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30326"/>
  <workbookPr codeName="ThisWorkbook"/>
  <mc:AlternateContent xmlns:mc="http://schemas.openxmlformats.org/markup-compatibility/2006">
    <mc:Choice Requires="x15">
      <x15ac:absPath xmlns:x15ac="http://schemas.microsoft.com/office/spreadsheetml/2010/11/ac" url="C:\Users\JennyAndersson\Internetstiftelsen Dropbox\Jenny Andersson\CPB\Tjänster\Insights\SOI - Svenskarna och internet\SOI2026\Tabeller\Publika\"/>
    </mc:Choice>
  </mc:AlternateContent>
  <xr:revisionPtr revIDLastSave="0" documentId="8_{CCDA5EBA-A383-4C3F-AF28-640EBA93835A}" xr6:coauthVersionLast="47" xr6:coauthVersionMax="47" xr10:uidLastSave="{00000000-0000-0000-0000-000000000000}"/>
  <bookViews>
    <workbookView xWindow="-110" yWindow="-110" windowWidth="19420" windowHeight="10300" xr2:uid="{00000000-000D-0000-FFFF-FFFF00000000}"/>
  </bookViews>
  <sheets>
    <sheet name="Tabellbeskrivning" sheetId="4" r:id="rId1"/>
    <sheet name="Internetpenetrationstudie" sheetId="5" r:id="rId2"/>
    <sheet name="Studie 1 bas samtliga" sheetId="9" r:id="rId3"/>
    <sheet name="Studie 1 bas internetanvändare" sheetId="8" r:id="rId4"/>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1709" uniqueCount="463">
  <si>
    <t xml:space="preserve"> </t>
  </si>
  <si>
    <t>Totalt</t>
  </si>
  <si>
    <t>Antal viktade intervjuer</t>
  </si>
  <si>
    <t>Flera gånger dagligen</t>
  </si>
  <si>
    <t>Dagligen</t>
  </si>
  <si>
    <t>Varje vecka</t>
  </si>
  <si>
    <t>Varje månad</t>
  </si>
  <si>
    <t>Netto - Internetanvändare</t>
  </si>
  <si>
    <t>Netto - Dagliga användare</t>
  </si>
  <si>
    <t>Netto - Sällananvändare</t>
  </si>
  <si>
    <t>Netto - Sällan-/icke-användare</t>
  </si>
  <si>
    <t>Använder inte internet</t>
  </si>
  <si>
    <t>KÖN:</t>
  </si>
  <si>
    <t>GENERATION:</t>
  </si>
  <si>
    <t>BARN OCH UNGDOMAR:</t>
  </si>
  <si>
    <t>ARBETSFÖR ÅLDER/PENSIONSÅLDER:</t>
  </si>
  <si>
    <t>ARBETSFÖR ÅLDER/PENSIONSÅLDER - MÄN:</t>
  </si>
  <si>
    <t>ARBETSFÖR ÅLDER/PENSIONSÅLDER - KVINNOR:</t>
  </si>
  <si>
    <t>SYSSELSÄTTNING:</t>
  </si>
  <si>
    <t>SEKTOR:</t>
  </si>
  <si>
    <t>YRKESROLL:</t>
  </si>
  <si>
    <t>UTBILDNINGSNIVÅ:</t>
  </si>
  <si>
    <t>HUSHÅLLSINKOMST:</t>
  </si>
  <si>
    <t>POLITISK ÅSKÅDNING:</t>
  </si>
  <si>
    <t>BOENDEFORM:</t>
  </si>
  <si>
    <t>STAD/LANDSBYGD:</t>
  </si>
  <si>
    <t>GEOGRAFI:</t>
  </si>
  <si>
    <t>CIVILSTÅND:</t>
  </si>
  <si>
    <t>HEMMABOENDE BARN:</t>
  </si>
  <si>
    <t>FUNKTIONS-NEDSÄTTNING/ FUNKTIONS-VARIATION:</t>
  </si>
  <si>
    <t>ÅLDERSGRUPPER:</t>
  </si>
  <si>
    <t>ÅLDERSGRUPPER - MÄN:</t>
  </si>
  <si>
    <t>ÅLDERSGRUPPER - KVINNOR:</t>
  </si>
  <si>
    <t>GEN (XYZ):</t>
  </si>
  <si>
    <t>GEN (XYZ) - MÄN:</t>
  </si>
  <si>
    <t>GEN (XYZ) - KVINNOR:</t>
  </si>
  <si>
    <t>ÅLDERSGRUPPERINGAR:</t>
  </si>
  <si>
    <t>ÅLDERSGRUPPERINGAR - MÄN:</t>
  </si>
  <si>
    <t>ÅLDERSGRUPPERINGAR -  KVINNOR:</t>
  </si>
  <si>
    <t>Man</t>
  </si>
  <si>
    <t>Kvinna</t>
  </si>
  <si>
    <t>20-/30-/40-talist</t>
  </si>
  <si>
    <t>50-talist</t>
  </si>
  <si>
    <t>60-talist</t>
  </si>
  <si>
    <t>70-talist</t>
  </si>
  <si>
    <t>80-talist</t>
  </si>
  <si>
    <t>90-talist</t>
  </si>
  <si>
    <t>00-talist</t>
  </si>
  <si>
    <t>10-talist</t>
  </si>
  <si>
    <t>Född på 1900-talet</t>
  </si>
  <si>
    <t>BARN 8-19 år</t>
  </si>
  <si>
    <t>Gymnasium</t>
  </si>
  <si>
    <t>Grundskola</t>
  </si>
  <si>
    <t>-64 år</t>
  </si>
  <si>
    <t>65+ år</t>
  </si>
  <si>
    <t>Pensionär</t>
  </si>
  <si>
    <t>Offentlig</t>
  </si>
  <si>
    <t>Privat</t>
  </si>
  <si>
    <t>Arbetare</t>
  </si>
  <si>
    <t>Tjänsteman</t>
  </si>
  <si>
    <t>Högskola</t>
  </si>
  <si>
    <t>LÅG (0-399')</t>
  </si>
  <si>
    <t>MELLAN (400'-699')</t>
  </si>
  <si>
    <t>HÖG (700'+)</t>
  </si>
  <si>
    <t>Klart till vänster</t>
  </si>
  <si>
    <t>Vänster</t>
  </si>
  <si>
    <t>Höger</t>
  </si>
  <si>
    <t>Klart till höger</t>
  </si>
  <si>
    <t>Hyreslägenhet</t>
  </si>
  <si>
    <t>Bostadsrätt</t>
  </si>
  <si>
    <t>Villa/Radhus</t>
  </si>
  <si>
    <t>Stad/Storstad</t>
  </si>
  <si>
    <t>Storstad enbart</t>
  </si>
  <si>
    <t>Stad (ej storstad)</t>
  </si>
  <si>
    <t>Landsbygd</t>
  </si>
  <si>
    <t>Götaland</t>
  </si>
  <si>
    <t>Svealand</t>
  </si>
  <si>
    <t>Norrland</t>
  </si>
  <si>
    <t>Ensamstående/Singel</t>
  </si>
  <si>
    <t>Ja</t>
  </si>
  <si>
    <t>Nej</t>
  </si>
  <si>
    <t>Dator</t>
  </si>
  <si>
    <t>Surfplatta</t>
  </si>
  <si>
    <t>8-11 år</t>
  </si>
  <si>
    <t>12-15 år</t>
  </si>
  <si>
    <t>16-25 år</t>
  </si>
  <si>
    <t>26-35 år</t>
  </si>
  <si>
    <t>36-45 år</t>
  </si>
  <si>
    <t>46-55 år</t>
  </si>
  <si>
    <t>56-65 år</t>
  </si>
  <si>
    <t>66-75 år</t>
  </si>
  <si>
    <t>76+ år</t>
  </si>
  <si>
    <t>Den tysta generationen -1944</t>
  </si>
  <si>
    <t>Baby Boomers 1945-1964</t>
  </si>
  <si>
    <t xml:space="preserve">Gen Alpha  2010- </t>
  </si>
  <si>
    <t>Barn 8-11 år</t>
  </si>
  <si>
    <t>Ungdomar 12-19 år</t>
  </si>
  <si>
    <t>Unga vuxna 20-34 år</t>
  </si>
  <si>
    <t>Yngre medelåldern 35-49 år</t>
  </si>
  <si>
    <t>Yngre pensionärer 65-75 år</t>
  </si>
  <si>
    <t>Äldre pensionärer 76+ år</t>
  </si>
  <si>
    <t>Bas: Samtliga 18+ år
Har du under de senaste 12 månaderna använt någon av följande e-tjänster?</t>
  </si>
  <si>
    <t>E-vårdtjänster/e-tjänster för sjukvården (logga in på 1177.se, digitala vårdbesök, söka info online vid sjukdom etc.)</t>
  </si>
  <si>
    <t>Digital brevlåda (Kivra, Billo, Digimail, e-Boks, Min Myndighetspost)</t>
  </si>
  <si>
    <t>Ej använt någon av dessa</t>
  </si>
  <si>
    <t>Bas: Samtliga 18+ år
Vilken eller vilka digitala brevlådor har du använt de senaste 12 månaderna?</t>
  </si>
  <si>
    <t>Kivra</t>
  </si>
  <si>
    <t>Min Myndighetspost</t>
  </si>
  <si>
    <t>e-Boks</t>
  </si>
  <si>
    <t>Billo</t>
  </si>
  <si>
    <t>Digimail</t>
  </si>
  <si>
    <t>Vet ej vad den heter</t>
  </si>
  <si>
    <t>Vill ej uppge</t>
  </si>
  <si>
    <t>Har använt fler än en låda</t>
  </si>
  <si>
    <t>Har endast använt en låda</t>
  </si>
  <si>
    <t>Har inte använt digital brevlåda</t>
  </si>
  <si>
    <t>Mobilt Bank-id</t>
  </si>
  <si>
    <t>Freja e-id</t>
  </si>
  <si>
    <t>Annan e-legitimation</t>
  </si>
  <si>
    <t>Ingen av dessa</t>
  </si>
  <si>
    <t>Vet ej</t>
  </si>
  <si>
    <t xml:space="preserve">Netto – Använt e-legitimation </t>
  </si>
  <si>
    <t>Inte använt någon senaste 12 mån/Vet ej</t>
  </si>
  <si>
    <t>Bas: Samtliga 18+ år
Vilka e-legitimationer har du använt dagligen?</t>
  </si>
  <si>
    <t>Inte använt någon senaste veckan/Vet ej</t>
  </si>
  <si>
    <t>Vill ej svara</t>
  </si>
  <si>
    <t>Bas: Samtliga 18+ år
Vilka av följande appar har du använt vid betalning de senaste 12 månaderna?</t>
  </si>
  <si>
    <t>Swish</t>
  </si>
  <si>
    <t>Annat</t>
  </si>
  <si>
    <t>Facebook</t>
  </si>
  <si>
    <t>Instagram</t>
  </si>
  <si>
    <t>Snapchat</t>
  </si>
  <si>
    <t>Linkedin</t>
  </si>
  <si>
    <t>Flashback</t>
  </si>
  <si>
    <t>X (Twitter)</t>
  </si>
  <si>
    <t>Pinterest</t>
  </si>
  <si>
    <t>Reddit</t>
  </si>
  <si>
    <t>Roblox</t>
  </si>
  <si>
    <t>Twitch</t>
  </si>
  <si>
    <t>BeReal</t>
  </si>
  <si>
    <t xml:space="preserve">Mastodon </t>
  </si>
  <si>
    <t>Yubo</t>
  </si>
  <si>
    <t>Discord</t>
  </si>
  <si>
    <t>Bluesky</t>
  </si>
  <si>
    <t>Threads</t>
  </si>
  <si>
    <t>Annan</t>
  </si>
  <si>
    <t>Ingen social nätverksplats</t>
  </si>
  <si>
    <t>Netto – Använder sociala medier</t>
  </si>
  <si>
    <t>Har inte använt senaste 12 mån/Vill ej uppge</t>
  </si>
  <si>
    <t>Bas: Internetanvändare 8+ år
Vilka sociala nätverksplatser/sociala medier har du använt dagligen?</t>
  </si>
  <si>
    <t>Har inte använt senaste veckan/Vill ej uppge</t>
  </si>
  <si>
    <t>Facebook Messenger</t>
  </si>
  <si>
    <t>WhatsApp</t>
  </si>
  <si>
    <t>Signal (Signal Private Messenger)</t>
  </si>
  <si>
    <t>Inte använt de senaste 12 månaderna</t>
  </si>
  <si>
    <t>Bas: Internetanvändare 8+ år
Vilka har du använt dagligen?</t>
  </si>
  <si>
    <t>Inte använt den senaste veckan</t>
  </si>
  <si>
    <t>Netto – Facebook/Facebook Messenger</t>
  </si>
  <si>
    <t>Facebook Messenger men EJ Facebook</t>
  </si>
  <si>
    <t>Använder inte sociala medier</t>
  </si>
  <si>
    <t>Bas: Internetanvändare 18+ år
Har du köpt eller sålt någon form av kryptovaluta (t ex. Bitcoin) under de senaste 12 månaderna?</t>
  </si>
  <si>
    <t>Genomsnittsålder:</t>
  </si>
  <si>
    <t>Arbetar (netto)</t>
  </si>
  <si>
    <t>...Arbetar heltid</t>
  </si>
  <si>
    <t>...Arbetar deltid</t>
  </si>
  <si>
    <t>Övriga/annat</t>
  </si>
  <si>
    <t>Bas: Förvärvsarbetar
Arbetar du inom offentlig, privat eller ideell sektor?</t>
  </si>
  <si>
    <t>Offentlig sektor</t>
  </si>
  <si>
    <t>Privat sektor</t>
  </si>
  <si>
    <t>Ideell sektor</t>
  </si>
  <si>
    <t>Bas: Förvärvsarbetar
Skulle du säga att du är arbetare eller tjänsteman i din huvudsakliga yrkesroll?</t>
  </si>
  <si>
    <t>Bas: Förvärvsarbetar
Har du under de senaste 12 månaderna arbetat hemifrån digitalt minst någon dag under en genomsnittlig arbetsvecka?</t>
  </si>
  <si>
    <t>Ange din högsta avslutade utbildning:</t>
  </si>
  <si>
    <t>Grundskola eller motsvarande</t>
  </si>
  <si>
    <t>Gymnasium eller motsvarande</t>
  </si>
  <si>
    <t>Universitet/högskola</t>
  </si>
  <si>
    <t>Ungefär hur stor är ditt hushålls sammanlagda årsinkomst innan skatten är dragen?</t>
  </si>
  <si>
    <t>Under 200.000 kr/år</t>
  </si>
  <si>
    <t>200.000 – 299. 999 kr/år</t>
  </si>
  <si>
    <t>300.000 – 399. 999 kr/år</t>
  </si>
  <si>
    <t>400.000 – 499. 999 kr/år</t>
  </si>
  <si>
    <t>500.000 – 599. 999 kr/år</t>
  </si>
  <si>
    <t>600.000 – 699. 999 kr/år</t>
  </si>
  <si>
    <t>700.000 – 799. 999 kr/år</t>
  </si>
  <si>
    <t>800.000 – 899. 999 kr/år</t>
  </si>
  <si>
    <t>900.000 – 999.999 kr/år</t>
  </si>
  <si>
    <t>1.000.000 kr/år eller mer</t>
  </si>
  <si>
    <t>Hur skulle du placera dig själv på en politisk vänster-högerskala?</t>
  </si>
  <si>
    <t>Något till vänster</t>
  </si>
  <si>
    <t>Varken till höger eller vänster</t>
  </si>
  <si>
    <t>Något till höger</t>
  </si>
  <si>
    <t>Netto - Vänster</t>
  </si>
  <si>
    <t>Netto - Höger</t>
  </si>
  <si>
    <t>Övrigt</t>
  </si>
  <si>
    <t>REGION:</t>
  </si>
  <si>
    <t>Stockholm</t>
  </si>
  <si>
    <t>Mellansverige</t>
  </si>
  <si>
    <t>Småland och öarna</t>
  </si>
  <si>
    <t>Sydsverige</t>
  </si>
  <si>
    <t>Västsverige</t>
  </si>
  <si>
    <t>Finns det hemmaboende barn i hushållet?</t>
  </si>
  <si>
    <t>Vilka av följande enheter använder du regelbundet i din vardag?</t>
  </si>
  <si>
    <t>Smartmobil/Smartphone (mobil med internet/wifi)</t>
  </si>
  <si>
    <t xml:space="preserve">Cellinnehåll:
 Kolumn%
 Chi2 nivå(W):95%
</t>
  </si>
  <si>
    <t>GENERATION - MÄN:</t>
  </si>
  <si>
    <t>GENERATION - KVINNOR:</t>
  </si>
  <si>
    <t>ÄLDRE - YNGRE HALVAN AV BEFOLKNINGEN:</t>
  </si>
  <si>
    <t>ÄLDRE - YNGRE HALVAN AV BEFOLKNINGEN - MÄN:</t>
  </si>
  <si>
    <t>ÄLDRE - YNGRE HALVAN AV BEFOLKNINGEN - KVINNOR:</t>
  </si>
  <si>
    <t>Född på 2000-talet</t>
  </si>
  <si>
    <t>POJKAR 8-19 år</t>
  </si>
  <si>
    <t>FLICKOR 8-19 år</t>
  </si>
  <si>
    <t>Äldre halvan (födda 70-talet eller tidigare)</t>
  </si>
  <si>
    <t>Yngre halvan (födda 80-talet eller senare)</t>
  </si>
  <si>
    <t>Gen X 1965-1980</t>
  </si>
  <si>
    <t>Millenials 1981-1996</t>
  </si>
  <si>
    <t>Gen Z 1997-2009</t>
  </si>
  <si>
    <t>Vipps Mobile Pay</t>
  </si>
  <si>
    <t>STADIER:</t>
  </si>
  <si>
    <t>STADIER - POJKAR:</t>
  </si>
  <si>
    <t>STADIER - FLICKOR:</t>
  </si>
  <si>
    <t>SYSSELSÄTTNING - MÄN:</t>
  </si>
  <si>
    <t>SYSSELSÄTTNING - KVINNOR:</t>
  </si>
  <si>
    <t>Lågstadiet</t>
  </si>
  <si>
    <t>Mellanstadiet</t>
  </si>
  <si>
    <t>Högstadiet</t>
  </si>
  <si>
    <t>Gymnasiet</t>
  </si>
  <si>
    <t>Låg-/Mellanstadiet</t>
  </si>
  <si>
    <t>Högstadiet/Gymnasiet</t>
  </si>
  <si>
    <t>I relation/Gift/Sambo/Särbo</t>
  </si>
  <si>
    <t>Jobb</t>
  </si>
  <si>
    <t>Studier</t>
  </si>
  <si>
    <t>Använt minst varje vecka</t>
  </si>
  <si>
    <t>Använt varje dag</t>
  </si>
  <si>
    <t>Har inte använt</t>
  </si>
  <si>
    <t>Bas: Internetanvändare 8+ år
Facebook</t>
  </si>
  <si>
    <t>Bas: Internetanvändare 8+ år
Instagram</t>
  </si>
  <si>
    <t>Bas: Internetanvändare 8+ år
Snapchat</t>
  </si>
  <si>
    <t>Bas: Internetanvändare 8+ år
Linkedin</t>
  </si>
  <si>
    <t>Bas: Förvärvsarbetar
Linkedin</t>
  </si>
  <si>
    <t>Bas: Internetanvändare 8+ år
Flashback</t>
  </si>
  <si>
    <t>Bas: Internetanvändare 8+ år
Pinterest</t>
  </si>
  <si>
    <t>Bas: Internetanvändare 8+ år
X (Twitter)</t>
  </si>
  <si>
    <t>Bas: Internetanvändare 8+ år
Discord</t>
  </si>
  <si>
    <t>Bas: Internetanvändare 8+ år
Reddit</t>
  </si>
  <si>
    <t>Bas: Internetanvändare 8+ år
Roblox</t>
  </si>
  <si>
    <t>Bas: Internetanvändare 8+ år
Twitch</t>
  </si>
  <si>
    <t>Bas: Internetanvändare 8+ år
Threads</t>
  </si>
  <si>
    <t>Bas: Internetanvändare 8+ år
BeReal</t>
  </si>
  <si>
    <t>Bas: Internetanvändare 8+ år
Bluesky</t>
  </si>
  <si>
    <t>Bas: Internetanvändare 8+ år
Yubo</t>
  </si>
  <si>
    <t>Bas: Internetanvändare 8+ år
Mastodon</t>
  </si>
  <si>
    <t>Bas: Internetanvändare 8+ år
Facebook Messenger</t>
  </si>
  <si>
    <t>Bas: Internetanvändare 8+ år
WhatsApp</t>
  </si>
  <si>
    <t>Bas: Internetanvändare 8+ år
Signal (Signal Private Messenger)</t>
  </si>
  <si>
    <t>TikTok</t>
  </si>
  <si>
    <t>Bas: Internetanvändare 16+ år
Har du e-handlat under de senaste 12 månaderna?</t>
  </si>
  <si>
    <t>Har ingen uppfattning</t>
  </si>
  <si>
    <t>Ja, ofta</t>
  </si>
  <si>
    <t>Ja, ibland</t>
  </si>
  <si>
    <t>Nej, aldrig</t>
  </si>
  <si>
    <t>För samtliga studier har Internetstiftelsen anlitat undersökningsföretaget Novus för datainsamling som ägde rum under januari 2026. Majoriteten av vår data är insamlad i Studie 1 (n=3 776) i Novus slumpmässigt rekryterade Sverigepanel, med en deltagarfrekvens på 59 procent. Resultatet är viktat mot SCB vad gäller kön, ålder, utbildning, geografi.</t>
  </si>
  <si>
    <r>
      <t xml:space="preserve">Vill du läsa mer om viktning, metod och urval för varje undersökning så besök vår </t>
    </r>
    <r>
      <rPr>
        <b/>
        <sz val="11"/>
        <color rgb="FF0070C0"/>
        <rFont val="Calibri"/>
        <family val="2"/>
      </rPr>
      <t>Metodbeskrivning.</t>
    </r>
  </si>
  <si>
    <t>Bas: Samtliga 16+ år
Hur ofta använder du internet?</t>
  </si>
  <si>
    <t/>
  </si>
  <si>
    <t>Mer sällan</t>
  </si>
  <si>
    <t>Bas: -64 år
Hur ofta använder du internet?</t>
  </si>
  <si>
    <t>Bas: 65+ år
Hur ofta använder du internet?</t>
  </si>
  <si>
    <t>VUXNA:</t>
  </si>
  <si>
    <t>Vuxna 20+ år</t>
  </si>
  <si>
    <t>MÄN 20+ år</t>
  </si>
  <si>
    <t>KVINNOR 20+ år</t>
  </si>
  <si>
    <t>Övre medelåldern 50-64 år</t>
  </si>
  <si>
    <t>Har inte använt digital brevlåda/Använder inte internet</t>
  </si>
  <si>
    <t>Bas: Samtliga 18+ år
Har du under de senaste 12 månaderna använt någon av följande e-legitimationer?</t>
  </si>
  <si>
    <t>Bas: Samtliga 18+ år
Vilka e-legitimationer har du använt varje vecka?</t>
  </si>
  <si>
    <t>Bas: Använder digital brevlåda 18+ år
Tycker du generellt sett att din digitala brevlåda (Kivra, Billo, Digimail, e-Boks, Min myndighetspost) har underlättat eller försvårat för dig?</t>
  </si>
  <si>
    <t>Studerar</t>
  </si>
  <si>
    <t>Arbetar</t>
  </si>
  <si>
    <t>Digitala brevlådor har underlättat för mig</t>
  </si>
  <si>
    <t>Digitala brevlådor har underlättat och försvårat i lika utsträckning</t>
  </si>
  <si>
    <t>Digitala brevlådor har försvårat för mig</t>
  </si>
  <si>
    <t>Bas: Internetanvändare 8+ år
Om du bortser från AI-genererade sökresultat från sökmotorer, vilka av följande AI-tjänster har du använt de senaste 12 månaderna?</t>
  </si>
  <si>
    <t>ChatGPT</t>
  </si>
  <si>
    <t xml:space="preserve">Copilot </t>
  </si>
  <si>
    <t xml:space="preserve">Gemini </t>
  </si>
  <si>
    <t>Meta AI (Metas AI-tjänst som även finns i Facebook Messenger, Facebook, Instagram, Whatsapp)</t>
  </si>
  <si>
    <t>Grok (AI-tjänst på X/Twitter)</t>
  </si>
  <si>
    <t>My AI (AI-tjänst på Snapchat)</t>
  </si>
  <si>
    <t>Claude</t>
  </si>
  <si>
    <t>Apple Intelligence</t>
  </si>
  <si>
    <t>Perplexity</t>
  </si>
  <si>
    <t>DALL-E</t>
  </si>
  <si>
    <t>Midjourney</t>
  </si>
  <si>
    <t>Andra AI-tjänster:</t>
  </si>
  <si>
    <t>Inga</t>
  </si>
  <si>
    <t>Netto: Använt AI-tjänst</t>
  </si>
  <si>
    <t>Bas: Internetanvändare 8+ år
Vilka har du använt varje vecka?</t>
  </si>
  <si>
    <t>Netto: Använt AI-tjänst minst varje vecka</t>
  </si>
  <si>
    <t>Netto: Använt AI-tjänst dagligen</t>
  </si>
  <si>
    <t>Bas: Internetanvändare 8+ år
I sökresultatet på Google visas numera AI-översikter, alltså ett AI-genererat svar på din sökning. Brukar du ta del av/läsa dessa AI-översikter?</t>
  </si>
  <si>
    <t>Ja, oftast/alltid</t>
  </si>
  <si>
    <t>Nej, men har sett dem</t>
  </si>
  <si>
    <t>Har inte sett någon AI-översikt</t>
  </si>
  <si>
    <t>Använder inte Google</t>
  </si>
  <si>
    <t>Netto - Ja</t>
  </si>
  <si>
    <t>Netto - Har sett AI-översikt</t>
  </si>
  <si>
    <t>Netto - Nej</t>
  </si>
  <si>
    <t>Bas: Internetanvändare 8+ år
AI-ANVÄNDARE:</t>
  </si>
  <si>
    <t>AI-användare (AI-tjänster och/eller AI-översikter)</t>
  </si>
  <si>
    <t>AI-användare (AI-tjänster)</t>
  </si>
  <si>
    <t>AI-användare (AI-översikter)</t>
  </si>
  <si>
    <t>Har INTE använt AI-tjänster</t>
  </si>
  <si>
    <t>Har INTE använt AI-översikter</t>
  </si>
  <si>
    <t>Har INTE använt varken AI-tjänster eller AI-översikter</t>
  </si>
  <si>
    <t>Bas: Internetanvändare 8+ år
Hur ofta söker du på Google idag jämfört med för 12 månader sedan?</t>
  </si>
  <si>
    <t>Mer ofta idag</t>
  </si>
  <si>
    <t>Lika ofta idag som för 12 månader sedan</t>
  </si>
  <si>
    <t>Mindre ofta idag</t>
  </si>
  <si>
    <t>Vet ej/Använder inte Google</t>
  </si>
  <si>
    <t>Bas: AI-användare (AI-tjänster) 8+ år
Hur ofta söker du på Google idag jämfört med för 12 månader sedan?</t>
  </si>
  <si>
    <t>Bas: AI-användare (AI-översikter) 8+ år
Hur ofta söker du på Google idag jämfört med för 12 månader sedan?</t>
  </si>
  <si>
    <t>Bas: Använder Google mindre ofta idag 8+ år
Hur kommer det sig att du använder Google mindre ofta idag, jämfört med för 12 månader sedan?</t>
  </si>
  <si>
    <t>Använder AI istället</t>
  </si>
  <si>
    <t>Använder andra sökmotorer istället</t>
  </si>
  <si>
    <t>Har minskat behov att söka information totalt sett</t>
  </si>
  <si>
    <t>Annat:</t>
  </si>
  <si>
    <t>AI inte orsak</t>
  </si>
  <si>
    <t>Bas: AI-användare (AI-tjänster och/eller AI-översikter) 16+ år
Brukar du dubbelkolla att svaret/informationen du får från AI är korrekt?</t>
  </si>
  <si>
    <t>Nej, sällan</t>
  </si>
  <si>
    <t>Netto – Ja, dubbelkollar svar från AI</t>
  </si>
  <si>
    <t>Netto – Nej, dubbelkollar INTE svar från AI</t>
  </si>
  <si>
    <t>Bas: Internetanvändare 18+ år
I vilket eller vilka sammanhang har du använt AI?</t>
  </si>
  <si>
    <t>Har inte använt AI</t>
  </si>
  <si>
    <t>Bas: Internetanvändare 18-84 år
I vilket eller vilka sammanhang har du använt AI?</t>
  </si>
  <si>
    <t>Bas: AI-användare (AI-tjänster och/eller AI-översikter) 18+ år
I vilket eller vilka sammanhang har du använt AI?</t>
  </si>
  <si>
    <t>Bas: Barn 8-19 år
Vad har du använt AI till?</t>
  </si>
  <si>
    <t>För skolarbete/läxor</t>
  </si>
  <si>
    <t>För annat än skolarbete/läxor</t>
  </si>
  <si>
    <t>Har ej använt AI</t>
  </si>
  <si>
    <t>Bas: AI-användare (AI-tjänster och/eller AI-översikter) 18+ år
Anser du att AI gör dig mer effektiv, alltså att det hjälper dig att få mer gjort?</t>
  </si>
  <si>
    <t>Ja, AI gör mig mer effektiv</t>
  </si>
  <si>
    <t>Nej, AI gör mig INTE mer effektiv</t>
  </si>
  <si>
    <t>Bas: AI-användare (AI-tjänster och/eller AI-översikter) som använder AI för privat bruk 18+ år
Anser du att AI gör dig mer effektiv, alltså att det hjälper dig att få mer gjort?</t>
  </si>
  <si>
    <t>Ja, i mitt privatliv/på fritiden</t>
  </si>
  <si>
    <t>Nej, AI gör mig INTE mer effektiv på fritiden</t>
  </si>
  <si>
    <t>Bas: AI-användare (AI-tjänster och/eller AI-översikter) som använder AI i sitt arbete 18+ år
Anser du att AI gör dig mer effektiv, alltså att det hjälper dig att få mer gjort?</t>
  </si>
  <si>
    <t>Ja, i min yrkesroll</t>
  </si>
  <si>
    <t>Nej, AI gör mig INTE mer effektiv i min yrkesroll</t>
  </si>
  <si>
    <t>Bas: AI-användare (AI-tjänster och/eller AI-översikter) som använder AI i sina studier 18+ år
Anser du att AI gör dig mer effektiv, alltså att det hjälper dig att få mer gjort?</t>
  </si>
  <si>
    <t>Ja, i mina studier</t>
  </si>
  <si>
    <t>Nej, AI gör mig INTE mer effektiv i studier</t>
  </si>
  <si>
    <t>Bas: Förvärvsarbetar 18+ år
Tillåter din arbetsgivare att du använder AI-tjänster i din yrkesroll?</t>
  </si>
  <si>
    <t>Bas: AI-användare (AI-tjänster) 8+ år
Har du ett eget namn/smeknamn på någon AI-tjänst som till exempel ChatGPT, Gemini, Copilot eller My AI?</t>
  </si>
  <si>
    <t>Bas: AI-användare (AI-tjänster) 8+ år
När du chattar/skriver med AI, kan du då få känslan av att du talar med…?</t>
  </si>
  <si>
    <t>…en person?</t>
  </si>
  <si>
    <t>…en kompis/vän?</t>
  </si>
  <si>
    <t>Nej, inget av dessa</t>
  </si>
  <si>
    <t>Netto – Person-Kompis/vän</t>
  </si>
  <si>
    <t>Bas: AI-användare (AI-tjänster) 8+ år
Tycker du att AI har humor, alltså kan svara roligt?</t>
  </si>
  <si>
    <t>Bas: Internetanvändare 8+ år
Vilka sociala nätverksplatser/sociala medier har du använt de senaste 12 månaderna?</t>
  </si>
  <si>
    <t>YouTube</t>
  </si>
  <si>
    <t>Mastodon</t>
  </si>
  <si>
    <t>Bas: Internetanvändare 8+ år
Vilka sociala nätverksplatser/sociala medier har du använt varje vecka?</t>
  </si>
  <si>
    <t>Netto – Använder sociala medier minst varje vecka</t>
  </si>
  <si>
    <t>Netto – Använder sociala medier varje dag</t>
  </si>
  <si>
    <t>Bas: Internetanvändare 8+ år
YouTube</t>
  </si>
  <si>
    <t>Andel användare (Använt minst någon gång senaste 12 månaderna)</t>
  </si>
  <si>
    <t>Bas: Internetanvändare 18+ år
Linkedin</t>
  </si>
  <si>
    <t>Bas: Internetanvändare 8+ år
TikTok</t>
  </si>
  <si>
    <t>Bas: Internetanvändare 8+ år
Vilka av följande appar och tjänster har du använt de senaste 12 månaderna?</t>
  </si>
  <si>
    <t>Telegram (Telegram Messenger)</t>
  </si>
  <si>
    <t>Har inte använt någon av dessa appar/tjänster</t>
  </si>
  <si>
    <t>Bas: Internetanvändare 8+ år
Vilka av följande appar och tjänster har du använt varje vecka?</t>
  </si>
  <si>
    <t>Har inte använt de senaste 12 månaderna</t>
  </si>
  <si>
    <t>Bas: Internetanvändare 8+ år
Vilka av följande appar och tjänster har du använt dagligen?</t>
  </si>
  <si>
    <t>Har inte använt den senaste veckan</t>
  </si>
  <si>
    <t>Bas: Internetanvändare 8+ år
Telegram (Telegram Messenger)</t>
  </si>
  <si>
    <t>Bas: Internetanvändare 8+ år
Vilka sociala nätverksplatser/sociala medier/appar och tjänster har du använt de senaste 12 månaderna?</t>
  </si>
  <si>
    <t>Netto – Använder sociala medier/kommunikationsappar</t>
  </si>
  <si>
    <t>Netto - Använder Metas tjänster (Facebook/Instagram/Threads/Whatsapp)</t>
  </si>
  <si>
    <t>Netto – Använder INTE Metas tjänster (Facebook/Instagram/Threads/Whatsapp)</t>
  </si>
  <si>
    <t>Använder inte sociala medier/kommunikationsappar</t>
  </si>
  <si>
    <t>Bas: Internetanvändare 18+ år
Upplever du att innehållet i ditt flöde på sociala medier främst befäster eller främst utmanar traditionella könsroller och könsnormer?</t>
  </si>
  <si>
    <t>Främst befäster</t>
  </si>
  <si>
    <t>Likvärdigt/Ungefär i lika hög grad</t>
  </si>
  <si>
    <t>Främst utmanar</t>
  </si>
  <si>
    <t>Ingetdera/varken eller</t>
  </si>
  <si>
    <t>Har inte tänkt på det</t>
  </si>
  <si>
    <t>Netto – Påverkar</t>
  </si>
  <si>
    <t>Bas: Internetanvändare 12+ år
Har du under de senaste 12 månaderna känt att du fastnat för länge i ett passivt slöskrollande på mobilen?</t>
  </si>
  <si>
    <t>Netto – Ja</t>
  </si>
  <si>
    <t>Bas: Internetanvändare 12+ år
Hur tror du att passivt skrollande påverkar ditt mående?</t>
  </si>
  <si>
    <t>Får mig att må bättre</t>
  </si>
  <si>
    <t xml:space="preserve">Får mig att må sämre </t>
  </si>
  <si>
    <t>Påverkar inte mitt mående alls</t>
  </si>
  <si>
    <t xml:space="preserve">Netto – Påverkar mående </t>
  </si>
  <si>
    <t>Bas: Dumskrollar 12+ år
Hur tror du att passivt skrollande påverkar ditt mående?</t>
  </si>
  <si>
    <t>Bas: Internetanvändare 16+ år
När du skrollar på mobilen, brukar du tänka på vilka algoritmer som kan styra innehållet i ditt flöde?</t>
  </si>
  <si>
    <t>Nej, men vet hur algoritmer fungerar</t>
  </si>
  <si>
    <t>Känner ej till vad algoritmer är/fungerar</t>
  </si>
  <si>
    <t>Netto – Nej</t>
  </si>
  <si>
    <t>Netto – Vet hur algoritmer fungerar</t>
  </si>
  <si>
    <t>Bas: Internetanvändare 16+ år
Har du någon gång testat att ta en digital detox, alltså att ta en paus från digitala enheter eller digitalt innehåll, på något av följande sätt ...</t>
  </si>
  <si>
    <t>Helt slutat använda alla skärmar under en vald tidsperiod</t>
  </si>
  <si>
    <t>Helt slutat använda smartphone under en vald tidsperiod</t>
  </si>
  <si>
    <t>Helt slutat använda alla sociala medier under en vald tidsperiod</t>
  </si>
  <si>
    <t>Helt slutat använda vissa sociala medier under en vald tidsperiod</t>
  </si>
  <si>
    <t>Har tagit en digital detox på annat sätt</t>
  </si>
  <si>
    <t>Nej, men skulle vilja ta en digital detox</t>
  </si>
  <si>
    <t>Nej, och skulle inte vilja ta en digital detox</t>
  </si>
  <si>
    <t>Netto – Har tagit en digital detox från sociala medier</t>
  </si>
  <si>
    <t>Netto – Har tagit en digital detox från skärmar</t>
  </si>
  <si>
    <t>Netto – Har tagit en digital detox</t>
  </si>
  <si>
    <t>Netto - Har gjort/skulle vilja göra digital detox</t>
  </si>
  <si>
    <t>Netto – Har inte tagit en digital detox</t>
  </si>
  <si>
    <t>Bas: Har tagit en digital detox
Upplevde du främst fördelar eller främst nackdelar med att ta en digital detox?</t>
  </si>
  <si>
    <t>Främst fördelar</t>
  </si>
  <si>
    <t>Främst nackdelar</t>
  </si>
  <si>
    <t>Lika många fördelar som nackdelar</t>
  </si>
  <si>
    <t>Inga fördelar/nackdelar alls</t>
  </si>
  <si>
    <t>Netto – Digital detox har givit effekt</t>
  </si>
  <si>
    <t>Netto – Upplevt fördelar med digital detox</t>
  </si>
  <si>
    <t>Netto – Upplevt nackdelar med digital detox</t>
  </si>
  <si>
    <t>Bas: Internetanvändare 16+ år
Om du är på restaurang med vänner, brukar du i regel då ha mobilen framme eller undanstoppad?</t>
  </si>
  <si>
    <t>Framme (t.ex. på bordet)</t>
  </si>
  <si>
    <t>Ej synlig men lättillgänglig (t.ex. i byx- eller kavajficka nära kroppen)</t>
  </si>
  <si>
    <t>Undanstoppad (t.ex. i väska eller jacka du inte har på dig)</t>
  </si>
  <si>
    <t>Tar i regel inte med mobilen</t>
  </si>
  <si>
    <t>Har ingen mobiltelefon</t>
  </si>
  <si>
    <t>Går aldrig på restaurang med vänner</t>
  </si>
  <si>
    <t>Bas: Internetanvändare 16+ år
Om du är på restaurang med vänner, brukar du i regel ha ljudet på mobilen på eller av?</t>
  </si>
  <si>
    <t xml:space="preserve">Ljud på </t>
  </si>
  <si>
    <t>Vibration på men ej ljud</t>
  </si>
  <si>
    <t>Helt vibrations- och ljudlös men påslagen, t.ex. flygplansläge, stör ej-läge etc.</t>
  </si>
  <si>
    <t>Helt avstängd</t>
  </si>
  <si>
    <t>Bas: Internetanvändare 16+ år
Var förvarar du i regel mobilen om nätterna när du sover?</t>
  </si>
  <si>
    <t xml:space="preserve">I sängen </t>
  </si>
  <si>
    <t>Bredvid sängen inom räckhåll</t>
  </si>
  <si>
    <t>I sovrummet men bortom räckhåll</t>
  </si>
  <si>
    <t>I ett annat rum än sovrummet</t>
  </si>
  <si>
    <t>Netto – Har mobil i sovrummet</t>
  </si>
  <si>
    <t>Netto – Har mobil inom räckhåll i sovrummet</t>
  </si>
  <si>
    <t>Bas: Internetanvändare 16+ år
Händer det att du tittar på mobilen för att mota bort känslor av ensamhet?</t>
  </si>
  <si>
    <t>Bas: Internetanvändare 16+ år
Händer det att du känner dig nedprioriterad om någon du umgås med tittar på sin mobil istället för på dig?</t>
  </si>
  <si>
    <t>Bas: Internetanvändare i relation 16+ år
Händer det att du känner dig avundsjuk på den tid din partner ägnar åt sin mobiltelefon istället för att umgås med dig?</t>
  </si>
  <si>
    <t>Särbo</t>
  </si>
  <si>
    <t>Sammanboende</t>
  </si>
  <si>
    <t>Gift/Partnerskap</t>
  </si>
  <si>
    <t>Bor hemma med förälder/föräldrar</t>
  </si>
  <si>
    <t>Har du någon funktionsnedsättning/funktionsvariation?</t>
  </si>
  <si>
    <t>FÖDELSELAND:</t>
  </si>
  <si>
    <t>I Sverige</t>
  </si>
  <si>
    <t>Utanför Sverige</t>
  </si>
  <si>
    <t>Norden, ej Sverige</t>
  </si>
  <si>
    <t>Utanför Norden</t>
  </si>
  <si>
    <t>Bas: AI-användare (AI-tjänster) 8+ år
Vilka har du använt dagligen?</t>
  </si>
  <si>
    <t>Bas: AI-användare (AI-tjänster) 8+ år
Vilka har du använt varje vecka?</t>
  </si>
  <si>
    <t>Bas: AI-användare (AI-tjänster) 8+ år
Om du bortser från AI-genererade sökresultat från sökmotorer, vilka av följande AI-tjänster har du använt de senaste 12 månaderna?</t>
  </si>
  <si>
    <t>Antal oviktade intervjuer</t>
  </si>
  <si>
    <t>Bas: Internetanvändare 8+ år</t>
  </si>
  <si>
    <t>Årets rapport är baserad på flera undersökningar. Samtliga undersökningar finns med i tabellfilen. Varje undersökning har en egen flik i Excel-dokumentet. Gröna och röda celler i tabellen visar på signifikanta skillnader (det vill säga skillnader som är statistiskt säkerställda och inte inom felmarginalen). Grönt visar på signifikant fler jämfört mot totalbasen och rött på signifikant färre jämfört mot totalbasen. Ibland förekommer fält med enbart 0% på grund av att vi endast redovisar nedbrytningar som oviktat innefattar minst 100 respondenter. Detta för att undvika feltolkningar av små baser med höga felmarginaler.</t>
  </si>
  <si>
    <t xml:space="preserve">Tabellbeskrivning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
  </numFmts>
  <fonts count="14" x14ac:knownFonts="1">
    <font>
      <sz val="11"/>
      <name val="Calibri"/>
    </font>
    <font>
      <b/>
      <sz val="11"/>
      <name val="Calibri"/>
      <family val="2"/>
    </font>
    <font>
      <b/>
      <sz val="10"/>
      <name val="Arial"/>
      <family val="2"/>
    </font>
    <font>
      <sz val="8"/>
      <name val="Arial"/>
      <family val="2"/>
    </font>
    <font>
      <sz val="11"/>
      <name val="Calibri"/>
      <family val="2"/>
    </font>
    <font>
      <b/>
      <sz val="8"/>
      <name val="Arial"/>
      <family val="2"/>
    </font>
    <font>
      <u/>
      <sz val="11"/>
      <color indexed="12"/>
      <name val="Calibri"/>
      <family val="2"/>
    </font>
    <font>
      <sz val="8"/>
      <name val="Arial"/>
      <family val="2"/>
    </font>
    <font>
      <b/>
      <sz val="18"/>
      <name val="Calibri"/>
      <family val="2"/>
    </font>
    <font>
      <sz val="11"/>
      <color rgb="FF000000"/>
      <name val="Calibri"/>
    </font>
    <font>
      <b/>
      <sz val="11"/>
      <color rgb="FF0070C0"/>
      <name val="Calibri"/>
      <family val="2"/>
    </font>
    <font>
      <sz val="8"/>
      <name val="Arial"/>
    </font>
    <font>
      <b/>
      <sz val="8"/>
      <name val="Arial"/>
    </font>
    <font>
      <b/>
      <sz val="10"/>
      <name val="Arial"/>
    </font>
  </fonts>
  <fills count="8">
    <fill>
      <patternFill patternType="none"/>
    </fill>
    <fill>
      <patternFill patternType="gray125"/>
    </fill>
    <fill>
      <patternFill patternType="solid">
        <fgColor rgb="FFBBE0DF"/>
        <bgColor indexed="64"/>
      </patternFill>
    </fill>
    <fill>
      <patternFill patternType="solid">
        <fgColor theme="0" tint="-4.9989318521683403E-2"/>
        <bgColor indexed="64"/>
      </patternFill>
    </fill>
    <fill>
      <patternFill patternType="solid">
        <fgColor rgb="FFFFFFCC"/>
        <bgColor indexed="64"/>
      </patternFill>
    </fill>
    <fill>
      <patternFill patternType="solid">
        <fgColor rgb="FFF2F2F2"/>
        <bgColor indexed="64"/>
      </patternFill>
    </fill>
    <fill>
      <patternFill patternType="solid">
        <fgColor rgb="FFF06B50"/>
      </patternFill>
    </fill>
    <fill>
      <patternFill patternType="solid">
        <fgColor rgb="FFB1CF72"/>
      </patternFill>
    </fill>
  </fills>
  <borders count="2">
    <border>
      <left/>
      <right/>
      <top/>
      <bottom/>
      <diagonal/>
    </border>
    <border>
      <left style="thin">
        <color rgb="FF79B0D4"/>
      </left>
      <right style="thin">
        <color rgb="FF79B0D4"/>
      </right>
      <top style="thin">
        <color rgb="FF79B0D4"/>
      </top>
      <bottom style="thin">
        <color rgb="FF79B0D4"/>
      </bottom>
      <diagonal/>
    </border>
  </borders>
  <cellStyleXfs count="31">
    <xf numFmtId="0" fontId="0" fillId="0" borderId="0"/>
    <xf numFmtId="0" fontId="5" fillId="2" borderId="1" applyNumberFormat="0" applyProtection="0">
      <alignment horizontal="center" vertical="center" wrapText="1"/>
    </xf>
    <xf numFmtId="0" fontId="2" fillId="0" borderId="1" applyNumberFormat="0" applyProtection="0">
      <alignment horizontal="left" vertical="center" wrapText="1"/>
    </xf>
    <xf numFmtId="0" fontId="5" fillId="3" borderId="1" applyNumberFormat="0" applyProtection="0">
      <alignment horizontal="right" vertical="center" wrapText="1"/>
    </xf>
    <xf numFmtId="0" fontId="1" fillId="2" borderId="1" applyNumberFormat="0" applyProtection="0">
      <alignment horizontal="right" vertical="center" wrapText="1"/>
    </xf>
    <xf numFmtId="0" fontId="3" fillId="3" borderId="1" applyNumberFormat="0" applyProtection="0">
      <alignment horizontal="right" vertical="center" wrapText="1"/>
    </xf>
    <xf numFmtId="0" fontId="3" fillId="2" borderId="1" applyProtection="0">
      <alignment horizontal="left" vertical="center" wrapText="1"/>
    </xf>
    <xf numFmtId="0" fontId="3" fillId="3" borderId="1" applyProtection="0">
      <alignment horizontal="left" vertical="center" wrapText="1"/>
    </xf>
    <xf numFmtId="0" fontId="3" fillId="3" borderId="1" applyProtection="0">
      <alignment horizontal="left" vertical="center" wrapText="1"/>
    </xf>
    <xf numFmtId="0" fontId="5" fillId="3" borderId="1" applyProtection="0">
      <alignment horizontal="left" vertical="center" wrapText="1"/>
    </xf>
    <xf numFmtId="0" fontId="4" fillId="0" borderId="1" applyProtection="0">
      <alignment horizontal="left" vertical="center" wrapText="1"/>
    </xf>
    <xf numFmtId="0" fontId="2" fillId="2" borderId="1" applyProtection="0">
      <alignment horizontal="left" vertical="center" wrapText="1"/>
    </xf>
    <xf numFmtId="0" fontId="4" fillId="4" borderId="1" applyProtection="0">
      <alignment horizontal="left" vertical="center" wrapText="1"/>
    </xf>
    <xf numFmtId="0" fontId="2" fillId="2" borderId="1" applyProtection="0">
      <alignment horizontal="right" vertical="center" wrapText="1"/>
    </xf>
    <xf numFmtId="0" fontId="4" fillId="0" borderId="1" applyProtection="0">
      <alignment horizontal="right" vertical="center" wrapText="1"/>
    </xf>
    <xf numFmtId="0" fontId="4" fillId="0" borderId="1" applyProtection="0">
      <alignment horizontal="right" vertical="center" wrapText="1"/>
    </xf>
    <xf numFmtId="0" fontId="4" fillId="0" borderId="1" applyProtection="0">
      <alignment horizontal="left" vertical="center" wrapText="1"/>
    </xf>
    <xf numFmtId="0" fontId="1" fillId="0" borderId="0">
      <alignment horizontal="left" vertical="center"/>
    </xf>
    <xf numFmtId="0" fontId="4" fillId="0" borderId="0">
      <alignment horizontal="left" vertical="center" wrapText="1"/>
    </xf>
    <xf numFmtId="0" fontId="6" fillId="0" borderId="0">
      <alignment horizontal="left" vertical="center"/>
    </xf>
    <xf numFmtId="0" fontId="7" fillId="5" borderId="1">
      <alignment horizontal="right" vertical="center" wrapText="1"/>
    </xf>
    <xf numFmtId="0" fontId="7" fillId="5" borderId="1">
      <alignment horizontal="right" vertical="center" wrapText="1"/>
    </xf>
    <xf numFmtId="0" fontId="7" fillId="5" borderId="1">
      <alignment horizontal="right" vertical="center" wrapText="1"/>
    </xf>
    <xf numFmtId="0" fontId="3" fillId="5" borderId="1">
      <alignment horizontal="right" vertical="center" wrapText="1"/>
    </xf>
    <xf numFmtId="0" fontId="11" fillId="3" borderId="1" applyProtection="0">
      <alignment horizontal="left" vertical="center" wrapText="1"/>
    </xf>
    <xf numFmtId="0" fontId="12" fillId="3" borderId="1" applyNumberFormat="0" applyProtection="0">
      <alignment horizontal="right" vertical="center" wrapText="1"/>
    </xf>
    <xf numFmtId="0" fontId="11" fillId="3" borderId="1" applyProtection="0">
      <alignment horizontal="left" vertical="center" wrapText="1"/>
    </xf>
    <xf numFmtId="0" fontId="12" fillId="2" borderId="1" applyNumberFormat="0" applyProtection="0">
      <alignment horizontal="center" vertical="center" wrapText="1"/>
    </xf>
    <xf numFmtId="0" fontId="11" fillId="2" borderId="1" applyProtection="0">
      <alignment horizontal="left" vertical="center" wrapText="1"/>
    </xf>
    <xf numFmtId="0" fontId="13" fillId="0" borderId="1" applyNumberFormat="0" applyProtection="0">
      <alignment horizontal="left" vertical="center" wrapText="1"/>
    </xf>
    <xf numFmtId="0" fontId="3" fillId="5" borderId="1">
      <alignment horizontal="right" vertical="center" wrapText="1"/>
    </xf>
  </cellStyleXfs>
  <cellXfs count="25">
    <xf numFmtId="0" fontId="0" fillId="0" borderId="0" xfId="0"/>
    <xf numFmtId="9" fontId="7" fillId="5" borderId="1" xfId="22" applyNumberFormat="1">
      <alignment horizontal="right" vertical="center" wrapText="1"/>
    </xf>
    <xf numFmtId="0" fontId="8" fillId="0" borderId="0" xfId="0" applyFont="1" applyProtection="1">
      <protection locked="0"/>
    </xf>
    <xf numFmtId="0" fontId="0" fillId="0" borderId="0" xfId="0" applyProtection="1">
      <protection locked="0"/>
    </xf>
    <xf numFmtId="0" fontId="4" fillId="0" borderId="0" xfId="0" applyFont="1" applyAlignment="1" applyProtection="1">
      <alignment vertical="center" wrapText="1"/>
      <protection locked="0"/>
    </xf>
    <xf numFmtId="0" fontId="9" fillId="0" borderId="0" xfId="0" applyFont="1" applyAlignment="1" applyProtection="1">
      <alignment vertical="center" wrapText="1"/>
      <protection locked="0"/>
    </xf>
    <xf numFmtId="0" fontId="5" fillId="2" borderId="1" xfId="1">
      <alignment horizontal="center" vertical="center" wrapText="1"/>
    </xf>
    <xf numFmtId="0" fontId="3" fillId="3" borderId="1" xfId="8">
      <alignment horizontal="left" vertical="center" wrapText="1"/>
    </xf>
    <xf numFmtId="0" fontId="5" fillId="3" borderId="1" xfId="3" applyNumberFormat="1">
      <alignment horizontal="right" vertical="center" wrapText="1"/>
    </xf>
    <xf numFmtId="0" fontId="3" fillId="3" borderId="1" xfId="7">
      <alignment horizontal="left" vertical="center" wrapText="1"/>
    </xf>
    <xf numFmtId="9" fontId="3" fillId="5" borderId="1" xfId="23" applyNumberFormat="1">
      <alignment horizontal="right" vertical="center" wrapText="1"/>
    </xf>
    <xf numFmtId="9" fontId="3" fillId="7" borderId="1" xfId="23" applyNumberFormat="1" applyFill="1">
      <alignment horizontal="right" vertical="center" wrapText="1"/>
    </xf>
    <xf numFmtId="9" fontId="3" fillId="6" borderId="1" xfId="23" applyNumberFormat="1" applyFill="1">
      <alignment horizontal="right" vertical="center" wrapText="1"/>
    </xf>
    <xf numFmtId="0" fontId="11" fillId="3" borderId="1" xfId="24">
      <alignment horizontal="left" vertical="center" wrapText="1"/>
    </xf>
    <xf numFmtId="0" fontId="12" fillId="3" borderId="1" xfId="25" applyNumberFormat="1">
      <alignment horizontal="right" vertical="center" wrapText="1"/>
    </xf>
    <xf numFmtId="0" fontId="11" fillId="3" borderId="1" xfId="26">
      <alignment horizontal="left" vertical="center" wrapText="1"/>
    </xf>
    <xf numFmtId="0" fontId="12" fillId="2" borderId="1" xfId="27">
      <alignment horizontal="center" vertical="center" wrapText="1"/>
    </xf>
    <xf numFmtId="164" fontId="3" fillId="5" borderId="1" xfId="30" applyNumberFormat="1">
      <alignment horizontal="right" vertical="center" wrapText="1"/>
    </xf>
    <xf numFmtId="0" fontId="3" fillId="0" borderId="1" xfId="8" applyFill="1">
      <alignment horizontal="left" vertical="center" wrapText="1"/>
    </xf>
    <xf numFmtId="0" fontId="3" fillId="2" borderId="1" xfId="6">
      <alignment horizontal="left" vertical="center" wrapText="1"/>
    </xf>
    <xf numFmtId="0" fontId="2" fillId="0" borderId="1" xfId="2">
      <alignment horizontal="left" vertical="center" wrapText="1"/>
    </xf>
    <xf numFmtId="0" fontId="5" fillId="2" borderId="1" xfId="1">
      <alignment horizontal="center" vertical="center" wrapText="1"/>
    </xf>
    <xf numFmtId="0" fontId="12" fillId="2" borderId="1" xfId="27">
      <alignment horizontal="center" vertical="center" wrapText="1"/>
    </xf>
    <xf numFmtId="0" fontId="13" fillId="0" borderId="1" xfId="29">
      <alignment horizontal="left" vertical="center" wrapText="1"/>
    </xf>
    <xf numFmtId="0" fontId="11" fillId="2" borderId="1" xfId="28">
      <alignment horizontal="left" vertical="center" wrapText="1"/>
    </xf>
  </cellXfs>
  <cellStyles count="31">
    <cellStyle name="Normal" xfId="0" builtinId="0"/>
    <cellStyle name="RABase" xfId="3" xr:uid="{00000000-0005-0000-0000-000001000000}"/>
    <cellStyle name="RABase 2" xfId="25" xr:uid="{EC582766-7E9B-4598-8DCB-52A88D3CA0B7}"/>
    <cellStyle name="RABase-Col1" xfId="8" xr:uid="{00000000-0005-0000-0000-000002000000}"/>
    <cellStyle name="RABase-Col1 2" xfId="26" xr:uid="{24CE860E-BBEA-4581-95BB-5D8E565C80BB}"/>
    <cellStyle name="RABlock" xfId="4" xr:uid="{00000000-0005-0000-0000-000003000000}"/>
    <cellStyle name="RABlock-Col1" xfId="9" xr:uid="{00000000-0005-0000-0000-000004000000}"/>
    <cellStyle name="RAComment" xfId="12" xr:uid="{00000000-0005-0000-0000-000005000000}"/>
    <cellStyle name="RAData" xfId="10" xr:uid="{00000000-0005-0000-0000-000006000000}"/>
    <cellStyle name="RADecimal" xfId="20" xr:uid="{00000000-0005-0000-0000-000007000000}"/>
    <cellStyle name="RADecimal 2" xfId="30" xr:uid="{22E4BBC8-645F-40B5-9E82-BA7EA29BB605}"/>
    <cellStyle name="RAFilter" xfId="11" xr:uid="{00000000-0005-0000-0000-000008000000}"/>
    <cellStyle name="RAHeader1" xfId="2" xr:uid="{00000000-0005-0000-0000-000009000000}"/>
    <cellStyle name="RAHeader1 2" xfId="29" xr:uid="{7847C52D-C1BE-4CC7-931E-7B8A89CEB4CF}"/>
    <cellStyle name="RAHeader2" xfId="1" xr:uid="{00000000-0005-0000-0000-00000A000000}"/>
    <cellStyle name="RAHeader2 2" xfId="27" xr:uid="{5652E4FA-5B93-47E4-8910-EDB819C6FE03}"/>
    <cellStyle name="RAHeader2-Col1" xfId="6" xr:uid="{00000000-0005-0000-0000-00000B000000}"/>
    <cellStyle name="RAHeader2-Col1 2" xfId="28" xr:uid="{DB46685E-81BC-415B-BBD7-EB976959C7DE}"/>
    <cellStyle name="RAHeaderSideBySide" xfId="14" xr:uid="{00000000-0005-0000-0000-00000C000000}"/>
    <cellStyle name="RAIndexHeading" xfId="17" xr:uid="{00000000-0005-0000-0000-00000D000000}"/>
    <cellStyle name="RAIndexLink" xfId="19" xr:uid="{00000000-0005-0000-0000-00000E000000}"/>
    <cellStyle name="RAIndexTitle" xfId="18" xr:uid="{00000000-0005-0000-0000-00000F000000}"/>
    <cellStyle name="RAInt" xfId="21" xr:uid="{00000000-0005-0000-0000-000010000000}"/>
    <cellStyle name="RAPct" xfId="22" xr:uid="{00000000-0005-0000-0000-000011000000}"/>
    <cellStyle name="RAPct 2" xfId="23" xr:uid="{362AEB7D-E249-467C-8E1C-101E8180B7E1}"/>
    <cellStyle name="RARow" xfId="5" xr:uid="{00000000-0005-0000-0000-000012000000}"/>
    <cellStyle name="RARow-Col1" xfId="7" xr:uid="{00000000-0005-0000-0000-000013000000}"/>
    <cellStyle name="RARow-Col1 2" xfId="24" xr:uid="{B3D4C88F-D5F9-4832-83CE-195F58C7113E}"/>
    <cellStyle name="RAToplineHeader2" xfId="13" xr:uid="{00000000-0005-0000-0000-000014000000}"/>
    <cellStyle name="RATTest" xfId="15" xr:uid="{00000000-0005-0000-0000-000015000000}"/>
    <cellStyle name="RATTest-Col1" xfId="16" xr:uid="{00000000-0005-0000-0000-000016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sharedStrings" Target="sharedString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4.xml"/><Relationship Id="rId5" Type="http://schemas.openxmlformats.org/officeDocument/2006/relationships/theme" Target="theme/theme1.xml"/><Relationship Id="rId10"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customXml" Target="../customXml/item2.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9EF9D39-E5AD-4D5D-B430-6CA008FCF2F2}">
  <dimension ref="B2:B10"/>
  <sheetViews>
    <sheetView showGridLines="0" tabSelected="1" workbookViewId="0">
      <selection activeCell="B2" sqref="B2"/>
    </sheetView>
  </sheetViews>
  <sheetFormatPr defaultColWidth="8.7265625" defaultRowHeight="14.5" x14ac:dyDescent="0.35"/>
  <cols>
    <col min="1" max="1" width="8.7265625" style="3"/>
    <col min="2" max="2" width="70.453125" style="3" customWidth="1"/>
    <col min="3" max="16384" width="8.7265625" style="3"/>
  </cols>
  <sheetData>
    <row r="2" spans="2:2" ht="23.5" x14ac:dyDescent="0.55000000000000004">
      <c r="B2" s="2" t="s">
        <v>462</v>
      </c>
    </row>
    <row r="3" spans="2:2" ht="138.75" customHeight="1" x14ac:dyDescent="0.35">
      <c r="B3" s="4" t="s">
        <v>461</v>
      </c>
    </row>
    <row r="4" spans="2:2" x14ac:dyDescent="0.35">
      <c r="B4" s="4"/>
    </row>
    <row r="5" spans="2:2" ht="77.25" customHeight="1" x14ac:dyDescent="0.35">
      <c r="B5" s="5" t="s">
        <v>261</v>
      </c>
    </row>
    <row r="6" spans="2:2" x14ac:dyDescent="0.35">
      <c r="B6" s="4"/>
    </row>
    <row r="7" spans="2:2" ht="29" x14ac:dyDescent="0.35">
      <c r="B7" s="4" t="s">
        <v>262</v>
      </c>
    </row>
    <row r="10" spans="2:2" x14ac:dyDescent="0.35">
      <c r="B10" s="3" t="s">
        <v>0</v>
      </c>
    </row>
  </sheetData>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9930E5D-0BDC-4299-B58D-ABF008A0156A}">
  <dimension ref="A1:B45"/>
  <sheetViews>
    <sheetView topLeftCell="A2" workbookViewId="0">
      <selection activeCell="A4" sqref="A4"/>
    </sheetView>
  </sheetViews>
  <sheetFormatPr defaultRowHeight="14.5" x14ac:dyDescent="0.35"/>
  <cols>
    <col min="1" max="1" width="45.7265625" customWidth="1"/>
    <col min="2" max="2" width="14.7265625" customWidth="1"/>
  </cols>
  <sheetData>
    <row r="1" spans="1:2" ht="34.5" customHeight="1" x14ac:dyDescent="0.35">
      <c r="A1" s="20" t="s">
        <v>263</v>
      </c>
      <c r="B1" s="20"/>
    </row>
    <row r="2" spans="1:2" ht="38.25" customHeight="1" x14ac:dyDescent="0.35">
      <c r="A2" s="19" t="s">
        <v>203</v>
      </c>
      <c r="B2" s="6" t="s">
        <v>264</v>
      </c>
    </row>
    <row r="3" spans="1:2" ht="38.25" customHeight="1" x14ac:dyDescent="0.35">
      <c r="A3" s="19"/>
      <c r="B3" s="6" t="s">
        <v>1</v>
      </c>
    </row>
    <row r="4" spans="1:2" ht="38.25" customHeight="1" x14ac:dyDescent="0.35">
      <c r="A4" s="7" t="s">
        <v>459</v>
      </c>
      <c r="B4" s="8">
        <v>1714</v>
      </c>
    </row>
    <row r="5" spans="1:2" x14ac:dyDescent="0.35">
      <c r="A5" s="7" t="s">
        <v>2</v>
      </c>
      <c r="B5" s="8">
        <v>1714</v>
      </c>
    </row>
    <row r="6" spans="1:2" x14ac:dyDescent="0.35">
      <c r="A6" s="9" t="s">
        <v>3</v>
      </c>
      <c r="B6" s="1">
        <v>0.79460475034480404</v>
      </c>
    </row>
    <row r="7" spans="1:2" x14ac:dyDescent="0.35">
      <c r="A7" s="9" t="s">
        <v>4</v>
      </c>
      <c r="B7" s="1">
        <v>0.125980354704678</v>
      </c>
    </row>
    <row r="8" spans="1:2" x14ac:dyDescent="0.35">
      <c r="A8" s="9" t="s">
        <v>5</v>
      </c>
      <c r="B8" s="1">
        <v>1.82099055707961E-2</v>
      </c>
    </row>
    <row r="9" spans="1:2" x14ac:dyDescent="0.35">
      <c r="A9" s="9" t="s">
        <v>6</v>
      </c>
      <c r="B9" s="1">
        <v>4.7974587166269003E-3</v>
      </c>
    </row>
    <row r="10" spans="1:2" x14ac:dyDescent="0.35">
      <c r="A10" s="9" t="s">
        <v>265</v>
      </c>
      <c r="B10" s="1">
        <v>1.51262307398624E-2</v>
      </c>
    </row>
    <row r="11" spans="1:2" x14ac:dyDescent="0.35">
      <c r="A11" s="9" t="s">
        <v>7</v>
      </c>
      <c r="B11" s="1">
        <v>0.95871870007676896</v>
      </c>
    </row>
    <row r="12" spans="1:2" x14ac:dyDescent="0.35">
      <c r="A12" s="9" t="s">
        <v>8</v>
      </c>
      <c r="B12" s="1">
        <v>0.92058510504948299</v>
      </c>
    </row>
    <row r="13" spans="1:2" x14ac:dyDescent="0.35">
      <c r="A13" s="9" t="s">
        <v>9</v>
      </c>
      <c r="B13" s="1">
        <v>3.8133595027285402E-2</v>
      </c>
    </row>
    <row r="14" spans="1:2" x14ac:dyDescent="0.35">
      <c r="A14" s="9" t="s">
        <v>10</v>
      </c>
      <c r="B14" s="1">
        <v>7.9414894950516499E-2</v>
      </c>
    </row>
    <row r="15" spans="1:2" x14ac:dyDescent="0.35">
      <c r="A15" s="9" t="s">
        <v>11</v>
      </c>
      <c r="B15" s="1">
        <v>4.1281299923231103E-2</v>
      </c>
    </row>
    <row r="17" spans="1:2" ht="34.5" customHeight="1" x14ac:dyDescent="0.35">
      <c r="A17" s="20" t="s">
        <v>266</v>
      </c>
      <c r="B17" s="20"/>
    </row>
    <row r="18" spans="1:2" ht="38.25" customHeight="1" x14ac:dyDescent="0.35">
      <c r="A18" s="19" t="s">
        <v>203</v>
      </c>
      <c r="B18" s="6" t="s">
        <v>264</v>
      </c>
    </row>
    <row r="19" spans="1:2" ht="38.25" customHeight="1" x14ac:dyDescent="0.35">
      <c r="A19" s="19"/>
      <c r="B19" s="6" t="s">
        <v>1</v>
      </c>
    </row>
    <row r="20" spans="1:2" ht="38.25" customHeight="1" x14ac:dyDescent="0.35">
      <c r="A20" s="7" t="s">
        <v>2</v>
      </c>
      <c r="B20" s="8">
        <v>1274</v>
      </c>
    </row>
    <row r="21" spans="1:2" x14ac:dyDescent="0.35">
      <c r="A21" s="9" t="s">
        <v>3</v>
      </c>
      <c r="B21" s="1">
        <v>0.88929050229596196</v>
      </c>
    </row>
    <row r="22" spans="1:2" x14ac:dyDescent="0.35">
      <c r="A22" s="9" t="s">
        <v>4</v>
      </c>
      <c r="B22" s="1">
        <v>8.7157794966698801E-2</v>
      </c>
    </row>
    <row r="23" spans="1:2" x14ac:dyDescent="0.35">
      <c r="A23" s="9" t="s">
        <v>5</v>
      </c>
      <c r="B23" s="1">
        <v>6.4765938004063802E-3</v>
      </c>
    </row>
    <row r="24" spans="1:2" x14ac:dyDescent="0.35">
      <c r="A24" s="9" t="s">
        <v>6</v>
      </c>
      <c r="B24" s="1">
        <v>2.1416521509860301E-3</v>
      </c>
    </row>
    <row r="25" spans="1:2" x14ac:dyDescent="0.35">
      <c r="A25" s="9" t="s">
        <v>265</v>
      </c>
      <c r="B25" s="1">
        <v>7.6379844165940999E-3</v>
      </c>
    </row>
    <row r="26" spans="1:2" x14ac:dyDescent="0.35">
      <c r="A26" s="9" t="s">
        <v>7</v>
      </c>
      <c r="B26" s="1">
        <v>0.99270452763064698</v>
      </c>
    </row>
    <row r="27" spans="1:2" x14ac:dyDescent="0.35">
      <c r="A27" s="9" t="s">
        <v>8</v>
      </c>
      <c r="B27" s="1">
        <v>0.97644829726266102</v>
      </c>
    </row>
    <row r="28" spans="1:2" x14ac:dyDescent="0.35">
      <c r="A28" s="9" t="s">
        <v>9</v>
      </c>
      <c r="B28" s="1">
        <v>1.6256230367986499E-2</v>
      </c>
    </row>
    <row r="29" spans="1:2" x14ac:dyDescent="0.35">
      <c r="A29" s="9" t="s">
        <v>10</v>
      </c>
      <c r="B29" s="1">
        <v>2.3551702737339399E-2</v>
      </c>
    </row>
    <row r="30" spans="1:2" x14ac:dyDescent="0.35">
      <c r="A30" s="9" t="s">
        <v>11</v>
      </c>
      <c r="B30" s="1">
        <v>7.2954723693528598E-3</v>
      </c>
    </row>
    <row r="32" spans="1:2" ht="34.5" customHeight="1" x14ac:dyDescent="0.35">
      <c r="A32" s="20" t="s">
        <v>267</v>
      </c>
      <c r="B32" s="20"/>
    </row>
    <row r="33" spans="1:2" ht="38.25" customHeight="1" x14ac:dyDescent="0.35">
      <c r="A33" s="19" t="s">
        <v>203</v>
      </c>
      <c r="B33" s="6" t="s">
        <v>264</v>
      </c>
    </row>
    <row r="34" spans="1:2" ht="38.25" customHeight="1" x14ac:dyDescent="0.35">
      <c r="A34" s="19"/>
      <c r="B34" s="6" t="s">
        <v>1</v>
      </c>
    </row>
    <row r="35" spans="1:2" ht="38.25" customHeight="1" x14ac:dyDescent="0.35">
      <c r="A35" s="7" t="s">
        <v>2</v>
      </c>
      <c r="B35" s="8">
        <v>440</v>
      </c>
    </row>
    <row r="36" spans="1:2" x14ac:dyDescent="0.35">
      <c r="A36" s="9" t="s">
        <v>3</v>
      </c>
      <c r="B36" s="1">
        <v>0.52048880606764103</v>
      </c>
    </row>
    <row r="37" spans="1:2" x14ac:dyDescent="0.35">
      <c r="A37" s="9" t="s">
        <v>4</v>
      </c>
      <c r="B37" s="1">
        <v>0.23837194903158801</v>
      </c>
    </row>
    <row r="38" spans="1:2" x14ac:dyDescent="0.35">
      <c r="A38" s="9" t="s">
        <v>5</v>
      </c>
      <c r="B38" s="1">
        <v>5.2177928944553899E-2</v>
      </c>
    </row>
    <row r="39" spans="1:2" x14ac:dyDescent="0.35">
      <c r="A39" s="9" t="s">
        <v>6</v>
      </c>
      <c r="B39" s="1">
        <v>1.2486038144434299E-2</v>
      </c>
    </row>
    <row r="40" spans="1:2" x14ac:dyDescent="0.35">
      <c r="A40" s="9" t="s">
        <v>265</v>
      </c>
      <c r="B40" s="1">
        <v>3.68047586026558E-2</v>
      </c>
    </row>
    <row r="41" spans="1:2" x14ac:dyDescent="0.35">
      <c r="A41" s="9" t="s">
        <v>7</v>
      </c>
      <c r="B41" s="1">
        <v>0.86032948079087401</v>
      </c>
    </row>
    <row r="42" spans="1:2" x14ac:dyDescent="0.35">
      <c r="A42" s="9" t="s">
        <v>8</v>
      </c>
      <c r="B42" s="1">
        <v>0.75886075509923001</v>
      </c>
    </row>
    <row r="43" spans="1:2" x14ac:dyDescent="0.35">
      <c r="A43" s="9" t="s">
        <v>9</v>
      </c>
      <c r="B43" s="1">
        <v>0.101468725691644</v>
      </c>
    </row>
    <row r="44" spans="1:2" x14ac:dyDescent="0.35">
      <c r="A44" s="9" t="s">
        <v>10</v>
      </c>
      <c r="B44" s="1">
        <v>0.24113924490076999</v>
      </c>
    </row>
    <row r="45" spans="1:2" x14ac:dyDescent="0.35">
      <c r="A45" s="9" t="s">
        <v>11</v>
      </c>
      <c r="B45" s="1">
        <v>0.13967051920912599</v>
      </c>
    </row>
  </sheetData>
  <mergeCells count="6">
    <mergeCell ref="A33:A34"/>
    <mergeCell ref="A1:B1"/>
    <mergeCell ref="A2:A3"/>
    <mergeCell ref="A17:B17"/>
    <mergeCell ref="A18:A19"/>
    <mergeCell ref="A32:B32"/>
  </mergeCell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B17DD6B-3CF5-4B83-8330-44B1C90C22CE}">
  <dimension ref="A1:DX134"/>
  <sheetViews>
    <sheetView workbookViewId="0">
      <selection sqref="A1:DX1"/>
    </sheetView>
  </sheetViews>
  <sheetFormatPr defaultColWidth="9.1796875" defaultRowHeight="14.5" x14ac:dyDescent="0.35"/>
  <cols>
    <col min="1" max="1" width="45.7265625" customWidth="1"/>
    <col min="2" max="128" width="14.7265625" customWidth="1"/>
  </cols>
  <sheetData>
    <row r="1" spans="1:128" ht="27.75" customHeight="1" x14ac:dyDescent="0.35">
      <c r="A1" s="20" t="s">
        <v>101</v>
      </c>
      <c r="B1" s="20"/>
      <c r="C1" s="20"/>
      <c r="D1" s="20"/>
      <c r="E1" s="20"/>
      <c r="F1" s="20"/>
      <c r="G1" s="20"/>
      <c r="H1" s="20"/>
      <c r="I1" s="20"/>
      <c r="J1" s="20"/>
      <c r="K1" s="20"/>
      <c r="L1" s="20"/>
      <c r="M1" s="20"/>
      <c r="N1" s="20"/>
      <c r="O1" s="20"/>
      <c r="P1" s="20"/>
      <c r="Q1" s="20"/>
      <c r="R1" s="20"/>
      <c r="S1" s="20"/>
      <c r="T1" s="20"/>
      <c r="U1" s="20"/>
      <c r="V1" s="20"/>
      <c r="W1" s="20"/>
      <c r="X1" s="20"/>
      <c r="Y1" s="20"/>
      <c r="Z1" s="20"/>
      <c r="AA1" s="20"/>
      <c r="AB1" s="20"/>
      <c r="AC1" s="20"/>
      <c r="AD1" s="20"/>
      <c r="AE1" s="20"/>
      <c r="AF1" s="20"/>
      <c r="AG1" s="20"/>
      <c r="AH1" s="20"/>
      <c r="AI1" s="20"/>
      <c r="AJ1" s="20"/>
      <c r="AK1" s="20"/>
      <c r="AL1" s="20"/>
      <c r="AM1" s="20"/>
      <c r="AN1" s="20"/>
      <c r="AO1" s="20"/>
      <c r="AP1" s="20"/>
      <c r="AQ1" s="20"/>
      <c r="AR1" s="20"/>
      <c r="AS1" s="20"/>
      <c r="AT1" s="20"/>
      <c r="AU1" s="20"/>
      <c r="AV1" s="20"/>
      <c r="AW1" s="20"/>
      <c r="AX1" s="20"/>
      <c r="AY1" s="20"/>
      <c r="AZ1" s="20"/>
      <c r="BA1" s="20"/>
      <c r="BB1" s="20"/>
      <c r="BC1" s="20"/>
      <c r="BD1" s="20"/>
      <c r="BE1" s="20"/>
      <c r="BF1" s="20"/>
      <c r="BG1" s="20"/>
      <c r="BH1" s="20"/>
      <c r="BI1" s="20"/>
      <c r="BJ1" s="20"/>
      <c r="BK1" s="20"/>
      <c r="BL1" s="20"/>
      <c r="BM1" s="20"/>
      <c r="BN1" s="20"/>
      <c r="BO1" s="20"/>
      <c r="BP1" s="20"/>
      <c r="BQ1" s="20"/>
      <c r="BR1" s="20"/>
      <c r="BS1" s="20"/>
      <c r="BT1" s="20"/>
      <c r="BU1" s="20"/>
      <c r="BV1" s="20"/>
      <c r="BW1" s="20"/>
      <c r="BX1" s="20"/>
      <c r="BY1" s="20"/>
      <c r="BZ1" s="20"/>
      <c r="CA1" s="20"/>
      <c r="CB1" s="20"/>
      <c r="CC1" s="20"/>
      <c r="CD1" s="20"/>
      <c r="CE1" s="20"/>
      <c r="CF1" s="20"/>
      <c r="CG1" s="20"/>
      <c r="CH1" s="20"/>
      <c r="CI1" s="20"/>
      <c r="CJ1" s="20"/>
      <c r="CK1" s="20"/>
      <c r="CL1" s="20"/>
      <c r="CM1" s="20"/>
      <c r="CN1" s="20"/>
      <c r="CO1" s="20"/>
      <c r="CP1" s="20"/>
      <c r="CQ1" s="20"/>
      <c r="CR1" s="20"/>
      <c r="CS1" s="20"/>
      <c r="CT1" s="20"/>
      <c r="CU1" s="20"/>
      <c r="CV1" s="20"/>
      <c r="CW1" s="20"/>
      <c r="CX1" s="20"/>
      <c r="CY1" s="20"/>
      <c r="CZ1" s="20"/>
      <c r="DA1" s="20"/>
      <c r="DB1" s="20"/>
      <c r="DC1" s="20"/>
      <c r="DD1" s="20"/>
      <c r="DE1" s="20"/>
      <c r="DF1" s="20"/>
      <c r="DG1" s="20"/>
      <c r="DH1" s="20"/>
      <c r="DI1" s="20"/>
      <c r="DJ1" s="20"/>
      <c r="DK1" s="20"/>
      <c r="DL1" s="20"/>
      <c r="DM1" s="20"/>
      <c r="DN1" s="20"/>
      <c r="DO1" s="20"/>
      <c r="DP1" s="20"/>
      <c r="DQ1" s="20"/>
      <c r="DR1" s="20"/>
      <c r="DS1" s="20"/>
      <c r="DT1" s="20"/>
      <c r="DU1" s="20"/>
      <c r="DV1" s="20"/>
      <c r="DW1" s="20"/>
      <c r="DX1" s="20"/>
    </row>
    <row r="2" spans="1:128" ht="35.25" customHeight="1" x14ac:dyDescent="0.35">
      <c r="A2" s="19" t="s">
        <v>203</v>
      </c>
      <c r="B2" s="6" t="s">
        <v>264</v>
      </c>
      <c r="C2" s="21" t="s">
        <v>12</v>
      </c>
      <c r="D2" s="21"/>
      <c r="E2" s="21" t="s">
        <v>13</v>
      </c>
      <c r="F2" s="21"/>
      <c r="G2" s="21"/>
      <c r="H2" s="21"/>
      <c r="I2" s="21"/>
      <c r="J2" s="21"/>
      <c r="K2" s="21"/>
      <c r="L2" s="21"/>
      <c r="M2" s="21"/>
      <c r="N2" s="21"/>
      <c r="O2" s="21" t="s">
        <v>204</v>
      </c>
      <c r="P2" s="21"/>
      <c r="Q2" s="21"/>
      <c r="R2" s="21"/>
      <c r="S2" s="21"/>
      <c r="T2" s="21"/>
      <c r="U2" s="21"/>
      <c r="V2" s="21"/>
      <c r="W2" s="21"/>
      <c r="X2" s="21"/>
      <c r="Y2" s="21" t="s">
        <v>205</v>
      </c>
      <c r="Z2" s="21"/>
      <c r="AA2" s="21"/>
      <c r="AB2" s="21"/>
      <c r="AC2" s="21"/>
      <c r="AD2" s="21"/>
      <c r="AE2" s="21"/>
      <c r="AF2" s="21"/>
      <c r="AG2" s="21"/>
      <c r="AH2" s="21"/>
      <c r="AI2" s="21" t="s">
        <v>268</v>
      </c>
      <c r="AJ2" s="21"/>
      <c r="AK2" s="21"/>
      <c r="AL2" s="21" t="s">
        <v>14</v>
      </c>
      <c r="AM2" s="21"/>
      <c r="AN2" s="21"/>
      <c r="AO2" s="21" t="s">
        <v>206</v>
      </c>
      <c r="AP2" s="21"/>
      <c r="AQ2" s="21" t="s">
        <v>207</v>
      </c>
      <c r="AR2" s="21"/>
      <c r="AS2" s="21" t="s">
        <v>208</v>
      </c>
      <c r="AT2" s="21"/>
      <c r="AU2" s="21" t="s">
        <v>15</v>
      </c>
      <c r="AV2" s="21"/>
      <c r="AW2" s="21" t="s">
        <v>16</v>
      </c>
      <c r="AX2" s="21"/>
      <c r="AY2" s="21" t="s">
        <v>17</v>
      </c>
      <c r="AZ2" s="21"/>
      <c r="BA2" s="21" t="s">
        <v>21</v>
      </c>
      <c r="BB2" s="21"/>
      <c r="BC2" s="21"/>
      <c r="BD2" s="21" t="s">
        <v>25</v>
      </c>
      <c r="BE2" s="21"/>
      <c r="BF2" s="21"/>
      <c r="BG2" s="21"/>
      <c r="BH2" s="21" t="s">
        <v>26</v>
      </c>
      <c r="BI2" s="21"/>
      <c r="BJ2" s="21"/>
      <c r="BK2" s="21" t="s">
        <v>30</v>
      </c>
      <c r="BL2" s="21"/>
      <c r="BM2" s="21"/>
      <c r="BN2" s="21"/>
      <c r="BO2" s="21"/>
      <c r="BP2" s="21"/>
      <c r="BQ2" s="21"/>
      <c r="BR2" s="21"/>
      <c r="BS2" s="21"/>
      <c r="BT2" s="21" t="s">
        <v>31</v>
      </c>
      <c r="BU2" s="21"/>
      <c r="BV2" s="21"/>
      <c r="BW2" s="21"/>
      <c r="BX2" s="21"/>
      <c r="BY2" s="21"/>
      <c r="BZ2" s="21"/>
      <c r="CA2" s="21"/>
      <c r="CB2" s="21"/>
      <c r="CC2" s="21" t="s">
        <v>32</v>
      </c>
      <c r="CD2" s="21"/>
      <c r="CE2" s="21"/>
      <c r="CF2" s="21"/>
      <c r="CG2" s="21"/>
      <c r="CH2" s="21"/>
      <c r="CI2" s="21"/>
      <c r="CJ2" s="21"/>
      <c r="CK2" s="21"/>
      <c r="CL2" s="21" t="s">
        <v>33</v>
      </c>
      <c r="CM2" s="21"/>
      <c r="CN2" s="21"/>
      <c r="CO2" s="21"/>
      <c r="CP2" s="21"/>
      <c r="CQ2" s="21"/>
      <c r="CR2" s="21" t="s">
        <v>34</v>
      </c>
      <c r="CS2" s="21"/>
      <c r="CT2" s="21"/>
      <c r="CU2" s="21"/>
      <c r="CV2" s="21"/>
      <c r="CW2" s="21"/>
      <c r="CX2" s="21" t="s">
        <v>35</v>
      </c>
      <c r="CY2" s="21"/>
      <c r="CZ2" s="21"/>
      <c r="DA2" s="21"/>
      <c r="DB2" s="21"/>
      <c r="DC2" s="21"/>
      <c r="DD2" s="21" t="s">
        <v>36</v>
      </c>
      <c r="DE2" s="21"/>
      <c r="DF2" s="21"/>
      <c r="DG2" s="21"/>
      <c r="DH2" s="21"/>
      <c r="DI2" s="21"/>
      <c r="DJ2" s="21"/>
      <c r="DK2" s="21" t="s">
        <v>37</v>
      </c>
      <c r="DL2" s="21"/>
      <c r="DM2" s="21"/>
      <c r="DN2" s="21"/>
      <c r="DO2" s="21"/>
      <c r="DP2" s="21"/>
      <c r="DQ2" s="21"/>
      <c r="DR2" s="21" t="s">
        <v>38</v>
      </c>
      <c r="DS2" s="21"/>
      <c r="DT2" s="21"/>
      <c r="DU2" s="21"/>
      <c r="DV2" s="21"/>
      <c r="DW2" s="21"/>
      <c r="DX2" s="21"/>
    </row>
    <row r="3" spans="1:128" ht="31.5" x14ac:dyDescent="0.35">
      <c r="A3" s="19"/>
      <c r="B3" s="6" t="s">
        <v>1</v>
      </c>
      <c r="C3" s="6" t="s">
        <v>39</v>
      </c>
      <c r="D3" s="6" t="s">
        <v>40</v>
      </c>
      <c r="E3" s="6" t="s">
        <v>41</v>
      </c>
      <c r="F3" s="6" t="s">
        <v>42</v>
      </c>
      <c r="G3" s="6" t="s">
        <v>43</v>
      </c>
      <c r="H3" s="6" t="s">
        <v>44</v>
      </c>
      <c r="I3" s="6" t="s">
        <v>45</v>
      </c>
      <c r="J3" s="6" t="s">
        <v>46</v>
      </c>
      <c r="K3" s="6" t="s">
        <v>47</v>
      </c>
      <c r="L3" s="6" t="s">
        <v>48</v>
      </c>
      <c r="M3" s="6" t="s">
        <v>49</v>
      </c>
      <c r="N3" s="6" t="s">
        <v>209</v>
      </c>
      <c r="O3" s="6" t="s">
        <v>41</v>
      </c>
      <c r="P3" s="6" t="s">
        <v>42</v>
      </c>
      <c r="Q3" s="6" t="s">
        <v>43</v>
      </c>
      <c r="R3" s="6" t="s">
        <v>44</v>
      </c>
      <c r="S3" s="6" t="s">
        <v>45</v>
      </c>
      <c r="T3" s="6" t="s">
        <v>46</v>
      </c>
      <c r="U3" s="6" t="s">
        <v>47</v>
      </c>
      <c r="V3" s="6" t="s">
        <v>48</v>
      </c>
      <c r="W3" s="6" t="s">
        <v>49</v>
      </c>
      <c r="X3" s="6" t="s">
        <v>209</v>
      </c>
      <c r="Y3" s="6" t="s">
        <v>41</v>
      </c>
      <c r="Z3" s="6" t="s">
        <v>42</v>
      </c>
      <c r="AA3" s="6" t="s">
        <v>43</v>
      </c>
      <c r="AB3" s="6" t="s">
        <v>44</v>
      </c>
      <c r="AC3" s="6" t="s">
        <v>45</v>
      </c>
      <c r="AD3" s="6" t="s">
        <v>46</v>
      </c>
      <c r="AE3" s="6" t="s">
        <v>47</v>
      </c>
      <c r="AF3" s="6" t="s">
        <v>48</v>
      </c>
      <c r="AG3" s="6" t="s">
        <v>49</v>
      </c>
      <c r="AH3" s="6" t="s">
        <v>209</v>
      </c>
      <c r="AI3" s="6" t="s">
        <v>269</v>
      </c>
      <c r="AJ3" s="6" t="s">
        <v>270</v>
      </c>
      <c r="AK3" s="6" t="s">
        <v>271</v>
      </c>
      <c r="AL3" s="6" t="s">
        <v>50</v>
      </c>
      <c r="AM3" s="6" t="s">
        <v>210</v>
      </c>
      <c r="AN3" s="6" t="s">
        <v>211</v>
      </c>
      <c r="AO3" s="6" t="s">
        <v>212</v>
      </c>
      <c r="AP3" s="6" t="s">
        <v>213</v>
      </c>
      <c r="AQ3" s="6" t="s">
        <v>212</v>
      </c>
      <c r="AR3" s="6" t="s">
        <v>213</v>
      </c>
      <c r="AS3" s="6" t="s">
        <v>212</v>
      </c>
      <c r="AT3" s="6" t="s">
        <v>213</v>
      </c>
      <c r="AU3" s="6" t="s">
        <v>53</v>
      </c>
      <c r="AV3" s="6" t="s">
        <v>54</v>
      </c>
      <c r="AW3" s="6" t="s">
        <v>53</v>
      </c>
      <c r="AX3" s="6" t="s">
        <v>54</v>
      </c>
      <c r="AY3" s="6" t="s">
        <v>53</v>
      </c>
      <c r="AZ3" s="6" t="s">
        <v>54</v>
      </c>
      <c r="BA3" s="6" t="s">
        <v>52</v>
      </c>
      <c r="BB3" s="6" t="s">
        <v>51</v>
      </c>
      <c r="BC3" s="6" t="s">
        <v>60</v>
      </c>
      <c r="BD3" s="6" t="s">
        <v>71</v>
      </c>
      <c r="BE3" s="6" t="s">
        <v>72</v>
      </c>
      <c r="BF3" s="6" t="s">
        <v>73</v>
      </c>
      <c r="BG3" s="6" t="s">
        <v>74</v>
      </c>
      <c r="BH3" s="6" t="s">
        <v>75</v>
      </c>
      <c r="BI3" s="6" t="s">
        <v>76</v>
      </c>
      <c r="BJ3" s="6" t="s">
        <v>77</v>
      </c>
      <c r="BK3" s="6" t="s">
        <v>83</v>
      </c>
      <c r="BL3" s="6" t="s">
        <v>84</v>
      </c>
      <c r="BM3" s="6" t="s">
        <v>85</v>
      </c>
      <c r="BN3" s="6" t="s">
        <v>86</v>
      </c>
      <c r="BO3" s="6" t="s">
        <v>87</v>
      </c>
      <c r="BP3" s="6" t="s">
        <v>88</v>
      </c>
      <c r="BQ3" s="6" t="s">
        <v>89</v>
      </c>
      <c r="BR3" s="6" t="s">
        <v>90</v>
      </c>
      <c r="BS3" s="6" t="s">
        <v>91</v>
      </c>
      <c r="BT3" s="6" t="s">
        <v>83</v>
      </c>
      <c r="BU3" s="6" t="s">
        <v>84</v>
      </c>
      <c r="BV3" s="6" t="s">
        <v>85</v>
      </c>
      <c r="BW3" s="6" t="s">
        <v>86</v>
      </c>
      <c r="BX3" s="6" t="s">
        <v>87</v>
      </c>
      <c r="BY3" s="6" t="s">
        <v>88</v>
      </c>
      <c r="BZ3" s="6" t="s">
        <v>89</v>
      </c>
      <c r="CA3" s="6" t="s">
        <v>90</v>
      </c>
      <c r="CB3" s="6" t="s">
        <v>91</v>
      </c>
      <c r="CC3" s="6" t="s">
        <v>83</v>
      </c>
      <c r="CD3" s="6" t="s">
        <v>84</v>
      </c>
      <c r="CE3" s="6" t="s">
        <v>85</v>
      </c>
      <c r="CF3" s="6" t="s">
        <v>86</v>
      </c>
      <c r="CG3" s="6" t="s">
        <v>87</v>
      </c>
      <c r="CH3" s="6" t="s">
        <v>88</v>
      </c>
      <c r="CI3" s="6" t="s">
        <v>89</v>
      </c>
      <c r="CJ3" s="6" t="s">
        <v>90</v>
      </c>
      <c r="CK3" s="6" t="s">
        <v>91</v>
      </c>
      <c r="CL3" s="6" t="s">
        <v>92</v>
      </c>
      <c r="CM3" s="6" t="s">
        <v>93</v>
      </c>
      <c r="CN3" s="6" t="s">
        <v>214</v>
      </c>
      <c r="CO3" s="6" t="s">
        <v>215</v>
      </c>
      <c r="CP3" s="6" t="s">
        <v>216</v>
      </c>
      <c r="CQ3" s="6" t="s">
        <v>94</v>
      </c>
      <c r="CR3" s="6" t="s">
        <v>92</v>
      </c>
      <c r="CS3" s="6" t="s">
        <v>93</v>
      </c>
      <c r="CT3" s="6" t="s">
        <v>214</v>
      </c>
      <c r="CU3" s="6" t="s">
        <v>215</v>
      </c>
      <c r="CV3" s="6" t="s">
        <v>216</v>
      </c>
      <c r="CW3" s="6" t="s">
        <v>94</v>
      </c>
      <c r="CX3" s="6" t="s">
        <v>92</v>
      </c>
      <c r="CY3" s="6" t="s">
        <v>93</v>
      </c>
      <c r="CZ3" s="6" t="s">
        <v>214</v>
      </c>
      <c r="DA3" s="6" t="s">
        <v>215</v>
      </c>
      <c r="DB3" s="6" t="s">
        <v>216</v>
      </c>
      <c r="DC3" s="6" t="s">
        <v>94</v>
      </c>
      <c r="DD3" s="6" t="s">
        <v>95</v>
      </c>
      <c r="DE3" s="6" t="s">
        <v>96</v>
      </c>
      <c r="DF3" s="6" t="s">
        <v>97</v>
      </c>
      <c r="DG3" s="6" t="s">
        <v>98</v>
      </c>
      <c r="DH3" s="6" t="s">
        <v>272</v>
      </c>
      <c r="DI3" s="6" t="s">
        <v>99</v>
      </c>
      <c r="DJ3" s="6" t="s">
        <v>100</v>
      </c>
      <c r="DK3" s="6" t="s">
        <v>95</v>
      </c>
      <c r="DL3" s="6" t="s">
        <v>96</v>
      </c>
      <c r="DM3" s="6" t="s">
        <v>97</v>
      </c>
      <c r="DN3" s="6" t="s">
        <v>98</v>
      </c>
      <c r="DO3" s="6" t="s">
        <v>272</v>
      </c>
      <c r="DP3" s="6" t="s">
        <v>99</v>
      </c>
      <c r="DQ3" s="6" t="s">
        <v>100</v>
      </c>
      <c r="DR3" s="6" t="s">
        <v>95</v>
      </c>
      <c r="DS3" s="6" t="s">
        <v>96</v>
      </c>
      <c r="DT3" s="6" t="s">
        <v>97</v>
      </c>
      <c r="DU3" s="6" t="s">
        <v>98</v>
      </c>
      <c r="DV3" s="6" t="s">
        <v>272</v>
      </c>
      <c r="DW3" s="6" t="s">
        <v>99</v>
      </c>
      <c r="DX3" s="6" t="s">
        <v>100</v>
      </c>
    </row>
    <row r="4" spans="1:128" x14ac:dyDescent="0.35">
      <c r="A4" s="18" t="s">
        <v>459</v>
      </c>
      <c r="B4" s="8">
        <v>3141</v>
      </c>
      <c r="C4" s="8">
        <v>1549</v>
      </c>
      <c r="D4" s="8">
        <v>1577</v>
      </c>
      <c r="E4" s="8">
        <v>499</v>
      </c>
      <c r="F4" s="8">
        <v>561</v>
      </c>
      <c r="G4" s="8">
        <v>554</v>
      </c>
      <c r="H4" s="8">
        <v>490</v>
      </c>
      <c r="I4" s="8">
        <v>454</v>
      </c>
      <c r="J4" s="8">
        <v>377</v>
      </c>
      <c r="K4" s="8">
        <v>206</v>
      </c>
      <c r="L4" s="8">
        <v>0</v>
      </c>
      <c r="M4" s="8">
        <v>2935</v>
      </c>
      <c r="N4" s="8">
        <v>206</v>
      </c>
      <c r="O4" s="8">
        <v>255</v>
      </c>
      <c r="P4" s="8">
        <v>282</v>
      </c>
      <c r="Q4" s="8">
        <v>268</v>
      </c>
      <c r="R4" s="8">
        <v>268</v>
      </c>
      <c r="S4" s="8">
        <v>220</v>
      </c>
      <c r="T4" s="8">
        <v>176</v>
      </c>
      <c r="U4" s="8">
        <v>80</v>
      </c>
      <c r="V4" s="8">
        <v>0</v>
      </c>
      <c r="W4" s="8">
        <v>1469</v>
      </c>
      <c r="X4" s="8">
        <v>80</v>
      </c>
      <c r="Y4" s="8">
        <v>244</v>
      </c>
      <c r="Z4" s="8">
        <v>277</v>
      </c>
      <c r="AA4" s="8">
        <v>286</v>
      </c>
      <c r="AB4" s="8">
        <v>221</v>
      </c>
      <c r="AC4" s="8">
        <v>232</v>
      </c>
      <c r="AD4" s="8">
        <v>196</v>
      </c>
      <c r="AE4" s="8">
        <v>121</v>
      </c>
      <c r="AF4" s="8">
        <v>0</v>
      </c>
      <c r="AG4" s="8">
        <v>1456</v>
      </c>
      <c r="AH4" s="8">
        <v>121</v>
      </c>
      <c r="AI4" s="8">
        <v>3072</v>
      </c>
      <c r="AJ4" s="8">
        <v>1514</v>
      </c>
      <c r="AK4" s="8">
        <v>1543</v>
      </c>
      <c r="AL4" s="8">
        <v>69</v>
      </c>
      <c r="AM4" s="8">
        <v>35</v>
      </c>
      <c r="AN4" s="8">
        <v>34</v>
      </c>
      <c r="AO4" s="8">
        <v>2104</v>
      </c>
      <c r="AP4" s="8">
        <v>1037</v>
      </c>
      <c r="AQ4" s="8">
        <v>1073</v>
      </c>
      <c r="AR4" s="8">
        <v>476</v>
      </c>
      <c r="AS4" s="8">
        <v>1028</v>
      </c>
      <c r="AT4" s="8">
        <v>549</v>
      </c>
      <c r="AU4" s="8">
        <v>2028</v>
      </c>
      <c r="AV4" s="8">
        <v>1113</v>
      </c>
      <c r="AW4" s="8">
        <v>983</v>
      </c>
      <c r="AX4" s="8">
        <v>566</v>
      </c>
      <c r="AY4" s="8">
        <v>1032</v>
      </c>
      <c r="AZ4" s="8">
        <v>545</v>
      </c>
      <c r="BA4" s="8">
        <v>233</v>
      </c>
      <c r="BB4" s="8">
        <v>1104</v>
      </c>
      <c r="BC4" s="8">
        <v>1797</v>
      </c>
      <c r="BD4" s="8">
        <v>2291</v>
      </c>
      <c r="BE4" s="8">
        <v>1170</v>
      </c>
      <c r="BF4" s="8">
        <v>1121</v>
      </c>
      <c r="BG4" s="8">
        <v>850</v>
      </c>
      <c r="BH4" s="8">
        <v>1560</v>
      </c>
      <c r="BI4" s="8">
        <v>1219</v>
      </c>
      <c r="BJ4" s="8">
        <v>362</v>
      </c>
      <c r="BK4" s="8">
        <v>0</v>
      </c>
      <c r="BL4" s="8">
        <v>0</v>
      </c>
      <c r="BM4" s="8">
        <v>202</v>
      </c>
      <c r="BN4" s="8">
        <v>378</v>
      </c>
      <c r="BO4" s="8">
        <v>456</v>
      </c>
      <c r="BP4" s="8">
        <v>488</v>
      </c>
      <c r="BQ4" s="8">
        <v>555</v>
      </c>
      <c r="BR4" s="8">
        <v>562</v>
      </c>
      <c r="BS4" s="8">
        <v>500</v>
      </c>
      <c r="BT4" s="8">
        <v>0</v>
      </c>
      <c r="BU4" s="8">
        <v>0</v>
      </c>
      <c r="BV4" s="8">
        <v>80</v>
      </c>
      <c r="BW4" s="8">
        <v>175</v>
      </c>
      <c r="BX4" s="8">
        <v>220</v>
      </c>
      <c r="BY4" s="8">
        <v>269</v>
      </c>
      <c r="BZ4" s="8">
        <v>266</v>
      </c>
      <c r="CA4" s="8">
        <v>282</v>
      </c>
      <c r="CB4" s="8">
        <v>257</v>
      </c>
      <c r="CC4" s="8">
        <v>0</v>
      </c>
      <c r="CD4" s="8">
        <v>0</v>
      </c>
      <c r="CE4" s="8">
        <v>117</v>
      </c>
      <c r="CF4" s="8">
        <v>198</v>
      </c>
      <c r="CG4" s="8">
        <v>234</v>
      </c>
      <c r="CH4" s="8">
        <v>218</v>
      </c>
      <c r="CI4" s="8">
        <v>289</v>
      </c>
      <c r="CJ4" s="8">
        <v>278</v>
      </c>
      <c r="CK4" s="8">
        <v>243</v>
      </c>
      <c r="CL4" s="8">
        <v>250</v>
      </c>
      <c r="CM4" s="8">
        <v>1059</v>
      </c>
      <c r="CN4" s="8">
        <v>831</v>
      </c>
      <c r="CO4" s="8">
        <v>721</v>
      </c>
      <c r="CP4" s="8">
        <v>280</v>
      </c>
      <c r="CQ4" s="8">
        <v>0</v>
      </c>
      <c r="CR4" s="8">
        <v>124</v>
      </c>
      <c r="CS4" s="8">
        <v>538</v>
      </c>
      <c r="CT4" s="8">
        <v>427</v>
      </c>
      <c r="CU4" s="8">
        <v>359</v>
      </c>
      <c r="CV4" s="8">
        <v>101</v>
      </c>
      <c r="CW4" s="8">
        <v>0</v>
      </c>
      <c r="CX4" s="8">
        <v>126</v>
      </c>
      <c r="CY4" s="8">
        <v>519</v>
      </c>
      <c r="CZ4" s="8">
        <v>403</v>
      </c>
      <c r="DA4" s="8">
        <v>355</v>
      </c>
      <c r="DB4" s="8">
        <v>174</v>
      </c>
      <c r="DC4" s="8">
        <v>0</v>
      </c>
      <c r="DD4" s="8">
        <v>0</v>
      </c>
      <c r="DE4" s="8">
        <v>69</v>
      </c>
      <c r="DF4" s="8">
        <v>449</v>
      </c>
      <c r="DG4" s="8">
        <v>700</v>
      </c>
      <c r="DH4" s="8">
        <v>810</v>
      </c>
      <c r="DI4" s="8">
        <v>613</v>
      </c>
      <c r="DJ4" s="8">
        <v>500</v>
      </c>
      <c r="DK4" s="8">
        <v>0</v>
      </c>
      <c r="DL4" s="8">
        <v>35</v>
      </c>
      <c r="DM4" s="8">
        <v>184</v>
      </c>
      <c r="DN4" s="8">
        <v>356</v>
      </c>
      <c r="DO4" s="8">
        <v>408</v>
      </c>
      <c r="DP4" s="8">
        <v>309</v>
      </c>
      <c r="DQ4" s="8">
        <v>257</v>
      </c>
      <c r="DR4" s="8">
        <v>0</v>
      </c>
      <c r="DS4" s="8">
        <v>34</v>
      </c>
      <c r="DT4" s="8">
        <v>256</v>
      </c>
      <c r="DU4" s="8">
        <v>341</v>
      </c>
      <c r="DV4" s="8">
        <v>401</v>
      </c>
      <c r="DW4" s="8">
        <v>302</v>
      </c>
      <c r="DX4" s="8">
        <v>243</v>
      </c>
    </row>
    <row r="5" spans="1:128" x14ac:dyDescent="0.35">
      <c r="A5" s="7" t="s">
        <v>2</v>
      </c>
      <c r="B5" s="8">
        <v>3311</v>
      </c>
      <c r="C5" s="8">
        <v>1656</v>
      </c>
      <c r="D5" s="8">
        <v>1643</v>
      </c>
      <c r="E5" s="8">
        <v>429</v>
      </c>
      <c r="F5" s="8">
        <v>417</v>
      </c>
      <c r="G5" s="8">
        <v>497</v>
      </c>
      <c r="H5" s="8">
        <v>514</v>
      </c>
      <c r="I5" s="8">
        <v>549</v>
      </c>
      <c r="J5" s="8">
        <v>551</v>
      </c>
      <c r="K5" s="8">
        <v>355</v>
      </c>
      <c r="L5" s="8">
        <v>0</v>
      </c>
      <c r="M5" s="8">
        <v>2956</v>
      </c>
      <c r="N5" s="8">
        <v>355</v>
      </c>
      <c r="O5" s="8">
        <v>190</v>
      </c>
      <c r="P5" s="8">
        <v>204</v>
      </c>
      <c r="Q5" s="8">
        <v>254</v>
      </c>
      <c r="R5" s="8">
        <v>259</v>
      </c>
      <c r="S5" s="8">
        <v>281</v>
      </c>
      <c r="T5" s="8">
        <v>286</v>
      </c>
      <c r="U5" s="8">
        <v>181</v>
      </c>
      <c r="V5" s="8">
        <v>0</v>
      </c>
      <c r="W5" s="8">
        <v>1475</v>
      </c>
      <c r="X5" s="8">
        <v>181</v>
      </c>
      <c r="Y5" s="8">
        <v>239</v>
      </c>
      <c r="Z5" s="8">
        <v>211</v>
      </c>
      <c r="AA5" s="8">
        <v>243</v>
      </c>
      <c r="AB5" s="8">
        <v>255</v>
      </c>
      <c r="AC5" s="8">
        <v>266</v>
      </c>
      <c r="AD5" s="8">
        <v>260</v>
      </c>
      <c r="AE5" s="8">
        <v>169</v>
      </c>
      <c r="AF5" s="8">
        <v>0</v>
      </c>
      <c r="AG5" s="8">
        <v>1474</v>
      </c>
      <c r="AH5" s="8">
        <v>169</v>
      </c>
      <c r="AI5" s="8">
        <v>3247</v>
      </c>
      <c r="AJ5" s="8">
        <v>1622</v>
      </c>
      <c r="AK5" s="8">
        <v>1613</v>
      </c>
      <c r="AL5" s="8">
        <v>64</v>
      </c>
      <c r="AM5" s="8">
        <v>34</v>
      </c>
      <c r="AN5" s="8">
        <v>30</v>
      </c>
      <c r="AO5" s="8">
        <v>1857</v>
      </c>
      <c r="AP5" s="8">
        <v>1454</v>
      </c>
      <c r="AQ5" s="8">
        <v>907</v>
      </c>
      <c r="AR5" s="8">
        <v>749</v>
      </c>
      <c r="AS5" s="8">
        <v>949</v>
      </c>
      <c r="AT5" s="8">
        <v>695</v>
      </c>
      <c r="AU5" s="8">
        <v>2416</v>
      </c>
      <c r="AV5" s="8">
        <v>895</v>
      </c>
      <c r="AW5" s="8">
        <v>1231</v>
      </c>
      <c r="AX5" s="8">
        <v>425</v>
      </c>
      <c r="AY5" s="8">
        <v>1174</v>
      </c>
      <c r="AZ5" s="8">
        <v>469</v>
      </c>
      <c r="BA5" s="8">
        <v>527</v>
      </c>
      <c r="BB5" s="8">
        <v>1398</v>
      </c>
      <c r="BC5" s="8">
        <v>1361</v>
      </c>
      <c r="BD5" s="8">
        <v>2392</v>
      </c>
      <c r="BE5" s="8">
        <v>1250</v>
      </c>
      <c r="BF5" s="8">
        <v>1142</v>
      </c>
      <c r="BG5" s="8">
        <v>919</v>
      </c>
      <c r="BH5" s="8">
        <v>1586</v>
      </c>
      <c r="BI5" s="8">
        <v>1350</v>
      </c>
      <c r="BJ5" s="8">
        <v>375</v>
      </c>
      <c r="BK5" s="8">
        <v>0</v>
      </c>
      <c r="BL5" s="8">
        <v>0</v>
      </c>
      <c r="BM5" s="8">
        <v>349</v>
      </c>
      <c r="BN5" s="8">
        <v>553</v>
      </c>
      <c r="BO5" s="8">
        <v>550</v>
      </c>
      <c r="BP5" s="8">
        <v>514</v>
      </c>
      <c r="BQ5" s="8">
        <v>503</v>
      </c>
      <c r="BR5" s="8">
        <v>412</v>
      </c>
      <c r="BS5" s="8">
        <v>431</v>
      </c>
      <c r="BT5" s="8">
        <v>0</v>
      </c>
      <c r="BU5" s="8">
        <v>0</v>
      </c>
      <c r="BV5" s="8">
        <v>181</v>
      </c>
      <c r="BW5" s="8">
        <v>285</v>
      </c>
      <c r="BX5" s="8">
        <v>281</v>
      </c>
      <c r="BY5" s="8">
        <v>260</v>
      </c>
      <c r="BZ5" s="8">
        <v>253</v>
      </c>
      <c r="CA5" s="8">
        <v>202</v>
      </c>
      <c r="CB5" s="8">
        <v>193</v>
      </c>
      <c r="CC5" s="8">
        <v>0</v>
      </c>
      <c r="CD5" s="8">
        <v>0</v>
      </c>
      <c r="CE5" s="8">
        <v>163</v>
      </c>
      <c r="CF5" s="8">
        <v>264</v>
      </c>
      <c r="CG5" s="8">
        <v>268</v>
      </c>
      <c r="CH5" s="8">
        <v>253</v>
      </c>
      <c r="CI5" s="8">
        <v>249</v>
      </c>
      <c r="CJ5" s="8">
        <v>208</v>
      </c>
      <c r="CK5" s="8">
        <v>238</v>
      </c>
      <c r="CL5" s="8">
        <v>246</v>
      </c>
      <c r="CM5" s="8">
        <v>839</v>
      </c>
      <c r="CN5" s="8">
        <v>818</v>
      </c>
      <c r="CO5" s="8">
        <v>949</v>
      </c>
      <c r="CP5" s="8">
        <v>459</v>
      </c>
      <c r="CQ5" s="8">
        <v>0</v>
      </c>
      <c r="CR5" s="8">
        <v>103</v>
      </c>
      <c r="CS5" s="8">
        <v>422</v>
      </c>
      <c r="CT5" s="8">
        <v>402</v>
      </c>
      <c r="CU5" s="8">
        <v>512</v>
      </c>
      <c r="CV5" s="8">
        <v>216</v>
      </c>
      <c r="CW5" s="8">
        <v>0</v>
      </c>
      <c r="CX5" s="8">
        <v>143</v>
      </c>
      <c r="CY5" s="8">
        <v>416</v>
      </c>
      <c r="CZ5" s="8">
        <v>415</v>
      </c>
      <c r="DA5" s="8">
        <v>431</v>
      </c>
      <c r="DB5" s="8">
        <v>238</v>
      </c>
      <c r="DC5" s="8">
        <v>0</v>
      </c>
      <c r="DD5" s="8">
        <v>0</v>
      </c>
      <c r="DE5" s="8">
        <v>64</v>
      </c>
      <c r="DF5" s="8">
        <v>750</v>
      </c>
      <c r="DG5" s="8">
        <v>817</v>
      </c>
      <c r="DH5" s="8">
        <v>785</v>
      </c>
      <c r="DI5" s="8">
        <v>465</v>
      </c>
      <c r="DJ5" s="8">
        <v>431</v>
      </c>
      <c r="DK5" s="8">
        <v>0</v>
      </c>
      <c r="DL5" s="8">
        <v>34</v>
      </c>
      <c r="DM5" s="8">
        <v>375</v>
      </c>
      <c r="DN5" s="8">
        <v>425</v>
      </c>
      <c r="DO5" s="8">
        <v>397</v>
      </c>
      <c r="DP5" s="8">
        <v>232</v>
      </c>
      <c r="DQ5" s="8">
        <v>193</v>
      </c>
      <c r="DR5" s="8">
        <v>0</v>
      </c>
      <c r="DS5" s="8">
        <v>30</v>
      </c>
      <c r="DT5" s="8">
        <v>366</v>
      </c>
      <c r="DU5" s="8">
        <v>390</v>
      </c>
      <c r="DV5" s="8">
        <v>388</v>
      </c>
      <c r="DW5" s="8">
        <v>231</v>
      </c>
      <c r="DX5" s="8">
        <v>238</v>
      </c>
    </row>
    <row r="6" spans="1:128" ht="20" x14ac:dyDescent="0.35">
      <c r="A6" s="9" t="s">
        <v>102</v>
      </c>
      <c r="B6" s="10">
        <v>0.80624572689060403</v>
      </c>
      <c r="C6" s="12">
        <v>0.76876530008340704</v>
      </c>
      <c r="D6" s="11">
        <v>0.84413866879406296</v>
      </c>
      <c r="E6" s="12">
        <v>0.554803707637746</v>
      </c>
      <c r="F6" s="10">
        <v>0.77370545344561303</v>
      </c>
      <c r="G6" s="11">
        <v>0.879907537704122</v>
      </c>
      <c r="H6" s="10">
        <v>0.81463205907828795</v>
      </c>
      <c r="I6" s="11">
        <v>0.85048979098662003</v>
      </c>
      <c r="J6" s="11">
        <v>0.88223058542063604</v>
      </c>
      <c r="K6" s="11">
        <v>0.84673198092609503</v>
      </c>
      <c r="L6" s="10">
        <v>0</v>
      </c>
      <c r="M6" s="12">
        <v>0.80138523333662703</v>
      </c>
      <c r="N6" s="11">
        <v>0.84673198092609503</v>
      </c>
      <c r="O6" s="12">
        <v>0.67857106698819303</v>
      </c>
      <c r="P6" s="12">
        <v>0.75098067137416702</v>
      </c>
      <c r="Q6" s="10">
        <v>0.83377355336814496</v>
      </c>
      <c r="R6" s="12">
        <v>0.68901943636240504</v>
      </c>
      <c r="S6" s="10">
        <v>0.77588714937067704</v>
      </c>
      <c r="T6" s="10">
        <v>0.81002772485888197</v>
      </c>
      <c r="U6" s="10">
        <v>0</v>
      </c>
      <c r="V6" s="10">
        <v>0</v>
      </c>
      <c r="W6" s="12">
        <v>0.76123146423004395</v>
      </c>
      <c r="X6" s="10">
        <v>0</v>
      </c>
      <c r="Y6" s="12">
        <v>0.45609999826012598</v>
      </c>
      <c r="Z6" s="10">
        <v>0.79430646904690005</v>
      </c>
      <c r="AA6" s="11">
        <v>0.92803200091949101</v>
      </c>
      <c r="AB6" s="11">
        <v>0.94346802716621503</v>
      </c>
      <c r="AC6" s="11">
        <v>0.92879065529790406</v>
      </c>
      <c r="AD6" s="11">
        <v>0.95971204844500702</v>
      </c>
      <c r="AE6" s="11">
        <v>0.87260590591156695</v>
      </c>
      <c r="AF6" s="10">
        <v>0</v>
      </c>
      <c r="AG6" s="11">
        <v>0.84087891477687404</v>
      </c>
      <c r="AH6" s="11">
        <v>0.87260590591156695</v>
      </c>
      <c r="AI6" s="10">
        <v>0.80709033606778802</v>
      </c>
      <c r="AJ6" s="12">
        <v>0.76988841189497303</v>
      </c>
      <c r="AK6" s="11">
        <v>0.84462612850119601</v>
      </c>
      <c r="AL6" s="10">
        <v>0</v>
      </c>
      <c r="AM6" s="10">
        <v>0</v>
      </c>
      <c r="AN6" s="10">
        <v>0</v>
      </c>
      <c r="AO6" s="12">
        <v>0.76292047661253004</v>
      </c>
      <c r="AP6" s="11">
        <v>0.86159072045608698</v>
      </c>
      <c r="AQ6" s="12">
        <v>0.74128601790651905</v>
      </c>
      <c r="AR6" s="10">
        <v>0.80206010795147298</v>
      </c>
      <c r="AS6" s="12">
        <v>0.78368913253963002</v>
      </c>
      <c r="AT6" s="11">
        <v>0.92669365216746802</v>
      </c>
      <c r="AU6" s="11">
        <v>0.85510061138618598</v>
      </c>
      <c r="AV6" s="12">
        <v>0.67443508197717505</v>
      </c>
      <c r="AW6" s="12">
        <v>0.78442380409253099</v>
      </c>
      <c r="AX6" s="12">
        <v>0.72340259996123901</v>
      </c>
      <c r="AY6" s="11">
        <v>0.93006531196039999</v>
      </c>
      <c r="AZ6" s="12">
        <v>0.62922947930940198</v>
      </c>
      <c r="BA6" s="12">
        <v>0.56915046672643699</v>
      </c>
      <c r="BB6" s="10">
        <v>0.81307171644751397</v>
      </c>
      <c r="BC6" s="11">
        <v>0.89557824570977096</v>
      </c>
      <c r="BD6" s="11">
        <v>0.82039126220955905</v>
      </c>
      <c r="BE6" s="11">
        <v>0.825462525453864</v>
      </c>
      <c r="BF6" s="10">
        <v>0.81483915295864995</v>
      </c>
      <c r="BG6" s="12">
        <v>0.76942014740681997</v>
      </c>
      <c r="BH6" s="12">
        <v>0.79126528695160603</v>
      </c>
      <c r="BI6" s="10">
        <v>0.81773673804908198</v>
      </c>
      <c r="BJ6" s="10">
        <v>0.82825320797189195</v>
      </c>
      <c r="BK6" s="10">
        <v>0</v>
      </c>
      <c r="BL6" s="10">
        <v>0</v>
      </c>
      <c r="BM6" s="10">
        <v>0.84409122775176404</v>
      </c>
      <c r="BN6" s="11">
        <v>0.88284720796428096</v>
      </c>
      <c r="BO6" s="11">
        <v>0.85360126519435797</v>
      </c>
      <c r="BP6" s="10">
        <v>0.81150424249126196</v>
      </c>
      <c r="BQ6" s="11">
        <v>0.87832267610073</v>
      </c>
      <c r="BR6" s="10">
        <v>0.774413784858899</v>
      </c>
      <c r="BS6" s="12">
        <v>0.55662696009998003</v>
      </c>
      <c r="BT6" s="10">
        <v>0</v>
      </c>
      <c r="BU6" s="10">
        <v>0</v>
      </c>
      <c r="BV6" s="10">
        <v>0</v>
      </c>
      <c r="BW6" s="10">
        <v>0.80912296029209496</v>
      </c>
      <c r="BX6" s="10">
        <v>0.78101037507256998</v>
      </c>
      <c r="BY6" s="12">
        <v>0.68513801120854601</v>
      </c>
      <c r="BZ6" s="10">
        <v>0.83593114091870202</v>
      </c>
      <c r="CA6" s="12">
        <v>0.74538322766107001</v>
      </c>
      <c r="CB6" s="12">
        <v>0.68274442220884302</v>
      </c>
      <c r="CC6" s="10">
        <v>0</v>
      </c>
      <c r="CD6" s="10">
        <v>0</v>
      </c>
      <c r="CE6" s="11">
        <v>0.86790210965342796</v>
      </c>
      <c r="CF6" s="11">
        <v>0.96036150965525402</v>
      </c>
      <c r="CG6" s="11">
        <v>0.92925781440241995</v>
      </c>
      <c r="CH6" s="11">
        <v>0.94297023924535395</v>
      </c>
      <c r="CI6" s="11">
        <v>0.92136551430126001</v>
      </c>
      <c r="CJ6" s="10">
        <v>0.80124304967203597</v>
      </c>
      <c r="CK6" s="12">
        <v>0.45440923175977099</v>
      </c>
      <c r="CL6" s="12">
        <v>0.42580567727486301</v>
      </c>
      <c r="CM6" s="10">
        <v>0.79451868521831404</v>
      </c>
      <c r="CN6" s="11">
        <v>0.83585642729049103</v>
      </c>
      <c r="CO6" s="11">
        <v>0.86003567559342198</v>
      </c>
      <c r="CP6" s="11">
        <v>0.86771390236642199</v>
      </c>
      <c r="CQ6" s="10">
        <v>0</v>
      </c>
      <c r="CR6" s="12">
        <v>0.54280016118254304</v>
      </c>
      <c r="CS6" s="10">
        <v>0.79763590996217204</v>
      </c>
      <c r="CT6" s="12">
        <v>0.73467307342627797</v>
      </c>
      <c r="CU6" s="10">
        <v>0.79070733496089596</v>
      </c>
      <c r="CV6" s="10">
        <v>0.83161041406945302</v>
      </c>
      <c r="CW6" s="10">
        <v>0</v>
      </c>
      <c r="CX6" s="12">
        <v>0.34144063442807199</v>
      </c>
      <c r="CY6" s="10">
        <v>0.79072822641348295</v>
      </c>
      <c r="CZ6" s="11">
        <v>0.93480075927096695</v>
      </c>
      <c r="DA6" s="11">
        <v>0.94057292659428504</v>
      </c>
      <c r="DB6" s="11">
        <v>0.90673372432888799</v>
      </c>
      <c r="DC6" s="10">
        <v>0</v>
      </c>
      <c r="DD6" s="10">
        <v>0</v>
      </c>
      <c r="DE6" s="10">
        <v>0</v>
      </c>
      <c r="DF6" s="11">
        <v>0.87372624894503403</v>
      </c>
      <c r="DG6" s="11">
        <v>0.86225313982520801</v>
      </c>
      <c r="DH6" s="11">
        <v>0.83733619432711004</v>
      </c>
      <c r="DI6" s="10">
        <v>0.78357644863560605</v>
      </c>
      <c r="DJ6" s="12">
        <v>0.55662696009998003</v>
      </c>
      <c r="DK6" s="10">
        <v>0</v>
      </c>
      <c r="DL6" s="10">
        <v>0</v>
      </c>
      <c r="DM6" s="10">
        <v>0.82117952727802701</v>
      </c>
      <c r="DN6" s="10">
        <v>0.79316048367880998</v>
      </c>
      <c r="DO6" s="12">
        <v>0.74624144503776102</v>
      </c>
      <c r="DP6" s="10">
        <v>0.75717816540397198</v>
      </c>
      <c r="DQ6" s="12">
        <v>0.68274442220884302</v>
      </c>
      <c r="DR6" s="10">
        <v>0</v>
      </c>
      <c r="DS6" s="10">
        <v>0</v>
      </c>
      <c r="DT6" s="11">
        <v>0.93055029488933405</v>
      </c>
      <c r="DU6" s="11">
        <v>0.93667053892253405</v>
      </c>
      <c r="DV6" s="11">
        <v>0.93162031985389204</v>
      </c>
      <c r="DW6" s="10">
        <v>0.80885147395038104</v>
      </c>
      <c r="DX6" s="12">
        <v>0.45440923175977099</v>
      </c>
    </row>
    <row r="7" spans="1:128" x14ac:dyDescent="0.35">
      <c r="A7" s="9" t="s">
        <v>103</v>
      </c>
      <c r="B7" s="10">
        <v>0.77377328175683102</v>
      </c>
      <c r="C7" s="10">
        <v>0.77601460246496201</v>
      </c>
      <c r="D7" s="10">
        <v>0.77140606478096296</v>
      </c>
      <c r="E7" s="12">
        <v>0.42661224977591</v>
      </c>
      <c r="F7" s="12">
        <v>0.69874407969478802</v>
      </c>
      <c r="G7" s="11">
        <v>0.84166021680238501</v>
      </c>
      <c r="H7" s="11">
        <v>0.84697932194535896</v>
      </c>
      <c r="I7" s="11">
        <v>0.84765641301456296</v>
      </c>
      <c r="J7" s="11">
        <v>0.88615455245553698</v>
      </c>
      <c r="K7" s="10">
        <v>0.79169421123606498</v>
      </c>
      <c r="L7" s="10">
        <v>0</v>
      </c>
      <c r="M7" s="10">
        <v>0.77162182160596904</v>
      </c>
      <c r="N7" s="10">
        <v>0.79169421123606498</v>
      </c>
      <c r="O7" s="12">
        <v>0.51050580049416405</v>
      </c>
      <c r="P7" s="12">
        <v>0.679593196956916</v>
      </c>
      <c r="Q7" s="10">
        <v>0.81575684322147501</v>
      </c>
      <c r="R7" s="10">
        <v>0.81164484816770999</v>
      </c>
      <c r="S7" s="11">
        <v>0.86160811464377396</v>
      </c>
      <c r="T7" s="11">
        <v>0.87765872561491498</v>
      </c>
      <c r="U7" s="10">
        <v>0</v>
      </c>
      <c r="V7" s="10">
        <v>0</v>
      </c>
      <c r="W7" s="10">
        <v>0.77754945190659297</v>
      </c>
      <c r="X7" s="10">
        <v>0</v>
      </c>
      <c r="Y7" s="12">
        <v>0.35970765803048299</v>
      </c>
      <c r="Z7" s="12">
        <v>0.71544062879182102</v>
      </c>
      <c r="AA7" s="11">
        <v>0.86868120722822795</v>
      </c>
      <c r="AB7" s="11">
        <v>0.88247522464570105</v>
      </c>
      <c r="AC7" s="11">
        <v>0.83424095189286496</v>
      </c>
      <c r="AD7" s="11">
        <v>0.89348101030412197</v>
      </c>
      <c r="AE7" s="10">
        <v>0.82833829317866403</v>
      </c>
      <c r="AF7" s="10">
        <v>0</v>
      </c>
      <c r="AG7" s="10">
        <v>0.76488681391510305</v>
      </c>
      <c r="AH7" s="10">
        <v>0.82833829317866403</v>
      </c>
      <c r="AI7" s="11">
        <v>0.77899799770258205</v>
      </c>
      <c r="AJ7" s="10">
        <v>0.78416393886312896</v>
      </c>
      <c r="AK7" s="10">
        <v>0.77373472655447095</v>
      </c>
      <c r="AL7" s="12">
        <v>0</v>
      </c>
      <c r="AM7" s="12">
        <v>0</v>
      </c>
      <c r="AN7" s="10">
        <v>0</v>
      </c>
      <c r="AO7" s="12">
        <v>0.71521885338995195</v>
      </c>
      <c r="AP7" s="11">
        <v>0.84857249100307197</v>
      </c>
      <c r="AQ7" s="12">
        <v>0.71988003311121296</v>
      </c>
      <c r="AR7" s="11">
        <v>0.844029104785609</v>
      </c>
      <c r="AS7" s="12">
        <v>0.71023109482662405</v>
      </c>
      <c r="AT7" s="11">
        <v>0.85495176157824104</v>
      </c>
      <c r="AU7" s="11">
        <v>0.84722519194435397</v>
      </c>
      <c r="AV7" s="12">
        <v>0.57559977767626602</v>
      </c>
      <c r="AW7" s="11">
        <v>0.83235627860372596</v>
      </c>
      <c r="AX7" s="12">
        <v>0.612792716289009</v>
      </c>
      <c r="AY7" s="11">
        <v>0.86361489886302401</v>
      </c>
      <c r="AZ7" s="12">
        <v>0.54078462926717996</v>
      </c>
      <c r="BA7" s="12">
        <v>0.497270578357078</v>
      </c>
      <c r="BB7" s="11">
        <v>0.80130600477536995</v>
      </c>
      <c r="BC7" s="11">
        <v>0.85650350868617298</v>
      </c>
      <c r="BD7" s="11">
        <v>0.795256110345819</v>
      </c>
      <c r="BE7" s="11">
        <v>0.81517123475717401</v>
      </c>
      <c r="BF7" s="10">
        <v>0.77345267771954296</v>
      </c>
      <c r="BG7" s="12">
        <v>0.71784626352089398</v>
      </c>
      <c r="BH7" s="10">
        <v>0.76364751438933598</v>
      </c>
      <c r="BI7" s="11">
        <v>0.79601886959427703</v>
      </c>
      <c r="BJ7" s="10">
        <v>0.73652299990032799</v>
      </c>
      <c r="BK7" s="10">
        <v>0</v>
      </c>
      <c r="BL7" s="10">
        <v>0</v>
      </c>
      <c r="BM7" s="10">
        <v>0.78810517696633497</v>
      </c>
      <c r="BN7" s="11">
        <v>0.88920209960535501</v>
      </c>
      <c r="BO7" s="11">
        <v>0.84564694853369204</v>
      </c>
      <c r="BP7" s="11">
        <v>0.84675194298498302</v>
      </c>
      <c r="BQ7" s="11">
        <v>0.83727898833431103</v>
      </c>
      <c r="BR7" s="12">
        <v>0.70090935435132096</v>
      </c>
      <c r="BS7" s="12">
        <v>0.43042374100702702</v>
      </c>
      <c r="BT7" s="10">
        <v>0</v>
      </c>
      <c r="BU7" s="10">
        <v>0</v>
      </c>
      <c r="BV7" s="10">
        <v>0</v>
      </c>
      <c r="BW7" s="11">
        <v>0.88183867511585201</v>
      </c>
      <c r="BX7" s="11">
        <v>0.85673113125354805</v>
      </c>
      <c r="BY7" s="10">
        <v>0.812705901580136</v>
      </c>
      <c r="BZ7" s="10">
        <v>0.81146347788404505</v>
      </c>
      <c r="CA7" s="12">
        <v>0.68131351958819097</v>
      </c>
      <c r="CB7" s="12">
        <v>0.51686127432734996</v>
      </c>
      <c r="CC7" s="10">
        <v>0</v>
      </c>
      <c r="CD7" s="10">
        <v>0</v>
      </c>
      <c r="CE7" s="10">
        <v>0.8219999954735</v>
      </c>
      <c r="CF7" s="11">
        <v>0.89519814779292795</v>
      </c>
      <c r="CG7" s="11">
        <v>0.83532839131255099</v>
      </c>
      <c r="CH7" s="11">
        <v>0.881440369312678</v>
      </c>
      <c r="CI7" s="11">
        <v>0.86349112796557304</v>
      </c>
      <c r="CJ7" s="10">
        <v>0.71812297752878396</v>
      </c>
      <c r="CK7" s="12">
        <v>0.360366445596913</v>
      </c>
      <c r="CL7" s="12">
        <v>0.31920458336284702</v>
      </c>
      <c r="CM7" s="12">
        <v>0.71749551144866297</v>
      </c>
      <c r="CN7" s="11">
        <v>0.83849124685276699</v>
      </c>
      <c r="CO7" s="11">
        <v>0.86435122906470696</v>
      </c>
      <c r="CP7" s="11">
        <v>0.81781528139617199</v>
      </c>
      <c r="CQ7" s="10">
        <v>0</v>
      </c>
      <c r="CR7" s="12">
        <v>0.37744374131466801</v>
      </c>
      <c r="CS7" s="12">
        <v>0.720246787777715</v>
      </c>
      <c r="CT7" s="11">
        <v>0.81472307311935299</v>
      </c>
      <c r="CU7" s="11">
        <v>0.86955782857235098</v>
      </c>
      <c r="CV7" s="10">
        <v>0.78133182323095296</v>
      </c>
      <c r="CW7" s="10">
        <v>0</v>
      </c>
      <c r="CX7" s="12">
        <v>0.27720816702031698</v>
      </c>
      <c r="CY7" s="12">
        <v>0.71384092077240602</v>
      </c>
      <c r="CZ7" s="11">
        <v>0.86130433475840495</v>
      </c>
      <c r="DA7" s="11">
        <v>0.85756667626236105</v>
      </c>
      <c r="DB7" s="11">
        <v>0.85610504665117704</v>
      </c>
      <c r="DC7" s="10">
        <v>0</v>
      </c>
      <c r="DD7" s="10">
        <v>0</v>
      </c>
      <c r="DE7" s="12">
        <v>0</v>
      </c>
      <c r="DF7" s="11">
        <v>0.87595659044609098</v>
      </c>
      <c r="DG7" s="11">
        <v>0.84357887207818505</v>
      </c>
      <c r="DH7" s="11">
        <v>0.85116256232785403</v>
      </c>
      <c r="DI7" s="12">
        <v>0.71009569184296695</v>
      </c>
      <c r="DJ7" s="12">
        <v>0.43042374100702702</v>
      </c>
      <c r="DK7" s="10">
        <v>0</v>
      </c>
      <c r="DL7" s="12">
        <v>0</v>
      </c>
      <c r="DM7" s="11">
        <v>0.87355208998273604</v>
      </c>
      <c r="DN7" s="11">
        <v>0.84019065260177095</v>
      </c>
      <c r="DO7" s="11">
        <v>0.82312279373962205</v>
      </c>
      <c r="DP7" s="12">
        <v>0.692484893241054</v>
      </c>
      <c r="DQ7" s="12">
        <v>0.51686127432734996</v>
      </c>
      <c r="DR7" s="10">
        <v>0</v>
      </c>
      <c r="DS7" s="10">
        <v>0</v>
      </c>
      <c r="DT7" s="11">
        <v>0.88138969682520196</v>
      </c>
      <c r="DU7" s="11">
        <v>0.84770138064835299</v>
      </c>
      <c r="DV7" s="11">
        <v>0.879662090960595</v>
      </c>
      <c r="DW7" s="10">
        <v>0.72615831723862301</v>
      </c>
      <c r="DX7" s="12">
        <v>0.360366445596913</v>
      </c>
    </row>
    <row r="8" spans="1:128" x14ac:dyDescent="0.35">
      <c r="A8" s="9" t="s">
        <v>104</v>
      </c>
      <c r="B8" s="10">
        <v>2.6957613675233201E-2</v>
      </c>
      <c r="C8" s="10">
        <v>3.01047529891105E-2</v>
      </c>
      <c r="D8" s="10">
        <v>2.3993191632265001E-2</v>
      </c>
      <c r="E8" s="11">
        <v>8.8332713791013706E-2</v>
      </c>
      <c r="F8" s="11">
        <v>4.3347463015852697E-2</v>
      </c>
      <c r="G8" s="12">
        <v>5.53427977592056E-3</v>
      </c>
      <c r="H8" s="10">
        <v>2.4624673312271299E-2</v>
      </c>
      <c r="I8" s="10">
        <v>1.6477978592533901E-2</v>
      </c>
      <c r="J8" s="12">
        <v>4.8171273396719599E-3</v>
      </c>
      <c r="K8" s="10">
        <v>1.74676494618261E-2</v>
      </c>
      <c r="L8" s="10">
        <v>0</v>
      </c>
      <c r="M8" s="10">
        <v>2.8096911715657199E-2</v>
      </c>
      <c r="N8" s="10">
        <v>1.74676494618261E-2</v>
      </c>
      <c r="O8" s="11">
        <v>6.50980837606773E-2</v>
      </c>
      <c r="P8" s="10">
        <v>4.4791068077421801E-2</v>
      </c>
      <c r="Q8" s="10">
        <v>1.08396558660519E-2</v>
      </c>
      <c r="R8" s="10">
        <v>3.9089480885825097E-2</v>
      </c>
      <c r="S8" s="10">
        <v>2.3422903439066198E-2</v>
      </c>
      <c r="T8" s="10">
        <v>9.2653874091331492E-3</v>
      </c>
      <c r="U8" s="10">
        <v>0</v>
      </c>
      <c r="V8" s="10">
        <v>0</v>
      </c>
      <c r="W8" s="10">
        <v>2.9595035663051699E-2</v>
      </c>
      <c r="X8" s="10">
        <v>0</v>
      </c>
      <c r="Y8" s="11">
        <v>0.106862188622235</v>
      </c>
      <c r="Z8" s="10">
        <v>4.2212935244432002E-2</v>
      </c>
      <c r="AA8" s="12">
        <v>0</v>
      </c>
      <c r="AB8" s="10">
        <v>1.00196436348182E-2</v>
      </c>
      <c r="AC8" s="10">
        <v>9.1987570629396397E-3</v>
      </c>
      <c r="AD8" s="12">
        <v>0</v>
      </c>
      <c r="AE8" s="12">
        <v>0</v>
      </c>
      <c r="AF8" s="10">
        <v>0</v>
      </c>
      <c r="AG8" s="10">
        <v>2.6740627306672801E-2</v>
      </c>
      <c r="AH8" s="12">
        <v>0</v>
      </c>
      <c r="AI8" s="10">
        <v>2.6867751370911901E-2</v>
      </c>
      <c r="AJ8" s="10">
        <v>2.9492999997532899E-2</v>
      </c>
      <c r="AK8" s="10">
        <v>2.44383194362696E-2</v>
      </c>
      <c r="AL8" s="10">
        <v>0</v>
      </c>
      <c r="AM8" s="10">
        <v>0</v>
      </c>
      <c r="AN8" s="10">
        <v>0</v>
      </c>
      <c r="AO8" s="11">
        <v>3.84285148245362E-2</v>
      </c>
      <c r="AP8" s="12">
        <v>1.2304335362385401E-2</v>
      </c>
      <c r="AQ8" s="11">
        <v>3.79253172144405E-2</v>
      </c>
      <c r="AR8" s="10">
        <v>2.0629098507813901E-2</v>
      </c>
      <c r="AS8" s="11">
        <v>3.8981296922371601E-2</v>
      </c>
      <c r="AT8" s="12">
        <v>3.5241713602878499E-3</v>
      </c>
      <c r="AU8" s="12">
        <v>1.37880270263407E-2</v>
      </c>
      <c r="AV8" s="11">
        <v>6.2489203348540898E-2</v>
      </c>
      <c r="AW8" s="10">
        <v>2.2997763394587301E-2</v>
      </c>
      <c r="AX8" s="11">
        <v>5.0693708202190699E-2</v>
      </c>
      <c r="AY8" s="12">
        <v>4.2648221637474502E-3</v>
      </c>
      <c r="AZ8" s="11">
        <v>7.3335371613922104E-2</v>
      </c>
      <c r="BA8" s="11">
        <v>6.9148271055386207E-2</v>
      </c>
      <c r="BB8" s="10">
        <v>2.7475274346048299E-2</v>
      </c>
      <c r="BC8" s="12">
        <v>1.0565805066902099E-2</v>
      </c>
      <c r="BD8" s="12">
        <v>2.1080638303475101E-2</v>
      </c>
      <c r="BE8" s="12">
        <v>1.8031496264138601E-2</v>
      </c>
      <c r="BF8" s="10">
        <v>2.44188932723827E-2</v>
      </c>
      <c r="BG8" s="11">
        <v>4.2257354462485998E-2</v>
      </c>
      <c r="BH8" s="10">
        <v>2.7235764995097101E-2</v>
      </c>
      <c r="BI8" s="10">
        <v>2.4549722897184101E-2</v>
      </c>
      <c r="BJ8" s="10">
        <v>3.4449821105773597E-2</v>
      </c>
      <c r="BK8" s="10">
        <v>0</v>
      </c>
      <c r="BL8" s="10">
        <v>0</v>
      </c>
      <c r="BM8" s="10">
        <v>1.7768610817255202E-2</v>
      </c>
      <c r="BN8" s="12">
        <v>4.79190560172025E-3</v>
      </c>
      <c r="BO8" s="10">
        <v>1.64286006509098E-2</v>
      </c>
      <c r="BP8" s="10">
        <v>2.4661264005036099E-2</v>
      </c>
      <c r="BQ8" s="12">
        <v>9.6671458260926702E-3</v>
      </c>
      <c r="BR8" s="10">
        <v>3.8778421156351203E-2</v>
      </c>
      <c r="BS8" s="11">
        <v>8.7970956874619005E-2</v>
      </c>
      <c r="BT8" s="10">
        <v>0</v>
      </c>
      <c r="BU8" s="10">
        <v>0</v>
      </c>
      <c r="BV8" s="10">
        <v>0</v>
      </c>
      <c r="BW8" s="10">
        <v>9.3095148704646202E-3</v>
      </c>
      <c r="BX8" s="10">
        <v>2.3431950894340602E-2</v>
      </c>
      <c r="BY8" s="10">
        <v>3.88692797037474E-2</v>
      </c>
      <c r="BZ8" s="10">
        <v>1.08592177344358E-2</v>
      </c>
      <c r="CA8" s="10">
        <v>4.5244165081443598E-2</v>
      </c>
      <c r="CB8" s="11">
        <v>6.4252866047476195E-2</v>
      </c>
      <c r="CC8" s="10">
        <v>0</v>
      </c>
      <c r="CD8" s="10">
        <v>0</v>
      </c>
      <c r="CE8" s="12">
        <v>0</v>
      </c>
      <c r="CF8" s="12">
        <v>0</v>
      </c>
      <c r="CG8" s="10">
        <v>9.1384098833642707E-3</v>
      </c>
      <c r="CH8" s="10">
        <v>1.0107870833034299E-2</v>
      </c>
      <c r="CI8" s="10">
        <v>8.4567589397983606E-3</v>
      </c>
      <c r="CJ8" s="10">
        <v>3.2732962339966101E-2</v>
      </c>
      <c r="CK8" s="11">
        <v>0.10719438021645999</v>
      </c>
      <c r="CL8" s="11">
        <v>0.120515005797555</v>
      </c>
      <c r="CM8" s="10">
        <v>3.25090906070548E-2</v>
      </c>
      <c r="CN8" s="10">
        <v>1.7650501944745298E-2</v>
      </c>
      <c r="CO8" s="12">
        <v>1.23150539913582E-2</v>
      </c>
      <c r="CP8" s="10">
        <v>1.3498400785669501E-2</v>
      </c>
      <c r="CQ8" s="10">
        <v>0</v>
      </c>
      <c r="CR8" s="11">
        <v>0.120073778069807</v>
      </c>
      <c r="CS8" s="10">
        <v>2.4033816941207101E-2</v>
      </c>
      <c r="CT8" s="10">
        <v>2.9541716430645602E-2</v>
      </c>
      <c r="CU8" s="10">
        <v>1.8038030351867299E-2</v>
      </c>
      <c r="CV8" s="10">
        <v>2.8668220463161E-2</v>
      </c>
      <c r="CW8" s="10">
        <v>0</v>
      </c>
      <c r="CX8" s="11">
        <v>0.120833176320757</v>
      </c>
      <c r="CY8" s="10">
        <v>4.12067600035965E-2</v>
      </c>
      <c r="CZ8" s="12">
        <v>6.1613849564201304E-3</v>
      </c>
      <c r="DA8" s="12">
        <v>5.6768335361327901E-3</v>
      </c>
      <c r="DB8" s="12">
        <v>0</v>
      </c>
      <c r="DC8" s="10">
        <v>0</v>
      </c>
      <c r="DD8" s="10">
        <v>0</v>
      </c>
      <c r="DE8" s="10">
        <v>0</v>
      </c>
      <c r="DF8" s="12">
        <v>9.1233388033905207E-3</v>
      </c>
      <c r="DG8" s="12">
        <v>1.41923552066783E-2</v>
      </c>
      <c r="DH8" s="12">
        <v>1.63795092552372E-2</v>
      </c>
      <c r="DI8" s="10">
        <v>3.8882058438884197E-2</v>
      </c>
      <c r="DJ8" s="11">
        <v>8.7970956874619005E-2</v>
      </c>
      <c r="DK8" s="10">
        <v>0</v>
      </c>
      <c r="DL8" s="10">
        <v>0</v>
      </c>
      <c r="DM8" s="10">
        <v>1.8225337614868699E-2</v>
      </c>
      <c r="DN8" s="10">
        <v>1.55187367376257E-2</v>
      </c>
      <c r="DO8" s="10">
        <v>3.2408006273686202E-2</v>
      </c>
      <c r="DP8" s="10">
        <v>3.9429843256231903E-2</v>
      </c>
      <c r="DQ8" s="11">
        <v>6.4252866047476195E-2</v>
      </c>
      <c r="DR8" s="10">
        <v>0</v>
      </c>
      <c r="DS8" s="10">
        <v>0</v>
      </c>
      <c r="DT8" s="12">
        <v>0</v>
      </c>
      <c r="DU8" s="10">
        <v>1.28288333169654E-2</v>
      </c>
      <c r="DV8" s="12">
        <v>0</v>
      </c>
      <c r="DW8" s="10">
        <v>3.8546365494780403E-2</v>
      </c>
      <c r="DX8" s="11">
        <v>0.10719438021645999</v>
      </c>
    </row>
    <row r="9" spans="1:128" x14ac:dyDescent="0.35">
      <c r="A9" s="9" t="s">
        <v>120</v>
      </c>
      <c r="B9" s="10">
        <v>2.61578013131156E-3</v>
      </c>
      <c r="C9" s="12">
        <v>7.3569754131691404E-4</v>
      </c>
      <c r="D9" s="11">
        <v>4.5300644340914003E-3</v>
      </c>
      <c r="E9" s="10">
        <v>0</v>
      </c>
      <c r="F9" s="11">
        <v>1.11821318817377E-2</v>
      </c>
      <c r="G9" s="10">
        <v>0</v>
      </c>
      <c r="H9" s="10">
        <v>0</v>
      </c>
      <c r="I9" s="10">
        <v>0</v>
      </c>
      <c r="J9" s="10">
        <v>4.3044277118789798E-3</v>
      </c>
      <c r="K9" s="10">
        <v>4.5919374247142698E-3</v>
      </c>
      <c r="L9" s="10">
        <v>0</v>
      </c>
      <c r="M9" s="10">
        <v>2.3785366516404401E-3</v>
      </c>
      <c r="N9" s="10">
        <v>4.5919374247142698E-3</v>
      </c>
      <c r="O9" s="10">
        <v>0</v>
      </c>
      <c r="P9" s="10">
        <v>0</v>
      </c>
      <c r="Q9" s="10">
        <v>0</v>
      </c>
      <c r="R9" s="10">
        <v>0</v>
      </c>
      <c r="S9" s="10">
        <v>0</v>
      </c>
      <c r="T9" s="10">
        <v>0</v>
      </c>
      <c r="U9" s="10">
        <v>0</v>
      </c>
      <c r="V9" s="10">
        <v>0</v>
      </c>
      <c r="W9" s="12">
        <v>0</v>
      </c>
      <c r="X9" s="10">
        <v>0</v>
      </c>
      <c r="Y9" s="10">
        <v>0</v>
      </c>
      <c r="Z9" s="11">
        <v>2.20558370932371E-2</v>
      </c>
      <c r="AA9" s="10">
        <v>0</v>
      </c>
      <c r="AB9" s="10">
        <v>0</v>
      </c>
      <c r="AC9" s="10">
        <v>0</v>
      </c>
      <c r="AD9" s="11">
        <v>9.1263457417942607E-3</v>
      </c>
      <c r="AE9" s="10">
        <v>2.4391751090889701E-3</v>
      </c>
      <c r="AF9" s="10">
        <v>0</v>
      </c>
      <c r="AG9" s="11">
        <v>4.7694900182652603E-3</v>
      </c>
      <c r="AH9" s="10">
        <v>2.4391751090889701E-3</v>
      </c>
      <c r="AI9" s="12">
        <v>2.1653087087264199E-3</v>
      </c>
      <c r="AJ9" s="12">
        <v>0</v>
      </c>
      <c r="AK9" s="10">
        <v>4.35884765445947E-3</v>
      </c>
      <c r="AL9" s="11">
        <v>0</v>
      </c>
      <c r="AM9" s="11">
        <v>0</v>
      </c>
      <c r="AN9" s="10">
        <v>0</v>
      </c>
      <c r="AO9" s="10">
        <v>2.5101331026673398E-3</v>
      </c>
      <c r="AP9" s="10">
        <v>2.7507368616939399E-3</v>
      </c>
      <c r="AQ9" s="10">
        <v>0</v>
      </c>
      <c r="AR9" s="10">
        <v>1.62709303445528E-3</v>
      </c>
      <c r="AS9" s="10">
        <v>4.91487453280049E-3</v>
      </c>
      <c r="AT9" s="10">
        <v>4.00453531891119E-3</v>
      </c>
      <c r="AU9" s="10">
        <v>1.65549830007853E-3</v>
      </c>
      <c r="AV9" s="10">
        <v>5.2066237855407501E-3</v>
      </c>
      <c r="AW9" s="10">
        <v>9.896489787134899E-4</v>
      </c>
      <c r="AX9" s="10">
        <v>0</v>
      </c>
      <c r="AY9" s="10">
        <v>2.3695720365524502E-3</v>
      </c>
      <c r="AZ9" s="11">
        <v>9.9336232481376501E-3</v>
      </c>
      <c r="BA9" s="11">
        <v>1.1150539861066899E-2</v>
      </c>
      <c r="BB9" s="10">
        <v>1.0893331659745E-3</v>
      </c>
      <c r="BC9" s="10">
        <v>9.2461819289684703E-4</v>
      </c>
      <c r="BD9" s="10">
        <v>2.25084919456243E-3</v>
      </c>
      <c r="BE9" s="10">
        <v>3.3005587316843098E-3</v>
      </c>
      <c r="BF9" s="10">
        <v>1.1016085121016499E-3</v>
      </c>
      <c r="BG9" s="10">
        <v>3.56581792870338E-3</v>
      </c>
      <c r="BH9" s="10">
        <v>2.15792933166465E-3</v>
      </c>
      <c r="BI9" s="10">
        <v>3.8803662562115399E-3</v>
      </c>
      <c r="BJ9" s="10">
        <v>0</v>
      </c>
      <c r="BK9" s="10">
        <v>0</v>
      </c>
      <c r="BL9" s="10">
        <v>0</v>
      </c>
      <c r="BM9" s="10">
        <v>4.6710548648946498E-3</v>
      </c>
      <c r="BN9" s="10">
        <v>4.2818903903332197E-3</v>
      </c>
      <c r="BO9" s="10">
        <v>0</v>
      </c>
      <c r="BP9" s="10">
        <v>0</v>
      </c>
      <c r="BQ9" s="10">
        <v>0</v>
      </c>
      <c r="BR9" s="11">
        <v>1.13256680275484E-2</v>
      </c>
      <c r="BS9" s="10">
        <v>0</v>
      </c>
      <c r="BT9" s="10">
        <v>0</v>
      </c>
      <c r="BU9" s="10">
        <v>0</v>
      </c>
      <c r="BV9" s="10">
        <v>0</v>
      </c>
      <c r="BW9" s="10">
        <v>0</v>
      </c>
      <c r="BX9" s="10">
        <v>0</v>
      </c>
      <c r="BY9" s="10">
        <v>0</v>
      </c>
      <c r="BZ9" s="10">
        <v>0</v>
      </c>
      <c r="CA9" s="10">
        <v>0</v>
      </c>
      <c r="CB9" s="10">
        <v>0</v>
      </c>
      <c r="CC9" s="10">
        <v>0</v>
      </c>
      <c r="CD9" s="10">
        <v>0</v>
      </c>
      <c r="CE9" s="10">
        <v>2.52923723350046E-3</v>
      </c>
      <c r="CF9" s="11">
        <v>8.9792246467314697E-3</v>
      </c>
      <c r="CG9" s="10">
        <v>0</v>
      </c>
      <c r="CH9" s="10">
        <v>0</v>
      </c>
      <c r="CI9" s="10">
        <v>0</v>
      </c>
      <c r="CJ9" s="11">
        <v>2.2398976568193899E-2</v>
      </c>
      <c r="CK9" s="10">
        <v>0</v>
      </c>
      <c r="CL9" s="10">
        <v>0</v>
      </c>
      <c r="CM9" s="10">
        <v>5.5575906727634902E-3</v>
      </c>
      <c r="CN9" s="10">
        <v>0</v>
      </c>
      <c r="CO9" s="10">
        <v>2.49631102755815E-3</v>
      </c>
      <c r="CP9" s="10">
        <v>3.5484918492879099E-3</v>
      </c>
      <c r="CQ9" s="10">
        <v>0</v>
      </c>
      <c r="CR9" s="10">
        <v>0</v>
      </c>
      <c r="CS9" s="10">
        <v>0</v>
      </c>
      <c r="CT9" s="10">
        <v>0</v>
      </c>
      <c r="CU9" s="10">
        <v>0</v>
      </c>
      <c r="CV9" s="10">
        <v>5.6321644814268804E-3</v>
      </c>
      <c r="CW9" s="10">
        <v>0</v>
      </c>
      <c r="CX9" s="10">
        <v>0</v>
      </c>
      <c r="CY9" s="11">
        <v>1.1212850913792699E-2</v>
      </c>
      <c r="CZ9" s="10">
        <v>0</v>
      </c>
      <c r="DA9" s="10">
        <v>5.4956139421555496E-3</v>
      </c>
      <c r="DB9" s="10">
        <v>1.7309182138342601E-3</v>
      </c>
      <c r="DC9" s="10">
        <v>0</v>
      </c>
      <c r="DD9" s="10">
        <v>0</v>
      </c>
      <c r="DE9" s="11">
        <v>0</v>
      </c>
      <c r="DF9" s="10">
        <v>1.6780312843138101E-3</v>
      </c>
      <c r="DG9" s="10">
        <v>1.3604173728932101E-3</v>
      </c>
      <c r="DH9" s="10">
        <v>0</v>
      </c>
      <c r="DI9" s="11">
        <v>1.0030213420749201E-2</v>
      </c>
      <c r="DJ9" s="10">
        <v>0</v>
      </c>
      <c r="DK9" s="10">
        <v>0</v>
      </c>
      <c r="DL9" s="11">
        <v>0</v>
      </c>
      <c r="DM9" s="10">
        <v>0</v>
      </c>
      <c r="DN9" s="10">
        <v>0</v>
      </c>
      <c r="DO9" s="10">
        <v>0</v>
      </c>
      <c r="DP9" s="10">
        <v>0</v>
      </c>
      <c r="DQ9" s="10">
        <v>0</v>
      </c>
      <c r="DR9" s="10">
        <v>0</v>
      </c>
      <c r="DS9" s="10">
        <v>0</v>
      </c>
      <c r="DT9" s="10">
        <v>3.4391292254103202E-3</v>
      </c>
      <c r="DU9" s="10">
        <v>2.8486291078110302E-3</v>
      </c>
      <c r="DV9" s="10">
        <v>0</v>
      </c>
      <c r="DW9" s="11">
        <v>2.0140091016328701E-2</v>
      </c>
      <c r="DX9" s="10">
        <v>0</v>
      </c>
    </row>
    <row r="10" spans="1:128" x14ac:dyDescent="0.35">
      <c r="A10" s="9" t="s">
        <v>11</v>
      </c>
      <c r="B10" s="10">
        <v>4.2960260656610801E-2</v>
      </c>
      <c r="C10" s="12">
        <v>3.4286090650510199E-2</v>
      </c>
      <c r="D10" s="11">
        <v>5.2028792757632503E-2</v>
      </c>
      <c r="E10" s="11">
        <v>0.23277760316870799</v>
      </c>
      <c r="F10" s="11">
        <v>6.7395821295836697E-2</v>
      </c>
      <c r="G10" s="12">
        <v>1.46383241380668E-2</v>
      </c>
      <c r="H10" s="12">
        <v>6.8674356905990301E-3</v>
      </c>
      <c r="I10" s="12">
        <v>6.4137637840526798E-3</v>
      </c>
      <c r="J10" s="12">
        <v>0</v>
      </c>
      <c r="K10" s="12">
        <v>0</v>
      </c>
      <c r="L10" s="10">
        <v>0</v>
      </c>
      <c r="M10" s="11">
        <v>4.8117765962377101E-2</v>
      </c>
      <c r="N10" s="12">
        <v>0</v>
      </c>
      <c r="O10" s="11">
        <v>0.155486746631189</v>
      </c>
      <c r="P10" s="11">
        <v>8.7199161803968805E-2</v>
      </c>
      <c r="Q10" s="10">
        <v>2.2979761239587299E-2</v>
      </c>
      <c r="R10" s="12">
        <v>1.36598678162451E-2</v>
      </c>
      <c r="S10" s="12">
        <v>0</v>
      </c>
      <c r="T10" s="12">
        <v>0</v>
      </c>
      <c r="U10" s="12">
        <v>0</v>
      </c>
      <c r="V10" s="10">
        <v>0</v>
      </c>
      <c r="W10" s="10">
        <v>3.8493876515423402E-2</v>
      </c>
      <c r="X10" s="12">
        <v>0</v>
      </c>
      <c r="Y10" s="11">
        <v>0.29441658683341798</v>
      </c>
      <c r="Z10" s="10">
        <v>4.8662892602831999E-2</v>
      </c>
      <c r="AA10" s="12">
        <v>5.93699064751021E-3</v>
      </c>
      <c r="AB10" s="12">
        <v>0</v>
      </c>
      <c r="AC10" s="12">
        <v>1.32205859576645E-2</v>
      </c>
      <c r="AD10" s="12">
        <v>0</v>
      </c>
      <c r="AE10" s="12">
        <v>0</v>
      </c>
      <c r="AF10" s="10">
        <v>0</v>
      </c>
      <c r="AG10" s="11">
        <v>5.7986556256110301E-2</v>
      </c>
      <c r="AH10" s="12">
        <v>0</v>
      </c>
      <c r="AI10" s="10">
        <v>4.3804167411478197E-2</v>
      </c>
      <c r="AJ10" s="12">
        <v>3.5002061907881202E-2</v>
      </c>
      <c r="AK10" s="11">
        <v>5.29940441764589E-2</v>
      </c>
      <c r="AL10" s="10">
        <v>0</v>
      </c>
      <c r="AM10" s="10">
        <v>0</v>
      </c>
      <c r="AN10" s="10">
        <v>0</v>
      </c>
      <c r="AO10" s="11">
        <v>7.4696333733200102E-2</v>
      </c>
      <c r="AP10" s="12">
        <v>2.4196348334687501E-3</v>
      </c>
      <c r="AQ10" s="11">
        <v>6.2583510580401597E-2</v>
      </c>
      <c r="AR10" s="12">
        <v>0</v>
      </c>
      <c r="AS10" s="11">
        <v>8.6417269327877799E-2</v>
      </c>
      <c r="AT10" s="12">
        <v>5.0649897675779602E-3</v>
      </c>
      <c r="AU10" s="12">
        <v>5.2881250878752898E-3</v>
      </c>
      <c r="AV10" s="11">
        <v>0.144599810843867</v>
      </c>
      <c r="AW10" s="12">
        <v>6.3482936873394897E-3</v>
      </c>
      <c r="AX10" s="11">
        <v>0.115221913445316</v>
      </c>
      <c r="AY10" s="12">
        <v>4.2275383966589803E-3</v>
      </c>
      <c r="AZ10" s="11">
        <v>0.171583432069918</v>
      </c>
      <c r="BA10" s="11">
        <v>0.19625175786754501</v>
      </c>
      <c r="BB10" s="12">
        <v>1.45373135427177E-2</v>
      </c>
      <c r="BC10" s="12">
        <v>5.5527055357989397E-3</v>
      </c>
      <c r="BD10" s="12">
        <v>3.5366032653176997E-2</v>
      </c>
      <c r="BE10" s="12">
        <v>3.2935099535892E-2</v>
      </c>
      <c r="BF10" s="10">
        <v>3.8027461492230102E-2</v>
      </c>
      <c r="BG10" s="11">
        <v>6.2730586816251405E-2</v>
      </c>
      <c r="BH10" s="11">
        <v>5.1603859385272101E-2</v>
      </c>
      <c r="BI10" s="10">
        <v>3.6911270427771703E-2</v>
      </c>
      <c r="BJ10" s="10">
        <v>2.8169528030653201E-2</v>
      </c>
      <c r="BK10" s="10">
        <v>0</v>
      </c>
      <c r="BL10" s="10">
        <v>0</v>
      </c>
      <c r="BM10" s="12">
        <v>0</v>
      </c>
      <c r="BN10" s="12">
        <v>0</v>
      </c>
      <c r="BO10" s="12">
        <v>6.3945442874413904E-3</v>
      </c>
      <c r="BP10" s="12">
        <v>6.8776402616912103E-3</v>
      </c>
      <c r="BQ10" s="12">
        <v>1.4470950314276299E-2</v>
      </c>
      <c r="BR10" s="11">
        <v>6.8260927926205694E-2</v>
      </c>
      <c r="BS10" s="11">
        <v>0.23182428809081601</v>
      </c>
      <c r="BT10" s="10">
        <v>0</v>
      </c>
      <c r="BU10" s="10">
        <v>0</v>
      </c>
      <c r="BV10" s="12">
        <v>0</v>
      </c>
      <c r="BW10" s="12">
        <v>0</v>
      </c>
      <c r="BX10" s="12">
        <v>0</v>
      </c>
      <c r="BY10" s="12">
        <v>1.3582918238711701E-2</v>
      </c>
      <c r="BZ10" s="10">
        <v>2.30212318425672E-2</v>
      </c>
      <c r="CA10" s="11">
        <v>8.8081250145740406E-2</v>
      </c>
      <c r="CB10" s="11">
        <v>0.15346794446638401</v>
      </c>
      <c r="CC10" s="10">
        <v>0</v>
      </c>
      <c r="CD10" s="10">
        <v>0</v>
      </c>
      <c r="CE10" s="12">
        <v>0</v>
      </c>
      <c r="CF10" s="12">
        <v>0</v>
      </c>
      <c r="CG10" s="12">
        <v>1.31338541231981E-2</v>
      </c>
      <c r="CH10" s="12">
        <v>0</v>
      </c>
      <c r="CI10" s="12">
        <v>5.7893023670877496E-3</v>
      </c>
      <c r="CJ10" s="10">
        <v>4.9419978327895402E-2</v>
      </c>
      <c r="CK10" s="11">
        <v>0.29533180966955402</v>
      </c>
      <c r="CL10" s="11">
        <v>0.31349977666099699</v>
      </c>
      <c r="CM10" s="11">
        <v>6.9160472793166797E-2</v>
      </c>
      <c r="CN10" s="12">
        <v>4.3212158598023203E-3</v>
      </c>
      <c r="CO10" s="12">
        <v>3.7060407715788198E-3</v>
      </c>
      <c r="CP10" s="12">
        <v>0</v>
      </c>
      <c r="CQ10" s="10">
        <v>0</v>
      </c>
      <c r="CR10" s="11">
        <v>0.23616952115991399</v>
      </c>
      <c r="CS10" s="11">
        <v>6.8434102823994203E-2</v>
      </c>
      <c r="CT10" s="12">
        <v>8.7907951922660595E-3</v>
      </c>
      <c r="CU10" s="12">
        <v>0</v>
      </c>
      <c r="CV10" s="12">
        <v>0</v>
      </c>
      <c r="CW10" s="10">
        <v>0</v>
      </c>
      <c r="CX10" s="11">
        <v>0.36926283574547702</v>
      </c>
      <c r="CY10" s="11">
        <v>7.0108751808855604E-2</v>
      </c>
      <c r="CZ10" s="12">
        <v>0</v>
      </c>
      <c r="DA10" s="12">
        <v>8.1588268086962394E-3</v>
      </c>
      <c r="DB10" s="12">
        <v>0</v>
      </c>
      <c r="DC10" s="10">
        <v>0</v>
      </c>
      <c r="DD10" s="10">
        <v>0</v>
      </c>
      <c r="DE10" s="10">
        <v>0</v>
      </c>
      <c r="DF10" s="12">
        <v>0</v>
      </c>
      <c r="DG10" s="12">
        <v>6.5599697786399803E-3</v>
      </c>
      <c r="DH10" s="12">
        <v>9.4433026352898908E-3</v>
      </c>
      <c r="DI10" s="11">
        <v>6.3792150887087798E-2</v>
      </c>
      <c r="DJ10" s="11">
        <v>0.23182428809081601</v>
      </c>
      <c r="DK10" s="10">
        <v>0</v>
      </c>
      <c r="DL10" s="10">
        <v>0</v>
      </c>
      <c r="DM10" s="12">
        <v>0</v>
      </c>
      <c r="DN10" s="12">
        <v>4.3377822905219599E-3</v>
      </c>
      <c r="DO10" s="12">
        <v>1.50448065589285E-2</v>
      </c>
      <c r="DP10" s="11">
        <v>8.3450166773745005E-2</v>
      </c>
      <c r="DQ10" s="11">
        <v>0.15346794446638401</v>
      </c>
      <c r="DR10" s="10">
        <v>0</v>
      </c>
      <c r="DS10" s="10">
        <v>0</v>
      </c>
      <c r="DT10" s="12">
        <v>0</v>
      </c>
      <c r="DU10" s="12">
        <v>9.01535008550804E-3</v>
      </c>
      <c r="DV10" s="12">
        <v>3.7239044866748299E-3</v>
      </c>
      <c r="DW10" s="10">
        <v>4.4436086555943201E-2</v>
      </c>
      <c r="DX10" s="11">
        <v>0.29533180966955402</v>
      </c>
    </row>
    <row r="12" spans="1:128" ht="28.5" customHeight="1" x14ac:dyDescent="0.35">
      <c r="A12" s="20" t="s">
        <v>105</v>
      </c>
      <c r="B12" s="20"/>
      <c r="C12" s="20"/>
      <c r="D12" s="20"/>
      <c r="E12" s="20"/>
      <c r="F12" s="20"/>
      <c r="G12" s="20"/>
      <c r="H12" s="20"/>
      <c r="I12" s="20"/>
      <c r="J12" s="20"/>
      <c r="K12" s="20"/>
      <c r="L12" s="20"/>
      <c r="M12" s="20"/>
      <c r="N12" s="20"/>
      <c r="O12" s="20"/>
      <c r="P12" s="20"/>
      <c r="Q12" s="20"/>
      <c r="R12" s="20"/>
      <c r="S12" s="20"/>
      <c r="T12" s="20"/>
      <c r="U12" s="20"/>
      <c r="V12" s="20"/>
      <c r="W12" s="20"/>
      <c r="X12" s="20"/>
      <c r="Y12" s="20"/>
      <c r="Z12" s="20"/>
      <c r="AA12" s="20"/>
      <c r="AB12" s="20"/>
      <c r="AC12" s="20"/>
      <c r="AD12" s="20"/>
      <c r="AE12" s="20"/>
      <c r="AF12" s="20"/>
      <c r="AG12" s="20"/>
      <c r="AH12" s="20"/>
      <c r="AI12" s="20"/>
      <c r="AJ12" s="20"/>
      <c r="AK12" s="20"/>
      <c r="AL12" s="20"/>
      <c r="AM12" s="20"/>
      <c r="AN12" s="20"/>
      <c r="AO12" s="20"/>
      <c r="AP12" s="20"/>
      <c r="AQ12" s="20"/>
      <c r="AR12" s="20"/>
      <c r="AS12" s="20"/>
      <c r="AT12" s="20"/>
      <c r="AU12" s="20"/>
      <c r="AV12" s="20"/>
      <c r="AW12" s="20"/>
      <c r="AX12" s="20"/>
      <c r="AY12" s="20"/>
      <c r="AZ12" s="20"/>
      <c r="BA12" s="20"/>
      <c r="BB12" s="20"/>
      <c r="BC12" s="20"/>
      <c r="BD12" s="20"/>
      <c r="BE12" s="20"/>
      <c r="BF12" s="20"/>
      <c r="BG12" s="20"/>
      <c r="BH12" s="20"/>
      <c r="BI12" s="20"/>
      <c r="BJ12" s="20"/>
      <c r="BK12" s="20"/>
      <c r="BL12" s="20"/>
      <c r="BM12" s="20"/>
      <c r="BN12" s="20"/>
      <c r="BO12" s="20"/>
      <c r="BP12" s="20"/>
      <c r="BQ12" s="20"/>
      <c r="BR12" s="20"/>
      <c r="BS12" s="20"/>
      <c r="BT12" s="20"/>
      <c r="BU12" s="20"/>
      <c r="BV12" s="20"/>
      <c r="BW12" s="20"/>
      <c r="BX12" s="20"/>
      <c r="BY12" s="20"/>
      <c r="BZ12" s="20"/>
      <c r="CA12" s="20"/>
      <c r="CB12" s="20"/>
      <c r="CC12" s="20"/>
      <c r="CD12" s="20"/>
      <c r="CE12" s="20"/>
      <c r="CF12" s="20"/>
      <c r="CG12" s="20"/>
      <c r="CH12" s="20"/>
      <c r="CI12" s="20"/>
      <c r="CJ12" s="20"/>
      <c r="CK12" s="20"/>
      <c r="CL12" s="20"/>
      <c r="CM12" s="20"/>
      <c r="CN12" s="20"/>
      <c r="CO12" s="20"/>
      <c r="CP12" s="20"/>
      <c r="CQ12" s="20"/>
      <c r="CR12" s="20"/>
      <c r="CS12" s="20"/>
      <c r="CT12" s="20"/>
      <c r="CU12" s="20"/>
      <c r="CV12" s="20"/>
      <c r="CW12" s="20"/>
      <c r="CX12" s="20"/>
      <c r="CY12" s="20"/>
      <c r="CZ12" s="20"/>
      <c r="DA12" s="20"/>
      <c r="DB12" s="20"/>
      <c r="DC12" s="20"/>
      <c r="DD12" s="20"/>
      <c r="DE12" s="20"/>
      <c r="DF12" s="20"/>
      <c r="DG12" s="20"/>
      <c r="DH12" s="20"/>
      <c r="DI12" s="20"/>
      <c r="DJ12" s="20"/>
      <c r="DK12" s="20"/>
      <c r="DL12" s="20"/>
      <c r="DM12" s="20"/>
      <c r="DN12" s="20"/>
      <c r="DO12" s="20"/>
      <c r="DP12" s="20"/>
      <c r="DQ12" s="20"/>
      <c r="DR12" s="20"/>
      <c r="DS12" s="20"/>
      <c r="DT12" s="20"/>
      <c r="DU12" s="20"/>
      <c r="DV12" s="20"/>
      <c r="DW12" s="20"/>
      <c r="DX12" s="20"/>
    </row>
    <row r="13" spans="1:128" x14ac:dyDescent="0.35">
      <c r="A13" s="19" t="s">
        <v>203</v>
      </c>
      <c r="B13" s="6" t="s">
        <v>264</v>
      </c>
      <c r="C13" s="21" t="s">
        <v>12</v>
      </c>
      <c r="D13" s="21"/>
      <c r="E13" s="21" t="s">
        <v>13</v>
      </c>
      <c r="F13" s="21"/>
      <c r="G13" s="21"/>
      <c r="H13" s="21"/>
      <c r="I13" s="21"/>
      <c r="J13" s="21"/>
      <c r="K13" s="21"/>
      <c r="L13" s="21"/>
      <c r="M13" s="21"/>
      <c r="N13" s="21"/>
      <c r="O13" s="21" t="s">
        <v>204</v>
      </c>
      <c r="P13" s="21"/>
      <c r="Q13" s="21"/>
      <c r="R13" s="21"/>
      <c r="S13" s="21"/>
      <c r="T13" s="21"/>
      <c r="U13" s="21"/>
      <c r="V13" s="21"/>
      <c r="W13" s="21"/>
      <c r="X13" s="21"/>
      <c r="Y13" s="21" t="s">
        <v>205</v>
      </c>
      <c r="Z13" s="21"/>
      <c r="AA13" s="21"/>
      <c r="AB13" s="21"/>
      <c r="AC13" s="21"/>
      <c r="AD13" s="21"/>
      <c r="AE13" s="21"/>
      <c r="AF13" s="21"/>
      <c r="AG13" s="21"/>
      <c r="AH13" s="21"/>
      <c r="AI13" s="21" t="s">
        <v>268</v>
      </c>
      <c r="AJ13" s="21"/>
      <c r="AK13" s="21"/>
      <c r="AL13" s="21" t="s">
        <v>14</v>
      </c>
      <c r="AM13" s="21"/>
      <c r="AN13" s="21"/>
      <c r="AO13" s="21" t="s">
        <v>206</v>
      </c>
      <c r="AP13" s="21"/>
      <c r="AQ13" s="21" t="s">
        <v>207</v>
      </c>
      <c r="AR13" s="21"/>
      <c r="AS13" s="21" t="s">
        <v>208</v>
      </c>
      <c r="AT13" s="21"/>
      <c r="AU13" s="21" t="s">
        <v>15</v>
      </c>
      <c r="AV13" s="21"/>
      <c r="AW13" s="21" t="s">
        <v>16</v>
      </c>
      <c r="AX13" s="21"/>
      <c r="AY13" s="21" t="s">
        <v>17</v>
      </c>
      <c r="AZ13" s="21"/>
      <c r="BA13" s="21" t="s">
        <v>21</v>
      </c>
      <c r="BB13" s="21"/>
      <c r="BC13" s="21"/>
      <c r="BD13" s="21" t="s">
        <v>25</v>
      </c>
      <c r="BE13" s="21"/>
      <c r="BF13" s="21"/>
      <c r="BG13" s="21"/>
      <c r="BH13" s="21" t="s">
        <v>26</v>
      </c>
      <c r="BI13" s="21"/>
      <c r="BJ13" s="21"/>
      <c r="BK13" s="21" t="s">
        <v>30</v>
      </c>
      <c r="BL13" s="21"/>
      <c r="BM13" s="21"/>
      <c r="BN13" s="21"/>
      <c r="BO13" s="21"/>
      <c r="BP13" s="21"/>
      <c r="BQ13" s="21"/>
      <c r="BR13" s="21"/>
      <c r="BS13" s="21"/>
      <c r="BT13" s="21" t="s">
        <v>31</v>
      </c>
      <c r="BU13" s="21"/>
      <c r="BV13" s="21"/>
      <c r="BW13" s="21"/>
      <c r="BX13" s="21"/>
      <c r="BY13" s="21"/>
      <c r="BZ13" s="21"/>
      <c r="CA13" s="21"/>
      <c r="CB13" s="21"/>
      <c r="CC13" s="21" t="s">
        <v>32</v>
      </c>
      <c r="CD13" s="21"/>
      <c r="CE13" s="21"/>
      <c r="CF13" s="21"/>
      <c r="CG13" s="21"/>
      <c r="CH13" s="21"/>
      <c r="CI13" s="21"/>
      <c r="CJ13" s="21"/>
      <c r="CK13" s="21"/>
      <c r="CL13" s="21" t="s">
        <v>33</v>
      </c>
      <c r="CM13" s="21"/>
      <c r="CN13" s="21"/>
      <c r="CO13" s="21"/>
      <c r="CP13" s="21"/>
      <c r="CQ13" s="21"/>
      <c r="CR13" s="21" t="s">
        <v>34</v>
      </c>
      <c r="CS13" s="21"/>
      <c r="CT13" s="21"/>
      <c r="CU13" s="21"/>
      <c r="CV13" s="21"/>
      <c r="CW13" s="21"/>
      <c r="CX13" s="21" t="s">
        <v>35</v>
      </c>
      <c r="CY13" s="21"/>
      <c r="CZ13" s="21"/>
      <c r="DA13" s="21"/>
      <c r="DB13" s="21"/>
      <c r="DC13" s="21"/>
      <c r="DD13" s="21" t="s">
        <v>36</v>
      </c>
      <c r="DE13" s="21"/>
      <c r="DF13" s="21"/>
      <c r="DG13" s="21"/>
      <c r="DH13" s="21"/>
      <c r="DI13" s="21"/>
      <c r="DJ13" s="21"/>
      <c r="DK13" s="21" t="s">
        <v>37</v>
      </c>
      <c r="DL13" s="21"/>
      <c r="DM13" s="21"/>
      <c r="DN13" s="21"/>
      <c r="DO13" s="21"/>
      <c r="DP13" s="21"/>
      <c r="DQ13" s="21"/>
      <c r="DR13" s="21" t="s">
        <v>38</v>
      </c>
      <c r="DS13" s="21"/>
      <c r="DT13" s="21"/>
      <c r="DU13" s="21"/>
      <c r="DV13" s="21"/>
      <c r="DW13" s="21"/>
      <c r="DX13" s="21"/>
    </row>
    <row r="14" spans="1:128" ht="31.5" x14ac:dyDescent="0.35">
      <c r="A14" s="19"/>
      <c r="B14" s="6" t="s">
        <v>1</v>
      </c>
      <c r="C14" s="6" t="s">
        <v>39</v>
      </c>
      <c r="D14" s="6" t="s">
        <v>40</v>
      </c>
      <c r="E14" s="6" t="s">
        <v>41</v>
      </c>
      <c r="F14" s="6" t="s">
        <v>42</v>
      </c>
      <c r="G14" s="6" t="s">
        <v>43</v>
      </c>
      <c r="H14" s="6" t="s">
        <v>44</v>
      </c>
      <c r="I14" s="6" t="s">
        <v>45</v>
      </c>
      <c r="J14" s="6" t="s">
        <v>46</v>
      </c>
      <c r="K14" s="6" t="s">
        <v>47</v>
      </c>
      <c r="L14" s="6" t="s">
        <v>48</v>
      </c>
      <c r="M14" s="6" t="s">
        <v>49</v>
      </c>
      <c r="N14" s="6" t="s">
        <v>209</v>
      </c>
      <c r="O14" s="6" t="s">
        <v>41</v>
      </c>
      <c r="P14" s="6" t="s">
        <v>42</v>
      </c>
      <c r="Q14" s="6" t="s">
        <v>43</v>
      </c>
      <c r="R14" s="6" t="s">
        <v>44</v>
      </c>
      <c r="S14" s="6" t="s">
        <v>45</v>
      </c>
      <c r="T14" s="6" t="s">
        <v>46</v>
      </c>
      <c r="U14" s="6" t="s">
        <v>47</v>
      </c>
      <c r="V14" s="6" t="s">
        <v>48</v>
      </c>
      <c r="W14" s="6" t="s">
        <v>49</v>
      </c>
      <c r="X14" s="6" t="s">
        <v>209</v>
      </c>
      <c r="Y14" s="6" t="s">
        <v>41</v>
      </c>
      <c r="Z14" s="6" t="s">
        <v>42</v>
      </c>
      <c r="AA14" s="6" t="s">
        <v>43</v>
      </c>
      <c r="AB14" s="6" t="s">
        <v>44</v>
      </c>
      <c r="AC14" s="6" t="s">
        <v>45</v>
      </c>
      <c r="AD14" s="6" t="s">
        <v>46</v>
      </c>
      <c r="AE14" s="6" t="s">
        <v>47</v>
      </c>
      <c r="AF14" s="6" t="s">
        <v>48</v>
      </c>
      <c r="AG14" s="6" t="s">
        <v>49</v>
      </c>
      <c r="AH14" s="6" t="s">
        <v>209</v>
      </c>
      <c r="AI14" s="6" t="s">
        <v>269</v>
      </c>
      <c r="AJ14" s="6" t="s">
        <v>270</v>
      </c>
      <c r="AK14" s="6" t="s">
        <v>271</v>
      </c>
      <c r="AL14" s="6" t="s">
        <v>50</v>
      </c>
      <c r="AM14" s="6" t="s">
        <v>210</v>
      </c>
      <c r="AN14" s="6" t="s">
        <v>211</v>
      </c>
      <c r="AO14" s="6" t="s">
        <v>212</v>
      </c>
      <c r="AP14" s="6" t="s">
        <v>213</v>
      </c>
      <c r="AQ14" s="6" t="s">
        <v>212</v>
      </c>
      <c r="AR14" s="6" t="s">
        <v>213</v>
      </c>
      <c r="AS14" s="6" t="s">
        <v>212</v>
      </c>
      <c r="AT14" s="6" t="s">
        <v>213</v>
      </c>
      <c r="AU14" s="6" t="s">
        <v>53</v>
      </c>
      <c r="AV14" s="6" t="s">
        <v>54</v>
      </c>
      <c r="AW14" s="6" t="s">
        <v>53</v>
      </c>
      <c r="AX14" s="6" t="s">
        <v>54</v>
      </c>
      <c r="AY14" s="6" t="s">
        <v>53</v>
      </c>
      <c r="AZ14" s="6" t="s">
        <v>54</v>
      </c>
      <c r="BA14" s="6" t="s">
        <v>52</v>
      </c>
      <c r="BB14" s="6" t="s">
        <v>51</v>
      </c>
      <c r="BC14" s="6" t="s">
        <v>60</v>
      </c>
      <c r="BD14" s="6" t="s">
        <v>71</v>
      </c>
      <c r="BE14" s="6" t="s">
        <v>72</v>
      </c>
      <c r="BF14" s="6" t="s">
        <v>73</v>
      </c>
      <c r="BG14" s="6" t="s">
        <v>74</v>
      </c>
      <c r="BH14" s="6" t="s">
        <v>75</v>
      </c>
      <c r="BI14" s="6" t="s">
        <v>76</v>
      </c>
      <c r="BJ14" s="6" t="s">
        <v>77</v>
      </c>
      <c r="BK14" s="6" t="s">
        <v>83</v>
      </c>
      <c r="BL14" s="6" t="s">
        <v>84</v>
      </c>
      <c r="BM14" s="6" t="s">
        <v>85</v>
      </c>
      <c r="BN14" s="6" t="s">
        <v>86</v>
      </c>
      <c r="BO14" s="6" t="s">
        <v>87</v>
      </c>
      <c r="BP14" s="6" t="s">
        <v>88</v>
      </c>
      <c r="BQ14" s="6" t="s">
        <v>89</v>
      </c>
      <c r="BR14" s="6" t="s">
        <v>90</v>
      </c>
      <c r="BS14" s="6" t="s">
        <v>91</v>
      </c>
      <c r="BT14" s="6" t="s">
        <v>83</v>
      </c>
      <c r="BU14" s="6" t="s">
        <v>84</v>
      </c>
      <c r="BV14" s="6" t="s">
        <v>85</v>
      </c>
      <c r="BW14" s="6" t="s">
        <v>86</v>
      </c>
      <c r="BX14" s="6" t="s">
        <v>87</v>
      </c>
      <c r="BY14" s="6" t="s">
        <v>88</v>
      </c>
      <c r="BZ14" s="6" t="s">
        <v>89</v>
      </c>
      <c r="CA14" s="6" t="s">
        <v>90</v>
      </c>
      <c r="CB14" s="6" t="s">
        <v>91</v>
      </c>
      <c r="CC14" s="6" t="s">
        <v>83</v>
      </c>
      <c r="CD14" s="6" t="s">
        <v>84</v>
      </c>
      <c r="CE14" s="6" t="s">
        <v>85</v>
      </c>
      <c r="CF14" s="6" t="s">
        <v>86</v>
      </c>
      <c r="CG14" s="6" t="s">
        <v>87</v>
      </c>
      <c r="CH14" s="6" t="s">
        <v>88</v>
      </c>
      <c r="CI14" s="6" t="s">
        <v>89</v>
      </c>
      <c r="CJ14" s="6" t="s">
        <v>90</v>
      </c>
      <c r="CK14" s="6" t="s">
        <v>91</v>
      </c>
      <c r="CL14" s="6" t="s">
        <v>92</v>
      </c>
      <c r="CM14" s="6" t="s">
        <v>93</v>
      </c>
      <c r="CN14" s="6" t="s">
        <v>214</v>
      </c>
      <c r="CO14" s="6" t="s">
        <v>215</v>
      </c>
      <c r="CP14" s="6" t="s">
        <v>216</v>
      </c>
      <c r="CQ14" s="6" t="s">
        <v>94</v>
      </c>
      <c r="CR14" s="6" t="s">
        <v>92</v>
      </c>
      <c r="CS14" s="6" t="s">
        <v>93</v>
      </c>
      <c r="CT14" s="6" t="s">
        <v>214</v>
      </c>
      <c r="CU14" s="6" t="s">
        <v>215</v>
      </c>
      <c r="CV14" s="6" t="s">
        <v>216</v>
      </c>
      <c r="CW14" s="6" t="s">
        <v>94</v>
      </c>
      <c r="CX14" s="6" t="s">
        <v>92</v>
      </c>
      <c r="CY14" s="6" t="s">
        <v>93</v>
      </c>
      <c r="CZ14" s="6" t="s">
        <v>214</v>
      </c>
      <c r="DA14" s="6" t="s">
        <v>215</v>
      </c>
      <c r="DB14" s="6" t="s">
        <v>216</v>
      </c>
      <c r="DC14" s="6" t="s">
        <v>94</v>
      </c>
      <c r="DD14" s="6" t="s">
        <v>95</v>
      </c>
      <c r="DE14" s="6" t="s">
        <v>96</v>
      </c>
      <c r="DF14" s="6" t="s">
        <v>97</v>
      </c>
      <c r="DG14" s="6" t="s">
        <v>98</v>
      </c>
      <c r="DH14" s="6" t="s">
        <v>272</v>
      </c>
      <c r="DI14" s="6" t="s">
        <v>99</v>
      </c>
      <c r="DJ14" s="6" t="s">
        <v>100</v>
      </c>
      <c r="DK14" s="6" t="s">
        <v>95</v>
      </c>
      <c r="DL14" s="6" t="s">
        <v>96</v>
      </c>
      <c r="DM14" s="6" t="s">
        <v>97</v>
      </c>
      <c r="DN14" s="6" t="s">
        <v>98</v>
      </c>
      <c r="DO14" s="6" t="s">
        <v>272</v>
      </c>
      <c r="DP14" s="6" t="s">
        <v>99</v>
      </c>
      <c r="DQ14" s="6" t="s">
        <v>100</v>
      </c>
      <c r="DR14" s="6" t="s">
        <v>95</v>
      </c>
      <c r="DS14" s="6" t="s">
        <v>96</v>
      </c>
      <c r="DT14" s="6" t="s">
        <v>97</v>
      </c>
      <c r="DU14" s="6" t="s">
        <v>98</v>
      </c>
      <c r="DV14" s="6" t="s">
        <v>272</v>
      </c>
      <c r="DW14" s="6" t="s">
        <v>99</v>
      </c>
      <c r="DX14" s="6" t="s">
        <v>100</v>
      </c>
    </row>
    <row r="15" spans="1:128" x14ac:dyDescent="0.35">
      <c r="A15" s="7" t="s">
        <v>2</v>
      </c>
      <c r="B15" s="8">
        <v>3311</v>
      </c>
      <c r="C15" s="8">
        <v>1656</v>
      </c>
      <c r="D15" s="8">
        <v>1643</v>
      </c>
      <c r="E15" s="8">
        <v>429</v>
      </c>
      <c r="F15" s="8">
        <v>417</v>
      </c>
      <c r="G15" s="8">
        <v>497</v>
      </c>
      <c r="H15" s="8">
        <v>514</v>
      </c>
      <c r="I15" s="8">
        <v>549</v>
      </c>
      <c r="J15" s="8">
        <v>551</v>
      </c>
      <c r="K15" s="8">
        <v>355</v>
      </c>
      <c r="L15" s="8">
        <v>0</v>
      </c>
      <c r="M15" s="8">
        <v>2956</v>
      </c>
      <c r="N15" s="8">
        <v>355</v>
      </c>
      <c r="O15" s="8">
        <v>190</v>
      </c>
      <c r="P15" s="8">
        <v>204</v>
      </c>
      <c r="Q15" s="8">
        <v>254</v>
      </c>
      <c r="R15" s="8">
        <v>259</v>
      </c>
      <c r="S15" s="8">
        <v>281</v>
      </c>
      <c r="T15" s="8">
        <v>286</v>
      </c>
      <c r="U15" s="8">
        <v>181</v>
      </c>
      <c r="V15" s="8">
        <v>0</v>
      </c>
      <c r="W15" s="8">
        <v>1475</v>
      </c>
      <c r="X15" s="8">
        <v>181</v>
      </c>
      <c r="Y15" s="8">
        <v>239</v>
      </c>
      <c r="Z15" s="8">
        <v>211</v>
      </c>
      <c r="AA15" s="8">
        <v>243</v>
      </c>
      <c r="AB15" s="8">
        <v>255</v>
      </c>
      <c r="AC15" s="8">
        <v>266</v>
      </c>
      <c r="AD15" s="8">
        <v>260</v>
      </c>
      <c r="AE15" s="8">
        <v>169</v>
      </c>
      <c r="AF15" s="8">
        <v>0</v>
      </c>
      <c r="AG15" s="8">
        <v>1474</v>
      </c>
      <c r="AH15" s="8">
        <v>169</v>
      </c>
      <c r="AI15" s="8">
        <v>3247</v>
      </c>
      <c r="AJ15" s="8">
        <v>1622</v>
      </c>
      <c r="AK15" s="8">
        <v>1613</v>
      </c>
      <c r="AL15" s="8">
        <v>64</v>
      </c>
      <c r="AM15" s="8">
        <v>34</v>
      </c>
      <c r="AN15" s="8">
        <v>30</v>
      </c>
      <c r="AO15" s="8">
        <v>1857</v>
      </c>
      <c r="AP15" s="8">
        <v>1454</v>
      </c>
      <c r="AQ15" s="8">
        <v>907</v>
      </c>
      <c r="AR15" s="8">
        <v>749</v>
      </c>
      <c r="AS15" s="8">
        <v>949</v>
      </c>
      <c r="AT15" s="8">
        <v>695</v>
      </c>
      <c r="AU15" s="8">
        <v>2416</v>
      </c>
      <c r="AV15" s="8">
        <v>895</v>
      </c>
      <c r="AW15" s="8">
        <v>1231</v>
      </c>
      <c r="AX15" s="8">
        <v>425</v>
      </c>
      <c r="AY15" s="8">
        <v>1174</v>
      </c>
      <c r="AZ15" s="8">
        <v>469</v>
      </c>
      <c r="BA15" s="8">
        <v>527</v>
      </c>
      <c r="BB15" s="8">
        <v>1398</v>
      </c>
      <c r="BC15" s="8">
        <v>1361</v>
      </c>
      <c r="BD15" s="8">
        <v>2392</v>
      </c>
      <c r="BE15" s="8">
        <v>1250</v>
      </c>
      <c r="BF15" s="8">
        <v>1142</v>
      </c>
      <c r="BG15" s="8">
        <v>919</v>
      </c>
      <c r="BH15" s="8">
        <v>1586</v>
      </c>
      <c r="BI15" s="8">
        <v>1350</v>
      </c>
      <c r="BJ15" s="8">
        <v>375</v>
      </c>
      <c r="BK15" s="8">
        <v>0</v>
      </c>
      <c r="BL15" s="8">
        <v>0</v>
      </c>
      <c r="BM15" s="8">
        <v>349</v>
      </c>
      <c r="BN15" s="8">
        <v>553</v>
      </c>
      <c r="BO15" s="8">
        <v>550</v>
      </c>
      <c r="BP15" s="8">
        <v>514</v>
      </c>
      <c r="BQ15" s="8">
        <v>503</v>
      </c>
      <c r="BR15" s="8">
        <v>412</v>
      </c>
      <c r="BS15" s="8">
        <v>431</v>
      </c>
      <c r="BT15" s="8">
        <v>0</v>
      </c>
      <c r="BU15" s="8">
        <v>0</v>
      </c>
      <c r="BV15" s="8">
        <v>181</v>
      </c>
      <c r="BW15" s="8">
        <v>285</v>
      </c>
      <c r="BX15" s="8">
        <v>281</v>
      </c>
      <c r="BY15" s="8">
        <v>260</v>
      </c>
      <c r="BZ15" s="8">
        <v>253</v>
      </c>
      <c r="CA15" s="8">
        <v>202</v>
      </c>
      <c r="CB15" s="8">
        <v>193</v>
      </c>
      <c r="CC15" s="8">
        <v>0</v>
      </c>
      <c r="CD15" s="8">
        <v>0</v>
      </c>
      <c r="CE15" s="8">
        <v>163</v>
      </c>
      <c r="CF15" s="8">
        <v>264</v>
      </c>
      <c r="CG15" s="8">
        <v>268</v>
      </c>
      <c r="CH15" s="8">
        <v>253</v>
      </c>
      <c r="CI15" s="8">
        <v>249</v>
      </c>
      <c r="CJ15" s="8">
        <v>208</v>
      </c>
      <c r="CK15" s="8">
        <v>238</v>
      </c>
      <c r="CL15" s="8">
        <v>246</v>
      </c>
      <c r="CM15" s="8">
        <v>839</v>
      </c>
      <c r="CN15" s="8">
        <v>818</v>
      </c>
      <c r="CO15" s="8">
        <v>949</v>
      </c>
      <c r="CP15" s="8">
        <v>459</v>
      </c>
      <c r="CQ15" s="8">
        <v>0</v>
      </c>
      <c r="CR15" s="8">
        <v>103</v>
      </c>
      <c r="CS15" s="8">
        <v>422</v>
      </c>
      <c r="CT15" s="8">
        <v>402</v>
      </c>
      <c r="CU15" s="8">
        <v>512</v>
      </c>
      <c r="CV15" s="8">
        <v>216</v>
      </c>
      <c r="CW15" s="8">
        <v>0</v>
      </c>
      <c r="CX15" s="8">
        <v>143</v>
      </c>
      <c r="CY15" s="8">
        <v>416</v>
      </c>
      <c r="CZ15" s="8">
        <v>415</v>
      </c>
      <c r="DA15" s="8">
        <v>431</v>
      </c>
      <c r="DB15" s="8">
        <v>238</v>
      </c>
      <c r="DC15" s="8">
        <v>0</v>
      </c>
      <c r="DD15" s="8">
        <v>0</v>
      </c>
      <c r="DE15" s="8">
        <v>64</v>
      </c>
      <c r="DF15" s="8">
        <v>750</v>
      </c>
      <c r="DG15" s="8">
        <v>817</v>
      </c>
      <c r="DH15" s="8">
        <v>785</v>
      </c>
      <c r="DI15" s="8">
        <v>465</v>
      </c>
      <c r="DJ15" s="8">
        <v>431</v>
      </c>
      <c r="DK15" s="8">
        <v>0</v>
      </c>
      <c r="DL15" s="8">
        <v>34</v>
      </c>
      <c r="DM15" s="8">
        <v>375</v>
      </c>
      <c r="DN15" s="8">
        <v>425</v>
      </c>
      <c r="DO15" s="8">
        <v>397</v>
      </c>
      <c r="DP15" s="8">
        <v>232</v>
      </c>
      <c r="DQ15" s="8">
        <v>193</v>
      </c>
      <c r="DR15" s="8">
        <v>0</v>
      </c>
      <c r="DS15" s="8">
        <v>30</v>
      </c>
      <c r="DT15" s="8">
        <v>366</v>
      </c>
      <c r="DU15" s="8">
        <v>390</v>
      </c>
      <c r="DV15" s="8">
        <v>388</v>
      </c>
      <c r="DW15" s="8">
        <v>231</v>
      </c>
      <c r="DX15" s="8">
        <v>238</v>
      </c>
    </row>
    <row r="16" spans="1:128" x14ac:dyDescent="0.35">
      <c r="A16" s="9" t="s">
        <v>106</v>
      </c>
      <c r="B16" s="10">
        <v>0.73667091266454199</v>
      </c>
      <c r="C16" s="10">
        <v>0.73933129564411004</v>
      </c>
      <c r="D16" s="10">
        <v>0.73375552435442704</v>
      </c>
      <c r="E16" s="12">
        <v>0.37618047568684099</v>
      </c>
      <c r="F16" s="12">
        <v>0.65507121718621597</v>
      </c>
      <c r="G16" s="11">
        <v>0.77970858798930698</v>
      </c>
      <c r="H16" s="11">
        <v>0.82242267515834899</v>
      </c>
      <c r="I16" s="11">
        <v>0.820927819700495</v>
      </c>
      <c r="J16" s="11">
        <v>0.86765357804626597</v>
      </c>
      <c r="K16" s="10">
        <v>0.75014603760320997</v>
      </c>
      <c r="L16" s="10">
        <v>0</v>
      </c>
      <c r="M16" s="10">
        <v>0.73505318438950795</v>
      </c>
      <c r="N16" s="10">
        <v>0.75014603760320997</v>
      </c>
      <c r="O16" s="12">
        <v>0.44687272098527903</v>
      </c>
      <c r="P16" s="12">
        <v>0.63938393818486705</v>
      </c>
      <c r="Q16" s="10">
        <v>0.74458697031500998</v>
      </c>
      <c r="R16" s="11">
        <v>0.79233951430167904</v>
      </c>
      <c r="S16" s="11">
        <v>0.83721410217510905</v>
      </c>
      <c r="T16" s="11">
        <v>0.85822298741468905</v>
      </c>
      <c r="U16" s="10">
        <v>0</v>
      </c>
      <c r="V16" s="10">
        <v>0</v>
      </c>
      <c r="W16" s="10">
        <v>0.739706130185532</v>
      </c>
      <c r="X16" s="10">
        <v>0</v>
      </c>
      <c r="Y16" s="12">
        <v>0.31980384398194001</v>
      </c>
      <c r="Z16" s="12">
        <v>0.66938755020625196</v>
      </c>
      <c r="AA16" s="11">
        <v>0.81634554926977498</v>
      </c>
      <c r="AB16" s="11">
        <v>0.85255103633700802</v>
      </c>
      <c r="AC16" s="11">
        <v>0.80493960728500702</v>
      </c>
      <c r="AD16" s="11">
        <v>0.87567914449949802</v>
      </c>
      <c r="AE16" s="10">
        <v>0.770181434982807</v>
      </c>
      <c r="AF16" s="10">
        <v>0</v>
      </c>
      <c r="AG16" s="10">
        <v>0.72958443082643398</v>
      </c>
      <c r="AH16" s="10">
        <v>0.770181434982807</v>
      </c>
      <c r="AI16" s="11">
        <v>0.74340225779826596</v>
      </c>
      <c r="AJ16" s="10">
        <v>0.74873030296488896</v>
      </c>
      <c r="AK16" s="10">
        <v>0.73785949801545203</v>
      </c>
      <c r="AL16" s="12">
        <v>0</v>
      </c>
      <c r="AM16" s="12">
        <v>0</v>
      </c>
      <c r="AN16" s="12">
        <v>0</v>
      </c>
      <c r="AO16" s="12">
        <v>0.67038886212893301</v>
      </c>
      <c r="AP16" s="11">
        <v>0.82134162170500902</v>
      </c>
      <c r="AQ16" s="12">
        <v>0.67205537645920599</v>
      </c>
      <c r="AR16" s="11">
        <v>0.82084502620628796</v>
      </c>
      <c r="AS16" s="12">
        <v>0.66845485890498602</v>
      </c>
      <c r="AT16" s="11">
        <v>0.82293561876839305</v>
      </c>
      <c r="AU16" s="11">
        <v>0.81551402895972902</v>
      </c>
      <c r="AV16" s="12">
        <v>0.52395191612709202</v>
      </c>
      <c r="AW16" s="11">
        <v>0.80473098871243998</v>
      </c>
      <c r="AX16" s="12">
        <v>0.54986832632011895</v>
      </c>
      <c r="AY16" s="11">
        <v>0.82731423698129303</v>
      </c>
      <c r="AZ16" s="12">
        <v>0.49975793805344798</v>
      </c>
      <c r="BA16" s="12">
        <v>0.44484590057421702</v>
      </c>
      <c r="BB16" s="11">
        <v>0.77047341804486502</v>
      </c>
      <c r="BC16" s="11">
        <v>0.81821818167932303</v>
      </c>
      <c r="BD16" s="11">
        <v>0.756116997903161</v>
      </c>
      <c r="BE16" s="11">
        <v>0.77147274154307899</v>
      </c>
      <c r="BF16" s="10">
        <v>0.73930525648675105</v>
      </c>
      <c r="BG16" s="12">
        <v>0.68604622144881799</v>
      </c>
      <c r="BH16" s="10">
        <v>0.73019210114244404</v>
      </c>
      <c r="BI16" s="10">
        <v>0.75463262243630103</v>
      </c>
      <c r="BJ16" s="10">
        <v>0.699414411764406</v>
      </c>
      <c r="BK16" s="10">
        <v>0</v>
      </c>
      <c r="BL16" s="10">
        <v>0</v>
      </c>
      <c r="BM16" s="10">
        <v>0.74584114315552796</v>
      </c>
      <c r="BN16" s="11">
        <v>0.87079799345292996</v>
      </c>
      <c r="BO16" s="11">
        <v>0.81899845017259099</v>
      </c>
      <c r="BP16" s="11">
        <v>0.822158806588282</v>
      </c>
      <c r="BQ16" s="11">
        <v>0.77603571116768499</v>
      </c>
      <c r="BR16" s="12">
        <v>0.65667589799290904</v>
      </c>
      <c r="BS16" s="12">
        <v>0.38019850470333699</v>
      </c>
      <c r="BT16" s="10">
        <v>0</v>
      </c>
      <c r="BU16" s="10">
        <v>0</v>
      </c>
      <c r="BV16" s="10">
        <v>0</v>
      </c>
      <c r="BW16" s="11">
        <v>0.86231037200193095</v>
      </c>
      <c r="BX16" s="11">
        <v>0.83232769622386904</v>
      </c>
      <c r="BY16" s="11">
        <v>0.79350931966581595</v>
      </c>
      <c r="BZ16" s="10">
        <v>0.740165167718696</v>
      </c>
      <c r="CA16" s="12">
        <v>0.64069751242934203</v>
      </c>
      <c r="CB16" s="12">
        <v>0.45405439127217601</v>
      </c>
      <c r="CC16" s="10">
        <v>0</v>
      </c>
      <c r="CD16" s="10">
        <v>0</v>
      </c>
      <c r="CE16" s="10">
        <v>0.76169580059045805</v>
      </c>
      <c r="CF16" s="11">
        <v>0.87768325665104796</v>
      </c>
      <c r="CG16" s="11">
        <v>0.80621927414289596</v>
      </c>
      <c r="CH16" s="11">
        <v>0.85125268587485803</v>
      </c>
      <c r="CI16" s="11">
        <v>0.81245736919941702</v>
      </c>
      <c r="CJ16" s="12">
        <v>0.67135341608476795</v>
      </c>
      <c r="CK16" s="12">
        <v>0.32033858662869003</v>
      </c>
      <c r="CL16" s="12">
        <v>0.26459175353005798</v>
      </c>
      <c r="CM16" s="12">
        <v>0.66322907463070502</v>
      </c>
      <c r="CN16" s="11">
        <v>0.80764959956020699</v>
      </c>
      <c r="CO16" s="11">
        <v>0.842998296712276</v>
      </c>
      <c r="CP16" s="11">
        <v>0.77775217082065295</v>
      </c>
      <c r="CQ16" s="10">
        <v>0</v>
      </c>
      <c r="CR16" s="12">
        <v>0.30533614268583498</v>
      </c>
      <c r="CS16" s="12">
        <v>0.65989999688883105</v>
      </c>
      <c r="CT16" s="11">
        <v>0.78864265527877497</v>
      </c>
      <c r="CU16" s="11">
        <v>0.84661770822142701</v>
      </c>
      <c r="CV16" s="10">
        <v>0.75543454322333703</v>
      </c>
      <c r="CW16" s="10">
        <v>0</v>
      </c>
      <c r="CX16" s="12">
        <v>0.23521086289246201</v>
      </c>
      <c r="CY16" s="12">
        <v>0.66620236168918101</v>
      </c>
      <c r="CZ16" s="11">
        <v>0.82581699732998604</v>
      </c>
      <c r="DA16" s="11">
        <v>0.83781818597740598</v>
      </c>
      <c r="DB16" s="11">
        <v>0.80230176542239895</v>
      </c>
      <c r="DC16" s="10">
        <v>0</v>
      </c>
      <c r="DD16" s="10">
        <v>0</v>
      </c>
      <c r="DE16" s="12">
        <v>0</v>
      </c>
      <c r="DF16" s="11">
        <v>0.85335200212477802</v>
      </c>
      <c r="DG16" s="11">
        <v>0.81667138621041502</v>
      </c>
      <c r="DH16" s="11">
        <v>0.81242679586356703</v>
      </c>
      <c r="DI16" s="12">
        <v>0.65712986289849795</v>
      </c>
      <c r="DJ16" s="12">
        <v>0.38019850470333699</v>
      </c>
      <c r="DK16" s="10">
        <v>0</v>
      </c>
      <c r="DL16" s="12">
        <v>0</v>
      </c>
      <c r="DM16" s="11">
        <v>0.85623940515581498</v>
      </c>
      <c r="DN16" s="11">
        <v>0.81299882968471304</v>
      </c>
      <c r="DO16" s="11">
        <v>0.79116071265404497</v>
      </c>
      <c r="DP16" s="12">
        <v>0.62946288791718197</v>
      </c>
      <c r="DQ16" s="12">
        <v>0.45405439127217601</v>
      </c>
      <c r="DR16" s="10">
        <v>0</v>
      </c>
      <c r="DS16" s="12">
        <v>0</v>
      </c>
      <c r="DT16" s="11">
        <v>0.852823505799298</v>
      </c>
      <c r="DU16" s="11">
        <v>0.82095170064975298</v>
      </c>
      <c r="DV16" s="11">
        <v>0.83394568553922299</v>
      </c>
      <c r="DW16" s="10">
        <v>0.68410535908633796</v>
      </c>
      <c r="DX16" s="12">
        <v>0.32033858662869003</v>
      </c>
    </row>
    <row r="17" spans="1:128" x14ac:dyDescent="0.35">
      <c r="A17" s="9" t="s">
        <v>107</v>
      </c>
      <c r="B17" s="10">
        <v>9.4826281322091394E-2</v>
      </c>
      <c r="C17" s="10">
        <v>0.100838191967986</v>
      </c>
      <c r="D17" s="10">
        <v>8.8452502589553506E-2</v>
      </c>
      <c r="E17" s="10">
        <v>0.11196265577330899</v>
      </c>
      <c r="F17" s="11">
        <v>0.126154393306221</v>
      </c>
      <c r="G17" s="11">
        <v>0.15138679924358001</v>
      </c>
      <c r="H17" s="10">
        <v>9.43077195875483E-2</v>
      </c>
      <c r="I17" s="10">
        <v>9.4940571652721198E-2</v>
      </c>
      <c r="J17" s="12">
        <v>4.8111106189316501E-2</v>
      </c>
      <c r="K17" s="12">
        <v>3.11423124905136E-2</v>
      </c>
      <c r="L17" s="10">
        <v>0</v>
      </c>
      <c r="M17" s="11">
        <v>0.10247172858244399</v>
      </c>
      <c r="N17" s="12">
        <v>3.11423124905136E-2</v>
      </c>
      <c r="O17" s="10">
        <v>0.128596458576647</v>
      </c>
      <c r="P17" s="10">
        <v>0.133880441125202</v>
      </c>
      <c r="Q17" s="11">
        <v>0.166665418822388</v>
      </c>
      <c r="R17" s="10">
        <v>8.8205625933759094E-2</v>
      </c>
      <c r="S17" s="10">
        <v>0.110277874285632</v>
      </c>
      <c r="T17" s="12">
        <v>5.7019029046843799E-2</v>
      </c>
      <c r="U17" s="12">
        <v>0</v>
      </c>
      <c r="V17" s="10">
        <v>0</v>
      </c>
      <c r="W17" s="11">
        <v>0.11140637508151301</v>
      </c>
      <c r="X17" s="12">
        <v>0</v>
      </c>
      <c r="Y17" s="10">
        <v>9.8697300138658406E-2</v>
      </c>
      <c r="Z17" s="10">
        <v>0.118216692300946</v>
      </c>
      <c r="AA17" s="11">
        <v>0.13544897430855399</v>
      </c>
      <c r="AB17" s="10">
        <v>9.8723009211463694E-2</v>
      </c>
      <c r="AC17" s="10">
        <v>7.9093257678133203E-2</v>
      </c>
      <c r="AD17" s="12">
        <v>3.9153285776844501E-2</v>
      </c>
      <c r="AE17" s="12">
        <v>4.40254867467431E-2</v>
      </c>
      <c r="AF17" s="10">
        <v>0</v>
      </c>
      <c r="AG17" s="10">
        <v>9.3539794439041299E-2</v>
      </c>
      <c r="AH17" s="12">
        <v>4.40254867467431E-2</v>
      </c>
      <c r="AI17" s="10">
        <v>9.6041520505935493E-2</v>
      </c>
      <c r="AJ17" s="10">
        <v>0.102323717670692</v>
      </c>
      <c r="AK17" s="10">
        <v>8.9413470277580898E-2</v>
      </c>
      <c r="AL17" s="10">
        <v>0</v>
      </c>
      <c r="AM17" s="10">
        <v>0</v>
      </c>
      <c r="AN17" s="10">
        <v>0</v>
      </c>
      <c r="AO17" s="11">
        <v>0.120808629322587</v>
      </c>
      <c r="AP17" s="12">
        <v>6.16356390598084E-2</v>
      </c>
      <c r="AQ17" s="11">
        <v>0.12891966722627299</v>
      </c>
      <c r="AR17" s="12">
        <v>6.68137470295041E-2</v>
      </c>
      <c r="AS17" s="11">
        <v>0.112479596158839</v>
      </c>
      <c r="AT17" s="12">
        <v>5.5639077821912297E-2</v>
      </c>
      <c r="AU17" s="12">
        <v>8.4041314512596804E-2</v>
      </c>
      <c r="AV17" s="11">
        <v>0.12392415853963</v>
      </c>
      <c r="AW17" s="10">
        <v>8.7455859852562504E-2</v>
      </c>
      <c r="AX17" s="11">
        <v>0.13960682007788899</v>
      </c>
      <c r="AY17" s="12">
        <v>8.0032990161516895E-2</v>
      </c>
      <c r="AZ17" s="10">
        <v>0.109510355254211</v>
      </c>
      <c r="BA17" s="10">
        <v>8.7712272053894605E-2</v>
      </c>
      <c r="BB17" s="10">
        <v>9.2545904984881799E-2</v>
      </c>
      <c r="BC17" s="10">
        <v>0.101658161088181</v>
      </c>
      <c r="BD17" s="10">
        <v>0.100327399505104</v>
      </c>
      <c r="BE17" s="10">
        <v>0.105748807645766</v>
      </c>
      <c r="BF17" s="10">
        <v>9.43919453902866E-2</v>
      </c>
      <c r="BG17" s="10">
        <v>8.0505023035968695E-2</v>
      </c>
      <c r="BH17" s="10">
        <v>9.0907532936967905E-2</v>
      </c>
      <c r="BI17" s="10">
        <v>0.102439774806412</v>
      </c>
      <c r="BJ17" s="10">
        <v>8.3994960879575198E-2</v>
      </c>
      <c r="BK17" s="10">
        <v>0</v>
      </c>
      <c r="BL17" s="10">
        <v>0</v>
      </c>
      <c r="BM17" s="12">
        <v>3.1678883401146198E-2</v>
      </c>
      <c r="BN17" s="12">
        <v>4.7859203836044702E-2</v>
      </c>
      <c r="BO17" s="10">
        <v>9.4656072557246201E-2</v>
      </c>
      <c r="BP17" s="10">
        <v>9.4447854839253706E-2</v>
      </c>
      <c r="BQ17" s="11">
        <v>0.14965585058977099</v>
      </c>
      <c r="BR17" s="11">
        <v>0.127773737057821</v>
      </c>
      <c r="BS17" s="10">
        <v>0.11150412502784</v>
      </c>
      <c r="BT17" s="10">
        <v>0</v>
      </c>
      <c r="BU17" s="10">
        <v>0</v>
      </c>
      <c r="BV17" s="12">
        <v>0</v>
      </c>
      <c r="BW17" s="12">
        <v>5.7290588657717897E-2</v>
      </c>
      <c r="BX17" s="10">
        <v>0.110320470803947</v>
      </c>
      <c r="BY17" s="10">
        <v>8.7708740770375798E-2</v>
      </c>
      <c r="BZ17" s="11">
        <v>0.16696619285317099</v>
      </c>
      <c r="CA17" s="11">
        <v>0.13523474744953601</v>
      </c>
      <c r="CB17" s="10">
        <v>0.12692679338276</v>
      </c>
      <c r="CC17" s="10">
        <v>0</v>
      </c>
      <c r="CD17" s="10">
        <v>0</v>
      </c>
      <c r="CE17" s="12">
        <v>4.5651048130133202E-2</v>
      </c>
      <c r="CF17" s="12">
        <v>3.85221159261981E-2</v>
      </c>
      <c r="CG17" s="10">
        <v>7.8574377247696198E-2</v>
      </c>
      <c r="CH17" s="10">
        <v>9.9592307044763906E-2</v>
      </c>
      <c r="CI17" s="11">
        <v>0.13207955244345401</v>
      </c>
      <c r="CJ17" s="10">
        <v>0.120055879521807</v>
      </c>
      <c r="CK17" s="10">
        <v>9.9004110376231705E-2</v>
      </c>
      <c r="CL17" s="10">
        <v>9.4589635976287195E-2</v>
      </c>
      <c r="CM17" s="11">
        <v>0.14229317976824399</v>
      </c>
      <c r="CN17" s="10">
        <v>0.108257198439529</v>
      </c>
      <c r="CO17" s="12">
        <v>7.1912988769488401E-2</v>
      </c>
      <c r="CP17" s="12">
        <v>3.17034526764816E-2</v>
      </c>
      <c r="CQ17" s="10">
        <v>0</v>
      </c>
      <c r="CR17" s="10">
        <v>0.150753691151573</v>
      </c>
      <c r="CS17" s="11">
        <v>0.14848267761516301</v>
      </c>
      <c r="CT17" s="10">
        <v>0.102662476278817</v>
      </c>
      <c r="CU17" s="10">
        <v>8.5186633303047099E-2</v>
      </c>
      <c r="CV17" s="12">
        <v>1.7787844070068799E-2</v>
      </c>
      <c r="CW17" s="10">
        <v>0</v>
      </c>
      <c r="CX17" s="10">
        <v>5.4089581930564297E-2</v>
      </c>
      <c r="CY17" s="11">
        <v>0.13582359519811199</v>
      </c>
      <c r="CZ17" s="10">
        <v>0.11260332347804899</v>
      </c>
      <c r="DA17" s="12">
        <v>5.7088301314206599E-2</v>
      </c>
      <c r="DB17" s="12">
        <v>4.1019594060447598E-2</v>
      </c>
      <c r="DC17" s="10">
        <v>0</v>
      </c>
      <c r="DD17" s="10">
        <v>0</v>
      </c>
      <c r="DE17" s="10">
        <v>0</v>
      </c>
      <c r="DF17" s="12">
        <v>4.1395182383911197E-2</v>
      </c>
      <c r="DG17" s="10">
        <v>9.1290586231399504E-2</v>
      </c>
      <c r="DH17" s="11">
        <v>0.121365507348892</v>
      </c>
      <c r="DI17" s="11">
        <v>0.135430491123672</v>
      </c>
      <c r="DJ17" s="10">
        <v>0.11150412502784</v>
      </c>
      <c r="DK17" s="10">
        <v>0</v>
      </c>
      <c r="DL17" s="10">
        <v>0</v>
      </c>
      <c r="DM17" s="12">
        <v>4.2097226545797402E-2</v>
      </c>
      <c r="DN17" s="10">
        <v>9.6843516943357896E-2</v>
      </c>
      <c r="DO17" s="11">
        <v>0.125232515621896</v>
      </c>
      <c r="DP17" s="11">
        <v>0.15014037310786199</v>
      </c>
      <c r="DQ17" s="10">
        <v>0.12692679338276</v>
      </c>
      <c r="DR17" s="10">
        <v>0</v>
      </c>
      <c r="DS17" s="10">
        <v>0</v>
      </c>
      <c r="DT17" s="12">
        <v>3.9037761550470201E-2</v>
      </c>
      <c r="DU17" s="10">
        <v>8.5761793817429405E-2</v>
      </c>
      <c r="DV17" s="10">
        <v>0.116280761828308</v>
      </c>
      <c r="DW17" s="10">
        <v>0.120305172717409</v>
      </c>
      <c r="DX17" s="10">
        <v>9.9004110376231705E-2</v>
      </c>
    </row>
    <row r="18" spans="1:128" x14ac:dyDescent="0.35">
      <c r="A18" s="9" t="s">
        <v>109</v>
      </c>
      <c r="B18" s="10">
        <v>9.4244144094280807E-3</v>
      </c>
      <c r="C18" s="11">
        <v>1.3597455014763799E-2</v>
      </c>
      <c r="D18" s="12">
        <v>5.2920919079049999E-3</v>
      </c>
      <c r="E18" s="10">
        <v>9.7154039047587706E-3</v>
      </c>
      <c r="F18" s="10">
        <v>1.39843660061514E-3</v>
      </c>
      <c r="G18" s="10">
        <v>1.10334525660739E-2</v>
      </c>
      <c r="H18" s="11">
        <v>1.9212562934709E-2</v>
      </c>
      <c r="I18" s="10">
        <v>1.1709584506398101E-2</v>
      </c>
      <c r="J18" s="10">
        <v>7.7541247482428603E-3</v>
      </c>
      <c r="K18" s="10">
        <v>1.11795196072391E-3</v>
      </c>
      <c r="L18" s="10">
        <v>0</v>
      </c>
      <c r="M18" s="10">
        <v>1.04216295914721E-2</v>
      </c>
      <c r="N18" s="10">
        <v>1.11795196072391E-3</v>
      </c>
      <c r="O18" s="10">
        <v>1.70925727935341E-2</v>
      </c>
      <c r="P18" s="10">
        <v>1.77670112644858E-3</v>
      </c>
      <c r="Q18" s="10">
        <v>1.2148528476814999E-2</v>
      </c>
      <c r="R18" s="10">
        <v>2.02900378245012E-2</v>
      </c>
      <c r="S18" s="11">
        <v>2.0965950086639901E-2</v>
      </c>
      <c r="T18" s="10">
        <v>1.4914484244485399E-2</v>
      </c>
      <c r="U18" s="10">
        <v>0</v>
      </c>
      <c r="V18" s="10">
        <v>0</v>
      </c>
      <c r="W18" s="11">
        <v>1.4997129252863801E-2</v>
      </c>
      <c r="X18" s="10">
        <v>0</v>
      </c>
      <c r="Y18" s="10">
        <v>3.8321569982336999E-3</v>
      </c>
      <c r="Z18" s="10">
        <v>1.0412859689422501E-3</v>
      </c>
      <c r="AA18" s="10">
        <v>9.8702660253666002E-3</v>
      </c>
      <c r="AB18" s="10">
        <v>1.8158532867715901E-2</v>
      </c>
      <c r="AC18" s="10">
        <v>1.9676905615408601E-3</v>
      </c>
      <c r="AD18" s="10">
        <v>0</v>
      </c>
      <c r="AE18" s="10">
        <v>0</v>
      </c>
      <c r="AF18" s="10">
        <v>0</v>
      </c>
      <c r="AG18" s="10">
        <v>5.8980839044208396E-3</v>
      </c>
      <c r="AH18" s="10">
        <v>0</v>
      </c>
      <c r="AI18" s="10">
        <v>9.4873649720604598E-3</v>
      </c>
      <c r="AJ18" s="11">
        <v>1.3636725995598601E-2</v>
      </c>
      <c r="AK18" s="12">
        <v>5.3902721452682E-3</v>
      </c>
      <c r="AL18" s="10">
        <v>0</v>
      </c>
      <c r="AM18" s="10">
        <v>0</v>
      </c>
      <c r="AN18" s="10">
        <v>0</v>
      </c>
      <c r="AO18" s="10">
        <v>1.08319268386457E-2</v>
      </c>
      <c r="AP18" s="10">
        <v>7.6264151863791301E-3</v>
      </c>
      <c r="AQ18" s="10">
        <v>1.31714966782581E-2</v>
      </c>
      <c r="AR18" s="10">
        <v>1.41135602347786E-2</v>
      </c>
      <c r="AS18" s="10">
        <v>8.61514565606703E-3</v>
      </c>
      <c r="AT18" s="12">
        <v>7.53849533740699E-4</v>
      </c>
      <c r="AU18" s="10">
        <v>1.0951548516102401E-2</v>
      </c>
      <c r="AV18" s="10">
        <v>5.3042013836816096E-3</v>
      </c>
      <c r="AW18" s="11">
        <v>1.53536794727829E-2</v>
      </c>
      <c r="AX18" s="10">
        <v>8.5096711888047599E-3</v>
      </c>
      <c r="AY18" s="10">
        <v>6.4416120182827002E-3</v>
      </c>
      <c r="AZ18" s="10">
        <v>2.4170530827601401E-3</v>
      </c>
      <c r="BA18" s="10">
        <v>6.1671456327636104E-3</v>
      </c>
      <c r="BB18" s="10">
        <v>9.6975250637797404E-3</v>
      </c>
      <c r="BC18" s="10">
        <v>1.0578153193469801E-2</v>
      </c>
      <c r="BD18" s="10">
        <v>9.6198428579742593E-3</v>
      </c>
      <c r="BE18" s="10">
        <v>1.20218905734328E-2</v>
      </c>
      <c r="BF18" s="10">
        <v>6.9900382709016801E-3</v>
      </c>
      <c r="BG18" s="10">
        <v>8.9156485194807795E-3</v>
      </c>
      <c r="BH18" s="10">
        <v>6.5291512978082099E-3</v>
      </c>
      <c r="BI18" s="11">
        <v>1.3907803257064401E-2</v>
      </c>
      <c r="BJ18" s="10">
        <v>5.5321537005632998E-3</v>
      </c>
      <c r="BK18" s="10">
        <v>0</v>
      </c>
      <c r="BL18" s="10">
        <v>0</v>
      </c>
      <c r="BM18" s="10">
        <v>1.1372138733321E-3</v>
      </c>
      <c r="BN18" s="10">
        <v>7.7135253435241299E-3</v>
      </c>
      <c r="BO18" s="10">
        <v>1.16744955434556E-2</v>
      </c>
      <c r="BP18" s="11">
        <v>1.92411115769043E-2</v>
      </c>
      <c r="BQ18" s="10">
        <v>1.0907296653130699E-2</v>
      </c>
      <c r="BR18" s="10">
        <v>1.41638722058062E-3</v>
      </c>
      <c r="BS18" s="10">
        <v>9.67561553635847E-3</v>
      </c>
      <c r="BT18" s="10">
        <v>0</v>
      </c>
      <c r="BU18" s="10">
        <v>0</v>
      </c>
      <c r="BV18" s="10">
        <v>0</v>
      </c>
      <c r="BW18" s="10">
        <v>1.49855161719932E-2</v>
      </c>
      <c r="BX18" s="11">
        <v>2.09740485060433E-2</v>
      </c>
      <c r="BY18" s="10">
        <v>2.01757387800496E-2</v>
      </c>
      <c r="BZ18" s="10">
        <v>1.2170452412229299E-2</v>
      </c>
      <c r="CA18" s="10">
        <v>1.7946738605670099E-3</v>
      </c>
      <c r="CB18" s="10">
        <v>1.68706469785995E-2</v>
      </c>
      <c r="CC18" s="10">
        <v>0</v>
      </c>
      <c r="CD18" s="10">
        <v>0</v>
      </c>
      <c r="CE18" s="10">
        <v>0</v>
      </c>
      <c r="CF18" s="10">
        <v>0</v>
      </c>
      <c r="CG18" s="10">
        <v>1.95478179844889E-3</v>
      </c>
      <c r="CH18" s="10">
        <v>1.8318426426511301E-2</v>
      </c>
      <c r="CI18" s="10">
        <v>9.6247337846833703E-3</v>
      </c>
      <c r="CJ18" s="10">
        <v>1.0574860487284901E-3</v>
      </c>
      <c r="CK18" s="10">
        <v>3.8440696341152701E-3</v>
      </c>
      <c r="CL18" s="10">
        <v>1.02755082661172E-2</v>
      </c>
      <c r="CM18" s="10">
        <v>4.8549010434647596E-3</v>
      </c>
      <c r="CN18" s="11">
        <v>1.6530306522276401E-2</v>
      </c>
      <c r="CO18" s="10">
        <v>1.1263034053948399E-2</v>
      </c>
      <c r="CP18" s="12">
        <v>8.6391495650032504E-4</v>
      </c>
      <c r="CQ18" s="10">
        <v>0</v>
      </c>
      <c r="CR18" s="10">
        <v>1.56619134034587E-2</v>
      </c>
      <c r="CS18" s="10">
        <v>7.3104985951158502E-3</v>
      </c>
      <c r="CT18" s="10">
        <v>1.8030833780144199E-2</v>
      </c>
      <c r="CU18" s="11">
        <v>1.9844381156831799E-2</v>
      </c>
      <c r="CV18" s="10">
        <v>1.8348028649932499E-3</v>
      </c>
      <c r="CW18" s="10">
        <v>0</v>
      </c>
      <c r="CX18" s="10">
        <v>6.3913567657732104E-3</v>
      </c>
      <c r="CY18" s="10">
        <v>2.3784904730720299E-3</v>
      </c>
      <c r="CZ18" s="10">
        <v>1.5097671193826601E-2</v>
      </c>
      <c r="DA18" s="10">
        <v>1.21432185805736E-3</v>
      </c>
      <c r="DB18" s="10">
        <v>0</v>
      </c>
      <c r="DC18" s="10">
        <v>0</v>
      </c>
      <c r="DD18" s="10">
        <v>0</v>
      </c>
      <c r="DE18" s="10">
        <v>0</v>
      </c>
      <c r="DF18" s="10">
        <v>5.6938253527824096E-3</v>
      </c>
      <c r="DG18" s="10">
        <v>1.4547664534155199E-2</v>
      </c>
      <c r="DH18" s="10">
        <v>1.26138374537418E-2</v>
      </c>
      <c r="DI18" s="10">
        <v>1.2543777615845E-3</v>
      </c>
      <c r="DJ18" s="10">
        <v>9.67561553635847E-3</v>
      </c>
      <c r="DK18" s="10">
        <v>0</v>
      </c>
      <c r="DL18" s="10">
        <v>0</v>
      </c>
      <c r="DM18" s="10">
        <v>1.1374332534487599E-2</v>
      </c>
      <c r="DN18" s="11">
        <v>2.1482696601815999E-2</v>
      </c>
      <c r="DO18" s="10">
        <v>1.286847372845E-2</v>
      </c>
      <c r="DP18" s="10">
        <v>1.5640405539771301E-3</v>
      </c>
      <c r="DQ18" s="10">
        <v>1.68706469785995E-2</v>
      </c>
      <c r="DR18" s="10">
        <v>0</v>
      </c>
      <c r="DS18" s="10">
        <v>0</v>
      </c>
      <c r="DT18" s="10">
        <v>0</v>
      </c>
      <c r="DU18" s="10">
        <v>7.0822391067377E-3</v>
      </c>
      <c r="DV18" s="10">
        <v>1.2369484255150401E-2</v>
      </c>
      <c r="DW18" s="10">
        <v>9.5084099958978301E-4</v>
      </c>
      <c r="DX18" s="10">
        <v>3.8440696341152701E-3</v>
      </c>
    </row>
    <row r="19" spans="1:128" x14ac:dyDescent="0.35">
      <c r="A19" s="9" t="s">
        <v>108</v>
      </c>
      <c r="B19" s="10">
        <v>7.1272181500610403E-3</v>
      </c>
      <c r="C19" s="10">
        <v>7.4804507532337397E-3</v>
      </c>
      <c r="D19" s="10">
        <v>6.8259024364804898E-3</v>
      </c>
      <c r="E19" s="10">
        <v>1.37284625241839E-2</v>
      </c>
      <c r="F19" s="11">
        <v>1.61422305457407E-2</v>
      </c>
      <c r="G19" s="10">
        <v>6.7768230557070904E-3</v>
      </c>
      <c r="H19" s="12">
        <v>0</v>
      </c>
      <c r="I19" s="10">
        <v>1.1398331430148E-2</v>
      </c>
      <c r="J19" s="10">
        <v>2.4739889620902901E-3</v>
      </c>
      <c r="K19" s="10">
        <v>0</v>
      </c>
      <c r="L19" s="10">
        <v>0</v>
      </c>
      <c r="M19" s="10">
        <v>7.9828615950138602E-3</v>
      </c>
      <c r="N19" s="10">
        <v>0</v>
      </c>
      <c r="O19" s="11">
        <v>2.1054827285480901E-2</v>
      </c>
      <c r="P19" s="10">
        <v>4.0063345822984502E-3</v>
      </c>
      <c r="Q19" s="10">
        <v>5.1524360479915897E-3</v>
      </c>
      <c r="R19" s="10">
        <v>0</v>
      </c>
      <c r="S19" s="11">
        <v>2.2220090777715501E-2</v>
      </c>
      <c r="T19" s="10">
        <v>0</v>
      </c>
      <c r="U19" s="10">
        <v>0</v>
      </c>
      <c r="V19" s="10">
        <v>0</v>
      </c>
      <c r="W19" s="10">
        <v>8.39849461141178E-3</v>
      </c>
      <c r="X19" s="10">
        <v>0</v>
      </c>
      <c r="Y19" s="10">
        <v>7.8857315974788199E-3</v>
      </c>
      <c r="Z19" s="11">
        <v>2.7967476936243199E-2</v>
      </c>
      <c r="AA19" s="10">
        <v>8.4712952311651307E-3</v>
      </c>
      <c r="AB19" s="10">
        <v>0</v>
      </c>
      <c r="AC19" s="10">
        <v>0</v>
      </c>
      <c r="AD19" s="10">
        <v>5.2454077848975503E-3</v>
      </c>
      <c r="AE19" s="10">
        <v>0</v>
      </c>
      <c r="AF19" s="10">
        <v>0</v>
      </c>
      <c r="AG19" s="10">
        <v>7.6075294976670803E-3</v>
      </c>
      <c r="AH19" s="10">
        <v>0</v>
      </c>
      <c r="AI19" s="10">
        <v>7.2672244593413099E-3</v>
      </c>
      <c r="AJ19" s="10">
        <v>7.6366595139842099E-3</v>
      </c>
      <c r="AK19" s="10">
        <v>6.9525383175449498E-3</v>
      </c>
      <c r="AL19" s="10">
        <v>0</v>
      </c>
      <c r="AM19" s="10">
        <v>0</v>
      </c>
      <c r="AN19" s="10">
        <v>0</v>
      </c>
      <c r="AO19" s="10">
        <v>8.6070472386791594E-3</v>
      </c>
      <c r="AP19" s="10">
        <v>5.2368394249086197E-3</v>
      </c>
      <c r="AQ19" s="10">
        <v>6.7609482539601699E-3</v>
      </c>
      <c r="AR19" s="10">
        <v>8.3522237973656707E-3</v>
      </c>
      <c r="AS19" s="10">
        <v>1.0388240840903101E-2</v>
      </c>
      <c r="AT19" s="10">
        <v>1.9608727609883498E-3</v>
      </c>
      <c r="AU19" s="12">
        <v>3.9561140082579101E-3</v>
      </c>
      <c r="AV19" s="11">
        <v>1.5682867934813501E-2</v>
      </c>
      <c r="AW19" s="10">
        <v>6.1425359044995397E-3</v>
      </c>
      <c r="AX19" s="10">
        <v>1.1356391266884E-2</v>
      </c>
      <c r="AY19" s="12">
        <v>1.70185382073863E-3</v>
      </c>
      <c r="AZ19" s="11">
        <v>1.9641544876478598E-2</v>
      </c>
      <c r="BA19" s="10">
        <v>1.2855457463191699E-2</v>
      </c>
      <c r="BB19" s="10">
        <v>3.9830279871089901E-3</v>
      </c>
      <c r="BC19" s="10">
        <v>8.2688677538861298E-3</v>
      </c>
      <c r="BD19" s="10">
        <v>6.9077040124802596E-3</v>
      </c>
      <c r="BE19" s="10">
        <v>9.6192113407671202E-3</v>
      </c>
      <c r="BF19" s="10">
        <v>3.9390975339663901E-3</v>
      </c>
      <c r="BG19" s="10">
        <v>7.6986871782048199E-3</v>
      </c>
      <c r="BH19" s="10">
        <v>9.7012963992236904E-3</v>
      </c>
      <c r="BI19" s="10">
        <v>5.0262761176390596E-3</v>
      </c>
      <c r="BJ19" s="10">
        <v>3.8009381878097502E-3</v>
      </c>
      <c r="BK19" s="10">
        <v>0</v>
      </c>
      <c r="BL19" s="10">
        <v>0</v>
      </c>
      <c r="BM19" s="10">
        <v>0</v>
      </c>
      <c r="BN19" s="10">
        <v>2.4610355363455798E-3</v>
      </c>
      <c r="BO19" s="10">
        <v>1.13641751687589E-2</v>
      </c>
      <c r="BP19" s="12">
        <v>0</v>
      </c>
      <c r="BQ19" s="10">
        <v>1.3689721971008701E-2</v>
      </c>
      <c r="BR19" s="10">
        <v>7.8109003836659401E-3</v>
      </c>
      <c r="BS19" s="10">
        <v>1.36722391154778E-2</v>
      </c>
      <c r="BT19" s="10">
        <v>0</v>
      </c>
      <c r="BU19" s="10">
        <v>0</v>
      </c>
      <c r="BV19" s="10">
        <v>0</v>
      </c>
      <c r="BW19" s="10">
        <v>0</v>
      </c>
      <c r="BX19" s="11">
        <v>2.2228673628173299E-2</v>
      </c>
      <c r="BY19" s="10">
        <v>0</v>
      </c>
      <c r="BZ19" s="10">
        <v>5.1617344313602499E-3</v>
      </c>
      <c r="CA19" s="10">
        <v>4.0468618185146299E-3</v>
      </c>
      <c r="CB19" s="11">
        <v>2.0781456520290599E-2</v>
      </c>
      <c r="CC19" s="10">
        <v>0</v>
      </c>
      <c r="CD19" s="10">
        <v>0</v>
      </c>
      <c r="CE19" s="10">
        <v>0</v>
      </c>
      <c r="CF19" s="10">
        <v>5.16084928150544E-3</v>
      </c>
      <c r="CG19" s="10">
        <v>0</v>
      </c>
      <c r="CH19" s="10">
        <v>0</v>
      </c>
      <c r="CI19" s="11">
        <v>2.2348733404990901E-2</v>
      </c>
      <c r="CJ19" s="10">
        <v>1.15157743477904E-2</v>
      </c>
      <c r="CK19" s="10">
        <v>7.9102451675710402E-3</v>
      </c>
      <c r="CL19" s="10">
        <v>1.1366903311811999E-2</v>
      </c>
      <c r="CM19" s="11">
        <v>1.49626303621356E-2</v>
      </c>
      <c r="CN19" s="12">
        <v>7.77480112905542E-4</v>
      </c>
      <c r="CO19" s="10">
        <v>8.0210204260862897E-3</v>
      </c>
      <c r="CP19" s="10">
        <v>0</v>
      </c>
      <c r="CQ19" s="10">
        <v>0</v>
      </c>
      <c r="CR19" s="10">
        <v>1.9133591067048601E-2</v>
      </c>
      <c r="CS19" s="10">
        <v>9.8580606581335495E-3</v>
      </c>
      <c r="CT19" s="10">
        <v>0</v>
      </c>
      <c r="CU19" s="10">
        <v>1.2201916371370299E-2</v>
      </c>
      <c r="CV19" s="10">
        <v>0</v>
      </c>
      <c r="CW19" s="10">
        <v>0</v>
      </c>
      <c r="CX19" s="10">
        <v>5.7663234950299904E-3</v>
      </c>
      <c r="CY19" s="11">
        <v>2.0187035755761001E-2</v>
      </c>
      <c r="CZ19" s="10">
        <v>1.5309862558872899E-3</v>
      </c>
      <c r="DA19" s="10">
        <v>3.1586285431814899E-3</v>
      </c>
      <c r="DB19" s="10">
        <v>0</v>
      </c>
      <c r="DC19" s="10">
        <v>0</v>
      </c>
      <c r="DD19" s="10">
        <v>0</v>
      </c>
      <c r="DE19" s="10">
        <v>0</v>
      </c>
      <c r="DF19" s="12">
        <v>9.4222955508387204E-4</v>
      </c>
      <c r="DG19" s="10">
        <v>8.4538098029655392E-3</v>
      </c>
      <c r="DH19" s="10">
        <v>2.47480268365709E-3</v>
      </c>
      <c r="DI19" s="11">
        <v>1.7545581419150899E-2</v>
      </c>
      <c r="DJ19" s="10">
        <v>1.36722391154778E-2</v>
      </c>
      <c r="DK19" s="10">
        <v>0</v>
      </c>
      <c r="DL19" s="10">
        <v>0</v>
      </c>
      <c r="DM19" s="10">
        <v>0</v>
      </c>
      <c r="DN19" s="10">
        <v>1.47218187515723E-2</v>
      </c>
      <c r="DO19" s="10">
        <v>3.29476500202767E-3</v>
      </c>
      <c r="DP19" s="10">
        <v>3.5268001276280801E-3</v>
      </c>
      <c r="DQ19" s="11">
        <v>2.0781456520290599E-2</v>
      </c>
      <c r="DR19" s="10">
        <v>0</v>
      </c>
      <c r="DS19" s="10">
        <v>0</v>
      </c>
      <c r="DT19" s="10">
        <v>1.9311017799405401E-3</v>
      </c>
      <c r="DU19" s="10">
        <v>1.67996472842788E-3</v>
      </c>
      <c r="DV19" s="10">
        <v>1.63898520666471E-3</v>
      </c>
      <c r="DW19" s="11">
        <v>3.1695065466803098E-2</v>
      </c>
      <c r="DX19" s="10">
        <v>7.9102451675710402E-3</v>
      </c>
    </row>
    <row r="20" spans="1:128" x14ac:dyDescent="0.35">
      <c r="A20" s="9" t="s">
        <v>110</v>
      </c>
      <c r="B20" s="10">
        <v>5.1471232180512697E-3</v>
      </c>
      <c r="C20" s="10">
        <v>3.8292606673331299E-3</v>
      </c>
      <c r="D20" s="10">
        <v>6.5143346300158503E-3</v>
      </c>
      <c r="E20" s="10">
        <v>1.1586332808593801E-2</v>
      </c>
      <c r="F20" s="11">
        <v>1.6834771169986398E-2</v>
      </c>
      <c r="G20" s="10">
        <v>3.2009752604087401E-3</v>
      </c>
      <c r="H20" s="10">
        <v>2.38474521880906E-3</v>
      </c>
      <c r="I20" s="10">
        <v>0</v>
      </c>
      <c r="J20" s="10">
        <v>0</v>
      </c>
      <c r="K20" s="10">
        <v>6.3053222199967798E-3</v>
      </c>
      <c r="L20" s="10">
        <v>0</v>
      </c>
      <c r="M20" s="10">
        <v>5.00807803056013E-3</v>
      </c>
      <c r="N20" s="10">
        <v>6.3053222199967798E-3</v>
      </c>
      <c r="O20" s="11">
        <v>1.53206907735444E-2</v>
      </c>
      <c r="P20" s="11">
        <v>1.6763721925908599E-2</v>
      </c>
      <c r="Q20" s="10">
        <v>0</v>
      </c>
      <c r="R20" s="10">
        <v>0</v>
      </c>
      <c r="S20" s="10">
        <v>0</v>
      </c>
      <c r="T20" s="10">
        <v>0</v>
      </c>
      <c r="U20" s="10">
        <v>0</v>
      </c>
      <c r="V20" s="10">
        <v>0</v>
      </c>
      <c r="W20" s="10">
        <v>4.2992095184084802E-3</v>
      </c>
      <c r="X20" s="10">
        <v>0</v>
      </c>
      <c r="Y20" s="10">
        <v>8.6082052536477494E-3</v>
      </c>
      <c r="Z20" s="11">
        <v>1.7004635139928399E-2</v>
      </c>
      <c r="AA20" s="10">
        <v>6.5400585498770099E-3</v>
      </c>
      <c r="AB20" s="10">
        <v>4.8051758012410701E-3</v>
      </c>
      <c r="AC20" s="10">
        <v>0</v>
      </c>
      <c r="AD20" s="10">
        <v>0</v>
      </c>
      <c r="AE20" s="10">
        <v>1.3255699390514601E-2</v>
      </c>
      <c r="AF20" s="10">
        <v>0</v>
      </c>
      <c r="AG20" s="10">
        <v>5.74238789107999E-3</v>
      </c>
      <c r="AH20" s="10">
        <v>1.3255699390514601E-2</v>
      </c>
      <c r="AI20" s="10">
        <v>5.2482327547593603E-3</v>
      </c>
      <c r="AJ20" s="10">
        <v>3.9092243063125103E-3</v>
      </c>
      <c r="AK20" s="10">
        <v>6.6351902257553901E-3</v>
      </c>
      <c r="AL20" s="10">
        <v>0</v>
      </c>
      <c r="AM20" s="10">
        <v>0</v>
      </c>
      <c r="AN20" s="10">
        <v>0</v>
      </c>
      <c r="AO20" s="11">
        <v>7.9715064055120594E-3</v>
      </c>
      <c r="AP20" s="12">
        <v>1.5391701575799899E-3</v>
      </c>
      <c r="AQ20" s="10">
        <v>6.9896733906463096E-3</v>
      </c>
      <c r="AR20" s="12">
        <v>0</v>
      </c>
      <c r="AS20" s="10">
        <v>8.9251479897877808E-3</v>
      </c>
      <c r="AT20" s="10">
        <v>3.2219246436983998E-3</v>
      </c>
      <c r="AU20" s="12">
        <v>2.0927906269034798E-3</v>
      </c>
      <c r="AV20" s="11">
        <v>1.3387722961066001E-2</v>
      </c>
      <c r="AW20" s="12">
        <v>0</v>
      </c>
      <c r="AX20" s="11">
        <v>1.4922632246164301E-2</v>
      </c>
      <c r="AY20" s="10">
        <v>4.3071760338703503E-3</v>
      </c>
      <c r="AZ20" s="11">
        <v>1.20346092210238E-2</v>
      </c>
      <c r="BA20" s="11">
        <v>1.30533339536294E-2</v>
      </c>
      <c r="BB20" s="10">
        <v>4.6440253881206203E-3</v>
      </c>
      <c r="BC20" s="10">
        <v>2.6939599652914602E-3</v>
      </c>
      <c r="BD20" s="10">
        <v>5.8387369470860899E-3</v>
      </c>
      <c r="BE20" s="10">
        <v>4.5160598527529397E-3</v>
      </c>
      <c r="BF20" s="10">
        <v>7.2868273690655299E-3</v>
      </c>
      <c r="BG20" s="10">
        <v>3.3466203896768002E-3</v>
      </c>
      <c r="BH20" s="10">
        <v>4.2520910905014496E-3</v>
      </c>
      <c r="BI20" s="10">
        <v>4.5683229477566497E-3</v>
      </c>
      <c r="BJ20" s="10">
        <v>1.1017563386779099E-2</v>
      </c>
      <c r="BK20" s="10">
        <v>0</v>
      </c>
      <c r="BL20" s="10">
        <v>0</v>
      </c>
      <c r="BM20" s="10">
        <v>6.4139606676536804E-3</v>
      </c>
      <c r="BN20" s="10">
        <v>0</v>
      </c>
      <c r="BO20" s="10">
        <v>0</v>
      </c>
      <c r="BP20" s="10">
        <v>2.3882887979874401E-3</v>
      </c>
      <c r="BQ20" s="10">
        <v>3.16437547862086E-3</v>
      </c>
      <c r="BR20" s="11">
        <v>1.1820025598719801E-2</v>
      </c>
      <c r="BS20" s="11">
        <v>1.6539269519743102E-2</v>
      </c>
      <c r="BT20" s="10">
        <v>0</v>
      </c>
      <c r="BU20" s="10">
        <v>0</v>
      </c>
      <c r="BV20" s="10">
        <v>0</v>
      </c>
      <c r="BW20" s="10">
        <v>0</v>
      </c>
      <c r="BX20" s="10">
        <v>0</v>
      </c>
      <c r="BY20" s="10">
        <v>0</v>
      </c>
      <c r="BZ20" s="10">
        <v>0</v>
      </c>
      <c r="CA20" s="10">
        <v>6.2859261871702999E-3</v>
      </c>
      <c r="CB20" s="11">
        <v>2.6291695828647599E-2</v>
      </c>
      <c r="CC20" s="10">
        <v>0</v>
      </c>
      <c r="CD20" s="10">
        <v>0</v>
      </c>
      <c r="CE20" s="10">
        <v>1.37451420890816E-2</v>
      </c>
      <c r="CF20" s="10">
        <v>0</v>
      </c>
      <c r="CG20" s="10">
        <v>0</v>
      </c>
      <c r="CH20" s="10">
        <v>4.8474874056584098E-3</v>
      </c>
      <c r="CI20" s="10">
        <v>6.3773683826794996E-3</v>
      </c>
      <c r="CJ20" s="11">
        <v>1.7269189214619899E-2</v>
      </c>
      <c r="CK20" s="10">
        <v>8.6349647039593701E-3</v>
      </c>
      <c r="CL20" s="11">
        <v>1.51902829114748E-2</v>
      </c>
      <c r="CM20" s="11">
        <v>1.0999287556042001E-2</v>
      </c>
      <c r="CN20" s="10">
        <v>2.2488048083960099E-3</v>
      </c>
      <c r="CO20" s="12">
        <v>0</v>
      </c>
      <c r="CP20" s="10">
        <v>4.8725368913720996E-3</v>
      </c>
      <c r="CQ20" s="10">
        <v>0</v>
      </c>
      <c r="CR20" s="11">
        <v>2.8259099462616101E-2</v>
      </c>
      <c r="CS20" s="10">
        <v>8.1182614053565295E-3</v>
      </c>
      <c r="CT20" s="10">
        <v>0</v>
      </c>
      <c r="CU20" s="10">
        <v>0</v>
      </c>
      <c r="CV20" s="10">
        <v>0</v>
      </c>
      <c r="CW20" s="10">
        <v>0</v>
      </c>
      <c r="CX20" s="10">
        <v>5.7663234950299904E-3</v>
      </c>
      <c r="CY20" s="11">
        <v>1.3955755595079699E-2</v>
      </c>
      <c r="CZ20" s="10">
        <v>4.4282666484690399E-3</v>
      </c>
      <c r="DA20" s="10">
        <v>0</v>
      </c>
      <c r="DB20" s="10">
        <v>9.4066766369730707E-3</v>
      </c>
      <c r="DC20" s="10">
        <v>0</v>
      </c>
      <c r="DD20" s="10">
        <v>0</v>
      </c>
      <c r="DE20" s="10">
        <v>0</v>
      </c>
      <c r="DF20" s="10">
        <v>2.9849363918324199E-3</v>
      </c>
      <c r="DG20" s="10">
        <v>1.5015327253856E-3</v>
      </c>
      <c r="DH20" s="10">
        <v>2.0262690338315498E-3</v>
      </c>
      <c r="DI20" s="10">
        <v>1.04680252948877E-2</v>
      </c>
      <c r="DJ20" s="11">
        <v>1.6539269519743102E-2</v>
      </c>
      <c r="DK20" s="10">
        <v>0</v>
      </c>
      <c r="DL20" s="10">
        <v>0</v>
      </c>
      <c r="DM20" s="10">
        <v>0</v>
      </c>
      <c r="DN20" s="10">
        <v>0</v>
      </c>
      <c r="DO20" s="10">
        <v>0</v>
      </c>
      <c r="DP20" s="10">
        <v>5.4781226227561099E-3</v>
      </c>
      <c r="DQ20" s="11">
        <v>2.6291695828647599E-2</v>
      </c>
      <c r="DR20" s="10">
        <v>0</v>
      </c>
      <c r="DS20" s="10">
        <v>0</v>
      </c>
      <c r="DT20" s="10">
        <v>6.1176344428760503E-3</v>
      </c>
      <c r="DU20" s="10">
        <v>3.1441158523046902E-3</v>
      </c>
      <c r="DV20" s="10">
        <v>4.1021714237021098E-3</v>
      </c>
      <c r="DW20" s="11">
        <v>1.55276309835745E-2</v>
      </c>
      <c r="DX20" s="10">
        <v>8.6349647039593701E-3</v>
      </c>
    </row>
    <row r="21" spans="1:128" x14ac:dyDescent="0.35">
      <c r="A21" s="9" t="s">
        <v>111</v>
      </c>
      <c r="B21" s="10">
        <v>3.2818218838326402E-3</v>
      </c>
      <c r="C21" s="10">
        <v>3.8593023797464702E-3</v>
      </c>
      <c r="D21" s="10">
        <v>2.7251205790814002E-3</v>
      </c>
      <c r="E21" s="11">
        <v>1.3015815924850901E-2</v>
      </c>
      <c r="F21" s="10">
        <v>0</v>
      </c>
      <c r="G21" s="10">
        <v>3.2917040662454001E-3</v>
      </c>
      <c r="H21" s="10">
        <v>1.7903741124833501E-3</v>
      </c>
      <c r="I21" s="10">
        <v>0</v>
      </c>
      <c r="J21" s="10">
        <v>1.22140199988932E-3</v>
      </c>
      <c r="K21" s="10">
        <v>5.79138747990934E-3</v>
      </c>
      <c r="L21" s="10">
        <v>0</v>
      </c>
      <c r="M21" s="10">
        <v>2.9805411727962198E-3</v>
      </c>
      <c r="N21" s="10">
        <v>5.79138747990934E-3</v>
      </c>
      <c r="O21" s="11">
        <v>2.45535247511771E-2</v>
      </c>
      <c r="P21" s="10">
        <v>0</v>
      </c>
      <c r="Q21" s="10">
        <v>0</v>
      </c>
      <c r="R21" s="10">
        <v>0</v>
      </c>
      <c r="S21" s="10">
        <v>0</v>
      </c>
      <c r="T21" s="10">
        <v>2.3492762207185602E-3</v>
      </c>
      <c r="U21" s="10">
        <v>0</v>
      </c>
      <c r="V21" s="10">
        <v>0</v>
      </c>
      <c r="W21" s="10">
        <v>3.6242122639943402E-3</v>
      </c>
      <c r="X21" s="10">
        <v>0</v>
      </c>
      <c r="Y21" s="10">
        <v>3.8145639562058502E-3</v>
      </c>
      <c r="Z21" s="10">
        <v>0</v>
      </c>
      <c r="AA21" s="10">
        <v>6.72543071119025E-3</v>
      </c>
      <c r="AB21" s="10">
        <v>3.6075394103399498E-3</v>
      </c>
      <c r="AC21" s="10">
        <v>0</v>
      </c>
      <c r="AD21" s="10">
        <v>0</v>
      </c>
      <c r="AE21" s="10">
        <v>5.9849809281002199E-3</v>
      </c>
      <c r="AF21" s="10">
        <v>0</v>
      </c>
      <c r="AG21" s="10">
        <v>2.3518373263257302E-3</v>
      </c>
      <c r="AH21" s="10">
        <v>5.9849809281002199E-3</v>
      </c>
      <c r="AI21" s="12">
        <v>2.7133455159172098E-3</v>
      </c>
      <c r="AJ21" s="10">
        <v>3.29545666778467E-3</v>
      </c>
      <c r="AK21" s="10">
        <v>2.1493494219018698E-3</v>
      </c>
      <c r="AL21" s="11">
        <v>0</v>
      </c>
      <c r="AM21" s="11">
        <v>0</v>
      </c>
      <c r="AN21" s="11">
        <v>0</v>
      </c>
      <c r="AO21" s="10">
        <v>4.38218606190496E-3</v>
      </c>
      <c r="AP21" s="10">
        <v>1.87618318667053E-3</v>
      </c>
      <c r="AQ21" s="10">
        <v>5.1508910063858904E-3</v>
      </c>
      <c r="AR21" s="10">
        <v>2.2943708472660299E-3</v>
      </c>
      <c r="AS21" s="10">
        <v>3.6553602061556701E-3</v>
      </c>
      <c r="AT21" s="10">
        <v>1.4547069133228399E-3</v>
      </c>
      <c r="AU21" s="10">
        <v>2.1877064249841002E-3</v>
      </c>
      <c r="AV21" s="10">
        <v>6.2337491216019796E-3</v>
      </c>
      <c r="AW21" s="10">
        <v>1.3955082577973099E-3</v>
      </c>
      <c r="AX21" s="11">
        <v>1.0996916155085801E-2</v>
      </c>
      <c r="AY21" s="10">
        <v>3.0393814278736201E-3</v>
      </c>
      <c r="AZ21" s="10">
        <v>1.9391298570889399E-3</v>
      </c>
      <c r="BA21" s="11">
        <v>1.11729110108352E-2</v>
      </c>
      <c r="BB21" s="10">
        <v>1.23766561354557E-3</v>
      </c>
      <c r="BC21" s="10">
        <v>2.3843939362829902E-3</v>
      </c>
      <c r="BD21" s="10">
        <v>3.35071646758308E-3</v>
      </c>
      <c r="BE21" s="10">
        <v>2.5766778631501502E-3</v>
      </c>
      <c r="BF21" s="10">
        <v>4.1981477069414396E-3</v>
      </c>
      <c r="BG21" s="10">
        <v>3.1024661427668299E-3</v>
      </c>
      <c r="BH21" s="10">
        <v>2.99730123278618E-3</v>
      </c>
      <c r="BI21" s="10">
        <v>3.6101678279662798E-3</v>
      </c>
      <c r="BJ21" s="10">
        <v>3.3034217057723099E-3</v>
      </c>
      <c r="BK21" s="10">
        <v>0</v>
      </c>
      <c r="BL21" s="10">
        <v>0</v>
      </c>
      <c r="BM21" s="10">
        <v>5.8911710157295398E-3</v>
      </c>
      <c r="BN21" s="10">
        <v>1.21500692685042E-3</v>
      </c>
      <c r="BO21" s="10">
        <v>0</v>
      </c>
      <c r="BP21" s="10">
        <v>1.79303449413606E-3</v>
      </c>
      <c r="BQ21" s="10">
        <v>3.2540668960913698E-3</v>
      </c>
      <c r="BR21" s="10">
        <v>0</v>
      </c>
      <c r="BS21" s="11">
        <v>1.29625110819308E-2</v>
      </c>
      <c r="BT21" s="10">
        <v>0</v>
      </c>
      <c r="BU21" s="10">
        <v>0</v>
      </c>
      <c r="BV21" s="10">
        <v>0</v>
      </c>
      <c r="BW21" s="10">
        <v>2.3604649159138101E-3</v>
      </c>
      <c r="BX21" s="10">
        <v>0</v>
      </c>
      <c r="BY21" s="10">
        <v>0</v>
      </c>
      <c r="BZ21" s="10">
        <v>0</v>
      </c>
      <c r="CA21" s="10">
        <v>0</v>
      </c>
      <c r="CB21" s="11">
        <v>2.4234727747604601E-2</v>
      </c>
      <c r="CC21" s="10">
        <v>0</v>
      </c>
      <c r="CD21" s="10">
        <v>0</v>
      </c>
      <c r="CE21" s="10">
        <v>6.20596551216654E-3</v>
      </c>
      <c r="CF21" s="10">
        <v>0</v>
      </c>
      <c r="CG21" s="10">
        <v>0</v>
      </c>
      <c r="CH21" s="10">
        <v>3.63930532000987E-3</v>
      </c>
      <c r="CI21" s="10">
        <v>6.5581292354413203E-3</v>
      </c>
      <c r="CJ21" s="10">
        <v>0</v>
      </c>
      <c r="CK21" s="10">
        <v>3.8264219023907801E-3</v>
      </c>
      <c r="CL21" s="11">
        <v>1.21429886665413E-2</v>
      </c>
      <c r="CM21" s="10">
        <v>5.0405039329147298E-3</v>
      </c>
      <c r="CN21" s="10">
        <v>1.1265621344562901E-3</v>
      </c>
      <c r="CO21" s="12">
        <v>0</v>
      </c>
      <c r="CP21" s="10">
        <v>5.9394159554117497E-3</v>
      </c>
      <c r="CQ21" s="10">
        <v>0</v>
      </c>
      <c r="CR21" s="11">
        <v>2.01598407067329E-2</v>
      </c>
      <c r="CS21" s="10">
        <v>6.1452267589879898E-3</v>
      </c>
      <c r="CT21" s="10">
        <v>0</v>
      </c>
      <c r="CU21" s="10">
        <v>0</v>
      </c>
      <c r="CV21" s="10">
        <v>7.9419392250789003E-3</v>
      </c>
      <c r="CW21" s="10">
        <v>0</v>
      </c>
      <c r="CX21" s="10">
        <v>6.3620146985648302E-3</v>
      </c>
      <c r="CY21" s="10">
        <v>3.9351472483347104E-3</v>
      </c>
      <c r="CZ21" s="10">
        <v>2.2183861884389898E-3</v>
      </c>
      <c r="DA21" s="10">
        <v>0</v>
      </c>
      <c r="DB21" s="10">
        <v>4.2471376734278801E-3</v>
      </c>
      <c r="DC21" s="10">
        <v>0</v>
      </c>
      <c r="DD21" s="10">
        <v>0</v>
      </c>
      <c r="DE21" s="11">
        <v>0</v>
      </c>
      <c r="DF21" s="10">
        <v>8.9687100719973705E-4</v>
      </c>
      <c r="DG21" s="10">
        <v>0</v>
      </c>
      <c r="DH21" s="10">
        <v>3.2567725587139599E-3</v>
      </c>
      <c r="DI21" s="10">
        <v>0</v>
      </c>
      <c r="DJ21" s="11">
        <v>1.29625110819308E-2</v>
      </c>
      <c r="DK21" s="10">
        <v>0</v>
      </c>
      <c r="DL21" s="11">
        <v>0</v>
      </c>
      <c r="DM21" s="10">
        <v>1.7916441837200999E-3</v>
      </c>
      <c r="DN21" s="10">
        <v>0</v>
      </c>
      <c r="DO21" s="10">
        <v>0</v>
      </c>
      <c r="DP21" s="10">
        <v>0</v>
      </c>
      <c r="DQ21" s="11">
        <v>2.4234727747604601E-2</v>
      </c>
      <c r="DR21" s="10">
        <v>0</v>
      </c>
      <c r="DS21" s="11">
        <v>0</v>
      </c>
      <c r="DT21" s="10">
        <v>0</v>
      </c>
      <c r="DU21" s="10">
        <v>0</v>
      </c>
      <c r="DV21" s="10">
        <v>6.5933195941858397E-3</v>
      </c>
      <c r="DW21" s="10">
        <v>0</v>
      </c>
      <c r="DX21" s="10">
        <v>3.8264219023907801E-3</v>
      </c>
    </row>
    <row r="22" spans="1:128" x14ac:dyDescent="0.35">
      <c r="A22" s="9" t="s">
        <v>112</v>
      </c>
      <c r="B22" s="10">
        <v>3.6879156510791601E-3</v>
      </c>
      <c r="C22" s="10">
        <v>2.4156778530995101E-3</v>
      </c>
      <c r="D22" s="10">
        <v>4.9979840209031998E-3</v>
      </c>
      <c r="E22" s="10">
        <v>5.90543105249677E-3</v>
      </c>
      <c r="F22" s="10">
        <v>5.2014667091580804E-3</v>
      </c>
      <c r="G22" s="10">
        <v>1.95617653906845E-3</v>
      </c>
      <c r="H22" s="10">
        <v>0</v>
      </c>
      <c r="I22" s="10">
        <v>3.8446951821540301E-3</v>
      </c>
      <c r="J22" s="10">
        <v>2.41221751374039E-3</v>
      </c>
      <c r="K22" s="10">
        <v>8.7381900615595195E-3</v>
      </c>
      <c r="L22" s="10">
        <v>0</v>
      </c>
      <c r="M22" s="10">
        <v>3.0816153942947698E-3</v>
      </c>
      <c r="N22" s="10">
        <v>8.7381900615595195E-3</v>
      </c>
      <c r="O22" s="10">
        <v>0</v>
      </c>
      <c r="P22" s="10">
        <v>0</v>
      </c>
      <c r="Q22" s="10">
        <v>0</v>
      </c>
      <c r="R22" s="10">
        <v>0</v>
      </c>
      <c r="S22" s="10">
        <v>7.4949106791325501E-3</v>
      </c>
      <c r="T22" s="10">
        <v>2.3492762207185602E-3</v>
      </c>
      <c r="U22" s="10">
        <v>0</v>
      </c>
      <c r="V22" s="10">
        <v>0</v>
      </c>
      <c r="W22" s="10">
        <v>1.88615713961951E-3</v>
      </c>
      <c r="X22" s="10">
        <v>0</v>
      </c>
      <c r="Y22" s="10">
        <v>1.0614976068358E-2</v>
      </c>
      <c r="Z22" s="10">
        <v>1.0259466047833701E-2</v>
      </c>
      <c r="AA22" s="10">
        <v>3.9967535074825304E-3</v>
      </c>
      <c r="AB22" s="10">
        <v>0</v>
      </c>
      <c r="AC22" s="10">
        <v>0</v>
      </c>
      <c r="AD22" s="10">
        <v>2.5247941936869501E-3</v>
      </c>
      <c r="AE22" s="10">
        <v>1.11558554996396E-2</v>
      </c>
      <c r="AF22" s="10">
        <v>0</v>
      </c>
      <c r="AG22" s="10">
        <v>4.2928524969942303E-3</v>
      </c>
      <c r="AH22" s="10">
        <v>1.11558554996396E-2</v>
      </c>
      <c r="AI22" s="12">
        <v>2.8053587677994598E-3</v>
      </c>
      <c r="AJ22" s="10">
        <v>1.71506210715105E-3</v>
      </c>
      <c r="AK22" s="10">
        <v>3.92324755179373E-3</v>
      </c>
      <c r="AL22" s="11">
        <v>0</v>
      </c>
      <c r="AM22" s="11">
        <v>0</v>
      </c>
      <c r="AN22" s="11">
        <v>0</v>
      </c>
      <c r="AO22" s="10">
        <v>3.0546721067653201E-3</v>
      </c>
      <c r="AP22" s="10">
        <v>4.4968402310986803E-3</v>
      </c>
      <c r="AQ22" s="12">
        <v>0</v>
      </c>
      <c r="AR22" s="10">
        <v>5.3425931004613004E-3</v>
      </c>
      <c r="AS22" s="10">
        <v>5.9810892608217802E-3</v>
      </c>
      <c r="AT22" s="10">
        <v>3.65537261700126E-3</v>
      </c>
      <c r="AU22" s="10">
        <v>3.1088513526847201E-3</v>
      </c>
      <c r="AV22" s="10">
        <v>5.2502331021544802E-3</v>
      </c>
      <c r="AW22" s="10">
        <v>3.2495325673392401E-3</v>
      </c>
      <c r="AX22" s="10">
        <v>0</v>
      </c>
      <c r="AY22" s="10">
        <v>2.99131259416656E-3</v>
      </c>
      <c r="AZ22" s="11">
        <v>1.00168246737049E-2</v>
      </c>
      <c r="BA22" s="10">
        <v>5.8811456172926501E-3</v>
      </c>
      <c r="BB22" s="10">
        <v>4.37270224341738E-3</v>
      </c>
      <c r="BC22" s="10">
        <v>2.2013695000966298E-3</v>
      </c>
      <c r="BD22" s="10">
        <v>3.4153181515561301E-3</v>
      </c>
      <c r="BE22" s="10">
        <v>4.1801085010168401E-3</v>
      </c>
      <c r="BF22" s="10">
        <v>2.5780120663284798E-3</v>
      </c>
      <c r="BG22" s="10">
        <v>4.3975784994208303E-3</v>
      </c>
      <c r="BH22" s="10">
        <v>3.3656479282026001E-3</v>
      </c>
      <c r="BI22" s="10">
        <v>3.5287965519606801E-3</v>
      </c>
      <c r="BJ22" s="10">
        <v>5.6242034829360804E-3</v>
      </c>
      <c r="BK22" s="10">
        <v>0</v>
      </c>
      <c r="BL22" s="10">
        <v>0</v>
      </c>
      <c r="BM22" s="10">
        <v>8.8887459523604908E-3</v>
      </c>
      <c r="BN22" s="10">
        <v>2.39958751379976E-3</v>
      </c>
      <c r="BO22" s="10">
        <v>3.8331741613442899E-3</v>
      </c>
      <c r="BP22" s="10">
        <v>0</v>
      </c>
      <c r="BQ22" s="10">
        <v>1.93380972000739E-3</v>
      </c>
      <c r="BR22" s="10">
        <v>5.2682338061563298E-3</v>
      </c>
      <c r="BS22" s="10">
        <v>5.88124600897385E-3</v>
      </c>
      <c r="BT22" s="10">
        <v>0</v>
      </c>
      <c r="BU22" s="10">
        <v>0</v>
      </c>
      <c r="BV22" s="10">
        <v>0</v>
      </c>
      <c r="BW22" s="10">
        <v>2.3604649159138101E-3</v>
      </c>
      <c r="BX22" s="10">
        <v>7.49780570319869E-3</v>
      </c>
      <c r="BY22" s="10">
        <v>0</v>
      </c>
      <c r="BZ22" s="10">
        <v>0</v>
      </c>
      <c r="CA22" s="10">
        <v>0</v>
      </c>
      <c r="CB22" s="10">
        <v>0</v>
      </c>
      <c r="CC22" s="10">
        <v>0</v>
      </c>
      <c r="CD22" s="10">
        <v>0</v>
      </c>
      <c r="CE22" s="10">
        <v>1.15677652646177E-2</v>
      </c>
      <c r="CF22" s="10">
        <v>2.48409329355752E-3</v>
      </c>
      <c r="CG22" s="10">
        <v>0</v>
      </c>
      <c r="CH22" s="10">
        <v>0</v>
      </c>
      <c r="CI22" s="10">
        <v>3.8973304684652701E-3</v>
      </c>
      <c r="CJ22" s="10">
        <v>1.04190803838532E-2</v>
      </c>
      <c r="CK22" s="10">
        <v>1.0647973762568401E-2</v>
      </c>
      <c r="CL22" s="10">
        <v>6.77190069947552E-3</v>
      </c>
      <c r="CM22" s="10">
        <v>3.61663347588995E-3</v>
      </c>
      <c r="CN22" s="10">
        <v>1.1891969555827501E-3</v>
      </c>
      <c r="CO22" s="10">
        <v>2.9299058392690202E-3</v>
      </c>
      <c r="CP22" s="10">
        <v>8.17994157730236E-3</v>
      </c>
      <c r="CQ22" s="10">
        <v>0</v>
      </c>
      <c r="CR22" s="10">
        <v>0</v>
      </c>
      <c r="CS22" s="10">
        <v>0</v>
      </c>
      <c r="CT22" s="10">
        <v>0</v>
      </c>
      <c r="CU22" s="10">
        <v>5.4280419422579997E-3</v>
      </c>
      <c r="CV22" s="10">
        <v>5.6321644814268804E-3</v>
      </c>
      <c r="CW22" s="10">
        <v>0</v>
      </c>
      <c r="CX22" s="10">
        <v>1.1655136845175201E-2</v>
      </c>
      <c r="CY22" s="10">
        <v>7.2968259741988898E-3</v>
      </c>
      <c r="CZ22" s="10">
        <v>2.3417244561230398E-3</v>
      </c>
      <c r="DA22" s="10">
        <v>0</v>
      </c>
      <c r="DB22" s="10">
        <v>1.0672164000802601E-2</v>
      </c>
      <c r="DC22" s="10">
        <v>0</v>
      </c>
      <c r="DD22" s="10">
        <v>0</v>
      </c>
      <c r="DE22" s="11">
        <v>0</v>
      </c>
      <c r="DF22" s="10">
        <v>1.7712824699232801E-3</v>
      </c>
      <c r="DG22" s="10">
        <v>2.5808799877309399E-3</v>
      </c>
      <c r="DH22" s="10">
        <v>1.2382913404073101E-3</v>
      </c>
      <c r="DI22" s="10">
        <v>4.6656417350060897E-3</v>
      </c>
      <c r="DJ22" s="10">
        <v>5.88124600897385E-3</v>
      </c>
      <c r="DK22" s="10">
        <v>0</v>
      </c>
      <c r="DL22" s="11">
        <v>0</v>
      </c>
      <c r="DM22" s="10">
        <v>1.7916441837200999E-3</v>
      </c>
      <c r="DN22" s="10">
        <v>4.9657185328905798E-3</v>
      </c>
      <c r="DO22" s="10">
        <v>0</v>
      </c>
      <c r="DP22" s="10">
        <v>0</v>
      </c>
      <c r="DQ22" s="10">
        <v>0</v>
      </c>
      <c r="DR22" s="10">
        <v>0</v>
      </c>
      <c r="DS22" s="11">
        <v>0</v>
      </c>
      <c r="DT22" s="10">
        <v>1.7921084336136399E-3</v>
      </c>
      <c r="DU22" s="10">
        <v>0</v>
      </c>
      <c r="DV22" s="10">
        <v>2.5069145636753302E-3</v>
      </c>
      <c r="DW22" s="10">
        <v>9.3683399595684298E-3</v>
      </c>
      <c r="DX22" s="10">
        <v>1.0647973762568401E-2</v>
      </c>
    </row>
    <row r="23" spans="1:128" x14ac:dyDescent="0.35">
      <c r="A23" s="9" t="s">
        <v>115</v>
      </c>
      <c r="B23" s="10">
        <v>0.18326645758655599</v>
      </c>
      <c r="C23" s="10">
        <v>0.18969930688453099</v>
      </c>
      <c r="D23" s="10">
        <v>0.17656514246140501</v>
      </c>
      <c r="E23" s="11">
        <v>0.34061014705538301</v>
      </c>
      <c r="F23" s="11">
        <v>0.23386009900937599</v>
      </c>
      <c r="G23" s="12">
        <v>0.14370145905954901</v>
      </c>
      <c r="H23" s="12">
        <v>0.14615324236404201</v>
      </c>
      <c r="I23" s="12">
        <v>0.14592982320138601</v>
      </c>
      <c r="J23" s="12">
        <v>0.113845447544463</v>
      </c>
      <c r="K23" s="10">
        <v>0.20830578876393499</v>
      </c>
      <c r="L23" s="10">
        <v>0</v>
      </c>
      <c r="M23" s="10">
        <v>0.180260412431654</v>
      </c>
      <c r="N23" s="10">
        <v>0.20830578876393499</v>
      </c>
      <c r="O23" s="11">
        <v>0.334007452874647</v>
      </c>
      <c r="P23" s="10">
        <v>0.233207641239116</v>
      </c>
      <c r="Q23" s="10">
        <v>0.16126339553893801</v>
      </c>
      <c r="R23" s="10">
        <v>0.174695284016046</v>
      </c>
      <c r="S23" s="12">
        <v>0.13839188535622601</v>
      </c>
      <c r="T23" s="12">
        <v>0.12234127438508401</v>
      </c>
      <c r="U23" s="10">
        <v>0</v>
      </c>
      <c r="V23" s="10">
        <v>0</v>
      </c>
      <c r="W23" s="10">
        <v>0.18395667157798601</v>
      </c>
      <c r="X23" s="10">
        <v>0</v>
      </c>
      <c r="Y23" s="11">
        <v>0.34587575513609897</v>
      </c>
      <c r="Z23" s="11">
        <v>0.23589647860534599</v>
      </c>
      <c r="AA23" s="12">
        <v>0.125381802124263</v>
      </c>
      <c r="AB23" s="12">
        <v>0.11752477535429801</v>
      </c>
      <c r="AC23" s="10">
        <v>0.15253846214947001</v>
      </c>
      <c r="AD23" s="12">
        <v>0.106518989695877</v>
      </c>
      <c r="AE23" s="10">
        <v>0.171661706821337</v>
      </c>
      <c r="AF23" s="10">
        <v>0</v>
      </c>
      <c r="AG23" s="10">
        <v>0.17712662982878599</v>
      </c>
      <c r="AH23" s="10">
        <v>0.171661706821337</v>
      </c>
      <c r="AI23" s="12">
        <v>0.17719783488593799</v>
      </c>
      <c r="AJ23" s="10">
        <v>0.18083399922899199</v>
      </c>
      <c r="AK23" s="10">
        <v>0.17327122926907099</v>
      </c>
      <c r="AL23" s="11">
        <v>0</v>
      </c>
      <c r="AM23" s="11">
        <v>0</v>
      </c>
      <c r="AN23" s="11">
        <v>0</v>
      </c>
      <c r="AO23" s="11">
        <v>0.21008481287684999</v>
      </c>
      <c r="AP23" s="12">
        <v>0.14900787416345901</v>
      </c>
      <c r="AQ23" s="11">
        <v>0.217536456308386</v>
      </c>
      <c r="AR23" s="12">
        <v>0.155970895214392</v>
      </c>
      <c r="AS23" s="10">
        <v>0.20335163584549701</v>
      </c>
      <c r="AT23" s="12">
        <v>0.13998324865418099</v>
      </c>
      <c r="AU23" s="12">
        <v>0.14748668296777101</v>
      </c>
      <c r="AV23" s="11">
        <v>0.27980041147986601</v>
      </c>
      <c r="AW23" s="12">
        <v>0.16129542770893501</v>
      </c>
      <c r="AX23" s="11">
        <v>0.27198537026567499</v>
      </c>
      <c r="AY23" s="12">
        <v>0.13215756274031701</v>
      </c>
      <c r="AZ23" s="11">
        <v>0.28763193866290199</v>
      </c>
      <c r="BA23" s="11">
        <v>0.306477663775377</v>
      </c>
      <c r="BB23" s="10">
        <v>0.18415668168191199</v>
      </c>
      <c r="BC23" s="12">
        <v>0.13794378577802999</v>
      </c>
      <c r="BD23" s="12">
        <v>0.169377857001004</v>
      </c>
      <c r="BE23" s="12">
        <v>0.15189366570693399</v>
      </c>
      <c r="BF23" s="10">
        <v>0.18851986078822699</v>
      </c>
      <c r="BG23" s="11">
        <v>0.21942314966285401</v>
      </c>
      <c r="BH23" s="10">
        <v>0.18474862622539201</v>
      </c>
      <c r="BI23" s="10">
        <v>0.16706985997795101</v>
      </c>
      <c r="BJ23" s="11">
        <v>0.23530747206902</v>
      </c>
      <c r="BK23" s="10">
        <v>0</v>
      </c>
      <c r="BL23" s="10">
        <v>0</v>
      </c>
      <c r="BM23" s="10">
        <v>0.211894823033665</v>
      </c>
      <c r="BN23" s="12">
        <v>0.110797900394645</v>
      </c>
      <c r="BO23" s="12">
        <v>0.14795850717886699</v>
      </c>
      <c r="BP23" s="12">
        <v>0.14637041675332599</v>
      </c>
      <c r="BQ23" s="12">
        <v>0.148250061351413</v>
      </c>
      <c r="BR23" s="11">
        <v>0.23082971772247399</v>
      </c>
      <c r="BS23" s="11">
        <v>0.33775197090215697</v>
      </c>
      <c r="BT23" s="10">
        <v>0</v>
      </c>
      <c r="BU23" s="10">
        <v>0</v>
      </c>
      <c r="BV23" s="10">
        <v>0</v>
      </c>
      <c r="BW23" s="12">
        <v>0.118161324884147</v>
      </c>
      <c r="BX23" s="10">
        <v>0.143268868746452</v>
      </c>
      <c r="BY23" s="10">
        <v>0.173711180181152</v>
      </c>
      <c r="BZ23" s="10">
        <v>0.16551529027338699</v>
      </c>
      <c r="CA23" s="10">
        <v>0.230605230266068</v>
      </c>
      <c r="CB23" s="11">
        <v>0.32967078120626597</v>
      </c>
      <c r="CC23" s="10">
        <v>0</v>
      </c>
      <c r="CD23" s="10">
        <v>0</v>
      </c>
      <c r="CE23" s="10">
        <v>0.178000004526501</v>
      </c>
      <c r="CF23" s="12">
        <v>0.104801852207071</v>
      </c>
      <c r="CG23" s="10">
        <v>0.15153775456425</v>
      </c>
      <c r="CH23" s="12">
        <v>0.118559630687322</v>
      </c>
      <c r="CI23" s="12">
        <v>0.130719569667339</v>
      </c>
      <c r="CJ23" s="10">
        <v>0.232457044143321</v>
      </c>
      <c r="CK23" s="11">
        <v>0.34430174473353298</v>
      </c>
      <c r="CL23" s="11">
        <v>0.367295639976157</v>
      </c>
      <c r="CM23" s="11">
        <v>0.21334401575817</v>
      </c>
      <c r="CN23" s="12">
        <v>0.15718753728743101</v>
      </c>
      <c r="CO23" s="12">
        <v>0.13194273016371399</v>
      </c>
      <c r="CP23" s="10">
        <v>0.18218471860382801</v>
      </c>
      <c r="CQ23" s="10">
        <v>0</v>
      </c>
      <c r="CR23" s="11">
        <v>0.38638673752541902</v>
      </c>
      <c r="CS23" s="10">
        <v>0.21131910939829099</v>
      </c>
      <c r="CT23" s="10">
        <v>0.17648613168838101</v>
      </c>
      <c r="CU23" s="12">
        <v>0.130442171427649</v>
      </c>
      <c r="CV23" s="10">
        <v>0.21866817676904701</v>
      </c>
      <c r="CW23" s="10">
        <v>0</v>
      </c>
      <c r="CX23" s="11">
        <v>0.353528997234207</v>
      </c>
      <c r="CY23" s="10">
        <v>0.216050327418739</v>
      </c>
      <c r="CZ23" s="12">
        <v>0.13869566524159499</v>
      </c>
      <c r="DA23" s="12">
        <v>0.134274496928942</v>
      </c>
      <c r="DB23" s="10">
        <v>0.14389495334882299</v>
      </c>
      <c r="DC23" s="10">
        <v>0</v>
      </c>
      <c r="DD23" s="10">
        <v>0</v>
      </c>
      <c r="DE23" s="11">
        <v>0</v>
      </c>
      <c r="DF23" s="12">
        <v>0.12404340955390999</v>
      </c>
      <c r="DG23" s="12">
        <v>0.14986115814317399</v>
      </c>
      <c r="DH23" s="12">
        <v>0.13939413503685599</v>
      </c>
      <c r="DI23" s="11">
        <v>0.22611215726994599</v>
      </c>
      <c r="DJ23" s="11">
        <v>0.33775197090215697</v>
      </c>
      <c r="DK23" s="10">
        <v>0</v>
      </c>
      <c r="DL23" s="11">
        <v>0</v>
      </c>
      <c r="DM23" s="12">
        <v>0.12644791001726299</v>
      </c>
      <c r="DN23" s="10">
        <v>0.15547156510770699</v>
      </c>
      <c r="DO23" s="10">
        <v>0.16183239970145</v>
      </c>
      <c r="DP23" s="10">
        <v>0.22406493998520099</v>
      </c>
      <c r="DQ23" s="11">
        <v>0.32967078120626597</v>
      </c>
      <c r="DR23" s="10">
        <v>0</v>
      </c>
      <c r="DS23" s="11">
        <v>0</v>
      </c>
      <c r="DT23" s="12">
        <v>0.118610303174798</v>
      </c>
      <c r="DU23" s="12">
        <v>0.14328326926613899</v>
      </c>
      <c r="DV23" s="12">
        <v>0.11661400455272999</v>
      </c>
      <c r="DW23" s="10">
        <v>0.22940559620543399</v>
      </c>
      <c r="DX23" s="11">
        <v>0.34430174473353298</v>
      </c>
    </row>
    <row r="24" spans="1:128" x14ac:dyDescent="0.35">
      <c r="A24" s="9" t="s">
        <v>113</v>
      </c>
      <c r="B24" s="10">
        <v>8.0331942549760296E-2</v>
      </c>
      <c r="C24" s="11">
        <v>8.99182488234158E-2</v>
      </c>
      <c r="D24" s="12">
        <v>7.0404006130547106E-2</v>
      </c>
      <c r="E24" s="10">
        <v>0.104312152990526</v>
      </c>
      <c r="F24" s="11">
        <v>0.110665905023108</v>
      </c>
      <c r="G24" s="11">
        <v>0.10667420672476199</v>
      </c>
      <c r="H24" s="10">
        <v>8.4283778919733598E-2</v>
      </c>
      <c r="I24" s="10">
        <v>9.2451092400704801E-2</v>
      </c>
      <c r="J24" s="12">
        <v>4.3471865004007702E-2</v>
      </c>
      <c r="K24" s="12">
        <v>1.15469905798475E-2</v>
      </c>
      <c r="L24" s="10">
        <v>0</v>
      </c>
      <c r="M24" s="11">
        <v>8.8589777798418506E-2</v>
      </c>
      <c r="N24" s="12">
        <v>1.15469905798475E-2</v>
      </c>
      <c r="O24" s="11">
        <v>0.12600275979923301</v>
      </c>
      <c r="P24" s="10">
        <v>0.11291010006322</v>
      </c>
      <c r="Q24" s="10">
        <v>0.107831424465064</v>
      </c>
      <c r="R24" s="10">
        <v>8.0237534066772906E-2</v>
      </c>
      <c r="S24" s="11">
        <v>0.13127507851695699</v>
      </c>
      <c r="T24" s="10">
        <v>5.7196327532540399E-2</v>
      </c>
      <c r="U24" s="12">
        <v>0</v>
      </c>
      <c r="V24" s="10">
        <v>0</v>
      </c>
      <c r="W24" s="11">
        <v>0.10068444899941</v>
      </c>
      <c r="X24" s="12">
        <v>0</v>
      </c>
      <c r="Y24" s="10">
        <v>8.7014027201086599E-2</v>
      </c>
      <c r="Z24" s="10">
        <v>0.109162363936784</v>
      </c>
      <c r="AA24" s="10">
        <v>0.105467060119566</v>
      </c>
      <c r="AB24" s="10">
        <v>8.65969171901428E-2</v>
      </c>
      <c r="AC24" s="10">
        <v>5.17596036318166E-2</v>
      </c>
      <c r="AD24" s="12">
        <v>2.9121621950805102E-2</v>
      </c>
      <c r="AE24" s="12">
        <v>1.6265164369140599E-2</v>
      </c>
      <c r="AF24" s="10">
        <v>0</v>
      </c>
      <c r="AG24" s="10">
        <v>7.6603389168291305E-2</v>
      </c>
      <c r="AH24" s="12">
        <v>1.6265164369140599E-2</v>
      </c>
      <c r="AI24" s="11">
        <v>8.1787792993677999E-2</v>
      </c>
      <c r="AJ24" s="11">
        <v>9.1551270904769305E-2</v>
      </c>
      <c r="AK24" s="10">
        <v>7.1710159189395495E-2</v>
      </c>
      <c r="AL24" s="12">
        <v>0</v>
      </c>
      <c r="AM24" s="10">
        <v>0</v>
      </c>
      <c r="AN24" s="10">
        <v>0</v>
      </c>
      <c r="AO24" s="11">
        <v>0.100822615454832</v>
      </c>
      <c r="AP24" s="12">
        <v>5.4156533225987999E-2</v>
      </c>
      <c r="AQ24" s="11">
        <v>0.10491797960881299</v>
      </c>
      <c r="AR24" s="10">
        <v>7.1744078502744696E-2</v>
      </c>
      <c r="AS24" s="11">
        <v>9.6569895507107706E-2</v>
      </c>
      <c r="AT24" s="12">
        <v>3.46696614808161E-2</v>
      </c>
      <c r="AU24" s="12">
        <v>7.0269414522193999E-2</v>
      </c>
      <c r="AV24" s="11">
        <v>0.107480677470892</v>
      </c>
      <c r="AW24" s="10">
        <v>8.1857054560347906E-2</v>
      </c>
      <c r="AX24" s="11">
        <v>0.113271535814879</v>
      </c>
      <c r="AY24" s="12">
        <v>5.7559167830066302E-2</v>
      </c>
      <c r="AZ24" s="10">
        <v>0.102529941538895</v>
      </c>
      <c r="BA24" s="10">
        <v>7.2383806144314097E-2</v>
      </c>
      <c r="BB24" s="10">
        <v>8.1765430161026706E-2</v>
      </c>
      <c r="BC24" s="10">
        <v>8.3405369399793206E-2</v>
      </c>
      <c r="BD24" s="10">
        <v>8.3705366352866004E-2</v>
      </c>
      <c r="BE24" s="10">
        <v>8.6427260034869294E-2</v>
      </c>
      <c r="BF24" s="10">
        <v>8.0725388709461998E-2</v>
      </c>
      <c r="BG24" s="10">
        <v>7.1549787361381303E-2</v>
      </c>
      <c r="BH24" s="10">
        <v>7.7343863222996606E-2</v>
      </c>
      <c r="BI24" s="10">
        <v>8.5501341008634602E-2</v>
      </c>
      <c r="BJ24" s="10">
        <v>7.4362560984058093E-2</v>
      </c>
      <c r="BK24" s="10">
        <v>0</v>
      </c>
      <c r="BL24" s="10">
        <v>0</v>
      </c>
      <c r="BM24" s="12">
        <v>1.17459410994142E-2</v>
      </c>
      <c r="BN24" s="12">
        <v>4.32442530041394E-2</v>
      </c>
      <c r="BO24" s="10">
        <v>9.2174053283435906E-2</v>
      </c>
      <c r="BP24" s="10">
        <v>8.4409019235428401E-2</v>
      </c>
      <c r="BQ24" s="11">
        <v>0.112444884240014</v>
      </c>
      <c r="BR24" s="10">
        <v>9.8317060038869794E-2</v>
      </c>
      <c r="BS24" s="11">
        <v>0.108885341301116</v>
      </c>
      <c r="BT24" s="10">
        <v>0</v>
      </c>
      <c r="BU24" s="10">
        <v>0</v>
      </c>
      <c r="BV24" s="12">
        <v>0</v>
      </c>
      <c r="BW24" s="10">
        <v>5.7468731547617703E-2</v>
      </c>
      <c r="BX24" s="11">
        <v>0.131325785527068</v>
      </c>
      <c r="BY24" s="10">
        <v>7.9785535231072999E-2</v>
      </c>
      <c r="BZ24" s="10">
        <v>0.108026023275127</v>
      </c>
      <c r="CA24" s="10">
        <v>0.10340490082087</v>
      </c>
      <c r="CB24" s="11">
        <v>0.13553669574461899</v>
      </c>
      <c r="CC24" s="10">
        <v>0</v>
      </c>
      <c r="CD24" s="10">
        <v>0</v>
      </c>
      <c r="CE24" s="12">
        <v>1.6865726112956499E-2</v>
      </c>
      <c r="CF24" s="12">
        <v>2.8652167359381201E-2</v>
      </c>
      <c r="CG24" s="10">
        <v>5.1420041876489499E-2</v>
      </c>
      <c r="CH24" s="10">
        <v>8.7359439656639101E-2</v>
      </c>
      <c r="CI24" s="11">
        <v>0.11693163652972401</v>
      </c>
      <c r="CJ24" s="10">
        <v>9.3973872115474394E-2</v>
      </c>
      <c r="CK24" s="10">
        <v>8.7284518838854505E-2</v>
      </c>
      <c r="CL24" s="10">
        <v>8.0970187108832303E-2</v>
      </c>
      <c r="CM24" s="11">
        <v>0.119291001828551</v>
      </c>
      <c r="CN24" s="10">
        <v>8.9430261502399203E-2</v>
      </c>
      <c r="CO24" s="10">
        <v>7.1206087036408197E-2</v>
      </c>
      <c r="CP24" s="12">
        <v>1.1496151481549E-2</v>
      </c>
      <c r="CQ24" s="10">
        <v>0</v>
      </c>
      <c r="CR24" s="10">
        <v>0.13053671035568001</v>
      </c>
      <c r="CS24" s="11">
        <v>0.11796602799715999</v>
      </c>
      <c r="CT24" s="10">
        <v>8.5716308696272697E-2</v>
      </c>
      <c r="CU24" s="10">
        <v>9.6816053210339897E-2</v>
      </c>
      <c r="CV24" s="12">
        <v>7.29947063395166E-3</v>
      </c>
      <c r="CW24" s="10">
        <v>0</v>
      </c>
      <c r="CX24" s="10">
        <v>4.5227631410339003E-2</v>
      </c>
      <c r="CY24" s="11">
        <v>0.120999780800861</v>
      </c>
      <c r="CZ24" s="10">
        <v>9.1933289874398999E-2</v>
      </c>
      <c r="DA24" s="12">
        <v>4.17127614304897E-2</v>
      </c>
      <c r="DB24" s="12">
        <v>1.15422911428728E-2</v>
      </c>
      <c r="DC24" s="10">
        <v>0</v>
      </c>
      <c r="DD24" s="10">
        <v>0</v>
      </c>
      <c r="DE24" s="12">
        <v>0</v>
      </c>
      <c r="DF24" s="12">
        <v>3.10797388394209E-2</v>
      </c>
      <c r="DG24" s="10">
        <v>8.5026497713720006E-2</v>
      </c>
      <c r="DH24" s="11">
        <v>9.7534516468228902E-2</v>
      </c>
      <c r="DI24" s="11">
        <v>0.106179350128739</v>
      </c>
      <c r="DJ24" s="11">
        <v>0.108885341301116</v>
      </c>
      <c r="DK24" s="10">
        <v>0</v>
      </c>
      <c r="DL24" s="10">
        <v>0</v>
      </c>
      <c r="DM24" s="12">
        <v>3.9742162620804003E-2</v>
      </c>
      <c r="DN24" s="10">
        <v>0.103704834551303</v>
      </c>
      <c r="DO24" s="10">
        <v>0.10428937751105199</v>
      </c>
      <c r="DP24" s="10">
        <v>9.4775419956476106E-2</v>
      </c>
      <c r="DQ24" s="11">
        <v>0.13553669574461899</v>
      </c>
      <c r="DR24" s="10">
        <v>0</v>
      </c>
      <c r="DS24" s="10">
        <v>0</v>
      </c>
      <c r="DT24" s="12">
        <v>2.0312415180996399E-2</v>
      </c>
      <c r="DU24" s="10">
        <v>6.5177997200817503E-2</v>
      </c>
      <c r="DV24" s="10">
        <v>8.9464293845030796E-2</v>
      </c>
      <c r="DW24" s="11">
        <v>0.11819410671946801</v>
      </c>
      <c r="DX24" s="10">
        <v>8.7284518838854505E-2</v>
      </c>
    </row>
    <row r="25" spans="1:128" x14ac:dyDescent="0.35">
      <c r="A25" s="9" t="s">
        <v>114</v>
      </c>
      <c r="B25" s="10">
        <v>0.69344133920707096</v>
      </c>
      <c r="C25" s="10">
        <v>0.68609635364154697</v>
      </c>
      <c r="D25" s="10">
        <v>0.70100205865041598</v>
      </c>
      <c r="E25" s="12">
        <v>0.32230009678538302</v>
      </c>
      <c r="F25" s="12">
        <v>0.588078174671681</v>
      </c>
      <c r="G25" s="11">
        <v>0.73498601007762199</v>
      </c>
      <c r="H25" s="11">
        <v>0.76269554302562603</v>
      </c>
      <c r="I25" s="11">
        <v>0.75520532061385803</v>
      </c>
      <c r="J25" s="11">
        <v>0.84268268745152997</v>
      </c>
      <c r="K25" s="11">
        <v>0.780147220656218</v>
      </c>
      <c r="L25" s="10">
        <v>0</v>
      </c>
      <c r="M25" s="12">
        <v>0.68303204380754901</v>
      </c>
      <c r="N25" s="11">
        <v>0.780147220656218</v>
      </c>
      <c r="O25" s="12">
        <v>0.38450304069493102</v>
      </c>
      <c r="P25" s="12">
        <v>0.566683096893695</v>
      </c>
      <c r="Q25" s="10">
        <v>0.70792541875641102</v>
      </c>
      <c r="R25" s="10">
        <v>0.73140731410093696</v>
      </c>
      <c r="S25" s="10">
        <v>0.73033303612681699</v>
      </c>
      <c r="T25" s="11">
        <v>0.82046239808237498</v>
      </c>
      <c r="U25" s="11">
        <v>0</v>
      </c>
      <c r="V25" s="10">
        <v>0</v>
      </c>
      <c r="W25" s="10">
        <v>0.67686500290718399</v>
      </c>
      <c r="X25" s="11">
        <v>0</v>
      </c>
      <c r="Y25" s="12">
        <v>0.27269363082939702</v>
      </c>
      <c r="Z25" s="12">
        <v>0.606278264855039</v>
      </c>
      <c r="AA25" s="11">
        <v>0.76321414710866198</v>
      </c>
      <c r="AB25" s="11">
        <v>0.79587830745555899</v>
      </c>
      <c r="AC25" s="11">
        <v>0.78248134826104798</v>
      </c>
      <c r="AD25" s="11">
        <v>0.86435938835331705</v>
      </c>
      <c r="AE25" s="11">
        <v>0.81207312880952298</v>
      </c>
      <c r="AF25" s="10">
        <v>0</v>
      </c>
      <c r="AG25" s="10">
        <v>0.68828342474681203</v>
      </c>
      <c r="AH25" s="11">
        <v>0.81207312880952298</v>
      </c>
      <c r="AI25" s="11">
        <v>0.69721020470890405</v>
      </c>
      <c r="AJ25" s="10">
        <v>0.69261266795836096</v>
      </c>
      <c r="AK25" s="10">
        <v>0.70202456736507501</v>
      </c>
      <c r="AL25" s="12">
        <v>0</v>
      </c>
      <c r="AM25" s="12">
        <v>0</v>
      </c>
      <c r="AN25" s="10">
        <v>0</v>
      </c>
      <c r="AO25" s="12">
        <v>0.61439623793512199</v>
      </c>
      <c r="AP25" s="11">
        <v>0.79441595777708396</v>
      </c>
      <c r="AQ25" s="12">
        <v>0.61496205350239996</v>
      </c>
      <c r="AR25" s="11">
        <v>0.772285026282864</v>
      </c>
      <c r="AS25" s="12">
        <v>0.61366119931951602</v>
      </c>
      <c r="AT25" s="11">
        <v>0.82028210009742497</v>
      </c>
      <c r="AU25" s="11">
        <v>0.77695577742216004</v>
      </c>
      <c r="AV25" s="12">
        <v>0.468119100205375</v>
      </c>
      <c r="AW25" s="11">
        <v>0.75049922404337799</v>
      </c>
      <c r="AX25" s="12">
        <v>0.49952118047413002</v>
      </c>
      <c r="AY25" s="11">
        <v>0.80605573103295602</v>
      </c>
      <c r="AZ25" s="12">
        <v>0.43825468772828502</v>
      </c>
      <c r="BA25" s="12">
        <v>0.424886772212764</v>
      </c>
      <c r="BB25" s="11">
        <v>0.71954057461434395</v>
      </c>
      <c r="BC25" s="11">
        <v>0.77309813928638005</v>
      </c>
      <c r="BD25" s="11">
        <v>0.71155074399295304</v>
      </c>
      <c r="BE25" s="11">
        <v>0.72874397472230501</v>
      </c>
      <c r="BF25" s="10">
        <v>0.69272728901008096</v>
      </c>
      <c r="BG25" s="12">
        <v>0.64629647615951302</v>
      </c>
      <c r="BH25" s="10">
        <v>0.68630365116634096</v>
      </c>
      <c r="BI25" s="10">
        <v>0.71051752858564299</v>
      </c>
      <c r="BJ25" s="10">
        <v>0.66216043891626897</v>
      </c>
      <c r="BK25" s="10">
        <v>0</v>
      </c>
      <c r="BL25" s="10">
        <v>0</v>
      </c>
      <c r="BM25" s="11">
        <v>0.77635923586692102</v>
      </c>
      <c r="BN25" s="11">
        <v>0.84595784660121498</v>
      </c>
      <c r="BO25" s="11">
        <v>0.75347289525025696</v>
      </c>
      <c r="BP25" s="11">
        <v>0.76234292374955404</v>
      </c>
      <c r="BQ25" s="10">
        <v>0.72483410409429605</v>
      </c>
      <c r="BR25" s="12">
        <v>0.60259229431245098</v>
      </c>
      <c r="BS25" s="12">
        <v>0.32153839970591103</v>
      </c>
      <c r="BT25" s="10">
        <v>0</v>
      </c>
      <c r="BU25" s="10">
        <v>0</v>
      </c>
      <c r="BV25" s="11">
        <v>0</v>
      </c>
      <c r="BW25" s="11">
        <v>0.82436994356823401</v>
      </c>
      <c r="BX25" s="10">
        <v>0.72540534572647997</v>
      </c>
      <c r="BY25" s="10">
        <v>0.73292036634906299</v>
      </c>
      <c r="BZ25" s="10">
        <v>0.70343745460891804</v>
      </c>
      <c r="CA25" s="12">
        <v>0.57790861876732103</v>
      </c>
      <c r="CB25" s="12">
        <v>0.381324578582731</v>
      </c>
      <c r="CC25" s="10">
        <v>0</v>
      </c>
      <c r="CD25" s="10">
        <v>0</v>
      </c>
      <c r="CE25" s="11">
        <v>0.805134269360543</v>
      </c>
      <c r="CF25" s="11">
        <v>0.86654598043354703</v>
      </c>
      <c r="CG25" s="11">
        <v>0.78390834943606202</v>
      </c>
      <c r="CH25" s="11">
        <v>0.79408092965603905</v>
      </c>
      <c r="CI25" s="10">
        <v>0.74655949143584899</v>
      </c>
      <c r="CJ25" s="12">
        <v>0.62414910541331003</v>
      </c>
      <c r="CK25" s="12">
        <v>0.27308192675805798</v>
      </c>
      <c r="CL25" s="12">
        <v>0.23823439625401399</v>
      </c>
      <c r="CM25" s="12">
        <v>0.59820450962011096</v>
      </c>
      <c r="CN25" s="11">
        <v>0.74906098535036703</v>
      </c>
      <c r="CO25" s="11">
        <v>0.793145142028299</v>
      </c>
      <c r="CP25" s="11">
        <v>0.80631912991462296</v>
      </c>
      <c r="CQ25" s="10">
        <v>0</v>
      </c>
      <c r="CR25" s="12">
        <v>0.246907030958988</v>
      </c>
      <c r="CS25" s="12">
        <v>0.60228075978055495</v>
      </c>
      <c r="CT25" s="10">
        <v>0.72900676442307999</v>
      </c>
      <c r="CU25" s="11">
        <v>0.77274177536201105</v>
      </c>
      <c r="CV25" s="11">
        <v>0.77403235259700098</v>
      </c>
      <c r="CW25" s="10">
        <v>0</v>
      </c>
      <c r="CX25" s="12">
        <v>0.231980535609978</v>
      </c>
      <c r="CY25" s="12">
        <v>0.59284113997154497</v>
      </c>
      <c r="CZ25" s="11">
        <v>0.76937104488400598</v>
      </c>
      <c r="DA25" s="11">
        <v>0.81585391483187197</v>
      </c>
      <c r="DB25" s="11">
        <v>0.84456275550830395</v>
      </c>
      <c r="DC25" s="10">
        <v>0</v>
      </c>
      <c r="DD25" s="10">
        <v>0</v>
      </c>
      <c r="DE25" s="12">
        <v>0</v>
      </c>
      <c r="DF25" s="11">
        <v>0.84487685160667003</v>
      </c>
      <c r="DG25" s="11">
        <v>0.75855237436446399</v>
      </c>
      <c r="DH25" s="11">
        <v>0.75362804585962495</v>
      </c>
      <c r="DI25" s="12">
        <v>0.60391634171422703</v>
      </c>
      <c r="DJ25" s="12">
        <v>0.32153839970591103</v>
      </c>
      <c r="DK25" s="10">
        <v>0</v>
      </c>
      <c r="DL25" s="12">
        <v>0</v>
      </c>
      <c r="DM25" s="11">
        <v>0.83380992736193205</v>
      </c>
      <c r="DN25" s="11">
        <v>0.73648581805046798</v>
      </c>
      <c r="DO25" s="10">
        <v>0.718833416228569</v>
      </c>
      <c r="DP25" s="12">
        <v>0.59770947328457902</v>
      </c>
      <c r="DQ25" s="12">
        <v>0.381324578582731</v>
      </c>
      <c r="DR25" s="10">
        <v>0</v>
      </c>
      <c r="DS25" s="10">
        <v>0</v>
      </c>
      <c r="DT25" s="11">
        <v>0.86107728164420605</v>
      </c>
      <c r="DU25" s="11">
        <v>0.78252338344753603</v>
      </c>
      <c r="DV25" s="11">
        <v>0.79019779711556504</v>
      </c>
      <c r="DW25" s="12">
        <v>0.60796421051915595</v>
      </c>
      <c r="DX25" s="12">
        <v>0.27308192675805798</v>
      </c>
    </row>
    <row r="26" spans="1:128" x14ac:dyDescent="0.35">
      <c r="A26" s="9" t="s">
        <v>11</v>
      </c>
      <c r="B26" s="10">
        <v>4.2960260656610801E-2</v>
      </c>
      <c r="C26" s="12">
        <v>3.4286090650510199E-2</v>
      </c>
      <c r="D26" s="11">
        <v>5.2028792757632503E-2</v>
      </c>
      <c r="E26" s="11">
        <v>0.23277760316870799</v>
      </c>
      <c r="F26" s="11">
        <v>6.7395821295836697E-2</v>
      </c>
      <c r="G26" s="12">
        <v>1.46383241380668E-2</v>
      </c>
      <c r="H26" s="12">
        <v>6.8674356905990301E-3</v>
      </c>
      <c r="I26" s="12">
        <v>6.4137637840526798E-3</v>
      </c>
      <c r="J26" s="12">
        <v>0</v>
      </c>
      <c r="K26" s="12">
        <v>0</v>
      </c>
      <c r="L26" s="10">
        <v>0</v>
      </c>
      <c r="M26" s="11">
        <v>4.8117765962377101E-2</v>
      </c>
      <c r="N26" s="12">
        <v>0</v>
      </c>
      <c r="O26" s="11">
        <v>0.155486746631189</v>
      </c>
      <c r="P26" s="11">
        <v>8.7199161803968805E-2</v>
      </c>
      <c r="Q26" s="10">
        <v>2.2979761239587299E-2</v>
      </c>
      <c r="R26" s="12">
        <v>1.36598678162451E-2</v>
      </c>
      <c r="S26" s="12">
        <v>0</v>
      </c>
      <c r="T26" s="12">
        <v>0</v>
      </c>
      <c r="U26" s="12">
        <v>0</v>
      </c>
      <c r="V26" s="10">
        <v>0</v>
      </c>
      <c r="W26" s="10">
        <v>3.8493876515423402E-2</v>
      </c>
      <c r="X26" s="12">
        <v>0</v>
      </c>
      <c r="Y26" s="11">
        <v>0.29441658683341798</v>
      </c>
      <c r="Z26" s="10">
        <v>4.8662892602831999E-2</v>
      </c>
      <c r="AA26" s="12">
        <v>5.93699064751021E-3</v>
      </c>
      <c r="AB26" s="12">
        <v>0</v>
      </c>
      <c r="AC26" s="12">
        <v>1.32205859576645E-2</v>
      </c>
      <c r="AD26" s="12">
        <v>0</v>
      </c>
      <c r="AE26" s="12">
        <v>0</v>
      </c>
      <c r="AF26" s="10">
        <v>0</v>
      </c>
      <c r="AG26" s="11">
        <v>5.7986556256110301E-2</v>
      </c>
      <c r="AH26" s="12">
        <v>0</v>
      </c>
      <c r="AI26" s="10">
        <v>4.3804167411478197E-2</v>
      </c>
      <c r="AJ26" s="12">
        <v>3.5002061907881202E-2</v>
      </c>
      <c r="AK26" s="11">
        <v>5.29940441764589E-2</v>
      </c>
      <c r="AL26" s="10">
        <v>0</v>
      </c>
      <c r="AM26" s="10">
        <v>0</v>
      </c>
      <c r="AN26" s="10">
        <v>0</v>
      </c>
      <c r="AO26" s="11">
        <v>7.4696333733200102E-2</v>
      </c>
      <c r="AP26" s="12">
        <v>2.4196348334687501E-3</v>
      </c>
      <c r="AQ26" s="11">
        <v>6.2583510580401597E-2</v>
      </c>
      <c r="AR26" s="12">
        <v>0</v>
      </c>
      <c r="AS26" s="11">
        <v>8.6417269327877799E-2</v>
      </c>
      <c r="AT26" s="12">
        <v>5.0649897675779602E-3</v>
      </c>
      <c r="AU26" s="12">
        <v>5.2881250878752898E-3</v>
      </c>
      <c r="AV26" s="11">
        <v>0.144599810843867</v>
      </c>
      <c r="AW26" s="12">
        <v>6.3482936873394897E-3</v>
      </c>
      <c r="AX26" s="11">
        <v>0.115221913445316</v>
      </c>
      <c r="AY26" s="12">
        <v>4.2275383966589803E-3</v>
      </c>
      <c r="AZ26" s="11">
        <v>0.171583432069918</v>
      </c>
      <c r="BA26" s="11">
        <v>0.19625175786754501</v>
      </c>
      <c r="BB26" s="12">
        <v>1.45373135427177E-2</v>
      </c>
      <c r="BC26" s="12">
        <v>5.5527055357989397E-3</v>
      </c>
      <c r="BD26" s="12">
        <v>3.5366032653176997E-2</v>
      </c>
      <c r="BE26" s="12">
        <v>3.2935099535892E-2</v>
      </c>
      <c r="BF26" s="10">
        <v>3.8027461492230102E-2</v>
      </c>
      <c r="BG26" s="11">
        <v>6.2730586816251405E-2</v>
      </c>
      <c r="BH26" s="11">
        <v>5.1603859385272101E-2</v>
      </c>
      <c r="BI26" s="10">
        <v>3.6911270427771703E-2</v>
      </c>
      <c r="BJ26" s="10">
        <v>2.8169528030653201E-2</v>
      </c>
      <c r="BK26" s="10">
        <v>0</v>
      </c>
      <c r="BL26" s="10">
        <v>0</v>
      </c>
      <c r="BM26" s="12">
        <v>0</v>
      </c>
      <c r="BN26" s="12">
        <v>0</v>
      </c>
      <c r="BO26" s="12">
        <v>6.3945442874413904E-3</v>
      </c>
      <c r="BP26" s="12">
        <v>6.8776402616912103E-3</v>
      </c>
      <c r="BQ26" s="12">
        <v>1.4470950314276299E-2</v>
      </c>
      <c r="BR26" s="11">
        <v>6.8260927926205694E-2</v>
      </c>
      <c r="BS26" s="11">
        <v>0.23182428809081601</v>
      </c>
      <c r="BT26" s="10">
        <v>0</v>
      </c>
      <c r="BU26" s="10">
        <v>0</v>
      </c>
      <c r="BV26" s="12">
        <v>0</v>
      </c>
      <c r="BW26" s="12">
        <v>0</v>
      </c>
      <c r="BX26" s="12">
        <v>0</v>
      </c>
      <c r="BY26" s="12">
        <v>1.3582918238711701E-2</v>
      </c>
      <c r="BZ26" s="10">
        <v>2.30212318425672E-2</v>
      </c>
      <c r="CA26" s="11">
        <v>8.8081250145740406E-2</v>
      </c>
      <c r="CB26" s="11">
        <v>0.15346794446638401</v>
      </c>
      <c r="CC26" s="10">
        <v>0</v>
      </c>
      <c r="CD26" s="10">
        <v>0</v>
      </c>
      <c r="CE26" s="12">
        <v>0</v>
      </c>
      <c r="CF26" s="12">
        <v>0</v>
      </c>
      <c r="CG26" s="12">
        <v>1.31338541231981E-2</v>
      </c>
      <c r="CH26" s="12">
        <v>0</v>
      </c>
      <c r="CI26" s="12">
        <v>5.7893023670877496E-3</v>
      </c>
      <c r="CJ26" s="10">
        <v>4.9419978327895402E-2</v>
      </c>
      <c r="CK26" s="11">
        <v>0.29533180966955402</v>
      </c>
      <c r="CL26" s="11">
        <v>0.31349977666099699</v>
      </c>
      <c r="CM26" s="11">
        <v>6.9160472793166797E-2</v>
      </c>
      <c r="CN26" s="12">
        <v>4.3212158598023203E-3</v>
      </c>
      <c r="CO26" s="12">
        <v>3.7060407715788198E-3</v>
      </c>
      <c r="CP26" s="12">
        <v>0</v>
      </c>
      <c r="CQ26" s="10">
        <v>0</v>
      </c>
      <c r="CR26" s="11">
        <v>0.23616952115991399</v>
      </c>
      <c r="CS26" s="11">
        <v>6.8434102823994203E-2</v>
      </c>
      <c r="CT26" s="12">
        <v>8.7907951922660595E-3</v>
      </c>
      <c r="CU26" s="12">
        <v>0</v>
      </c>
      <c r="CV26" s="12">
        <v>0</v>
      </c>
      <c r="CW26" s="10">
        <v>0</v>
      </c>
      <c r="CX26" s="11">
        <v>0.36926283574547702</v>
      </c>
      <c r="CY26" s="11">
        <v>7.0108751808855604E-2</v>
      </c>
      <c r="CZ26" s="12">
        <v>0</v>
      </c>
      <c r="DA26" s="12">
        <v>8.1588268086962394E-3</v>
      </c>
      <c r="DB26" s="12">
        <v>0</v>
      </c>
      <c r="DC26" s="10">
        <v>0</v>
      </c>
      <c r="DD26" s="10">
        <v>0</v>
      </c>
      <c r="DE26" s="10">
        <v>0</v>
      </c>
      <c r="DF26" s="12">
        <v>0</v>
      </c>
      <c r="DG26" s="12">
        <v>6.5599697786399803E-3</v>
      </c>
      <c r="DH26" s="12">
        <v>9.4433026352898908E-3</v>
      </c>
      <c r="DI26" s="11">
        <v>6.3792150887087798E-2</v>
      </c>
      <c r="DJ26" s="11">
        <v>0.23182428809081601</v>
      </c>
      <c r="DK26" s="10">
        <v>0</v>
      </c>
      <c r="DL26" s="10">
        <v>0</v>
      </c>
      <c r="DM26" s="12">
        <v>0</v>
      </c>
      <c r="DN26" s="12">
        <v>4.3377822905219599E-3</v>
      </c>
      <c r="DO26" s="12">
        <v>1.50448065589285E-2</v>
      </c>
      <c r="DP26" s="11">
        <v>8.3450166773745005E-2</v>
      </c>
      <c r="DQ26" s="11">
        <v>0.15346794446638401</v>
      </c>
      <c r="DR26" s="10">
        <v>0</v>
      </c>
      <c r="DS26" s="10">
        <v>0</v>
      </c>
      <c r="DT26" s="12">
        <v>0</v>
      </c>
      <c r="DU26" s="12">
        <v>9.01535008550804E-3</v>
      </c>
      <c r="DV26" s="12">
        <v>3.7239044866748299E-3</v>
      </c>
      <c r="DW26" s="10">
        <v>4.4436086555943201E-2</v>
      </c>
      <c r="DX26" s="11">
        <v>0.29533180966955402</v>
      </c>
    </row>
    <row r="27" spans="1:128" x14ac:dyDescent="0.35">
      <c r="A27" s="9" t="s">
        <v>273</v>
      </c>
      <c r="B27" s="10">
        <v>0.22622671824316701</v>
      </c>
      <c r="C27" s="10">
        <v>0.22398539753504099</v>
      </c>
      <c r="D27" s="10">
        <v>0.22859393521903701</v>
      </c>
      <c r="E27" s="11">
        <v>0.57338775022409005</v>
      </c>
      <c r="F27" s="11">
        <v>0.30125592030521298</v>
      </c>
      <c r="G27" s="12">
        <v>0.15833978319761599</v>
      </c>
      <c r="H27" s="12">
        <v>0.15302067805464101</v>
      </c>
      <c r="I27" s="12">
        <v>0.15234358698543801</v>
      </c>
      <c r="J27" s="12">
        <v>0.113845447544463</v>
      </c>
      <c r="K27" s="10">
        <v>0.20830578876393499</v>
      </c>
      <c r="L27" s="10">
        <v>0</v>
      </c>
      <c r="M27" s="10">
        <v>0.22837817839403099</v>
      </c>
      <c r="N27" s="10">
        <v>0.20830578876393499</v>
      </c>
      <c r="O27" s="11">
        <v>0.489494199505836</v>
      </c>
      <c r="P27" s="11">
        <v>0.320406803043084</v>
      </c>
      <c r="Q27" s="10">
        <v>0.18424315677852501</v>
      </c>
      <c r="R27" s="10">
        <v>0.18835515183229101</v>
      </c>
      <c r="S27" s="12">
        <v>0.13839188535622601</v>
      </c>
      <c r="T27" s="12">
        <v>0.12234127438508401</v>
      </c>
      <c r="U27" s="10">
        <v>0</v>
      </c>
      <c r="V27" s="10">
        <v>0</v>
      </c>
      <c r="W27" s="10">
        <v>0.22245054809341</v>
      </c>
      <c r="X27" s="10">
        <v>0</v>
      </c>
      <c r="Y27" s="11">
        <v>0.64029234196951601</v>
      </c>
      <c r="Z27" s="11">
        <v>0.28455937120817798</v>
      </c>
      <c r="AA27" s="12">
        <v>0.131318792771773</v>
      </c>
      <c r="AB27" s="12">
        <v>0.11752477535429801</v>
      </c>
      <c r="AC27" s="12">
        <v>0.16575904810713499</v>
      </c>
      <c r="AD27" s="12">
        <v>0.106518989695877</v>
      </c>
      <c r="AE27" s="10">
        <v>0.171661706821337</v>
      </c>
      <c r="AF27" s="10">
        <v>0</v>
      </c>
      <c r="AG27" s="10">
        <v>0.23511318608489701</v>
      </c>
      <c r="AH27" s="10">
        <v>0.171661706821337</v>
      </c>
      <c r="AI27" s="12">
        <v>0.22100200229741601</v>
      </c>
      <c r="AJ27" s="10">
        <v>0.21583606113687301</v>
      </c>
      <c r="AK27" s="10">
        <v>0.22626527344552999</v>
      </c>
      <c r="AL27" s="11">
        <v>0</v>
      </c>
      <c r="AM27" s="11">
        <v>0</v>
      </c>
      <c r="AN27" s="10">
        <v>0</v>
      </c>
      <c r="AO27" s="11">
        <v>0.28478114661005</v>
      </c>
      <c r="AP27" s="12">
        <v>0.151427508996928</v>
      </c>
      <c r="AQ27" s="11">
        <v>0.28011996688878799</v>
      </c>
      <c r="AR27" s="12">
        <v>0.155970895214392</v>
      </c>
      <c r="AS27" s="11">
        <v>0.289768905173375</v>
      </c>
      <c r="AT27" s="12">
        <v>0.14504823842175901</v>
      </c>
      <c r="AU27" s="12">
        <v>0.152774808055646</v>
      </c>
      <c r="AV27" s="11">
        <v>0.42440022232373298</v>
      </c>
      <c r="AW27" s="12">
        <v>0.16764372139627501</v>
      </c>
      <c r="AX27" s="11">
        <v>0.387207283710991</v>
      </c>
      <c r="AY27" s="12">
        <v>0.13638510113697599</v>
      </c>
      <c r="AZ27" s="11">
        <v>0.45921537073282098</v>
      </c>
      <c r="BA27" s="11">
        <v>0.502729421642922</v>
      </c>
      <c r="BB27" s="12">
        <v>0.19869399522462999</v>
      </c>
      <c r="BC27" s="12">
        <v>0.14349649131382899</v>
      </c>
      <c r="BD27" s="12">
        <v>0.204743889654181</v>
      </c>
      <c r="BE27" s="12">
        <v>0.18482876524282599</v>
      </c>
      <c r="BF27" s="10">
        <v>0.22654732228045699</v>
      </c>
      <c r="BG27" s="11">
        <v>0.28215373647910602</v>
      </c>
      <c r="BH27" s="10">
        <v>0.23635248561066399</v>
      </c>
      <c r="BI27" s="12">
        <v>0.20398113040572199</v>
      </c>
      <c r="BJ27" s="10">
        <v>0.26347700009967301</v>
      </c>
      <c r="BK27" s="10">
        <v>0</v>
      </c>
      <c r="BL27" s="10">
        <v>0</v>
      </c>
      <c r="BM27" s="10">
        <v>0.211894823033665</v>
      </c>
      <c r="BN27" s="12">
        <v>0.110797900394645</v>
      </c>
      <c r="BO27" s="12">
        <v>0.15435305146630901</v>
      </c>
      <c r="BP27" s="12">
        <v>0.15324805701501701</v>
      </c>
      <c r="BQ27" s="12">
        <v>0.16272101166569</v>
      </c>
      <c r="BR27" s="11">
        <v>0.29909064564867999</v>
      </c>
      <c r="BS27" s="11">
        <v>0.56957625899297204</v>
      </c>
      <c r="BT27" s="10">
        <v>0</v>
      </c>
      <c r="BU27" s="10">
        <v>0</v>
      </c>
      <c r="BV27" s="10">
        <v>0</v>
      </c>
      <c r="BW27" s="12">
        <v>0.118161324884147</v>
      </c>
      <c r="BX27" s="12">
        <v>0.143268868746452</v>
      </c>
      <c r="BY27" s="10">
        <v>0.187294098419864</v>
      </c>
      <c r="BZ27" s="10">
        <v>0.18853652211595501</v>
      </c>
      <c r="CA27" s="11">
        <v>0.31868648041180803</v>
      </c>
      <c r="CB27" s="11">
        <v>0.48313872567264998</v>
      </c>
      <c r="CC27" s="10">
        <v>0</v>
      </c>
      <c r="CD27" s="10">
        <v>0</v>
      </c>
      <c r="CE27" s="10">
        <v>0.178000004526501</v>
      </c>
      <c r="CF27" s="12">
        <v>0.104801852207071</v>
      </c>
      <c r="CG27" s="12">
        <v>0.16467160868744801</v>
      </c>
      <c r="CH27" s="12">
        <v>0.118559630687322</v>
      </c>
      <c r="CI27" s="12">
        <v>0.13650887203442699</v>
      </c>
      <c r="CJ27" s="10">
        <v>0.28187702247121599</v>
      </c>
      <c r="CK27" s="11">
        <v>0.639633554403087</v>
      </c>
      <c r="CL27" s="11">
        <v>0.68079541663715304</v>
      </c>
      <c r="CM27" s="11">
        <v>0.28250448855133697</v>
      </c>
      <c r="CN27" s="12">
        <v>0.16150875314723301</v>
      </c>
      <c r="CO27" s="12">
        <v>0.13564877093529301</v>
      </c>
      <c r="CP27" s="12">
        <v>0.18218471860382801</v>
      </c>
      <c r="CQ27" s="10">
        <v>0</v>
      </c>
      <c r="CR27" s="11">
        <v>0.62255625868533304</v>
      </c>
      <c r="CS27" s="11">
        <v>0.279753212222285</v>
      </c>
      <c r="CT27" s="12">
        <v>0.18527692688064701</v>
      </c>
      <c r="CU27" s="12">
        <v>0.130442171427649</v>
      </c>
      <c r="CV27" s="10">
        <v>0.21866817676904701</v>
      </c>
      <c r="CW27" s="10">
        <v>0</v>
      </c>
      <c r="CX27" s="11">
        <v>0.72279183297968297</v>
      </c>
      <c r="CY27" s="11">
        <v>0.28615907922759398</v>
      </c>
      <c r="CZ27" s="12">
        <v>0.13869566524159499</v>
      </c>
      <c r="DA27" s="12">
        <v>0.14243332373763801</v>
      </c>
      <c r="DB27" s="12">
        <v>0.14389495334882299</v>
      </c>
      <c r="DC27" s="10">
        <v>0</v>
      </c>
      <c r="DD27" s="10">
        <v>0</v>
      </c>
      <c r="DE27" s="11">
        <v>0</v>
      </c>
      <c r="DF27" s="12">
        <v>0.12404340955390999</v>
      </c>
      <c r="DG27" s="12">
        <v>0.15642112792181401</v>
      </c>
      <c r="DH27" s="12">
        <v>0.14883743767214599</v>
      </c>
      <c r="DI27" s="11">
        <v>0.289904308157034</v>
      </c>
      <c r="DJ27" s="11">
        <v>0.56957625899297204</v>
      </c>
      <c r="DK27" s="10">
        <v>0</v>
      </c>
      <c r="DL27" s="11">
        <v>0</v>
      </c>
      <c r="DM27" s="12">
        <v>0.12644791001726299</v>
      </c>
      <c r="DN27" s="12">
        <v>0.159809347398229</v>
      </c>
      <c r="DO27" s="12">
        <v>0.17687720626037801</v>
      </c>
      <c r="DP27" s="11">
        <v>0.307515106758946</v>
      </c>
      <c r="DQ27" s="11">
        <v>0.48313872567264998</v>
      </c>
      <c r="DR27" s="10">
        <v>0</v>
      </c>
      <c r="DS27" s="10">
        <v>0</v>
      </c>
      <c r="DT27" s="12">
        <v>0.118610303174798</v>
      </c>
      <c r="DU27" s="12">
        <v>0.15229861935164701</v>
      </c>
      <c r="DV27" s="12">
        <v>0.120337909039405</v>
      </c>
      <c r="DW27" s="10">
        <v>0.27384168276137699</v>
      </c>
      <c r="DX27" s="11">
        <v>0.639633554403087</v>
      </c>
    </row>
    <row r="29" spans="1:128" ht="28.5" customHeight="1" x14ac:dyDescent="0.35">
      <c r="A29" s="20" t="s">
        <v>274</v>
      </c>
      <c r="B29" s="20"/>
      <c r="C29" s="20"/>
      <c r="D29" s="20"/>
      <c r="E29" s="20"/>
      <c r="F29" s="20"/>
      <c r="G29" s="20"/>
      <c r="H29" s="20"/>
      <c r="I29" s="20"/>
      <c r="J29" s="20"/>
      <c r="K29" s="20"/>
      <c r="L29" s="20"/>
      <c r="M29" s="20"/>
      <c r="N29" s="20"/>
      <c r="O29" s="20"/>
      <c r="P29" s="20"/>
      <c r="Q29" s="20"/>
      <c r="R29" s="20"/>
      <c r="S29" s="20"/>
      <c r="T29" s="20"/>
      <c r="U29" s="20"/>
      <c r="V29" s="20"/>
      <c r="W29" s="20"/>
      <c r="X29" s="20"/>
      <c r="Y29" s="20"/>
      <c r="Z29" s="20"/>
      <c r="AA29" s="20"/>
      <c r="AB29" s="20"/>
      <c r="AC29" s="20"/>
      <c r="AD29" s="20"/>
      <c r="AE29" s="20"/>
      <c r="AF29" s="20"/>
      <c r="AG29" s="20"/>
      <c r="AH29" s="20"/>
      <c r="AI29" s="20"/>
      <c r="AJ29" s="20"/>
      <c r="AK29" s="20"/>
      <c r="AL29" s="20"/>
      <c r="AM29" s="20"/>
      <c r="AN29" s="20"/>
      <c r="AO29" s="20"/>
      <c r="AP29" s="20"/>
      <c r="AQ29" s="20"/>
      <c r="AR29" s="20"/>
      <c r="AS29" s="20"/>
      <c r="AT29" s="20"/>
      <c r="AU29" s="20"/>
      <c r="AV29" s="20"/>
      <c r="AW29" s="20"/>
      <c r="AX29" s="20"/>
      <c r="AY29" s="20"/>
      <c r="AZ29" s="20"/>
      <c r="BA29" s="20"/>
      <c r="BB29" s="20"/>
      <c r="BC29" s="20"/>
      <c r="BD29" s="20"/>
      <c r="BE29" s="20"/>
      <c r="BF29" s="20"/>
      <c r="BG29" s="20"/>
      <c r="BH29" s="20"/>
      <c r="BI29" s="20"/>
      <c r="BJ29" s="20"/>
      <c r="BK29" s="20"/>
      <c r="BL29" s="20"/>
      <c r="BM29" s="20"/>
      <c r="BN29" s="20"/>
      <c r="BO29" s="20"/>
      <c r="BP29" s="20"/>
      <c r="BQ29" s="20"/>
      <c r="BR29" s="20"/>
      <c r="BS29" s="20"/>
      <c r="BT29" s="20"/>
      <c r="BU29" s="20"/>
      <c r="BV29" s="20"/>
      <c r="BW29" s="20"/>
      <c r="BX29" s="20"/>
      <c r="BY29" s="20"/>
      <c r="BZ29" s="20"/>
      <c r="CA29" s="20"/>
      <c r="CB29" s="20"/>
      <c r="CC29" s="20"/>
      <c r="CD29" s="20"/>
      <c r="CE29" s="20"/>
      <c r="CF29" s="20"/>
      <c r="CG29" s="20"/>
      <c r="CH29" s="20"/>
      <c r="CI29" s="20"/>
      <c r="CJ29" s="20"/>
      <c r="CK29" s="20"/>
      <c r="CL29" s="20"/>
      <c r="CM29" s="20"/>
      <c r="CN29" s="20"/>
      <c r="CO29" s="20"/>
      <c r="CP29" s="20"/>
      <c r="CQ29" s="20"/>
      <c r="CR29" s="20"/>
      <c r="CS29" s="20"/>
      <c r="CT29" s="20"/>
      <c r="CU29" s="20"/>
      <c r="CV29" s="20"/>
      <c r="CW29" s="20"/>
      <c r="CX29" s="20"/>
      <c r="CY29" s="20"/>
      <c r="CZ29" s="20"/>
      <c r="DA29" s="20"/>
      <c r="DB29" s="20"/>
      <c r="DC29" s="20"/>
      <c r="DD29" s="20"/>
      <c r="DE29" s="20"/>
      <c r="DF29" s="20"/>
      <c r="DG29" s="20"/>
      <c r="DH29" s="20"/>
      <c r="DI29" s="20"/>
      <c r="DJ29" s="20"/>
      <c r="DK29" s="20"/>
      <c r="DL29" s="20"/>
      <c r="DM29" s="20"/>
      <c r="DN29" s="20"/>
      <c r="DO29" s="20"/>
      <c r="DP29" s="20"/>
      <c r="DQ29" s="20"/>
      <c r="DR29" s="20"/>
      <c r="DS29" s="20"/>
      <c r="DT29" s="20"/>
      <c r="DU29" s="20"/>
      <c r="DV29" s="20"/>
      <c r="DW29" s="20"/>
      <c r="DX29" s="20"/>
    </row>
    <row r="30" spans="1:128" x14ac:dyDescent="0.35">
      <c r="A30" s="19" t="s">
        <v>203</v>
      </c>
      <c r="B30" s="6" t="s">
        <v>264</v>
      </c>
      <c r="C30" s="21" t="s">
        <v>12</v>
      </c>
      <c r="D30" s="21"/>
      <c r="E30" s="21" t="s">
        <v>13</v>
      </c>
      <c r="F30" s="21"/>
      <c r="G30" s="21"/>
      <c r="H30" s="21"/>
      <c r="I30" s="21"/>
      <c r="J30" s="21"/>
      <c r="K30" s="21"/>
      <c r="L30" s="21"/>
      <c r="M30" s="21"/>
      <c r="N30" s="21"/>
      <c r="O30" s="21" t="s">
        <v>204</v>
      </c>
      <c r="P30" s="21"/>
      <c r="Q30" s="21"/>
      <c r="R30" s="21"/>
      <c r="S30" s="21"/>
      <c r="T30" s="21"/>
      <c r="U30" s="21"/>
      <c r="V30" s="21"/>
      <c r="W30" s="21"/>
      <c r="X30" s="21"/>
      <c r="Y30" s="21" t="s">
        <v>205</v>
      </c>
      <c r="Z30" s="21"/>
      <c r="AA30" s="21"/>
      <c r="AB30" s="21"/>
      <c r="AC30" s="21"/>
      <c r="AD30" s="21"/>
      <c r="AE30" s="21"/>
      <c r="AF30" s="21"/>
      <c r="AG30" s="21"/>
      <c r="AH30" s="21"/>
      <c r="AI30" s="21" t="s">
        <v>268</v>
      </c>
      <c r="AJ30" s="21"/>
      <c r="AK30" s="21"/>
      <c r="AL30" s="21" t="s">
        <v>14</v>
      </c>
      <c r="AM30" s="21"/>
      <c r="AN30" s="21"/>
      <c r="AO30" s="21" t="s">
        <v>206</v>
      </c>
      <c r="AP30" s="21"/>
      <c r="AQ30" s="21" t="s">
        <v>207</v>
      </c>
      <c r="AR30" s="21"/>
      <c r="AS30" s="21" t="s">
        <v>208</v>
      </c>
      <c r="AT30" s="21"/>
      <c r="AU30" s="21" t="s">
        <v>15</v>
      </c>
      <c r="AV30" s="21"/>
      <c r="AW30" s="21" t="s">
        <v>16</v>
      </c>
      <c r="AX30" s="21"/>
      <c r="AY30" s="21" t="s">
        <v>17</v>
      </c>
      <c r="AZ30" s="21"/>
      <c r="BA30" s="21" t="s">
        <v>21</v>
      </c>
      <c r="BB30" s="21"/>
      <c r="BC30" s="21"/>
      <c r="BD30" s="21" t="s">
        <v>25</v>
      </c>
      <c r="BE30" s="21"/>
      <c r="BF30" s="21"/>
      <c r="BG30" s="21"/>
      <c r="BH30" s="21" t="s">
        <v>26</v>
      </c>
      <c r="BI30" s="21"/>
      <c r="BJ30" s="21"/>
      <c r="BK30" s="21" t="s">
        <v>30</v>
      </c>
      <c r="BL30" s="21"/>
      <c r="BM30" s="21"/>
      <c r="BN30" s="21"/>
      <c r="BO30" s="21"/>
      <c r="BP30" s="21"/>
      <c r="BQ30" s="21"/>
      <c r="BR30" s="21"/>
      <c r="BS30" s="21"/>
      <c r="BT30" s="21" t="s">
        <v>31</v>
      </c>
      <c r="BU30" s="21"/>
      <c r="BV30" s="21"/>
      <c r="BW30" s="21"/>
      <c r="BX30" s="21"/>
      <c r="BY30" s="21"/>
      <c r="BZ30" s="21"/>
      <c r="CA30" s="21"/>
      <c r="CB30" s="21"/>
      <c r="CC30" s="21" t="s">
        <v>32</v>
      </c>
      <c r="CD30" s="21"/>
      <c r="CE30" s="21"/>
      <c r="CF30" s="21"/>
      <c r="CG30" s="21"/>
      <c r="CH30" s="21"/>
      <c r="CI30" s="21"/>
      <c r="CJ30" s="21"/>
      <c r="CK30" s="21"/>
      <c r="CL30" s="21" t="s">
        <v>33</v>
      </c>
      <c r="CM30" s="21"/>
      <c r="CN30" s="21"/>
      <c r="CO30" s="21"/>
      <c r="CP30" s="21"/>
      <c r="CQ30" s="21"/>
      <c r="CR30" s="21" t="s">
        <v>34</v>
      </c>
      <c r="CS30" s="21"/>
      <c r="CT30" s="21"/>
      <c r="CU30" s="21"/>
      <c r="CV30" s="21"/>
      <c r="CW30" s="21"/>
      <c r="CX30" s="21" t="s">
        <v>35</v>
      </c>
      <c r="CY30" s="21"/>
      <c r="CZ30" s="21"/>
      <c r="DA30" s="21"/>
      <c r="DB30" s="21"/>
      <c r="DC30" s="21"/>
      <c r="DD30" s="21" t="s">
        <v>36</v>
      </c>
      <c r="DE30" s="21"/>
      <c r="DF30" s="21"/>
      <c r="DG30" s="21"/>
      <c r="DH30" s="21"/>
      <c r="DI30" s="21"/>
      <c r="DJ30" s="21"/>
      <c r="DK30" s="21" t="s">
        <v>37</v>
      </c>
      <c r="DL30" s="21"/>
      <c r="DM30" s="21"/>
      <c r="DN30" s="21"/>
      <c r="DO30" s="21"/>
      <c r="DP30" s="21"/>
      <c r="DQ30" s="21"/>
      <c r="DR30" s="21" t="s">
        <v>38</v>
      </c>
      <c r="DS30" s="21"/>
      <c r="DT30" s="21"/>
      <c r="DU30" s="21"/>
      <c r="DV30" s="21"/>
      <c r="DW30" s="21"/>
      <c r="DX30" s="21"/>
    </row>
    <row r="31" spans="1:128" ht="31.5" x14ac:dyDescent="0.35">
      <c r="A31" s="19"/>
      <c r="B31" s="6" t="s">
        <v>1</v>
      </c>
      <c r="C31" s="6" t="s">
        <v>39</v>
      </c>
      <c r="D31" s="6" t="s">
        <v>40</v>
      </c>
      <c r="E31" s="6" t="s">
        <v>41</v>
      </c>
      <c r="F31" s="6" t="s">
        <v>42</v>
      </c>
      <c r="G31" s="6" t="s">
        <v>43</v>
      </c>
      <c r="H31" s="6" t="s">
        <v>44</v>
      </c>
      <c r="I31" s="6" t="s">
        <v>45</v>
      </c>
      <c r="J31" s="6" t="s">
        <v>46</v>
      </c>
      <c r="K31" s="6" t="s">
        <v>47</v>
      </c>
      <c r="L31" s="6" t="s">
        <v>48</v>
      </c>
      <c r="M31" s="6" t="s">
        <v>49</v>
      </c>
      <c r="N31" s="6" t="s">
        <v>209</v>
      </c>
      <c r="O31" s="6" t="s">
        <v>41</v>
      </c>
      <c r="P31" s="6" t="s">
        <v>42</v>
      </c>
      <c r="Q31" s="6" t="s">
        <v>43</v>
      </c>
      <c r="R31" s="6" t="s">
        <v>44</v>
      </c>
      <c r="S31" s="6" t="s">
        <v>45</v>
      </c>
      <c r="T31" s="6" t="s">
        <v>46</v>
      </c>
      <c r="U31" s="6" t="s">
        <v>47</v>
      </c>
      <c r="V31" s="6" t="s">
        <v>48</v>
      </c>
      <c r="W31" s="6" t="s">
        <v>49</v>
      </c>
      <c r="X31" s="6" t="s">
        <v>209</v>
      </c>
      <c r="Y31" s="6" t="s">
        <v>41</v>
      </c>
      <c r="Z31" s="6" t="s">
        <v>42</v>
      </c>
      <c r="AA31" s="6" t="s">
        <v>43</v>
      </c>
      <c r="AB31" s="6" t="s">
        <v>44</v>
      </c>
      <c r="AC31" s="6" t="s">
        <v>45</v>
      </c>
      <c r="AD31" s="6" t="s">
        <v>46</v>
      </c>
      <c r="AE31" s="6" t="s">
        <v>47</v>
      </c>
      <c r="AF31" s="6" t="s">
        <v>48</v>
      </c>
      <c r="AG31" s="6" t="s">
        <v>49</v>
      </c>
      <c r="AH31" s="6" t="s">
        <v>209</v>
      </c>
      <c r="AI31" s="6" t="s">
        <v>269</v>
      </c>
      <c r="AJ31" s="6" t="s">
        <v>270</v>
      </c>
      <c r="AK31" s="6" t="s">
        <v>271</v>
      </c>
      <c r="AL31" s="6" t="s">
        <v>50</v>
      </c>
      <c r="AM31" s="6" t="s">
        <v>210</v>
      </c>
      <c r="AN31" s="6" t="s">
        <v>211</v>
      </c>
      <c r="AO31" s="6" t="s">
        <v>212</v>
      </c>
      <c r="AP31" s="6" t="s">
        <v>213</v>
      </c>
      <c r="AQ31" s="6" t="s">
        <v>212</v>
      </c>
      <c r="AR31" s="6" t="s">
        <v>213</v>
      </c>
      <c r="AS31" s="6" t="s">
        <v>212</v>
      </c>
      <c r="AT31" s="6" t="s">
        <v>213</v>
      </c>
      <c r="AU31" s="6" t="s">
        <v>53</v>
      </c>
      <c r="AV31" s="6" t="s">
        <v>54</v>
      </c>
      <c r="AW31" s="6" t="s">
        <v>53</v>
      </c>
      <c r="AX31" s="6" t="s">
        <v>54</v>
      </c>
      <c r="AY31" s="6" t="s">
        <v>53</v>
      </c>
      <c r="AZ31" s="6" t="s">
        <v>54</v>
      </c>
      <c r="BA31" s="6" t="s">
        <v>52</v>
      </c>
      <c r="BB31" s="6" t="s">
        <v>51</v>
      </c>
      <c r="BC31" s="6" t="s">
        <v>60</v>
      </c>
      <c r="BD31" s="6" t="s">
        <v>71</v>
      </c>
      <c r="BE31" s="6" t="s">
        <v>72</v>
      </c>
      <c r="BF31" s="6" t="s">
        <v>73</v>
      </c>
      <c r="BG31" s="6" t="s">
        <v>74</v>
      </c>
      <c r="BH31" s="6" t="s">
        <v>75</v>
      </c>
      <c r="BI31" s="6" t="s">
        <v>76</v>
      </c>
      <c r="BJ31" s="6" t="s">
        <v>77</v>
      </c>
      <c r="BK31" s="6" t="s">
        <v>83</v>
      </c>
      <c r="BL31" s="6" t="s">
        <v>84</v>
      </c>
      <c r="BM31" s="6" t="s">
        <v>85</v>
      </c>
      <c r="BN31" s="6" t="s">
        <v>86</v>
      </c>
      <c r="BO31" s="6" t="s">
        <v>87</v>
      </c>
      <c r="BP31" s="6" t="s">
        <v>88</v>
      </c>
      <c r="BQ31" s="6" t="s">
        <v>89</v>
      </c>
      <c r="BR31" s="6" t="s">
        <v>90</v>
      </c>
      <c r="BS31" s="6" t="s">
        <v>91</v>
      </c>
      <c r="BT31" s="6" t="s">
        <v>83</v>
      </c>
      <c r="BU31" s="6" t="s">
        <v>84</v>
      </c>
      <c r="BV31" s="6" t="s">
        <v>85</v>
      </c>
      <c r="BW31" s="6" t="s">
        <v>86</v>
      </c>
      <c r="BX31" s="6" t="s">
        <v>87</v>
      </c>
      <c r="BY31" s="6" t="s">
        <v>88</v>
      </c>
      <c r="BZ31" s="6" t="s">
        <v>89</v>
      </c>
      <c r="CA31" s="6" t="s">
        <v>90</v>
      </c>
      <c r="CB31" s="6" t="s">
        <v>91</v>
      </c>
      <c r="CC31" s="6" t="s">
        <v>83</v>
      </c>
      <c r="CD31" s="6" t="s">
        <v>84</v>
      </c>
      <c r="CE31" s="6" t="s">
        <v>85</v>
      </c>
      <c r="CF31" s="6" t="s">
        <v>86</v>
      </c>
      <c r="CG31" s="6" t="s">
        <v>87</v>
      </c>
      <c r="CH31" s="6" t="s">
        <v>88</v>
      </c>
      <c r="CI31" s="6" t="s">
        <v>89</v>
      </c>
      <c r="CJ31" s="6" t="s">
        <v>90</v>
      </c>
      <c r="CK31" s="6" t="s">
        <v>91</v>
      </c>
      <c r="CL31" s="6" t="s">
        <v>92</v>
      </c>
      <c r="CM31" s="6" t="s">
        <v>93</v>
      </c>
      <c r="CN31" s="6" t="s">
        <v>214</v>
      </c>
      <c r="CO31" s="6" t="s">
        <v>215</v>
      </c>
      <c r="CP31" s="6" t="s">
        <v>216</v>
      </c>
      <c r="CQ31" s="6" t="s">
        <v>94</v>
      </c>
      <c r="CR31" s="6" t="s">
        <v>92</v>
      </c>
      <c r="CS31" s="6" t="s">
        <v>93</v>
      </c>
      <c r="CT31" s="6" t="s">
        <v>214</v>
      </c>
      <c r="CU31" s="6" t="s">
        <v>215</v>
      </c>
      <c r="CV31" s="6" t="s">
        <v>216</v>
      </c>
      <c r="CW31" s="6" t="s">
        <v>94</v>
      </c>
      <c r="CX31" s="6" t="s">
        <v>92</v>
      </c>
      <c r="CY31" s="6" t="s">
        <v>93</v>
      </c>
      <c r="CZ31" s="6" t="s">
        <v>214</v>
      </c>
      <c r="DA31" s="6" t="s">
        <v>215</v>
      </c>
      <c r="DB31" s="6" t="s">
        <v>216</v>
      </c>
      <c r="DC31" s="6" t="s">
        <v>94</v>
      </c>
      <c r="DD31" s="6" t="s">
        <v>95</v>
      </c>
      <c r="DE31" s="6" t="s">
        <v>96</v>
      </c>
      <c r="DF31" s="6" t="s">
        <v>97</v>
      </c>
      <c r="DG31" s="6" t="s">
        <v>98</v>
      </c>
      <c r="DH31" s="6" t="s">
        <v>272</v>
      </c>
      <c r="DI31" s="6" t="s">
        <v>99</v>
      </c>
      <c r="DJ31" s="6" t="s">
        <v>100</v>
      </c>
      <c r="DK31" s="6" t="s">
        <v>95</v>
      </c>
      <c r="DL31" s="6" t="s">
        <v>96</v>
      </c>
      <c r="DM31" s="6" t="s">
        <v>97</v>
      </c>
      <c r="DN31" s="6" t="s">
        <v>98</v>
      </c>
      <c r="DO31" s="6" t="s">
        <v>272</v>
      </c>
      <c r="DP31" s="6" t="s">
        <v>99</v>
      </c>
      <c r="DQ31" s="6" t="s">
        <v>100</v>
      </c>
      <c r="DR31" s="6" t="s">
        <v>95</v>
      </c>
      <c r="DS31" s="6" t="s">
        <v>96</v>
      </c>
      <c r="DT31" s="6" t="s">
        <v>97</v>
      </c>
      <c r="DU31" s="6" t="s">
        <v>98</v>
      </c>
      <c r="DV31" s="6" t="s">
        <v>272</v>
      </c>
      <c r="DW31" s="6" t="s">
        <v>99</v>
      </c>
      <c r="DX31" s="6" t="s">
        <v>100</v>
      </c>
    </row>
    <row r="32" spans="1:128" x14ac:dyDescent="0.35">
      <c r="A32" s="7" t="s">
        <v>2</v>
      </c>
      <c r="B32" s="8">
        <v>3311</v>
      </c>
      <c r="C32" s="8">
        <v>1656</v>
      </c>
      <c r="D32" s="8">
        <v>1643</v>
      </c>
      <c r="E32" s="8">
        <v>429</v>
      </c>
      <c r="F32" s="8">
        <v>417</v>
      </c>
      <c r="G32" s="8">
        <v>497</v>
      </c>
      <c r="H32" s="8">
        <v>514</v>
      </c>
      <c r="I32" s="8">
        <v>549</v>
      </c>
      <c r="J32" s="8">
        <v>551</v>
      </c>
      <c r="K32" s="8">
        <v>355</v>
      </c>
      <c r="L32" s="8">
        <v>0</v>
      </c>
      <c r="M32" s="8">
        <v>2956</v>
      </c>
      <c r="N32" s="8">
        <v>355</v>
      </c>
      <c r="O32" s="8">
        <v>190</v>
      </c>
      <c r="P32" s="8">
        <v>204</v>
      </c>
      <c r="Q32" s="8">
        <v>254</v>
      </c>
      <c r="R32" s="8">
        <v>259</v>
      </c>
      <c r="S32" s="8">
        <v>281</v>
      </c>
      <c r="T32" s="8">
        <v>286</v>
      </c>
      <c r="U32" s="8">
        <v>181</v>
      </c>
      <c r="V32" s="8">
        <v>0</v>
      </c>
      <c r="W32" s="8">
        <v>1475</v>
      </c>
      <c r="X32" s="8">
        <v>181</v>
      </c>
      <c r="Y32" s="8">
        <v>239</v>
      </c>
      <c r="Z32" s="8">
        <v>211</v>
      </c>
      <c r="AA32" s="8">
        <v>243</v>
      </c>
      <c r="AB32" s="8">
        <v>255</v>
      </c>
      <c r="AC32" s="8">
        <v>266</v>
      </c>
      <c r="AD32" s="8">
        <v>260</v>
      </c>
      <c r="AE32" s="8">
        <v>169</v>
      </c>
      <c r="AF32" s="8">
        <v>0</v>
      </c>
      <c r="AG32" s="8">
        <v>1474</v>
      </c>
      <c r="AH32" s="8">
        <v>169</v>
      </c>
      <c r="AI32" s="8">
        <v>3247</v>
      </c>
      <c r="AJ32" s="8">
        <v>1622</v>
      </c>
      <c r="AK32" s="8">
        <v>1613</v>
      </c>
      <c r="AL32" s="8">
        <v>64</v>
      </c>
      <c r="AM32" s="8">
        <v>34</v>
      </c>
      <c r="AN32" s="8">
        <v>30</v>
      </c>
      <c r="AO32" s="8">
        <v>1857</v>
      </c>
      <c r="AP32" s="8">
        <v>1454</v>
      </c>
      <c r="AQ32" s="8">
        <v>907</v>
      </c>
      <c r="AR32" s="8">
        <v>749</v>
      </c>
      <c r="AS32" s="8">
        <v>949</v>
      </c>
      <c r="AT32" s="8">
        <v>695</v>
      </c>
      <c r="AU32" s="8">
        <v>2416</v>
      </c>
      <c r="AV32" s="8">
        <v>895</v>
      </c>
      <c r="AW32" s="8">
        <v>1231</v>
      </c>
      <c r="AX32" s="8">
        <v>425</v>
      </c>
      <c r="AY32" s="8">
        <v>1174</v>
      </c>
      <c r="AZ32" s="8">
        <v>469</v>
      </c>
      <c r="BA32" s="8">
        <v>527</v>
      </c>
      <c r="BB32" s="8">
        <v>1398</v>
      </c>
      <c r="BC32" s="8">
        <v>1361</v>
      </c>
      <c r="BD32" s="8">
        <v>2392</v>
      </c>
      <c r="BE32" s="8">
        <v>1250</v>
      </c>
      <c r="BF32" s="8">
        <v>1142</v>
      </c>
      <c r="BG32" s="8">
        <v>919</v>
      </c>
      <c r="BH32" s="8">
        <v>1586</v>
      </c>
      <c r="BI32" s="8">
        <v>1350</v>
      </c>
      <c r="BJ32" s="8">
        <v>375</v>
      </c>
      <c r="BK32" s="8">
        <v>0</v>
      </c>
      <c r="BL32" s="8">
        <v>0</v>
      </c>
      <c r="BM32" s="8">
        <v>349</v>
      </c>
      <c r="BN32" s="8">
        <v>553</v>
      </c>
      <c r="BO32" s="8">
        <v>550</v>
      </c>
      <c r="BP32" s="8">
        <v>514</v>
      </c>
      <c r="BQ32" s="8">
        <v>503</v>
      </c>
      <c r="BR32" s="8">
        <v>412</v>
      </c>
      <c r="BS32" s="8">
        <v>431</v>
      </c>
      <c r="BT32" s="8">
        <v>0</v>
      </c>
      <c r="BU32" s="8">
        <v>0</v>
      </c>
      <c r="BV32" s="8">
        <v>181</v>
      </c>
      <c r="BW32" s="8">
        <v>285</v>
      </c>
      <c r="BX32" s="8">
        <v>281</v>
      </c>
      <c r="BY32" s="8">
        <v>260</v>
      </c>
      <c r="BZ32" s="8">
        <v>253</v>
      </c>
      <c r="CA32" s="8">
        <v>202</v>
      </c>
      <c r="CB32" s="8">
        <v>193</v>
      </c>
      <c r="CC32" s="8">
        <v>0</v>
      </c>
      <c r="CD32" s="8">
        <v>0</v>
      </c>
      <c r="CE32" s="8">
        <v>163</v>
      </c>
      <c r="CF32" s="8">
        <v>264</v>
      </c>
      <c r="CG32" s="8">
        <v>268</v>
      </c>
      <c r="CH32" s="8">
        <v>253</v>
      </c>
      <c r="CI32" s="8">
        <v>249</v>
      </c>
      <c r="CJ32" s="8">
        <v>208</v>
      </c>
      <c r="CK32" s="8">
        <v>238</v>
      </c>
      <c r="CL32" s="8">
        <v>246</v>
      </c>
      <c r="CM32" s="8">
        <v>839</v>
      </c>
      <c r="CN32" s="8">
        <v>818</v>
      </c>
      <c r="CO32" s="8">
        <v>949</v>
      </c>
      <c r="CP32" s="8">
        <v>459</v>
      </c>
      <c r="CQ32" s="8">
        <v>0</v>
      </c>
      <c r="CR32" s="8">
        <v>103</v>
      </c>
      <c r="CS32" s="8">
        <v>422</v>
      </c>
      <c r="CT32" s="8">
        <v>402</v>
      </c>
      <c r="CU32" s="8">
        <v>512</v>
      </c>
      <c r="CV32" s="8">
        <v>216</v>
      </c>
      <c r="CW32" s="8">
        <v>0</v>
      </c>
      <c r="CX32" s="8">
        <v>143</v>
      </c>
      <c r="CY32" s="8">
        <v>416</v>
      </c>
      <c r="CZ32" s="8">
        <v>415</v>
      </c>
      <c r="DA32" s="8">
        <v>431</v>
      </c>
      <c r="DB32" s="8">
        <v>238</v>
      </c>
      <c r="DC32" s="8">
        <v>0</v>
      </c>
      <c r="DD32" s="8">
        <v>0</v>
      </c>
      <c r="DE32" s="8">
        <v>64</v>
      </c>
      <c r="DF32" s="8">
        <v>750</v>
      </c>
      <c r="DG32" s="8">
        <v>817</v>
      </c>
      <c r="DH32" s="8">
        <v>785</v>
      </c>
      <c r="DI32" s="8">
        <v>465</v>
      </c>
      <c r="DJ32" s="8">
        <v>431</v>
      </c>
      <c r="DK32" s="8">
        <v>0</v>
      </c>
      <c r="DL32" s="8">
        <v>34</v>
      </c>
      <c r="DM32" s="8">
        <v>375</v>
      </c>
      <c r="DN32" s="8">
        <v>425</v>
      </c>
      <c r="DO32" s="8">
        <v>397</v>
      </c>
      <c r="DP32" s="8">
        <v>232</v>
      </c>
      <c r="DQ32" s="8">
        <v>193</v>
      </c>
      <c r="DR32" s="8">
        <v>0</v>
      </c>
      <c r="DS32" s="8">
        <v>30</v>
      </c>
      <c r="DT32" s="8">
        <v>366</v>
      </c>
      <c r="DU32" s="8">
        <v>390</v>
      </c>
      <c r="DV32" s="8">
        <v>388</v>
      </c>
      <c r="DW32" s="8">
        <v>231</v>
      </c>
      <c r="DX32" s="8">
        <v>238</v>
      </c>
    </row>
    <row r="33" spans="1:128" x14ac:dyDescent="0.35">
      <c r="A33" s="9" t="s">
        <v>116</v>
      </c>
      <c r="B33" s="10">
        <v>0.93327462302768605</v>
      </c>
      <c r="C33" s="11">
        <v>0.94429032606335195</v>
      </c>
      <c r="D33" s="12">
        <v>0.92166491948163698</v>
      </c>
      <c r="E33" s="12">
        <v>0.65645793716956602</v>
      </c>
      <c r="F33" s="10">
        <v>0.91310928061489405</v>
      </c>
      <c r="G33" s="11">
        <v>0.97218176787118205</v>
      </c>
      <c r="H33" s="11">
        <v>0.98065694747098597</v>
      </c>
      <c r="I33" s="11">
        <v>0.98760289600835705</v>
      </c>
      <c r="J33" s="11">
        <v>0.995115250346711</v>
      </c>
      <c r="K33" s="11">
        <v>0.98838416588869105</v>
      </c>
      <c r="L33" s="10">
        <v>0</v>
      </c>
      <c r="M33" s="12">
        <v>0.92665856075618702</v>
      </c>
      <c r="N33" s="11">
        <v>0.98838416588869105</v>
      </c>
      <c r="O33" s="12">
        <v>0.75929007647999702</v>
      </c>
      <c r="P33" s="12">
        <v>0.88892899583337903</v>
      </c>
      <c r="Q33" s="10">
        <v>0.95892854160679397</v>
      </c>
      <c r="R33" s="10">
        <v>0.96152515252953696</v>
      </c>
      <c r="S33" s="11">
        <v>0.99312322671129405</v>
      </c>
      <c r="T33" s="11">
        <v>0.99500000425013402</v>
      </c>
      <c r="U33" s="11">
        <v>0</v>
      </c>
      <c r="V33" s="10">
        <v>0</v>
      </c>
      <c r="W33" s="10">
        <v>0.93745331507487295</v>
      </c>
      <c r="X33" s="11">
        <v>0</v>
      </c>
      <c r="Y33" s="12">
        <v>0.57444993727004401</v>
      </c>
      <c r="Z33" s="10">
        <v>0.93595492368852995</v>
      </c>
      <c r="AA33" s="11">
        <v>0.98600681266247203</v>
      </c>
      <c r="AB33" s="11">
        <v>1</v>
      </c>
      <c r="AC33" s="11">
        <v>0.98171745089373097</v>
      </c>
      <c r="AD33" s="11">
        <v>0.99515481689791097</v>
      </c>
      <c r="AE33" s="11">
        <v>0.97557999420532904</v>
      </c>
      <c r="AF33" s="10">
        <v>0</v>
      </c>
      <c r="AG33" s="12">
        <v>0.915491159777028</v>
      </c>
      <c r="AH33" s="11">
        <v>0.97557999420532904</v>
      </c>
      <c r="AI33" s="10">
        <v>0.93276443029467504</v>
      </c>
      <c r="AJ33" s="11">
        <v>0.94312698184593402</v>
      </c>
      <c r="AK33" s="12">
        <v>0.92182317117259105</v>
      </c>
      <c r="AL33" s="10">
        <v>0</v>
      </c>
      <c r="AM33" s="10">
        <v>0</v>
      </c>
      <c r="AN33" s="10">
        <v>0</v>
      </c>
      <c r="AO33" s="12">
        <v>0.88836928916166802</v>
      </c>
      <c r="AP33" s="11">
        <v>0.99063806346759598</v>
      </c>
      <c r="AQ33" s="12">
        <v>0.90202258314918604</v>
      </c>
      <c r="AR33" s="11">
        <v>0.99550332246860795</v>
      </c>
      <c r="AS33" s="12">
        <v>0.87510656953530097</v>
      </c>
      <c r="AT33" s="11">
        <v>0.98524892762911198</v>
      </c>
      <c r="AU33" s="11">
        <v>0.98516513879420198</v>
      </c>
      <c r="AV33" s="12">
        <v>0.79327383459693002</v>
      </c>
      <c r="AW33" s="11">
        <v>0.98197081890770299</v>
      </c>
      <c r="AX33" s="12">
        <v>0.835129904585178</v>
      </c>
      <c r="AY33" s="11">
        <v>0.98837130404616502</v>
      </c>
      <c r="AZ33" s="12">
        <v>0.75482708534835896</v>
      </c>
      <c r="BA33" s="12">
        <v>0.72763004455282099</v>
      </c>
      <c r="BB33" s="11">
        <v>0.96902986052466</v>
      </c>
      <c r="BC33" s="11">
        <v>0.98300261141934298</v>
      </c>
      <c r="BD33" s="11">
        <v>0.94379897959481995</v>
      </c>
      <c r="BE33" s="11">
        <v>0.94502912991784205</v>
      </c>
      <c r="BF33" s="10">
        <v>0.94245218912872797</v>
      </c>
      <c r="BG33" s="12">
        <v>0.90587618807702697</v>
      </c>
      <c r="BH33" s="10">
        <v>0.93066043311737001</v>
      </c>
      <c r="BI33" s="10">
        <v>0.93796890294981705</v>
      </c>
      <c r="BJ33" s="10">
        <v>0.92743396497556796</v>
      </c>
      <c r="BK33" s="10">
        <v>0</v>
      </c>
      <c r="BL33" s="10">
        <v>0</v>
      </c>
      <c r="BM33" s="11">
        <v>0.98818402921968995</v>
      </c>
      <c r="BN33" s="11">
        <v>0.99514082614469801</v>
      </c>
      <c r="BO33" s="11">
        <v>0.98764004519348103</v>
      </c>
      <c r="BP33" s="11">
        <v>0.98062820492958302</v>
      </c>
      <c r="BQ33" s="11">
        <v>0.96830369535333605</v>
      </c>
      <c r="BR33" s="10">
        <v>0.91711939227563</v>
      </c>
      <c r="BS33" s="12">
        <v>0.65786487591250398</v>
      </c>
      <c r="BT33" s="10">
        <v>0</v>
      </c>
      <c r="BU33" s="10">
        <v>0</v>
      </c>
      <c r="BV33" s="11">
        <v>0</v>
      </c>
      <c r="BW33" s="11">
        <v>0.994976191201703</v>
      </c>
      <c r="BX33" s="11">
        <v>0.99312057045226398</v>
      </c>
      <c r="BY33" s="10">
        <v>0.961741891322205</v>
      </c>
      <c r="BZ33" s="10">
        <v>0.95885442168330604</v>
      </c>
      <c r="CA33" s="12">
        <v>0.88780542496575399</v>
      </c>
      <c r="CB33" s="12">
        <v>0.76241539568064198</v>
      </c>
      <c r="CC33" s="10">
        <v>0</v>
      </c>
      <c r="CD33" s="10">
        <v>0</v>
      </c>
      <c r="CE33" s="11">
        <v>0.97467832970743595</v>
      </c>
      <c r="CF33" s="11">
        <v>0.99523292358638504</v>
      </c>
      <c r="CG33" s="11">
        <v>0.98183739104069501</v>
      </c>
      <c r="CH33" s="11">
        <v>1</v>
      </c>
      <c r="CI33" s="11">
        <v>0.97789814754633098</v>
      </c>
      <c r="CJ33" s="10">
        <v>0.94509523732768397</v>
      </c>
      <c r="CK33" s="12">
        <v>0.57312707316269595</v>
      </c>
      <c r="CL33" s="12">
        <v>0.52812182387712303</v>
      </c>
      <c r="CM33" s="12">
        <v>0.90852005061432095</v>
      </c>
      <c r="CN33" s="11">
        <v>0.98236931317086995</v>
      </c>
      <c r="CO33" s="11">
        <v>0.99000376537874601</v>
      </c>
      <c r="CP33" s="11">
        <v>0.99102368154130005</v>
      </c>
      <c r="CQ33" s="10">
        <v>0</v>
      </c>
      <c r="CR33" s="12">
        <v>0.62904252647872605</v>
      </c>
      <c r="CS33" s="10">
        <v>0.91189900214363195</v>
      </c>
      <c r="CT33" s="11">
        <v>0.96657319291321198</v>
      </c>
      <c r="CU33" s="11">
        <v>0.99343072162357904</v>
      </c>
      <c r="CV33" s="11">
        <v>1</v>
      </c>
      <c r="CW33" s="10">
        <v>0</v>
      </c>
      <c r="CX33" s="12">
        <v>0.45534762876352303</v>
      </c>
      <c r="CY33" s="12">
        <v>0.90481246868771903</v>
      </c>
      <c r="CZ33" s="11">
        <v>0.99763826732501804</v>
      </c>
      <c r="DA33" s="11">
        <v>0.98579965620375598</v>
      </c>
      <c r="DB33" s="11">
        <v>0.98267076740229498</v>
      </c>
      <c r="DC33" s="10">
        <v>0</v>
      </c>
      <c r="DD33" s="10">
        <v>0</v>
      </c>
      <c r="DE33" s="10">
        <v>0</v>
      </c>
      <c r="DF33" s="11">
        <v>0.99438186702488696</v>
      </c>
      <c r="DG33" s="11">
        <v>0.98685721363063295</v>
      </c>
      <c r="DH33" s="11">
        <v>0.97670997060709397</v>
      </c>
      <c r="DI33" s="10">
        <v>0.91872120251286005</v>
      </c>
      <c r="DJ33" s="12">
        <v>0.65786487591250398</v>
      </c>
      <c r="DK33" s="10">
        <v>0</v>
      </c>
      <c r="DL33" s="10">
        <v>0</v>
      </c>
      <c r="DM33" s="11">
        <v>0.99618681991293001</v>
      </c>
      <c r="DN33" s="11">
        <v>0.98616837772381205</v>
      </c>
      <c r="DO33" s="11">
        <v>0.96249699636555297</v>
      </c>
      <c r="DP33" s="12">
        <v>0.89553530861233299</v>
      </c>
      <c r="DQ33" s="12">
        <v>0.76241539568064198</v>
      </c>
      <c r="DR33" s="10">
        <v>0</v>
      </c>
      <c r="DS33" s="10">
        <v>0</v>
      </c>
      <c r="DT33" s="11">
        <v>0.99239775902615901</v>
      </c>
      <c r="DU33" s="11">
        <v>0.98753280821468004</v>
      </c>
      <c r="DV33" s="11">
        <v>0.99122294505702901</v>
      </c>
      <c r="DW33" s="10">
        <v>0.94151780952098896</v>
      </c>
      <c r="DX33" s="12">
        <v>0.57312707316269595</v>
      </c>
    </row>
    <row r="34" spans="1:128" x14ac:dyDescent="0.35">
      <c r="A34" s="9" t="s">
        <v>117</v>
      </c>
      <c r="B34" s="10">
        <v>4.9667132051462802E-2</v>
      </c>
      <c r="C34" s="10">
        <v>4.9143128940755697E-2</v>
      </c>
      <c r="D34" s="10">
        <v>4.9868399252338498E-2</v>
      </c>
      <c r="E34" s="12">
        <v>1.4724601600961101E-2</v>
      </c>
      <c r="F34" s="10">
        <v>3.5208589334468098E-2</v>
      </c>
      <c r="G34" s="10">
        <v>4.6877895452101803E-2</v>
      </c>
      <c r="H34" s="10">
        <v>6.13573687405106E-2</v>
      </c>
      <c r="I34" s="10">
        <v>6.3872170015435298E-2</v>
      </c>
      <c r="J34" s="11">
        <v>7.07271447648746E-2</v>
      </c>
      <c r="K34" s="10">
        <v>4.1213411057399799E-2</v>
      </c>
      <c r="L34" s="10">
        <v>0</v>
      </c>
      <c r="M34" s="10">
        <v>5.06820260538259E-2</v>
      </c>
      <c r="N34" s="10">
        <v>4.1213411057399799E-2</v>
      </c>
      <c r="O34" s="10">
        <v>2.0018180035477302E-2</v>
      </c>
      <c r="P34" s="10">
        <v>4.4885918981243E-2</v>
      </c>
      <c r="Q34" s="10">
        <v>4.3174261588784901E-2</v>
      </c>
      <c r="R34" s="10">
        <v>3.2537884572063899E-2</v>
      </c>
      <c r="S34" s="10">
        <v>6.6952230838493595E-2</v>
      </c>
      <c r="T34" s="11">
        <v>8.5624540939629401E-2</v>
      </c>
      <c r="U34" s="10">
        <v>0</v>
      </c>
      <c r="V34" s="10">
        <v>0</v>
      </c>
      <c r="W34" s="10">
        <v>5.1334714047349898E-2</v>
      </c>
      <c r="X34" s="10">
        <v>0</v>
      </c>
      <c r="Y34" s="12">
        <v>1.05030052922877E-2</v>
      </c>
      <c r="Z34" s="10">
        <v>2.6068010577941801E-2</v>
      </c>
      <c r="AA34" s="10">
        <v>5.0741324856342501E-2</v>
      </c>
      <c r="AB34" s="11">
        <v>9.0671561150938301E-2</v>
      </c>
      <c r="AC34" s="10">
        <v>6.08643623671501E-2</v>
      </c>
      <c r="AD34" s="10">
        <v>5.1097727900577997E-2</v>
      </c>
      <c r="AE34" s="10">
        <v>5.3107120701403797E-2</v>
      </c>
      <c r="AF34" s="10">
        <v>0</v>
      </c>
      <c r="AG34" s="10">
        <v>4.9497536593255398E-2</v>
      </c>
      <c r="AH34" s="10">
        <v>5.3107120701403797E-2</v>
      </c>
      <c r="AI34" s="10">
        <v>4.9956599662009701E-2</v>
      </c>
      <c r="AJ34" s="10">
        <v>4.9418288247436999E-2</v>
      </c>
      <c r="AK34" s="10">
        <v>5.0167242211989697E-2</v>
      </c>
      <c r="AL34" s="10">
        <v>0</v>
      </c>
      <c r="AM34" s="10">
        <v>0</v>
      </c>
      <c r="AN34" s="10">
        <v>0</v>
      </c>
      <c r="AO34" s="12">
        <v>4.08451771051924E-2</v>
      </c>
      <c r="AP34" s="11">
        <v>6.0936565848210798E-2</v>
      </c>
      <c r="AQ34" s="12">
        <v>3.56687214395855E-2</v>
      </c>
      <c r="AR34" s="11">
        <v>6.5469167081039295E-2</v>
      </c>
      <c r="AS34" s="10">
        <v>4.5870796130122501E-2</v>
      </c>
      <c r="AT34" s="10">
        <v>5.53278631247981E-2</v>
      </c>
      <c r="AU34" s="11">
        <v>5.9118279710313602E-2</v>
      </c>
      <c r="AV34" s="12">
        <v>2.4167903449297898E-2</v>
      </c>
      <c r="AW34" s="10">
        <v>5.5036234118662999E-2</v>
      </c>
      <c r="AX34" s="10">
        <v>3.2070797968523503E-2</v>
      </c>
      <c r="AY34" s="11">
        <v>6.2978173151248401E-2</v>
      </c>
      <c r="AZ34" s="12">
        <v>1.70798393933442E-2</v>
      </c>
      <c r="BA34" s="12">
        <v>2.4598191248635399E-2</v>
      </c>
      <c r="BB34" s="10">
        <v>4.7148143406605503E-2</v>
      </c>
      <c r="BC34" s="11">
        <v>6.2878739484278398E-2</v>
      </c>
      <c r="BD34" s="10">
        <v>5.2202137540906302E-2</v>
      </c>
      <c r="BE34" s="10">
        <v>5.2574660803874899E-2</v>
      </c>
      <c r="BF34" s="10">
        <v>5.1794292442975197E-2</v>
      </c>
      <c r="BG34" s="10">
        <v>4.3067661332370201E-2</v>
      </c>
      <c r="BH34" s="10">
        <v>5.5517885414934499E-2</v>
      </c>
      <c r="BI34" s="10">
        <v>4.8427321009360598E-2</v>
      </c>
      <c r="BJ34" s="10">
        <v>2.9377915650001502E-2</v>
      </c>
      <c r="BK34" s="10">
        <v>0</v>
      </c>
      <c r="BL34" s="10">
        <v>0</v>
      </c>
      <c r="BM34" s="10">
        <v>4.1923503395856702E-2</v>
      </c>
      <c r="BN34" s="11">
        <v>7.0356828311613995E-2</v>
      </c>
      <c r="BO34" s="10">
        <v>6.3680770550706201E-2</v>
      </c>
      <c r="BP34" s="10">
        <v>6.0180275125940402E-2</v>
      </c>
      <c r="BQ34" s="10">
        <v>4.7637693348030002E-2</v>
      </c>
      <c r="BR34" s="10">
        <v>3.5660534032129501E-2</v>
      </c>
      <c r="BS34" s="12">
        <v>1.46642986142001E-2</v>
      </c>
      <c r="BT34" s="10">
        <v>0</v>
      </c>
      <c r="BU34" s="10">
        <v>0</v>
      </c>
      <c r="BV34" s="10">
        <v>0</v>
      </c>
      <c r="BW34" s="11">
        <v>8.6032337554330401E-2</v>
      </c>
      <c r="BX34" s="10">
        <v>6.6978092163312103E-2</v>
      </c>
      <c r="BY34" s="10">
        <v>3.2354590230908503E-2</v>
      </c>
      <c r="BZ34" s="10">
        <v>4.3252176352242898E-2</v>
      </c>
      <c r="CA34" s="10">
        <v>4.5339975477016202E-2</v>
      </c>
      <c r="CB34" s="10">
        <v>1.9758268846474601E-2</v>
      </c>
      <c r="CC34" s="10">
        <v>0</v>
      </c>
      <c r="CD34" s="10">
        <v>0</v>
      </c>
      <c r="CE34" s="10">
        <v>5.5068004974912203E-2</v>
      </c>
      <c r="CF34" s="10">
        <v>5.0274007882002897E-2</v>
      </c>
      <c r="CG34" s="10">
        <v>6.0465070095337803E-2</v>
      </c>
      <c r="CH34" s="11">
        <v>8.8895773439501002E-2</v>
      </c>
      <c r="CI34" s="10">
        <v>5.2090589372314103E-2</v>
      </c>
      <c r="CJ34" s="10">
        <v>2.6473570495031799E-2</v>
      </c>
      <c r="CK34" s="12">
        <v>1.05356549143587E-2</v>
      </c>
      <c r="CL34" s="12">
        <v>1.3960054673953001E-2</v>
      </c>
      <c r="CM34" s="12">
        <v>3.25137871962266E-2</v>
      </c>
      <c r="CN34" s="10">
        <v>6.09154823438832E-2</v>
      </c>
      <c r="CO34" s="11">
        <v>6.7977632648091202E-2</v>
      </c>
      <c r="CP34" s="10">
        <v>4.2268744740788802E-2</v>
      </c>
      <c r="CQ34" s="10">
        <v>0</v>
      </c>
      <c r="CR34" s="10">
        <v>2.51588381504886E-2</v>
      </c>
      <c r="CS34" s="10">
        <v>3.88898735569208E-2</v>
      </c>
      <c r="CT34" s="10">
        <v>3.32179979938374E-2</v>
      </c>
      <c r="CU34" s="11">
        <v>7.9995406936111901E-2</v>
      </c>
      <c r="CV34" s="10">
        <v>3.7080272502186998E-2</v>
      </c>
      <c r="CW34" s="10">
        <v>0</v>
      </c>
      <c r="CX34" s="12">
        <v>5.8845812304751796E-3</v>
      </c>
      <c r="CY34" s="12">
        <v>2.61444996031431E-2</v>
      </c>
      <c r="CZ34" s="11">
        <v>8.7798736362498006E-2</v>
      </c>
      <c r="DA34" s="10">
        <v>5.18991150374703E-2</v>
      </c>
      <c r="DB34" s="10">
        <v>4.7896056913303398E-2</v>
      </c>
      <c r="DC34" s="10">
        <v>0</v>
      </c>
      <c r="DD34" s="10">
        <v>0</v>
      </c>
      <c r="DE34" s="10">
        <v>0</v>
      </c>
      <c r="DF34" s="10">
        <v>5.0743598307010702E-2</v>
      </c>
      <c r="DG34" s="11">
        <v>7.7452979738466404E-2</v>
      </c>
      <c r="DH34" s="10">
        <v>5.0000086236820798E-2</v>
      </c>
      <c r="DI34" s="10">
        <v>3.2972359401541002E-2</v>
      </c>
      <c r="DJ34" s="12">
        <v>1.46642986142001E-2</v>
      </c>
      <c r="DK34" s="10">
        <v>0</v>
      </c>
      <c r="DL34" s="10">
        <v>0</v>
      </c>
      <c r="DM34" s="10">
        <v>5.2876263491512102E-2</v>
      </c>
      <c r="DN34" s="11">
        <v>7.6271511468397404E-2</v>
      </c>
      <c r="DO34" s="10">
        <v>3.5982172059800303E-2</v>
      </c>
      <c r="DP34" s="10">
        <v>4.2299063378249201E-2</v>
      </c>
      <c r="DQ34" s="10">
        <v>1.9758268846474601E-2</v>
      </c>
      <c r="DR34" s="10">
        <v>0</v>
      </c>
      <c r="DS34" s="10">
        <v>0</v>
      </c>
      <c r="DT34" s="10">
        <v>4.9750668153969203E-2</v>
      </c>
      <c r="DU34" s="11">
        <v>7.6198131520926596E-2</v>
      </c>
      <c r="DV34" s="10">
        <v>6.4407561945331801E-2</v>
      </c>
      <c r="DW34" s="10">
        <v>2.3803771465801701E-2</v>
      </c>
      <c r="DX34" s="12">
        <v>1.05356549143587E-2</v>
      </c>
    </row>
    <row r="35" spans="1:128" x14ac:dyDescent="0.35">
      <c r="A35" s="9" t="s">
        <v>118</v>
      </c>
      <c r="B35" s="10">
        <v>2.29085160535238E-2</v>
      </c>
      <c r="C35" s="11">
        <v>3.2890960960968697E-2</v>
      </c>
      <c r="D35" s="12">
        <v>1.30262623877021E-2</v>
      </c>
      <c r="E35" s="11">
        <v>6.4795402177107303E-2</v>
      </c>
      <c r="F35" s="10">
        <v>3.6241999286016097E-2</v>
      </c>
      <c r="G35" s="10">
        <v>3.4191658395726403E-2</v>
      </c>
      <c r="H35" s="12">
        <v>9.2695728458127603E-3</v>
      </c>
      <c r="I35" s="10">
        <v>1.19620175881253E-2</v>
      </c>
      <c r="J35" s="12">
        <v>6.5172285561073901E-3</v>
      </c>
      <c r="K35" s="12">
        <v>2.94451896543391E-3</v>
      </c>
      <c r="L35" s="10">
        <v>0</v>
      </c>
      <c r="M35" s="11">
        <v>2.53052524636946E-2</v>
      </c>
      <c r="N35" s="12">
        <v>2.94451896543391E-3</v>
      </c>
      <c r="O35" s="11">
        <v>0.123042647382651</v>
      </c>
      <c r="P35" s="11">
        <v>5.0771407346467699E-2</v>
      </c>
      <c r="Q35" s="11">
        <v>4.7928689315648199E-2</v>
      </c>
      <c r="R35" s="10">
        <v>1.0573357654075599E-2</v>
      </c>
      <c r="S35" s="10">
        <v>1.2046995447023199E-2</v>
      </c>
      <c r="T35" s="12">
        <v>4.6707049423024196E-3</v>
      </c>
      <c r="U35" s="10">
        <v>0</v>
      </c>
      <c r="V35" s="10">
        <v>0</v>
      </c>
      <c r="W35" s="11">
        <v>3.6218802643369401E-2</v>
      </c>
      <c r="X35" s="10">
        <v>0</v>
      </c>
      <c r="Y35" s="10">
        <v>1.8343581656836201E-2</v>
      </c>
      <c r="Z35" s="10">
        <v>2.2418552990816101E-2</v>
      </c>
      <c r="AA35" s="10">
        <v>1.9861934902092499E-2</v>
      </c>
      <c r="AB35" s="10">
        <v>7.9668975840277104E-3</v>
      </c>
      <c r="AC35" s="10">
        <v>1.1918796662764001E-2</v>
      </c>
      <c r="AD35" s="10">
        <v>8.6693845481550999E-3</v>
      </c>
      <c r="AE35" s="12">
        <v>0</v>
      </c>
      <c r="AF35" s="10">
        <v>0</v>
      </c>
      <c r="AG35" s="12">
        <v>1.4517886284042899E-2</v>
      </c>
      <c r="AH35" s="12">
        <v>0</v>
      </c>
      <c r="AI35" s="10">
        <v>2.3036720286974802E-2</v>
      </c>
      <c r="AJ35" s="11">
        <v>3.2933362059407098E-2</v>
      </c>
      <c r="AK35" s="12">
        <v>1.32679289262725E-2</v>
      </c>
      <c r="AL35" s="10">
        <v>0</v>
      </c>
      <c r="AM35" s="10">
        <v>0</v>
      </c>
      <c r="AN35" s="10">
        <v>0</v>
      </c>
      <c r="AO35" s="11">
        <v>3.4814703630663399E-2</v>
      </c>
      <c r="AP35" s="12">
        <v>7.6991896072403001E-3</v>
      </c>
      <c r="AQ35" s="11">
        <v>5.3673384517266401E-2</v>
      </c>
      <c r="AR35" s="12">
        <v>7.7102886680915604E-3</v>
      </c>
      <c r="AS35" s="10">
        <v>1.6847906872998801E-2</v>
      </c>
      <c r="AT35" s="12">
        <v>7.80710246536938E-3</v>
      </c>
      <c r="AU35" s="12">
        <v>1.20832819482723E-2</v>
      </c>
      <c r="AV35" s="11">
        <v>5.21150345722836E-2</v>
      </c>
      <c r="AW35" s="12">
        <v>1.3733916509232801E-2</v>
      </c>
      <c r="AX35" s="11">
        <v>8.8388935875091806E-2</v>
      </c>
      <c r="AY35" s="12">
        <v>1.04690986565198E-2</v>
      </c>
      <c r="AZ35" s="10">
        <v>1.9421926928956501E-2</v>
      </c>
      <c r="BA35" s="11">
        <v>5.2985613933090002E-2</v>
      </c>
      <c r="BB35" s="10">
        <v>1.76460798759728E-2</v>
      </c>
      <c r="BC35" s="10">
        <v>1.7078514580243499E-2</v>
      </c>
      <c r="BD35" s="12">
        <v>1.6659871619594799E-2</v>
      </c>
      <c r="BE35" s="12">
        <v>1.5948070097304499E-2</v>
      </c>
      <c r="BF35" s="10">
        <v>1.7439164593817499E-2</v>
      </c>
      <c r="BG35" s="11">
        <v>3.9175836241769298E-2</v>
      </c>
      <c r="BH35" s="10">
        <v>2.10522283798069E-2</v>
      </c>
      <c r="BI35" s="10">
        <v>2.3927709687461E-2</v>
      </c>
      <c r="BJ35" s="10">
        <v>2.7092586958449402E-2</v>
      </c>
      <c r="BK35" s="10">
        <v>0</v>
      </c>
      <c r="BL35" s="10">
        <v>0</v>
      </c>
      <c r="BM35" s="12">
        <v>2.9952519745236801E-3</v>
      </c>
      <c r="BN35" s="12">
        <v>6.4831053496353999E-3</v>
      </c>
      <c r="BO35" s="10">
        <v>1.1926172183735701E-2</v>
      </c>
      <c r="BP35" s="12">
        <v>9.2833468393907007E-3</v>
      </c>
      <c r="BQ35" s="11">
        <v>3.5796245242684203E-2</v>
      </c>
      <c r="BR35" s="10">
        <v>3.4269728897652701E-2</v>
      </c>
      <c r="BS35" s="11">
        <v>6.4530039732298802E-2</v>
      </c>
      <c r="BT35" s="10">
        <v>0</v>
      </c>
      <c r="BU35" s="10">
        <v>0</v>
      </c>
      <c r="BV35" s="10">
        <v>0</v>
      </c>
      <c r="BW35" s="12">
        <v>4.6929497058110599E-3</v>
      </c>
      <c r="BX35" s="10">
        <v>1.20516487835654E-2</v>
      </c>
      <c r="BY35" s="10">
        <v>1.0513795188645101E-2</v>
      </c>
      <c r="BZ35" s="11">
        <v>5.1976053700255299E-2</v>
      </c>
      <c r="CA35" s="11">
        <v>4.63235098835936E-2</v>
      </c>
      <c r="CB35" s="11">
        <v>0.121445091524796</v>
      </c>
      <c r="CC35" s="10">
        <v>0</v>
      </c>
      <c r="CD35" s="10">
        <v>0</v>
      </c>
      <c r="CE35" s="10">
        <v>0</v>
      </c>
      <c r="CF35" s="10">
        <v>8.5296298879295896E-3</v>
      </c>
      <c r="CG35" s="10">
        <v>1.18406050377859E-2</v>
      </c>
      <c r="CH35" s="10">
        <v>8.0370494854257405E-3</v>
      </c>
      <c r="CI35" s="10">
        <v>1.9367850409508201E-2</v>
      </c>
      <c r="CJ35" s="10">
        <v>2.2767335513557901E-2</v>
      </c>
      <c r="CK35" s="10">
        <v>1.8400604479529199E-2</v>
      </c>
      <c r="CL35" s="11">
        <v>8.0560057591269996E-2</v>
      </c>
      <c r="CM35" s="11">
        <v>3.6035564434202499E-2</v>
      </c>
      <c r="CN35" s="10">
        <v>1.7854490785591402E-2</v>
      </c>
      <c r="CO35" s="12">
        <v>1.0691570574633699E-2</v>
      </c>
      <c r="CP35" s="12">
        <v>2.2754233306143202E-3</v>
      </c>
      <c r="CQ35" s="10">
        <v>0</v>
      </c>
      <c r="CR35" s="11">
        <v>0.16423104982015299</v>
      </c>
      <c r="CS35" s="11">
        <v>5.1483305193368502E-2</v>
      </c>
      <c r="CT35" s="10">
        <v>2.49373517977696E-2</v>
      </c>
      <c r="CU35" s="12">
        <v>9.2245081942224205E-3</v>
      </c>
      <c r="CV35" s="10">
        <v>4.8325974850535703E-3</v>
      </c>
      <c r="CW35" s="10">
        <v>0</v>
      </c>
      <c r="CX35" s="10">
        <v>2.02246758822201E-2</v>
      </c>
      <c r="CY35" s="10">
        <v>2.0473683630664E-2</v>
      </c>
      <c r="CZ35" s="10">
        <v>1.1019937875895299E-2</v>
      </c>
      <c r="DA35" s="10">
        <v>1.25758984352605E-2</v>
      </c>
      <c r="DB35" s="12">
        <v>0</v>
      </c>
      <c r="DC35" s="10">
        <v>0</v>
      </c>
      <c r="DD35" s="10">
        <v>0</v>
      </c>
      <c r="DE35" s="10">
        <v>0</v>
      </c>
      <c r="DF35" s="12">
        <v>3.8191459876160102E-3</v>
      </c>
      <c r="DG35" s="12">
        <v>1.22509836331976E-2</v>
      </c>
      <c r="DH35" s="10">
        <v>1.9450045482783899E-2</v>
      </c>
      <c r="DI35" s="11">
        <v>4.0613360420751199E-2</v>
      </c>
      <c r="DJ35" s="11">
        <v>6.4530039732298802E-2</v>
      </c>
      <c r="DK35" s="10">
        <v>0</v>
      </c>
      <c r="DL35" s="10">
        <v>0</v>
      </c>
      <c r="DM35" s="12">
        <v>1.6314493200581101E-3</v>
      </c>
      <c r="DN35" s="10">
        <v>1.38539176338706E-2</v>
      </c>
      <c r="DO35" s="10">
        <v>2.3588995657161702E-2</v>
      </c>
      <c r="DP35" s="11">
        <v>6.0928522985192198E-2</v>
      </c>
      <c r="DQ35" s="11">
        <v>0.121445091524796</v>
      </c>
      <c r="DR35" s="10">
        <v>0</v>
      </c>
      <c r="DS35" s="10">
        <v>0</v>
      </c>
      <c r="DT35" s="12">
        <v>6.1535618237067704E-3</v>
      </c>
      <c r="DU35" s="10">
        <v>1.0575548408223801E-2</v>
      </c>
      <c r="DV35" s="10">
        <v>1.52399951809298E-2</v>
      </c>
      <c r="DW35" s="10">
        <v>2.04713018046307E-2</v>
      </c>
      <c r="DX35" s="10">
        <v>1.8400604479529199E-2</v>
      </c>
    </row>
    <row r="36" spans="1:128" x14ac:dyDescent="0.35">
      <c r="A36" s="9" t="s">
        <v>119</v>
      </c>
      <c r="B36" s="10">
        <v>1.3273508349947401E-2</v>
      </c>
      <c r="C36" s="10">
        <v>1.0290276478336999E-2</v>
      </c>
      <c r="D36" s="10">
        <v>1.63808719238864E-2</v>
      </c>
      <c r="E36" s="11">
        <v>6.7186715948822695E-2</v>
      </c>
      <c r="F36" s="10">
        <v>1.7582549536187101E-2</v>
      </c>
      <c r="G36" s="12">
        <v>0</v>
      </c>
      <c r="H36" s="10">
        <v>7.1468906144499002E-3</v>
      </c>
      <c r="I36" s="12">
        <v>0</v>
      </c>
      <c r="J36" s="12">
        <v>2.5995260814652998E-3</v>
      </c>
      <c r="K36" s="10">
        <v>7.6087261737206703E-3</v>
      </c>
      <c r="L36" s="10">
        <v>0</v>
      </c>
      <c r="M36" s="10">
        <v>1.3953582066525401E-2</v>
      </c>
      <c r="N36" s="10">
        <v>7.6087261737206703E-3</v>
      </c>
      <c r="O36" s="11">
        <v>4.1250798944284302E-2</v>
      </c>
      <c r="P36" s="10">
        <v>1.9968773889409201E-2</v>
      </c>
      <c r="Q36" s="10">
        <v>0</v>
      </c>
      <c r="R36" s="10">
        <v>1.4215725561753699E-2</v>
      </c>
      <c r="S36" s="12">
        <v>0</v>
      </c>
      <c r="T36" s="10">
        <v>4.9999957498657399E-3</v>
      </c>
      <c r="U36" s="10">
        <v>0</v>
      </c>
      <c r="V36" s="10">
        <v>0</v>
      </c>
      <c r="W36" s="10">
        <v>1.15531582793846E-2</v>
      </c>
      <c r="X36" s="10">
        <v>0</v>
      </c>
      <c r="Y36" s="11">
        <v>8.78704505610272E-2</v>
      </c>
      <c r="Z36" s="10">
        <v>1.53821837086383E-2</v>
      </c>
      <c r="AA36" s="10">
        <v>0</v>
      </c>
      <c r="AB36" s="10">
        <v>0</v>
      </c>
      <c r="AC36" s="10">
        <v>0</v>
      </c>
      <c r="AD36" s="10">
        <v>0</v>
      </c>
      <c r="AE36" s="10">
        <v>1.5995849757482101E-2</v>
      </c>
      <c r="AF36" s="10">
        <v>0</v>
      </c>
      <c r="AG36" s="10">
        <v>1.6424960415806499E-2</v>
      </c>
      <c r="AH36" s="10">
        <v>1.5995849757482101E-2</v>
      </c>
      <c r="AI36" s="10">
        <v>1.3171637476282401E-2</v>
      </c>
      <c r="AJ36" s="10">
        <v>1.0505160766662301E-2</v>
      </c>
      <c r="AK36" s="10">
        <v>1.5954817948370899E-2</v>
      </c>
      <c r="AL36" s="10">
        <v>0</v>
      </c>
      <c r="AM36" s="10">
        <v>0</v>
      </c>
      <c r="AN36" s="10">
        <v>0</v>
      </c>
      <c r="AO36" s="11">
        <v>2.1439817868358801E-2</v>
      </c>
      <c r="AP36" s="12">
        <v>2.8416159811938302E-3</v>
      </c>
      <c r="AQ36" s="10">
        <v>1.7205309254725399E-2</v>
      </c>
      <c r="AR36" s="12">
        <v>1.91179387427259E-3</v>
      </c>
      <c r="AS36" s="11">
        <v>2.552861374363E-2</v>
      </c>
      <c r="AT36" s="12">
        <v>3.8879444239213099E-3</v>
      </c>
      <c r="AU36" s="12">
        <v>3.23221370601424E-3</v>
      </c>
      <c r="AV36" s="11">
        <v>4.0364955529652198E-2</v>
      </c>
      <c r="AW36" s="12">
        <v>4.1504902738439802E-3</v>
      </c>
      <c r="AX36" s="11">
        <v>2.8077242605262599E-2</v>
      </c>
      <c r="AY36" s="12">
        <v>2.3005826276739898E-3</v>
      </c>
      <c r="AZ36" s="11">
        <v>5.15967659569029E-2</v>
      </c>
      <c r="BA36" s="11">
        <v>4.18512947565945E-2</v>
      </c>
      <c r="BB36" s="10">
        <v>1.18442305939572E-2</v>
      </c>
      <c r="BC36" s="12">
        <v>3.90894584990079E-3</v>
      </c>
      <c r="BD36" s="10">
        <v>1.26249025442456E-2</v>
      </c>
      <c r="BE36" s="10">
        <v>1.4092805663281799E-2</v>
      </c>
      <c r="BF36" s="10">
        <v>1.10178160858976E-2</v>
      </c>
      <c r="BG36" s="10">
        <v>1.49620471088526E-2</v>
      </c>
      <c r="BH36" s="10">
        <v>1.2349164019789201E-2</v>
      </c>
      <c r="BI36" s="10">
        <v>1.21390162823571E-2</v>
      </c>
      <c r="BJ36" s="10">
        <v>2.1268583741351401E-2</v>
      </c>
      <c r="BK36" s="10">
        <v>0</v>
      </c>
      <c r="BL36" s="10">
        <v>0</v>
      </c>
      <c r="BM36" s="10">
        <v>7.7398218055248604E-3</v>
      </c>
      <c r="BN36" s="12">
        <v>2.5859153626691901E-3</v>
      </c>
      <c r="BO36" s="12">
        <v>0</v>
      </c>
      <c r="BP36" s="10">
        <v>7.1575104377214899E-3</v>
      </c>
      <c r="BQ36" s="10">
        <v>4.1961447123526696E-3</v>
      </c>
      <c r="BR36" s="10">
        <v>1.26827839455467E-2</v>
      </c>
      <c r="BS36" s="11">
        <v>6.6911560141407603E-2</v>
      </c>
      <c r="BT36" s="10">
        <v>0</v>
      </c>
      <c r="BU36" s="10">
        <v>0</v>
      </c>
      <c r="BV36" s="10">
        <v>0</v>
      </c>
      <c r="BW36" s="10">
        <v>5.02380879829717E-3</v>
      </c>
      <c r="BX36" s="12">
        <v>0</v>
      </c>
      <c r="BY36" s="10">
        <v>1.4135644693401001E-2</v>
      </c>
      <c r="BZ36" s="10">
        <v>0</v>
      </c>
      <c r="CA36" s="10">
        <v>2.0170773797239999E-2</v>
      </c>
      <c r="CB36" s="11">
        <v>4.0715208586823197E-2</v>
      </c>
      <c r="CC36" s="10">
        <v>0</v>
      </c>
      <c r="CD36" s="10">
        <v>0</v>
      </c>
      <c r="CE36" s="10">
        <v>1.65864675468969E-2</v>
      </c>
      <c r="CF36" s="10">
        <v>0</v>
      </c>
      <c r="CG36" s="10">
        <v>0</v>
      </c>
      <c r="CH36" s="10">
        <v>0</v>
      </c>
      <c r="CI36" s="10">
        <v>8.4567589397983606E-3</v>
      </c>
      <c r="CJ36" s="10">
        <v>5.4847843444206599E-3</v>
      </c>
      <c r="CK36" s="11">
        <v>8.8143604474806306E-2</v>
      </c>
      <c r="CL36" s="11">
        <v>0.116203006812306</v>
      </c>
      <c r="CM36" s="10">
        <v>8.9810865356175495E-3</v>
      </c>
      <c r="CN36" s="12">
        <v>4.4970580669157203E-3</v>
      </c>
      <c r="CO36" s="12">
        <v>1.5075698926662101E-3</v>
      </c>
      <c r="CP36" s="10">
        <v>5.8797627915392102E-3</v>
      </c>
      <c r="CQ36" s="10">
        <v>0</v>
      </c>
      <c r="CR36" s="11">
        <v>7.6087328405051405E-2</v>
      </c>
      <c r="CS36" s="10">
        <v>9.6703898510828602E-3</v>
      </c>
      <c r="CT36" s="10">
        <v>9.1485169259265895E-3</v>
      </c>
      <c r="CU36" s="12">
        <v>2.7929746064191698E-3</v>
      </c>
      <c r="CV36" s="10">
        <v>0</v>
      </c>
      <c r="CW36" s="10">
        <v>0</v>
      </c>
      <c r="CX36" s="11">
        <v>0.145130532406818</v>
      </c>
      <c r="CY36" s="10">
        <v>8.3092233485214505E-3</v>
      </c>
      <c r="CZ36" s="12">
        <v>0</v>
      </c>
      <c r="DA36" s="12">
        <v>0</v>
      </c>
      <c r="DB36" s="10">
        <v>1.13511767104426E-2</v>
      </c>
      <c r="DC36" s="10">
        <v>0</v>
      </c>
      <c r="DD36" s="10">
        <v>0</v>
      </c>
      <c r="DE36" s="10">
        <v>0</v>
      </c>
      <c r="DF36" s="12">
        <v>3.9401016907996004E-3</v>
      </c>
      <c r="DG36" s="12">
        <v>0</v>
      </c>
      <c r="DH36" s="12">
        <v>4.6827130152226996E-3</v>
      </c>
      <c r="DI36" s="10">
        <v>1.5771297118832201E-2</v>
      </c>
      <c r="DJ36" s="11">
        <v>6.6911560141407603E-2</v>
      </c>
      <c r="DK36" s="10">
        <v>0</v>
      </c>
      <c r="DL36" s="10">
        <v>0</v>
      </c>
      <c r="DM36" s="10">
        <v>3.81318008707046E-3</v>
      </c>
      <c r="DN36" s="12">
        <v>0</v>
      </c>
      <c r="DO36" s="10">
        <v>9.2650756753708298E-3</v>
      </c>
      <c r="DP36" s="10">
        <v>1.7578630255424402E-2</v>
      </c>
      <c r="DQ36" s="11">
        <v>4.0715208586823197E-2</v>
      </c>
      <c r="DR36" s="10">
        <v>0</v>
      </c>
      <c r="DS36" s="10">
        <v>0</v>
      </c>
      <c r="DT36" s="10">
        <v>4.1631117484306401E-3</v>
      </c>
      <c r="DU36" s="12">
        <v>0</v>
      </c>
      <c r="DV36" s="12">
        <v>0</v>
      </c>
      <c r="DW36" s="10">
        <v>1.4046103923067901E-2</v>
      </c>
      <c r="DX36" s="11">
        <v>8.8143604474806306E-2</v>
      </c>
    </row>
    <row r="37" spans="1:128" x14ac:dyDescent="0.35">
      <c r="A37" s="9" t="s">
        <v>120</v>
      </c>
      <c r="B37" s="10">
        <v>5.2656599422510799E-3</v>
      </c>
      <c r="C37" s="10">
        <v>4.2208822431890301E-3</v>
      </c>
      <c r="D37" s="10">
        <v>6.3586359638362396E-3</v>
      </c>
      <c r="E37" s="11">
        <v>2.4432537387035599E-2</v>
      </c>
      <c r="F37" s="10">
        <v>0</v>
      </c>
      <c r="G37" s="10">
        <v>1.2308298114776101E-3</v>
      </c>
      <c r="H37" s="10">
        <v>5.3287262239650798E-3</v>
      </c>
      <c r="I37" s="10">
        <v>3.5276067005663202E-3</v>
      </c>
      <c r="J37" s="10">
        <v>2.2852235718232999E-3</v>
      </c>
      <c r="K37" s="10">
        <v>1.16023942311237E-3</v>
      </c>
      <c r="L37" s="10">
        <v>0</v>
      </c>
      <c r="M37" s="10">
        <v>5.7585277178706304E-3</v>
      </c>
      <c r="N37" s="10">
        <v>1.16023942311237E-3</v>
      </c>
      <c r="O37" s="10">
        <v>1.21477931222691E-2</v>
      </c>
      <c r="P37" s="10">
        <v>0</v>
      </c>
      <c r="Q37" s="10">
        <v>0</v>
      </c>
      <c r="R37" s="10">
        <v>1.0599254092465E-2</v>
      </c>
      <c r="S37" s="10">
        <v>6.8767732887061502E-3</v>
      </c>
      <c r="T37" s="10">
        <v>0</v>
      </c>
      <c r="U37" s="10">
        <v>0</v>
      </c>
      <c r="V37" s="10">
        <v>0</v>
      </c>
      <c r="W37" s="10">
        <v>4.7388931421682599E-3</v>
      </c>
      <c r="X37" s="10">
        <v>0</v>
      </c>
      <c r="Y37" s="11">
        <v>3.4229545532410498E-2</v>
      </c>
      <c r="Z37" s="10">
        <v>0</v>
      </c>
      <c r="AA37" s="10">
        <v>2.5147645255370701E-3</v>
      </c>
      <c r="AB37" s="10">
        <v>0</v>
      </c>
      <c r="AC37" s="10">
        <v>0</v>
      </c>
      <c r="AD37" s="10">
        <v>4.8451831020884803E-3</v>
      </c>
      <c r="AE37" s="10">
        <v>2.4391751090889701E-3</v>
      </c>
      <c r="AF37" s="10">
        <v>0</v>
      </c>
      <c r="AG37" s="10">
        <v>6.8074493914878102E-3</v>
      </c>
      <c r="AH37" s="10">
        <v>2.4391751090889701E-3</v>
      </c>
      <c r="AI37" s="10">
        <v>5.24229475646216E-3</v>
      </c>
      <c r="AJ37" s="10">
        <v>4.3090238279988998E-3</v>
      </c>
      <c r="AK37" s="10">
        <v>6.2213433090967298E-3</v>
      </c>
      <c r="AL37" s="10">
        <v>0</v>
      </c>
      <c r="AM37" s="10">
        <v>0</v>
      </c>
      <c r="AN37" s="10">
        <v>0</v>
      </c>
      <c r="AO37" s="10">
        <v>7.4468785592058401E-3</v>
      </c>
      <c r="AP37" s="10">
        <v>2.4793048826623099E-3</v>
      </c>
      <c r="AQ37" s="10">
        <v>5.5711248085087203E-3</v>
      </c>
      <c r="AR37" s="10">
        <v>2.58488365711912E-3</v>
      </c>
      <c r="AS37" s="10">
        <v>9.2542633947856993E-3</v>
      </c>
      <c r="AT37" s="10">
        <v>2.4041230059295001E-3</v>
      </c>
      <c r="AU37" s="12">
        <v>2.8802020146263198E-3</v>
      </c>
      <c r="AV37" s="11">
        <v>1.1701633562913601E-2</v>
      </c>
      <c r="AW37" s="10">
        <v>3.7998213800595599E-3</v>
      </c>
      <c r="AX37" s="10">
        <v>5.4406959403462797E-3</v>
      </c>
      <c r="AY37" s="10">
        <v>1.9437706660096301E-3</v>
      </c>
      <c r="AZ37" s="11">
        <v>1.74005560002467E-2</v>
      </c>
      <c r="BA37" s="11">
        <v>1.64684901341699E-2</v>
      </c>
      <c r="BB37" s="12">
        <v>2.2608108810538499E-3</v>
      </c>
      <c r="BC37" s="10">
        <v>4.1083278205423703E-3</v>
      </c>
      <c r="BD37" s="10">
        <v>5.3730624169193502E-3</v>
      </c>
      <c r="BE37" s="10">
        <v>7.21145272885653E-3</v>
      </c>
      <c r="BF37" s="10">
        <v>3.3603599863853001E-3</v>
      </c>
      <c r="BG37" s="10">
        <v>4.9860552275145902E-3</v>
      </c>
      <c r="BH37" s="10">
        <v>4.3712531199531102E-3</v>
      </c>
      <c r="BI37" s="10">
        <v>6.2259304462431303E-3</v>
      </c>
      <c r="BJ37" s="10">
        <v>5.5924304812342302E-3</v>
      </c>
      <c r="BK37" s="10">
        <v>0</v>
      </c>
      <c r="BL37" s="10">
        <v>0</v>
      </c>
      <c r="BM37" s="10">
        <v>1.1802299335794699E-3</v>
      </c>
      <c r="BN37" s="10">
        <v>2.2732584926328601E-3</v>
      </c>
      <c r="BO37" s="10">
        <v>3.51703586769654E-3</v>
      </c>
      <c r="BP37" s="10">
        <v>5.3366443710046903E-3</v>
      </c>
      <c r="BQ37" s="10">
        <v>1.21675656852717E-3</v>
      </c>
      <c r="BR37" s="10">
        <v>0</v>
      </c>
      <c r="BS37" s="11">
        <v>2.4332476616733101E-2</v>
      </c>
      <c r="BT37" s="10">
        <v>0</v>
      </c>
      <c r="BU37" s="10">
        <v>0</v>
      </c>
      <c r="BV37" s="10">
        <v>0</v>
      </c>
      <c r="BW37" s="10">
        <v>0</v>
      </c>
      <c r="BX37" s="10">
        <v>6.8794295477358396E-3</v>
      </c>
      <c r="BY37" s="10">
        <v>1.05395457456818E-2</v>
      </c>
      <c r="BZ37" s="10">
        <v>0</v>
      </c>
      <c r="CA37" s="10">
        <v>0</v>
      </c>
      <c r="CB37" s="10">
        <v>1.1990069125953099E-2</v>
      </c>
      <c r="CC37" s="10">
        <v>0</v>
      </c>
      <c r="CD37" s="10">
        <v>0</v>
      </c>
      <c r="CE37" s="10">
        <v>2.52923723350046E-3</v>
      </c>
      <c r="CF37" s="10">
        <v>4.7670764136146298E-3</v>
      </c>
      <c r="CG37" s="10">
        <v>0</v>
      </c>
      <c r="CH37" s="10">
        <v>0</v>
      </c>
      <c r="CI37" s="10">
        <v>2.4522073698171601E-3</v>
      </c>
      <c r="CJ37" s="10">
        <v>0</v>
      </c>
      <c r="CK37" s="11">
        <v>3.4335951431883699E-2</v>
      </c>
      <c r="CL37" s="10">
        <v>1.34031945097979E-2</v>
      </c>
      <c r="CM37" s="10">
        <v>8.5566694723892903E-3</v>
      </c>
      <c r="CN37" s="10">
        <v>4.1012542500197301E-3</v>
      </c>
      <c r="CO37" s="10">
        <v>3.3636367900987799E-3</v>
      </c>
      <c r="CP37" s="10">
        <v>8.9659325799565902E-4</v>
      </c>
      <c r="CQ37" s="10">
        <v>0</v>
      </c>
      <c r="CR37" s="10">
        <v>0</v>
      </c>
      <c r="CS37" s="10">
        <v>5.4794296599551401E-3</v>
      </c>
      <c r="CT37" s="10">
        <v>6.8211400850334298E-3</v>
      </c>
      <c r="CU37" s="10">
        <v>3.7763037700016201E-3</v>
      </c>
      <c r="CV37" s="10">
        <v>0</v>
      </c>
      <c r="CW37" s="10">
        <v>0</v>
      </c>
      <c r="CX37" s="11">
        <v>2.3068274788242901E-2</v>
      </c>
      <c r="CY37" s="10">
        <v>1.1704734826358599E-2</v>
      </c>
      <c r="CZ37" s="10">
        <v>1.47341725723538E-3</v>
      </c>
      <c r="DA37" s="10">
        <v>2.91762514389455E-3</v>
      </c>
      <c r="DB37" s="10">
        <v>1.7309182138342601E-3</v>
      </c>
      <c r="DC37" s="10">
        <v>0</v>
      </c>
      <c r="DD37" s="10">
        <v>0</v>
      </c>
      <c r="DE37" s="10">
        <v>0</v>
      </c>
      <c r="DF37" s="10">
        <v>1.6780312843138101E-3</v>
      </c>
      <c r="DG37" s="10">
        <v>4.9343234948643396E-3</v>
      </c>
      <c r="DH37" s="10">
        <v>1.6000542838619E-3</v>
      </c>
      <c r="DI37" s="10">
        <v>0</v>
      </c>
      <c r="DJ37" s="11">
        <v>2.4332476616733101E-2</v>
      </c>
      <c r="DK37" s="10">
        <v>0</v>
      </c>
      <c r="DL37" s="10">
        <v>0</v>
      </c>
      <c r="DM37" s="10">
        <v>0</v>
      </c>
      <c r="DN37" s="10">
        <v>9.4938399856660492E-3</v>
      </c>
      <c r="DO37" s="10">
        <v>1.62424600726236E-3</v>
      </c>
      <c r="DP37" s="10">
        <v>0</v>
      </c>
      <c r="DQ37" s="10">
        <v>1.1990069125953099E-2</v>
      </c>
      <c r="DR37" s="10">
        <v>0</v>
      </c>
      <c r="DS37" s="10">
        <v>0</v>
      </c>
      <c r="DT37" s="10">
        <v>3.4391292254103202E-3</v>
      </c>
      <c r="DU37" s="10">
        <v>0</v>
      </c>
      <c r="DV37" s="10">
        <v>1.57735517126096E-3</v>
      </c>
      <c r="DW37" s="10">
        <v>0</v>
      </c>
      <c r="DX37" s="11">
        <v>3.4335951431883699E-2</v>
      </c>
    </row>
    <row r="38" spans="1:128" x14ac:dyDescent="0.35">
      <c r="A38" s="9" t="s">
        <v>121</v>
      </c>
      <c r="B38" s="10">
        <v>0.93850057105119</v>
      </c>
      <c r="C38" s="11">
        <v>0.951202750627964</v>
      </c>
      <c r="D38" s="12">
        <v>0.925231699354645</v>
      </c>
      <c r="E38" s="12">
        <v>0.67560314349543404</v>
      </c>
      <c r="F38" s="12">
        <v>0.91502162916797602</v>
      </c>
      <c r="G38" s="11">
        <v>0.98413084605045598</v>
      </c>
      <c r="H38" s="11">
        <v>0.98065694747098597</v>
      </c>
      <c r="I38" s="11">
        <v>0.99005862951538104</v>
      </c>
      <c r="J38" s="11">
        <v>0.995115250346711</v>
      </c>
      <c r="K38" s="11">
        <v>0.99123103440316696</v>
      </c>
      <c r="L38" s="10">
        <v>0</v>
      </c>
      <c r="M38" s="12">
        <v>0.93217012425322698</v>
      </c>
      <c r="N38" s="11">
        <v>0.99123103440316696</v>
      </c>
      <c r="O38" s="12">
        <v>0.79111466130225805</v>
      </c>
      <c r="P38" s="12">
        <v>0.89283206430662199</v>
      </c>
      <c r="Q38" s="11">
        <v>0.977020238760413</v>
      </c>
      <c r="R38" s="10">
        <v>0.96152515252953696</v>
      </c>
      <c r="S38" s="11">
        <v>0.99312322671129405</v>
      </c>
      <c r="T38" s="11">
        <v>0.99500000425013402</v>
      </c>
      <c r="U38" s="11">
        <v>0</v>
      </c>
      <c r="V38" s="10">
        <v>0</v>
      </c>
      <c r="W38" s="10">
        <v>0.94521407206302399</v>
      </c>
      <c r="X38" s="11">
        <v>0</v>
      </c>
      <c r="Y38" s="12">
        <v>0.58348341707314499</v>
      </c>
      <c r="Z38" s="10">
        <v>0.93595492368852995</v>
      </c>
      <c r="AA38" s="11">
        <v>0.99154824482695303</v>
      </c>
      <c r="AB38" s="11">
        <v>1</v>
      </c>
      <c r="AC38" s="11">
        <v>0.98677941404233604</v>
      </c>
      <c r="AD38" s="11">
        <v>0.99515481689791097</v>
      </c>
      <c r="AE38" s="11">
        <v>0.981564975133429</v>
      </c>
      <c r="AF38" s="10">
        <v>0</v>
      </c>
      <c r="AG38" s="12">
        <v>0.91878103393659505</v>
      </c>
      <c r="AH38" s="11">
        <v>0.981564975133429</v>
      </c>
      <c r="AI38" s="10">
        <v>0.93778190035577702</v>
      </c>
      <c r="AJ38" s="11">
        <v>0.95018375349745798</v>
      </c>
      <c r="AK38" s="12">
        <v>0.92482979456607295</v>
      </c>
      <c r="AL38" s="10">
        <v>0</v>
      </c>
      <c r="AM38" s="10">
        <v>0</v>
      </c>
      <c r="AN38" s="10">
        <v>0</v>
      </c>
      <c r="AO38" s="12">
        <v>0.89641696983923502</v>
      </c>
      <c r="AP38" s="11">
        <v>0.99225944430267499</v>
      </c>
      <c r="AQ38" s="12">
        <v>0.91464005535636494</v>
      </c>
      <c r="AR38" s="11">
        <v>0.99550332246860795</v>
      </c>
      <c r="AS38" s="12">
        <v>0.87879985353370604</v>
      </c>
      <c r="AT38" s="11">
        <v>0.98864294280257103</v>
      </c>
      <c r="AU38" s="11">
        <v>0.98859945919148395</v>
      </c>
      <c r="AV38" s="12">
        <v>0.80333360006356702</v>
      </c>
      <c r="AW38" s="11">
        <v>0.98570139465875695</v>
      </c>
      <c r="AX38" s="12">
        <v>0.85126014800907501</v>
      </c>
      <c r="AY38" s="11">
        <v>0.99152810830965699</v>
      </c>
      <c r="AZ38" s="12">
        <v>0.75941924597293198</v>
      </c>
      <c r="BA38" s="12">
        <v>0.74542845724169104</v>
      </c>
      <c r="BB38" s="11">
        <v>0.97135764498227095</v>
      </c>
      <c r="BC38" s="11">
        <v>0.98643002079375797</v>
      </c>
      <c r="BD38" s="11">
        <v>0.94663600238565804</v>
      </c>
      <c r="BE38" s="10">
        <v>0.94576064207196997</v>
      </c>
      <c r="BF38" s="10">
        <v>0.947594362435486</v>
      </c>
      <c r="BG38" s="12">
        <v>0.917321310847381</v>
      </c>
      <c r="BH38" s="10">
        <v>0.93167572347498495</v>
      </c>
      <c r="BI38" s="10">
        <v>0.94472378284362801</v>
      </c>
      <c r="BJ38" s="10">
        <v>0.944969457746761</v>
      </c>
      <c r="BK38" s="10">
        <v>0</v>
      </c>
      <c r="BL38" s="10">
        <v>0</v>
      </c>
      <c r="BM38" s="11">
        <v>0.99107994826089596</v>
      </c>
      <c r="BN38" s="11">
        <v>0.99514082614469801</v>
      </c>
      <c r="BO38" s="11">
        <v>0.99008841984486196</v>
      </c>
      <c r="BP38" s="11">
        <v>0.98062820492958302</v>
      </c>
      <c r="BQ38" s="11">
        <v>0.98011614840484396</v>
      </c>
      <c r="BR38" s="10">
        <v>0.91905628812824802</v>
      </c>
      <c r="BS38" s="12">
        <v>0.67693167515104402</v>
      </c>
      <c r="BT38" s="10">
        <v>0</v>
      </c>
      <c r="BU38" s="10">
        <v>0</v>
      </c>
      <c r="BV38" s="11">
        <v>0</v>
      </c>
      <c r="BW38" s="11">
        <v>0.994976191201703</v>
      </c>
      <c r="BX38" s="11">
        <v>0.99312057045226398</v>
      </c>
      <c r="BY38" s="10">
        <v>0.961741891322205</v>
      </c>
      <c r="BZ38" s="11">
        <v>0.97697876815743301</v>
      </c>
      <c r="CA38" s="12">
        <v>0.89174797605701905</v>
      </c>
      <c r="CB38" s="12">
        <v>0.79382677782083999</v>
      </c>
      <c r="CC38" s="10">
        <v>0</v>
      </c>
      <c r="CD38" s="10">
        <v>0</v>
      </c>
      <c r="CE38" s="11">
        <v>0.98088429521960296</v>
      </c>
      <c r="CF38" s="11">
        <v>0.99523292358638504</v>
      </c>
      <c r="CG38" s="11">
        <v>0.98686614587680199</v>
      </c>
      <c r="CH38" s="11">
        <v>1</v>
      </c>
      <c r="CI38" s="11">
        <v>0.98330173132329701</v>
      </c>
      <c r="CJ38" s="10">
        <v>0.94509523732768397</v>
      </c>
      <c r="CK38" s="12">
        <v>0.58218863442375601</v>
      </c>
      <c r="CL38" s="12">
        <v>0.55689402201689897</v>
      </c>
      <c r="CM38" s="12">
        <v>0.91330177119882605</v>
      </c>
      <c r="CN38" s="11">
        <v>0.98708047182326197</v>
      </c>
      <c r="CO38" s="11">
        <v>0.99142275254565604</v>
      </c>
      <c r="CP38" s="11">
        <v>0.99322364395046503</v>
      </c>
      <c r="CQ38" s="10">
        <v>0</v>
      </c>
      <c r="CR38" s="12">
        <v>0.68774315043503498</v>
      </c>
      <c r="CS38" s="12">
        <v>0.91641607766496702</v>
      </c>
      <c r="CT38" s="11">
        <v>0.97523954779677402</v>
      </c>
      <c r="CU38" s="11">
        <v>0.99343072162357904</v>
      </c>
      <c r="CV38" s="11">
        <v>1</v>
      </c>
      <c r="CW38" s="10">
        <v>0</v>
      </c>
      <c r="CX38" s="12">
        <v>0.462538357059463</v>
      </c>
      <c r="CY38" s="12">
        <v>0.90987729001626405</v>
      </c>
      <c r="CZ38" s="11">
        <v>0.99852658274276496</v>
      </c>
      <c r="DA38" s="11">
        <v>0.98892354804740901</v>
      </c>
      <c r="DB38" s="11">
        <v>0.98691790507572297</v>
      </c>
      <c r="DC38" s="10">
        <v>0</v>
      </c>
      <c r="DD38" s="10">
        <v>0</v>
      </c>
      <c r="DE38" s="10">
        <v>0</v>
      </c>
      <c r="DF38" s="11">
        <v>0.99438186702488696</v>
      </c>
      <c r="DG38" s="11">
        <v>0.98850570672649596</v>
      </c>
      <c r="DH38" s="11">
        <v>0.98427393006562502</v>
      </c>
      <c r="DI38" s="10">
        <v>0.92043655199408003</v>
      </c>
      <c r="DJ38" s="12">
        <v>0.67693167515104402</v>
      </c>
      <c r="DK38" s="10">
        <v>0</v>
      </c>
      <c r="DL38" s="10">
        <v>0</v>
      </c>
      <c r="DM38" s="11">
        <v>0.99618681991293001</v>
      </c>
      <c r="DN38" s="11">
        <v>0.98616837772381205</v>
      </c>
      <c r="DO38" s="11">
        <v>0.97406587175843795</v>
      </c>
      <c r="DP38" s="12">
        <v>0.898971202970831</v>
      </c>
      <c r="DQ38" s="12">
        <v>0.79382677782083999</v>
      </c>
      <c r="DR38" s="10">
        <v>0</v>
      </c>
      <c r="DS38" s="10">
        <v>0</v>
      </c>
      <c r="DT38" s="11">
        <v>0.99239775902615901</v>
      </c>
      <c r="DU38" s="11">
        <v>0.99098464991449198</v>
      </c>
      <c r="DV38" s="11">
        <v>0.99469874034206396</v>
      </c>
      <c r="DW38" s="10">
        <v>0.94151780952098896</v>
      </c>
      <c r="DX38" s="12">
        <v>0.58218863442375601</v>
      </c>
    </row>
    <row r="39" spans="1:128" x14ac:dyDescent="0.35">
      <c r="A39" s="9" t="s">
        <v>11</v>
      </c>
      <c r="B39" s="10">
        <v>4.2960260656610801E-2</v>
      </c>
      <c r="C39" s="12">
        <v>3.4286090650510199E-2</v>
      </c>
      <c r="D39" s="11">
        <v>5.2028792757632503E-2</v>
      </c>
      <c r="E39" s="11">
        <v>0.23277760316870799</v>
      </c>
      <c r="F39" s="11">
        <v>6.7395821295836697E-2</v>
      </c>
      <c r="G39" s="12">
        <v>1.46383241380668E-2</v>
      </c>
      <c r="H39" s="12">
        <v>6.8674356905990301E-3</v>
      </c>
      <c r="I39" s="12">
        <v>6.4137637840526798E-3</v>
      </c>
      <c r="J39" s="12">
        <v>0</v>
      </c>
      <c r="K39" s="12">
        <v>0</v>
      </c>
      <c r="L39" s="10">
        <v>0</v>
      </c>
      <c r="M39" s="11">
        <v>4.8117765962377101E-2</v>
      </c>
      <c r="N39" s="12">
        <v>0</v>
      </c>
      <c r="O39" s="11">
        <v>0.155486746631189</v>
      </c>
      <c r="P39" s="11">
        <v>8.7199161803968805E-2</v>
      </c>
      <c r="Q39" s="10">
        <v>2.2979761239587299E-2</v>
      </c>
      <c r="R39" s="12">
        <v>1.36598678162451E-2</v>
      </c>
      <c r="S39" s="12">
        <v>0</v>
      </c>
      <c r="T39" s="12">
        <v>0</v>
      </c>
      <c r="U39" s="12">
        <v>0</v>
      </c>
      <c r="V39" s="10">
        <v>0</v>
      </c>
      <c r="W39" s="10">
        <v>3.8493876515423402E-2</v>
      </c>
      <c r="X39" s="12">
        <v>0</v>
      </c>
      <c r="Y39" s="11">
        <v>0.29441658683341798</v>
      </c>
      <c r="Z39" s="10">
        <v>4.8662892602831999E-2</v>
      </c>
      <c r="AA39" s="12">
        <v>5.93699064751021E-3</v>
      </c>
      <c r="AB39" s="12">
        <v>0</v>
      </c>
      <c r="AC39" s="12">
        <v>1.32205859576645E-2</v>
      </c>
      <c r="AD39" s="12">
        <v>0</v>
      </c>
      <c r="AE39" s="12">
        <v>0</v>
      </c>
      <c r="AF39" s="10">
        <v>0</v>
      </c>
      <c r="AG39" s="11">
        <v>5.7986556256110301E-2</v>
      </c>
      <c r="AH39" s="12">
        <v>0</v>
      </c>
      <c r="AI39" s="10">
        <v>4.3804167411478197E-2</v>
      </c>
      <c r="AJ39" s="12">
        <v>3.5002061907881202E-2</v>
      </c>
      <c r="AK39" s="11">
        <v>5.29940441764589E-2</v>
      </c>
      <c r="AL39" s="10">
        <v>0</v>
      </c>
      <c r="AM39" s="10">
        <v>0</v>
      </c>
      <c r="AN39" s="10">
        <v>0</v>
      </c>
      <c r="AO39" s="11">
        <v>7.4696333733200102E-2</v>
      </c>
      <c r="AP39" s="12">
        <v>2.4196348334687501E-3</v>
      </c>
      <c r="AQ39" s="11">
        <v>6.2583510580401597E-2</v>
      </c>
      <c r="AR39" s="12">
        <v>0</v>
      </c>
      <c r="AS39" s="11">
        <v>8.6417269327877799E-2</v>
      </c>
      <c r="AT39" s="12">
        <v>5.0649897675779602E-3</v>
      </c>
      <c r="AU39" s="12">
        <v>5.2881250878752898E-3</v>
      </c>
      <c r="AV39" s="11">
        <v>0.144599810843867</v>
      </c>
      <c r="AW39" s="12">
        <v>6.3482936873394897E-3</v>
      </c>
      <c r="AX39" s="11">
        <v>0.115221913445316</v>
      </c>
      <c r="AY39" s="12">
        <v>4.2275383966589803E-3</v>
      </c>
      <c r="AZ39" s="11">
        <v>0.171583432069918</v>
      </c>
      <c r="BA39" s="11">
        <v>0.19625175786754501</v>
      </c>
      <c r="BB39" s="12">
        <v>1.45373135427177E-2</v>
      </c>
      <c r="BC39" s="12">
        <v>5.5527055357989397E-3</v>
      </c>
      <c r="BD39" s="12">
        <v>3.5366032653176997E-2</v>
      </c>
      <c r="BE39" s="12">
        <v>3.2935099535892E-2</v>
      </c>
      <c r="BF39" s="10">
        <v>3.8027461492230102E-2</v>
      </c>
      <c r="BG39" s="11">
        <v>6.2730586816251405E-2</v>
      </c>
      <c r="BH39" s="11">
        <v>5.1603859385272101E-2</v>
      </c>
      <c r="BI39" s="10">
        <v>3.6911270427771703E-2</v>
      </c>
      <c r="BJ39" s="10">
        <v>2.8169528030653201E-2</v>
      </c>
      <c r="BK39" s="10">
        <v>0</v>
      </c>
      <c r="BL39" s="10">
        <v>0</v>
      </c>
      <c r="BM39" s="12">
        <v>0</v>
      </c>
      <c r="BN39" s="12">
        <v>0</v>
      </c>
      <c r="BO39" s="12">
        <v>6.3945442874413904E-3</v>
      </c>
      <c r="BP39" s="12">
        <v>6.8776402616912103E-3</v>
      </c>
      <c r="BQ39" s="12">
        <v>1.4470950314276299E-2</v>
      </c>
      <c r="BR39" s="11">
        <v>6.8260927926205694E-2</v>
      </c>
      <c r="BS39" s="11">
        <v>0.23182428809081601</v>
      </c>
      <c r="BT39" s="10">
        <v>0</v>
      </c>
      <c r="BU39" s="10">
        <v>0</v>
      </c>
      <c r="BV39" s="12">
        <v>0</v>
      </c>
      <c r="BW39" s="12">
        <v>0</v>
      </c>
      <c r="BX39" s="12">
        <v>0</v>
      </c>
      <c r="BY39" s="12">
        <v>1.3582918238711701E-2</v>
      </c>
      <c r="BZ39" s="10">
        <v>2.30212318425672E-2</v>
      </c>
      <c r="CA39" s="11">
        <v>8.8081250145740406E-2</v>
      </c>
      <c r="CB39" s="11">
        <v>0.15346794446638401</v>
      </c>
      <c r="CC39" s="10">
        <v>0</v>
      </c>
      <c r="CD39" s="10">
        <v>0</v>
      </c>
      <c r="CE39" s="12">
        <v>0</v>
      </c>
      <c r="CF39" s="12">
        <v>0</v>
      </c>
      <c r="CG39" s="12">
        <v>1.31338541231981E-2</v>
      </c>
      <c r="CH39" s="12">
        <v>0</v>
      </c>
      <c r="CI39" s="12">
        <v>5.7893023670877496E-3</v>
      </c>
      <c r="CJ39" s="10">
        <v>4.9419978327895402E-2</v>
      </c>
      <c r="CK39" s="11">
        <v>0.29533180966955402</v>
      </c>
      <c r="CL39" s="11">
        <v>0.31349977666099699</v>
      </c>
      <c r="CM39" s="11">
        <v>6.9160472793166797E-2</v>
      </c>
      <c r="CN39" s="12">
        <v>4.3212158598023203E-3</v>
      </c>
      <c r="CO39" s="12">
        <v>3.7060407715788198E-3</v>
      </c>
      <c r="CP39" s="12">
        <v>0</v>
      </c>
      <c r="CQ39" s="10">
        <v>0</v>
      </c>
      <c r="CR39" s="11">
        <v>0.23616952115991399</v>
      </c>
      <c r="CS39" s="11">
        <v>6.8434102823994203E-2</v>
      </c>
      <c r="CT39" s="12">
        <v>8.7907951922660595E-3</v>
      </c>
      <c r="CU39" s="12">
        <v>0</v>
      </c>
      <c r="CV39" s="12">
        <v>0</v>
      </c>
      <c r="CW39" s="10">
        <v>0</v>
      </c>
      <c r="CX39" s="11">
        <v>0.36926283574547702</v>
      </c>
      <c r="CY39" s="11">
        <v>7.0108751808855604E-2</v>
      </c>
      <c r="CZ39" s="12">
        <v>0</v>
      </c>
      <c r="DA39" s="12">
        <v>8.1588268086962394E-3</v>
      </c>
      <c r="DB39" s="12">
        <v>0</v>
      </c>
      <c r="DC39" s="10">
        <v>0</v>
      </c>
      <c r="DD39" s="10">
        <v>0</v>
      </c>
      <c r="DE39" s="10">
        <v>0</v>
      </c>
      <c r="DF39" s="12">
        <v>0</v>
      </c>
      <c r="DG39" s="12">
        <v>6.5599697786399803E-3</v>
      </c>
      <c r="DH39" s="12">
        <v>9.4433026352898908E-3</v>
      </c>
      <c r="DI39" s="11">
        <v>6.3792150887087798E-2</v>
      </c>
      <c r="DJ39" s="11">
        <v>0.23182428809081601</v>
      </c>
      <c r="DK39" s="10">
        <v>0</v>
      </c>
      <c r="DL39" s="10">
        <v>0</v>
      </c>
      <c r="DM39" s="12">
        <v>0</v>
      </c>
      <c r="DN39" s="12">
        <v>4.3377822905219599E-3</v>
      </c>
      <c r="DO39" s="12">
        <v>1.50448065589285E-2</v>
      </c>
      <c r="DP39" s="11">
        <v>8.3450166773745005E-2</v>
      </c>
      <c r="DQ39" s="11">
        <v>0.15346794446638401</v>
      </c>
      <c r="DR39" s="10">
        <v>0</v>
      </c>
      <c r="DS39" s="10">
        <v>0</v>
      </c>
      <c r="DT39" s="12">
        <v>0</v>
      </c>
      <c r="DU39" s="12">
        <v>9.01535008550804E-3</v>
      </c>
      <c r="DV39" s="12">
        <v>3.7239044866748299E-3</v>
      </c>
      <c r="DW39" s="10">
        <v>4.4436086555943201E-2</v>
      </c>
      <c r="DX39" s="11">
        <v>0.29533180966955402</v>
      </c>
    </row>
    <row r="41" spans="1:128" ht="28.5" customHeight="1" x14ac:dyDescent="0.35">
      <c r="A41" s="20" t="s">
        <v>275</v>
      </c>
      <c r="B41" s="20"/>
      <c r="C41" s="20"/>
      <c r="D41" s="20"/>
      <c r="E41" s="20"/>
      <c r="F41" s="20"/>
      <c r="G41" s="20"/>
      <c r="H41" s="20"/>
      <c r="I41" s="20"/>
      <c r="J41" s="20"/>
      <c r="K41" s="20"/>
      <c r="L41" s="20"/>
      <c r="M41" s="20"/>
      <c r="N41" s="20"/>
      <c r="O41" s="20"/>
      <c r="P41" s="20"/>
      <c r="Q41" s="20"/>
      <c r="R41" s="20"/>
      <c r="S41" s="20"/>
      <c r="T41" s="20"/>
      <c r="U41" s="20"/>
      <c r="V41" s="20"/>
      <c r="W41" s="20"/>
      <c r="X41" s="20"/>
      <c r="Y41" s="20"/>
      <c r="Z41" s="20"/>
      <c r="AA41" s="20"/>
      <c r="AB41" s="20"/>
      <c r="AC41" s="20"/>
      <c r="AD41" s="20"/>
      <c r="AE41" s="20"/>
      <c r="AF41" s="20"/>
      <c r="AG41" s="20"/>
      <c r="AH41" s="20"/>
      <c r="AI41" s="20"/>
      <c r="AJ41" s="20"/>
      <c r="AK41" s="20"/>
      <c r="AL41" s="20"/>
      <c r="AM41" s="20"/>
      <c r="AN41" s="20"/>
      <c r="AO41" s="20"/>
      <c r="AP41" s="20"/>
      <c r="AQ41" s="20"/>
      <c r="AR41" s="20"/>
      <c r="AS41" s="20"/>
      <c r="AT41" s="20"/>
      <c r="AU41" s="20"/>
      <c r="AV41" s="20"/>
      <c r="AW41" s="20"/>
      <c r="AX41" s="20"/>
      <c r="AY41" s="20"/>
      <c r="AZ41" s="20"/>
      <c r="BA41" s="20"/>
      <c r="BB41" s="20"/>
      <c r="BC41" s="20"/>
      <c r="BD41" s="20"/>
      <c r="BE41" s="20"/>
      <c r="BF41" s="20"/>
      <c r="BG41" s="20"/>
      <c r="BH41" s="20"/>
      <c r="BI41" s="20"/>
      <c r="BJ41" s="20"/>
      <c r="BK41" s="20"/>
      <c r="BL41" s="20"/>
      <c r="BM41" s="20"/>
      <c r="BN41" s="20"/>
      <c r="BO41" s="20"/>
      <c r="BP41" s="20"/>
      <c r="BQ41" s="20"/>
      <c r="BR41" s="20"/>
      <c r="BS41" s="20"/>
      <c r="BT41" s="20"/>
      <c r="BU41" s="20"/>
      <c r="BV41" s="20"/>
      <c r="BW41" s="20"/>
      <c r="BX41" s="20"/>
      <c r="BY41" s="20"/>
      <c r="BZ41" s="20"/>
      <c r="CA41" s="20"/>
      <c r="CB41" s="20"/>
      <c r="CC41" s="20"/>
      <c r="CD41" s="20"/>
      <c r="CE41" s="20"/>
      <c r="CF41" s="20"/>
      <c r="CG41" s="20"/>
      <c r="CH41" s="20"/>
      <c r="CI41" s="20"/>
      <c r="CJ41" s="20"/>
      <c r="CK41" s="20"/>
      <c r="CL41" s="20"/>
      <c r="CM41" s="20"/>
      <c r="CN41" s="20"/>
      <c r="CO41" s="20"/>
      <c r="CP41" s="20"/>
      <c r="CQ41" s="20"/>
      <c r="CR41" s="20"/>
      <c r="CS41" s="20"/>
      <c r="CT41" s="20"/>
      <c r="CU41" s="20"/>
      <c r="CV41" s="20"/>
      <c r="CW41" s="20"/>
      <c r="CX41" s="20"/>
      <c r="CY41" s="20"/>
      <c r="CZ41" s="20"/>
      <c r="DA41" s="20"/>
      <c r="DB41" s="20"/>
      <c r="DC41" s="20"/>
      <c r="DD41" s="20"/>
      <c r="DE41" s="20"/>
      <c r="DF41" s="20"/>
      <c r="DG41" s="20"/>
      <c r="DH41" s="20"/>
      <c r="DI41" s="20"/>
      <c r="DJ41" s="20"/>
      <c r="DK41" s="20"/>
      <c r="DL41" s="20"/>
      <c r="DM41" s="20"/>
      <c r="DN41" s="20"/>
      <c r="DO41" s="20"/>
      <c r="DP41" s="20"/>
      <c r="DQ41" s="20"/>
      <c r="DR41" s="20"/>
      <c r="DS41" s="20"/>
      <c r="DT41" s="20"/>
      <c r="DU41" s="20"/>
      <c r="DV41" s="20"/>
      <c r="DW41" s="20"/>
      <c r="DX41" s="20"/>
    </row>
    <row r="42" spans="1:128" x14ac:dyDescent="0.35">
      <c r="A42" s="19" t="s">
        <v>203</v>
      </c>
      <c r="B42" s="6" t="s">
        <v>264</v>
      </c>
      <c r="C42" s="21" t="s">
        <v>12</v>
      </c>
      <c r="D42" s="21"/>
      <c r="E42" s="21" t="s">
        <v>13</v>
      </c>
      <c r="F42" s="21"/>
      <c r="G42" s="21"/>
      <c r="H42" s="21"/>
      <c r="I42" s="21"/>
      <c r="J42" s="21"/>
      <c r="K42" s="21"/>
      <c r="L42" s="21"/>
      <c r="M42" s="21"/>
      <c r="N42" s="21"/>
      <c r="O42" s="21" t="s">
        <v>204</v>
      </c>
      <c r="P42" s="21"/>
      <c r="Q42" s="21"/>
      <c r="R42" s="21"/>
      <c r="S42" s="21"/>
      <c r="T42" s="21"/>
      <c r="U42" s="21"/>
      <c r="V42" s="21"/>
      <c r="W42" s="21"/>
      <c r="X42" s="21"/>
      <c r="Y42" s="21" t="s">
        <v>205</v>
      </c>
      <c r="Z42" s="21"/>
      <c r="AA42" s="21"/>
      <c r="AB42" s="21"/>
      <c r="AC42" s="21"/>
      <c r="AD42" s="21"/>
      <c r="AE42" s="21"/>
      <c r="AF42" s="21"/>
      <c r="AG42" s="21"/>
      <c r="AH42" s="21"/>
      <c r="AI42" s="21" t="s">
        <v>268</v>
      </c>
      <c r="AJ42" s="21"/>
      <c r="AK42" s="21"/>
      <c r="AL42" s="21" t="s">
        <v>14</v>
      </c>
      <c r="AM42" s="21"/>
      <c r="AN42" s="21"/>
      <c r="AO42" s="21" t="s">
        <v>206</v>
      </c>
      <c r="AP42" s="21"/>
      <c r="AQ42" s="21" t="s">
        <v>207</v>
      </c>
      <c r="AR42" s="21"/>
      <c r="AS42" s="21" t="s">
        <v>208</v>
      </c>
      <c r="AT42" s="21"/>
      <c r="AU42" s="21" t="s">
        <v>15</v>
      </c>
      <c r="AV42" s="21"/>
      <c r="AW42" s="21" t="s">
        <v>16</v>
      </c>
      <c r="AX42" s="21"/>
      <c r="AY42" s="21" t="s">
        <v>17</v>
      </c>
      <c r="AZ42" s="21"/>
      <c r="BA42" s="21" t="s">
        <v>21</v>
      </c>
      <c r="BB42" s="21"/>
      <c r="BC42" s="21"/>
      <c r="BD42" s="21" t="s">
        <v>25</v>
      </c>
      <c r="BE42" s="21"/>
      <c r="BF42" s="21"/>
      <c r="BG42" s="21"/>
      <c r="BH42" s="21" t="s">
        <v>26</v>
      </c>
      <c r="BI42" s="21"/>
      <c r="BJ42" s="21"/>
      <c r="BK42" s="21" t="s">
        <v>30</v>
      </c>
      <c r="BL42" s="21"/>
      <c r="BM42" s="21"/>
      <c r="BN42" s="21"/>
      <c r="BO42" s="21"/>
      <c r="BP42" s="21"/>
      <c r="BQ42" s="21"/>
      <c r="BR42" s="21"/>
      <c r="BS42" s="21"/>
      <c r="BT42" s="21" t="s">
        <v>31</v>
      </c>
      <c r="BU42" s="21"/>
      <c r="BV42" s="21"/>
      <c r="BW42" s="21"/>
      <c r="BX42" s="21"/>
      <c r="BY42" s="21"/>
      <c r="BZ42" s="21"/>
      <c r="CA42" s="21"/>
      <c r="CB42" s="21"/>
      <c r="CC42" s="21" t="s">
        <v>32</v>
      </c>
      <c r="CD42" s="21"/>
      <c r="CE42" s="21"/>
      <c r="CF42" s="21"/>
      <c r="CG42" s="21"/>
      <c r="CH42" s="21"/>
      <c r="CI42" s="21"/>
      <c r="CJ42" s="21"/>
      <c r="CK42" s="21"/>
      <c r="CL42" s="21" t="s">
        <v>33</v>
      </c>
      <c r="CM42" s="21"/>
      <c r="CN42" s="21"/>
      <c r="CO42" s="21"/>
      <c r="CP42" s="21"/>
      <c r="CQ42" s="21"/>
      <c r="CR42" s="21" t="s">
        <v>34</v>
      </c>
      <c r="CS42" s="21"/>
      <c r="CT42" s="21"/>
      <c r="CU42" s="21"/>
      <c r="CV42" s="21"/>
      <c r="CW42" s="21"/>
      <c r="CX42" s="21" t="s">
        <v>35</v>
      </c>
      <c r="CY42" s="21"/>
      <c r="CZ42" s="21"/>
      <c r="DA42" s="21"/>
      <c r="DB42" s="21"/>
      <c r="DC42" s="21"/>
      <c r="DD42" s="21" t="s">
        <v>36</v>
      </c>
      <c r="DE42" s="21"/>
      <c r="DF42" s="21"/>
      <c r="DG42" s="21"/>
      <c r="DH42" s="21"/>
      <c r="DI42" s="21"/>
      <c r="DJ42" s="21"/>
      <c r="DK42" s="21" t="s">
        <v>37</v>
      </c>
      <c r="DL42" s="21"/>
      <c r="DM42" s="21"/>
      <c r="DN42" s="21"/>
      <c r="DO42" s="21"/>
      <c r="DP42" s="21"/>
      <c r="DQ42" s="21"/>
      <c r="DR42" s="21" t="s">
        <v>38</v>
      </c>
      <c r="DS42" s="21"/>
      <c r="DT42" s="21"/>
      <c r="DU42" s="21"/>
      <c r="DV42" s="21"/>
      <c r="DW42" s="21"/>
      <c r="DX42" s="21"/>
    </row>
    <row r="43" spans="1:128" ht="31.5" x14ac:dyDescent="0.35">
      <c r="A43" s="19"/>
      <c r="B43" s="6" t="s">
        <v>1</v>
      </c>
      <c r="C43" s="6" t="s">
        <v>39</v>
      </c>
      <c r="D43" s="6" t="s">
        <v>40</v>
      </c>
      <c r="E43" s="6" t="s">
        <v>41</v>
      </c>
      <c r="F43" s="6" t="s">
        <v>42</v>
      </c>
      <c r="G43" s="6" t="s">
        <v>43</v>
      </c>
      <c r="H43" s="6" t="s">
        <v>44</v>
      </c>
      <c r="I43" s="6" t="s">
        <v>45</v>
      </c>
      <c r="J43" s="6" t="s">
        <v>46</v>
      </c>
      <c r="K43" s="6" t="s">
        <v>47</v>
      </c>
      <c r="L43" s="6" t="s">
        <v>48</v>
      </c>
      <c r="M43" s="6" t="s">
        <v>49</v>
      </c>
      <c r="N43" s="6" t="s">
        <v>209</v>
      </c>
      <c r="O43" s="6" t="s">
        <v>41</v>
      </c>
      <c r="P43" s="6" t="s">
        <v>42</v>
      </c>
      <c r="Q43" s="6" t="s">
        <v>43</v>
      </c>
      <c r="R43" s="6" t="s">
        <v>44</v>
      </c>
      <c r="S43" s="6" t="s">
        <v>45</v>
      </c>
      <c r="T43" s="6" t="s">
        <v>46</v>
      </c>
      <c r="U43" s="6" t="s">
        <v>47</v>
      </c>
      <c r="V43" s="6" t="s">
        <v>48</v>
      </c>
      <c r="W43" s="6" t="s">
        <v>49</v>
      </c>
      <c r="X43" s="6" t="s">
        <v>209</v>
      </c>
      <c r="Y43" s="6" t="s">
        <v>41</v>
      </c>
      <c r="Z43" s="6" t="s">
        <v>42</v>
      </c>
      <c r="AA43" s="6" t="s">
        <v>43</v>
      </c>
      <c r="AB43" s="6" t="s">
        <v>44</v>
      </c>
      <c r="AC43" s="6" t="s">
        <v>45</v>
      </c>
      <c r="AD43" s="6" t="s">
        <v>46</v>
      </c>
      <c r="AE43" s="6" t="s">
        <v>47</v>
      </c>
      <c r="AF43" s="6" t="s">
        <v>48</v>
      </c>
      <c r="AG43" s="6" t="s">
        <v>49</v>
      </c>
      <c r="AH43" s="6" t="s">
        <v>209</v>
      </c>
      <c r="AI43" s="6" t="s">
        <v>269</v>
      </c>
      <c r="AJ43" s="6" t="s">
        <v>270</v>
      </c>
      <c r="AK43" s="6" t="s">
        <v>271</v>
      </c>
      <c r="AL43" s="6" t="s">
        <v>50</v>
      </c>
      <c r="AM43" s="6" t="s">
        <v>210</v>
      </c>
      <c r="AN43" s="6" t="s">
        <v>211</v>
      </c>
      <c r="AO43" s="6" t="s">
        <v>212</v>
      </c>
      <c r="AP43" s="6" t="s">
        <v>213</v>
      </c>
      <c r="AQ43" s="6" t="s">
        <v>212</v>
      </c>
      <c r="AR43" s="6" t="s">
        <v>213</v>
      </c>
      <c r="AS43" s="6" t="s">
        <v>212</v>
      </c>
      <c r="AT43" s="6" t="s">
        <v>213</v>
      </c>
      <c r="AU43" s="6" t="s">
        <v>53</v>
      </c>
      <c r="AV43" s="6" t="s">
        <v>54</v>
      </c>
      <c r="AW43" s="6" t="s">
        <v>53</v>
      </c>
      <c r="AX43" s="6" t="s">
        <v>54</v>
      </c>
      <c r="AY43" s="6" t="s">
        <v>53</v>
      </c>
      <c r="AZ43" s="6" t="s">
        <v>54</v>
      </c>
      <c r="BA43" s="6" t="s">
        <v>52</v>
      </c>
      <c r="BB43" s="6" t="s">
        <v>51</v>
      </c>
      <c r="BC43" s="6" t="s">
        <v>60</v>
      </c>
      <c r="BD43" s="6" t="s">
        <v>71</v>
      </c>
      <c r="BE43" s="6" t="s">
        <v>72</v>
      </c>
      <c r="BF43" s="6" t="s">
        <v>73</v>
      </c>
      <c r="BG43" s="6" t="s">
        <v>74</v>
      </c>
      <c r="BH43" s="6" t="s">
        <v>75</v>
      </c>
      <c r="BI43" s="6" t="s">
        <v>76</v>
      </c>
      <c r="BJ43" s="6" t="s">
        <v>77</v>
      </c>
      <c r="BK43" s="6" t="s">
        <v>83</v>
      </c>
      <c r="BL43" s="6" t="s">
        <v>84</v>
      </c>
      <c r="BM43" s="6" t="s">
        <v>85</v>
      </c>
      <c r="BN43" s="6" t="s">
        <v>86</v>
      </c>
      <c r="BO43" s="6" t="s">
        <v>87</v>
      </c>
      <c r="BP43" s="6" t="s">
        <v>88</v>
      </c>
      <c r="BQ43" s="6" t="s">
        <v>89</v>
      </c>
      <c r="BR43" s="6" t="s">
        <v>90</v>
      </c>
      <c r="BS43" s="6" t="s">
        <v>91</v>
      </c>
      <c r="BT43" s="6" t="s">
        <v>83</v>
      </c>
      <c r="BU43" s="6" t="s">
        <v>84</v>
      </c>
      <c r="BV43" s="6" t="s">
        <v>85</v>
      </c>
      <c r="BW43" s="6" t="s">
        <v>86</v>
      </c>
      <c r="BX43" s="6" t="s">
        <v>87</v>
      </c>
      <c r="BY43" s="6" t="s">
        <v>88</v>
      </c>
      <c r="BZ43" s="6" t="s">
        <v>89</v>
      </c>
      <c r="CA43" s="6" t="s">
        <v>90</v>
      </c>
      <c r="CB43" s="6" t="s">
        <v>91</v>
      </c>
      <c r="CC43" s="6" t="s">
        <v>83</v>
      </c>
      <c r="CD43" s="6" t="s">
        <v>84</v>
      </c>
      <c r="CE43" s="6" t="s">
        <v>85</v>
      </c>
      <c r="CF43" s="6" t="s">
        <v>86</v>
      </c>
      <c r="CG43" s="6" t="s">
        <v>87</v>
      </c>
      <c r="CH43" s="6" t="s">
        <v>88</v>
      </c>
      <c r="CI43" s="6" t="s">
        <v>89</v>
      </c>
      <c r="CJ43" s="6" t="s">
        <v>90</v>
      </c>
      <c r="CK43" s="6" t="s">
        <v>91</v>
      </c>
      <c r="CL43" s="6" t="s">
        <v>92</v>
      </c>
      <c r="CM43" s="6" t="s">
        <v>93</v>
      </c>
      <c r="CN43" s="6" t="s">
        <v>214</v>
      </c>
      <c r="CO43" s="6" t="s">
        <v>215</v>
      </c>
      <c r="CP43" s="6" t="s">
        <v>216</v>
      </c>
      <c r="CQ43" s="6" t="s">
        <v>94</v>
      </c>
      <c r="CR43" s="6" t="s">
        <v>92</v>
      </c>
      <c r="CS43" s="6" t="s">
        <v>93</v>
      </c>
      <c r="CT43" s="6" t="s">
        <v>214</v>
      </c>
      <c r="CU43" s="6" t="s">
        <v>215</v>
      </c>
      <c r="CV43" s="6" t="s">
        <v>216</v>
      </c>
      <c r="CW43" s="6" t="s">
        <v>94</v>
      </c>
      <c r="CX43" s="6" t="s">
        <v>92</v>
      </c>
      <c r="CY43" s="6" t="s">
        <v>93</v>
      </c>
      <c r="CZ43" s="6" t="s">
        <v>214</v>
      </c>
      <c r="DA43" s="6" t="s">
        <v>215</v>
      </c>
      <c r="DB43" s="6" t="s">
        <v>216</v>
      </c>
      <c r="DC43" s="6" t="s">
        <v>94</v>
      </c>
      <c r="DD43" s="6" t="s">
        <v>95</v>
      </c>
      <c r="DE43" s="6" t="s">
        <v>96</v>
      </c>
      <c r="DF43" s="6" t="s">
        <v>97</v>
      </c>
      <c r="DG43" s="6" t="s">
        <v>98</v>
      </c>
      <c r="DH43" s="6" t="s">
        <v>272</v>
      </c>
      <c r="DI43" s="6" t="s">
        <v>99</v>
      </c>
      <c r="DJ43" s="6" t="s">
        <v>100</v>
      </c>
      <c r="DK43" s="6" t="s">
        <v>95</v>
      </c>
      <c r="DL43" s="6" t="s">
        <v>96</v>
      </c>
      <c r="DM43" s="6" t="s">
        <v>97</v>
      </c>
      <c r="DN43" s="6" t="s">
        <v>98</v>
      </c>
      <c r="DO43" s="6" t="s">
        <v>272</v>
      </c>
      <c r="DP43" s="6" t="s">
        <v>99</v>
      </c>
      <c r="DQ43" s="6" t="s">
        <v>100</v>
      </c>
      <c r="DR43" s="6" t="s">
        <v>95</v>
      </c>
      <c r="DS43" s="6" t="s">
        <v>96</v>
      </c>
      <c r="DT43" s="6" t="s">
        <v>97</v>
      </c>
      <c r="DU43" s="6" t="s">
        <v>98</v>
      </c>
      <c r="DV43" s="6" t="s">
        <v>272</v>
      </c>
      <c r="DW43" s="6" t="s">
        <v>99</v>
      </c>
      <c r="DX43" s="6" t="s">
        <v>100</v>
      </c>
    </row>
    <row r="44" spans="1:128" x14ac:dyDescent="0.35">
      <c r="A44" s="7" t="s">
        <v>2</v>
      </c>
      <c r="B44" s="8">
        <v>3311</v>
      </c>
      <c r="C44" s="8">
        <v>1656</v>
      </c>
      <c r="D44" s="8">
        <v>1643</v>
      </c>
      <c r="E44" s="8">
        <v>429</v>
      </c>
      <c r="F44" s="8">
        <v>417</v>
      </c>
      <c r="G44" s="8">
        <v>497</v>
      </c>
      <c r="H44" s="8">
        <v>514</v>
      </c>
      <c r="I44" s="8">
        <v>549</v>
      </c>
      <c r="J44" s="8">
        <v>551</v>
      </c>
      <c r="K44" s="8">
        <v>355</v>
      </c>
      <c r="L44" s="8">
        <v>0</v>
      </c>
      <c r="M44" s="8">
        <v>2956</v>
      </c>
      <c r="N44" s="8">
        <v>355</v>
      </c>
      <c r="O44" s="8">
        <v>190</v>
      </c>
      <c r="P44" s="8">
        <v>204</v>
      </c>
      <c r="Q44" s="8">
        <v>254</v>
      </c>
      <c r="R44" s="8">
        <v>259</v>
      </c>
      <c r="S44" s="8">
        <v>281</v>
      </c>
      <c r="T44" s="8">
        <v>286</v>
      </c>
      <c r="U44" s="8">
        <v>181</v>
      </c>
      <c r="V44" s="8">
        <v>0</v>
      </c>
      <c r="W44" s="8">
        <v>1475</v>
      </c>
      <c r="X44" s="8">
        <v>181</v>
      </c>
      <c r="Y44" s="8">
        <v>239</v>
      </c>
      <c r="Z44" s="8">
        <v>211</v>
      </c>
      <c r="AA44" s="8">
        <v>243</v>
      </c>
      <c r="AB44" s="8">
        <v>255</v>
      </c>
      <c r="AC44" s="8">
        <v>266</v>
      </c>
      <c r="AD44" s="8">
        <v>260</v>
      </c>
      <c r="AE44" s="8">
        <v>169</v>
      </c>
      <c r="AF44" s="8">
        <v>0</v>
      </c>
      <c r="AG44" s="8">
        <v>1474</v>
      </c>
      <c r="AH44" s="8">
        <v>169</v>
      </c>
      <c r="AI44" s="8">
        <v>3247</v>
      </c>
      <c r="AJ44" s="8">
        <v>1622</v>
      </c>
      <c r="AK44" s="8">
        <v>1613</v>
      </c>
      <c r="AL44" s="8">
        <v>64</v>
      </c>
      <c r="AM44" s="8">
        <v>34</v>
      </c>
      <c r="AN44" s="8">
        <v>30</v>
      </c>
      <c r="AO44" s="8">
        <v>1857</v>
      </c>
      <c r="AP44" s="8">
        <v>1454</v>
      </c>
      <c r="AQ44" s="8">
        <v>907</v>
      </c>
      <c r="AR44" s="8">
        <v>749</v>
      </c>
      <c r="AS44" s="8">
        <v>949</v>
      </c>
      <c r="AT44" s="8">
        <v>695</v>
      </c>
      <c r="AU44" s="8">
        <v>2416</v>
      </c>
      <c r="AV44" s="8">
        <v>895</v>
      </c>
      <c r="AW44" s="8">
        <v>1231</v>
      </c>
      <c r="AX44" s="8">
        <v>425</v>
      </c>
      <c r="AY44" s="8">
        <v>1174</v>
      </c>
      <c r="AZ44" s="8">
        <v>469</v>
      </c>
      <c r="BA44" s="8">
        <v>527</v>
      </c>
      <c r="BB44" s="8">
        <v>1398</v>
      </c>
      <c r="BC44" s="8">
        <v>1361</v>
      </c>
      <c r="BD44" s="8">
        <v>2392</v>
      </c>
      <c r="BE44" s="8">
        <v>1250</v>
      </c>
      <c r="BF44" s="8">
        <v>1142</v>
      </c>
      <c r="BG44" s="8">
        <v>919</v>
      </c>
      <c r="BH44" s="8">
        <v>1586</v>
      </c>
      <c r="BI44" s="8">
        <v>1350</v>
      </c>
      <c r="BJ44" s="8">
        <v>375</v>
      </c>
      <c r="BK44" s="8">
        <v>0</v>
      </c>
      <c r="BL44" s="8">
        <v>0</v>
      </c>
      <c r="BM44" s="8">
        <v>349</v>
      </c>
      <c r="BN44" s="8">
        <v>553</v>
      </c>
      <c r="BO44" s="8">
        <v>550</v>
      </c>
      <c r="BP44" s="8">
        <v>514</v>
      </c>
      <c r="BQ44" s="8">
        <v>503</v>
      </c>
      <c r="BR44" s="8">
        <v>412</v>
      </c>
      <c r="BS44" s="8">
        <v>431</v>
      </c>
      <c r="BT44" s="8">
        <v>0</v>
      </c>
      <c r="BU44" s="8">
        <v>0</v>
      </c>
      <c r="BV44" s="8">
        <v>181</v>
      </c>
      <c r="BW44" s="8">
        <v>285</v>
      </c>
      <c r="BX44" s="8">
        <v>281</v>
      </c>
      <c r="BY44" s="8">
        <v>260</v>
      </c>
      <c r="BZ44" s="8">
        <v>253</v>
      </c>
      <c r="CA44" s="8">
        <v>202</v>
      </c>
      <c r="CB44" s="8">
        <v>193</v>
      </c>
      <c r="CC44" s="8">
        <v>0</v>
      </c>
      <c r="CD44" s="8">
        <v>0</v>
      </c>
      <c r="CE44" s="8">
        <v>163</v>
      </c>
      <c r="CF44" s="8">
        <v>264</v>
      </c>
      <c r="CG44" s="8">
        <v>268</v>
      </c>
      <c r="CH44" s="8">
        <v>253</v>
      </c>
      <c r="CI44" s="8">
        <v>249</v>
      </c>
      <c r="CJ44" s="8">
        <v>208</v>
      </c>
      <c r="CK44" s="8">
        <v>238</v>
      </c>
      <c r="CL44" s="8">
        <v>246</v>
      </c>
      <c r="CM44" s="8">
        <v>839</v>
      </c>
      <c r="CN44" s="8">
        <v>818</v>
      </c>
      <c r="CO44" s="8">
        <v>949</v>
      </c>
      <c r="CP44" s="8">
        <v>459</v>
      </c>
      <c r="CQ44" s="8">
        <v>0</v>
      </c>
      <c r="CR44" s="8">
        <v>103</v>
      </c>
      <c r="CS44" s="8">
        <v>422</v>
      </c>
      <c r="CT44" s="8">
        <v>402</v>
      </c>
      <c r="CU44" s="8">
        <v>512</v>
      </c>
      <c r="CV44" s="8">
        <v>216</v>
      </c>
      <c r="CW44" s="8">
        <v>0</v>
      </c>
      <c r="CX44" s="8">
        <v>143</v>
      </c>
      <c r="CY44" s="8">
        <v>416</v>
      </c>
      <c r="CZ44" s="8">
        <v>415</v>
      </c>
      <c r="DA44" s="8">
        <v>431</v>
      </c>
      <c r="DB44" s="8">
        <v>238</v>
      </c>
      <c r="DC44" s="8">
        <v>0</v>
      </c>
      <c r="DD44" s="8">
        <v>0</v>
      </c>
      <c r="DE44" s="8">
        <v>64</v>
      </c>
      <c r="DF44" s="8">
        <v>750</v>
      </c>
      <c r="DG44" s="8">
        <v>817</v>
      </c>
      <c r="DH44" s="8">
        <v>785</v>
      </c>
      <c r="DI44" s="8">
        <v>465</v>
      </c>
      <c r="DJ44" s="8">
        <v>431</v>
      </c>
      <c r="DK44" s="8">
        <v>0</v>
      </c>
      <c r="DL44" s="8">
        <v>34</v>
      </c>
      <c r="DM44" s="8">
        <v>375</v>
      </c>
      <c r="DN44" s="8">
        <v>425</v>
      </c>
      <c r="DO44" s="8">
        <v>397</v>
      </c>
      <c r="DP44" s="8">
        <v>232</v>
      </c>
      <c r="DQ44" s="8">
        <v>193</v>
      </c>
      <c r="DR44" s="8">
        <v>0</v>
      </c>
      <c r="DS44" s="8">
        <v>30</v>
      </c>
      <c r="DT44" s="8">
        <v>366</v>
      </c>
      <c r="DU44" s="8">
        <v>390</v>
      </c>
      <c r="DV44" s="8">
        <v>388</v>
      </c>
      <c r="DW44" s="8">
        <v>231</v>
      </c>
      <c r="DX44" s="8">
        <v>238</v>
      </c>
    </row>
    <row r="45" spans="1:128" x14ac:dyDescent="0.35">
      <c r="A45" s="9" t="s">
        <v>116</v>
      </c>
      <c r="B45" s="10">
        <v>0.89531726299218894</v>
      </c>
      <c r="C45" s="10">
        <v>0.90052378938467303</v>
      </c>
      <c r="D45" s="10">
        <v>0.88971024375721997</v>
      </c>
      <c r="E45" s="12">
        <v>0.58845267903126497</v>
      </c>
      <c r="F45" s="12">
        <v>0.84736735634695504</v>
      </c>
      <c r="G45" s="11">
        <v>0.94365995309739104</v>
      </c>
      <c r="H45" s="11">
        <v>0.96477721448741705</v>
      </c>
      <c r="I45" s="11">
        <v>0.95774935004028205</v>
      </c>
      <c r="J45" s="11">
        <v>0.97107499122212204</v>
      </c>
      <c r="K45" s="11">
        <v>0.94004365688746006</v>
      </c>
      <c r="L45" s="10">
        <v>0</v>
      </c>
      <c r="M45" s="12">
        <v>0.88994772821057999</v>
      </c>
      <c r="N45" s="11">
        <v>0.94004365688746006</v>
      </c>
      <c r="O45" s="12">
        <v>0.69845740985728</v>
      </c>
      <c r="P45" s="12">
        <v>0.81947208217880096</v>
      </c>
      <c r="Q45" s="10">
        <v>0.91723673337631395</v>
      </c>
      <c r="R45" s="11">
        <v>0.94367259033475903</v>
      </c>
      <c r="S45" s="11">
        <v>0.95345182928251304</v>
      </c>
      <c r="T45" s="11">
        <v>0.97603739767215003</v>
      </c>
      <c r="U45" s="10">
        <v>0</v>
      </c>
      <c r="V45" s="10">
        <v>0</v>
      </c>
      <c r="W45" s="10">
        <v>0.89842430502010695</v>
      </c>
      <c r="X45" s="10">
        <v>0</v>
      </c>
      <c r="Y45" s="12">
        <v>0.50072458142460796</v>
      </c>
      <c r="Z45" s="10">
        <v>0.87340798427046795</v>
      </c>
      <c r="AA45" s="11">
        <v>0.97122321874203799</v>
      </c>
      <c r="AB45" s="11">
        <v>0.98608780289026199</v>
      </c>
      <c r="AC45" s="11">
        <v>0.96212877225246696</v>
      </c>
      <c r="AD45" s="11">
        <v>0.96787384405555599</v>
      </c>
      <c r="AE45" s="11">
        <v>0.96224761807496495</v>
      </c>
      <c r="AF45" s="10">
        <v>0</v>
      </c>
      <c r="AG45" s="12">
        <v>0.88140406369652002</v>
      </c>
      <c r="AH45" s="11">
        <v>0.96224761807496495</v>
      </c>
      <c r="AI45" s="10">
        <v>0.89551144399646798</v>
      </c>
      <c r="AJ45" s="10">
        <v>0.90051745208707301</v>
      </c>
      <c r="AK45" s="10">
        <v>0.89011277856197901</v>
      </c>
      <c r="AL45" s="10">
        <v>0</v>
      </c>
      <c r="AM45" s="10">
        <v>0</v>
      </c>
      <c r="AN45" s="10">
        <v>0</v>
      </c>
      <c r="AO45" s="12">
        <v>0.84587770888872404</v>
      </c>
      <c r="AP45" s="11">
        <v>0.95847285438922902</v>
      </c>
      <c r="AQ45" s="12">
        <v>0.85686043966747705</v>
      </c>
      <c r="AR45" s="11">
        <v>0.953427749187994</v>
      </c>
      <c r="AS45" s="12">
        <v>0.83508921980669604</v>
      </c>
      <c r="AT45" s="11">
        <v>0.96430531931072405</v>
      </c>
      <c r="AU45" s="11">
        <v>0.95701951321630496</v>
      </c>
      <c r="AV45" s="12">
        <v>0.72884438154701403</v>
      </c>
      <c r="AW45" s="11">
        <v>0.94493847245429596</v>
      </c>
      <c r="AX45" s="12">
        <v>0.77185441279963296</v>
      </c>
      <c r="AY45" s="11">
        <v>0.96988832408963899</v>
      </c>
      <c r="AZ45" s="12">
        <v>0.68917865514016496</v>
      </c>
      <c r="BA45" s="12">
        <v>0.66661348043358803</v>
      </c>
      <c r="BB45" s="11">
        <v>0.93048775634652003</v>
      </c>
      <c r="BC45" s="11">
        <v>0.95389045655095706</v>
      </c>
      <c r="BD45" s="11">
        <v>0.91232477247396404</v>
      </c>
      <c r="BE45" s="11">
        <v>0.91210179158562299</v>
      </c>
      <c r="BF45" s="11">
        <v>0.91256889591881096</v>
      </c>
      <c r="BG45" s="12">
        <v>0.85104100351383305</v>
      </c>
      <c r="BH45" s="12">
        <v>0.88407979950924098</v>
      </c>
      <c r="BI45" s="11">
        <v>0.909405330667581</v>
      </c>
      <c r="BJ45" s="10">
        <v>0.89213927395190795</v>
      </c>
      <c r="BK45" s="10">
        <v>0</v>
      </c>
      <c r="BL45" s="10">
        <v>0</v>
      </c>
      <c r="BM45" s="11">
        <v>0.939010630530413</v>
      </c>
      <c r="BN45" s="11">
        <v>0.97122643811986997</v>
      </c>
      <c r="BO45" s="11">
        <v>0.95787595841737005</v>
      </c>
      <c r="BP45" s="11">
        <v>0.96472487567639298</v>
      </c>
      <c r="BQ45" s="11">
        <v>0.938112465040563</v>
      </c>
      <c r="BR45" s="12">
        <v>0.85297107128870797</v>
      </c>
      <c r="BS45" s="12">
        <v>0.590138125831149</v>
      </c>
      <c r="BT45" s="10">
        <v>0</v>
      </c>
      <c r="BU45" s="10">
        <v>0</v>
      </c>
      <c r="BV45" s="10">
        <v>0</v>
      </c>
      <c r="BW45" s="11">
        <v>0.97592327305318605</v>
      </c>
      <c r="BX45" s="11">
        <v>0.95343384933849096</v>
      </c>
      <c r="BY45" s="11">
        <v>0.94398989723959803</v>
      </c>
      <c r="BZ45" s="10">
        <v>0.91312650450367105</v>
      </c>
      <c r="CA45" s="12">
        <v>0.82260739013059603</v>
      </c>
      <c r="CB45" s="12">
        <v>0.70237256563068495</v>
      </c>
      <c r="CC45" s="10">
        <v>0</v>
      </c>
      <c r="CD45" s="10">
        <v>0</v>
      </c>
      <c r="CE45" s="11">
        <v>0.96085367972872004</v>
      </c>
      <c r="CF45" s="11">
        <v>0.96839173318406602</v>
      </c>
      <c r="CG45" s="11">
        <v>0.96237722122943004</v>
      </c>
      <c r="CH45" s="11">
        <v>0.98596530011304195</v>
      </c>
      <c r="CI45" s="11">
        <v>0.96348230956391401</v>
      </c>
      <c r="CJ45" s="10">
        <v>0.88157520748184404</v>
      </c>
      <c r="CK45" s="12">
        <v>0.49917253481773599</v>
      </c>
      <c r="CL45" s="12">
        <v>0.44806055223831398</v>
      </c>
      <c r="CM45" s="12">
        <v>0.85747738408008201</v>
      </c>
      <c r="CN45" s="11">
        <v>0.96232296892474301</v>
      </c>
      <c r="CO45" s="11">
        <v>0.96226995947007998</v>
      </c>
      <c r="CP45" s="11">
        <v>0.94652008152287503</v>
      </c>
      <c r="CQ45" s="10">
        <v>0</v>
      </c>
      <c r="CR45" s="12">
        <v>0.55932254785065405</v>
      </c>
      <c r="CS45" s="12">
        <v>0.85592090800713205</v>
      </c>
      <c r="CT45" s="11">
        <v>0.94130324576949898</v>
      </c>
      <c r="CU45" s="11">
        <v>0.96105318905302695</v>
      </c>
      <c r="CV45" s="10">
        <v>0.93107095512725602</v>
      </c>
      <c r="CW45" s="10">
        <v>0</v>
      </c>
      <c r="CX45" s="12">
        <v>0.36782922240517801</v>
      </c>
      <c r="CY45" s="12">
        <v>0.85862088884469001</v>
      </c>
      <c r="CZ45" s="11">
        <v>0.98262415013818005</v>
      </c>
      <c r="DA45" s="11">
        <v>0.96489645547469005</v>
      </c>
      <c r="DB45" s="11">
        <v>0.95941066307649203</v>
      </c>
      <c r="DC45" s="10">
        <v>0</v>
      </c>
      <c r="DD45" s="10">
        <v>0</v>
      </c>
      <c r="DE45" s="10">
        <v>0</v>
      </c>
      <c r="DF45" s="11">
        <v>0.96344076285984903</v>
      </c>
      <c r="DG45" s="11">
        <v>0.96200972354927095</v>
      </c>
      <c r="DH45" s="11">
        <v>0.95151160419215297</v>
      </c>
      <c r="DI45" s="12">
        <v>0.85734647522001195</v>
      </c>
      <c r="DJ45" s="12">
        <v>0.590138125831149</v>
      </c>
      <c r="DK45" s="10">
        <v>0</v>
      </c>
      <c r="DL45" s="10">
        <v>0</v>
      </c>
      <c r="DM45" s="11">
        <v>0.95461660568795503</v>
      </c>
      <c r="DN45" s="11">
        <v>0.95453215772363598</v>
      </c>
      <c r="DO45" s="11">
        <v>0.92928396495257304</v>
      </c>
      <c r="DP45" s="12">
        <v>0.82957437975015502</v>
      </c>
      <c r="DQ45" s="12">
        <v>0.70237256563068495</v>
      </c>
      <c r="DR45" s="10">
        <v>0</v>
      </c>
      <c r="DS45" s="10">
        <v>0</v>
      </c>
      <c r="DT45" s="11">
        <v>0.97361108581507005</v>
      </c>
      <c r="DU45" s="11">
        <v>0.96993347735629298</v>
      </c>
      <c r="DV45" s="11">
        <v>0.97419292399190704</v>
      </c>
      <c r="DW45" s="10">
        <v>0.88440362939046901</v>
      </c>
      <c r="DX45" s="12">
        <v>0.49917253481773599</v>
      </c>
    </row>
    <row r="46" spans="1:128" x14ac:dyDescent="0.35">
      <c r="A46" s="9" t="s">
        <v>117</v>
      </c>
      <c r="B46" s="10">
        <v>1.2193636834099899E-2</v>
      </c>
      <c r="C46" s="10">
        <v>1.1061686189717901E-2</v>
      </c>
      <c r="D46" s="10">
        <v>1.3427496323333199E-2</v>
      </c>
      <c r="E46" s="10">
        <v>6.0516045865650096E-3</v>
      </c>
      <c r="F46" s="10">
        <v>6.1141836567621399E-3</v>
      </c>
      <c r="G46" s="11">
        <v>2.1428713461495899E-2</v>
      </c>
      <c r="H46" s="10">
        <v>1.6717447897838598E-2</v>
      </c>
      <c r="I46" s="10">
        <v>1.53436255675156E-2</v>
      </c>
      <c r="J46" s="10">
        <v>9.80327832654696E-3</v>
      </c>
      <c r="K46" s="10">
        <v>6.10494783241538E-3</v>
      </c>
      <c r="L46" s="10">
        <v>0</v>
      </c>
      <c r="M46" s="10">
        <v>1.2924601808506299E-2</v>
      </c>
      <c r="N46" s="10">
        <v>6.10494783241538E-3</v>
      </c>
      <c r="O46" s="10">
        <v>1.3639881909018299E-2</v>
      </c>
      <c r="P46" s="10">
        <v>8.6166918839881805E-3</v>
      </c>
      <c r="Q46" s="10">
        <v>1.02583557023654E-2</v>
      </c>
      <c r="R46" s="10">
        <v>1.0083197830468099E-2</v>
      </c>
      <c r="S46" s="10">
        <v>1.70814295797105E-2</v>
      </c>
      <c r="T46" s="10">
        <v>1.37655071692289E-2</v>
      </c>
      <c r="U46" s="10">
        <v>0</v>
      </c>
      <c r="V46" s="10">
        <v>0</v>
      </c>
      <c r="W46" s="10">
        <v>1.24192398188455E-2</v>
      </c>
      <c r="X46" s="10">
        <v>0</v>
      </c>
      <c r="Y46" s="10">
        <v>0</v>
      </c>
      <c r="Z46" s="10">
        <v>3.7324987424145499E-3</v>
      </c>
      <c r="AA46" s="11">
        <v>3.3081023116064097E-2</v>
      </c>
      <c r="AB46" s="10">
        <v>2.3470636511502399E-2</v>
      </c>
      <c r="AC46" s="10">
        <v>1.3565913908847E-2</v>
      </c>
      <c r="AD46" s="10">
        <v>5.6111977354358503E-3</v>
      </c>
      <c r="AE46" s="10">
        <v>1.28344516644406E-2</v>
      </c>
      <c r="AF46" s="10">
        <v>0</v>
      </c>
      <c r="AG46" s="10">
        <v>1.3495405256722701E-2</v>
      </c>
      <c r="AH46" s="10">
        <v>1.28344516644406E-2</v>
      </c>
      <c r="AI46" s="10">
        <v>1.2433167328873901E-2</v>
      </c>
      <c r="AJ46" s="10">
        <v>1.1292679260658099E-2</v>
      </c>
      <c r="AK46" s="10">
        <v>1.36766066561014E-2</v>
      </c>
      <c r="AL46" s="10">
        <v>0</v>
      </c>
      <c r="AM46" s="10">
        <v>0</v>
      </c>
      <c r="AN46" s="10">
        <v>0</v>
      </c>
      <c r="AO46" s="10">
        <v>1.31353807683395E-2</v>
      </c>
      <c r="AP46" s="10">
        <v>1.0990624464955299E-2</v>
      </c>
      <c r="AQ46" s="10">
        <v>1.0548038042008301E-2</v>
      </c>
      <c r="AR46" s="10">
        <v>1.16840392875786E-2</v>
      </c>
      <c r="AS46" s="10">
        <v>1.5633756943247201E-2</v>
      </c>
      <c r="AT46" s="10">
        <v>1.04144408049619E-2</v>
      </c>
      <c r="AU46" s="11">
        <v>1.45837067074382E-2</v>
      </c>
      <c r="AV46" s="12">
        <v>5.7452201681803799E-3</v>
      </c>
      <c r="AW46" s="10">
        <v>1.13410663721384E-2</v>
      </c>
      <c r="AX46" s="10">
        <v>1.02523215513183E-2</v>
      </c>
      <c r="AY46" s="11">
        <v>1.8124045814909701E-2</v>
      </c>
      <c r="AZ46" s="12">
        <v>1.68106230221761E-3</v>
      </c>
      <c r="BA46" s="10">
        <v>1.17780846799869E-2</v>
      </c>
      <c r="BB46" s="10">
        <v>1.25674651217601E-2</v>
      </c>
      <c r="BC46" s="10">
        <v>1.21930412032658E-2</v>
      </c>
      <c r="BD46" s="10">
        <v>1.25733281598001E-2</v>
      </c>
      <c r="BE46" s="10">
        <v>1.00448936836623E-2</v>
      </c>
      <c r="BF46" s="10">
        <v>1.5341503221714001E-2</v>
      </c>
      <c r="BG46" s="10">
        <v>1.1205172786709801E-2</v>
      </c>
      <c r="BH46" s="10">
        <v>1.18427422486746E-2</v>
      </c>
      <c r="BI46" s="10">
        <v>9.8807197657240897E-3</v>
      </c>
      <c r="BJ46" s="10">
        <v>2.2005226159128501E-2</v>
      </c>
      <c r="BK46" s="10">
        <v>0</v>
      </c>
      <c r="BL46" s="10">
        <v>0</v>
      </c>
      <c r="BM46" s="10">
        <v>6.2101339010094004E-3</v>
      </c>
      <c r="BN46" s="10">
        <v>9.7519498688199893E-3</v>
      </c>
      <c r="BO46" s="10">
        <v>1.52976468302985E-2</v>
      </c>
      <c r="BP46" s="10">
        <v>1.5474022210234001E-2</v>
      </c>
      <c r="BQ46" s="11">
        <v>2.2479495957979E-2</v>
      </c>
      <c r="BR46" s="10">
        <v>6.1926665763120002E-3</v>
      </c>
      <c r="BS46" s="10">
        <v>6.0268209054063398E-3</v>
      </c>
      <c r="BT46" s="10">
        <v>0</v>
      </c>
      <c r="BU46" s="10">
        <v>0</v>
      </c>
      <c r="BV46" s="10">
        <v>0</v>
      </c>
      <c r="BW46" s="10">
        <v>1.3831066962737301E-2</v>
      </c>
      <c r="BX46" s="10">
        <v>1.7088027543560199E-2</v>
      </c>
      <c r="BY46" s="10">
        <v>1.0026396562426799E-2</v>
      </c>
      <c r="BZ46" s="10">
        <v>1.0276868522935001E-2</v>
      </c>
      <c r="CA46" s="10">
        <v>8.7038565229395504E-3</v>
      </c>
      <c r="CB46" s="10">
        <v>1.34627849941866E-2</v>
      </c>
      <c r="CC46" s="10">
        <v>0</v>
      </c>
      <c r="CD46" s="10">
        <v>0</v>
      </c>
      <c r="CE46" s="10">
        <v>1.33083405534544E-2</v>
      </c>
      <c r="CF46" s="10">
        <v>5.52074252161783E-3</v>
      </c>
      <c r="CG46" s="10">
        <v>1.34769165978886E-2</v>
      </c>
      <c r="CH46" s="10">
        <v>2.1103116248034601E-2</v>
      </c>
      <c r="CI46" s="11">
        <v>3.4869604408937903E-2</v>
      </c>
      <c r="CJ46" s="10">
        <v>3.7905680713334602E-3</v>
      </c>
      <c r="CK46" s="10">
        <v>0</v>
      </c>
      <c r="CL46" s="10">
        <v>1.05409785807133E-2</v>
      </c>
      <c r="CM46" s="10">
        <v>6.8021804557395803E-3</v>
      </c>
      <c r="CN46" s="11">
        <v>2.2567575939111201E-2</v>
      </c>
      <c r="CO46" s="10">
        <v>1.1251127072997301E-2</v>
      </c>
      <c r="CP46" s="10">
        <v>6.4067928484393896E-3</v>
      </c>
      <c r="CQ46" s="10">
        <v>0</v>
      </c>
      <c r="CR46" s="10">
        <v>2.51588381504886E-2</v>
      </c>
      <c r="CS46" s="10">
        <v>7.1842899928434402E-3</v>
      </c>
      <c r="CT46" s="10">
        <v>9.8057531714271194E-3</v>
      </c>
      <c r="CU46" s="10">
        <v>1.7069426505526002E-2</v>
      </c>
      <c r="CV46" s="10">
        <v>0</v>
      </c>
      <c r="CW46" s="10">
        <v>0</v>
      </c>
      <c r="CX46" s="10">
        <v>0</v>
      </c>
      <c r="CY46" s="10">
        <v>6.4353118431867097E-3</v>
      </c>
      <c r="CZ46" s="11">
        <v>3.4947640811965601E-2</v>
      </c>
      <c r="DA46" s="10">
        <v>4.4856016937805301E-3</v>
      </c>
      <c r="DB46" s="10">
        <v>1.2368634645343801E-2</v>
      </c>
      <c r="DC46" s="10">
        <v>0</v>
      </c>
      <c r="DD46" s="10">
        <v>0</v>
      </c>
      <c r="DE46" s="10">
        <v>0</v>
      </c>
      <c r="DF46" s="10">
        <v>1.00885905637572E-2</v>
      </c>
      <c r="DG46" s="10">
        <v>1.48295744316849E-2</v>
      </c>
      <c r="DH46" s="11">
        <v>1.98045595362469E-2</v>
      </c>
      <c r="DI46" s="10">
        <v>5.4843358690070199E-3</v>
      </c>
      <c r="DJ46" s="10">
        <v>6.0268209054063398E-3</v>
      </c>
      <c r="DK46" s="10">
        <v>0</v>
      </c>
      <c r="DL46" s="10">
        <v>0</v>
      </c>
      <c r="DM46" s="10">
        <v>1.04980804888762E-2</v>
      </c>
      <c r="DN46" s="10">
        <v>1.7458426067939702E-2</v>
      </c>
      <c r="DO46" s="10">
        <v>6.5597847371010598E-3</v>
      </c>
      <c r="DP46" s="10">
        <v>7.5853250426096098E-3</v>
      </c>
      <c r="DQ46" s="10">
        <v>1.34627849941866E-2</v>
      </c>
      <c r="DR46" s="10">
        <v>0</v>
      </c>
      <c r="DS46" s="10">
        <v>0</v>
      </c>
      <c r="DT46" s="10">
        <v>9.9060738112791997E-3</v>
      </c>
      <c r="DU46" s="10">
        <v>1.2052162736479501E-2</v>
      </c>
      <c r="DV46" s="11">
        <v>3.3382185780682097E-2</v>
      </c>
      <c r="DW46" s="10">
        <v>3.40829795182027E-3</v>
      </c>
      <c r="DX46" s="10">
        <v>0</v>
      </c>
    </row>
    <row r="47" spans="1:128" x14ac:dyDescent="0.35">
      <c r="A47" s="9" t="s">
        <v>118</v>
      </c>
      <c r="B47" s="10">
        <v>1.4890027926267001E-2</v>
      </c>
      <c r="C47" s="11">
        <v>1.9657156800030801E-2</v>
      </c>
      <c r="D47" s="12">
        <v>1.02009943466365E-2</v>
      </c>
      <c r="E47" s="11">
        <v>3.4368414100191598E-2</v>
      </c>
      <c r="F47" s="10">
        <v>2.1135303772916399E-2</v>
      </c>
      <c r="G47" s="11">
        <v>2.77047355129687E-2</v>
      </c>
      <c r="H47" s="10">
        <v>7.8887812898590301E-3</v>
      </c>
      <c r="I47" s="10">
        <v>9.7739141906285996E-3</v>
      </c>
      <c r="J47" s="12">
        <v>2.75819682367287E-3</v>
      </c>
      <c r="K47" s="10">
        <v>2.94451896543391E-3</v>
      </c>
      <c r="L47" s="10">
        <v>0</v>
      </c>
      <c r="M47" s="10">
        <v>1.63241213163892E-2</v>
      </c>
      <c r="N47" s="10">
        <v>2.94451896543391E-3</v>
      </c>
      <c r="O47" s="11">
        <v>5.8981389470765401E-2</v>
      </c>
      <c r="P47" s="10">
        <v>2.6569182397549799E-2</v>
      </c>
      <c r="Q47" s="11">
        <v>3.9049250934279002E-2</v>
      </c>
      <c r="R47" s="10">
        <v>7.8268550312792402E-3</v>
      </c>
      <c r="S47" s="10">
        <v>7.7814714603450102E-3</v>
      </c>
      <c r="T47" s="10">
        <v>2.5314826973129802E-3</v>
      </c>
      <c r="U47" s="10">
        <v>0</v>
      </c>
      <c r="V47" s="10">
        <v>0</v>
      </c>
      <c r="W47" s="11">
        <v>2.1360870066770499E-2</v>
      </c>
      <c r="X47" s="10">
        <v>0</v>
      </c>
      <c r="Y47" s="10">
        <v>1.4739717320640999E-2</v>
      </c>
      <c r="Z47" s="10">
        <v>1.6011022455898902E-2</v>
      </c>
      <c r="AA47" s="10">
        <v>1.58707540577121E-2</v>
      </c>
      <c r="AB47" s="10">
        <v>7.9668975840277104E-3</v>
      </c>
      <c r="AC47" s="10">
        <v>1.1918796662764001E-2</v>
      </c>
      <c r="AD47" s="10">
        <v>3.0574983294009298E-3</v>
      </c>
      <c r="AE47" s="10">
        <v>0</v>
      </c>
      <c r="AF47" s="10">
        <v>0</v>
      </c>
      <c r="AG47" s="10">
        <v>1.13690997080213E-2</v>
      </c>
      <c r="AH47" s="10">
        <v>0</v>
      </c>
      <c r="AI47" s="10">
        <v>1.48607178385526E-2</v>
      </c>
      <c r="AJ47" s="11">
        <v>1.9423206082758E-2</v>
      </c>
      <c r="AK47" s="12">
        <v>1.03902457927041E-2</v>
      </c>
      <c r="AL47" s="10">
        <v>0</v>
      </c>
      <c r="AM47" s="10">
        <v>0</v>
      </c>
      <c r="AN47" s="10">
        <v>0</v>
      </c>
      <c r="AO47" s="11">
        <v>2.2279567542260102E-2</v>
      </c>
      <c r="AP47" s="12">
        <v>5.4504050764491302E-3</v>
      </c>
      <c r="AQ47" s="11">
        <v>3.1515672793227201E-2</v>
      </c>
      <c r="AR47" s="12">
        <v>5.2889862978935699E-3</v>
      </c>
      <c r="AS47" s="10">
        <v>1.3490015076825301E-2</v>
      </c>
      <c r="AT47" s="12">
        <v>5.7092303312325501E-3</v>
      </c>
      <c r="AU47" s="12">
        <v>9.1011423563764297E-3</v>
      </c>
      <c r="AV47" s="11">
        <v>3.0508460927911801E-2</v>
      </c>
      <c r="AW47" s="10">
        <v>9.8530066554951504E-3</v>
      </c>
      <c r="AX47" s="11">
        <v>4.8059788539314301E-2</v>
      </c>
      <c r="AY47" s="12">
        <v>8.4005484774662097E-3</v>
      </c>
      <c r="AZ47" s="10">
        <v>1.47040489080183E-2</v>
      </c>
      <c r="BA47" s="11">
        <v>2.8347398533349499E-2</v>
      </c>
      <c r="BB47" s="10">
        <v>1.39853170429517E-2</v>
      </c>
      <c r="BC47" s="10">
        <v>1.0876028640131701E-2</v>
      </c>
      <c r="BD47" s="12">
        <v>1.1064161575896E-2</v>
      </c>
      <c r="BE47" s="10">
        <v>9.5650308243071993E-3</v>
      </c>
      <c r="BF47" s="10">
        <v>1.27054366021072E-2</v>
      </c>
      <c r="BG47" s="11">
        <v>2.4850043026659999E-2</v>
      </c>
      <c r="BH47" s="10">
        <v>1.41405116097225E-2</v>
      </c>
      <c r="BI47" s="10">
        <v>1.3362620795530101E-2</v>
      </c>
      <c r="BJ47" s="10">
        <v>2.35600454255252E-2</v>
      </c>
      <c r="BK47" s="10">
        <v>0</v>
      </c>
      <c r="BL47" s="10">
        <v>0</v>
      </c>
      <c r="BM47" s="10">
        <v>2.9952519745236801E-3</v>
      </c>
      <c r="BN47" s="12">
        <v>2.74375532927164E-3</v>
      </c>
      <c r="BO47" s="10">
        <v>9.74462566099288E-3</v>
      </c>
      <c r="BP47" s="10">
        <v>7.9005035153198802E-3</v>
      </c>
      <c r="BQ47" s="11">
        <v>2.93834934929935E-2</v>
      </c>
      <c r="BR47" s="10">
        <v>1.8969120732402301E-2</v>
      </c>
      <c r="BS47" s="11">
        <v>3.4227662039344901E-2</v>
      </c>
      <c r="BT47" s="10">
        <v>0</v>
      </c>
      <c r="BU47" s="10">
        <v>0</v>
      </c>
      <c r="BV47" s="10">
        <v>0</v>
      </c>
      <c r="BW47" s="10">
        <v>2.5435391715761999E-3</v>
      </c>
      <c r="BX47" s="10">
        <v>7.7844771729027804E-3</v>
      </c>
      <c r="BY47" s="10">
        <v>7.7827643273153599E-3</v>
      </c>
      <c r="BZ47" s="11">
        <v>4.3080590972072397E-2</v>
      </c>
      <c r="CA47" s="10">
        <v>2.1876460328214799E-2</v>
      </c>
      <c r="CB47" s="11">
        <v>5.8215589431041097E-2</v>
      </c>
      <c r="CC47" s="10">
        <v>0</v>
      </c>
      <c r="CD47" s="10">
        <v>0</v>
      </c>
      <c r="CE47" s="10">
        <v>0</v>
      </c>
      <c r="CF47" s="10">
        <v>3.0082099816765798E-3</v>
      </c>
      <c r="CG47" s="10">
        <v>1.18406050377859E-2</v>
      </c>
      <c r="CH47" s="10">
        <v>8.0370494854257405E-3</v>
      </c>
      <c r="CI47" s="10">
        <v>1.5475953978858301E-2</v>
      </c>
      <c r="CJ47" s="10">
        <v>1.62601181404478E-2</v>
      </c>
      <c r="CK47" s="10">
        <v>1.4785537177583E-2</v>
      </c>
      <c r="CL47" s="11">
        <v>3.6948736850195098E-2</v>
      </c>
      <c r="CM47" s="11">
        <v>2.5772161551785602E-2</v>
      </c>
      <c r="CN47" s="10">
        <v>1.30421275297501E-2</v>
      </c>
      <c r="CO47" s="12">
        <v>7.2472131689915497E-3</v>
      </c>
      <c r="CP47" s="12">
        <v>2.2754233306143202E-3</v>
      </c>
      <c r="CQ47" s="10">
        <v>0</v>
      </c>
      <c r="CR47" s="11">
        <v>6.8476374876119406E-2</v>
      </c>
      <c r="CS47" s="11">
        <v>3.4283328652777403E-2</v>
      </c>
      <c r="CT47" s="10">
        <v>1.7563249254907601E-2</v>
      </c>
      <c r="CU47" s="10">
        <v>5.6871833155146797E-3</v>
      </c>
      <c r="CV47" s="10">
        <v>4.8325974850535703E-3</v>
      </c>
      <c r="CW47" s="10">
        <v>0</v>
      </c>
      <c r="CX47" s="10">
        <v>1.42140707011989E-2</v>
      </c>
      <c r="CY47" s="10">
        <v>1.7216192912452601E-2</v>
      </c>
      <c r="CZ47" s="10">
        <v>8.6814784801387806E-3</v>
      </c>
      <c r="DA47" s="10">
        <v>9.1965874801275792E-3</v>
      </c>
      <c r="DB47" s="10">
        <v>0</v>
      </c>
      <c r="DC47" s="10">
        <v>0</v>
      </c>
      <c r="DD47" s="10">
        <v>0</v>
      </c>
      <c r="DE47" s="10">
        <v>0</v>
      </c>
      <c r="DF47" s="12">
        <v>1.0589027783615599E-3</v>
      </c>
      <c r="DG47" s="10">
        <v>9.9127435764636198E-3</v>
      </c>
      <c r="DH47" s="10">
        <v>1.53437185377557E-2</v>
      </c>
      <c r="DI47" s="11">
        <v>2.7062869183375599E-2</v>
      </c>
      <c r="DJ47" s="11">
        <v>3.4227662039344901E-2</v>
      </c>
      <c r="DK47" s="10">
        <v>0</v>
      </c>
      <c r="DL47" s="10">
        <v>0</v>
      </c>
      <c r="DM47" s="12">
        <v>0</v>
      </c>
      <c r="DN47" s="10">
        <v>9.3550482407690101E-3</v>
      </c>
      <c r="DO47" s="10">
        <v>1.7910970244696799E-2</v>
      </c>
      <c r="DP47" s="11">
        <v>3.9623160618338198E-2</v>
      </c>
      <c r="DQ47" s="11">
        <v>5.8215589431041097E-2</v>
      </c>
      <c r="DR47" s="10">
        <v>0</v>
      </c>
      <c r="DS47" s="10">
        <v>0</v>
      </c>
      <c r="DT47" s="12">
        <v>2.17022383669122E-3</v>
      </c>
      <c r="DU47" s="10">
        <v>1.0575548408223801E-2</v>
      </c>
      <c r="DV47" s="10">
        <v>1.27365760017617E-2</v>
      </c>
      <c r="DW47" s="10">
        <v>1.46203224191007E-2</v>
      </c>
      <c r="DX47" s="10">
        <v>1.4785537177583E-2</v>
      </c>
    </row>
    <row r="48" spans="1:128" x14ac:dyDescent="0.35">
      <c r="A48" s="9" t="s">
        <v>119</v>
      </c>
      <c r="B48" s="10">
        <v>3.2116746587789999E-2</v>
      </c>
      <c r="C48" s="10">
        <v>3.6200073248994803E-2</v>
      </c>
      <c r="D48" s="10">
        <v>2.7808193608134101E-2</v>
      </c>
      <c r="E48" s="11">
        <v>6.5118702334604206E-2</v>
      </c>
      <c r="F48" s="11">
        <v>5.0723126699029002E-2</v>
      </c>
      <c r="G48" s="12">
        <v>1.61067082050694E-2</v>
      </c>
      <c r="H48" s="12">
        <v>1.4132116981585501E-2</v>
      </c>
      <c r="I48" s="10">
        <v>2.2738178787588399E-2</v>
      </c>
      <c r="J48" s="10">
        <v>2.24565956278821E-2</v>
      </c>
      <c r="K48" s="10">
        <v>4.8353579993852501E-2</v>
      </c>
      <c r="L48" s="10">
        <v>0</v>
      </c>
      <c r="M48" s="10">
        <v>3.0167467110415101E-2</v>
      </c>
      <c r="N48" s="10">
        <v>4.8353579993852501E-2</v>
      </c>
      <c r="O48" s="11">
        <v>5.9268503461828798E-2</v>
      </c>
      <c r="P48" s="11">
        <v>5.71798076783308E-2</v>
      </c>
      <c r="Q48" s="10">
        <v>1.5921668021109399E-2</v>
      </c>
      <c r="R48" s="10">
        <v>1.43764169993693E-2</v>
      </c>
      <c r="S48" s="10">
        <v>3.51356516934761E-2</v>
      </c>
      <c r="T48" s="10">
        <v>1.8962606577984101E-2</v>
      </c>
      <c r="U48" s="11">
        <v>0</v>
      </c>
      <c r="V48" s="10">
        <v>0</v>
      </c>
      <c r="W48" s="10">
        <v>3.1216022750916301E-2</v>
      </c>
      <c r="X48" s="11">
        <v>0</v>
      </c>
      <c r="Y48" s="11">
        <v>6.97842000261618E-2</v>
      </c>
      <c r="Z48" s="10">
        <v>4.47882685567811E-2</v>
      </c>
      <c r="AA48" s="10">
        <v>1.6299732060574699E-2</v>
      </c>
      <c r="AB48" s="10">
        <v>1.39121971097381E-2</v>
      </c>
      <c r="AC48" s="12">
        <v>9.7179191801694906E-3</v>
      </c>
      <c r="AD48" s="10">
        <v>2.3923253401576201E-2</v>
      </c>
      <c r="AE48" s="10">
        <v>1.9317357058464699E-2</v>
      </c>
      <c r="AF48" s="10">
        <v>0</v>
      </c>
      <c r="AG48" s="10">
        <v>2.8780470560682499E-2</v>
      </c>
      <c r="AH48" s="10">
        <v>1.9317357058464699E-2</v>
      </c>
      <c r="AI48" s="10">
        <v>3.12962119296352E-2</v>
      </c>
      <c r="AJ48" s="10">
        <v>3.5505265651159898E-2</v>
      </c>
      <c r="AK48" s="10">
        <v>2.6860655613239099E-2</v>
      </c>
      <c r="AL48" s="10">
        <v>0</v>
      </c>
      <c r="AM48" s="10">
        <v>0</v>
      </c>
      <c r="AN48" s="10">
        <v>0</v>
      </c>
      <c r="AO48" s="10">
        <v>3.4647060140187598E-2</v>
      </c>
      <c r="AP48" s="10">
        <v>2.88844470308974E-2</v>
      </c>
      <c r="AQ48" s="10">
        <v>3.3866883845509503E-2</v>
      </c>
      <c r="AR48" s="10">
        <v>3.90270427603812E-2</v>
      </c>
      <c r="AS48" s="10">
        <v>3.5457624586422598E-2</v>
      </c>
      <c r="AT48" s="12">
        <v>1.7361485719910901E-2</v>
      </c>
      <c r="AU48" s="12">
        <v>2.3595845928524602E-2</v>
      </c>
      <c r="AV48" s="11">
        <v>5.5106165613898597E-2</v>
      </c>
      <c r="AW48" s="10">
        <v>2.9823218016031099E-2</v>
      </c>
      <c r="AX48" s="11">
        <v>5.4673828563475899E-2</v>
      </c>
      <c r="AY48" s="12">
        <v>1.6677586334828302E-2</v>
      </c>
      <c r="AZ48" s="11">
        <v>5.5646704452176302E-2</v>
      </c>
      <c r="BA48" s="11">
        <v>5.7605458718539601E-2</v>
      </c>
      <c r="BB48" s="10">
        <v>3.14483578701375E-2</v>
      </c>
      <c r="BC48" s="12">
        <v>2.3511315422672499E-2</v>
      </c>
      <c r="BD48" s="12">
        <v>2.6615820435859201E-2</v>
      </c>
      <c r="BE48" s="12">
        <v>2.34082207260548E-2</v>
      </c>
      <c r="BF48" s="10">
        <v>3.0127557682396802E-2</v>
      </c>
      <c r="BG48" s="11">
        <v>4.6437504952510401E-2</v>
      </c>
      <c r="BH48" s="11">
        <v>3.88144996602445E-2</v>
      </c>
      <c r="BI48" s="10">
        <v>2.506239427418E-2</v>
      </c>
      <c r="BJ48" s="10">
        <v>2.9177865066232302E-2</v>
      </c>
      <c r="BK48" s="10">
        <v>0</v>
      </c>
      <c r="BL48" s="10">
        <v>0</v>
      </c>
      <c r="BM48" s="10">
        <v>4.9186694890427603E-2</v>
      </c>
      <c r="BN48" s="10">
        <v>2.2339016346647599E-2</v>
      </c>
      <c r="BO48" s="10">
        <v>2.2670041518292501E-2</v>
      </c>
      <c r="BP48" s="12">
        <v>1.4153116405376099E-2</v>
      </c>
      <c r="BQ48" s="12">
        <v>1.5922544955538E-2</v>
      </c>
      <c r="BR48" s="11">
        <v>5.1374219190769101E-2</v>
      </c>
      <c r="BS48" s="11">
        <v>6.4852015849550304E-2</v>
      </c>
      <c r="BT48" s="10">
        <v>0</v>
      </c>
      <c r="BU48" s="10">
        <v>0</v>
      </c>
      <c r="BV48" s="11">
        <v>0</v>
      </c>
      <c r="BW48" s="10">
        <v>1.9052918148516899E-2</v>
      </c>
      <c r="BX48" s="10">
        <v>3.5149223377194103E-2</v>
      </c>
      <c r="BY48" s="10">
        <v>1.4295430914479899E-2</v>
      </c>
      <c r="BZ48" s="10">
        <v>1.59504011818415E-2</v>
      </c>
      <c r="CA48" s="11">
        <v>5.77582265609708E-2</v>
      </c>
      <c r="CB48" s="11">
        <v>5.8498975603758101E-2</v>
      </c>
      <c r="CC48" s="10">
        <v>0</v>
      </c>
      <c r="CD48" s="10">
        <v>0</v>
      </c>
      <c r="CE48" s="10">
        <v>2.0030615490882201E-2</v>
      </c>
      <c r="CF48" s="10">
        <v>2.35375990183781E-2</v>
      </c>
      <c r="CG48" s="12">
        <v>9.6541661089825804E-3</v>
      </c>
      <c r="CH48" s="10">
        <v>1.40346998869583E-2</v>
      </c>
      <c r="CI48" s="10">
        <v>1.5894260746520599E-2</v>
      </c>
      <c r="CJ48" s="10">
        <v>4.5485073801208302E-2</v>
      </c>
      <c r="CK48" s="11">
        <v>7.0001131056279198E-2</v>
      </c>
      <c r="CL48" s="11">
        <v>8.4169234275891194E-2</v>
      </c>
      <c r="CM48" s="10">
        <v>3.5207952314551198E-2</v>
      </c>
      <c r="CN48" s="12">
        <v>1.7236005346673602E-2</v>
      </c>
      <c r="CO48" s="10">
        <v>2.2703930053550599E-2</v>
      </c>
      <c r="CP48" s="10">
        <v>4.4513700833502798E-2</v>
      </c>
      <c r="CQ48" s="10">
        <v>0</v>
      </c>
      <c r="CR48" s="11">
        <v>9.0739963846937999E-2</v>
      </c>
      <c r="CS48" s="10">
        <v>3.2873101554531901E-2</v>
      </c>
      <c r="CT48" s="10">
        <v>1.8635065832972E-2</v>
      </c>
      <c r="CU48" s="10">
        <v>2.98867781133519E-2</v>
      </c>
      <c r="CV48" s="11">
        <v>6.4278165412285704E-2</v>
      </c>
      <c r="CW48" s="10">
        <v>0</v>
      </c>
      <c r="CX48" s="11">
        <v>7.9431063182000494E-2</v>
      </c>
      <c r="CY48" s="10">
        <v>3.7684300528548903E-2</v>
      </c>
      <c r="CZ48" s="10">
        <v>1.5902432604584099E-2</v>
      </c>
      <c r="DA48" s="12">
        <v>1.27897352459262E-2</v>
      </c>
      <c r="DB48" s="10">
        <v>2.7507241999230901E-2</v>
      </c>
      <c r="DC48" s="10">
        <v>0</v>
      </c>
      <c r="DD48" s="10">
        <v>0</v>
      </c>
      <c r="DE48" s="10">
        <v>0</v>
      </c>
      <c r="DF48" s="10">
        <v>2.9778225869861199E-2</v>
      </c>
      <c r="DG48" s="12">
        <v>1.8970692111667398E-2</v>
      </c>
      <c r="DH48" s="12">
        <v>1.8420170742805501E-2</v>
      </c>
      <c r="DI48" s="10">
        <v>4.6077285456754699E-2</v>
      </c>
      <c r="DJ48" s="11">
        <v>6.4852015849550304E-2</v>
      </c>
      <c r="DK48" s="10">
        <v>0</v>
      </c>
      <c r="DL48" s="10">
        <v>0</v>
      </c>
      <c r="DM48" s="10">
        <v>4.1570214224973603E-2</v>
      </c>
      <c r="DN48" s="10">
        <v>2.65139253101228E-2</v>
      </c>
      <c r="DO48" s="10">
        <v>1.8872490104784499E-2</v>
      </c>
      <c r="DP48" s="10">
        <v>5.1496202035943899E-2</v>
      </c>
      <c r="DQ48" s="11">
        <v>5.8498975603758101E-2</v>
      </c>
      <c r="DR48" s="10">
        <v>0</v>
      </c>
      <c r="DS48" s="10">
        <v>0</v>
      </c>
      <c r="DT48" s="10">
        <v>1.6403351298129101E-2</v>
      </c>
      <c r="DU48" s="12">
        <v>1.08682863769573E-2</v>
      </c>
      <c r="DV48" s="10">
        <v>1.7981000097716401E-2</v>
      </c>
      <c r="DW48" s="10">
        <v>4.0898008150138901E-2</v>
      </c>
      <c r="DX48" s="11">
        <v>7.0001131056279198E-2</v>
      </c>
    </row>
    <row r="49" spans="1:128" x14ac:dyDescent="0.35">
      <c r="A49" s="9" t="s">
        <v>120</v>
      </c>
      <c r="B49" s="10">
        <v>5.2796244814903599E-3</v>
      </c>
      <c r="C49" s="10">
        <v>6.22563439825893E-3</v>
      </c>
      <c r="D49" s="10">
        <v>4.3669149968559497E-3</v>
      </c>
      <c r="E49" s="10">
        <v>5.2962484035048597E-3</v>
      </c>
      <c r="F49" s="10">
        <v>8.7598776238071094E-3</v>
      </c>
      <c r="G49" s="10">
        <v>9.8160511021207209E-3</v>
      </c>
      <c r="H49" s="10">
        <v>1.74761600198374E-3</v>
      </c>
      <c r="I49" s="10">
        <v>7.1153671804863802E-3</v>
      </c>
      <c r="J49" s="10">
        <v>1.5836634967067601E-3</v>
      </c>
      <c r="K49" s="10">
        <v>2.8337975218548201E-3</v>
      </c>
      <c r="L49" s="10">
        <v>0</v>
      </c>
      <c r="M49" s="10">
        <v>5.5732531822595497E-3</v>
      </c>
      <c r="N49" s="10">
        <v>2.8337975218548201E-3</v>
      </c>
      <c r="O49" s="10">
        <v>3.8993431699830901E-3</v>
      </c>
      <c r="P49" s="10">
        <v>7.3653024272239097E-3</v>
      </c>
      <c r="Q49" s="11">
        <v>1.9226099911595001E-2</v>
      </c>
      <c r="R49" s="10">
        <v>3.4761451954084901E-3</v>
      </c>
      <c r="S49" s="10">
        <v>4.5357457353052202E-3</v>
      </c>
      <c r="T49" s="10">
        <v>0</v>
      </c>
      <c r="U49" s="10">
        <v>0</v>
      </c>
      <c r="V49" s="10">
        <v>0</v>
      </c>
      <c r="W49" s="10">
        <v>6.3076040366200903E-3</v>
      </c>
      <c r="X49" s="10">
        <v>0</v>
      </c>
      <c r="Y49" s="10">
        <v>6.4102717528049099E-3</v>
      </c>
      <c r="Z49" s="10">
        <v>1.01602637165129E-2</v>
      </c>
      <c r="AA49" s="10">
        <v>0</v>
      </c>
      <c r="AB49" s="10">
        <v>0</v>
      </c>
      <c r="AC49" s="10">
        <v>9.8707594610950699E-3</v>
      </c>
      <c r="AD49" s="10">
        <v>3.35771944077918E-3</v>
      </c>
      <c r="AE49" s="10">
        <v>0</v>
      </c>
      <c r="AF49" s="10">
        <v>0</v>
      </c>
      <c r="AG49" s="10">
        <v>4.8669659376959599E-3</v>
      </c>
      <c r="AH49" s="10">
        <v>0</v>
      </c>
      <c r="AI49" s="10">
        <v>5.07362947010333E-3</v>
      </c>
      <c r="AJ49" s="10">
        <v>5.7354355280824403E-3</v>
      </c>
      <c r="AK49" s="10">
        <v>4.4479311164542902E-3</v>
      </c>
      <c r="AL49" s="10">
        <v>0</v>
      </c>
      <c r="AM49" s="10">
        <v>0</v>
      </c>
      <c r="AN49" s="10">
        <v>0</v>
      </c>
      <c r="AO49" s="10">
        <v>6.3003636737083502E-3</v>
      </c>
      <c r="AP49" s="10">
        <v>3.9757011651160102E-3</v>
      </c>
      <c r="AQ49" s="10">
        <v>8.8478010230218992E-3</v>
      </c>
      <c r="AR49" s="10">
        <v>3.0485305202337001E-3</v>
      </c>
      <c r="AS49" s="10">
        <v>3.87638105082805E-3</v>
      </c>
      <c r="AT49" s="10">
        <v>5.0368295117990698E-3</v>
      </c>
      <c r="AU49" s="10">
        <v>4.7845487661590099E-3</v>
      </c>
      <c r="AV49" s="10">
        <v>6.6153404491477198E-3</v>
      </c>
      <c r="AW49" s="10">
        <v>6.5492768921400898E-3</v>
      </c>
      <c r="AX49" s="10">
        <v>5.2880418039621298E-3</v>
      </c>
      <c r="AY49" s="10">
        <v>2.9804033211239902E-3</v>
      </c>
      <c r="AZ49" s="10">
        <v>7.8346880816924508E-3</v>
      </c>
      <c r="BA49" s="10">
        <v>7.9162165651555493E-3</v>
      </c>
      <c r="BB49" s="10">
        <v>3.1914208965633699E-3</v>
      </c>
      <c r="BC49" s="10">
        <v>6.5004191300637804E-3</v>
      </c>
      <c r="BD49" s="10">
        <v>4.0483761422308298E-3</v>
      </c>
      <c r="BE49" s="10">
        <v>6.1641745564366898E-3</v>
      </c>
      <c r="BF49" s="12">
        <v>1.73196238442284E-3</v>
      </c>
      <c r="BG49" s="10">
        <v>8.4849774468833006E-3</v>
      </c>
      <c r="BH49" s="10">
        <v>5.3150093411584E-3</v>
      </c>
      <c r="BI49" s="10">
        <v>5.59012423340272E-3</v>
      </c>
      <c r="BJ49" s="10">
        <v>4.0120478216317699E-3</v>
      </c>
      <c r="BK49" s="10">
        <v>0</v>
      </c>
      <c r="BL49" s="10">
        <v>0</v>
      </c>
      <c r="BM49" s="10">
        <v>2.88262284005536E-3</v>
      </c>
      <c r="BN49" s="10">
        <v>1.5753716781806699E-3</v>
      </c>
      <c r="BO49" s="10">
        <v>7.0940452578185298E-3</v>
      </c>
      <c r="BP49" s="10">
        <v>1.7502128478134699E-3</v>
      </c>
      <c r="BQ49" s="10">
        <v>9.7038148931128405E-3</v>
      </c>
      <c r="BR49" s="10">
        <v>8.8723212155293798E-3</v>
      </c>
      <c r="BS49" s="10">
        <v>5.2745582005360604E-3</v>
      </c>
      <c r="BT49" s="10">
        <v>0</v>
      </c>
      <c r="BU49" s="10">
        <v>0</v>
      </c>
      <c r="BV49" s="10">
        <v>0</v>
      </c>
      <c r="BW49" s="10">
        <v>0</v>
      </c>
      <c r="BX49" s="10">
        <v>4.5374977365796503E-3</v>
      </c>
      <c r="BY49" s="10">
        <v>3.4565631681275802E-3</v>
      </c>
      <c r="BZ49" s="11">
        <v>1.9260796440770101E-2</v>
      </c>
      <c r="CA49" s="10">
        <v>7.4398082741870099E-3</v>
      </c>
      <c r="CB49" s="10">
        <v>3.8487150450564698E-3</v>
      </c>
      <c r="CC49" s="10">
        <v>0</v>
      </c>
      <c r="CD49" s="10">
        <v>0</v>
      </c>
      <c r="CE49" s="10">
        <v>0</v>
      </c>
      <c r="CF49" s="10">
        <v>3.3035913839405298E-3</v>
      </c>
      <c r="CG49" s="10">
        <v>9.8060037022823995E-3</v>
      </c>
      <c r="CH49" s="10">
        <v>0</v>
      </c>
      <c r="CI49" s="10">
        <v>0</v>
      </c>
      <c r="CJ49" s="10">
        <v>1.03183346862235E-2</v>
      </c>
      <c r="CK49" s="10">
        <v>6.4301987112589396E-3</v>
      </c>
      <c r="CL49" s="10">
        <v>7.7123657477318804E-3</v>
      </c>
      <c r="CM49" s="10">
        <v>9.4750457661200403E-3</v>
      </c>
      <c r="CN49" s="10">
        <v>2.2682418412444702E-3</v>
      </c>
      <c r="CO49" s="10">
        <v>5.0298758551149602E-3</v>
      </c>
      <c r="CP49" s="10">
        <v>2.1898615940873401E-3</v>
      </c>
      <c r="CQ49" s="10">
        <v>0</v>
      </c>
      <c r="CR49" s="10">
        <v>7.1923601949922299E-3</v>
      </c>
      <c r="CS49" s="11">
        <v>1.28686051712684E-2</v>
      </c>
      <c r="CT49" s="10">
        <v>4.6143608928207397E-3</v>
      </c>
      <c r="CU49" s="10">
        <v>2.4907544572004602E-3</v>
      </c>
      <c r="CV49" s="10">
        <v>4.6508794604583504E-3</v>
      </c>
      <c r="CW49" s="10">
        <v>0</v>
      </c>
      <c r="CX49" s="10">
        <v>8.0873431763435304E-3</v>
      </c>
      <c r="CY49" s="10">
        <v>6.0611758374485899E-3</v>
      </c>
      <c r="CZ49" s="10">
        <v>0</v>
      </c>
      <c r="DA49" s="10">
        <v>8.1134654831395096E-3</v>
      </c>
      <c r="DB49" s="10">
        <v>0</v>
      </c>
      <c r="DC49" s="10">
        <v>0</v>
      </c>
      <c r="DD49" s="10">
        <v>0</v>
      </c>
      <c r="DE49" s="10">
        <v>0</v>
      </c>
      <c r="DF49" s="10">
        <v>1.1628782951768101E-3</v>
      </c>
      <c r="DG49" s="10">
        <v>5.8767979696942004E-3</v>
      </c>
      <c r="DH49" s="10">
        <v>6.2137188714777797E-3</v>
      </c>
      <c r="DI49" s="10">
        <v>7.8574857670858402E-3</v>
      </c>
      <c r="DJ49" s="10">
        <v>5.2745582005360604E-3</v>
      </c>
      <c r="DK49" s="10">
        <v>0</v>
      </c>
      <c r="DL49" s="10">
        <v>0</v>
      </c>
      <c r="DM49" s="10">
        <v>0</v>
      </c>
      <c r="DN49" s="10">
        <v>5.1222946900533603E-3</v>
      </c>
      <c r="DO49" s="11">
        <v>1.22942779928151E-2</v>
      </c>
      <c r="DP49" s="10">
        <v>6.4837194714402E-3</v>
      </c>
      <c r="DQ49" s="10">
        <v>3.8487150450564698E-3</v>
      </c>
      <c r="DR49" s="10">
        <v>0</v>
      </c>
      <c r="DS49" s="10">
        <v>0</v>
      </c>
      <c r="DT49" s="10">
        <v>2.3833219129602299E-3</v>
      </c>
      <c r="DU49" s="10">
        <v>6.7310444814303299E-3</v>
      </c>
      <c r="DV49" s="10">
        <v>0</v>
      </c>
      <c r="DW49" s="10">
        <v>9.2777542351006794E-3</v>
      </c>
      <c r="DX49" s="10">
        <v>6.4301987112589396E-3</v>
      </c>
    </row>
    <row r="50" spans="1:128" x14ac:dyDescent="0.35">
      <c r="A50" s="9" t="s">
        <v>121</v>
      </c>
      <c r="B50" s="10">
        <v>0.90110419998191005</v>
      </c>
      <c r="C50" s="10">
        <v>0.90877704298071105</v>
      </c>
      <c r="D50" s="10">
        <v>0.89305659074965504</v>
      </c>
      <c r="E50" s="12">
        <v>0.60518819275732505</v>
      </c>
      <c r="F50" s="12">
        <v>0.85553862484513998</v>
      </c>
      <c r="G50" s="11">
        <v>0.95820808674326596</v>
      </c>
      <c r="H50" s="11">
        <v>0.96477721448741705</v>
      </c>
      <c r="I50" s="11">
        <v>0.96020508354730605</v>
      </c>
      <c r="J50" s="11">
        <v>0.97107499122212204</v>
      </c>
      <c r="K50" s="11">
        <v>0.94004365688746006</v>
      </c>
      <c r="L50" s="10">
        <v>0</v>
      </c>
      <c r="M50" s="12">
        <v>0.89642940396055104</v>
      </c>
      <c r="N50" s="11">
        <v>0.94004365688746006</v>
      </c>
      <c r="O50" s="12">
        <v>0.72794681467044597</v>
      </c>
      <c r="P50" s="12">
        <v>0.82828695420106702</v>
      </c>
      <c r="Q50" s="11">
        <v>0.94187247082770797</v>
      </c>
      <c r="R50" s="11">
        <v>0.94367259033475903</v>
      </c>
      <c r="S50" s="11">
        <v>0.95345182928251304</v>
      </c>
      <c r="T50" s="11">
        <v>0.97603739767215003</v>
      </c>
      <c r="U50" s="10">
        <v>0</v>
      </c>
      <c r="V50" s="10">
        <v>0</v>
      </c>
      <c r="W50" s="10">
        <v>0.90769044527548903</v>
      </c>
      <c r="X50" s="10">
        <v>0</v>
      </c>
      <c r="Y50" s="12">
        <v>0.50728894529417801</v>
      </c>
      <c r="Z50" s="10">
        <v>0.88100639141523596</v>
      </c>
      <c r="AA50" s="11">
        <v>0.97524851276637803</v>
      </c>
      <c r="AB50" s="11">
        <v>0.98608780289026199</v>
      </c>
      <c r="AC50" s="11">
        <v>0.96719073540107103</v>
      </c>
      <c r="AD50" s="11">
        <v>0.96787384405555599</v>
      </c>
      <c r="AE50" s="11">
        <v>0.96224761807496495</v>
      </c>
      <c r="AF50" s="10">
        <v>0</v>
      </c>
      <c r="AG50" s="12">
        <v>0.88513359743821696</v>
      </c>
      <c r="AH50" s="11">
        <v>0.96224761807496495</v>
      </c>
      <c r="AI50" s="10">
        <v>0.90141205895603804</v>
      </c>
      <c r="AJ50" s="10">
        <v>0.90894305231821604</v>
      </c>
      <c r="AK50" s="10">
        <v>0.893521207836381</v>
      </c>
      <c r="AL50" s="10">
        <v>0</v>
      </c>
      <c r="AM50" s="10">
        <v>0</v>
      </c>
      <c r="AN50" s="10">
        <v>0</v>
      </c>
      <c r="AO50" s="12">
        <v>0.85546954602533998</v>
      </c>
      <c r="AP50" s="11">
        <v>0.95939929610666297</v>
      </c>
      <c r="AQ50" s="12">
        <v>0.87192537048783303</v>
      </c>
      <c r="AR50" s="11">
        <v>0.953427749187994</v>
      </c>
      <c r="AS50" s="12">
        <v>0.83946584789645595</v>
      </c>
      <c r="AT50" s="11">
        <v>0.96624462757086105</v>
      </c>
      <c r="AU50" s="11">
        <v>0.96021906449679995</v>
      </c>
      <c r="AV50" s="12">
        <v>0.74161209400052097</v>
      </c>
      <c r="AW50" s="11">
        <v>0.94932889975058599</v>
      </c>
      <c r="AX50" s="12">
        <v>0.79129827764163696</v>
      </c>
      <c r="AY50" s="11">
        <v>0.97187011865370498</v>
      </c>
      <c r="AZ50" s="12">
        <v>0.695937853439064</v>
      </c>
      <c r="BA50" s="12">
        <v>0.67990678195799503</v>
      </c>
      <c r="BB50" s="11">
        <v>0.93671786621556996</v>
      </c>
      <c r="BC50" s="11">
        <v>0.95641828624102199</v>
      </c>
      <c r="BD50" s="11">
        <v>0.91597180580756898</v>
      </c>
      <c r="BE50" s="11">
        <v>0.91618824678947897</v>
      </c>
      <c r="BF50" s="11">
        <v>0.91573484236866698</v>
      </c>
      <c r="BG50" s="12">
        <v>0.86239882844798799</v>
      </c>
      <c r="BH50" s="12">
        <v>0.88754621447358295</v>
      </c>
      <c r="BI50" s="11">
        <v>0.91407126433604602</v>
      </c>
      <c r="BJ50" s="10">
        <v>0.91177954485889801</v>
      </c>
      <c r="BK50" s="10">
        <v>0</v>
      </c>
      <c r="BL50" s="10">
        <v>0</v>
      </c>
      <c r="BM50" s="11">
        <v>0.939010630530413</v>
      </c>
      <c r="BN50" s="11">
        <v>0.97122643811986997</v>
      </c>
      <c r="BO50" s="11">
        <v>0.96032433306875098</v>
      </c>
      <c r="BP50" s="11">
        <v>0.96472487567639298</v>
      </c>
      <c r="BQ50" s="11">
        <v>0.95448978855619304</v>
      </c>
      <c r="BR50" s="12">
        <v>0.85880974772194896</v>
      </c>
      <c r="BS50" s="12">
        <v>0.60680510110095698</v>
      </c>
      <c r="BT50" s="10">
        <v>0</v>
      </c>
      <c r="BU50" s="10">
        <v>0</v>
      </c>
      <c r="BV50" s="10">
        <v>0</v>
      </c>
      <c r="BW50" s="11">
        <v>0.97592327305318605</v>
      </c>
      <c r="BX50" s="11">
        <v>0.95343384933849096</v>
      </c>
      <c r="BY50" s="11">
        <v>0.94398989723959803</v>
      </c>
      <c r="BZ50" s="11">
        <v>0.94176757053482096</v>
      </c>
      <c r="CA50" s="12">
        <v>0.82654994122186198</v>
      </c>
      <c r="CB50" s="12">
        <v>0.73147908717202503</v>
      </c>
      <c r="CC50" s="10">
        <v>0</v>
      </c>
      <c r="CD50" s="10">
        <v>0</v>
      </c>
      <c r="CE50" s="11">
        <v>0.96085367972872004</v>
      </c>
      <c r="CF50" s="11">
        <v>0.96839173318406602</v>
      </c>
      <c r="CG50" s="11">
        <v>0.96740597606553702</v>
      </c>
      <c r="CH50" s="11">
        <v>0.98596530011304195</v>
      </c>
      <c r="CI50" s="11">
        <v>0.96740747057677601</v>
      </c>
      <c r="CJ50" s="10">
        <v>0.88929182884025204</v>
      </c>
      <c r="CK50" s="12">
        <v>0.50575730465621804</v>
      </c>
      <c r="CL50" s="12">
        <v>0.46501242199327603</v>
      </c>
      <c r="CM50" s="12">
        <v>0.86861877311815505</v>
      </c>
      <c r="CN50" s="11">
        <v>0.96757622463534398</v>
      </c>
      <c r="CO50" s="11">
        <v>0.96368894663699101</v>
      </c>
      <c r="CP50" s="11">
        <v>0.94652008152287503</v>
      </c>
      <c r="CQ50" s="10">
        <v>0</v>
      </c>
      <c r="CR50" s="12">
        <v>0.589810826393105</v>
      </c>
      <c r="CS50" s="12">
        <v>0.870674370939167</v>
      </c>
      <c r="CT50" s="11">
        <v>0.95199012107098202</v>
      </c>
      <c r="CU50" s="11">
        <v>0.96105318905302695</v>
      </c>
      <c r="CV50" s="10">
        <v>0.93107095512725602</v>
      </c>
      <c r="CW50" s="10">
        <v>0</v>
      </c>
      <c r="CX50" s="12">
        <v>0.37501995070111899</v>
      </c>
      <c r="CY50" s="12">
        <v>0.86613181365026704</v>
      </c>
      <c r="CZ50" s="11">
        <v>0.98262415013818005</v>
      </c>
      <c r="DA50" s="11">
        <v>0.96802034731834397</v>
      </c>
      <c r="DB50" s="11">
        <v>0.95941066307649203</v>
      </c>
      <c r="DC50" s="10">
        <v>0</v>
      </c>
      <c r="DD50" s="10">
        <v>0</v>
      </c>
      <c r="DE50" s="10">
        <v>0</v>
      </c>
      <c r="DF50" s="11">
        <v>0.96344076285984903</v>
      </c>
      <c r="DG50" s="11">
        <v>0.96365821664513396</v>
      </c>
      <c r="DH50" s="11">
        <v>0.95964004045134199</v>
      </c>
      <c r="DI50" s="12">
        <v>0.86650178077023898</v>
      </c>
      <c r="DJ50" s="12">
        <v>0.60680510110095698</v>
      </c>
      <c r="DK50" s="10">
        <v>0</v>
      </c>
      <c r="DL50" s="10">
        <v>0</v>
      </c>
      <c r="DM50" s="11">
        <v>0.95461660568795503</v>
      </c>
      <c r="DN50" s="11">
        <v>0.95453215772363598</v>
      </c>
      <c r="DO50" s="11">
        <v>0.94289910366083796</v>
      </c>
      <c r="DP50" s="12">
        <v>0.84099128146344704</v>
      </c>
      <c r="DQ50" s="12">
        <v>0.73147908717202503</v>
      </c>
      <c r="DR50" s="10">
        <v>0</v>
      </c>
      <c r="DS50" s="10">
        <v>0</v>
      </c>
      <c r="DT50" s="11">
        <v>0.97361108581507005</v>
      </c>
      <c r="DU50" s="11">
        <v>0.97338531905610404</v>
      </c>
      <c r="DV50" s="11">
        <v>0.97671774024434799</v>
      </c>
      <c r="DW50" s="10">
        <v>0.89134204713575005</v>
      </c>
      <c r="DX50" s="12">
        <v>0.50575730465621804</v>
      </c>
    </row>
    <row r="51" spans="1:128" x14ac:dyDescent="0.35">
      <c r="A51" s="9" t="s">
        <v>122</v>
      </c>
      <c r="B51" s="10">
        <v>1.85391682921985E-2</v>
      </c>
      <c r="C51" s="10">
        <v>1.4511158721526101E-2</v>
      </c>
      <c r="D51" s="10">
        <v>2.2739507887722599E-2</v>
      </c>
      <c r="E51" s="11">
        <v>9.1619253335858297E-2</v>
      </c>
      <c r="F51" s="10">
        <v>1.7582549536187101E-2</v>
      </c>
      <c r="G51" s="12">
        <v>1.2308298114776101E-3</v>
      </c>
      <c r="H51" s="10">
        <v>1.2475616838415001E-2</v>
      </c>
      <c r="I51" s="12">
        <v>3.5276067005663202E-3</v>
      </c>
      <c r="J51" s="12">
        <v>4.8847496532886002E-3</v>
      </c>
      <c r="K51" s="10">
        <v>8.7689655968330501E-3</v>
      </c>
      <c r="L51" s="10">
        <v>0</v>
      </c>
      <c r="M51" s="10">
        <v>1.9712109784396002E-2</v>
      </c>
      <c r="N51" s="10">
        <v>8.7689655968330501E-3</v>
      </c>
      <c r="O51" s="11">
        <v>5.3398592066553299E-2</v>
      </c>
      <c r="P51" s="10">
        <v>1.9968773889409201E-2</v>
      </c>
      <c r="Q51" s="12">
        <v>0</v>
      </c>
      <c r="R51" s="10">
        <v>2.48149796542186E-2</v>
      </c>
      <c r="S51" s="10">
        <v>6.8767732887061502E-3</v>
      </c>
      <c r="T51" s="10">
        <v>4.9999957498657399E-3</v>
      </c>
      <c r="U51" s="10">
        <v>0</v>
      </c>
      <c r="V51" s="10">
        <v>0</v>
      </c>
      <c r="W51" s="10">
        <v>1.6292051421552801E-2</v>
      </c>
      <c r="X51" s="10">
        <v>0</v>
      </c>
      <c r="Y51" s="11">
        <v>0.122099996093438</v>
      </c>
      <c r="Z51" s="10">
        <v>1.53821837086383E-2</v>
      </c>
      <c r="AA51" s="10">
        <v>2.5147645255370701E-3</v>
      </c>
      <c r="AB51" s="12">
        <v>0</v>
      </c>
      <c r="AC51" s="12">
        <v>0</v>
      </c>
      <c r="AD51" s="10">
        <v>4.8451831020884803E-3</v>
      </c>
      <c r="AE51" s="10">
        <v>1.8435024866571101E-2</v>
      </c>
      <c r="AF51" s="10">
        <v>0</v>
      </c>
      <c r="AG51" s="10">
        <v>2.32324098072943E-2</v>
      </c>
      <c r="AH51" s="10">
        <v>1.8435024866571101E-2</v>
      </c>
      <c r="AI51" s="10">
        <v>1.8413932232744502E-2</v>
      </c>
      <c r="AJ51" s="10">
        <v>1.48141845946612E-2</v>
      </c>
      <c r="AK51" s="10">
        <v>2.2176161257467599E-2</v>
      </c>
      <c r="AL51" s="10">
        <v>0</v>
      </c>
      <c r="AM51" s="10">
        <v>0</v>
      </c>
      <c r="AN51" s="10">
        <v>0</v>
      </c>
      <c r="AO51" s="11">
        <v>2.8886696427564699E-2</v>
      </c>
      <c r="AP51" s="12">
        <v>5.3209208638561401E-3</v>
      </c>
      <c r="AQ51" s="10">
        <v>2.27764340632341E-2</v>
      </c>
      <c r="AR51" s="12">
        <v>4.4966775313917103E-3</v>
      </c>
      <c r="AS51" s="11">
        <v>3.4782877138415699E-2</v>
      </c>
      <c r="AT51" s="12">
        <v>6.2920674298508096E-3</v>
      </c>
      <c r="AU51" s="12">
        <v>6.1124157206405598E-3</v>
      </c>
      <c r="AV51" s="11">
        <v>5.2066589092565799E-2</v>
      </c>
      <c r="AW51" s="12">
        <v>7.9503116539035405E-3</v>
      </c>
      <c r="AX51" s="11">
        <v>3.3517938545608902E-2</v>
      </c>
      <c r="AY51" s="12">
        <v>4.2443532936836097E-3</v>
      </c>
      <c r="AZ51" s="11">
        <v>6.8997321957149693E-2</v>
      </c>
      <c r="BA51" s="11">
        <v>5.8319784890764399E-2</v>
      </c>
      <c r="BB51" s="10">
        <v>1.41050414750111E-2</v>
      </c>
      <c r="BC51" s="12">
        <v>8.0172736704431594E-3</v>
      </c>
      <c r="BD51" s="10">
        <v>1.7997964961165E-2</v>
      </c>
      <c r="BE51" s="10">
        <v>2.1304258392138301E-2</v>
      </c>
      <c r="BF51" s="10">
        <v>1.43781760722829E-2</v>
      </c>
      <c r="BG51" s="10">
        <v>1.99481023363672E-2</v>
      </c>
      <c r="BH51" s="10">
        <v>1.6720417139742299E-2</v>
      </c>
      <c r="BI51" s="10">
        <v>1.8364946728600302E-2</v>
      </c>
      <c r="BJ51" s="10">
        <v>2.6861014222585598E-2</v>
      </c>
      <c r="BK51" s="10">
        <v>0</v>
      </c>
      <c r="BL51" s="10">
        <v>0</v>
      </c>
      <c r="BM51" s="10">
        <v>8.9200517391043298E-3</v>
      </c>
      <c r="BN51" s="12">
        <v>4.8591738553020502E-3</v>
      </c>
      <c r="BO51" s="12">
        <v>3.51703586769654E-3</v>
      </c>
      <c r="BP51" s="10">
        <v>1.2494154808726199E-2</v>
      </c>
      <c r="BQ51" s="12">
        <v>5.4129012808798397E-3</v>
      </c>
      <c r="BR51" s="10">
        <v>1.26827839455467E-2</v>
      </c>
      <c r="BS51" s="11">
        <v>9.1244036758140704E-2</v>
      </c>
      <c r="BT51" s="10">
        <v>0</v>
      </c>
      <c r="BU51" s="10">
        <v>0</v>
      </c>
      <c r="BV51" s="10">
        <v>0</v>
      </c>
      <c r="BW51" s="10">
        <v>5.02380879829717E-3</v>
      </c>
      <c r="BX51" s="10">
        <v>6.8794295477358396E-3</v>
      </c>
      <c r="BY51" s="10">
        <v>2.4675190439082902E-2</v>
      </c>
      <c r="BZ51" s="12">
        <v>0</v>
      </c>
      <c r="CA51" s="10">
        <v>2.0170773797239999E-2</v>
      </c>
      <c r="CB51" s="11">
        <v>5.2705277712776402E-2</v>
      </c>
      <c r="CC51" s="10">
        <v>0</v>
      </c>
      <c r="CD51" s="10">
        <v>0</v>
      </c>
      <c r="CE51" s="10">
        <v>1.91157047803974E-2</v>
      </c>
      <c r="CF51" s="10">
        <v>4.7670764136146298E-3</v>
      </c>
      <c r="CG51" s="12">
        <v>0</v>
      </c>
      <c r="CH51" s="12">
        <v>0</v>
      </c>
      <c r="CI51" s="10">
        <v>1.0908966309615501E-2</v>
      </c>
      <c r="CJ51" s="10">
        <v>5.4847843444206599E-3</v>
      </c>
      <c r="CK51" s="11">
        <v>0.12247955590669</v>
      </c>
      <c r="CL51" s="11">
        <v>0.12960620132210399</v>
      </c>
      <c r="CM51" s="10">
        <v>1.7537756008006802E-2</v>
      </c>
      <c r="CN51" s="12">
        <v>8.5983123169354504E-3</v>
      </c>
      <c r="CO51" s="12">
        <v>4.8712066827649898E-3</v>
      </c>
      <c r="CP51" s="12">
        <v>6.77635604953487E-3</v>
      </c>
      <c r="CQ51" s="10">
        <v>0</v>
      </c>
      <c r="CR51" s="11">
        <v>7.6087328405051405E-2</v>
      </c>
      <c r="CS51" s="10">
        <v>1.5149819511038E-2</v>
      </c>
      <c r="CT51" s="10">
        <v>1.5969657010959998E-2</v>
      </c>
      <c r="CU51" s="12">
        <v>6.5692783764207899E-3</v>
      </c>
      <c r="CV51" s="12">
        <v>0</v>
      </c>
      <c r="CW51" s="10">
        <v>0</v>
      </c>
      <c r="CX51" s="11">
        <v>0.168198807195061</v>
      </c>
      <c r="CY51" s="10">
        <v>2.0013958174880001E-2</v>
      </c>
      <c r="CZ51" s="12">
        <v>1.47341725723538E-3</v>
      </c>
      <c r="DA51" s="12">
        <v>2.91762514389455E-3</v>
      </c>
      <c r="DB51" s="10">
        <v>1.3082094924276901E-2</v>
      </c>
      <c r="DC51" s="10">
        <v>0</v>
      </c>
      <c r="DD51" s="10">
        <v>0</v>
      </c>
      <c r="DE51" s="10">
        <v>0</v>
      </c>
      <c r="DF51" s="12">
        <v>5.6181329751134098E-3</v>
      </c>
      <c r="DG51" s="12">
        <v>4.9343234948643396E-3</v>
      </c>
      <c r="DH51" s="12">
        <v>6.2827672990845998E-3</v>
      </c>
      <c r="DI51" s="10">
        <v>1.5771297118832201E-2</v>
      </c>
      <c r="DJ51" s="11">
        <v>9.1244036758140704E-2</v>
      </c>
      <c r="DK51" s="10">
        <v>0</v>
      </c>
      <c r="DL51" s="10">
        <v>0</v>
      </c>
      <c r="DM51" s="12">
        <v>3.81318008707046E-3</v>
      </c>
      <c r="DN51" s="10">
        <v>9.4938399856660492E-3</v>
      </c>
      <c r="DO51" s="10">
        <v>1.08893216826332E-2</v>
      </c>
      <c r="DP51" s="10">
        <v>1.7578630255424402E-2</v>
      </c>
      <c r="DQ51" s="11">
        <v>5.2705277712776402E-2</v>
      </c>
      <c r="DR51" s="10">
        <v>0</v>
      </c>
      <c r="DS51" s="10">
        <v>0</v>
      </c>
      <c r="DT51" s="10">
        <v>7.6022409738409598E-3</v>
      </c>
      <c r="DU51" s="12">
        <v>0</v>
      </c>
      <c r="DV51" s="12">
        <v>1.57735517126096E-3</v>
      </c>
      <c r="DW51" s="10">
        <v>1.4046103923067901E-2</v>
      </c>
      <c r="DX51" s="11">
        <v>0.12247955590669</v>
      </c>
    </row>
    <row r="52" spans="1:128" x14ac:dyDescent="0.35">
      <c r="A52" s="9" t="s">
        <v>11</v>
      </c>
      <c r="B52" s="10">
        <v>4.2960260656610801E-2</v>
      </c>
      <c r="C52" s="12">
        <v>3.4286090650510199E-2</v>
      </c>
      <c r="D52" s="11">
        <v>5.2028792757632503E-2</v>
      </c>
      <c r="E52" s="11">
        <v>0.23277760316870799</v>
      </c>
      <c r="F52" s="11">
        <v>6.7395821295836697E-2</v>
      </c>
      <c r="G52" s="12">
        <v>1.46383241380668E-2</v>
      </c>
      <c r="H52" s="12">
        <v>6.8674356905990301E-3</v>
      </c>
      <c r="I52" s="12">
        <v>6.4137637840526798E-3</v>
      </c>
      <c r="J52" s="12">
        <v>0</v>
      </c>
      <c r="K52" s="12">
        <v>0</v>
      </c>
      <c r="L52" s="10">
        <v>0</v>
      </c>
      <c r="M52" s="11">
        <v>4.8117765962377101E-2</v>
      </c>
      <c r="N52" s="12">
        <v>0</v>
      </c>
      <c r="O52" s="11">
        <v>0.155486746631189</v>
      </c>
      <c r="P52" s="11">
        <v>8.7199161803968805E-2</v>
      </c>
      <c r="Q52" s="10">
        <v>2.2979761239587299E-2</v>
      </c>
      <c r="R52" s="12">
        <v>1.36598678162451E-2</v>
      </c>
      <c r="S52" s="12">
        <v>0</v>
      </c>
      <c r="T52" s="12">
        <v>0</v>
      </c>
      <c r="U52" s="12">
        <v>0</v>
      </c>
      <c r="V52" s="10">
        <v>0</v>
      </c>
      <c r="W52" s="10">
        <v>3.8493876515423402E-2</v>
      </c>
      <c r="X52" s="12">
        <v>0</v>
      </c>
      <c r="Y52" s="11">
        <v>0.29441658683341798</v>
      </c>
      <c r="Z52" s="10">
        <v>4.8662892602831999E-2</v>
      </c>
      <c r="AA52" s="12">
        <v>5.93699064751021E-3</v>
      </c>
      <c r="AB52" s="12">
        <v>0</v>
      </c>
      <c r="AC52" s="12">
        <v>1.32205859576645E-2</v>
      </c>
      <c r="AD52" s="12">
        <v>0</v>
      </c>
      <c r="AE52" s="12">
        <v>0</v>
      </c>
      <c r="AF52" s="10">
        <v>0</v>
      </c>
      <c r="AG52" s="11">
        <v>5.7986556256110301E-2</v>
      </c>
      <c r="AH52" s="12">
        <v>0</v>
      </c>
      <c r="AI52" s="10">
        <v>4.3804167411478197E-2</v>
      </c>
      <c r="AJ52" s="12">
        <v>3.5002061907881202E-2</v>
      </c>
      <c r="AK52" s="11">
        <v>5.29940441764589E-2</v>
      </c>
      <c r="AL52" s="10">
        <v>0</v>
      </c>
      <c r="AM52" s="10">
        <v>0</v>
      </c>
      <c r="AN52" s="10">
        <v>0</v>
      </c>
      <c r="AO52" s="11">
        <v>7.4696333733200102E-2</v>
      </c>
      <c r="AP52" s="12">
        <v>2.4196348334687501E-3</v>
      </c>
      <c r="AQ52" s="11">
        <v>6.2583510580401597E-2</v>
      </c>
      <c r="AR52" s="12">
        <v>0</v>
      </c>
      <c r="AS52" s="11">
        <v>8.6417269327877799E-2</v>
      </c>
      <c r="AT52" s="12">
        <v>5.0649897675779602E-3</v>
      </c>
      <c r="AU52" s="12">
        <v>5.2881250878752898E-3</v>
      </c>
      <c r="AV52" s="11">
        <v>0.144599810843867</v>
      </c>
      <c r="AW52" s="12">
        <v>6.3482936873394897E-3</v>
      </c>
      <c r="AX52" s="11">
        <v>0.115221913445316</v>
      </c>
      <c r="AY52" s="12">
        <v>4.2275383966589803E-3</v>
      </c>
      <c r="AZ52" s="11">
        <v>0.171583432069918</v>
      </c>
      <c r="BA52" s="11">
        <v>0.19625175786754501</v>
      </c>
      <c r="BB52" s="12">
        <v>1.45373135427177E-2</v>
      </c>
      <c r="BC52" s="12">
        <v>5.5527055357989397E-3</v>
      </c>
      <c r="BD52" s="12">
        <v>3.5366032653176997E-2</v>
      </c>
      <c r="BE52" s="12">
        <v>3.2935099535892E-2</v>
      </c>
      <c r="BF52" s="10">
        <v>3.8027461492230102E-2</v>
      </c>
      <c r="BG52" s="11">
        <v>6.2730586816251405E-2</v>
      </c>
      <c r="BH52" s="11">
        <v>5.1603859385272101E-2</v>
      </c>
      <c r="BI52" s="10">
        <v>3.6911270427771703E-2</v>
      </c>
      <c r="BJ52" s="10">
        <v>2.8169528030653201E-2</v>
      </c>
      <c r="BK52" s="10">
        <v>0</v>
      </c>
      <c r="BL52" s="10">
        <v>0</v>
      </c>
      <c r="BM52" s="12">
        <v>0</v>
      </c>
      <c r="BN52" s="12">
        <v>0</v>
      </c>
      <c r="BO52" s="12">
        <v>6.3945442874413904E-3</v>
      </c>
      <c r="BP52" s="12">
        <v>6.8776402616912103E-3</v>
      </c>
      <c r="BQ52" s="12">
        <v>1.4470950314276299E-2</v>
      </c>
      <c r="BR52" s="11">
        <v>6.8260927926205694E-2</v>
      </c>
      <c r="BS52" s="11">
        <v>0.23182428809081601</v>
      </c>
      <c r="BT52" s="10">
        <v>0</v>
      </c>
      <c r="BU52" s="10">
        <v>0</v>
      </c>
      <c r="BV52" s="12">
        <v>0</v>
      </c>
      <c r="BW52" s="12">
        <v>0</v>
      </c>
      <c r="BX52" s="12">
        <v>0</v>
      </c>
      <c r="BY52" s="12">
        <v>1.3582918238711701E-2</v>
      </c>
      <c r="BZ52" s="10">
        <v>2.30212318425672E-2</v>
      </c>
      <c r="CA52" s="11">
        <v>8.8081250145740406E-2</v>
      </c>
      <c r="CB52" s="11">
        <v>0.15346794446638401</v>
      </c>
      <c r="CC52" s="10">
        <v>0</v>
      </c>
      <c r="CD52" s="10">
        <v>0</v>
      </c>
      <c r="CE52" s="12">
        <v>0</v>
      </c>
      <c r="CF52" s="12">
        <v>0</v>
      </c>
      <c r="CG52" s="12">
        <v>1.31338541231981E-2</v>
      </c>
      <c r="CH52" s="12">
        <v>0</v>
      </c>
      <c r="CI52" s="12">
        <v>5.7893023670877496E-3</v>
      </c>
      <c r="CJ52" s="10">
        <v>4.9419978327895402E-2</v>
      </c>
      <c r="CK52" s="11">
        <v>0.29533180966955402</v>
      </c>
      <c r="CL52" s="11">
        <v>0.31349977666099699</v>
      </c>
      <c r="CM52" s="11">
        <v>6.9160472793166797E-2</v>
      </c>
      <c r="CN52" s="12">
        <v>4.3212158598023203E-3</v>
      </c>
      <c r="CO52" s="12">
        <v>3.7060407715788198E-3</v>
      </c>
      <c r="CP52" s="12">
        <v>0</v>
      </c>
      <c r="CQ52" s="10">
        <v>0</v>
      </c>
      <c r="CR52" s="11">
        <v>0.23616952115991399</v>
      </c>
      <c r="CS52" s="11">
        <v>6.8434102823994203E-2</v>
      </c>
      <c r="CT52" s="12">
        <v>8.7907951922660595E-3</v>
      </c>
      <c r="CU52" s="12">
        <v>0</v>
      </c>
      <c r="CV52" s="12">
        <v>0</v>
      </c>
      <c r="CW52" s="10">
        <v>0</v>
      </c>
      <c r="CX52" s="11">
        <v>0.36926283574547702</v>
      </c>
      <c r="CY52" s="11">
        <v>7.0108751808855604E-2</v>
      </c>
      <c r="CZ52" s="12">
        <v>0</v>
      </c>
      <c r="DA52" s="12">
        <v>8.1588268086962394E-3</v>
      </c>
      <c r="DB52" s="12">
        <v>0</v>
      </c>
      <c r="DC52" s="10">
        <v>0</v>
      </c>
      <c r="DD52" s="10">
        <v>0</v>
      </c>
      <c r="DE52" s="10">
        <v>0</v>
      </c>
      <c r="DF52" s="12">
        <v>0</v>
      </c>
      <c r="DG52" s="12">
        <v>6.5599697786399803E-3</v>
      </c>
      <c r="DH52" s="12">
        <v>9.4433026352898908E-3</v>
      </c>
      <c r="DI52" s="11">
        <v>6.3792150887087798E-2</v>
      </c>
      <c r="DJ52" s="11">
        <v>0.23182428809081601</v>
      </c>
      <c r="DK52" s="10">
        <v>0</v>
      </c>
      <c r="DL52" s="10">
        <v>0</v>
      </c>
      <c r="DM52" s="12">
        <v>0</v>
      </c>
      <c r="DN52" s="12">
        <v>4.3377822905219599E-3</v>
      </c>
      <c r="DO52" s="12">
        <v>1.50448065589285E-2</v>
      </c>
      <c r="DP52" s="11">
        <v>8.3450166773745005E-2</v>
      </c>
      <c r="DQ52" s="11">
        <v>0.15346794446638401</v>
      </c>
      <c r="DR52" s="10">
        <v>0</v>
      </c>
      <c r="DS52" s="10">
        <v>0</v>
      </c>
      <c r="DT52" s="12">
        <v>0</v>
      </c>
      <c r="DU52" s="12">
        <v>9.01535008550804E-3</v>
      </c>
      <c r="DV52" s="12">
        <v>3.7239044866748299E-3</v>
      </c>
      <c r="DW52" s="10">
        <v>4.4436086555943201E-2</v>
      </c>
      <c r="DX52" s="11">
        <v>0.29533180966955402</v>
      </c>
    </row>
    <row r="54" spans="1:128" ht="28.5" customHeight="1" x14ac:dyDescent="0.35">
      <c r="A54" s="20" t="s">
        <v>123</v>
      </c>
      <c r="B54" s="20"/>
      <c r="C54" s="20"/>
      <c r="D54" s="20"/>
      <c r="E54" s="20"/>
      <c r="F54" s="20"/>
      <c r="G54" s="20"/>
      <c r="H54" s="20"/>
      <c r="I54" s="20"/>
      <c r="J54" s="20"/>
      <c r="K54" s="20"/>
      <c r="L54" s="20"/>
      <c r="M54" s="20"/>
      <c r="N54" s="20"/>
      <c r="O54" s="20"/>
      <c r="P54" s="20"/>
      <c r="Q54" s="20"/>
      <c r="R54" s="20"/>
      <c r="S54" s="20"/>
      <c r="T54" s="20"/>
      <c r="U54" s="20"/>
      <c r="V54" s="20"/>
      <c r="W54" s="20"/>
      <c r="X54" s="20"/>
      <c r="Y54" s="20"/>
      <c r="Z54" s="20"/>
      <c r="AA54" s="20"/>
      <c r="AB54" s="20"/>
      <c r="AC54" s="20"/>
      <c r="AD54" s="20"/>
      <c r="AE54" s="20"/>
      <c r="AF54" s="20"/>
      <c r="AG54" s="20"/>
      <c r="AH54" s="20"/>
      <c r="AI54" s="20"/>
      <c r="AJ54" s="20"/>
      <c r="AK54" s="20"/>
      <c r="AL54" s="20"/>
      <c r="AM54" s="20"/>
      <c r="AN54" s="20"/>
      <c r="AO54" s="20"/>
      <c r="AP54" s="20"/>
      <c r="AQ54" s="20"/>
      <c r="AR54" s="20"/>
      <c r="AS54" s="20"/>
      <c r="AT54" s="20"/>
      <c r="AU54" s="20"/>
      <c r="AV54" s="20"/>
      <c r="AW54" s="20"/>
      <c r="AX54" s="20"/>
      <c r="AY54" s="20"/>
      <c r="AZ54" s="20"/>
      <c r="BA54" s="20"/>
      <c r="BB54" s="20"/>
      <c r="BC54" s="20"/>
      <c r="BD54" s="20"/>
      <c r="BE54" s="20"/>
      <c r="BF54" s="20"/>
      <c r="BG54" s="20"/>
      <c r="BH54" s="20"/>
      <c r="BI54" s="20"/>
      <c r="BJ54" s="20"/>
      <c r="BK54" s="20"/>
      <c r="BL54" s="20"/>
      <c r="BM54" s="20"/>
      <c r="BN54" s="20"/>
      <c r="BO54" s="20"/>
      <c r="BP54" s="20"/>
      <c r="BQ54" s="20"/>
      <c r="BR54" s="20"/>
      <c r="BS54" s="20"/>
      <c r="BT54" s="20"/>
      <c r="BU54" s="20"/>
      <c r="BV54" s="20"/>
      <c r="BW54" s="20"/>
      <c r="BX54" s="20"/>
      <c r="BY54" s="20"/>
      <c r="BZ54" s="20"/>
      <c r="CA54" s="20"/>
      <c r="CB54" s="20"/>
      <c r="CC54" s="20"/>
      <c r="CD54" s="20"/>
      <c r="CE54" s="20"/>
      <c r="CF54" s="20"/>
      <c r="CG54" s="20"/>
      <c r="CH54" s="20"/>
      <c r="CI54" s="20"/>
      <c r="CJ54" s="20"/>
      <c r="CK54" s="20"/>
      <c r="CL54" s="20"/>
      <c r="CM54" s="20"/>
      <c r="CN54" s="20"/>
      <c r="CO54" s="20"/>
      <c r="CP54" s="20"/>
      <c r="CQ54" s="20"/>
      <c r="CR54" s="20"/>
      <c r="CS54" s="20"/>
      <c r="CT54" s="20"/>
      <c r="CU54" s="20"/>
      <c r="CV54" s="20"/>
      <c r="CW54" s="20"/>
      <c r="CX54" s="20"/>
      <c r="CY54" s="20"/>
      <c r="CZ54" s="20"/>
      <c r="DA54" s="20"/>
      <c r="DB54" s="20"/>
      <c r="DC54" s="20"/>
      <c r="DD54" s="20"/>
      <c r="DE54" s="20"/>
      <c r="DF54" s="20"/>
      <c r="DG54" s="20"/>
      <c r="DH54" s="20"/>
      <c r="DI54" s="20"/>
      <c r="DJ54" s="20"/>
      <c r="DK54" s="20"/>
      <c r="DL54" s="20"/>
      <c r="DM54" s="20"/>
      <c r="DN54" s="20"/>
      <c r="DO54" s="20"/>
      <c r="DP54" s="20"/>
      <c r="DQ54" s="20"/>
      <c r="DR54" s="20"/>
      <c r="DS54" s="20"/>
      <c r="DT54" s="20"/>
      <c r="DU54" s="20"/>
      <c r="DV54" s="20"/>
      <c r="DW54" s="20"/>
      <c r="DX54" s="20"/>
    </row>
    <row r="55" spans="1:128" x14ac:dyDescent="0.35">
      <c r="A55" s="19" t="s">
        <v>203</v>
      </c>
      <c r="B55" s="6" t="s">
        <v>264</v>
      </c>
      <c r="C55" s="21" t="s">
        <v>12</v>
      </c>
      <c r="D55" s="21"/>
      <c r="E55" s="21" t="s">
        <v>13</v>
      </c>
      <c r="F55" s="21"/>
      <c r="G55" s="21"/>
      <c r="H55" s="21"/>
      <c r="I55" s="21"/>
      <c r="J55" s="21"/>
      <c r="K55" s="21"/>
      <c r="L55" s="21"/>
      <c r="M55" s="21"/>
      <c r="N55" s="21"/>
      <c r="O55" s="21" t="s">
        <v>204</v>
      </c>
      <c r="P55" s="21"/>
      <c r="Q55" s="21"/>
      <c r="R55" s="21"/>
      <c r="S55" s="21"/>
      <c r="T55" s="21"/>
      <c r="U55" s="21"/>
      <c r="V55" s="21"/>
      <c r="W55" s="21"/>
      <c r="X55" s="21"/>
      <c r="Y55" s="21" t="s">
        <v>205</v>
      </c>
      <c r="Z55" s="21"/>
      <c r="AA55" s="21"/>
      <c r="AB55" s="21"/>
      <c r="AC55" s="21"/>
      <c r="AD55" s="21"/>
      <c r="AE55" s="21"/>
      <c r="AF55" s="21"/>
      <c r="AG55" s="21"/>
      <c r="AH55" s="21"/>
      <c r="AI55" s="21" t="s">
        <v>268</v>
      </c>
      <c r="AJ55" s="21"/>
      <c r="AK55" s="21"/>
      <c r="AL55" s="21" t="s">
        <v>14</v>
      </c>
      <c r="AM55" s="21"/>
      <c r="AN55" s="21"/>
      <c r="AO55" s="21" t="s">
        <v>206</v>
      </c>
      <c r="AP55" s="21"/>
      <c r="AQ55" s="21" t="s">
        <v>207</v>
      </c>
      <c r="AR55" s="21"/>
      <c r="AS55" s="21" t="s">
        <v>208</v>
      </c>
      <c r="AT55" s="21"/>
      <c r="AU55" s="21" t="s">
        <v>15</v>
      </c>
      <c r="AV55" s="21"/>
      <c r="AW55" s="21" t="s">
        <v>16</v>
      </c>
      <c r="AX55" s="21"/>
      <c r="AY55" s="21" t="s">
        <v>17</v>
      </c>
      <c r="AZ55" s="21"/>
      <c r="BA55" s="21" t="s">
        <v>21</v>
      </c>
      <c r="BB55" s="21"/>
      <c r="BC55" s="21"/>
      <c r="BD55" s="21" t="s">
        <v>25</v>
      </c>
      <c r="BE55" s="21"/>
      <c r="BF55" s="21"/>
      <c r="BG55" s="21"/>
      <c r="BH55" s="21" t="s">
        <v>26</v>
      </c>
      <c r="BI55" s="21"/>
      <c r="BJ55" s="21"/>
      <c r="BK55" s="21" t="s">
        <v>30</v>
      </c>
      <c r="BL55" s="21"/>
      <c r="BM55" s="21"/>
      <c r="BN55" s="21"/>
      <c r="BO55" s="21"/>
      <c r="BP55" s="21"/>
      <c r="BQ55" s="21"/>
      <c r="BR55" s="21"/>
      <c r="BS55" s="21"/>
      <c r="BT55" s="21" t="s">
        <v>31</v>
      </c>
      <c r="BU55" s="21"/>
      <c r="BV55" s="21"/>
      <c r="BW55" s="21"/>
      <c r="BX55" s="21"/>
      <c r="BY55" s="21"/>
      <c r="BZ55" s="21"/>
      <c r="CA55" s="21"/>
      <c r="CB55" s="21"/>
      <c r="CC55" s="21" t="s">
        <v>32</v>
      </c>
      <c r="CD55" s="21"/>
      <c r="CE55" s="21"/>
      <c r="CF55" s="21"/>
      <c r="CG55" s="21"/>
      <c r="CH55" s="21"/>
      <c r="CI55" s="21"/>
      <c r="CJ55" s="21"/>
      <c r="CK55" s="21"/>
      <c r="CL55" s="21" t="s">
        <v>33</v>
      </c>
      <c r="CM55" s="21"/>
      <c r="CN55" s="21"/>
      <c r="CO55" s="21"/>
      <c r="CP55" s="21"/>
      <c r="CQ55" s="21"/>
      <c r="CR55" s="21" t="s">
        <v>34</v>
      </c>
      <c r="CS55" s="21"/>
      <c r="CT55" s="21"/>
      <c r="CU55" s="21"/>
      <c r="CV55" s="21"/>
      <c r="CW55" s="21"/>
      <c r="CX55" s="21" t="s">
        <v>35</v>
      </c>
      <c r="CY55" s="21"/>
      <c r="CZ55" s="21"/>
      <c r="DA55" s="21"/>
      <c r="DB55" s="21"/>
      <c r="DC55" s="21"/>
      <c r="DD55" s="21" t="s">
        <v>36</v>
      </c>
      <c r="DE55" s="21"/>
      <c r="DF55" s="21"/>
      <c r="DG55" s="21"/>
      <c r="DH55" s="21"/>
      <c r="DI55" s="21"/>
      <c r="DJ55" s="21"/>
      <c r="DK55" s="21" t="s">
        <v>37</v>
      </c>
      <c r="DL55" s="21"/>
      <c r="DM55" s="21"/>
      <c r="DN55" s="21"/>
      <c r="DO55" s="21"/>
      <c r="DP55" s="21"/>
      <c r="DQ55" s="21"/>
      <c r="DR55" s="21" t="s">
        <v>38</v>
      </c>
      <c r="DS55" s="21"/>
      <c r="DT55" s="21"/>
      <c r="DU55" s="21"/>
      <c r="DV55" s="21"/>
      <c r="DW55" s="21"/>
      <c r="DX55" s="21"/>
    </row>
    <row r="56" spans="1:128" ht="31.5" x14ac:dyDescent="0.35">
      <c r="A56" s="19"/>
      <c r="B56" s="6" t="s">
        <v>1</v>
      </c>
      <c r="C56" s="6" t="s">
        <v>39</v>
      </c>
      <c r="D56" s="6" t="s">
        <v>40</v>
      </c>
      <c r="E56" s="6" t="s">
        <v>41</v>
      </c>
      <c r="F56" s="6" t="s">
        <v>42</v>
      </c>
      <c r="G56" s="6" t="s">
        <v>43</v>
      </c>
      <c r="H56" s="6" t="s">
        <v>44</v>
      </c>
      <c r="I56" s="6" t="s">
        <v>45</v>
      </c>
      <c r="J56" s="6" t="s">
        <v>46</v>
      </c>
      <c r="K56" s="6" t="s">
        <v>47</v>
      </c>
      <c r="L56" s="6" t="s">
        <v>48</v>
      </c>
      <c r="M56" s="6" t="s">
        <v>49</v>
      </c>
      <c r="N56" s="6" t="s">
        <v>209</v>
      </c>
      <c r="O56" s="6" t="s">
        <v>41</v>
      </c>
      <c r="P56" s="6" t="s">
        <v>42</v>
      </c>
      <c r="Q56" s="6" t="s">
        <v>43</v>
      </c>
      <c r="R56" s="6" t="s">
        <v>44</v>
      </c>
      <c r="S56" s="6" t="s">
        <v>45</v>
      </c>
      <c r="T56" s="6" t="s">
        <v>46</v>
      </c>
      <c r="U56" s="6" t="s">
        <v>47</v>
      </c>
      <c r="V56" s="6" t="s">
        <v>48</v>
      </c>
      <c r="W56" s="6" t="s">
        <v>49</v>
      </c>
      <c r="X56" s="6" t="s">
        <v>209</v>
      </c>
      <c r="Y56" s="6" t="s">
        <v>41</v>
      </c>
      <c r="Z56" s="6" t="s">
        <v>42</v>
      </c>
      <c r="AA56" s="6" t="s">
        <v>43</v>
      </c>
      <c r="AB56" s="6" t="s">
        <v>44</v>
      </c>
      <c r="AC56" s="6" t="s">
        <v>45</v>
      </c>
      <c r="AD56" s="6" t="s">
        <v>46</v>
      </c>
      <c r="AE56" s="6" t="s">
        <v>47</v>
      </c>
      <c r="AF56" s="6" t="s">
        <v>48</v>
      </c>
      <c r="AG56" s="6" t="s">
        <v>49</v>
      </c>
      <c r="AH56" s="6" t="s">
        <v>209</v>
      </c>
      <c r="AI56" s="6" t="s">
        <v>269</v>
      </c>
      <c r="AJ56" s="6" t="s">
        <v>270</v>
      </c>
      <c r="AK56" s="6" t="s">
        <v>271</v>
      </c>
      <c r="AL56" s="6" t="s">
        <v>50</v>
      </c>
      <c r="AM56" s="6" t="s">
        <v>210</v>
      </c>
      <c r="AN56" s="6" t="s">
        <v>211</v>
      </c>
      <c r="AO56" s="6" t="s">
        <v>212</v>
      </c>
      <c r="AP56" s="6" t="s">
        <v>213</v>
      </c>
      <c r="AQ56" s="6" t="s">
        <v>212</v>
      </c>
      <c r="AR56" s="6" t="s">
        <v>213</v>
      </c>
      <c r="AS56" s="6" t="s">
        <v>212</v>
      </c>
      <c r="AT56" s="6" t="s">
        <v>213</v>
      </c>
      <c r="AU56" s="6" t="s">
        <v>53</v>
      </c>
      <c r="AV56" s="6" t="s">
        <v>54</v>
      </c>
      <c r="AW56" s="6" t="s">
        <v>53</v>
      </c>
      <c r="AX56" s="6" t="s">
        <v>54</v>
      </c>
      <c r="AY56" s="6" t="s">
        <v>53</v>
      </c>
      <c r="AZ56" s="6" t="s">
        <v>54</v>
      </c>
      <c r="BA56" s="6" t="s">
        <v>52</v>
      </c>
      <c r="BB56" s="6" t="s">
        <v>51</v>
      </c>
      <c r="BC56" s="6" t="s">
        <v>60</v>
      </c>
      <c r="BD56" s="6" t="s">
        <v>71</v>
      </c>
      <c r="BE56" s="6" t="s">
        <v>72</v>
      </c>
      <c r="BF56" s="6" t="s">
        <v>73</v>
      </c>
      <c r="BG56" s="6" t="s">
        <v>74</v>
      </c>
      <c r="BH56" s="6" t="s">
        <v>75</v>
      </c>
      <c r="BI56" s="6" t="s">
        <v>76</v>
      </c>
      <c r="BJ56" s="6" t="s">
        <v>77</v>
      </c>
      <c r="BK56" s="6" t="s">
        <v>83</v>
      </c>
      <c r="BL56" s="6" t="s">
        <v>84</v>
      </c>
      <c r="BM56" s="6" t="s">
        <v>85</v>
      </c>
      <c r="BN56" s="6" t="s">
        <v>86</v>
      </c>
      <c r="BO56" s="6" t="s">
        <v>87</v>
      </c>
      <c r="BP56" s="6" t="s">
        <v>88</v>
      </c>
      <c r="BQ56" s="6" t="s">
        <v>89</v>
      </c>
      <c r="BR56" s="6" t="s">
        <v>90</v>
      </c>
      <c r="BS56" s="6" t="s">
        <v>91</v>
      </c>
      <c r="BT56" s="6" t="s">
        <v>83</v>
      </c>
      <c r="BU56" s="6" t="s">
        <v>84</v>
      </c>
      <c r="BV56" s="6" t="s">
        <v>85</v>
      </c>
      <c r="BW56" s="6" t="s">
        <v>86</v>
      </c>
      <c r="BX56" s="6" t="s">
        <v>87</v>
      </c>
      <c r="BY56" s="6" t="s">
        <v>88</v>
      </c>
      <c r="BZ56" s="6" t="s">
        <v>89</v>
      </c>
      <c r="CA56" s="6" t="s">
        <v>90</v>
      </c>
      <c r="CB56" s="6" t="s">
        <v>91</v>
      </c>
      <c r="CC56" s="6" t="s">
        <v>83</v>
      </c>
      <c r="CD56" s="6" t="s">
        <v>84</v>
      </c>
      <c r="CE56" s="6" t="s">
        <v>85</v>
      </c>
      <c r="CF56" s="6" t="s">
        <v>86</v>
      </c>
      <c r="CG56" s="6" t="s">
        <v>87</v>
      </c>
      <c r="CH56" s="6" t="s">
        <v>88</v>
      </c>
      <c r="CI56" s="6" t="s">
        <v>89</v>
      </c>
      <c r="CJ56" s="6" t="s">
        <v>90</v>
      </c>
      <c r="CK56" s="6" t="s">
        <v>91</v>
      </c>
      <c r="CL56" s="6" t="s">
        <v>92</v>
      </c>
      <c r="CM56" s="6" t="s">
        <v>93</v>
      </c>
      <c r="CN56" s="6" t="s">
        <v>214</v>
      </c>
      <c r="CO56" s="6" t="s">
        <v>215</v>
      </c>
      <c r="CP56" s="6" t="s">
        <v>216</v>
      </c>
      <c r="CQ56" s="6" t="s">
        <v>94</v>
      </c>
      <c r="CR56" s="6" t="s">
        <v>92</v>
      </c>
      <c r="CS56" s="6" t="s">
        <v>93</v>
      </c>
      <c r="CT56" s="6" t="s">
        <v>214</v>
      </c>
      <c r="CU56" s="6" t="s">
        <v>215</v>
      </c>
      <c r="CV56" s="6" t="s">
        <v>216</v>
      </c>
      <c r="CW56" s="6" t="s">
        <v>94</v>
      </c>
      <c r="CX56" s="6" t="s">
        <v>92</v>
      </c>
      <c r="CY56" s="6" t="s">
        <v>93</v>
      </c>
      <c r="CZ56" s="6" t="s">
        <v>214</v>
      </c>
      <c r="DA56" s="6" t="s">
        <v>215</v>
      </c>
      <c r="DB56" s="6" t="s">
        <v>216</v>
      </c>
      <c r="DC56" s="6" t="s">
        <v>94</v>
      </c>
      <c r="DD56" s="6" t="s">
        <v>95</v>
      </c>
      <c r="DE56" s="6" t="s">
        <v>96</v>
      </c>
      <c r="DF56" s="6" t="s">
        <v>97</v>
      </c>
      <c r="DG56" s="6" t="s">
        <v>98</v>
      </c>
      <c r="DH56" s="6" t="s">
        <v>272</v>
      </c>
      <c r="DI56" s="6" t="s">
        <v>99</v>
      </c>
      <c r="DJ56" s="6" t="s">
        <v>100</v>
      </c>
      <c r="DK56" s="6" t="s">
        <v>95</v>
      </c>
      <c r="DL56" s="6" t="s">
        <v>96</v>
      </c>
      <c r="DM56" s="6" t="s">
        <v>97</v>
      </c>
      <c r="DN56" s="6" t="s">
        <v>98</v>
      </c>
      <c r="DO56" s="6" t="s">
        <v>272</v>
      </c>
      <c r="DP56" s="6" t="s">
        <v>99</v>
      </c>
      <c r="DQ56" s="6" t="s">
        <v>100</v>
      </c>
      <c r="DR56" s="6" t="s">
        <v>95</v>
      </c>
      <c r="DS56" s="6" t="s">
        <v>96</v>
      </c>
      <c r="DT56" s="6" t="s">
        <v>97</v>
      </c>
      <c r="DU56" s="6" t="s">
        <v>98</v>
      </c>
      <c r="DV56" s="6" t="s">
        <v>272</v>
      </c>
      <c r="DW56" s="6" t="s">
        <v>99</v>
      </c>
      <c r="DX56" s="6" t="s">
        <v>100</v>
      </c>
    </row>
    <row r="57" spans="1:128" x14ac:dyDescent="0.35">
      <c r="A57" s="7" t="s">
        <v>2</v>
      </c>
      <c r="B57" s="8">
        <v>3311</v>
      </c>
      <c r="C57" s="8">
        <v>1656</v>
      </c>
      <c r="D57" s="8">
        <v>1643</v>
      </c>
      <c r="E57" s="8">
        <v>429</v>
      </c>
      <c r="F57" s="8">
        <v>417</v>
      </c>
      <c r="G57" s="8">
        <v>497</v>
      </c>
      <c r="H57" s="8">
        <v>514</v>
      </c>
      <c r="I57" s="8">
        <v>549</v>
      </c>
      <c r="J57" s="8">
        <v>551</v>
      </c>
      <c r="K57" s="8">
        <v>355</v>
      </c>
      <c r="L57" s="8">
        <v>0</v>
      </c>
      <c r="M57" s="8">
        <v>2956</v>
      </c>
      <c r="N57" s="8">
        <v>355</v>
      </c>
      <c r="O57" s="8">
        <v>190</v>
      </c>
      <c r="P57" s="8">
        <v>204</v>
      </c>
      <c r="Q57" s="8">
        <v>254</v>
      </c>
      <c r="R57" s="8">
        <v>259</v>
      </c>
      <c r="S57" s="8">
        <v>281</v>
      </c>
      <c r="T57" s="8">
        <v>286</v>
      </c>
      <c r="U57" s="8">
        <v>181</v>
      </c>
      <c r="V57" s="8">
        <v>0</v>
      </c>
      <c r="W57" s="8">
        <v>1475</v>
      </c>
      <c r="X57" s="8">
        <v>181</v>
      </c>
      <c r="Y57" s="8">
        <v>239</v>
      </c>
      <c r="Z57" s="8">
        <v>211</v>
      </c>
      <c r="AA57" s="8">
        <v>243</v>
      </c>
      <c r="AB57" s="8">
        <v>255</v>
      </c>
      <c r="AC57" s="8">
        <v>266</v>
      </c>
      <c r="AD57" s="8">
        <v>260</v>
      </c>
      <c r="AE57" s="8">
        <v>169</v>
      </c>
      <c r="AF57" s="8">
        <v>0</v>
      </c>
      <c r="AG57" s="8">
        <v>1474</v>
      </c>
      <c r="AH57" s="8">
        <v>169</v>
      </c>
      <c r="AI57" s="8">
        <v>3247</v>
      </c>
      <c r="AJ57" s="8">
        <v>1622</v>
      </c>
      <c r="AK57" s="8">
        <v>1613</v>
      </c>
      <c r="AL57" s="8">
        <v>64</v>
      </c>
      <c r="AM57" s="8">
        <v>34</v>
      </c>
      <c r="AN57" s="8">
        <v>30</v>
      </c>
      <c r="AO57" s="8">
        <v>1857</v>
      </c>
      <c r="AP57" s="8">
        <v>1454</v>
      </c>
      <c r="AQ57" s="8">
        <v>907</v>
      </c>
      <c r="AR57" s="8">
        <v>749</v>
      </c>
      <c r="AS57" s="8">
        <v>949</v>
      </c>
      <c r="AT57" s="8">
        <v>695</v>
      </c>
      <c r="AU57" s="8">
        <v>2416</v>
      </c>
      <c r="AV57" s="8">
        <v>895</v>
      </c>
      <c r="AW57" s="8">
        <v>1231</v>
      </c>
      <c r="AX57" s="8">
        <v>425</v>
      </c>
      <c r="AY57" s="8">
        <v>1174</v>
      </c>
      <c r="AZ57" s="8">
        <v>469</v>
      </c>
      <c r="BA57" s="8">
        <v>527</v>
      </c>
      <c r="BB57" s="8">
        <v>1398</v>
      </c>
      <c r="BC57" s="8">
        <v>1361</v>
      </c>
      <c r="BD57" s="8">
        <v>2392</v>
      </c>
      <c r="BE57" s="8">
        <v>1250</v>
      </c>
      <c r="BF57" s="8">
        <v>1142</v>
      </c>
      <c r="BG57" s="8">
        <v>919</v>
      </c>
      <c r="BH57" s="8">
        <v>1586</v>
      </c>
      <c r="BI57" s="8">
        <v>1350</v>
      </c>
      <c r="BJ57" s="8">
        <v>375</v>
      </c>
      <c r="BK57" s="8">
        <v>0</v>
      </c>
      <c r="BL57" s="8">
        <v>0</v>
      </c>
      <c r="BM57" s="8">
        <v>349</v>
      </c>
      <c r="BN57" s="8">
        <v>553</v>
      </c>
      <c r="BO57" s="8">
        <v>550</v>
      </c>
      <c r="BP57" s="8">
        <v>514</v>
      </c>
      <c r="BQ57" s="8">
        <v>503</v>
      </c>
      <c r="BR57" s="8">
        <v>412</v>
      </c>
      <c r="BS57" s="8">
        <v>431</v>
      </c>
      <c r="BT57" s="8">
        <v>0</v>
      </c>
      <c r="BU57" s="8">
        <v>0</v>
      </c>
      <c r="BV57" s="8">
        <v>181</v>
      </c>
      <c r="BW57" s="8">
        <v>285</v>
      </c>
      <c r="BX57" s="8">
        <v>281</v>
      </c>
      <c r="BY57" s="8">
        <v>260</v>
      </c>
      <c r="BZ57" s="8">
        <v>253</v>
      </c>
      <c r="CA57" s="8">
        <v>202</v>
      </c>
      <c r="CB57" s="8">
        <v>193</v>
      </c>
      <c r="CC57" s="8">
        <v>0</v>
      </c>
      <c r="CD57" s="8">
        <v>0</v>
      </c>
      <c r="CE57" s="8">
        <v>163</v>
      </c>
      <c r="CF57" s="8">
        <v>264</v>
      </c>
      <c r="CG57" s="8">
        <v>268</v>
      </c>
      <c r="CH57" s="8">
        <v>253</v>
      </c>
      <c r="CI57" s="8">
        <v>249</v>
      </c>
      <c r="CJ57" s="8">
        <v>208</v>
      </c>
      <c r="CK57" s="8">
        <v>238</v>
      </c>
      <c r="CL57" s="8">
        <v>246</v>
      </c>
      <c r="CM57" s="8">
        <v>839</v>
      </c>
      <c r="CN57" s="8">
        <v>818</v>
      </c>
      <c r="CO57" s="8">
        <v>949</v>
      </c>
      <c r="CP57" s="8">
        <v>459</v>
      </c>
      <c r="CQ57" s="8">
        <v>0</v>
      </c>
      <c r="CR57" s="8">
        <v>103</v>
      </c>
      <c r="CS57" s="8">
        <v>422</v>
      </c>
      <c r="CT57" s="8">
        <v>402</v>
      </c>
      <c r="CU57" s="8">
        <v>512</v>
      </c>
      <c r="CV57" s="8">
        <v>216</v>
      </c>
      <c r="CW57" s="8">
        <v>0</v>
      </c>
      <c r="CX57" s="8">
        <v>143</v>
      </c>
      <c r="CY57" s="8">
        <v>416</v>
      </c>
      <c r="CZ57" s="8">
        <v>415</v>
      </c>
      <c r="DA57" s="8">
        <v>431</v>
      </c>
      <c r="DB57" s="8">
        <v>238</v>
      </c>
      <c r="DC57" s="8">
        <v>0</v>
      </c>
      <c r="DD57" s="8">
        <v>0</v>
      </c>
      <c r="DE57" s="8">
        <v>64</v>
      </c>
      <c r="DF57" s="8">
        <v>750</v>
      </c>
      <c r="DG57" s="8">
        <v>817</v>
      </c>
      <c r="DH57" s="8">
        <v>785</v>
      </c>
      <c r="DI57" s="8">
        <v>465</v>
      </c>
      <c r="DJ57" s="8">
        <v>431</v>
      </c>
      <c r="DK57" s="8">
        <v>0</v>
      </c>
      <c r="DL57" s="8">
        <v>34</v>
      </c>
      <c r="DM57" s="8">
        <v>375</v>
      </c>
      <c r="DN57" s="8">
        <v>425</v>
      </c>
      <c r="DO57" s="8">
        <v>397</v>
      </c>
      <c r="DP57" s="8">
        <v>232</v>
      </c>
      <c r="DQ57" s="8">
        <v>193</v>
      </c>
      <c r="DR57" s="8">
        <v>0</v>
      </c>
      <c r="DS57" s="8">
        <v>30</v>
      </c>
      <c r="DT57" s="8">
        <v>366</v>
      </c>
      <c r="DU57" s="8">
        <v>390</v>
      </c>
      <c r="DV57" s="8">
        <v>388</v>
      </c>
      <c r="DW57" s="8">
        <v>231</v>
      </c>
      <c r="DX57" s="8">
        <v>238</v>
      </c>
    </row>
    <row r="58" spans="1:128" x14ac:dyDescent="0.35">
      <c r="A58" s="9" t="s">
        <v>116</v>
      </c>
      <c r="B58" s="10">
        <v>0.67861206871680901</v>
      </c>
      <c r="C58" s="11">
        <v>0.69703032934196396</v>
      </c>
      <c r="D58" s="12">
        <v>0.66166741768099802</v>
      </c>
      <c r="E58" s="12">
        <v>0.43111626711806</v>
      </c>
      <c r="F58" s="10">
        <v>0.67114832674202796</v>
      </c>
      <c r="G58" s="11">
        <v>0.77390008817540701</v>
      </c>
      <c r="H58" s="11">
        <v>0.73374599405346397</v>
      </c>
      <c r="I58" s="11">
        <v>0.74027702986519905</v>
      </c>
      <c r="J58" s="10">
        <v>0.69737384364710098</v>
      </c>
      <c r="K58" s="10">
        <v>0.64865675737800899</v>
      </c>
      <c r="L58" s="10">
        <v>0</v>
      </c>
      <c r="M58" s="10">
        <v>0.68220829170997699</v>
      </c>
      <c r="N58" s="10">
        <v>0.64865675737800899</v>
      </c>
      <c r="O58" s="12">
        <v>0.52185600889157302</v>
      </c>
      <c r="P58" s="10">
        <v>0.66627587522208298</v>
      </c>
      <c r="Q58" s="11">
        <v>0.79351853943200901</v>
      </c>
      <c r="R58" s="10">
        <v>0.73199107076833403</v>
      </c>
      <c r="S58" s="11">
        <v>0.75669534781179704</v>
      </c>
      <c r="T58" s="10">
        <v>0.71321405965432705</v>
      </c>
      <c r="U58" s="10">
        <v>0</v>
      </c>
      <c r="V58" s="10">
        <v>0</v>
      </c>
      <c r="W58" s="11">
        <v>0.70743137243366905</v>
      </c>
      <c r="X58" s="10">
        <v>0</v>
      </c>
      <c r="Y58" s="12">
        <v>0.35875188002910802</v>
      </c>
      <c r="Z58" s="10">
        <v>0.67388021720408597</v>
      </c>
      <c r="AA58" s="11">
        <v>0.75343518687910405</v>
      </c>
      <c r="AB58" s="10">
        <v>0.735004526286963</v>
      </c>
      <c r="AC58" s="10">
        <v>0.72383479155693597</v>
      </c>
      <c r="AD58" s="10">
        <v>0.680338256090393</v>
      </c>
      <c r="AE58" s="10">
        <v>0.70459504594615696</v>
      </c>
      <c r="AF58" s="10">
        <v>0</v>
      </c>
      <c r="AG58" s="12">
        <v>0.65675181915950598</v>
      </c>
      <c r="AH58" s="10">
        <v>0.70459504594615696</v>
      </c>
      <c r="AI58" s="10">
        <v>0.68028623550689404</v>
      </c>
      <c r="AJ58" s="11">
        <v>0.70022637350013905</v>
      </c>
      <c r="AK58" s="10">
        <v>0.66189706251925495</v>
      </c>
      <c r="AL58" s="10">
        <v>0</v>
      </c>
      <c r="AM58" s="10">
        <v>0</v>
      </c>
      <c r="AN58" s="10">
        <v>0</v>
      </c>
      <c r="AO58" s="12">
        <v>0.66056401885300098</v>
      </c>
      <c r="AP58" s="11">
        <v>0.70166719701199898</v>
      </c>
      <c r="AQ58" s="10">
        <v>0.69032329918373403</v>
      </c>
      <c r="AR58" s="10">
        <v>0.70515678908884005</v>
      </c>
      <c r="AS58" s="12">
        <v>0.63147683205886596</v>
      </c>
      <c r="AT58" s="10">
        <v>0.70289822685673597</v>
      </c>
      <c r="AU58" s="11">
        <v>0.72101043656511199</v>
      </c>
      <c r="AV58" s="12">
        <v>0.56422112772775102</v>
      </c>
      <c r="AW58" s="11">
        <v>0.72485089274855397</v>
      </c>
      <c r="AX58" s="12">
        <v>0.61643413226543897</v>
      </c>
      <c r="AY58" s="11">
        <v>0.71999748870309799</v>
      </c>
      <c r="AZ58" s="12">
        <v>0.51577939245375803</v>
      </c>
      <c r="BA58" s="12">
        <v>0.49928402668415001</v>
      </c>
      <c r="BB58" s="11">
        <v>0.70324395437701204</v>
      </c>
      <c r="BC58" s="11">
        <v>0.72943630281059102</v>
      </c>
      <c r="BD58" s="11">
        <v>0.70225802372427204</v>
      </c>
      <c r="BE58" s="11">
        <v>0.71721271444937895</v>
      </c>
      <c r="BF58" s="10">
        <v>0.68588536217636198</v>
      </c>
      <c r="BG58" s="12">
        <v>0.617053705886209</v>
      </c>
      <c r="BH58" s="10">
        <v>0.68373182290605194</v>
      </c>
      <c r="BI58" s="10">
        <v>0.68403767548285999</v>
      </c>
      <c r="BJ58" s="10">
        <v>0.63741839322152205</v>
      </c>
      <c r="BK58" s="10">
        <v>0</v>
      </c>
      <c r="BL58" s="10">
        <v>0</v>
      </c>
      <c r="BM58" s="10">
        <v>0.65113326139247196</v>
      </c>
      <c r="BN58" s="10">
        <v>0.69455769822201396</v>
      </c>
      <c r="BO58" s="11">
        <v>0.74273579611474205</v>
      </c>
      <c r="BP58" s="11">
        <v>0.73153693389118901</v>
      </c>
      <c r="BQ58" s="11">
        <v>0.76347989232083202</v>
      </c>
      <c r="BR58" s="10">
        <v>0.67874506499520904</v>
      </c>
      <c r="BS58" s="12">
        <v>0.43609514397989502</v>
      </c>
      <c r="BT58" s="10">
        <v>0</v>
      </c>
      <c r="BU58" s="10">
        <v>0</v>
      </c>
      <c r="BV58" s="10">
        <v>0</v>
      </c>
      <c r="BW58" s="10">
        <v>0.71184820899593604</v>
      </c>
      <c r="BX58" s="11">
        <v>0.76181116038633501</v>
      </c>
      <c r="BY58" s="10">
        <v>0.72786757525494195</v>
      </c>
      <c r="BZ58" s="11">
        <v>0.79164261095529098</v>
      </c>
      <c r="CA58" s="10">
        <v>0.66478306596287096</v>
      </c>
      <c r="CB58" s="12">
        <v>0.52806411437485101</v>
      </c>
      <c r="CC58" s="10">
        <v>0</v>
      </c>
      <c r="CD58" s="10">
        <v>0</v>
      </c>
      <c r="CE58" s="10">
        <v>0.71196762348262699</v>
      </c>
      <c r="CF58" s="10">
        <v>0.67626309241503302</v>
      </c>
      <c r="CG58" s="10">
        <v>0.72362759445602598</v>
      </c>
      <c r="CH58" s="10">
        <v>0.73477987204148598</v>
      </c>
      <c r="CI58" s="10">
        <v>0.734884482028071</v>
      </c>
      <c r="CJ58" s="10">
        <v>0.69034946790462204</v>
      </c>
      <c r="CK58" s="12">
        <v>0.36155463964080797</v>
      </c>
      <c r="CL58" s="12">
        <v>0.31708560852084999</v>
      </c>
      <c r="CM58" s="10">
        <v>0.68087370946489301</v>
      </c>
      <c r="CN58" s="11">
        <v>0.75216462284049701</v>
      </c>
      <c r="CO58" s="11">
        <v>0.71384415888698904</v>
      </c>
      <c r="CP58" s="10">
        <v>0.66452006971687805</v>
      </c>
      <c r="CQ58" s="10">
        <v>0</v>
      </c>
      <c r="CR58" s="12">
        <v>0.429588781947492</v>
      </c>
      <c r="CS58" s="10">
        <v>0.698018440048495</v>
      </c>
      <c r="CT58" s="11">
        <v>0.74937424764081995</v>
      </c>
      <c r="CU58" s="11">
        <v>0.74268177692448401</v>
      </c>
      <c r="CV58" s="10">
        <v>0.61722316115194698</v>
      </c>
      <c r="CW58" s="10">
        <v>0</v>
      </c>
      <c r="CX58" s="12">
        <v>0.23595926196567299</v>
      </c>
      <c r="CY58" s="10">
        <v>0.66250477995254098</v>
      </c>
      <c r="CZ58" s="11">
        <v>0.75456840675339099</v>
      </c>
      <c r="DA58" s="10">
        <v>0.68051307558003704</v>
      </c>
      <c r="DB58" s="10">
        <v>0.71987940614309998</v>
      </c>
      <c r="DC58" s="10">
        <v>0</v>
      </c>
      <c r="DD58" s="10">
        <v>0</v>
      </c>
      <c r="DE58" s="10">
        <v>0</v>
      </c>
      <c r="DF58" s="10">
        <v>0.69549033803006899</v>
      </c>
      <c r="DG58" s="11">
        <v>0.72390628949117497</v>
      </c>
      <c r="DH58" s="11">
        <v>0.75273178629925197</v>
      </c>
      <c r="DI58" s="10">
        <v>0.68292130516775595</v>
      </c>
      <c r="DJ58" s="12">
        <v>0.43609514397989502</v>
      </c>
      <c r="DK58" s="10">
        <v>0</v>
      </c>
      <c r="DL58" s="10">
        <v>0</v>
      </c>
      <c r="DM58" s="10">
        <v>0.696359585153142</v>
      </c>
      <c r="DN58" s="11">
        <v>0.73441026519605601</v>
      </c>
      <c r="DO58" s="11">
        <v>0.75699831001273599</v>
      </c>
      <c r="DP58" s="10">
        <v>0.68984488226549401</v>
      </c>
      <c r="DQ58" s="12">
        <v>0.52806411437485101</v>
      </c>
      <c r="DR58" s="10">
        <v>0</v>
      </c>
      <c r="DS58" s="10">
        <v>0</v>
      </c>
      <c r="DT58" s="10">
        <v>0.70432028201414199</v>
      </c>
      <c r="DU58" s="10">
        <v>0.71223547159080103</v>
      </c>
      <c r="DV58" s="11">
        <v>0.74804879190851203</v>
      </c>
      <c r="DW58" s="10">
        <v>0.67424020069285895</v>
      </c>
      <c r="DX58" s="12">
        <v>0.36155463964080797</v>
      </c>
    </row>
    <row r="59" spans="1:128" x14ac:dyDescent="0.35">
      <c r="A59" s="9" t="s">
        <v>117</v>
      </c>
      <c r="B59" s="10">
        <v>4.2114176360994503E-3</v>
      </c>
      <c r="C59" s="10">
        <v>3.7580152721521198E-3</v>
      </c>
      <c r="D59" s="10">
        <v>4.7004878069574797E-3</v>
      </c>
      <c r="E59" s="10">
        <v>0</v>
      </c>
      <c r="F59" s="10">
        <v>2.3811476428250902E-3</v>
      </c>
      <c r="G59" s="11">
        <v>1.3042578006834799E-2</v>
      </c>
      <c r="H59" s="10">
        <v>1.7315986229648099E-3</v>
      </c>
      <c r="I59" s="11">
        <v>1.01703648558565E-2</v>
      </c>
      <c r="J59" s="10">
        <v>0</v>
      </c>
      <c r="K59" s="10">
        <v>0</v>
      </c>
      <c r="L59" s="10">
        <v>0</v>
      </c>
      <c r="M59" s="10">
        <v>4.7170106765280304E-3</v>
      </c>
      <c r="N59" s="10">
        <v>0</v>
      </c>
      <c r="O59" s="10">
        <v>0</v>
      </c>
      <c r="P59" s="10">
        <v>9.9763355280662897E-4</v>
      </c>
      <c r="Q59" s="10">
        <v>5.2225675008231E-3</v>
      </c>
      <c r="R59" s="10">
        <v>1.4180010777084401E-3</v>
      </c>
      <c r="S59" s="11">
        <v>1.5373178545579401E-2</v>
      </c>
      <c r="T59" s="10">
        <v>0</v>
      </c>
      <c r="U59" s="10">
        <v>0</v>
      </c>
      <c r="V59" s="10">
        <v>0</v>
      </c>
      <c r="W59" s="10">
        <v>4.2192204793446196E-3</v>
      </c>
      <c r="X59" s="10">
        <v>0</v>
      </c>
      <c r="Y59" s="10">
        <v>0</v>
      </c>
      <c r="Z59" s="10">
        <v>3.7324987424145499E-3</v>
      </c>
      <c r="AA59" s="11">
        <v>2.11999876335358E-2</v>
      </c>
      <c r="AB59" s="10">
        <v>2.05265413042564E-3</v>
      </c>
      <c r="AC59" s="10">
        <v>4.7086357893886396E-3</v>
      </c>
      <c r="AD59" s="10">
        <v>0</v>
      </c>
      <c r="AE59" s="10">
        <v>0</v>
      </c>
      <c r="AF59" s="10">
        <v>0</v>
      </c>
      <c r="AG59" s="10">
        <v>5.2387358268910899E-3</v>
      </c>
      <c r="AH59" s="10">
        <v>0</v>
      </c>
      <c r="AI59" s="10">
        <v>4.29414627266616E-3</v>
      </c>
      <c r="AJ59" s="10">
        <v>3.8364911458540398E-3</v>
      </c>
      <c r="AK59" s="10">
        <v>4.7876924543145197E-3</v>
      </c>
      <c r="AL59" s="10">
        <v>0</v>
      </c>
      <c r="AM59" s="10">
        <v>0</v>
      </c>
      <c r="AN59" s="10">
        <v>0</v>
      </c>
      <c r="AO59" s="10">
        <v>4.5046470561262101E-3</v>
      </c>
      <c r="AP59" s="10">
        <v>3.8368374487854E-3</v>
      </c>
      <c r="AQ59" s="10">
        <v>2.0903906225812098E-3</v>
      </c>
      <c r="AR59" s="10">
        <v>5.7785644970592001E-3</v>
      </c>
      <c r="AS59" s="10">
        <v>6.8214348879374904E-3</v>
      </c>
      <c r="AT59" s="10">
        <v>1.8039436503704E-3</v>
      </c>
      <c r="AU59" s="10">
        <v>5.3614190625465999E-3</v>
      </c>
      <c r="AV59" s="10">
        <v>1.1087098672360499E-3</v>
      </c>
      <c r="AW59" s="10">
        <v>4.8896341496967996E-3</v>
      </c>
      <c r="AX59" s="10">
        <v>4.7971437158529802E-4</v>
      </c>
      <c r="AY59" s="10">
        <v>5.9077377088126099E-3</v>
      </c>
      <c r="AZ59" s="10">
        <v>1.68106230221761E-3</v>
      </c>
      <c r="BA59" s="10">
        <v>6.8566992827906103E-3</v>
      </c>
      <c r="BB59" s="10">
        <v>3.7948371628834399E-3</v>
      </c>
      <c r="BC59" s="10">
        <v>3.6912270660997598E-3</v>
      </c>
      <c r="BD59" s="10">
        <v>5.2497779497992E-3</v>
      </c>
      <c r="BE59" s="10">
        <v>3.0309493876787201E-3</v>
      </c>
      <c r="BF59" s="11">
        <v>7.6789909471264199E-3</v>
      </c>
      <c r="BG59" s="10">
        <v>1.5082169863707101E-3</v>
      </c>
      <c r="BH59" s="10">
        <v>4.1578041422613001E-3</v>
      </c>
      <c r="BI59" s="10">
        <v>5.4441800994705202E-3</v>
      </c>
      <c r="BJ59" s="10">
        <v>0</v>
      </c>
      <c r="BK59" s="10">
        <v>0</v>
      </c>
      <c r="BL59" s="10">
        <v>0</v>
      </c>
      <c r="BM59" s="10">
        <v>0</v>
      </c>
      <c r="BN59" s="10">
        <v>0</v>
      </c>
      <c r="BO59" s="11">
        <v>1.01398883214122E-2</v>
      </c>
      <c r="BP59" s="10">
        <v>1.7341716679917E-3</v>
      </c>
      <c r="BQ59" s="11">
        <v>1.28934498598898E-2</v>
      </c>
      <c r="BR59" s="10">
        <v>2.4117125439434102E-3</v>
      </c>
      <c r="BS59" s="10">
        <v>0</v>
      </c>
      <c r="BT59" s="10">
        <v>0</v>
      </c>
      <c r="BU59" s="10">
        <v>0</v>
      </c>
      <c r="BV59" s="10">
        <v>0</v>
      </c>
      <c r="BW59" s="10">
        <v>0</v>
      </c>
      <c r="BX59" s="11">
        <v>1.5379116671298E-2</v>
      </c>
      <c r="BY59" s="10">
        <v>1.4100131099375E-3</v>
      </c>
      <c r="BZ59" s="10">
        <v>5.2319924474578698E-3</v>
      </c>
      <c r="CA59" s="10">
        <v>1.0077254035547999E-3</v>
      </c>
      <c r="CB59" s="10">
        <v>0</v>
      </c>
      <c r="CC59" s="10">
        <v>0</v>
      </c>
      <c r="CD59" s="10">
        <v>0</v>
      </c>
      <c r="CE59" s="10">
        <v>0</v>
      </c>
      <c r="CF59" s="10">
        <v>0</v>
      </c>
      <c r="CG59" s="10">
        <v>4.6777454323987701E-3</v>
      </c>
      <c r="CH59" s="10">
        <v>2.07072861784601E-3</v>
      </c>
      <c r="CI59" s="11">
        <v>2.06726178085745E-2</v>
      </c>
      <c r="CJ59" s="10">
        <v>3.7905680713334602E-3</v>
      </c>
      <c r="CK59" s="10">
        <v>0</v>
      </c>
      <c r="CL59" s="10">
        <v>0</v>
      </c>
      <c r="CM59" s="10">
        <v>3.4652229202801698E-3</v>
      </c>
      <c r="CN59" s="10">
        <v>6.6773729775674298E-3</v>
      </c>
      <c r="CO59" s="10">
        <v>5.8767033035040097E-3</v>
      </c>
      <c r="CP59" s="10">
        <v>0</v>
      </c>
      <c r="CQ59" s="10">
        <v>0</v>
      </c>
      <c r="CR59" s="10">
        <v>0</v>
      </c>
      <c r="CS59" s="10">
        <v>2.0233872546210601E-3</v>
      </c>
      <c r="CT59" s="10">
        <v>2.59363142825584E-3</v>
      </c>
      <c r="CU59" s="10">
        <v>8.4420104693464799E-3</v>
      </c>
      <c r="CV59" s="10">
        <v>0</v>
      </c>
      <c r="CW59" s="10">
        <v>0</v>
      </c>
      <c r="CX59" s="10">
        <v>0</v>
      </c>
      <c r="CY59" s="10">
        <v>4.93858126952877E-3</v>
      </c>
      <c r="CZ59" s="11">
        <v>1.06383006749728E-2</v>
      </c>
      <c r="DA59" s="10">
        <v>2.9058427541616499E-3</v>
      </c>
      <c r="DB59" s="10">
        <v>0</v>
      </c>
      <c r="DC59" s="10">
        <v>0</v>
      </c>
      <c r="DD59" s="10">
        <v>0</v>
      </c>
      <c r="DE59" s="10">
        <v>0</v>
      </c>
      <c r="DF59" s="12">
        <v>0</v>
      </c>
      <c r="DG59" s="10">
        <v>7.9174819494270601E-3</v>
      </c>
      <c r="DH59" s="10">
        <v>8.2561625087996492E-3</v>
      </c>
      <c r="DI59" s="10">
        <v>2.1358556039618201E-3</v>
      </c>
      <c r="DJ59" s="10">
        <v>0</v>
      </c>
      <c r="DK59" s="10">
        <v>0</v>
      </c>
      <c r="DL59" s="10">
        <v>0</v>
      </c>
      <c r="DM59" s="10">
        <v>0</v>
      </c>
      <c r="DN59" s="11">
        <v>1.10490666566729E-2</v>
      </c>
      <c r="DO59" s="10">
        <v>3.3396111008784598E-3</v>
      </c>
      <c r="DP59" s="10">
        <v>8.7822274178256995E-4</v>
      </c>
      <c r="DQ59" s="10">
        <v>0</v>
      </c>
      <c r="DR59" s="10">
        <v>0</v>
      </c>
      <c r="DS59" s="10">
        <v>0</v>
      </c>
      <c r="DT59" s="10">
        <v>0</v>
      </c>
      <c r="DU59" s="10">
        <v>4.5539913145517504E-3</v>
      </c>
      <c r="DV59" s="11">
        <v>1.32974319403859E-2</v>
      </c>
      <c r="DW59" s="10">
        <v>3.40829795182027E-3</v>
      </c>
      <c r="DX59" s="10">
        <v>0</v>
      </c>
    </row>
    <row r="60" spans="1:128" x14ac:dyDescent="0.35">
      <c r="A60" s="9" t="s">
        <v>118</v>
      </c>
      <c r="B60" s="10">
        <v>6.0514326290222603E-3</v>
      </c>
      <c r="C60" s="10">
        <v>7.3037382938508097E-3</v>
      </c>
      <c r="D60" s="10">
        <v>4.8360292048565904E-3</v>
      </c>
      <c r="E60" s="11">
        <v>1.9536284897867399E-2</v>
      </c>
      <c r="F60" s="10">
        <v>7.8711073484611406E-3</v>
      </c>
      <c r="G60" s="10">
        <v>6.8371219494661904E-3</v>
      </c>
      <c r="H60" s="10">
        <v>1.87675693937874E-3</v>
      </c>
      <c r="I60" s="10">
        <v>7.3181806836045303E-3</v>
      </c>
      <c r="J60" s="10">
        <v>0</v>
      </c>
      <c r="K60" s="10">
        <v>0</v>
      </c>
      <c r="L60" s="10">
        <v>0</v>
      </c>
      <c r="M60" s="10">
        <v>6.7779248666075698E-3</v>
      </c>
      <c r="N60" s="10">
        <v>0</v>
      </c>
      <c r="O60" s="11">
        <v>3.8752983587334998E-2</v>
      </c>
      <c r="P60" s="10">
        <v>3.49749218425714E-3</v>
      </c>
      <c r="Q60" s="10">
        <v>3.3440424638285201E-3</v>
      </c>
      <c r="R60" s="10">
        <v>3.73301664116465E-3</v>
      </c>
      <c r="S60" s="10">
        <v>7.7814714603450102E-3</v>
      </c>
      <c r="T60" s="10">
        <v>0</v>
      </c>
      <c r="U60" s="10">
        <v>0</v>
      </c>
      <c r="V60" s="10">
        <v>0</v>
      </c>
      <c r="W60" s="10">
        <v>8.2000949845904593E-3</v>
      </c>
      <c r="X60" s="10">
        <v>0</v>
      </c>
      <c r="Y60" s="10">
        <v>4.2110856482671898E-3</v>
      </c>
      <c r="Z60" s="10">
        <v>1.2145114053545999E-2</v>
      </c>
      <c r="AA60" s="10">
        <v>1.04809124790399E-2</v>
      </c>
      <c r="AB60" s="10">
        <v>0</v>
      </c>
      <c r="AC60" s="10">
        <v>6.85683351415958E-3</v>
      </c>
      <c r="AD60" s="10">
        <v>0</v>
      </c>
      <c r="AE60" s="10">
        <v>0</v>
      </c>
      <c r="AF60" s="10">
        <v>0</v>
      </c>
      <c r="AG60" s="10">
        <v>5.3897979307327296E-3</v>
      </c>
      <c r="AH60" s="10">
        <v>0</v>
      </c>
      <c r="AI60" s="10">
        <v>6.1703063228547303E-3</v>
      </c>
      <c r="AJ60" s="10">
        <v>7.4562568980585898E-3</v>
      </c>
      <c r="AK60" s="10">
        <v>4.9257484507598901E-3</v>
      </c>
      <c r="AL60" s="10">
        <v>0</v>
      </c>
      <c r="AM60" s="10">
        <v>0</v>
      </c>
      <c r="AN60" s="10">
        <v>0</v>
      </c>
      <c r="AO60" s="11">
        <v>8.6273854397750094E-3</v>
      </c>
      <c r="AP60" s="12">
        <v>2.7608320942058302E-3</v>
      </c>
      <c r="AQ60" s="11">
        <v>1.0917696302423299E-2</v>
      </c>
      <c r="AR60" s="10">
        <v>2.9249471462464201E-3</v>
      </c>
      <c r="AS60" s="10">
        <v>6.4535927980230697E-3</v>
      </c>
      <c r="AT60" s="10">
        <v>2.6269479808547899E-3</v>
      </c>
      <c r="AU60" s="12">
        <v>3.1167030898099999E-3</v>
      </c>
      <c r="AV60" s="11">
        <v>1.3969342930192899E-2</v>
      </c>
      <c r="AW60" s="10">
        <v>2.5636016778362801E-3</v>
      </c>
      <c r="AX60" s="11">
        <v>2.1035918310860401E-2</v>
      </c>
      <c r="AY60" s="10">
        <v>3.7266465079875302E-3</v>
      </c>
      <c r="AZ60" s="10">
        <v>7.6106812502170903E-3</v>
      </c>
      <c r="BA60" s="10">
        <v>8.6647283111477395E-3</v>
      </c>
      <c r="BB60" s="10">
        <v>6.4290427186253999E-3</v>
      </c>
      <c r="BC60" s="10">
        <v>4.7609445307154503E-3</v>
      </c>
      <c r="BD60" s="10">
        <v>4.7126767926675504E-3</v>
      </c>
      <c r="BE60" s="10">
        <v>6.2930938885926496E-3</v>
      </c>
      <c r="BF60" s="10">
        <v>2.98240803005959E-3</v>
      </c>
      <c r="BG60" s="10">
        <v>9.5366637178027607E-3</v>
      </c>
      <c r="BH60" s="10">
        <v>6.7302491835292098E-3</v>
      </c>
      <c r="BI60" s="10">
        <v>5.5182826225023901E-3</v>
      </c>
      <c r="BJ60" s="10">
        <v>5.0990254368462997E-3</v>
      </c>
      <c r="BK60" s="10">
        <v>0</v>
      </c>
      <c r="BL60" s="10">
        <v>0</v>
      </c>
      <c r="BM60" s="10">
        <v>0</v>
      </c>
      <c r="BN60" s="10">
        <v>0</v>
      </c>
      <c r="BO60" s="10">
        <v>7.2962510096120101E-3</v>
      </c>
      <c r="BP60" s="10">
        <v>1.8795456803984501E-3</v>
      </c>
      <c r="BQ60" s="10">
        <v>6.7589466587969303E-3</v>
      </c>
      <c r="BR60" s="10">
        <v>7.97214250204447E-3</v>
      </c>
      <c r="BS60" s="11">
        <v>1.9456276191249601E-2</v>
      </c>
      <c r="BT60" s="10">
        <v>0</v>
      </c>
      <c r="BU60" s="10">
        <v>0</v>
      </c>
      <c r="BV60" s="10">
        <v>0</v>
      </c>
      <c r="BW60" s="10">
        <v>0</v>
      </c>
      <c r="BX60" s="10">
        <v>7.7844771729027804E-3</v>
      </c>
      <c r="BY60" s="10">
        <v>3.71198759042076E-3</v>
      </c>
      <c r="BZ60" s="10">
        <v>3.3500773157975998E-3</v>
      </c>
      <c r="CA60" s="10">
        <v>3.5328720780238498E-3</v>
      </c>
      <c r="CB60" s="11">
        <v>3.8249824257978599E-2</v>
      </c>
      <c r="CC60" s="10">
        <v>0</v>
      </c>
      <c r="CD60" s="10">
        <v>0</v>
      </c>
      <c r="CE60" s="10">
        <v>0</v>
      </c>
      <c r="CF60" s="10">
        <v>0</v>
      </c>
      <c r="CG60" s="10">
        <v>6.8118502016787496E-3</v>
      </c>
      <c r="CH60" s="10">
        <v>0</v>
      </c>
      <c r="CI60" s="10">
        <v>1.02201898279209E-2</v>
      </c>
      <c r="CJ60" s="10">
        <v>1.2334064853373201E-2</v>
      </c>
      <c r="CK60" s="10">
        <v>4.2241762210221802E-3</v>
      </c>
      <c r="CL60" s="11">
        <v>1.8727631387963101E-2</v>
      </c>
      <c r="CM60" s="10">
        <v>1.0581925863562E-2</v>
      </c>
      <c r="CN60" s="10">
        <v>3.1017264699344902E-3</v>
      </c>
      <c r="CO60" s="10">
        <v>4.22863655419528E-3</v>
      </c>
      <c r="CP60" s="10">
        <v>0</v>
      </c>
      <c r="CQ60" s="10">
        <v>0</v>
      </c>
      <c r="CR60" s="11">
        <v>3.49587290420545E-2</v>
      </c>
      <c r="CS60" s="10">
        <v>1.26367115956565E-2</v>
      </c>
      <c r="CT60" s="10">
        <v>2.4023793775495099E-3</v>
      </c>
      <c r="CU60" s="10">
        <v>4.2731087354763797E-3</v>
      </c>
      <c r="CV60" s="10">
        <v>0</v>
      </c>
      <c r="CW60" s="10">
        <v>0</v>
      </c>
      <c r="CX60" s="10">
        <v>7.0233424052585196E-3</v>
      </c>
      <c r="CY60" s="10">
        <v>8.5296486318990096E-3</v>
      </c>
      <c r="CZ60" s="10">
        <v>3.78238977872123E-3</v>
      </c>
      <c r="DA60" s="10">
        <v>4.2315610879303999E-3</v>
      </c>
      <c r="DB60" s="10">
        <v>0</v>
      </c>
      <c r="DC60" s="10">
        <v>0</v>
      </c>
      <c r="DD60" s="10">
        <v>0</v>
      </c>
      <c r="DE60" s="10">
        <v>0</v>
      </c>
      <c r="DF60" s="12">
        <v>0</v>
      </c>
      <c r="DG60" s="10">
        <v>4.9125730852691996E-3</v>
      </c>
      <c r="DH60" s="10">
        <v>4.4769109300214598E-3</v>
      </c>
      <c r="DI60" s="10">
        <v>8.8860652636532401E-3</v>
      </c>
      <c r="DJ60" s="11">
        <v>1.9456276191249601E-2</v>
      </c>
      <c r="DK60" s="10">
        <v>0</v>
      </c>
      <c r="DL60" s="10">
        <v>0</v>
      </c>
      <c r="DM60" s="10">
        <v>0</v>
      </c>
      <c r="DN60" s="10">
        <v>5.1555780579718002E-3</v>
      </c>
      <c r="DO60" s="10">
        <v>2.4329874354680802E-3</v>
      </c>
      <c r="DP60" s="10">
        <v>6.7359806603673102E-3</v>
      </c>
      <c r="DQ60" s="11">
        <v>3.8249824257978599E-2</v>
      </c>
      <c r="DR60" s="10">
        <v>0</v>
      </c>
      <c r="DS60" s="10">
        <v>0</v>
      </c>
      <c r="DT60" s="10">
        <v>0</v>
      </c>
      <c r="DU60" s="10">
        <v>4.6757953698985198E-3</v>
      </c>
      <c r="DV60" s="10">
        <v>6.574023663236E-3</v>
      </c>
      <c r="DW60" s="10">
        <v>1.10902026256402E-2</v>
      </c>
      <c r="DX60" s="10">
        <v>4.2241762210221802E-3</v>
      </c>
    </row>
    <row r="61" spans="1:128" x14ac:dyDescent="0.35">
      <c r="A61" s="9" t="s">
        <v>119</v>
      </c>
      <c r="B61" s="10">
        <v>0.19886460253458299</v>
      </c>
      <c r="C61" s="10">
        <v>0.186866661270466</v>
      </c>
      <c r="D61" s="10">
        <v>0.20942418569441901</v>
      </c>
      <c r="E61" s="12">
        <v>0.14881837279645299</v>
      </c>
      <c r="F61" s="12">
        <v>0.16109491460368899</v>
      </c>
      <c r="G61" s="12">
        <v>0.15982272327515601</v>
      </c>
      <c r="H61" s="10">
        <v>0.21765925411790099</v>
      </c>
      <c r="I61" s="10">
        <v>0.200248655595056</v>
      </c>
      <c r="J61" s="11">
        <v>0.24814442132259201</v>
      </c>
      <c r="K61" s="11">
        <v>0.25255958605756601</v>
      </c>
      <c r="L61" s="10">
        <v>0</v>
      </c>
      <c r="M61" s="12">
        <v>0.19241836226089401</v>
      </c>
      <c r="N61" s="11">
        <v>0.25255958605756601</v>
      </c>
      <c r="O61" s="10">
        <v>0.17589407157879</v>
      </c>
      <c r="P61" s="12">
        <v>0.13728795638059099</v>
      </c>
      <c r="Q61" s="12">
        <v>0.13803795893037599</v>
      </c>
      <c r="R61" s="10">
        <v>0.19472799130436899</v>
      </c>
      <c r="S61" s="10">
        <v>0.17248283904645101</v>
      </c>
      <c r="T61" s="10">
        <v>0.22094209167582199</v>
      </c>
      <c r="U61" s="11">
        <v>0</v>
      </c>
      <c r="V61" s="10">
        <v>0</v>
      </c>
      <c r="W61" s="12">
        <v>0.17542738588614801</v>
      </c>
      <c r="X61" s="11">
        <v>0</v>
      </c>
      <c r="Y61" s="12">
        <v>0.12722566921262099</v>
      </c>
      <c r="Z61" s="10">
        <v>0.18507052775193999</v>
      </c>
      <c r="AA61" s="10">
        <v>0.18254740455850099</v>
      </c>
      <c r="AB61" s="10">
        <v>0.24131340522827199</v>
      </c>
      <c r="AC61" s="10">
        <v>0.22845771209788501</v>
      </c>
      <c r="AD61" s="11">
        <v>0.27951599514174902</v>
      </c>
      <c r="AE61" s="10">
        <v>0.20877777953573901</v>
      </c>
      <c r="AF61" s="10">
        <v>0</v>
      </c>
      <c r="AG61" s="10">
        <v>0.209498204998218</v>
      </c>
      <c r="AH61" s="10">
        <v>0.20877777953573901</v>
      </c>
      <c r="AI61" s="10">
        <v>0.19716531080112601</v>
      </c>
      <c r="AJ61" s="12">
        <v>0.183579714340218</v>
      </c>
      <c r="AK61" s="10">
        <v>0.20925165790101199</v>
      </c>
      <c r="AL61" s="10">
        <v>0</v>
      </c>
      <c r="AM61" s="11">
        <v>0</v>
      </c>
      <c r="AN61" s="10">
        <v>0</v>
      </c>
      <c r="AO61" s="12">
        <v>0.17358839681306501</v>
      </c>
      <c r="AP61" s="11">
        <v>0.231153197154085</v>
      </c>
      <c r="AQ61" s="12">
        <v>0.161977647983545</v>
      </c>
      <c r="AR61" s="10">
        <v>0.217023013611821</v>
      </c>
      <c r="AS61" s="10">
        <v>0.18501365940439601</v>
      </c>
      <c r="AT61" s="11">
        <v>0.24276125851375299</v>
      </c>
      <c r="AU61" s="11">
        <v>0.21655972100191401</v>
      </c>
      <c r="AV61" s="12">
        <v>0.151123112587771</v>
      </c>
      <c r="AW61" s="10">
        <v>0.200471315224651</v>
      </c>
      <c r="AX61" s="12">
        <v>0.14745396659478299</v>
      </c>
      <c r="AY61" s="11">
        <v>0.231243059970593</v>
      </c>
      <c r="AZ61" s="12">
        <v>0.15485349128147599</v>
      </c>
      <c r="BA61" s="12">
        <v>0.158786044213202</v>
      </c>
      <c r="BB61" s="10">
        <v>0.20500172995680499</v>
      </c>
      <c r="BC61" s="10">
        <v>0.21171995728784601</v>
      </c>
      <c r="BD61" s="10">
        <v>0.19137044070652301</v>
      </c>
      <c r="BE61" s="12">
        <v>0.17645886586912701</v>
      </c>
      <c r="BF61" s="10">
        <v>0.20769589821325499</v>
      </c>
      <c r="BG61" s="10">
        <v>0.218374422830588</v>
      </c>
      <c r="BH61" s="10">
        <v>0.18888767775493201</v>
      </c>
      <c r="BI61" s="10">
        <v>0.20090248848963199</v>
      </c>
      <c r="BJ61" s="10">
        <v>0.23373718740742599</v>
      </c>
      <c r="BK61" s="10">
        <v>0</v>
      </c>
      <c r="BL61" s="10">
        <v>0</v>
      </c>
      <c r="BM61" s="11">
        <v>0.253119006845831</v>
      </c>
      <c r="BN61" s="11">
        <v>0.24825874805887699</v>
      </c>
      <c r="BO61" s="10">
        <v>0.197968110188258</v>
      </c>
      <c r="BP61" s="10">
        <v>0.21979610558073201</v>
      </c>
      <c r="BQ61" s="10">
        <v>0.16680458428502201</v>
      </c>
      <c r="BR61" s="12">
        <v>0.15647027489116599</v>
      </c>
      <c r="BS61" s="12">
        <v>0.14555982742707299</v>
      </c>
      <c r="BT61" s="10">
        <v>0</v>
      </c>
      <c r="BU61" s="10">
        <v>0</v>
      </c>
      <c r="BV61" s="11">
        <v>0</v>
      </c>
      <c r="BW61" s="10">
        <v>0.22199435351619701</v>
      </c>
      <c r="BX61" s="10">
        <v>0.16733967046165199</v>
      </c>
      <c r="BY61" s="10">
        <v>0.19926429734350101</v>
      </c>
      <c r="BZ61" s="12">
        <v>0.139790370315102</v>
      </c>
      <c r="CA61" s="12">
        <v>0.13679365876330499</v>
      </c>
      <c r="CB61" s="10">
        <v>0.173610305661931</v>
      </c>
      <c r="CC61" s="10">
        <v>0</v>
      </c>
      <c r="CD61" s="10">
        <v>0</v>
      </c>
      <c r="CE61" s="10">
        <v>0.20836005647894301</v>
      </c>
      <c r="CF61" s="11">
        <v>0.27797435775415602</v>
      </c>
      <c r="CG61" s="10">
        <v>0.22897788766200899</v>
      </c>
      <c r="CH61" s="10">
        <v>0.24132952884865599</v>
      </c>
      <c r="CI61" s="10">
        <v>0.19423384430188301</v>
      </c>
      <c r="CJ61" s="10">
        <v>0.176543577967301</v>
      </c>
      <c r="CK61" s="12">
        <v>0.122825020398141</v>
      </c>
      <c r="CL61" s="12">
        <v>0.11982748907310201</v>
      </c>
      <c r="CM61" s="12">
        <v>0.16237777287571201</v>
      </c>
      <c r="CN61" s="10">
        <v>0.20026283011527499</v>
      </c>
      <c r="CO61" s="11">
        <v>0.225414355674704</v>
      </c>
      <c r="CP61" s="11">
        <v>0.25051245723697402</v>
      </c>
      <c r="CQ61" s="10">
        <v>0</v>
      </c>
      <c r="CR61" s="10">
        <v>0.12659655122435001</v>
      </c>
      <c r="CS61" s="12">
        <v>0.15327354325681</v>
      </c>
      <c r="CT61" s="10">
        <v>0.187303278487674</v>
      </c>
      <c r="CU61" s="10">
        <v>0.181647139259978</v>
      </c>
      <c r="CV61" s="11">
        <v>0.29269759324648897</v>
      </c>
      <c r="CW61" s="10">
        <v>0</v>
      </c>
      <c r="CX61" s="12">
        <v>0.114946299812306</v>
      </c>
      <c r="CY61" s="10">
        <v>0.172110425417138</v>
      </c>
      <c r="CZ61" s="10">
        <v>0.21304738063759299</v>
      </c>
      <c r="DA61" s="11">
        <v>0.27736346386618399</v>
      </c>
      <c r="DB61" s="10">
        <v>0.20198483859824201</v>
      </c>
      <c r="DC61" s="10">
        <v>0</v>
      </c>
      <c r="DD61" s="10">
        <v>0</v>
      </c>
      <c r="DE61" s="10">
        <v>0</v>
      </c>
      <c r="DF61" s="11">
        <v>0.23768624938222099</v>
      </c>
      <c r="DG61" s="10">
        <v>0.219569930362014</v>
      </c>
      <c r="DH61" s="10">
        <v>0.18766561606231899</v>
      </c>
      <c r="DI61" s="12">
        <v>0.15627712519636</v>
      </c>
      <c r="DJ61" s="12">
        <v>0.14555982742707299</v>
      </c>
      <c r="DK61" s="10">
        <v>0</v>
      </c>
      <c r="DL61" s="11">
        <v>0</v>
      </c>
      <c r="DM61" s="10">
        <v>0.22787945066350901</v>
      </c>
      <c r="DN61" s="10">
        <v>0.19289162142476901</v>
      </c>
      <c r="DO61" s="10">
        <v>0.17039310512578201</v>
      </c>
      <c r="DP61" s="12">
        <v>0.12572537001859499</v>
      </c>
      <c r="DQ61" s="10">
        <v>0.173610305661931</v>
      </c>
      <c r="DR61" s="10">
        <v>0</v>
      </c>
      <c r="DS61" s="10">
        <v>0</v>
      </c>
      <c r="DT61" s="11">
        <v>0.24104227353541399</v>
      </c>
      <c r="DU61" s="11">
        <v>0.24852476525454001</v>
      </c>
      <c r="DV61" s="10">
        <v>0.20557996471244899</v>
      </c>
      <c r="DW61" s="10">
        <v>0.18776168072750599</v>
      </c>
      <c r="DX61" s="12">
        <v>0.122825020398141</v>
      </c>
    </row>
    <row r="62" spans="1:128" x14ac:dyDescent="0.35">
      <c r="A62" s="9" t="s">
        <v>120</v>
      </c>
      <c r="B62" s="10">
        <v>2.10354520746436E-2</v>
      </c>
      <c r="C62" s="10">
        <v>2.1370536073206398E-2</v>
      </c>
      <c r="D62" s="10">
        <v>2.0277415456828801E-2</v>
      </c>
      <c r="E62" s="10">
        <v>1.1341510822046499E-2</v>
      </c>
      <c r="F62" s="10">
        <v>2.1403036679410601E-2</v>
      </c>
      <c r="G62" s="10">
        <v>2.0807800127212901E-2</v>
      </c>
      <c r="H62" s="10">
        <v>1.33719663160518E-2</v>
      </c>
      <c r="I62" s="10">
        <v>1.9679398087052401E-2</v>
      </c>
      <c r="J62" s="10">
        <v>2.5556726252429701E-2</v>
      </c>
      <c r="K62" s="11">
        <v>3.88273134518844E-2</v>
      </c>
      <c r="L62" s="10">
        <v>0</v>
      </c>
      <c r="M62" s="12">
        <v>1.8899486928015598E-2</v>
      </c>
      <c r="N62" s="11">
        <v>3.88273134518844E-2</v>
      </c>
      <c r="O62" s="10">
        <v>4.1203899360780201E-3</v>
      </c>
      <c r="P62" s="10">
        <v>2.4723122598392398E-2</v>
      </c>
      <c r="Q62" s="10">
        <v>6.9719300014945496E-3</v>
      </c>
      <c r="R62" s="10">
        <v>1.69535282620553E-2</v>
      </c>
      <c r="S62" s="10">
        <v>2.42736424242633E-2</v>
      </c>
      <c r="T62" s="11">
        <v>4.1881246342001001E-2</v>
      </c>
      <c r="U62" s="10">
        <v>0</v>
      </c>
      <c r="V62" s="10">
        <v>0</v>
      </c>
      <c r="W62" s="10">
        <v>2.0891462674386799E-2</v>
      </c>
      <c r="X62" s="10">
        <v>0</v>
      </c>
      <c r="Y62" s="10">
        <v>1.71003104041813E-2</v>
      </c>
      <c r="Z62" s="10">
        <v>1.8323147716795898E-2</v>
      </c>
      <c r="AA62" s="10">
        <v>3.5240627304433898E-2</v>
      </c>
      <c r="AB62" s="10">
        <v>9.7698713750270106E-3</v>
      </c>
      <c r="AC62" s="10">
        <v>1.4898231746249799E-2</v>
      </c>
      <c r="AD62" s="10">
        <v>8.01959282341402E-3</v>
      </c>
      <c r="AE62" s="11">
        <v>4.8874792593069198E-2</v>
      </c>
      <c r="AF62" s="10">
        <v>0</v>
      </c>
      <c r="AG62" s="10">
        <v>1.7002759240064998E-2</v>
      </c>
      <c r="AH62" s="11">
        <v>4.8874792593069198E-2</v>
      </c>
      <c r="AI62" s="10">
        <v>2.1317517516194401E-2</v>
      </c>
      <c r="AJ62" s="10">
        <v>2.15541615307661E-2</v>
      </c>
      <c r="AK62" s="10">
        <v>2.06536072345434E-2</v>
      </c>
      <c r="AL62" s="10">
        <v>0</v>
      </c>
      <c r="AM62" s="10">
        <v>0</v>
      </c>
      <c r="AN62" s="10">
        <v>0</v>
      </c>
      <c r="AO62" s="10">
        <v>1.6695920395750501E-2</v>
      </c>
      <c r="AP62" s="10">
        <v>2.6578901940577399E-2</v>
      </c>
      <c r="AQ62" s="10">
        <v>1.32183896778205E-2</v>
      </c>
      <c r="AR62" s="11">
        <v>3.1247946487332999E-2</v>
      </c>
      <c r="AS62" s="10">
        <v>2.0052087582238601E-2</v>
      </c>
      <c r="AT62" s="10">
        <v>2.05851422003735E-2</v>
      </c>
      <c r="AU62" s="10">
        <v>2.2243551355386401E-2</v>
      </c>
      <c r="AV62" s="10">
        <v>1.7775996096837401E-2</v>
      </c>
      <c r="AW62" s="10">
        <v>2.4006691777380601E-2</v>
      </c>
      <c r="AX62" s="10">
        <v>1.3733590639969999E-2</v>
      </c>
      <c r="AY62" s="10">
        <v>1.9795306966429199E-2</v>
      </c>
      <c r="AZ62" s="10">
        <v>2.1483206130099901E-2</v>
      </c>
      <c r="BA62" s="10">
        <v>1.5852620455873E-2</v>
      </c>
      <c r="BB62" s="10">
        <v>2.5091496863419899E-2</v>
      </c>
      <c r="BC62" s="12">
        <v>1.47478202269904E-2</v>
      </c>
      <c r="BD62" s="10">
        <v>2.0161028652124699E-2</v>
      </c>
      <c r="BE62" s="10">
        <v>1.9918510118270699E-2</v>
      </c>
      <c r="BF62" s="10">
        <v>2.0426542258983899E-2</v>
      </c>
      <c r="BG62" s="10">
        <v>2.33118699352888E-2</v>
      </c>
      <c r="BH62" s="12">
        <v>1.3227561759625899E-2</v>
      </c>
      <c r="BI62" s="10">
        <v>2.5790755503699601E-2</v>
      </c>
      <c r="BJ62" s="11">
        <v>3.6948128715786802E-2</v>
      </c>
      <c r="BK62" s="10">
        <v>0</v>
      </c>
      <c r="BL62" s="10">
        <v>0</v>
      </c>
      <c r="BM62" s="10">
        <v>3.4758362292109803E-2</v>
      </c>
      <c r="BN62" s="10">
        <v>2.8409991838979302E-2</v>
      </c>
      <c r="BO62" s="10">
        <v>1.9620426765753301E-2</v>
      </c>
      <c r="BP62" s="10">
        <v>1.3391836204473401E-2</v>
      </c>
      <c r="BQ62" s="10">
        <v>2.0569884841343301E-2</v>
      </c>
      <c r="BR62" s="10">
        <v>2.1677770462386701E-2</v>
      </c>
      <c r="BS62" s="10">
        <v>1.12950629115708E-2</v>
      </c>
      <c r="BT62" s="10">
        <v>0</v>
      </c>
      <c r="BU62" s="10">
        <v>0</v>
      </c>
      <c r="BV62" s="10">
        <v>0</v>
      </c>
      <c r="BW62" s="11">
        <v>4.2080710541053098E-2</v>
      </c>
      <c r="BX62" s="10">
        <v>2.4283018490503398E-2</v>
      </c>
      <c r="BY62" s="10">
        <v>1.6858024641155399E-2</v>
      </c>
      <c r="BZ62" s="10">
        <v>6.9845119486297604E-3</v>
      </c>
      <c r="CA62" s="10">
        <v>2.4973216495685398E-2</v>
      </c>
      <c r="CB62" s="10">
        <v>4.0668917936123802E-3</v>
      </c>
      <c r="CC62" s="10">
        <v>0</v>
      </c>
      <c r="CD62" s="10">
        <v>0</v>
      </c>
      <c r="CE62" s="10">
        <v>4.0525999767151197E-2</v>
      </c>
      <c r="CF62" s="10">
        <v>1.41542830148783E-2</v>
      </c>
      <c r="CG62" s="10">
        <v>1.4800493947502101E-2</v>
      </c>
      <c r="CH62" s="10">
        <v>9.8558992228992403E-3</v>
      </c>
      <c r="CI62" s="10">
        <v>3.43639832339597E-2</v>
      </c>
      <c r="CJ62" s="10">
        <v>1.86082148969949E-2</v>
      </c>
      <c r="CK62" s="10">
        <v>1.7153468396247099E-2</v>
      </c>
      <c r="CL62" s="10">
        <v>1.2292842924768701E-2</v>
      </c>
      <c r="CM62" s="10">
        <v>1.9774737976385001E-2</v>
      </c>
      <c r="CN62" s="10">
        <v>1.5148771679571999E-2</v>
      </c>
      <c r="CO62" s="10">
        <v>2.4430432075297E-2</v>
      </c>
      <c r="CP62" s="10">
        <v>3.1487554569023003E-2</v>
      </c>
      <c r="CQ62" s="10">
        <v>0</v>
      </c>
      <c r="CR62" s="10">
        <v>5.6388623883081197E-3</v>
      </c>
      <c r="CS62" s="10">
        <v>1.24524105231314E-2</v>
      </c>
      <c r="CT62" s="10">
        <v>1.53125949424875E-2</v>
      </c>
      <c r="CU62" s="11">
        <v>3.6724272868564202E-2</v>
      </c>
      <c r="CV62" s="10">
        <v>2.11502007288202E-2</v>
      </c>
      <c r="CW62" s="10">
        <v>0</v>
      </c>
      <c r="CX62" s="10">
        <v>1.70910465178815E-2</v>
      </c>
      <c r="CY62" s="10">
        <v>2.7263804861140401E-2</v>
      </c>
      <c r="CZ62" s="10">
        <v>1.5008362747196901E-2</v>
      </c>
      <c r="DA62" s="10">
        <v>1.01438078721233E-2</v>
      </c>
      <c r="DB62" s="10">
        <v>3.7546418335149698E-2</v>
      </c>
      <c r="DC62" s="10">
        <v>0</v>
      </c>
      <c r="DD62" s="10">
        <v>0</v>
      </c>
      <c r="DE62" s="10">
        <v>0</v>
      </c>
      <c r="DF62" s="10">
        <v>3.0264175447559601E-2</v>
      </c>
      <c r="DG62" s="10">
        <v>2.01819967919434E-2</v>
      </c>
      <c r="DH62" s="10">
        <v>1.7995504203831E-2</v>
      </c>
      <c r="DI62" s="10">
        <v>2.3780148389489299E-2</v>
      </c>
      <c r="DJ62" s="10">
        <v>1.12950629115708E-2</v>
      </c>
      <c r="DK62" s="10">
        <v>0</v>
      </c>
      <c r="DL62" s="10">
        <v>0</v>
      </c>
      <c r="DM62" s="10">
        <v>3.0377569871304098E-2</v>
      </c>
      <c r="DN62" s="10">
        <v>2.7230271102811201E-2</v>
      </c>
      <c r="DO62" s="10">
        <v>1.55076885223206E-2</v>
      </c>
      <c r="DP62" s="10">
        <v>2.1763911661454801E-2</v>
      </c>
      <c r="DQ62" s="10">
        <v>4.0668917936123802E-3</v>
      </c>
      <c r="DR62" s="10">
        <v>0</v>
      </c>
      <c r="DS62" s="10">
        <v>0</v>
      </c>
      <c r="DT62" s="10">
        <v>2.8248530265514101E-2</v>
      </c>
      <c r="DU62" s="10">
        <v>1.2625082210763101E-2</v>
      </c>
      <c r="DV62" s="10">
        <v>2.0564167370945199E-2</v>
      </c>
      <c r="DW62" s="10">
        <v>2.5931867763565201E-2</v>
      </c>
      <c r="DX62" s="10">
        <v>1.7153468396247099E-2</v>
      </c>
    </row>
    <row r="63" spans="1:128" x14ac:dyDescent="0.35">
      <c r="A63" s="9" t="s">
        <v>121</v>
      </c>
      <c r="B63" s="10">
        <v>0.68120414537268104</v>
      </c>
      <c r="C63" s="11">
        <v>0.70053984563704097</v>
      </c>
      <c r="D63" s="12">
        <v>0.663354989598407</v>
      </c>
      <c r="E63" s="12">
        <v>0.44502830913882602</v>
      </c>
      <c r="F63" s="10">
        <v>0.673040673562041</v>
      </c>
      <c r="G63" s="11">
        <v>0.777577563340897</v>
      </c>
      <c r="H63" s="11">
        <v>0.73374599405346397</v>
      </c>
      <c r="I63" s="11">
        <v>0.74027702986519905</v>
      </c>
      <c r="J63" s="10">
        <v>0.69737384364710098</v>
      </c>
      <c r="K63" s="10">
        <v>0.64865675737800899</v>
      </c>
      <c r="L63" s="10">
        <v>0</v>
      </c>
      <c r="M63" s="10">
        <v>0.68511155477164098</v>
      </c>
      <c r="N63" s="10">
        <v>0.64865675737800899</v>
      </c>
      <c r="O63" s="12">
        <v>0.54793235315557798</v>
      </c>
      <c r="P63" s="10">
        <v>0.66627587522208298</v>
      </c>
      <c r="Q63" s="11">
        <v>0.79686258189583703</v>
      </c>
      <c r="R63" s="10">
        <v>0.73199107076833403</v>
      </c>
      <c r="S63" s="11">
        <v>0.75669534781179704</v>
      </c>
      <c r="T63" s="10">
        <v>0.71321405965432705</v>
      </c>
      <c r="U63" s="12">
        <v>0</v>
      </c>
      <c r="V63" s="10">
        <v>0</v>
      </c>
      <c r="W63" s="11">
        <v>0.71137159671495598</v>
      </c>
      <c r="X63" s="12">
        <v>0</v>
      </c>
      <c r="Y63" s="12">
        <v>0.36296296567737502</v>
      </c>
      <c r="Z63" s="10">
        <v>0.67761271594649997</v>
      </c>
      <c r="AA63" s="11">
        <v>0.75746048090344398</v>
      </c>
      <c r="AB63" s="10">
        <v>0.735004526286963</v>
      </c>
      <c r="AC63" s="10">
        <v>0.72383479155693597</v>
      </c>
      <c r="AD63" s="10">
        <v>0.680338256090393</v>
      </c>
      <c r="AE63" s="10">
        <v>0.70459504594615696</v>
      </c>
      <c r="AF63" s="10">
        <v>0</v>
      </c>
      <c r="AG63" s="12">
        <v>0.65863263319993304</v>
      </c>
      <c r="AH63" s="10">
        <v>0.70459504594615696</v>
      </c>
      <c r="AI63" s="10">
        <v>0.68292923063871602</v>
      </c>
      <c r="AJ63" s="11">
        <v>0.70380917644723395</v>
      </c>
      <c r="AK63" s="12">
        <v>0.66361594270082502</v>
      </c>
      <c r="AL63" s="10">
        <v>0</v>
      </c>
      <c r="AM63" s="10">
        <v>0</v>
      </c>
      <c r="AN63" s="10">
        <v>0</v>
      </c>
      <c r="AO63" s="12">
        <v>0.66518522881652697</v>
      </c>
      <c r="AP63" s="11">
        <v>0.70166719701199898</v>
      </c>
      <c r="AQ63" s="10">
        <v>0.69672933282646898</v>
      </c>
      <c r="AR63" s="10">
        <v>0.70515678908884005</v>
      </c>
      <c r="AS63" s="12">
        <v>0.63440010090982002</v>
      </c>
      <c r="AT63" s="10">
        <v>0.70289822685673597</v>
      </c>
      <c r="AU63" s="11">
        <v>0.72141579213949902</v>
      </c>
      <c r="AV63" s="12">
        <v>0.57271298531591197</v>
      </c>
      <c r="AW63" s="11">
        <v>0.72485089274855397</v>
      </c>
      <c r="AX63" s="12">
        <v>0.63011072040688498</v>
      </c>
      <c r="AY63" s="11">
        <v>0.72083175171668101</v>
      </c>
      <c r="AZ63" s="12">
        <v>0.51960115602748802</v>
      </c>
      <c r="BA63" s="12">
        <v>0.50526811728892096</v>
      </c>
      <c r="BB63" s="11">
        <v>0.70662463939534603</v>
      </c>
      <c r="BC63" s="11">
        <v>0.72995050872618605</v>
      </c>
      <c r="BD63" s="11">
        <v>0.70444033644892001</v>
      </c>
      <c r="BE63" s="11">
        <v>0.71981087080208095</v>
      </c>
      <c r="BF63" s="10">
        <v>0.68761240189642903</v>
      </c>
      <c r="BG63" s="12">
        <v>0.62071253568211104</v>
      </c>
      <c r="BH63" s="10">
        <v>0.68543097495902705</v>
      </c>
      <c r="BI63" s="10">
        <v>0.687378020342714</v>
      </c>
      <c r="BJ63" s="10">
        <v>0.641094228735685</v>
      </c>
      <c r="BK63" s="10">
        <v>0</v>
      </c>
      <c r="BL63" s="10">
        <v>0</v>
      </c>
      <c r="BM63" s="10">
        <v>0.65113326139247196</v>
      </c>
      <c r="BN63" s="10">
        <v>0.69455769822201396</v>
      </c>
      <c r="BO63" s="11">
        <v>0.74273579611474205</v>
      </c>
      <c r="BP63" s="11">
        <v>0.73153693389118901</v>
      </c>
      <c r="BQ63" s="11">
        <v>0.76711531942982802</v>
      </c>
      <c r="BR63" s="10">
        <v>0.68066170236839696</v>
      </c>
      <c r="BS63" s="12">
        <v>0.44995021076231301</v>
      </c>
      <c r="BT63" s="10">
        <v>0</v>
      </c>
      <c r="BU63" s="10">
        <v>0</v>
      </c>
      <c r="BV63" s="12">
        <v>0</v>
      </c>
      <c r="BW63" s="10">
        <v>0.71184820899593604</v>
      </c>
      <c r="BX63" s="11">
        <v>0.76181116038633501</v>
      </c>
      <c r="BY63" s="10">
        <v>0.72786757525494195</v>
      </c>
      <c r="BZ63" s="11">
        <v>0.79499268827108904</v>
      </c>
      <c r="CA63" s="10">
        <v>0.66478306596287096</v>
      </c>
      <c r="CB63" s="12">
        <v>0.55380188971648203</v>
      </c>
      <c r="CC63" s="10">
        <v>0</v>
      </c>
      <c r="CD63" s="10">
        <v>0</v>
      </c>
      <c r="CE63" s="10">
        <v>0.71196762348262699</v>
      </c>
      <c r="CF63" s="10">
        <v>0.67626309241503302</v>
      </c>
      <c r="CG63" s="10">
        <v>0.72362759445602598</v>
      </c>
      <c r="CH63" s="10">
        <v>0.73477987204148598</v>
      </c>
      <c r="CI63" s="11">
        <v>0.738809643040933</v>
      </c>
      <c r="CJ63" s="10">
        <v>0.69414003597595597</v>
      </c>
      <c r="CK63" s="12">
        <v>0.36577881586182998</v>
      </c>
      <c r="CL63" s="12">
        <v>0.33289208999540498</v>
      </c>
      <c r="CM63" s="10">
        <v>0.686466262266058</v>
      </c>
      <c r="CN63" s="11">
        <v>0.75216462284049701</v>
      </c>
      <c r="CO63" s="11">
        <v>0.71384415888698904</v>
      </c>
      <c r="CP63" s="10">
        <v>0.66452006971687805</v>
      </c>
      <c r="CQ63" s="10">
        <v>0</v>
      </c>
      <c r="CR63" s="12">
        <v>0.457575412780447</v>
      </c>
      <c r="CS63" s="10">
        <v>0.70494841715922596</v>
      </c>
      <c r="CT63" s="11">
        <v>0.74937424764081995</v>
      </c>
      <c r="CU63" s="11">
        <v>0.74268177692448401</v>
      </c>
      <c r="CV63" s="12">
        <v>0.61722316115194698</v>
      </c>
      <c r="CW63" s="10">
        <v>0</v>
      </c>
      <c r="CX63" s="12">
        <v>0.242982604370931</v>
      </c>
      <c r="CY63" s="10">
        <v>0.66675758337198898</v>
      </c>
      <c r="CZ63" s="11">
        <v>0.75456840675339099</v>
      </c>
      <c r="DA63" s="10">
        <v>0.68051307558003704</v>
      </c>
      <c r="DB63" s="10">
        <v>0.71987940614309998</v>
      </c>
      <c r="DC63" s="10">
        <v>0</v>
      </c>
      <c r="DD63" s="10">
        <v>0</v>
      </c>
      <c r="DE63" s="10">
        <v>0</v>
      </c>
      <c r="DF63" s="10">
        <v>0.69549033803006899</v>
      </c>
      <c r="DG63" s="11">
        <v>0.72390628949117497</v>
      </c>
      <c r="DH63" s="11">
        <v>0.75397892018519197</v>
      </c>
      <c r="DI63" s="10">
        <v>0.68644450718438998</v>
      </c>
      <c r="DJ63" s="12">
        <v>0.44995021076231301</v>
      </c>
      <c r="DK63" s="10">
        <v>0</v>
      </c>
      <c r="DL63" s="10">
        <v>0</v>
      </c>
      <c r="DM63" s="10">
        <v>0.696359585153142</v>
      </c>
      <c r="DN63" s="11">
        <v>0.73441026519605601</v>
      </c>
      <c r="DO63" s="11">
        <v>0.75699831001273599</v>
      </c>
      <c r="DP63" s="10">
        <v>0.69350199978339699</v>
      </c>
      <c r="DQ63" s="12">
        <v>0.55380188971648203</v>
      </c>
      <c r="DR63" s="10">
        <v>0</v>
      </c>
      <c r="DS63" s="10">
        <v>0</v>
      </c>
      <c r="DT63" s="10">
        <v>0.70432028201414199</v>
      </c>
      <c r="DU63" s="10">
        <v>0.71223547159080103</v>
      </c>
      <c r="DV63" s="11">
        <v>0.75057360816095298</v>
      </c>
      <c r="DW63" s="10">
        <v>0.67764849864467902</v>
      </c>
      <c r="DX63" s="12">
        <v>0.36577881586182998</v>
      </c>
    </row>
    <row r="64" spans="1:128" x14ac:dyDescent="0.35">
      <c r="A64" s="9" t="s">
        <v>124</v>
      </c>
      <c r="B64" s="10">
        <v>5.5935539361478798E-2</v>
      </c>
      <c r="C64" s="10">
        <v>5.6936866368779801E-2</v>
      </c>
      <c r="D64" s="10">
        <v>5.4914616492712703E-2</v>
      </c>
      <c r="E64" s="11">
        <v>0.16203420407396699</v>
      </c>
      <c r="F64" s="10">
        <v>7.7065553859023306E-2</v>
      </c>
      <c r="G64" s="12">
        <v>2.71535891186678E-2</v>
      </c>
      <c r="H64" s="12">
        <v>2.8355349821984201E-2</v>
      </c>
      <c r="I64" s="12">
        <v>3.3381152668641098E-2</v>
      </c>
      <c r="J64" s="12">
        <v>2.8925008777877501E-2</v>
      </c>
      <c r="K64" s="10">
        <v>5.9956343112540299E-2</v>
      </c>
      <c r="L64" s="10">
        <v>0</v>
      </c>
      <c r="M64" s="10">
        <v>5.5452830077070699E-2</v>
      </c>
      <c r="N64" s="10">
        <v>5.9956343112540299E-2</v>
      </c>
      <c r="O64" s="11">
        <v>0.116566438698365</v>
      </c>
      <c r="P64" s="10">
        <v>8.4513883994963901E-2</v>
      </c>
      <c r="Q64" s="10">
        <v>3.5147767932704299E-2</v>
      </c>
      <c r="R64" s="10">
        <v>4.2667541848996501E-2</v>
      </c>
      <c r="S64" s="10">
        <v>4.65481707174875E-2</v>
      </c>
      <c r="T64" s="12">
        <v>2.3962602327849799E-2</v>
      </c>
      <c r="U64" s="10">
        <v>0</v>
      </c>
      <c r="V64" s="10">
        <v>0</v>
      </c>
      <c r="W64" s="10">
        <v>5.38156782090893E-2</v>
      </c>
      <c r="X64" s="10">
        <v>0</v>
      </c>
      <c r="Y64" s="11">
        <v>0.19829446787240401</v>
      </c>
      <c r="Z64" s="10">
        <v>7.0330715981932204E-2</v>
      </c>
      <c r="AA64" s="12">
        <v>1.8814496586111801E-2</v>
      </c>
      <c r="AB64" s="12">
        <v>1.39121971097381E-2</v>
      </c>
      <c r="AC64" s="12">
        <v>1.9588678641264599E-2</v>
      </c>
      <c r="AD64" s="10">
        <v>3.2126155944443902E-2</v>
      </c>
      <c r="AE64" s="10">
        <v>3.7752381925035799E-2</v>
      </c>
      <c r="AF64" s="10">
        <v>0</v>
      </c>
      <c r="AG64" s="10">
        <v>5.6879846305672797E-2</v>
      </c>
      <c r="AH64" s="10">
        <v>3.7752381925035799E-2</v>
      </c>
      <c r="AI64" s="12">
        <v>5.4783773632483102E-2</v>
      </c>
      <c r="AJ64" s="10">
        <v>5.6054885773903503E-2</v>
      </c>
      <c r="AK64" s="10">
        <v>5.3484747987160998E-2</v>
      </c>
      <c r="AL64" s="11">
        <v>0</v>
      </c>
      <c r="AM64" s="10">
        <v>0</v>
      </c>
      <c r="AN64" s="10">
        <v>0</v>
      </c>
      <c r="AO64" s="11">
        <v>6.9834120241460601E-2</v>
      </c>
      <c r="AP64" s="12">
        <v>3.8181069059869503E-2</v>
      </c>
      <c r="AQ64" s="10">
        <v>6.5491118931765499E-2</v>
      </c>
      <c r="AR64" s="10">
        <v>4.6572250812006603E-2</v>
      </c>
      <c r="AS64" s="11">
        <v>7.4116882775666498E-2</v>
      </c>
      <c r="AT64" s="12">
        <v>2.86903826615608E-2</v>
      </c>
      <c r="AU64" s="12">
        <v>3.4492810415324197E-2</v>
      </c>
      <c r="AV64" s="11">
        <v>0.113788095155612</v>
      </c>
      <c r="AW64" s="12">
        <v>4.4322806562074803E-2</v>
      </c>
      <c r="AX64" s="11">
        <v>9.34798089130469E-2</v>
      </c>
      <c r="AY64" s="12">
        <v>2.3902342949635901E-2</v>
      </c>
      <c r="AZ64" s="11">
        <v>0.132478714491018</v>
      </c>
      <c r="BA64" s="11">
        <v>0.12384146017446</v>
      </c>
      <c r="BB64" s="10">
        <v>4.8744820241711902E-2</v>
      </c>
      <c r="BC64" s="12">
        <v>3.8029008223179499E-2</v>
      </c>
      <c r="BD64" s="12">
        <v>4.8662161539255101E-2</v>
      </c>
      <c r="BE64" s="10">
        <v>5.0876653674629797E-2</v>
      </c>
      <c r="BF64" s="10">
        <v>4.6237696139102502E-2</v>
      </c>
      <c r="BG64" s="11">
        <v>7.4870584735760901E-2</v>
      </c>
      <c r="BH64" s="10">
        <v>6.0849926141145302E-2</v>
      </c>
      <c r="BI64" s="10">
        <v>4.9017465236183E-2</v>
      </c>
      <c r="BJ64" s="10">
        <v>6.0050927110449702E-2</v>
      </c>
      <c r="BK64" s="10">
        <v>0</v>
      </c>
      <c r="BL64" s="10">
        <v>0</v>
      </c>
      <c r="BM64" s="10">
        <v>6.0989369469587301E-2</v>
      </c>
      <c r="BN64" s="12">
        <v>2.8773561880130302E-2</v>
      </c>
      <c r="BO64" s="12">
        <v>3.3281122643807497E-2</v>
      </c>
      <c r="BP64" s="12">
        <v>2.8397484061915699E-2</v>
      </c>
      <c r="BQ64" s="12">
        <v>3.1039261129530701E-2</v>
      </c>
      <c r="BR64" s="10">
        <v>7.2929324351845098E-2</v>
      </c>
      <c r="BS64" s="11">
        <v>0.16137061080822701</v>
      </c>
      <c r="BT64" s="10">
        <v>0</v>
      </c>
      <c r="BU64" s="10">
        <v>0</v>
      </c>
      <c r="BV64" s="10">
        <v>0</v>
      </c>
      <c r="BW64" s="12">
        <v>2.4076726946814099E-2</v>
      </c>
      <c r="BX64" s="10">
        <v>4.6566150661509598E-2</v>
      </c>
      <c r="BY64" s="10">
        <v>4.2427184521690302E-2</v>
      </c>
      <c r="BZ64" s="10">
        <v>3.5211197622611601E-2</v>
      </c>
      <c r="CA64" s="10">
        <v>8.5368808632397805E-2</v>
      </c>
      <c r="CB64" s="11">
        <v>0.115052968361591</v>
      </c>
      <c r="CC64" s="10">
        <v>0</v>
      </c>
      <c r="CD64" s="10">
        <v>0</v>
      </c>
      <c r="CE64" s="10">
        <v>3.9146320271279601E-2</v>
      </c>
      <c r="CF64" s="10">
        <v>3.1608266815933199E-2</v>
      </c>
      <c r="CG64" s="12">
        <v>1.9460169811264999E-2</v>
      </c>
      <c r="CH64" s="12">
        <v>1.40346998869583E-2</v>
      </c>
      <c r="CI64" s="12">
        <v>2.6803227056136102E-2</v>
      </c>
      <c r="CJ64" s="10">
        <v>6.1288192831852398E-2</v>
      </c>
      <c r="CK64" s="11">
        <v>0.19891088567422799</v>
      </c>
      <c r="CL64" s="11">
        <v>0.22148780134572699</v>
      </c>
      <c r="CM64" s="10">
        <v>6.2220754088677999E-2</v>
      </c>
      <c r="CN64" s="12">
        <v>2.8102559504853599E-2</v>
      </c>
      <c r="CO64" s="12">
        <v>3.2605012591430498E-2</v>
      </c>
      <c r="CP64" s="10">
        <v>5.3479918477125001E-2</v>
      </c>
      <c r="CQ64" s="10">
        <v>0</v>
      </c>
      <c r="CR64" s="11">
        <v>0.174019652446982</v>
      </c>
      <c r="CS64" s="10">
        <v>6.08915262368383E-2</v>
      </c>
      <c r="CT64" s="10">
        <v>3.9219083736752799E-2</v>
      </c>
      <c r="CU64" s="10">
        <v>3.8946810946973102E-2</v>
      </c>
      <c r="CV64" s="10">
        <v>6.8929044872743997E-2</v>
      </c>
      <c r="CW64" s="10">
        <v>0</v>
      </c>
      <c r="CX64" s="11">
        <v>0.25571721355340499</v>
      </c>
      <c r="CY64" s="10">
        <v>6.3759434540877499E-2</v>
      </c>
      <c r="CZ64" s="12">
        <v>1.73758498618195E-2</v>
      </c>
      <c r="DA64" s="12">
        <v>2.3820825872960201E-2</v>
      </c>
      <c r="DB64" s="10">
        <v>4.0589336923507802E-2</v>
      </c>
      <c r="DC64" s="10">
        <v>0</v>
      </c>
      <c r="DD64" s="10">
        <v>0</v>
      </c>
      <c r="DE64" s="11">
        <v>0</v>
      </c>
      <c r="DF64" s="12">
        <v>3.6559237140151399E-2</v>
      </c>
      <c r="DG64" s="12">
        <v>2.9781813576225901E-2</v>
      </c>
      <c r="DH64" s="12">
        <v>3.0916656913367899E-2</v>
      </c>
      <c r="DI64" s="10">
        <v>6.9706068342672706E-2</v>
      </c>
      <c r="DJ64" s="11">
        <v>0.16137061080822701</v>
      </c>
      <c r="DK64" s="10">
        <v>0</v>
      </c>
      <c r="DL64" s="10">
        <v>0</v>
      </c>
      <c r="DM64" s="10">
        <v>4.5383394312044099E-2</v>
      </c>
      <c r="DN64" s="10">
        <v>4.1130059985842203E-2</v>
      </c>
      <c r="DO64" s="10">
        <v>4.20560897802328E-2</v>
      </c>
      <c r="DP64" s="10">
        <v>7.5558551762808401E-2</v>
      </c>
      <c r="DQ64" s="11">
        <v>0.115052968361591</v>
      </c>
      <c r="DR64" s="10">
        <v>0</v>
      </c>
      <c r="DS64" s="10">
        <v>0</v>
      </c>
      <c r="DT64" s="12">
        <v>2.63889141849303E-2</v>
      </c>
      <c r="DU64" s="12">
        <v>1.75993308583876E-2</v>
      </c>
      <c r="DV64" s="12">
        <v>1.9558355268977399E-2</v>
      </c>
      <c r="DW64" s="10">
        <v>6.4221866308307396E-2</v>
      </c>
      <c r="DX64" s="11">
        <v>0.19891088567422799</v>
      </c>
    </row>
    <row r="65" spans="1:128" x14ac:dyDescent="0.35">
      <c r="A65" s="9" t="s">
        <v>11</v>
      </c>
      <c r="B65" s="10">
        <v>4.2960260656610801E-2</v>
      </c>
      <c r="C65" s="12">
        <v>3.4286090650510199E-2</v>
      </c>
      <c r="D65" s="11">
        <v>5.2028792757632503E-2</v>
      </c>
      <c r="E65" s="11">
        <v>0.23277760316870799</v>
      </c>
      <c r="F65" s="11">
        <v>6.7395821295836697E-2</v>
      </c>
      <c r="G65" s="12">
        <v>1.46383241380668E-2</v>
      </c>
      <c r="H65" s="12">
        <v>6.8674356905990301E-3</v>
      </c>
      <c r="I65" s="12">
        <v>6.4137637840526798E-3</v>
      </c>
      <c r="J65" s="12">
        <v>0</v>
      </c>
      <c r="K65" s="12">
        <v>0</v>
      </c>
      <c r="L65" s="10">
        <v>0</v>
      </c>
      <c r="M65" s="11">
        <v>4.8117765962377101E-2</v>
      </c>
      <c r="N65" s="12">
        <v>0</v>
      </c>
      <c r="O65" s="11">
        <v>0.155486746631189</v>
      </c>
      <c r="P65" s="11">
        <v>8.7199161803968805E-2</v>
      </c>
      <c r="Q65" s="10">
        <v>2.2979761239587299E-2</v>
      </c>
      <c r="R65" s="12">
        <v>1.36598678162451E-2</v>
      </c>
      <c r="S65" s="12">
        <v>0</v>
      </c>
      <c r="T65" s="12">
        <v>0</v>
      </c>
      <c r="U65" s="12">
        <v>0</v>
      </c>
      <c r="V65" s="10">
        <v>0</v>
      </c>
      <c r="W65" s="10">
        <v>3.8493876515423402E-2</v>
      </c>
      <c r="X65" s="12">
        <v>0</v>
      </c>
      <c r="Y65" s="11">
        <v>0.29441658683341798</v>
      </c>
      <c r="Z65" s="10">
        <v>4.8662892602831999E-2</v>
      </c>
      <c r="AA65" s="12">
        <v>5.93699064751021E-3</v>
      </c>
      <c r="AB65" s="12">
        <v>0</v>
      </c>
      <c r="AC65" s="12">
        <v>1.32205859576645E-2</v>
      </c>
      <c r="AD65" s="12">
        <v>0</v>
      </c>
      <c r="AE65" s="12">
        <v>0</v>
      </c>
      <c r="AF65" s="10">
        <v>0</v>
      </c>
      <c r="AG65" s="11">
        <v>5.7986556256110301E-2</v>
      </c>
      <c r="AH65" s="12">
        <v>0</v>
      </c>
      <c r="AI65" s="10">
        <v>4.3804167411478197E-2</v>
      </c>
      <c r="AJ65" s="12">
        <v>3.5002061907881202E-2</v>
      </c>
      <c r="AK65" s="11">
        <v>5.29940441764589E-2</v>
      </c>
      <c r="AL65" s="10">
        <v>0</v>
      </c>
      <c r="AM65" s="10">
        <v>0</v>
      </c>
      <c r="AN65" s="10">
        <v>0</v>
      </c>
      <c r="AO65" s="11">
        <v>7.4696333733200102E-2</v>
      </c>
      <c r="AP65" s="12">
        <v>2.4196348334687501E-3</v>
      </c>
      <c r="AQ65" s="11">
        <v>6.2583510580401597E-2</v>
      </c>
      <c r="AR65" s="12">
        <v>0</v>
      </c>
      <c r="AS65" s="11">
        <v>8.6417269327877799E-2</v>
      </c>
      <c r="AT65" s="12">
        <v>5.0649897675779602E-3</v>
      </c>
      <c r="AU65" s="12">
        <v>5.2881250878752898E-3</v>
      </c>
      <c r="AV65" s="11">
        <v>0.144599810843867</v>
      </c>
      <c r="AW65" s="12">
        <v>6.3482936873394897E-3</v>
      </c>
      <c r="AX65" s="11">
        <v>0.115221913445316</v>
      </c>
      <c r="AY65" s="12">
        <v>4.2275383966589803E-3</v>
      </c>
      <c r="AZ65" s="11">
        <v>0.171583432069918</v>
      </c>
      <c r="BA65" s="11">
        <v>0.19625175786754501</v>
      </c>
      <c r="BB65" s="12">
        <v>1.45373135427177E-2</v>
      </c>
      <c r="BC65" s="12">
        <v>5.5527055357989397E-3</v>
      </c>
      <c r="BD65" s="12">
        <v>3.5366032653176997E-2</v>
      </c>
      <c r="BE65" s="12">
        <v>3.2935099535892E-2</v>
      </c>
      <c r="BF65" s="10">
        <v>3.8027461492230102E-2</v>
      </c>
      <c r="BG65" s="11">
        <v>6.2730586816251405E-2</v>
      </c>
      <c r="BH65" s="11">
        <v>5.1603859385272101E-2</v>
      </c>
      <c r="BI65" s="10">
        <v>3.6911270427771703E-2</v>
      </c>
      <c r="BJ65" s="10">
        <v>2.8169528030653201E-2</v>
      </c>
      <c r="BK65" s="10">
        <v>0</v>
      </c>
      <c r="BL65" s="10">
        <v>0</v>
      </c>
      <c r="BM65" s="12">
        <v>0</v>
      </c>
      <c r="BN65" s="12">
        <v>0</v>
      </c>
      <c r="BO65" s="12">
        <v>6.3945442874413904E-3</v>
      </c>
      <c r="BP65" s="12">
        <v>6.8776402616912103E-3</v>
      </c>
      <c r="BQ65" s="12">
        <v>1.4470950314276299E-2</v>
      </c>
      <c r="BR65" s="11">
        <v>6.8260927926205694E-2</v>
      </c>
      <c r="BS65" s="11">
        <v>0.23182428809081601</v>
      </c>
      <c r="BT65" s="10">
        <v>0</v>
      </c>
      <c r="BU65" s="10">
        <v>0</v>
      </c>
      <c r="BV65" s="12">
        <v>0</v>
      </c>
      <c r="BW65" s="12">
        <v>0</v>
      </c>
      <c r="BX65" s="12">
        <v>0</v>
      </c>
      <c r="BY65" s="12">
        <v>1.3582918238711701E-2</v>
      </c>
      <c r="BZ65" s="10">
        <v>2.30212318425672E-2</v>
      </c>
      <c r="CA65" s="11">
        <v>8.8081250145740406E-2</v>
      </c>
      <c r="CB65" s="11">
        <v>0.15346794446638401</v>
      </c>
      <c r="CC65" s="10">
        <v>0</v>
      </c>
      <c r="CD65" s="10">
        <v>0</v>
      </c>
      <c r="CE65" s="12">
        <v>0</v>
      </c>
      <c r="CF65" s="12">
        <v>0</v>
      </c>
      <c r="CG65" s="12">
        <v>1.31338541231981E-2</v>
      </c>
      <c r="CH65" s="12">
        <v>0</v>
      </c>
      <c r="CI65" s="12">
        <v>5.7893023670877496E-3</v>
      </c>
      <c r="CJ65" s="10">
        <v>4.9419978327895402E-2</v>
      </c>
      <c r="CK65" s="11">
        <v>0.29533180966955402</v>
      </c>
      <c r="CL65" s="11">
        <v>0.31349977666099699</v>
      </c>
      <c r="CM65" s="11">
        <v>6.9160472793166797E-2</v>
      </c>
      <c r="CN65" s="12">
        <v>4.3212158598023203E-3</v>
      </c>
      <c r="CO65" s="12">
        <v>3.7060407715788198E-3</v>
      </c>
      <c r="CP65" s="12">
        <v>0</v>
      </c>
      <c r="CQ65" s="10">
        <v>0</v>
      </c>
      <c r="CR65" s="11">
        <v>0.23616952115991399</v>
      </c>
      <c r="CS65" s="11">
        <v>6.8434102823994203E-2</v>
      </c>
      <c r="CT65" s="12">
        <v>8.7907951922660595E-3</v>
      </c>
      <c r="CU65" s="12">
        <v>0</v>
      </c>
      <c r="CV65" s="12">
        <v>0</v>
      </c>
      <c r="CW65" s="10">
        <v>0</v>
      </c>
      <c r="CX65" s="11">
        <v>0.36926283574547702</v>
      </c>
      <c r="CY65" s="11">
        <v>7.0108751808855604E-2</v>
      </c>
      <c r="CZ65" s="12">
        <v>0</v>
      </c>
      <c r="DA65" s="12">
        <v>8.1588268086962394E-3</v>
      </c>
      <c r="DB65" s="12">
        <v>0</v>
      </c>
      <c r="DC65" s="10">
        <v>0</v>
      </c>
      <c r="DD65" s="10">
        <v>0</v>
      </c>
      <c r="DE65" s="10">
        <v>0</v>
      </c>
      <c r="DF65" s="12">
        <v>0</v>
      </c>
      <c r="DG65" s="12">
        <v>6.5599697786399803E-3</v>
      </c>
      <c r="DH65" s="12">
        <v>9.4433026352898908E-3</v>
      </c>
      <c r="DI65" s="11">
        <v>6.3792150887087798E-2</v>
      </c>
      <c r="DJ65" s="11">
        <v>0.23182428809081601</v>
      </c>
      <c r="DK65" s="10">
        <v>0</v>
      </c>
      <c r="DL65" s="10">
        <v>0</v>
      </c>
      <c r="DM65" s="12">
        <v>0</v>
      </c>
      <c r="DN65" s="12">
        <v>4.3377822905219599E-3</v>
      </c>
      <c r="DO65" s="12">
        <v>1.50448065589285E-2</v>
      </c>
      <c r="DP65" s="11">
        <v>8.3450166773745005E-2</v>
      </c>
      <c r="DQ65" s="11">
        <v>0.15346794446638401</v>
      </c>
      <c r="DR65" s="10">
        <v>0</v>
      </c>
      <c r="DS65" s="10">
        <v>0</v>
      </c>
      <c r="DT65" s="12">
        <v>0</v>
      </c>
      <c r="DU65" s="12">
        <v>9.01535008550804E-3</v>
      </c>
      <c r="DV65" s="12">
        <v>3.7239044866748299E-3</v>
      </c>
      <c r="DW65" s="10">
        <v>4.4436086555943201E-2</v>
      </c>
      <c r="DX65" s="11">
        <v>0.29533180966955402</v>
      </c>
    </row>
    <row r="67" spans="1:128" ht="28.5" customHeight="1" x14ac:dyDescent="0.35">
      <c r="A67" s="20" t="s">
        <v>126</v>
      </c>
      <c r="B67" s="20"/>
      <c r="C67" s="20"/>
      <c r="D67" s="20"/>
      <c r="E67" s="20"/>
      <c r="F67" s="20"/>
      <c r="G67" s="20"/>
      <c r="H67" s="20"/>
      <c r="I67" s="20"/>
      <c r="J67" s="20"/>
      <c r="K67" s="20"/>
      <c r="L67" s="20"/>
      <c r="M67" s="20"/>
      <c r="N67" s="20"/>
      <c r="O67" s="20"/>
      <c r="P67" s="20"/>
      <c r="Q67" s="20"/>
      <c r="R67" s="20"/>
      <c r="S67" s="20"/>
      <c r="T67" s="20"/>
      <c r="U67" s="20"/>
      <c r="V67" s="20"/>
      <c r="W67" s="20"/>
      <c r="X67" s="20"/>
      <c r="Y67" s="20"/>
      <c r="Z67" s="20"/>
      <c r="AA67" s="20"/>
      <c r="AB67" s="20"/>
      <c r="AC67" s="20"/>
      <c r="AD67" s="20"/>
      <c r="AE67" s="20"/>
      <c r="AF67" s="20"/>
      <c r="AG67" s="20"/>
      <c r="AH67" s="20"/>
      <c r="AI67" s="20"/>
      <c r="AJ67" s="20"/>
      <c r="AK67" s="20"/>
      <c r="AL67" s="20"/>
      <c r="AM67" s="20"/>
      <c r="AN67" s="20"/>
      <c r="AO67" s="20"/>
      <c r="AP67" s="20"/>
      <c r="AQ67" s="20"/>
      <c r="AR67" s="20"/>
      <c r="AS67" s="20"/>
      <c r="AT67" s="20"/>
      <c r="AU67" s="20"/>
      <c r="AV67" s="20"/>
      <c r="AW67" s="20"/>
      <c r="AX67" s="20"/>
      <c r="AY67" s="20"/>
      <c r="AZ67" s="20"/>
      <c r="BA67" s="20"/>
      <c r="BB67" s="20"/>
      <c r="BC67" s="20"/>
      <c r="BD67" s="20"/>
      <c r="BE67" s="20"/>
      <c r="BF67" s="20"/>
      <c r="BG67" s="20"/>
      <c r="BH67" s="20"/>
      <c r="BI67" s="20"/>
      <c r="BJ67" s="20"/>
      <c r="BK67" s="20"/>
      <c r="BL67" s="20"/>
      <c r="BM67" s="20"/>
      <c r="BN67" s="20"/>
      <c r="BO67" s="20"/>
      <c r="BP67" s="20"/>
      <c r="BQ67" s="20"/>
      <c r="BR67" s="20"/>
      <c r="BS67" s="20"/>
      <c r="BT67" s="20"/>
      <c r="BU67" s="20"/>
      <c r="BV67" s="20"/>
      <c r="BW67" s="20"/>
      <c r="BX67" s="20"/>
      <c r="BY67" s="20"/>
      <c r="BZ67" s="20"/>
      <c r="CA67" s="20"/>
      <c r="CB67" s="20"/>
      <c r="CC67" s="20"/>
      <c r="CD67" s="20"/>
      <c r="CE67" s="20"/>
      <c r="CF67" s="20"/>
      <c r="CG67" s="20"/>
      <c r="CH67" s="20"/>
      <c r="CI67" s="20"/>
      <c r="CJ67" s="20"/>
      <c r="CK67" s="20"/>
      <c r="CL67" s="20"/>
      <c r="CM67" s="20"/>
      <c r="CN67" s="20"/>
      <c r="CO67" s="20"/>
      <c r="CP67" s="20"/>
      <c r="CQ67" s="20"/>
      <c r="CR67" s="20"/>
      <c r="CS67" s="20"/>
      <c r="CT67" s="20"/>
      <c r="CU67" s="20"/>
      <c r="CV67" s="20"/>
      <c r="CW67" s="20"/>
      <c r="CX67" s="20"/>
      <c r="CY67" s="20"/>
      <c r="CZ67" s="20"/>
      <c r="DA67" s="20"/>
      <c r="DB67" s="20"/>
      <c r="DC67" s="20"/>
      <c r="DD67" s="20"/>
      <c r="DE67" s="20"/>
      <c r="DF67" s="20"/>
      <c r="DG67" s="20"/>
      <c r="DH67" s="20"/>
      <c r="DI67" s="20"/>
      <c r="DJ67" s="20"/>
      <c r="DK67" s="20"/>
      <c r="DL67" s="20"/>
      <c r="DM67" s="20"/>
      <c r="DN67" s="20"/>
      <c r="DO67" s="20"/>
      <c r="DP67" s="20"/>
      <c r="DQ67" s="20"/>
      <c r="DR67" s="20"/>
      <c r="DS67" s="20"/>
      <c r="DT67" s="20"/>
      <c r="DU67" s="20"/>
      <c r="DV67" s="20"/>
      <c r="DW67" s="20"/>
      <c r="DX67" s="20"/>
    </row>
    <row r="68" spans="1:128" x14ac:dyDescent="0.35">
      <c r="A68" s="19" t="s">
        <v>203</v>
      </c>
      <c r="B68" s="6" t="s">
        <v>264</v>
      </c>
      <c r="C68" s="21" t="s">
        <v>12</v>
      </c>
      <c r="D68" s="21"/>
      <c r="E68" s="21" t="s">
        <v>13</v>
      </c>
      <c r="F68" s="21"/>
      <c r="G68" s="21"/>
      <c r="H68" s="21"/>
      <c r="I68" s="21"/>
      <c r="J68" s="21"/>
      <c r="K68" s="21"/>
      <c r="L68" s="21"/>
      <c r="M68" s="21"/>
      <c r="N68" s="21"/>
      <c r="O68" s="21" t="s">
        <v>204</v>
      </c>
      <c r="P68" s="21"/>
      <c r="Q68" s="21"/>
      <c r="R68" s="21"/>
      <c r="S68" s="21"/>
      <c r="T68" s="21"/>
      <c r="U68" s="21"/>
      <c r="V68" s="21"/>
      <c r="W68" s="21"/>
      <c r="X68" s="21"/>
      <c r="Y68" s="21" t="s">
        <v>205</v>
      </c>
      <c r="Z68" s="21"/>
      <c r="AA68" s="21"/>
      <c r="AB68" s="21"/>
      <c r="AC68" s="21"/>
      <c r="AD68" s="21"/>
      <c r="AE68" s="21"/>
      <c r="AF68" s="21"/>
      <c r="AG68" s="21"/>
      <c r="AH68" s="21"/>
      <c r="AI68" s="21" t="s">
        <v>268</v>
      </c>
      <c r="AJ68" s="21"/>
      <c r="AK68" s="21"/>
      <c r="AL68" s="21" t="s">
        <v>14</v>
      </c>
      <c r="AM68" s="21"/>
      <c r="AN68" s="21"/>
      <c r="AO68" s="21" t="s">
        <v>206</v>
      </c>
      <c r="AP68" s="21"/>
      <c r="AQ68" s="21" t="s">
        <v>207</v>
      </c>
      <c r="AR68" s="21"/>
      <c r="AS68" s="21" t="s">
        <v>208</v>
      </c>
      <c r="AT68" s="21"/>
      <c r="AU68" s="21" t="s">
        <v>15</v>
      </c>
      <c r="AV68" s="21"/>
      <c r="AW68" s="21" t="s">
        <v>16</v>
      </c>
      <c r="AX68" s="21"/>
      <c r="AY68" s="21" t="s">
        <v>17</v>
      </c>
      <c r="AZ68" s="21"/>
      <c r="BA68" s="21" t="s">
        <v>21</v>
      </c>
      <c r="BB68" s="21"/>
      <c r="BC68" s="21"/>
      <c r="BD68" s="21" t="s">
        <v>25</v>
      </c>
      <c r="BE68" s="21"/>
      <c r="BF68" s="21"/>
      <c r="BG68" s="21"/>
      <c r="BH68" s="21" t="s">
        <v>26</v>
      </c>
      <c r="BI68" s="21"/>
      <c r="BJ68" s="21"/>
      <c r="BK68" s="21" t="s">
        <v>30</v>
      </c>
      <c r="BL68" s="21"/>
      <c r="BM68" s="21"/>
      <c r="BN68" s="21"/>
      <c r="BO68" s="21"/>
      <c r="BP68" s="21"/>
      <c r="BQ68" s="21"/>
      <c r="BR68" s="21"/>
      <c r="BS68" s="21"/>
      <c r="BT68" s="21" t="s">
        <v>31</v>
      </c>
      <c r="BU68" s="21"/>
      <c r="BV68" s="21"/>
      <c r="BW68" s="21"/>
      <c r="BX68" s="21"/>
      <c r="BY68" s="21"/>
      <c r="BZ68" s="21"/>
      <c r="CA68" s="21"/>
      <c r="CB68" s="21"/>
      <c r="CC68" s="21" t="s">
        <v>32</v>
      </c>
      <c r="CD68" s="21"/>
      <c r="CE68" s="21"/>
      <c r="CF68" s="21"/>
      <c r="CG68" s="21"/>
      <c r="CH68" s="21"/>
      <c r="CI68" s="21"/>
      <c r="CJ68" s="21"/>
      <c r="CK68" s="21"/>
      <c r="CL68" s="21" t="s">
        <v>33</v>
      </c>
      <c r="CM68" s="21"/>
      <c r="CN68" s="21"/>
      <c r="CO68" s="21"/>
      <c r="CP68" s="21"/>
      <c r="CQ68" s="21"/>
      <c r="CR68" s="21" t="s">
        <v>34</v>
      </c>
      <c r="CS68" s="21"/>
      <c r="CT68" s="21"/>
      <c r="CU68" s="21"/>
      <c r="CV68" s="21"/>
      <c r="CW68" s="21"/>
      <c r="CX68" s="21" t="s">
        <v>35</v>
      </c>
      <c r="CY68" s="21"/>
      <c r="CZ68" s="21"/>
      <c r="DA68" s="21"/>
      <c r="DB68" s="21"/>
      <c r="DC68" s="21"/>
      <c r="DD68" s="21" t="s">
        <v>36</v>
      </c>
      <c r="DE68" s="21"/>
      <c r="DF68" s="21"/>
      <c r="DG68" s="21"/>
      <c r="DH68" s="21"/>
      <c r="DI68" s="21"/>
      <c r="DJ68" s="21"/>
      <c r="DK68" s="21" t="s">
        <v>37</v>
      </c>
      <c r="DL68" s="21"/>
      <c r="DM68" s="21"/>
      <c r="DN68" s="21"/>
      <c r="DO68" s="21"/>
      <c r="DP68" s="21"/>
      <c r="DQ68" s="21"/>
      <c r="DR68" s="21" t="s">
        <v>38</v>
      </c>
      <c r="DS68" s="21"/>
      <c r="DT68" s="21"/>
      <c r="DU68" s="21"/>
      <c r="DV68" s="21"/>
      <c r="DW68" s="21"/>
      <c r="DX68" s="21"/>
    </row>
    <row r="69" spans="1:128" ht="31.5" x14ac:dyDescent="0.35">
      <c r="A69" s="19"/>
      <c r="B69" s="6" t="s">
        <v>1</v>
      </c>
      <c r="C69" s="6" t="s">
        <v>39</v>
      </c>
      <c r="D69" s="6" t="s">
        <v>40</v>
      </c>
      <c r="E69" s="6" t="s">
        <v>41</v>
      </c>
      <c r="F69" s="6" t="s">
        <v>42</v>
      </c>
      <c r="G69" s="6" t="s">
        <v>43</v>
      </c>
      <c r="H69" s="6" t="s">
        <v>44</v>
      </c>
      <c r="I69" s="6" t="s">
        <v>45</v>
      </c>
      <c r="J69" s="6" t="s">
        <v>46</v>
      </c>
      <c r="K69" s="6" t="s">
        <v>47</v>
      </c>
      <c r="L69" s="6" t="s">
        <v>48</v>
      </c>
      <c r="M69" s="6" t="s">
        <v>49</v>
      </c>
      <c r="N69" s="6" t="s">
        <v>209</v>
      </c>
      <c r="O69" s="6" t="s">
        <v>41</v>
      </c>
      <c r="P69" s="6" t="s">
        <v>42</v>
      </c>
      <c r="Q69" s="6" t="s">
        <v>43</v>
      </c>
      <c r="R69" s="6" t="s">
        <v>44</v>
      </c>
      <c r="S69" s="6" t="s">
        <v>45</v>
      </c>
      <c r="T69" s="6" t="s">
        <v>46</v>
      </c>
      <c r="U69" s="6" t="s">
        <v>47</v>
      </c>
      <c r="V69" s="6" t="s">
        <v>48</v>
      </c>
      <c r="W69" s="6" t="s">
        <v>49</v>
      </c>
      <c r="X69" s="6" t="s">
        <v>209</v>
      </c>
      <c r="Y69" s="6" t="s">
        <v>41</v>
      </c>
      <c r="Z69" s="6" t="s">
        <v>42</v>
      </c>
      <c r="AA69" s="6" t="s">
        <v>43</v>
      </c>
      <c r="AB69" s="6" t="s">
        <v>44</v>
      </c>
      <c r="AC69" s="6" t="s">
        <v>45</v>
      </c>
      <c r="AD69" s="6" t="s">
        <v>46</v>
      </c>
      <c r="AE69" s="6" t="s">
        <v>47</v>
      </c>
      <c r="AF69" s="6" t="s">
        <v>48</v>
      </c>
      <c r="AG69" s="6" t="s">
        <v>49</v>
      </c>
      <c r="AH69" s="6" t="s">
        <v>209</v>
      </c>
      <c r="AI69" s="6" t="s">
        <v>269</v>
      </c>
      <c r="AJ69" s="6" t="s">
        <v>270</v>
      </c>
      <c r="AK69" s="6" t="s">
        <v>271</v>
      </c>
      <c r="AL69" s="6" t="s">
        <v>50</v>
      </c>
      <c r="AM69" s="6" t="s">
        <v>210</v>
      </c>
      <c r="AN69" s="6" t="s">
        <v>211</v>
      </c>
      <c r="AO69" s="6" t="s">
        <v>212</v>
      </c>
      <c r="AP69" s="6" t="s">
        <v>213</v>
      </c>
      <c r="AQ69" s="6" t="s">
        <v>212</v>
      </c>
      <c r="AR69" s="6" t="s">
        <v>213</v>
      </c>
      <c r="AS69" s="6" t="s">
        <v>212</v>
      </c>
      <c r="AT69" s="6" t="s">
        <v>213</v>
      </c>
      <c r="AU69" s="6" t="s">
        <v>53</v>
      </c>
      <c r="AV69" s="6" t="s">
        <v>54</v>
      </c>
      <c r="AW69" s="6" t="s">
        <v>53</v>
      </c>
      <c r="AX69" s="6" t="s">
        <v>54</v>
      </c>
      <c r="AY69" s="6" t="s">
        <v>53</v>
      </c>
      <c r="AZ69" s="6" t="s">
        <v>54</v>
      </c>
      <c r="BA69" s="6" t="s">
        <v>52</v>
      </c>
      <c r="BB69" s="6" t="s">
        <v>51</v>
      </c>
      <c r="BC69" s="6" t="s">
        <v>60</v>
      </c>
      <c r="BD69" s="6" t="s">
        <v>71</v>
      </c>
      <c r="BE69" s="6" t="s">
        <v>72</v>
      </c>
      <c r="BF69" s="6" t="s">
        <v>73</v>
      </c>
      <c r="BG69" s="6" t="s">
        <v>74</v>
      </c>
      <c r="BH69" s="6" t="s">
        <v>75</v>
      </c>
      <c r="BI69" s="6" t="s">
        <v>76</v>
      </c>
      <c r="BJ69" s="6" t="s">
        <v>77</v>
      </c>
      <c r="BK69" s="6" t="s">
        <v>83</v>
      </c>
      <c r="BL69" s="6" t="s">
        <v>84</v>
      </c>
      <c r="BM69" s="6" t="s">
        <v>85</v>
      </c>
      <c r="BN69" s="6" t="s">
        <v>86</v>
      </c>
      <c r="BO69" s="6" t="s">
        <v>87</v>
      </c>
      <c r="BP69" s="6" t="s">
        <v>88</v>
      </c>
      <c r="BQ69" s="6" t="s">
        <v>89</v>
      </c>
      <c r="BR69" s="6" t="s">
        <v>90</v>
      </c>
      <c r="BS69" s="6" t="s">
        <v>91</v>
      </c>
      <c r="BT69" s="6" t="s">
        <v>83</v>
      </c>
      <c r="BU69" s="6" t="s">
        <v>84</v>
      </c>
      <c r="BV69" s="6" t="s">
        <v>85</v>
      </c>
      <c r="BW69" s="6" t="s">
        <v>86</v>
      </c>
      <c r="BX69" s="6" t="s">
        <v>87</v>
      </c>
      <c r="BY69" s="6" t="s">
        <v>88</v>
      </c>
      <c r="BZ69" s="6" t="s">
        <v>89</v>
      </c>
      <c r="CA69" s="6" t="s">
        <v>90</v>
      </c>
      <c r="CB69" s="6" t="s">
        <v>91</v>
      </c>
      <c r="CC69" s="6" t="s">
        <v>83</v>
      </c>
      <c r="CD69" s="6" t="s">
        <v>84</v>
      </c>
      <c r="CE69" s="6" t="s">
        <v>85</v>
      </c>
      <c r="CF69" s="6" t="s">
        <v>86</v>
      </c>
      <c r="CG69" s="6" t="s">
        <v>87</v>
      </c>
      <c r="CH69" s="6" t="s">
        <v>88</v>
      </c>
      <c r="CI69" s="6" t="s">
        <v>89</v>
      </c>
      <c r="CJ69" s="6" t="s">
        <v>90</v>
      </c>
      <c r="CK69" s="6" t="s">
        <v>91</v>
      </c>
      <c r="CL69" s="6" t="s">
        <v>92</v>
      </c>
      <c r="CM69" s="6" t="s">
        <v>93</v>
      </c>
      <c r="CN69" s="6" t="s">
        <v>214</v>
      </c>
      <c r="CO69" s="6" t="s">
        <v>215</v>
      </c>
      <c r="CP69" s="6" t="s">
        <v>216</v>
      </c>
      <c r="CQ69" s="6" t="s">
        <v>94</v>
      </c>
      <c r="CR69" s="6" t="s">
        <v>92</v>
      </c>
      <c r="CS69" s="6" t="s">
        <v>93</v>
      </c>
      <c r="CT69" s="6" t="s">
        <v>214</v>
      </c>
      <c r="CU69" s="6" t="s">
        <v>215</v>
      </c>
      <c r="CV69" s="6" t="s">
        <v>216</v>
      </c>
      <c r="CW69" s="6" t="s">
        <v>94</v>
      </c>
      <c r="CX69" s="6" t="s">
        <v>92</v>
      </c>
      <c r="CY69" s="6" t="s">
        <v>93</v>
      </c>
      <c r="CZ69" s="6" t="s">
        <v>214</v>
      </c>
      <c r="DA69" s="6" t="s">
        <v>215</v>
      </c>
      <c r="DB69" s="6" t="s">
        <v>216</v>
      </c>
      <c r="DC69" s="6" t="s">
        <v>94</v>
      </c>
      <c r="DD69" s="6" t="s">
        <v>95</v>
      </c>
      <c r="DE69" s="6" t="s">
        <v>96</v>
      </c>
      <c r="DF69" s="6" t="s">
        <v>97</v>
      </c>
      <c r="DG69" s="6" t="s">
        <v>98</v>
      </c>
      <c r="DH69" s="6" t="s">
        <v>272</v>
      </c>
      <c r="DI69" s="6" t="s">
        <v>99</v>
      </c>
      <c r="DJ69" s="6" t="s">
        <v>100</v>
      </c>
      <c r="DK69" s="6" t="s">
        <v>95</v>
      </c>
      <c r="DL69" s="6" t="s">
        <v>96</v>
      </c>
      <c r="DM69" s="6" t="s">
        <v>97</v>
      </c>
      <c r="DN69" s="6" t="s">
        <v>98</v>
      </c>
      <c r="DO69" s="6" t="s">
        <v>272</v>
      </c>
      <c r="DP69" s="6" t="s">
        <v>99</v>
      </c>
      <c r="DQ69" s="6" t="s">
        <v>100</v>
      </c>
      <c r="DR69" s="6" t="s">
        <v>95</v>
      </c>
      <c r="DS69" s="6" t="s">
        <v>96</v>
      </c>
      <c r="DT69" s="6" t="s">
        <v>97</v>
      </c>
      <c r="DU69" s="6" t="s">
        <v>98</v>
      </c>
      <c r="DV69" s="6" t="s">
        <v>272</v>
      </c>
      <c r="DW69" s="6" t="s">
        <v>99</v>
      </c>
      <c r="DX69" s="6" t="s">
        <v>100</v>
      </c>
    </row>
    <row r="70" spans="1:128" x14ac:dyDescent="0.35">
      <c r="A70" s="7" t="s">
        <v>2</v>
      </c>
      <c r="B70" s="8">
        <v>3311</v>
      </c>
      <c r="C70" s="8">
        <v>1656</v>
      </c>
      <c r="D70" s="8">
        <v>1643</v>
      </c>
      <c r="E70" s="8">
        <v>429</v>
      </c>
      <c r="F70" s="8">
        <v>417</v>
      </c>
      <c r="G70" s="8">
        <v>497</v>
      </c>
      <c r="H70" s="8">
        <v>514</v>
      </c>
      <c r="I70" s="8">
        <v>549</v>
      </c>
      <c r="J70" s="8">
        <v>551</v>
      </c>
      <c r="K70" s="8">
        <v>355</v>
      </c>
      <c r="L70" s="8">
        <v>0</v>
      </c>
      <c r="M70" s="8">
        <v>2956</v>
      </c>
      <c r="N70" s="8">
        <v>355</v>
      </c>
      <c r="O70" s="8">
        <v>190</v>
      </c>
      <c r="P70" s="8">
        <v>204</v>
      </c>
      <c r="Q70" s="8">
        <v>254</v>
      </c>
      <c r="R70" s="8">
        <v>259</v>
      </c>
      <c r="S70" s="8">
        <v>281</v>
      </c>
      <c r="T70" s="8">
        <v>286</v>
      </c>
      <c r="U70" s="8">
        <v>181</v>
      </c>
      <c r="V70" s="8">
        <v>0</v>
      </c>
      <c r="W70" s="8">
        <v>1475</v>
      </c>
      <c r="X70" s="8">
        <v>181</v>
      </c>
      <c r="Y70" s="8">
        <v>239</v>
      </c>
      <c r="Z70" s="8">
        <v>211</v>
      </c>
      <c r="AA70" s="8">
        <v>243</v>
      </c>
      <c r="AB70" s="8">
        <v>255</v>
      </c>
      <c r="AC70" s="8">
        <v>266</v>
      </c>
      <c r="AD70" s="8">
        <v>260</v>
      </c>
      <c r="AE70" s="8">
        <v>169</v>
      </c>
      <c r="AF70" s="8">
        <v>0</v>
      </c>
      <c r="AG70" s="8">
        <v>1474</v>
      </c>
      <c r="AH70" s="8">
        <v>169</v>
      </c>
      <c r="AI70" s="8">
        <v>3247</v>
      </c>
      <c r="AJ70" s="8">
        <v>1622</v>
      </c>
      <c r="AK70" s="8">
        <v>1613</v>
      </c>
      <c r="AL70" s="8">
        <v>64</v>
      </c>
      <c r="AM70" s="8">
        <v>34</v>
      </c>
      <c r="AN70" s="8">
        <v>30</v>
      </c>
      <c r="AO70" s="8">
        <v>1857</v>
      </c>
      <c r="AP70" s="8">
        <v>1454</v>
      </c>
      <c r="AQ70" s="8">
        <v>907</v>
      </c>
      <c r="AR70" s="8">
        <v>749</v>
      </c>
      <c r="AS70" s="8">
        <v>949</v>
      </c>
      <c r="AT70" s="8">
        <v>695</v>
      </c>
      <c r="AU70" s="8">
        <v>2416</v>
      </c>
      <c r="AV70" s="8">
        <v>895</v>
      </c>
      <c r="AW70" s="8">
        <v>1231</v>
      </c>
      <c r="AX70" s="8">
        <v>425</v>
      </c>
      <c r="AY70" s="8">
        <v>1174</v>
      </c>
      <c r="AZ70" s="8">
        <v>469</v>
      </c>
      <c r="BA70" s="8">
        <v>527</v>
      </c>
      <c r="BB70" s="8">
        <v>1398</v>
      </c>
      <c r="BC70" s="8">
        <v>1361</v>
      </c>
      <c r="BD70" s="8">
        <v>2392</v>
      </c>
      <c r="BE70" s="8">
        <v>1250</v>
      </c>
      <c r="BF70" s="8">
        <v>1142</v>
      </c>
      <c r="BG70" s="8">
        <v>919</v>
      </c>
      <c r="BH70" s="8">
        <v>1586</v>
      </c>
      <c r="BI70" s="8">
        <v>1350</v>
      </c>
      <c r="BJ70" s="8">
        <v>375</v>
      </c>
      <c r="BK70" s="8">
        <v>0</v>
      </c>
      <c r="BL70" s="8">
        <v>0</v>
      </c>
      <c r="BM70" s="8">
        <v>349</v>
      </c>
      <c r="BN70" s="8">
        <v>553</v>
      </c>
      <c r="BO70" s="8">
        <v>550</v>
      </c>
      <c r="BP70" s="8">
        <v>514</v>
      </c>
      <c r="BQ70" s="8">
        <v>503</v>
      </c>
      <c r="BR70" s="8">
        <v>412</v>
      </c>
      <c r="BS70" s="8">
        <v>431</v>
      </c>
      <c r="BT70" s="8">
        <v>0</v>
      </c>
      <c r="BU70" s="8">
        <v>0</v>
      </c>
      <c r="BV70" s="8">
        <v>181</v>
      </c>
      <c r="BW70" s="8">
        <v>285</v>
      </c>
      <c r="BX70" s="8">
        <v>281</v>
      </c>
      <c r="BY70" s="8">
        <v>260</v>
      </c>
      <c r="BZ70" s="8">
        <v>253</v>
      </c>
      <c r="CA70" s="8">
        <v>202</v>
      </c>
      <c r="CB70" s="8">
        <v>193</v>
      </c>
      <c r="CC70" s="8">
        <v>0</v>
      </c>
      <c r="CD70" s="8">
        <v>0</v>
      </c>
      <c r="CE70" s="8">
        <v>163</v>
      </c>
      <c r="CF70" s="8">
        <v>264</v>
      </c>
      <c r="CG70" s="8">
        <v>268</v>
      </c>
      <c r="CH70" s="8">
        <v>253</v>
      </c>
      <c r="CI70" s="8">
        <v>249</v>
      </c>
      <c r="CJ70" s="8">
        <v>208</v>
      </c>
      <c r="CK70" s="8">
        <v>238</v>
      </c>
      <c r="CL70" s="8">
        <v>246</v>
      </c>
      <c r="CM70" s="8">
        <v>839</v>
      </c>
      <c r="CN70" s="8">
        <v>818</v>
      </c>
      <c r="CO70" s="8">
        <v>949</v>
      </c>
      <c r="CP70" s="8">
        <v>459</v>
      </c>
      <c r="CQ70" s="8">
        <v>0</v>
      </c>
      <c r="CR70" s="8">
        <v>103</v>
      </c>
      <c r="CS70" s="8">
        <v>422</v>
      </c>
      <c r="CT70" s="8">
        <v>402</v>
      </c>
      <c r="CU70" s="8">
        <v>512</v>
      </c>
      <c r="CV70" s="8">
        <v>216</v>
      </c>
      <c r="CW70" s="8">
        <v>0</v>
      </c>
      <c r="CX70" s="8">
        <v>143</v>
      </c>
      <c r="CY70" s="8">
        <v>416</v>
      </c>
      <c r="CZ70" s="8">
        <v>415</v>
      </c>
      <c r="DA70" s="8">
        <v>431</v>
      </c>
      <c r="DB70" s="8">
        <v>238</v>
      </c>
      <c r="DC70" s="8">
        <v>0</v>
      </c>
      <c r="DD70" s="8">
        <v>0</v>
      </c>
      <c r="DE70" s="8">
        <v>64</v>
      </c>
      <c r="DF70" s="8">
        <v>750</v>
      </c>
      <c r="DG70" s="8">
        <v>817</v>
      </c>
      <c r="DH70" s="8">
        <v>785</v>
      </c>
      <c r="DI70" s="8">
        <v>465</v>
      </c>
      <c r="DJ70" s="8">
        <v>431</v>
      </c>
      <c r="DK70" s="8">
        <v>0</v>
      </c>
      <c r="DL70" s="8">
        <v>34</v>
      </c>
      <c r="DM70" s="8">
        <v>375</v>
      </c>
      <c r="DN70" s="8">
        <v>425</v>
      </c>
      <c r="DO70" s="8">
        <v>397</v>
      </c>
      <c r="DP70" s="8">
        <v>232</v>
      </c>
      <c r="DQ70" s="8">
        <v>193</v>
      </c>
      <c r="DR70" s="8">
        <v>0</v>
      </c>
      <c r="DS70" s="8">
        <v>30</v>
      </c>
      <c r="DT70" s="8">
        <v>366</v>
      </c>
      <c r="DU70" s="8">
        <v>390</v>
      </c>
      <c r="DV70" s="8">
        <v>388</v>
      </c>
      <c r="DW70" s="8">
        <v>231</v>
      </c>
      <c r="DX70" s="8">
        <v>238</v>
      </c>
    </row>
    <row r="71" spans="1:128" x14ac:dyDescent="0.35">
      <c r="A71" s="9" t="s">
        <v>127</v>
      </c>
      <c r="B71" s="10">
        <v>0.91059526175370298</v>
      </c>
      <c r="C71" s="10">
        <v>0.91398455742281803</v>
      </c>
      <c r="D71" s="10">
        <v>0.90649577140240201</v>
      </c>
      <c r="E71" s="12">
        <v>0.60829748442780196</v>
      </c>
      <c r="F71" s="12">
        <v>0.87180261901352796</v>
      </c>
      <c r="G71" s="11">
        <v>0.93467118918773195</v>
      </c>
      <c r="H71" s="11">
        <v>0.96269753462955598</v>
      </c>
      <c r="I71" s="11">
        <v>0.98035000855054799</v>
      </c>
      <c r="J71" s="11">
        <v>0.98624765285257299</v>
      </c>
      <c r="K71" s="11">
        <v>0.98703970615877101</v>
      </c>
      <c r="L71" s="10">
        <v>0</v>
      </c>
      <c r="M71" s="12">
        <v>0.90141788197086203</v>
      </c>
      <c r="N71" s="11">
        <v>0.98703970615877101</v>
      </c>
      <c r="O71" s="12">
        <v>0.70313725682787098</v>
      </c>
      <c r="P71" s="12">
        <v>0.84279387870204903</v>
      </c>
      <c r="Q71" s="10">
        <v>0.90074784526801599</v>
      </c>
      <c r="R71" s="10">
        <v>0.939302577544471</v>
      </c>
      <c r="S71" s="11">
        <v>0.99141345846496798</v>
      </c>
      <c r="T71" s="11">
        <v>0.97794383770564697</v>
      </c>
      <c r="U71" s="11">
        <v>0</v>
      </c>
      <c r="V71" s="10">
        <v>0</v>
      </c>
      <c r="W71" s="10">
        <v>0.90626844205886803</v>
      </c>
      <c r="X71" s="11">
        <v>0</v>
      </c>
      <c r="Y71" s="12">
        <v>0.53266334808083404</v>
      </c>
      <c r="Z71" s="10">
        <v>0.899066199351093</v>
      </c>
      <c r="AA71" s="11">
        <v>0.97005817646196002</v>
      </c>
      <c r="AB71" s="11">
        <v>0.98632420645672303</v>
      </c>
      <c r="AC71" s="11">
        <v>0.96857507659282305</v>
      </c>
      <c r="AD71" s="11">
        <v>0.99515481689791097</v>
      </c>
      <c r="AE71" s="11">
        <v>0.99756082489091102</v>
      </c>
      <c r="AF71" s="10">
        <v>0</v>
      </c>
      <c r="AG71" s="12">
        <v>0.89606800587287805</v>
      </c>
      <c r="AH71" s="11">
        <v>0.99756082489091102</v>
      </c>
      <c r="AI71" s="12">
        <v>0.90896580790525305</v>
      </c>
      <c r="AJ71" s="10">
        <v>0.91218836009011395</v>
      </c>
      <c r="AK71" s="10">
        <v>0.90501631682016404</v>
      </c>
      <c r="AL71" s="11">
        <v>0</v>
      </c>
      <c r="AM71" s="10">
        <v>0</v>
      </c>
      <c r="AN71" s="10">
        <v>0</v>
      </c>
      <c r="AO71" s="12">
        <v>0.85296330876400095</v>
      </c>
      <c r="AP71" s="11">
        <v>0.98421607287213597</v>
      </c>
      <c r="AQ71" s="12">
        <v>0.85723497646233204</v>
      </c>
      <c r="AR71" s="11">
        <v>0.98274422816348295</v>
      </c>
      <c r="AS71" s="12">
        <v>0.84860480712136899</v>
      </c>
      <c r="AT71" s="11">
        <v>0.98555655316879098</v>
      </c>
      <c r="AU71" s="11">
        <v>0.97030726022682401</v>
      </c>
      <c r="AV71" s="12">
        <v>0.74949208631739805</v>
      </c>
      <c r="AW71" s="11">
        <v>0.95862159670881797</v>
      </c>
      <c r="AX71" s="12">
        <v>0.78467101468002098</v>
      </c>
      <c r="AY71" s="11">
        <v>0.98227311066924905</v>
      </c>
      <c r="AZ71" s="12">
        <v>0.71697077702298395</v>
      </c>
      <c r="BA71" s="12">
        <v>0.69319532293709296</v>
      </c>
      <c r="BB71" s="11">
        <v>0.94267413602048999</v>
      </c>
      <c r="BC71" s="11">
        <v>0.96824391607078097</v>
      </c>
      <c r="BD71" s="11">
        <v>0.92488337015696698</v>
      </c>
      <c r="BE71" s="11">
        <v>0.92835699767898106</v>
      </c>
      <c r="BF71" s="10">
        <v>0.92108038092724098</v>
      </c>
      <c r="BG71" s="12">
        <v>0.87339851664556301</v>
      </c>
      <c r="BH71" s="10">
        <v>0.90918198689810004</v>
      </c>
      <c r="BI71" s="10">
        <v>0.91435232918392995</v>
      </c>
      <c r="BJ71" s="10">
        <v>0.90304807171186496</v>
      </c>
      <c r="BK71" s="10">
        <v>0</v>
      </c>
      <c r="BL71" s="10">
        <v>0</v>
      </c>
      <c r="BM71" s="11">
        <v>0.98681640492927603</v>
      </c>
      <c r="BN71" s="11">
        <v>0.98877112792146404</v>
      </c>
      <c r="BO71" s="11">
        <v>0.97794291419186896</v>
      </c>
      <c r="BP71" s="11">
        <v>0.96264210554700902</v>
      </c>
      <c r="BQ71" s="10">
        <v>0.93122201064214905</v>
      </c>
      <c r="BR71" s="12">
        <v>0.87528250986616796</v>
      </c>
      <c r="BS71" s="12">
        <v>0.60990165900929005</v>
      </c>
      <c r="BT71" s="10">
        <v>0</v>
      </c>
      <c r="BU71" s="10">
        <v>0</v>
      </c>
      <c r="BV71" s="11">
        <v>0</v>
      </c>
      <c r="BW71" s="11">
        <v>0.982601406458807</v>
      </c>
      <c r="BX71" s="11">
        <v>0.98658661437731199</v>
      </c>
      <c r="BY71" s="10">
        <v>0.93964450186454096</v>
      </c>
      <c r="BZ71" s="10">
        <v>0.90056872910310604</v>
      </c>
      <c r="CA71" s="12">
        <v>0.84120361471345895</v>
      </c>
      <c r="CB71" s="12">
        <v>0.70699165060451497</v>
      </c>
      <c r="CC71" s="10">
        <v>0</v>
      </c>
      <c r="CD71" s="10">
        <v>0</v>
      </c>
      <c r="CE71" s="11">
        <v>0.99747076276650004</v>
      </c>
      <c r="CF71" s="11">
        <v>0.99523292358638504</v>
      </c>
      <c r="CG71" s="11">
        <v>0.96878123547744399</v>
      </c>
      <c r="CH71" s="11">
        <v>0.98620378531285102</v>
      </c>
      <c r="CI71" s="11">
        <v>0.96234624881693598</v>
      </c>
      <c r="CJ71" s="10">
        <v>0.90763260697854398</v>
      </c>
      <c r="CK71" s="12">
        <v>0.53121058626262196</v>
      </c>
      <c r="CL71" s="12">
        <v>0.47586019778328897</v>
      </c>
      <c r="CM71" s="12">
        <v>0.86950186527461204</v>
      </c>
      <c r="CN71" s="11">
        <v>0.95771068931193604</v>
      </c>
      <c r="CO71" s="11">
        <v>0.98067017995649897</v>
      </c>
      <c r="CP71" s="11">
        <v>0.98998472914450897</v>
      </c>
      <c r="CQ71" s="10">
        <v>0</v>
      </c>
      <c r="CR71" s="12">
        <v>0.55065108174796196</v>
      </c>
      <c r="CS71" s="12">
        <v>0.874068784573936</v>
      </c>
      <c r="CT71" s="10">
        <v>0.92532756622860901</v>
      </c>
      <c r="CU71" s="11">
        <v>0.98296432524998401</v>
      </c>
      <c r="CV71" s="11">
        <v>0.98063353845775603</v>
      </c>
      <c r="CW71" s="10">
        <v>0</v>
      </c>
      <c r="CX71" s="12">
        <v>0.42192828647020603</v>
      </c>
      <c r="CY71" s="12">
        <v>0.864469823933945</v>
      </c>
      <c r="CZ71" s="11">
        <v>0.98900571667070902</v>
      </c>
      <c r="DA71" s="11">
        <v>0.97768909619381905</v>
      </c>
      <c r="DB71" s="11">
        <v>0.99826908178616602</v>
      </c>
      <c r="DC71" s="10">
        <v>0</v>
      </c>
      <c r="DD71" s="10">
        <v>0</v>
      </c>
      <c r="DE71" s="11">
        <v>0</v>
      </c>
      <c r="DF71" s="11">
        <v>0.98998621017375499</v>
      </c>
      <c r="DG71" s="11">
        <v>0.97320019819163806</v>
      </c>
      <c r="DH71" s="11">
        <v>0.94661969139980195</v>
      </c>
      <c r="DI71" s="12">
        <v>0.87881330599291796</v>
      </c>
      <c r="DJ71" s="12">
        <v>0.60990165900929005</v>
      </c>
      <c r="DK71" s="10">
        <v>0</v>
      </c>
      <c r="DL71" s="10">
        <v>0</v>
      </c>
      <c r="DM71" s="11">
        <v>0.98334798071444396</v>
      </c>
      <c r="DN71" s="11">
        <v>0.97169765176132294</v>
      </c>
      <c r="DO71" s="10">
        <v>0.91771519725213502</v>
      </c>
      <c r="DP71" s="12">
        <v>0.84920082368572702</v>
      </c>
      <c r="DQ71" s="12">
        <v>0.70699165060451497</v>
      </c>
      <c r="DR71" s="10">
        <v>0</v>
      </c>
      <c r="DS71" s="10">
        <v>0</v>
      </c>
      <c r="DT71" s="11">
        <v>0.99656087077458999</v>
      </c>
      <c r="DU71" s="11">
        <v>0.97468439069337298</v>
      </c>
      <c r="DV71" s="11">
        <v>0.97612656349313398</v>
      </c>
      <c r="DW71" s="10">
        <v>0.90783319975117704</v>
      </c>
      <c r="DX71" s="12">
        <v>0.53121058626262196</v>
      </c>
    </row>
    <row r="72" spans="1:128" x14ac:dyDescent="0.35">
      <c r="A72" s="9" t="s">
        <v>217</v>
      </c>
      <c r="B72" s="10">
        <v>1.7688068774555199E-2</v>
      </c>
      <c r="C72" s="10">
        <v>2.2121147234227499E-2</v>
      </c>
      <c r="D72" s="10">
        <v>1.33570304006785E-2</v>
      </c>
      <c r="E72" s="10">
        <v>1.1508491340545299E-2</v>
      </c>
      <c r="F72" s="10">
        <v>7.0411474732079799E-3</v>
      </c>
      <c r="G72" s="10">
        <v>1.36746496274678E-2</v>
      </c>
      <c r="H72" s="10">
        <v>1.98976168157603E-2</v>
      </c>
      <c r="I72" s="10">
        <v>1.8675420178049899E-2</v>
      </c>
      <c r="J72" s="10">
        <v>2.3462905064476999E-2</v>
      </c>
      <c r="K72" s="10">
        <v>2.95963744408663E-2</v>
      </c>
      <c r="L72" s="10">
        <v>0</v>
      </c>
      <c r="M72" s="10">
        <v>1.6258441749067602E-2</v>
      </c>
      <c r="N72" s="10">
        <v>2.95963744408663E-2</v>
      </c>
      <c r="O72" s="10">
        <v>1.8537707562058699E-2</v>
      </c>
      <c r="P72" s="10">
        <v>9.8524217683858793E-3</v>
      </c>
      <c r="Q72" s="10">
        <v>1.8796371026786201E-2</v>
      </c>
      <c r="R72" s="10">
        <v>2.7008615208557799E-2</v>
      </c>
      <c r="S72" s="10">
        <v>2.2739603430362899E-2</v>
      </c>
      <c r="T72" s="10">
        <v>3.0677303400336298E-2</v>
      </c>
      <c r="U72" s="10">
        <v>0</v>
      </c>
      <c r="V72" s="10">
        <v>0</v>
      </c>
      <c r="W72" s="10">
        <v>2.2023033911457698E-2</v>
      </c>
      <c r="X72" s="10">
        <v>0</v>
      </c>
      <c r="Y72" s="10">
        <v>5.9027345503711703E-3</v>
      </c>
      <c r="Z72" s="10">
        <v>4.3666414457195603E-3</v>
      </c>
      <c r="AA72" s="10">
        <v>8.3319484359590003E-3</v>
      </c>
      <c r="AB72" s="10">
        <v>1.2732879595261801E-2</v>
      </c>
      <c r="AC72" s="10">
        <v>1.4450818578291801E-2</v>
      </c>
      <c r="AD72" s="10">
        <v>1.5930509039959399E-2</v>
      </c>
      <c r="AE72" s="11">
        <v>3.7651238189483002E-2</v>
      </c>
      <c r="AF72" s="10">
        <v>0</v>
      </c>
      <c r="AG72" s="12">
        <v>1.05751256760615E-2</v>
      </c>
      <c r="AH72" s="11">
        <v>3.7651238189483002E-2</v>
      </c>
      <c r="AI72" s="10">
        <v>1.7206935537680601E-2</v>
      </c>
      <c r="AJ72" s="11">
        <v>2.25830869100343E-2</v>
      </c>
      <c r="AK72" s="12">
        <v>1.1936839077635699E-2</v>
      </c>
      <c r="AL72" s="10">
        <v>0</v>
      </c>
      <c r="AM72" s="10">
        <v>0</v>
      </c>
      <c r="AN72" s="11">
        <v>0</v>
      </c>
      <c r="AO72" s="12">
        <v>1.34092090268712E-2</v>
      </c>
      <c r="AP72" s="11">
        <v>2.3154014468653301E-2</v>
      </c>
      <c r="AQ72" s="10">
        <v>1.90696751522174E-2</v>
      </c>
      <c r="AR72" s="10">
        <v>2.5818411814549799E-2</v>
      </c>
      <c r="AS72" s="12">
        <v>8.0219615196346697E-3</v>
      </c>
      <c r="AT72" s="10">
        <v>2.0643050278759002E-2</v>
      </c>
      <c r="AU72" s="11">
        <v>2.0563509745394101E-2</v>
      </c>
      <c r="AV72" s="12">
        <v>9.9301192329684599E-3</v>
      </c>
      <c r="AW72" s="11">
        <v>2.4426506121830501E-2</v>
      </c>
      <c r="AX72" s="10">
        <v>1.5442520474521E-2</v>
      </c>
      <c r="AY72" s="10">
        <v>1.6711468808204899E-2</v>
      </c>
      <c r="AZ72" s="12">
        <v>4.9673201458254801E-3</v>
      </c>
      <c r="BA72" s="10">
        <v>9.3875277013128894E-3</v>
      </c>
      <c r="BB72" s="10">
        <v>2.0976430417699501E-2</v>
      </c>
      <c r="BC72" s="10">
        <v>1.7848146768385802E-2</v>
      </c>
      <c r="BD72" s="10">
        <v>2.0362882052527401E-2</v>
      </c>
      <c r="BE72" s="11">
        <v>2.58693152712113E-2</v>
      </c>
      <c r="BF72" s="10">
        <v>1.43343409691378E-2</v>
      </c>
      <c r="BG72" s="10">
        <v>1.07246314248029E-2</v>
      </c>
      <c r="BH72" s="10">
        <v>1.6503056365684301E-2</v>
      </c>
      <c r="BI72" s="10">
        <v>1.9566102582032702E-2</v>
      </c>
      <c r="BJ72" s="10">
        <v>1.59401387791882E-2</v>
      </c>
      <c r="BK72" s="10">
        <v>0</v>
      </c>
      <c r="BL72" s="10">
        <v>0</v>
      </c>
      <c r="BM72" s="10">
        <v>3.0106309391586299E-2</v>
      </c>
      <c r="BN72" s="10">
        <v>2.3340056901787101E-2</v>
      </c>
      <c r="BO72" s="10">
        <v>1.8619457378840101E-2</v>
      </c>
      <c r="BP72" s="10">
        <v>1.8658916656179501E-2</v>
      </c>
      <c r="BQ72" s="10">
        <v>1.4814091679619799E-2</v>
      </c>
      <c r="BR72" s="10">
        <v>7.1315290910495197E-3</v>
      </c>
      <c r="BS72" s="10">
        <v>1.1461359579716999E-2</v>
      </c>
      <c r="BT72" s="10">
        <v>0</v>
      </c>
      <c r="BU72" s="10">
        <v>0</v>
      </c>
      <c r="BV72" s="10">
        <v>0</v>
      </c>
      <c r="BW72" s="10">
        <v>3.0823407546852401E-2</v>
      </c>
      <c r="BX72" s="10">
        <v>2.27483869505412E-2</v>
      </c>
      <c r="BY72" s="10">
        <v>2.6856468675515398E-2</v>
      </c>
      <c r="BZ72" s="10">
        <v>1.8830292042422099E-2</v>
      </c>
      <c r="CA72" s="10">
        <v>9.9520867903920302E-3</v>
      </c>
      <c r="CB72" s="10">
        <v>1.829701846818E-2</v>
      </c>
      <c r="CC72" s="10">
        <v>0</v>
      </c>
      <c r="CD72" s="10">
        <v>0</v>
      </c>
      <c r="CE72" s="11">
        <v>3.9041441986427401E-2</v>
      </c>
      <c r="CF72" s="10">
        <v>1.5673701550831198E-2</v>
      </c>
      <c r="CG72" s="10">
        <v>1.43560159720496E-2</v>
      </c>
      <c r="CH72" s="10">
        <v>1.0270808842537799E-2</v>
      </c>
      <c r="CI72" s="10">
        <v>1.0736186464469499E-2</v>
      </c>
      <c r="CJ72" s="10">
        <v>4.4345766161995896E-3</v>
      </c>
      <c r="CK72" s="10">
        <v>5.9210837796528897E-3</v>
      </c>
      <c r="CL72" s="10">
        <v>1.2191478153257799E-2</v>
      </c>
      <c r="CM72" s="10">
        <v>1.0189774256915101E-2</v>
      </c>
      <c r="CN72" s="10">
        <v>1.7895290251027901E-2</v>
      </c>
      <c r="CO72" s="10">
        <v>2.10427296875823E-2</v>
      </c>
      <c r="CP72" s="10">
        <v>2.7027618060613798E-2</v>
      </c>
      <c r="CQ72" s="10">
        <v>0</v>
      </c>
      <c r="CR72" s="10">
        <v>2.9098192670103499E-2</v>
      </c>
      <c r="CS72" s="10">
        <v>1.40801556213063E-2</v>
      </c>
      <c r="CT72" s="10">
        <v>2.3962787480338001E-2</v>
      </c>
      <c r="CU72" s="10">
        <v>2.7132646968951901E-2</v>
      </c>
      <c r="CV72" s="10">
        <v>1.9180678747147E-2</v>
      </c>
      <c r="CW72" s="10">
        <v>0</v>
      </c>
      <c r="CX72" s="10">
        <v>0</v>
      </c>
      <c r="CY72" s="10">
        <v>6.2740538379004399E-3</v>
      </c>
      <c r="CZ72" s="10">
        <v>1.2043623206853E-2</v>
      </c>
      <c r="DA72" s="10">
        <v>1.40835798620504E-2</v>
      </c>
      <c r="DB72" s="11">
        <v>3.4742983086698903E-2</v>
      </c>
      <c r="DC72" s="10">
        <v>0</v>
      </c>
      <c r="DD72" s="10">
        <v>0</v>
      </c>
      <c r="DE72" s="10">
        <v>0</v>
      </c>
      <c r="DF72" s="10">
        <v>2.57385311488369E-2</v>
      </c>
      <c r="DG72" s="10">
        <v>1.7474545643839198E-2</v>
      </c>
      <c r="DH72" s="10">
        <v>1.7080616173602601E-2</v>
      </c>
      <c r="DI72" s="10">
        <v>8.5115271914038004E-3</v>
      </c>
      <c r="DJ72" s="10">
        <v>1.1461359579716999E-2</v>
      </c>
      <c r="DK72" s="10">
        <v>0</v>
      </c>
      <c r="DL72" s="10">
        <v>0</v>
      </c>
      <c r="DM72" s="11">
        <v>3.4447799307579997E-2</v>
      </c>
      <c r="DN72" s="10">
        <v>2.1191668821651799E-2</v>
      </c>
      <c r="DO72" s="10">
        <v>2.0495612264722601E-2</v>
      </c>
      <c r="DP72" s="10">
        <v>1.30712316189771E-2</v>
      </c>
      <c r="DQ72" s="10">
        <v>1.829701846818E-2</v>
      </c>
      <c r="DR72" s="10">
        <v>0</v>
      </c>
      <c r="DS72" s="11">
        <v>0</v>
      </c>
      <c r="DT72" s="10">
        <v>1.7409424936104999E-2</v>
      </c>
      <c r="DU72" s="10">
        <v>1.35276716851385E-2</v>
      </c>
      <c r="DV72" s="10">
        <v>1.36082819279159E-2</v>
      </c>
      <c r="DW72" s="10">
        <v>3.98735970803082E-3</v>
      </c>
      <c r="DX72" s="10">
        <v>5.9210837796528897E-3</v>
      </c>
    </row>
    <row r="73" spans="1:128" x14ac:dyDescent="0.35">
      <c r="A73" s="9" t="s">
        <v>119</v>
      </c>
      <c r="B73" s="10">
        <v>4.21574946093154E-2</v>
      </c>
      <c r="C73" s="11">
        <v>4.9766142810433601E-2</v>
      </c>
      <c r="D73" s="12">
        <v>3.4814335282853701E-2</v>
      </c>
      <c r="E73" s="11">
        <v>0.135826832027267</v>
      </c>
      <c r="F73" s="11">
        <v>6.08015596906347E-2</v>
      </c>
      <c r="G73" s="10">
        <v>5.0690486674201701E-2</v>
      </c>
      <c r="H73" s="12">
        <v>2.53427569043784E-2</v>
      </c>
      <c r="I73" s="12">
        <v>1.32362276653996E-2</v>
      </c>
      <c r="J73" s="12">
        <v>1.14671235756033E-2</v>
      </c>
      <c r="K73" s="12">
        <v>1.1800054418116501E-2</v>
      </c>
      <c r="L73" s="10">
        <v>0</v>
      </c>
      <c r="M73" s="11">
        <v>4.5801994350764201E-2</v>
      </c>
      <c r="N73" s="12">
        <v>1.1800054418116501E-2</v>
      </c>
      <c r="O73" s="11">
        <v>0.12768182666874001</v>
      </c>
      <c r="P73" s="11">
        <v>7.0006959493982196E-2</v>
      </c>
      <c r="Q73" s="11">
        <v>7.6272393492396201E-2</v>
      </c>
      <c r="R73" s="10">
        <v>4.4545417899872999E-2</v>
      </c>
      <c r="S73" s="12">
        <v>8.5865415350317303E-3</v>
      </c>
      <c r="T73" s="10">
        <v>2.20561622943528E-2</v>
      </c>
      <c r="U73" s="10">
        <v>0</v>
      </c>
      <c r="V73" s="10">
        <v>0</v>
      </c>
      <c r="W73" s="11">
        <v>5.3033536016867999E-2</v>
      </c>
      <c r="X73" s="10">
        <v>0</v>
      </c>
      <c r="Y73" s="11">
        <v>0.14232242380531199</v>
      </c>
      <c r="Z73" s="10">
        <v>5.2270908046074697E-2</v>
      </c>
      <c r="AA73" s="10">
        <v>2.40048328905294E-2</v>
      </c>
      <c r="AB73" s="12">
        <v>5.9396162707330297E-3</v>
      </c>
      <c r="AC73" s="12">
        <v>1.8204337449512002E-2</v>
      </c>
      <c r="AD73" s="12">
        <v>0</v>
      </c>
      <c r="AE73" s="12">
        <v>0</v>
      </c>
      <c r="AF73" s="10">
        <v>0</v>
      </c>
      <c r="AG73" s="10">
        <v>3.8800888977039198E-2</v>
      </c>
      <c r="AH73" s="12">
        <v>0</v>
      </c>
      <c r="AI73" s="10">
        <v>4.2985631914008803E-2</v>
      </c>
      <c r="AJ73" s="11">
        <v>5.0805372631228599E-2</v>
      </c>
      <c r="AK73" s="10">
        <v>3.5460219700810702E-2</v>
      </c>
      <c r="AL73" s="10">
        <v>0</v>
      </c>
      <c r="AM73" s="10">
        <v>0</v>
      </c>
      <c r="AN73" s="10">
        <v>0</v>
      </c>
      <c r="AO73" s="11">
        <v>6.5596496268644999E-2</v>
      </c>
      <c r="AP73" s="12">
        <v>1.22158003850278E-2</v>
      </c>
      <c r="AQ73" s="11">
        <v>7.6598003838362905E-2</v>
      </c>
      <c r="AR73" s="12">
        <v>1.7255771836516699E-2</v>
      </c>
      <c r="AS73" s="11">
        <v>5.5199720811565503E-2</v>
      </c>
      <c r="AT73" s="12">
        <v>6.9743340577019001E-3</v>
      </c>
      <c r="AU73" s="12">
        <v>2.2628944481852101E-2</v>
      </c>
      <c r="AV73" s="11">
        <v>9.4845589425260099E-2</v>
      </c>
      <c r="AW73" s="10">
        <v>3.4506344539162001E-2</v>
      </c>
      <c r="AX73" s="11">
        <v>9.3973792053366006E-2</v>
      </c>
      <c r="AY73" s="12">
        <v>1.0393990113037301E-2</v>
      </c>
      <c r="AZ73" s="11">
        <v>9.5891509881906506E-2</v>
      </c>
      <c r="BA73" s="11">
        <v>9.4247001424064197E-2</v>
      </c>
      <c r="BB73" s="10">
        <v>4.0592133683230697E-2</v>
      </c>
      <c r="BC73" s="12">
        <v>2.4347602508851599E-2</v>
      </c>
      <c r="BD73" s="12">
        <v>3.3945174738179797E-2</v>
      </c>
      <c r="BE73" s="12">
        <v>3.1507576008009998E-2</v>
      </c>
      <c r="BF73" s="10">
        <v>3.6613901208844203E-2</v>
      </c>
      <c r="BG73" s="11">
        <v>6.3536921498557705E-2</v>
      </c>
      <c r="BH73" s="10">
        <v>3.7384393369072101E-2</v>
      </c>
      <c r="BI73" s="10">
        <v>4.0371140285697098E-2</v>
      </c>
      <c r="BJ73" s="11">
        <v>6.8782400257482196E-2</v>
      </c>
      <c r="BK73" s="10">
        <v>0</v>
      </c>
      <c r="BL73" s="10">
        <v>0</v>
      </c>
      <c r="BM73" s="12">
        <v>1.2003365137144501E-2</v>
      </c>
      <c r="BN73" s="12">
        <v>8.9556135859027095E-3</v>
      </c>
      <c r="BO73" s="12">
        <v>1.5662541520689501E-2</v>
      </c>
      <c r="BP73" s="12">
        <v>2.53804146235263E-2</v>
      </c>
      <c r="BQ73" s="10">
        <v>5.43070390435757E-2</v>
      </c>
      <c r="BR73" s="10">
        <v>5.64565622076263E-2</v>
      </c>
      <c r="BS73" s="11">
        <v>0.13527056817201899</v>
      </c>
      <c r="BT73" s="10">
        <v>0</v>
      </c>
      <c r="BU73" s="10">
        <v>0</v>
      </c>
      <c r="BV73" s="10">
        <v>0</v>
      </c>
      <c r="BW73" s="12">
        <v>1.73985935411929E-2</v>
      </c>
      <c r="BX73" s="12">
        <v>1.3413385622687899E-2</v>
      </c>
      <c r="BY73" s="10">
        <v>4.42944820098225E-2</v>
      </c>
      <c r="BZ73" s="11">
        <v>7.6410039054326806E-2</v>
      </c>
      <c r="CA73" s="11">
        <v>7.0715135140800398E-2</v>
      </c>
      <c r="CB73" s="11">
        <v>0.126024036833465</v>
      </c>
      <c r="CC73" s="10">
        <v>0</v>
      </c>
      <c r="CD73" s="10">
        <v>0</v>
      </c>
      <c r="CE73" s="12">
        <v>0</v>
      </c>
      <c r="CF73" s="12">
        <v>0</v>
      </c>
      <c r="CG73" s="12">
        <v>1.80849103993573E-2</v>
      </c>
      <c r="CH73" s="12">
        <v>5.9919171030924099E-3</v>
      </c>
      <c r="CI73" s="10">
        <v>3.1864448815976297E-2</v>
      </c>
      <c r="CJ73" s="10">
        <v>4.2947414693561198E-2</v>
      </c>
      <c r="CK73" s="11">
        <v>0.14276484701849401</v>
      </c>
      <c r="CL73" s="11">
        <v>0.20130364101783199</v>
      </c>
      <c r="CM73" s="10">
        <v>5.2269613611547999E-2</v>
      </c>
      <c r="CN73" s="10">
        <v>3.4763869718457303E-2</v>
      </c>
      <c r="CO73" s="12">
        <v>1.42984860658046E-2</v>
      </c>
      <c r="CP73" s="12">
        <v>9.1186775974948005E-3</v>
      </c>
      <c r="CQ73" s="10">
        <v>0</v>
      </c>
      <c r="CR73" s="11">
        <v>0.19089564177465401</v>
      </c>
      <c r="CS73" s="10">
        <v>5.6769539414278897E-2</v>
      </c>
      <c r="CT73" s="11">
        <v>6.4277826304951893E-2</v>
      </c>
      <c r="CU73" s="12">
        <v>1.70356747500158E-2</v>
      </c>
      <c r="CV73" s="10">
        <v>1.93664615422443E-2</v>
      </c>
      <c r="CW73" s="10">
        <v>0</v>
      </c>
      <c r="CX73" s="11">
        <v>0.208808877784318</v>
      </c>
      <c r="CY73" s="10">
        <v>4.78641010277919E-2</v>
      </c>
      <c r="CZ73" s="12">
        <v>6.2370715955709496E-3</v>
      </c>
      <c r="DA73" s="12">
        <v>1.12344518535902E-2</v>
      </c>
      <c r="DB73" s="12">
        <v>0</v>
      </c>
      <c r="DC73" s="10">
        <v>0</v>
      </c>
      <c r="DD73" s="10">
        <v>0</v>
      </c>
      <c r="DE73" s="10">
        <v>0</v>
      </c>
      <c r="DF73" s="12">
        <v>8.3357585419310196E-3</v>
      </c>
      <c r="DG73" s="12">
        <v>2.0239832029721402E-2</v>
      </c>
      <c r="DH73" s="10">
        <v>4.0600498763506999E-2</v>
      </c>
      <c r="DI73" s="10">
        <v>5.7394543119993598E-2</v>
      </c>
      <c r="DJ73" s="11">
        <v>0.13527056817201899</v>
      </c>
      <c r="DK73" s="10">
        <v>0</v>
      </c>
      <c r="DL73" s="10">
        <v>0</v>
      </c>
      <c r="DM73" s="12">
        <v>1.6652019285555798E-2</v>
      </c>
      <c r="DN73" s="10">
        <v>2.3964565948154899E-2</v>
      </c>
      <c r="DO73" s="11">
        <v>6.5615750181673801E-2</v>
      </c>
      <c r="DP73" s="10">
        <v>6.7349009540528595E-2</v>
      </c>
      <c r="DQ73" s="11">
        <v>0.126024036833465</v>
      </c>
      <c r="DR73" s="10">
        <v>0</v>
      </c>
      <c r="DS73" s="10">
        <v>0</v>
      </c>
      <c r="DT73" s="12">
        <v>0</v>
      </c>
      <c r="DU73" s="12">
        <v>1.6300259221118701E-2</v>
      </c>
      <c r="DV73" s="12">
        <v>1.50567366887146E-2</v>
      </c>
      <c r="DW73" s="10">
        <v>4.7730713692879602E-2</v>
      </c>
      <c r="DX73" s="11">
        <v>0.14276484701849401</v>
      </c>
    </row>
    <row r="74" spans="1:128" x14ac:dyDescent="0.35">
      <c r="A74" s="9" t="s">
        <v>112</v>
      </c>
      <c r="B74" s="10">
        <v>4.28698298037101E-3</v>
      </c>
      <c r="C74" s="12">
        <v>1.9632091162390501E-3</v>
      </c>
      <c r="D74" s="11">
        <v>6.6611005571116403E-3</v>
      </c>
      <c r="E74" s="11">
        <v>2.3098080376223799E-2</v>
      </c>
      <c r="F74" s="10">
        <v>0</v>
      </c>
      <c r="G74" s="10">
        <v>0</v>
      </c>
      <c r="H74" s="10">
        <v>5.0922727754660101E-3</v>
      </c>
      <c r="I74" s="10">
        <v>0</v>
      </c>
      <c r="J74" s="10">
        <v>2.2852235718232999E-3</v>
      </c>
      <c r="K74" s="10">
        <v>1.16023942311237E-3</v>
      </c>
      <c r="L74" s="10">
        <v>0</v>
      </c>
      <c r="M74" s="10">
        <v>4.6623577159954398E-3</v>
      </c>
      <c r="N74" s="10">
        <v>1.16023942311237E-3</v>
      </c>
      <c r="O74" s="11">
        <v>1.36941698722005E-2</v>
      </c>
      <c r="P74" s="10">
        <v>0</v>
      </c>
      <c r="Q74" s="10">
        <v>0</v>
      </c>
      <c r="R74" s="10">
        <v>2.4921367394111198E-3</v>
      </c>
      <c r="S74" s="10">
        <v>0</v>
      </c>
      <c r="T74" s="10">
        <v>0</v>
      </c>
      <c r="U74" s="10">
        <v>0</v>
      </c>
      <c r="V74" s="10">
        <v>0</v>
      </c>
      <c r="W74" s="10">
        <v>2.2041454088419102E-3</v>
      </c>
      <c r="X74" s="10">
        <v>0</v>
      </c>
      <c r="Y74" s="11">
        <v>3.0597641280436499E-2</v>
      </c>
      <c r="Z74" s="10">
        <v>0</v>
      </c>
      <c r="AA74" s="10">
        <v>0</v>
      </c>
      <c r="AB74" s="10">
        <v>7.7361772725433996E-3</v>
      </c>
      <c r="AC74" s="10">
        <v>0</v>
      </c>
      <c r="AD74" s="10">
        <v>4.8451831020884803E-3</v>
      </c>
      <c r="AE74" s="10">
        <v>2.4391751090889701E-3</v>
      </c>
      <c r="AF74" s="10">
        <v>0</v>
      </c>
      <c r="AG74" s="11">
        <v>7.1445488939718901E-3</v>
      </c>
      <c r="AH74" s="10">
        <v>2.4391751090889701E-3</v>
      </c>
      <c r="AI74" s="10">
        <v>4.2443927692600702E-3</v>
      </c>
      <c r="AJ74" s="10">
        <v>2.0042053707774801E-3</v>
      </c>
      <c r="AK74" s="10">
        <v>6.5294193025666998E-3</v>
      </c>
      <c r="AL74" s="10">
        <v>0</v>
      </c>
      <c r="AM74" s="10">
        <v>0</v>
      </c>
      <c r="AN74" s="10">
        <v>0</v>
      </c>
      <c r="AO74" s="11">
        <v>6.7438612341533003E-3</v>
      </c>
      <c r="AP74" s="12">
        <v>1.14849190936713E-3</v>
      </c>
      <c r="AQ74" s="10">
        <v>3.5835091189044301E-3</v>
      </c>
      <c r="AR74" s="12">
        <v>0</v>
      </c>
      <c r="AS74" s="11">
        <v>9.7782027391876605E-3</v>
      </c>
      <c r="AT74" s="10">
        <v>2.4041230059295001E-3</v>
      </c>
      <c r="AU74" s="12">
        <v>1.7756702034479701E-3</v>
      </c>
      <c r="AV74" s="11">
        <v>1.1062513413474501E-2</v>
      </c>
      <c r="AW74" s="12">
        <v>5.2376506468083896E-4</v>
      </c>
      <c r="AX74" s="10">
        <v>6.1332798212961996E-3</v>
      </c>
      <c r="AY74" s="10">
        <v>3.1053608210541098E-3</v>
      </c>
      <c r="AZ74" s="11">
        <v>1.5554281025191401E-2</v>
      </c>
      <c r="BA74" s="11">
        <v>1.6305917771298101E-2</v>
      </c>
      <c r="BB74" s="10">
        <v>2.19641675356173E-3</v>
      </c>
      <c r="BC74" s="10">
        <v>1.8557758845684201E-3</v>
      </c>
      <c r="BD74" s="11">
        <v>5.8054224516768801E-3</v>
      </c>
      <c r="BE74" s="10">
        <v>7.2003267771177997E-3</v>
      </c>
      <c r="BF74" s="10">
        <v>4.2782563716843103E-3</v>
      </c>
      <c r="BG74" s="12">
        <v>3.3397503962772902E-4</v>
      </c>
      <c r="BH74" s="12">
        <v>1.82976034755606E-3</v>
      </c>
      <c r="BI74" s="11">
        <v>8.3652601026012793E-3</v>
      </c>
      <c r="BJ74" s="10">
        <v>0</v>
      </c>
      <c r="BK74" s="10">
        <v>0</v>
      </c>
      <c r="BL74" s="10">
        <v>0</v>
      </c>
      <c r="BM74" s="10">
        <v>1.1802299335794699E-3</v>
      </c>
      <c r="BN74" s="10">
        <v>2.2732584926328601E-3</v>
      </c>
      <c r="BO74" s="10">
        <v>0</v>
      </c>
      <c r="BP74" s="10">
        <v>5.0998395677738203E-3</v>
      </c>
      <c r="BQ74" s="10">
        <v>0</v>
      </c>
      <c r="BR74" s="10">
        <v>0</v>
      </c>
      <c r="BS74" s="11">
        <v>2.30034847278742E-2</v>
      </c>
      <c r="BT74" s="10">
        <v>0</v>
      </c>
      <c r="BU74" s="10">
        <v>0</v>
      </c>
      <c r="BV74" s="10">
        <v>0</v>
      </c>
      <c r="BW74" s="10">
        <v>0</v>
      </c>
      <c r="BX74" s="10">
        <v>0</v>
      </c>
      <c r="BY74" s="10">
        <v>2.4780978869249301E-3</v>
      </c>
      <c r="BZ74" s="10">
        <v>0</v>
      </c>
      <c r="CA74" s="10">
        <v>0</v>
      </c>
      <c r="CB74" s="11">
        <v>1.3516368095636401E-2</v>
      </c>
      <c r="CC74" s="10">
        <v>0</v>
      </c>
      <c r="CD74" s="10">
        <v>0</v>
      </c>
      <c r="CE74" s="10">
        <v>2.52923723350046E-3</v>
      </c>
      <c r="CF74" s="10">
        <v>4.7670764136146298E-3</v>
      </c>
      <c r="CG74" s="10">
        <v>0</v>
      </c>
      <c r="CH74" s="10">
        <v>7.8042975840570301E-3</v>
      </c>
      <c r="CI74" s="10">
        <v>0</v>
      </c>
      <c r="CJ74" s="10">
        <v>0</v>
      </c>
      <c r="CK74" s="11">
        <v>3.0692757049330301E-2</v>
      </c>
      <c r="CL74" s="10">
        <v>9.3363845378825194E-3</v>
      </c>
      <c r="CM74" s="11">
        <v>9.0680483206727908E-3</v>
      </c>
      <c r="CN74" s="10">
        <v>3.2042251098042501E-3</v>
      </c>
      <c r="CO74" s="10">
        <v>1.3252932061177799E-3</v>
      </c>
      <c r="CP74" s="10">
        <v>8.9659325799565902E-4</v>
      </c>
      <c r="CQ74" s="10">
        <v>0</v>
      </c>
      <c r="CR74" s="11">
        <v>2.2283755317470299E-2</v>
      </c>
      <c r="CS74" s="10">
        <v>7.2757318779037496E-4</v>
      </c>
      <c r="CT74" s="10">
        <v>1.6038122741737499E-3</v>
      </c>
      <c r="CU74" s="10">
        <v>0</v>
      </c>
      <c r="CV74" s="10">
        <v>0</v>
      </c>
      <c r="CW74" s="10">
        <v>0</v>
      </c>
      <c r="CX74" s="10">
        <v>0</v>
      </c>
      <c r="CY74" s="11">
        <v>1.7557323229407201E-2</v>
      </c>
      <c r="CZ74" s="10">
        <v>4.7572117337198096E-3</v>
      </c>
      <c r="DA74" s="10">
        <v>2.91762514389455E-3</v>
      </c>
      <c r="DB74" s="10">
        <v>1.7309182138342601E-3</v>
      </c>
      <c r="DC74" s="10">
        <v>0</v>
      </c>
      <c r="DD74" s="10">
        <v>0</v>
      </c>
      <c r="DE74" s="10">
        <v>0</v>
      </c>
      <c r="DF74" s="10">
        <v>1.6780312843138101E-3</v>
      </c>
      <c r="DG74" s="12">
        <v>0</v>
      </c>
      <c r="DH74" s="10">
        <v>3.3365072014012202E-3</v>
      </c>
      <c r="DI74" s="10">
        <v>0</v>
      </c>
      <c r="DJ74" s="11">
        <v>2.30034847278742E-2</v>
      </c>
      <c r="DK74" s="10">
        <v>0</v>
      </c>
      <c r="DL74" s="10">
        <v>0</v>
      </c>
      <c r="DM74" s="10">
        <v>0</v>
      </c>
      <c r="DN74" s="10">
        <v>0</v>
      </c>
      <c r="DO74" s="10">
        <v>1.62424600726236E-3</v>
      </c>
      <c r="DP74" s="10">
        <v>0</v>
      </c>
      <c r="DQ74" s="11">
        <v>1.3516368095636401E-2</v>
      </c>
      <c r="DR74" s="10">
        <v>0</v>
      </c>
      <c r="DS74" s="10">
        <v>0</v>
      </c>
      <c r="DT74" s="10">
        <v>3.4391292254103202E-3</v>
      </c>
      <c r="DU74" s="10">
        <v>0</v>
      </c>
      <c r="DV74" s="10">
        <v>5.0927953314771797E-3</v>
      </c>
      <c r="DW74" s="10">
        <v>0</v>
      </c>
      <c r="DX74" s="11">
        <v>3.0692757049330301E-2</v>
      </c>
    </row>
    <row r="75" spans="1:128" x14ac:dyDescent="0.35">
      <c r="A75" s="9" t="s">
        <v>11</v>
      </c>
      <c r="B75" s="10">
        <v>4.2960260656610801E-2</v>
      </c>
      <c r="C75" s="12">
        <v>3.4286090650510199E-2</v>
      </c>
      <c r="D75" s="11">
        <v>5.2028792757632503E-2</v>
      </c>
      <c r="E75" s="11">
        <v>0.23277760316870799</v>
      </c>
      <c r="F75" s="11">
        <v>6.7395821295836697E-2</v>
      </c>
      <c r="G75" s="12">
        <v>1.46383241380668E-2</v>
      </c>
      <c r="H75" s="12">
        <v>6.8674356905990301E-3</v>
      </c>
      <c r="I75" s="12">
        <v>6.4137637840526798E-3</v>
      </c>
      <c r="J75" s="12">
        <v>0</v>
      </c>
      <c r="K75" s="12">
        <v>0</v>
      </c>
      <c r="L75" s="10">
        <v>0</v>
      </c>
      <c r="M75" s="11">
        <v>4.8117765962377101E-2</v>
      </c>
      <c r="N75" s="12">
        <v>0</v>
      </c>
      <c r="O75" s="11">
        <v>0.155486746631189</v>
      </c>
      <c r="P75" s="11">
        <v>8.7199161803968805E-2</v>
      </c>
      <c r="Q75" s="10">
        <v>2.2979761239587299E-2</v>
      </c>
      <c r="R75" s="12">
        <v>1.36598678162451E-2</v>
      </c>
      <c r="S75" s="12">
        <v>0</v>
      </c>
      <c r="T75" s="12">
        <v>0</v>
      </c>
      <c r="U75" s="12">
        <v>0</v>
      </c>
      <c r="V75" s="10">
        <v>0</v>
      </c>
      <c r="W75" s="10">
        <v>3.8493876515423402E-2</v>
      </c>
      <c r="X75" s="12">
        <v>0</v>
      </c>
      <c r="Y75" s="11">
        <v>0.29441658683341798</v>
      </c>
      <c r="Z75" s="10">
        <v>4.8662892602831999E-2</v>
      </c>
      <c r="AA75" s="12">
        <v>5.93699064751021E-3</v>
      </c>
      <c r="AB75" s="12">
        <v>0</v>
      </c>
      <c r="AC75" s="12">
        <v>1.32205859576645E-2</v>
      </c>
      <c r="AD75" s="12">
        <v>0</v>
      </c>
      <c r="AE75" s="12">
        <v>0</v>
      </c>
      <c r="AF75" s="10">
        <v>0</v>
      </c>
      <c r="AG75" s="11">
        <v>5.7986556256110301E-2</v>
      </c>
      <c r="AH75" s="12">
        <v>0</v>
      </c>
      <c r="AI75" s="10">
        <v>4.3804167411478197E-2</v>
      </c>
      <c r="AJ75" s="12">
        <v>3.5002061907881202E-2</v>
      </c>
      <c r="AK75" s="11">
        <v>5.29940441764589E-2</v>
      </c>
      <c r="AL75" s="10">
        <v>0</v>
      </c>
      <c r="AM75" s="10">
        <v>0</v>
      </c>
      <c r="AN75" s="10">
        <v>0</v>
      </c>
      <c r="AO75" s="11">
        <v>7.4696333733200102E-2</v>
      </c>
      <c r="AP75" s="12">
        <v>2.4196348334687501E-3</v>
      </c>
      <c r="AQ75" s="11">
        <v>6.2583510580401597E-2</v>
      </c>
      <c r="AR75" s="12">
        <v>0</v>
      </c>
      <c r="AS75" s="11">
        <v>8.6417269327877799E-2</v>
      </c>
      <c r="AT75" s="12">
        <v>5.0649897675779602E-3</v>
      </c>
      <c r="AU75" s="12">
        <v>5.2881250878752898E-3</v>
      </c>
      <c r="AV75" s="11">
        <v>0.144599810843867</v>
      </c>
      <c r="AW75" s="12">
        <v>6.3482936873394897E-3</v>
      </c>
      <c r="AX75" s="11">
        <v>0.115221913445316</v>
      </c>
      <c r="AY75" s="12">
        <v>4.2275383966589803E-3</v>
      </c>
      <c r="AZ75" s="11">
        <v>0.171583432069918</v>
      </c>
      <c r="BA75" s="11">
        <v>0.19625175786754501</v>
      </c>
      <c r="BB75" s="12">
        <v>1.45373135427177E-2</v>
      </c>
      <c r="BC75" s="12">
        <v>5.5527055357989397E-3</v>
      </c>
      <c r="BD75" s="12">
        <v>3.5366032653176997E-2</v>
      </c>
      <c r="BE75" s="12">
        <v>3.2935099535892E-2</v>
      </c>
      <c r="BF75" s="10">
        <v>3.8027461492230102E-2</v>
      </c>
      <c r="BG75" s="11">
        <v>6.2730586816251405E-2</v>
      </c>
      <c r="BH75" s="11">
        <v>5.1603859385272101E-2</v>
      </c>
      <c r="BI75" s="10">
        <v>3.6911270427771703E-2</v>
      </c>
      <c r="BJ75" s="10">
        <v>2.8169528030653201E-2</v>
      </c>
      <c r="BK75" s="10">
        <v>0</v>
      </c>
      <c r="BL75" s="10">
        <v>0</v>
      </c>
      <c r="BM75" s="12">
        <v>0</v>
      </c>
      <c r="BN75" s="12">
        <v>0</v>
      </c>
      <c r="BO75" s="12">
        <v>6.3945442874413904E-3</v>
      </c>
      <c r="BP75" s="12">
        <v>6.8776402616912103E-3</v>
      </c>
      <c r="BQ75" s="12">
        <v>1.4470950314276299E-2</v>
      </c>
      <c r="BR75" s="11">
        <v>6.8260927926205694E-2</v>
      </c>
      <c r="BS75" s="11">
        <v>0.23182428809081601</v>
      </c>
      <c r="BT75" s="10">
        <v>0</v>
      </c>
      <c r="BU75" s="10">
        <v>0</v>
      </c>
      <c r="BV75" s="12">
        <v>0</v>
      </c>
      <c r="BW75" s="12">
        <v>0</v>
      </c>
      <c r="BX75" s="12">
        <v>0</v>
      </c>
      <c r="BY75" s="12">
        <v>1.3582918238711701E-2</v>
      </c>
      <c r="BZ75" s="10">
        <v>2.30212318425672E-2</v>
      </c>
      <c r="CA75" s="11">
        <v>8.8081250145740406E-2</v>
      </c>
      <c r="CB75" s="11">
        <v>0.15346794446638401</v>
      </c>
      <c r="CC75" s="10">
        <v>0</v>
      </c>
      <c r="CD75" s="10">
        <v>0</v>
      </c>
      <c r="CE75" s="12">
        <v>0</v>
      </c>
      <c r="CF75" s="12">
        <v>0</v>
      </c>
      <c r="CG75" s="12">
        <v>1.31338541231981E-2</v>
      </c>
      <c r="CH75" s="12">
        <v>0</v>
      </c>
      <c r="CI75" s="12">
        <v>5.7893023670877496E-3</v>
      </c>
      <c r="CJ75" s="10">
        <v>4.9419978327895402E-2</v>
      </c>
      <c r="CK75" s="11">
        <v>0.29533180966955402</v>
      </c>
      <c r="CL75" s="11">
        <v>0.31349977666099699</v>
      </c>
      <c r="CM75" s="11">
        <v>6.9160472793166797E-2</v>
      </c>
      <c r="CN75" s="12">
        <v>4.3212158598023203E-3</v>
      </c>
      <c r="CO75" s="12">
        <v>3.7060407715788198E-3</v>
      </c>
      <c r="CP75" s="12">
        <v>0</v>
      </c>
      <c r="CQ75" s="10">
        <v>0</v>
      </c>
      <c r="CR75" s="11">
        <v>0.23616952115991399</v>
      </c>
      <c r="CS75" s="11">
        <v>6.8434102823994203E-2</v>
      </c>
      <c r="CT75" s="12">
        <v>8.7907951922660595E-3</v>
      </c>
      <c r="CU75" s="12">
        <v>0</v>
      </c>
      <c r="CV75" s="12">
        <v>0</v>
      </c>
      <c r="CW75" s="10">
        <v>0</v>
      </c>
      <c r="CX75" s="11">
        <v>0.36926283574547702</v>
      </c>
      <c r="CY75" s="11">
        <v>7.0108751808855604E-2</v>
      </c>
      <c r="CZ75" s="12">
        <v>0</v>
      </c>
      <c r="DA75" s="12">
        <v>8.1588268086962394E-3</v>
      </c>
      <c r="DB75" s="12">
        <v>0</v>
      </c>
      <c r="DC75" s="10">
        <v>0</v>
      </c>
      <c r="DD75" s="10">
        <v>0</v>
      </c>
      <c r="DE75" s="10">
        <v>0</v>
      </c>
      <c r="DF75" s="12">
        <v>0</v>
      </c>
      <c r="DG75" s="12">
        <v>6.5599697786399803E-3</v>
      </c>
      <c r="DH75" s="12">
        <v>9.4433026352898908E-3</v>
      </c>
      <c r="DI75" s="11">
        <v>6.3792150887087798E-2</v>
      </c>
      <c r="DJ75" s="11">
        <v>0.23182428809081601</v>
      </c>
      <c r="DK75" s="10">
        <v>0</v>
      </c>
      <c r="DL75" s="10">
        <v>0</v>
      </c>
      <c r="DM75" s="12">
        <v>0</v>
      </c>
      <c r="DN75" s="12">
        <v>4.3377822905219599E-3</v>
      </c>
      <c r="DO75" s="12">
        <v>1.50448065589285E-2</v>
      </c>
      <c r="DP75" s="11">
        <v>8.3450166773745005E-2</v>
      </c>
      <c r="DQ75" s="11">
        <v>0.15346794446638401</v>
      </c>
      <c r="DR75" s="10">
        <v>0</v>
      </c>
      <c r="DS75" s="10">
        <v>0</v>
      </c>
      <c r="DT75" s="12">
        <v>0</v>
      </c>
      <c r="DU75" s="12">
        <v>9.01535008550804E-3</v>
      </c>
      <c r="DV75" s="12">
        <v>3.7239044866748299E-3</v>
      </c>
      <c r="DW75" s="10">
        <v>4.4436086555943201E-2</v>
      </c>
      <c r="DX75" s="11">
        <v>0.29533180966955402</v>
      </c>
    </row>
    <row r="77" spans="1:128" ht="28.5" customHeight="1" x14ac:dyDescent="0.35">
      <c r="A77" s="20" t="s">
        <v>12</v>
      </c>
      <c r="B77" s="20"/>
      <c r="C77" s="20"/>
      <c r="D77" s="20"/>
      <c r="E77" s="20"/>
      <c r="F77" s="20"/>
      <c r="G77" s="20"/>
      <c r="H77" s="20"/>
      <c r="I77" s="20"/>
      <c r="J77" s="20"/>
      <c r="K77" s="20"/>
      <c r="L77" s="20"/>
      <c r="M77" s="20"/>
      <c r="N77" s="20"/>
      <c r="O77" s="20"/>
      <c r="P77" s="20"/>
      <c r="Q77" s="20"/>
      <c r="R77" s="20"/>
      <c r="S77" s="20"/>
      <c r="T77" s="20"/>
      <c r="U77" s="20"/>
      <c r="V77" s="20"/>
      <c r="W77" s="20"/>
      <c r="X77" s="20"/>
      <c r="Y77" s="20"/>
      <c r="Z77" s="20"/>
      <c r="AA77" s="20"/>
      <c r="AB77" s="20"/>
      <c r="AC77" s="20"/>
      <c r="AD77" s="20"/>
      <c r="AE77" s="20"/>
      <c r="AF77" s="20"/>
      <c r="AG77" s="20"/>
      <c r="AH77" s="20"/>
      <c r="AI77" s="20"/>
      <c r="AJ77" s="20"/>
      <c r="AK77" s="20"/>
      <c r="AL77" s="20"/>
      <c r="AM77" s="20"/>
      <c r="AN77" s="20"/>
      <c r="AO77" s="20"/>
      <c r="AP77" s="20"/>
      <c r="AQ77" s="20"/>
      <c r="AR77" s="20"/>
      <c r="AS77" s="20"/>
      <c r="AT77" s="20"/>
      <c r="AU77" s="20"/>
      <c r="AV77" s="20"/>
      <c r="AW77" s="20"/>
      <c r="AX77" s="20"/>
      <c r="AY77" s="20"/>
      <c r="AZ77" s="20"/>
      <c r="BA77" s="20"/>
      <c r="BB77" s="20"/>
      <c r="BC77" s="20"/>
      <c r="BD77" s="20"/>
      <c r="BE77" s="20"/>
      <c r="BF77" s="20"/>
      <c r="BG77" s="20"/>
      <c r="BH77" s="20"/>
      <c r="BI77" s="20"/>
      <c r="BJ77" s="20"/>
      <c r="BK77" s="20"/>
      <c r="BL77" s="20"/>
      <c r="BM77" s="20"/>
      <c r="BN77" s="20"/>
      <c r="BO77" s="20"/>
      <c r="BP77" s="20"/>
      <c r="BQ77" s="20"/>
      <c r="BR77" s="20"/>
      <c r="BS77" s="20"/>
      <c r="BT77" s="20"/>
      <c r="BU77" s="20"/>
      <c r="BV77" s="20"/>
      <c r="BW77" s="20"/>
      <c r="BX77" s="20"/>
      <c r="BY77" s="20"/>
      <c r="BZ77" s="20"/>
      <c r="CA77" s="20"/>
      <c r="CB77" s="20"/>
      <c r="CC77" s="20"/>
      <c r="CD77" s="20"/>
      <c r="CE77" s="20"/>
      <c r="CF77" s="20"/>
      <c r="CG77" s="20"/>
      <c r="CH77" s="20"/>
      <c r="CI77" s="20"/>
      <c r="CJ77" s="20"/>
      <c r="CK77" s="20"/>
      <c r="CL77" s="20"/>
      <c r="CM77" s="20"/>
      <c r="CN77" s="20"/>
      <c r="CO77" s="20"/>
      <c r="CP77" s="20"/>
      <c r="CQ77" s="20"/>
      <c r="CR77" s="20"/>
      <c r="CS77" s="20"/>
      <c r="CT77" s="20"/>
      <c r="CU77" s="20"/>
      <c r="CV77" s="20"/>
      <c r="CW77" s="20"/>
      <c r="CX77" s="20"/>
      <c r="CY77" s="20"/>
      <c r="CZ77" s="20"/>
      <c r="DA77" s="20"/>
      <c r="DB77" s="20"/>
      <c r="DC77" s="20"/>
      <c r="DD77" s="20"/>
      <c r="DE77" s="20"/>
      <c r="DF77" s="20"/>
      <c r="DG77" s="20"/>
      <c r="DH77" s="20"/>
      <c r="DI77" s="20"/>
      <c r="DJ77" s="20"/>
      <c r="DK77" s="20"/>
      <c r="DL77" s="20"/>
      <c r="DM77" s="20"/>
      <c r="DN77" s="20"/>
      <c r="DO77" s="20"/>
      <c r="DP77" s="20"/>
      <c r="DQ77" s="20"/>
      <c r="DR77" s="20"/>
      <c r="DS77" s="20"/>
      <c r="DT77" s="20"/>
      <c r="DU77" s="20"/>
      <c r="DV77" s="20"/>
      <c r="DW77" s="20"/>
      <c r="DX77" s="20"/>
    </row>
    <row r="78" spans="1:128" x14ac:dyDescent="0.35">
      <c r="A78" s="19" t="s">
        <v>203</v>
      </c>
      <c r="B78" s="6" t="s">
        <v>264</v>
      </c>
      <c r="C78" s="21" t="s">
        <v>12</v>
      </c>
      <c r="D78" s="21"/>
      <c r="E78" s="21" t="s">
        <v>13</v>
      </c>
      <c r="F78" s="21"/>
      <c r="G78" s="21"/>
      <c r="H78" s="21"/>
      <c r="I78" s="21"/>
      <c r="J78" s="21"/>
      <c r="K78" s="21"/>
      <c r="L78" s="21"/>
      <c r="M78" s="21"/>
      <c r="N78" s="21"/>
      <c r="O78" s="21" t="s">
        <v>204</v>
      </c>
      <c r="P78" s="21"/>
      <c r="Q78" s="21"/>
      <c r="R78" s="21"/>
      <c r="S78" s="21"/>
      <c r="T78" s="21"/>
      <c r="U78" s="21"/>
      <c r="V78" s="21"/>
      <c r="W78" s="21"/>
      <c r="X78" s="21"/>
      <c r="Y78" s="21" t="s">
        <v>205</v>
      </c>
      <c r="Z78" s="21"/>
      <c r="AA78" s="21"/>
      <c r="AB78" s="21"/>
      <c r="AC78" s="21"/>
      <c r="AD78" s="21"/>
      <c r="AE78" s="21"/>
      <c r="AF78" s="21"/>
      <c r="AG78" s="21"/>
      <c r="AH78" s="21"/>
      <c r="AI78" s="21" t="s">
        <v>268</v>
      </c>
      <c r="AJ78" s="21"/>
      <c r="AK78" s="21"/>
      <c r="AL78" s="21" t="s">
        <v>14</v>
      </c>
      <c r="AM78" s="21"/>
      <c r="AN78" s="21"/>
      <c r="AO78" s="21" t="s">
        <v>206</v>
      </c>
      <c r="AP78" s="21"/>
      <c r="AQ78" s="21" t="s">
        <v>207</v>
      </c>
      <c r="AR78" s="21"/>
      <c r="AS78" s="21" t="s">
        <v>208</v>
      </c>
      <c r="AT78" s="21"/>
      <c r="AU78" s="21" t="s">
        <v>15</v>
      </c>
      <c r="AV78" s="21"/>
      <c r="AW78" s="21" t="s">
        <v>16</v>
      </c>
      <c r="AX78" s="21"/>
      <c r="AY78" s="21" t="s">
        <v>17</v>
      </c>
      <c r="AZ78" s="21"/>
      <c r="BA78" s="21" t="s">
        <v>21</v>
      </c>
      <c r="BB78" s="21"/>
      <c r="BC78" s="21"/>
      <c r="BD78" s="21" t="s">
        <v>25</v>
      </c>
      <c r="BE78" s="21"/>
      <c r="BF78" s="21"/>
      <c r="BG78" s="21"/>
      <c r="BH78" s="21" t="s">
        <v>26</v>
      </c>
      <c r="BI78" s="21"/>
      <c r="BJ78" s="21"/>
      <c r="BK78" s="21" t="s">
        <v>30</v>
      </c>
      <c r="BL78" s="21"/>
      <c r="BM78" s="21"/>
      <c r="BN78" s="21"/>
      <c r="BO78" s="21"/>
      <c r="BP78" s="21"/>
      <c r="BQ78" s="21"/>
      <c r="BR78" s="21"/>
      <c r="BS78" s="21"/>
      <c r="BT78" s="21" t="s">
        <v>31</v>
      </c>
      <c r="BU78" s="21"/>
      <c r="BV78" s="21"/>
      <c r="BW78" s="21"/>
      <c r="BX78" s="21"/>
      <c r="BY78" s="21"/>
      <c r="BZ78" s="21"/>
      <c r="CA78" s="21"/>
      <c r="CB78" s="21"/>
      <c r="CC78" s="21" t="s">
        <v>32</v>
      </c>
      <c r="CD78" s="21"/>
      <c r="CE78" s="21"/>
      <c r="CF78" s="21"/>
      <c r="CG78" s="21"/>
      <c r="CH78" s="21"/>
      <c r="CI78" s="21"/>
      <c r="CJ78" s="21"/>
      <c r="CK78" s="21"/>
      <c r="CL78" s="21" t="s">
        <v>33</v>
      </c>
      <c r="CM78" s="21"/>
      <c r="CN78" s="21"/>
      <c r="CO78" s="21"/>
      <c r="CP78" s="21"/>
      <c r="CQ78" s="21"/>
      <c r="CR78" s="21" t="s">
        <v>34</v>
      </c>
      <c r="CS78" s="21"/>
      <c r="CT78" s="21"/>
      <c r="CU78" s="21"/>
      <c r="CV78" s="21"/>
      <c r="CW78" s="21"/>
      <c r="CX78" s="21" t="s">
        <v>35</v>
      </c>
      <c r="CY78" s="21"/>
      <c r="CZ78" s="21"/>
      <c r="DA78" s="21"/>
      <c r="DB78" s="21"/>
      <c r="DC78" s="21"/>
      <c r="DD78" s="21" t="s">
        <v>36</v>
      </c>
      <c r="DE78" s="21"/>
      <c r="DF78" s="21"/>
      <c r="DG78" s="21"/>
      <c r="DH78" s="21"/>
      <c r="DI78" s="21"/>
      <c r="DJ78" s="21"/>
      <c r="DK78" s="21" t="s">
        <v>37</v>
      </c>
      <c r="DL78" s="21"/>
      <c r="DM78" s="21"/>
      <c r="DN78" s="21"/>
      <c r="DO78" s="21"/>
      <c r="DP78" s="21"/>
      <c r="DQ78" s="21"/>
      <c r="DR78" s="21" t="s">
        <v>38</v>
      </c>
      <c r="DS78" s="21"/>
      <c r="DT78" s="21"/>
      <c r="DU78" s="21"/>
      <c r="DV78" s="21"/>
      <c r="DW78" s="21"/>
      <c r="DX78" s="21"/>
    </row>
    <row r="79" spans="1:128" ht="31.5" x14ac:dyDescent="0.35">
      <c r="A79" s="19"/>
      <c r="B79" s="6" t="s">
        <v>1</v>
      </c>
      <c r="C79" s="6" t="s">
        <v>39</v>
      </c>
      <c r="D79" s="6" t="s">
        <v>40</v>
      </c>
      <c r="E79" s="6" t="s">
        <v>41</v>
      </c>
      <c r="F79" s="6" t="s">
        <v>42</v>
      </c>
      <c r="G79" s="6" t="s">
        <v>43</v>
      </c>
      <c r="H79" s="6" t="s">
        <v>44</v>
      </c>
      <c r="I79" s="6" t="s">
        <v>45</v>
      </c>
      <c r="J79" s="6" t="s">
        <v>46</v>
      </c>
      <c r="K79" s="6" t="s">
        <v>47</v>
      </c>
      <c r="L79" s="6" t="s">
        <v>48</v>
      </c>
      <c r="M79" s="6" t="s">
        <v>49</v>
      </c>
      <c r="N79" s="6" t="s">
        <v>209</v>
      </c>
      <c r="O79" s="6" t="s">
        <v>41</v>
      </c>
      <c r="P79" s="6" t="s">
        <v>42</v>
      </c>
      <c r="Q79" s="6" t="s">
        <v>43</v>
      </c>
      <c r="R79" s="6" t="s">
        <v>44</v>
      </c>
      <c r="S79" s="6" t="s">
        <v>45</v>
      </c>
      <c r="T79" s="6" t="s">
        <v>46</v>
      </c>
      <c r="U79" s="6" t="s">
        <v>47</v>
      </c>
      <c r="V79" s="6" t="s">
        <v>48</v>
      </c>
      <c r="W79" s="6" t="s">
        <v>49</v>
      </c>
      <c r="X79" s="6" t="s">
        <v>209</v>
      </c>
      <c r="Y79" s="6" t="s">
        <v>41</v>
      </c>
      <c r="Z79" s="6" t="s">
        <v>42</v>
      </c>
      <c r="AA79" s="6" t="s">
        <v>43</v>
      </c>
      <c r="AB79" s="6" t="s">
        <v>44</v>
      </c>
      <c r="AC79" s="6" t="s">
        <v>45</v>
      </c>
      <c r="AD79" s="6" t="s">
        <v>46</v>
      </c>
      <c r="AE79" s="6" t="s">
        <v>47</v>
      </c>
      <c r="AF79" s="6" t="s">
        <v>48</v>
      </c>
      <c r="AG79" s="6" t="s">
        <v>49</v>
      </c>
      <c r="AH79" s="6" t="s">
        <v>209</v>
      </c>
      <c r="AI79" s="6" t="s">
        <v>269</v>
      </c>
      <c r="AJ79" s="6" t="s">
        <v>270</v>
      </c>
      <c r="AK79" s="6" t="s">
        <v>271</v>
      </c>
      <c r="AL79" s="6" t="s">
        <v>50</v>
      </c>
      <c r="AM79" s="6" t="s">
        <v>210</v>
      </c>
      <c r="AN79" s="6" t="s">
        <v>211</v>
      </c>
      <c r="AO79" s="6" t="s">
        <v>212</v>
      </c>
      <c r="AP79" s="6" t="s">
        <v>213</v>
      </c>
      <c r="AQ79" s="6" t="s">
        <v>212</v>
      </c>
      <c r="AR79" s="6" t="s">
        <v>213</v>
      </c>
      <c r="AS79" s="6" t="s">
        <v>212</v>
      </c>
      <c r="AT79" s="6" t="s">
        <v>213</v>
      </c>
      <c r="AU79" s="6" t="s">
        <v>53</v>
      </c>
      <c r="AV79" s="6" t="s">
        <v>54</v>
      </c>
      <c r="AW79" s="6" t="s">
        <v>53</v>
      </c>
      <c r="AX79" s="6" t="s">
        <v>54</v>
      </c>
      <c r="AY79" s="6" t="s">
        <v>53</v>
      </c>
      <c r="AZ79" s="6" t="s">
        <v>54</v>
      </c>
      <c r="BA79" s="6" t="s">
        <v>52</v>
      </c>
      <c r="BB79" s="6" t="s">
        <v>51</v>
      </c>
      <c r="BC79" s="6" t="s">
        <v>60</v>
      </c>
      <c r="BD79" s="6" t="s">
        <v>71</v>
      </c>
      <c r="BE79" s="6" t="s">
        <v>72</v>
      </c>
      <c r="BF79" s="6" t="s">
        <v>73</v>
      </c>
      <c r="BG79" s="6" t="s">
        <v>74</v>
      </c>
      <c r="BH79" s="6" t="s">
        <v>75</v>
      </c>
      <c r="BI79" s="6" t="s">
        <v>76</v>
      </c>
      <c r="BJ79" s="6" t="s">
        <v>77</v>
      </c>
      <c r="BK79" s="6" t="s">
        <v>83</v>
      </c>
      <c r="BL79" s="6" t="s">
        <v>84</v>
      </c>
      <c r="BM79" s="6" t="s">
        <v>85</v>
      </c>
      <c r="BN79" s="6" t="s">
        <v>86</v>
      </c>
      <c r="BO79" s="6" t="s">
        <v>87</v>
      </c>
      <c r="BP79" s="6" t="s">
        <v>88</v>
      </c>
      <c r="BQ79" s="6" t="s">
        <v>89</v>
      </c>
      <c r="BR79" s="6" t="s">
        <v>90</v>
      </c>
      <c r="BS79" s="6" t="s">
        <v>91</v>
      </c>
      <c r="BT79" s="6" t="s">
        <v>83</v>
      </c>
      <c r="BU79" s="6" t="s">
        <v>84</v>
      </c>
      <c r="BV79" s="6" t="s">
        <v>85</v>
      </c>
      <c r="BW79" s="6" t="s">
        <v>86</v>
      </c>
      <c r="BX79" s="6" t="s">
        <v>87</v>
      </c>
      <c r="BY79" s="6" t="s">
        <v>88</v>
      </c>
      <c r="BZ79" s="6" t="s">
        <v>89</v>
      </c>
      <c r="CA79" s="6" t="s">
        <v>90</v>
      </c>
      <c r="CB79" s="6" t="s">
        <v>91</v>
      </c>
      <c r="CC79" s="6" t="s">
        <v>83</v>
      </c>
      <c r="CD79" s="6" t="s">
        <v>84</v>
      </c>
      <c r="CE79" s="6" t="s">
        <v>85</v>
      </c>
      <c r="CF79" s="6" t="s">
        <v>86</v>
      </c>
      <c r="CG79" s="6" t="s">
        <v>87</v>
      </c>
      <c r="CH79" s="6" t="s">
        <v>88</v>
      </c>
      <c r="CI79" s="6" t="s">
        <v>89</v>
      </c>
      <c r="CJ79" s="6" t="s">
        <v>90</v>
      </c>
      <c r="CK79" s="6" t="s">
        <v>91</v>
      </c>
      <c r="CL79" s="6" t="s">
        <v>92</v>
      </c>
      <c r="CM79" s="6" t="s">
        <v>93</v>
      </c>
      <c r="CN79" s="6" t="s">
        <v>214</v>
      </c>
      <c r="CO79" s="6" t="s">
        <v>215</v>
      </c>
      <c r="CP79" s="6" t="s">
        <v>216</v>
      </c>
      <c r="CQ79" s="6" t="s">
        <v>94</v>
      </c>
      <c r="CR79" s="6" t="s">
        <v>92</v>
      </c>
      <c r="CS79" s="6" t="s">
        <v>93</v>
      </c>
      <c r="CT79" s="6" t="s">
        <v>214</v>
      </c>
      <c r="CU79" s="6" t="s">
        <v>215</v>
      </c>
      <c r="CV79" s="6" t="s">
        <v>216</v>
      </c>
      <c r="CW79" s="6" t="s">
        <v>94</v>
      </c>
      <c r="CX79" s="6" t="s">
        <v>92</v>
      </c>
      <c r="CY79" s="6" t="s">
        <v>93</v>
      </c>
      <c r="CZ79" s="6" t="s">
        <v>214</v>
      </c>
      <c r="DA79" s="6" t="s">
        <v>215</v>
      </c>
      <c r="DB79" s="6" t="s">
        <v>216</v>
      </c>
      <c r="DC79" s="6" t="s">
        <v>94</v>
      </c>
      <c r="DD79" s="6" t="s">
        <v>95</v>
      </c>
      <c r="DE79" s="6" t="s">
        <v>96</v>
      </c>
      <c r="DF79" s="6" t="s">
        <v>97</v>
      </c>
      <c r="DG79" s="6" t="s">
        <v>98</v>
      </c>
      <c r="DH79" s="6" t="s">
        <v>272</v>
      </c>
      <c r="DI79" s="6" t="s">
        <v>99</v>
      </c>
      <c r="DJ79" s="6" t="s">
        <v>100</v>
      </c>
      <c r="DK79" s="6" t="s">
        <v>95</v>
      </c>
      <c r="DL79" s="6" t="s">
        <v>96</v>
      </c>
      <c r="DM79" s="6" t="s">
        <v>97</v>
      </c>
      <c r="DN79" s="6" t="s">
        <v>98</v>
      </c>
      <c r="DO79" s="6" t="s">
        <v>272</v>
      </c>
      <c r="DP79" s="6" t="s">
        <v>99</v>
      </c>
      <c r="DQ79" s="6" t="s">
        <v>100</v>
      </c>
      <c r="DR79" s="6" t="s">
        <v>95</v>
      </c>
      <c r="DS79" s="6" t="s">
        <v>96</v>
      </c>
      <c r="DT79" s="6" t="s">
        <v>97</v>
      </c>
      <c r="DU79" s="6" t="s">
        <v>98</v>
      </c>
      <c r="DV79" s="6" t="s">
        <v>272</v>
      </c>
      <c r="DW79" s="6" t="s">
        <v>99</v>
      </c>
      <c r="DX79" s="6" t="s">
        <v>100</v>
      </c>
    </row>
    <row r="80" spans="1:128" x14ac:dyDescent="0.35">
      <c r="A80" s="7" t="s">
        <v>2</v>
      </c>
      <c r="B80" s="8">
        <v>3840</v>
      </c>
      <c r="C80" s="8">
        <v>1927</v>
      </c>
      <c r="D80" s="8">
        <v>1892</v>
      </c>
      <c r="E80" s="8">
        <v>429</v>
      </c>
      <c r="F80" s="8">
        <v>417</v>
      </c>
      <c r="G80" s="8">
        <v>497</v>
      </c>
      <c r="H80" s="8">
        <v>514</v>
      </c>
      <c r="I80" s="8">
        <v>549</v>
      </c>
      <c r="J80" s="8">
        <v>551</v>
      </c>
      <c r="K80" s="8">
        <v>490</v>
      </c>
      <c r="L80" s="8">
        <v>394</v>
      </c>
      <c r="M80" s="8">
        <v>2956</v>
      </c>
      <c r="N80" s="8">
        <v>884</v>
      </c>
      <c r="O80" s="8">
        <v>190</v>
      </c>
      <c r="P80" s="8">
        <v>204</v>
      </c>
      <c r="Q80" s="8">
        <v>254</v>
      </c>
      <c r="R80" s="8">
        <v>259</v>
      </c>
      <c r="S80" s="8">
        <v>281</v>
      </c>
      <c r="T80" s="8">
        <v>286</v>
      </c>
      <c r="U80" s="8">
        <v>249</v>
      </c>
      <c r="V80" s="8">
        <v>203</v>
      </c>
      <c r="W80" s="8">
        <v>1475</v>
      </c>
      <c r="X80" s="8">
        <v>452</v>
      </c>
      <c r="Y80" s="8">
        <v>239</v>
      </c>
      <c r="Z80" s="8">
        <v>211</v>
      </c>
      <c r="AA80" s="8">
        <v>243</v>
      </c>
      <c r="AB80" s="8">
        <v>255</v>
      </c>
      <c r="AC80" s="8">
        <v>266</v>
      </c>
      <c r="AD80" s="8">
        <v>260</v>
      </c>
      <c r="AE80" s="8">
        <v>232</v>
      </c>
      <c r="AF80" s="8">
        <v>185</v>
      </c>
      <c r="AG80" s="8">
        <v>1474</v>
      </c>
      <c r="AH80" s="8">
        <v>418</v>
      </c>
      <c r="AI80" s="8">
        <v>3247</v>
      </c>
      <c r="AJ80" s="8">
        <v>1622</v>
      </c>
      <c r="AK80" s="8">
        <v>1613</v>
      </c>
      <c r="AL80" s="8">
        <v>593</v>
      </c>
      <c r="AM80" s="8">
        <v>305</v>
      </c>
      <c r="AN80" s="8">
        <v>279</v>
      </c>
      <c r="AO80" s="8">
        <v>1857</v>
      </c>
      <c r="AP80" s="8">
        <v>1983</v>
      </c>
      <c r="AQ80" s="8">
        <v>907</v>
      </c>
      <c r="AR80" s="8">
        <v>1020</v>
      </c>
      <c r="AS80" s="8">
        <v>949</v>
      </c>
      <c r="AT80" s="8">
        <v>943</v>
      </c>
      <c r="AU80" s="8">
        <v>2945</v>
      </c>
      <c r="AV80" s="8">
        <v>895</v>
      </c>
      <c r="AW80" s="8">
        <v>1502</v>
      </c>
      <c r="AX80" s="8">
        <v>425</v>
      </c>
      <c r="AY80" s="8">
        <v>1423</v>
      </c>
      <c r="AZ80" s="8">
        <v>469</v>
      </c>
      <c r="BA80" s="8">
        <v>651</v>
      </c>
      <c r="BB80" s="8">
        <v>1401</v>
      </c>
      <c r="BC80" s="8">
        <v>1361</v>
      </c>
      <c r="BD80" s="8">
        <v>2805</v>
      </c>
      <c r="BE80" s="8">
        <v>1446</v>
      </c>
      <c r="BF80" s="8">
        <v>1359</v>
      </c>
      <c r="BG80" s="8">
        <v>1035</v>
      </c>
      <c r="BH80" s="8">
        <v>1843</v>
      </c>
      <c r="BI80" s="8">
        <v>1574</v>
      </c>
      <c r="BJ80" s="8">
        <v>423</v>
      </c>
      <c r="BK80" s="8">
        <v>195</v>
      </c>
      <c r="BL80" s="8">
        <v>199</v>
      </c>
      <c r="BM80" s="8">
        <v>484</v>
      </c>
      <c r="BN80" s="8">
        <v>553</v>
      </c>
      <c r="BO80" s="8">
        <v>550</v>
      </c>
      <c r="BP80" s="8">
        <v>514</v>
      </c>
      <c r="BQ80" s="8">
        <v>503</v>
      </c>
      <c r="BR80" s="8">
        <v>412</v>
      </c>
      <c r="BS80" s="8">
        <v>431</v>
      </c>
      <c r="BT80" s="8">
        <v>100</v>
      </c>
      <c r="BU80" s="8">
        <v>103</v>
      </c>
      <c r="BV80" s="8">
        <v>249</v>
      </c>
      <c r="BW80" s="8">
        <v>285</v>
      </c>
      <c r="BX80" s="8">
        <v>281</v>
      </c>
      <c r="BY80" s="8">
        <v>260</v>
      </c>
      <c r="BZ80" s="8">
        <v>253</v>
      </c>
      <c r="CA80" s="8">
        <v>202</v>
      </c>
      <c r="CB80" s="8">
        <v>193</v>
      </c>
      <c r="CC80" s="8">
        <v>92</v>
      </c>
      <c r="CD80" s="8">
        <v>94</v>
      </c>
      <c r="CE80" s="8">
        <v>226</v>
      </c>
      <c r="CF80" s="8">
        <v>264</v>
      </c>
      <c r="CG80" s="8">
        <v>268</v>
      </c>
      <c r="CH80" s="8">
        <v>253</v>
      </c>
      <c r="CI80" s="8">
        <v>249</v>
      </c>
      <c r="CJ80" s="8">
        <v>208</v>
      </c>
      <c r="CK80" s="8">
        <v>238</v>
      </c>
      <c r="CL80" s="8">
        <v>246</v>
      </c>
      <c r="CM80" s="8">
        <v>839</v>
      </c>
      <c r="CN80" s="8">
        <v>818</v>
      </c>
      <c r="CO80" s="8">
        <v>949</v>
      </c>
      <c r="CP80" s="8">
        <v>594</v>
      </c>
      <c r="CQ80" s="8">
        <v>394</v>
      </c>
      <c r="CR80" s="8">
        <v>103</v>
      </c>
      <c r="CS80" s="8">
        <v>422</v>
      </c>
      <c r="CT80" s="8">
        <v>402</v>
      </c>
      <c r="CU80" s="8">
        <v>512</v>
      </c>
      <c r="CV80" s="8">
        <v>285</v>
      </c>
      <c r="CW80" s="8">
        <v>203</v>
      </c>
      <c r="CX80" s="8">
        <v>143</v>
      </c>
      <c r="CY80" s="8">
        <v>416</v>
      </c>
      <c r="CZ80" s="8">
        <v>415</v>
      </c>
      <c r="DA80" s="8">
        <v>431</v>
      </c>
      <c r="DB80" s="8">
        <v>301</v>
      </c>
      <c r="DC80" s="8">
        <v>185</v>
      </c>
      <c r="DD80" s="8">
        <v>195</v>
      </c>
      <c r="DE80" s="8">
        <v>398</v>
      </c>
      <c r="DF80" s="8">
        <v>750</v>
      </c>
      <c r="DG80" s="8">
        <v>817</v>
      </c>
      <c r="DH80" s="8">
        <v>785</v>
      </c>
      <c r="DI80" s="8">
        <v>465</v>
      </c>
      <c r="DJ80" s="8">
        <v>431</v>
      </c>
      <c r="DK80" s="8">
        <v>100</v>
      </c>
      <c r="DL80" s="8">
        <v>205</v>
      </c>
      <c r="DM80" s="8">
        <v>375</v>
      </c>
      <c r="DN80" s="8">
        <v>425</v>
      </c>
      <c r="DO80" s="8">
        <v>397</v>
      </c>
      <c r="DP80" s="8">
        <v>232</v>
      </c>
      <c r="DQ80" s="8">
        <v>193</v>
      </c>
      <c r="DR80" s="8">
        <v>92</v>
      </c>
      <c r="DS80" s="8">
        <v>187</v>
      </c>
      <c r="DT80" s="8">
        <v>366</v>
      </c>
      <c r="DU80" s="8">
        <v>390</v>
      </c>
      <c r="DV80" s="8">
        <v>388</v>
      </c>
      <c r="DW80" s="8">
        <v>231</v>
      </c>
      <c r="DX80" s="8">
        <v>238</v>
      </c>
    </row>
    <row r="81" spans="1:128" x14ac:dyDescent="0.35">
      <c r="A81" s="9" t="s">
        <v>39</v>
      </c>
      <c r="B81" s="10">
        <v>0.50176863182862197</v>
      </c>
      <c r="C81" s="11">
        <v>1</v>
      </c>
      <c r="D81" s="12">
        <v>0</v>
      </c>
      <c r="E81" s="12">
        <v>0.44366986656708901</v>
      </c>
      <c r="F81" s="10">
        <v>0.48996028796095797</v>
      </c>
      <c r="G81" s="10">
        <v>0.51055862329108104</v>
      </c>
      <c r="H81" s="10">
        <v>0.50274539863642698</v>
      </c>
      <c r="I81" s="10">
        <v>0.51297411627045697</v>
      </c>
      <c r="J81" s="10">
        <v>0.51990565822682999</v>
      </c>
      <c r="K81" s="10">
        <v>0.50948703369993398</v>
      </c>
      <c r="L81" s="10">
        <v>0.51460270392845497</v>
      </c>
      <c r="M81" s="10">
        <v>0.49877979582280302</v>
      </c>
      <c r="N81" s="10">
        <v>0.51176829946328195</v>
      </c>
      <c r="O81" s="11">
        <v>1</v>
      </c>
      <c r="P81" s="11">
        <v>1</v>
      </c>
      <c r="Q81" s="11">
        <v>1</v>
      </c>
      <c r="R81" s="11">
        <v>1</v>
      </c>
      <c r="S81" s="11">
        <v>1</v>
      </c>
      <c r="T81" s="11">
        <v>1</v>
      </c>
      <c r="U81" s="11">
        <v>1</v>
      </c>
      <c r="V81" s="11">
        <v>1</v>
      </c>
      <c r="W81" s="11">
        <v>1</v>
      </c>
      <c r="X81" s="11">
        <v>1</v>
      </c>
      <c r="Y81" s="12">
        <v>0</v>
      </c>
      <c r="Z81" s="12">
        <v>0</v>
      </c>
      <c r="AA81" s="12">
        <v>0</v>
      </c>
      <c r="AB81" s="12">
        <v>0</v>
      </c>
      <c r="AC81" s="12">
        <v>0</v>
      </c>
      <c r="AD81" s="12">
        <v>0</v>
      </c>
      <c r="AE81" s="12">
        <v>0</v>
      </c>
      <c r="AF81" s="12">
        <v>0</v>
      </c>
      <c r="AG81" s="12">
        <v>0</v>
      </c>
      <c r="AH81" s="12">
        <v>0</v>
      </c>
      <c r="AI81" s="10">
        <v>0.49936356053759501</v>
      </c>
      <c r="AJ81" s="11">
        <v>1</v>
      </c>
      <c r="AK81" s="12">
        <v>0</v>
      </c>
      <c r="AL81" s="10">
        <v>0.51495056981172505</v>
      </c>
      <c r="AM81" s="11">
        <v>1</v>
      </c>
      <c r="AN81" s="12">
        <v>0</v>
      </c>
      <c r="AO81" s="10">
        <v>0.48832605094102199</v>
      </c>
      <c r="AP81" s="10">
        <v>0.51436136231310103</v>
      </c>
      <c r="AQ81" s="11">
        <v>1</v>
      </c>
      <c r="AR81" s="11">
        <v>1</v>
      </c>
      <c r="AS81" s="12">
        <v>0</v>
      </c>
      <c r="AT81" s="12">
        <v>0</v>
      </c>
      <c r="AU81" s="10">
        <v>0.51007924269604898</v>
      </c>
      <c r="AV81" s="10">
        <v>0.47443944237928698</v>
      </c>
      <c r="AW81" s="11">
        <v>1</v>
      </c>
      <c r="AX81" s="11">
        <v>1</v>
      </c>
      <c r="AY81" s="12">
        <v>0</v>
      </c>
      <c r="AZ81" s="12">
        <v>0</v>
      </c>
      <c r="BA81" s="10">
        <v>0.53424599464492994</v>
      </c>
      <c r="BB81" s="11">
        <v>0.55654891154687602</v>
      </c>
      <c r="BC81" s="12">
        <v>0.42296416066134002</v>
      </c>
      <c r="BD81" s="10">
        <v>0.49372910091170802</v>
      </c>
      <c r="BE81" s="10">
        <v>0.48857743138015203</v>
      </c>
      <c r="BF81" s="10">
        <v>0.49920918262908798</v>
      </c>
      <c r="BG81" s="10">
        <v>0.52355487810849899</v>
      </c>
      <c r="BH81" s="10">
        <v>0.50046605652977405</v>
      </c>
      <c r="BI81" s="10">
        <v>0.50026630002308503</v>
      </c>
      <c r="BJ81" s="10">
        <v>0.51302587593802096</v>
      </c>
      <c r="BK81" s="10">
        <v>0.514686285935814</v>
      </c>
      <c r="BL81" s="10">
        <v>0.51452106417596899</v>
      </c>
      <c r="BM81" s="10">
        <v>0.515820667800304</v>
      </c>
      <c r="BN81" s="10">
        <v>0.51473204225958802</v>
      </c>
      <c r="BO81" s="10">
        <v>0.51123946299501999</v>
      </c>
      <c r="BP81" s="10">
        <v>0.50634481786761698</v>
      </c>
      <c r="BQ81" s="10">
        <v>0.50381171531268398</v>
      </c>
      <c r="BR81" s="10">
        <v>0.49127983576647399</v>
      </c>
      <c r="BS81" s="12">
        <v>0.44766524222208198</v>
      </c>
      <c r="BT81" s="11">
        <v>1</v>
      </c>
      <c r="BU81" s="11">
        <v>1</v>
      </c>
      <c r="BV81" s="11">
        <v>1</v>
      </c>
      <c r="BW81" s="11">
        <v>1</v>
      </c>
      <c r="BX81" s="11">
        <v>1</v>
      </c>
      <c r="BY81" s="11">
        <v>1</v>
      </c>
      <c r="BZ81" s="11">
        <v>1</v>
      </c>
      <c r="CA81" s="11">
        <v>1</v>
      </c>
      <c r="CB81" s="11">
        <v>1</v>
      </c>
      <c r="CC81" s="12">
        <v>0</v>
      </c>
      <c r="CD81" s="12">
        <v>0</v>
      </c>
      <c r="CE81" s="12">
        <v>0</v>
      </c>
      <c r="CF81" s="12">
        <v>0</v>
      </c>
      <c r="CG81" s="12">
        <v>0</v>
      </c>
      <c r="CH81" s="12">
        <v>0</v>
      </c>
      <c r="CI81" s="12">
        <v>0</v>
      </c>
      <c r="CJ81" s="12">
        <v>0</v>
      </c>
      <c r="CK81" s="12">
        <v>0</v>
      </c>
      <c r="CL81" s="12">
        <v>0.41897716093493798</v>
      </c>
      <c r="CM81" s="10">
        <v>0.502840494797412</v>
      </c>
      <c r="CN81" s="10">
        <v>0.49156143048401701</v>
      </c>
      <c r="CO81" s="11">
        <v>0.53977214443744903</v>
      </c>
      <c r="CP81" s="10">
        <v>0.479372103483027</v>
      </c>
      <c r="CQ81" s="10">
        <v>0.51460270392845497</v>
      </c>
      <c r="CR81" s="11">
        <v>1</v>
      </c>
      <c r="CS81" s="11">
        <v>1</v>
      </c>
      <c r="CT81" s="11">
        <v>1</v>
      </c>
      <c r="CU81" s="11">
        <v>1</v>
      </c>
      <c r="CV81" s="11">
        <v>1</v>
      </c>
      <c r="CW81" s="11">
        <v>1</v>
      </c>
      <c r="CX81" s="12">
        <v>0</v>
      </c>
      <c r="CY81" s="12">
        <v>0</v>
      </c>
      <c r="CZ81" s="12">
        <v>0</v>
      </c>
      <c r="DA81" s="12">
        <v>0</v>
      </c>
      <c r="DB81" s="12">
        <v>0</v>
      </c>
      <c r="DC81" s="12">
        <v>0</v>
      </c>
      <c r="DD81" s="10">
        <v>0.514686285935814</v>
      </c>
      <c r="DE81" s="10">
        <v>0.51507992496515198</v>
      </c>
      <c r="DF81" s="10">
        <v>0.50058544846639597</v>
      </c>
      <c r="DG81" s="10">
        <v>0.51973948395109504</v>
      </c>
      <c r="DH81" s="10">
        <v>0.50541551729260703</v>
      </c>
      <c r="DI81" s="10">
        <v>0.49924395288145701</v>
      </c>
      <c r="DJ81" s="12">
        <v>0.44766524222208198</v>
      </c>
      <c r="DK81" s="11">
        <v>1</v>
      </c>
      <c r="DL81" s="11">
        <v>1</v>
      </c>
      <c r="DM81" s="11">
        <v>1</v>
      </c>
      <c r="DN81" s="11">
        <v>1</v>
      </c>
      <c r="DO81" s="11">
        <v>1</v>
      </c>
      <c r="DP81" s="11">
        <v>1</v>
      </c>
      <c r="DQ81" s="11">
        <v>1</v>
      </c>
      <c r="DR81" s="12">
        <v>0</v>
      </c>
      <c r="DS81" s="12">
        <v>0</v>
      </c>
      <c r="DT81" s="12">
        <v>0</v>
      </c>
      <c r="DU81" s="12">
        <v>0</v>
      </c>
      <c r="DV81" s="12">
        <v>0</v>
      </c>
      <c r="DW81" s="12">
        <v>0</v>
      </c>
      <c r="DX81" s="12">
        <v>0</v>
      </c>
    </row>
    <row r="82" spans="1:128" x14ac:dyDescent="0.35">
      <c r="A82" s="9" t="s">
        <v>40</v>
      </c>
      <c r="B82" s="10">
        <v>0.49268121573281198</v>
      </c>
      <c r="C82" s="12">
        <v>0</v>
      </c>
      <c r="D82" s="11">
        <v>1</v>
      </c>
      <c r="E82" s="11">
        <v>0.55633013343291104</v>
      </c>
      <c r="F82" s="10">
        <v>0.50699195113145201</v>
      </c>
      <c r="G82" s="10">
        <v>0.48944137670891902</v>
      </c>
      <c r="H82" s="10">
        <v>0.49628677855930597</v>
      </c>
      <c r="I82" s="10">
        <v>0.48513460784500101</v>
      </c>
      <c r="J82" s="10">
        <v>0.47164854736620099</v>
      </c>
      <c r="K82" s="10">
        <v>0.47423966661786998</v>
      </c>
      <c r="L82" s="10">
        <v>0.47045054660852398</v>
      </c>
      <c r="M82" s="10">
        <v>0.498698318380285</v>
      </c>
      <c r="N82" s="10">
        <v>0.47254995845366599</v>
      </c>
      <c r="O82" s="12">
        <v>0</v>
      </c>
      <c r="P82" s="12">
        <v>0</v>
      </c>
      <c r="Q82" s="12">
        <v>0</v>
      </c>
      <c r="R82" s="12">
        <v>0</v>
      </c>
      <c r="S82" s="12">
        <v>0</v>
      </c>
      <c r="T82" s="12">
        <v>0</v>
      </c>
      <c r="U82" s="12">
        <v>0</v>
      </c>
      <c r="V82" s="12">
        <v>0</v>
      </c>
      <c r="W82" s="12">
        <v>0</v>
      </c>
      <c r="X82" s="12">
        <v>0</v>
      </c>
      <c r="Y82" s="11">
        <v>1</v>
      </c>
      <c r="Z82" s="11">
        <v>1</v>
      </c>
      <c r="AA82" s="11">
        <v>1</v>
      </c>
      <c r="AB82" s="11">
        <v>1</v>
      </c>
      <c r="AC82" s="11">
        <v>1</v>
      </c>
      <c r="AD82" s="11">
        <v>1</v>
      </c>
      <c r="AE82" s="11">
        <v>1</v>
      </c>
      <c r="AF82" s="11">
        <v>1</v>
      </c>
      <c r="AG82" s="11">
        <v>1</v>
      </c>
      <c r="AH82" s="11">
        <v>1</v>
      </c>
      <c r="AI82" s="10">
        <v>0.49676173162673498</v>
      </c>
      <c r="AJ82" s="12">
        <v>0</v>
      </c>
      <c r="AK82" s="11">
        <v>1</v>
      </c>
      <c r="AL82" s="10">
        <v>0.47031634544666001</v>
      </c>
      <c r="AM82" s="12">
        <v>0</v>
      </c>
      <c r="AN82" s="11">
        <v>1</v>
      </c>
      <c r="AO82" s="11">
        <v>0.51072170528777905</v>
      </c>
      <c r="AP82" s="12">
        <v>0.47578125993762299</v>
      </c>
      <c r="AQ82" s="12">
        <v>0</v>
      </c>
      <c r="AR82" s="12">
        <v>0</v>
      </c>
      <c r="AS82" s="11">
        <v>1</v>
      </c>
      <c r="AT82" s="11">
        <v>1</v>
      </c>
      <c r="AU82" s="12">
        <v>0.48311438087768599</v>
      </c>
      <c r="AV82" s="11">
        <v>0.52414145931263201</v>
      </c>
      <c r="AW82" s="12">
        <v>0</v>
      </c>
      <c r="AX82" s="12">
        <v>0</v>
      </c>
      <c r="AY82" s="11">
        <v>1</v>
      </c>
      <c r="AZ82" s="11">
        <v>1</v>
      </c>
      <c r="BA82" s="10">
        <v>0.46139266145353303</v>
      </c>
      <c r="BB82" s="12">
        <v>0.43857151224096003</v>
      </c>
      <c r="BC82" s="11">
        <v>0.5728111033619</v>
      </c>
      <c r="BD82" s="10">
        <v>0.50036243240670897</v>
      </c>
      <c r="BE82" s="10">
        <v>0.50563551107229499</v>
      </c>
      <c r="BF82" s="10">
        <v>0.494753201882004</v>
      </c>
      <c r="BG82" s="10">
        <v>0.47186596171911199</v>
      </c>
      <c r="BH82" s="10">
        <v>0.49275155351315902</v>
      </c>
      <c r="BI82" s="10">
        <v>0.495418676026878</v>
      </c>
      <c r="BJ82" s="10">
        <v>0.48219456844143099</v>
      </c>
      <c r="BK82" s="10">
        <v>0.47187112525272901</v>
      </c>
      <c r="BL82" s="10">
        <v>0.46906297896613203</v>
      </c>
      <c r="BM82" s="10">
        <v>0.46770373271598398</v>
      </c>
      <c r="BN82" s="10">
        <v>0.47686638421412803</v>
      </c>
      <c r="BO82" s="10">
        <v>0.48687492852130898</v>
      </c>
      <c r="BP82" s="10">
        <v>0.49268592120520499</v>
      </c>
      <c r="BQ82" s="10">
        <v>0.49618828468731602</v>
      </c>
      <c r="BR82" s="10">
        <v>0.50563328163978005</v>
      </c>
      <c r="BS82" s="11">
        <v>0.55233475777791796</v>
      </c>
      <c r="BT82" s="12">
        <v>0</v>
      </c>
      <c r="BU82" s="12">
        <v>0</v>
      </c>
      <c r="BV82" s="12">
        <v>0</v>
      </c>
      <c r="BW82" s="12">
        <v>0</v>
      </c>
      <c r="BX82" s="12">
        <v>0</v>
      </c>
      <c r="BY82" s="12">
        <v>0</v>
      </c>
      <c r="BZ82" s="12">
        <v>0</v>
      </c>
      <c r="CA82" s="12">
        <v>0</v>
      </c>
      <c r="CB82" s="12">
        <v>0</v>
      </c>
      <c r="CC82" s="11">
        <v>1</v>
      </c>
      <c r="CD82" s="11">
        <v>1</v>
      </c>
      <c r="CE82" s="11">
        <v>1</v>
      </c>
      <c r="CF82" s="11">
        <v>1</v>
      </c>
      <c r="CG82" s="11">
        <v>1</v>
      </c>
      <c r="CH82" s="11">
        <v>1</v>
      </c>
      <c r="CI82" s="11">
        <v>1</v>
      </c>
      <c r="CJ82" s="11">
        <v>1</v>
      </c>
      <c r="CK82" s="11">
        <v>1</v>
      </c>
      <c r="CL82" s="11">
        <v>0.58102283906506202</v>
      </c>
      <c r="CM82" s="10">
        <v>0.49564474864525199</v>
      </c>
      <c r="CN82" s="10">
        <v>0.50782958365288999</v>
      </c>
      <c r="CO82" s="12">
        <v>0.45423697039734601</v>
      </c>
      <c r="CP82" s="10">
        <v>0.50721401367485197</v>
      </c>
      <c r="CQ82" s="10">
        <v>0.47045054660852398</v>
      </c>
      <c r="CR82" s="12">
        <v>0</v>
      </c>
      <c r="CS82" s="12">
        <v>0</v>
      </c>
      <c r="CT82" s="12">
        <v>0</v>
      </c>
      <c r="CU82" s="12">
        <v>0</v>
      </c>
      <c r="CV82" s="12">
        <v>0</v>
      </c>
      <c r="CW82" s="12">
        <v>0</v>
      </c>
      <c r="CX82" s="11">
        <v>1</v>
      </c>
      <c r="CY82" s="11">
        <v>1</v>
      </c>
      <c r="CZ82" s="11">
        <v>1</v>
      </c>
      <c r="DA82" s="11">
        <v>1</v>
      </c>
      <c r="DB82" s="11">
        <v>1</v>
      </c>
      <c r="DC82" s="11">
        <v>1</v>
      </c>
      <c r="DD82" s="10">
        <v>0.47187112525272901</v>
      </c>
      <c r="DE82" s="10">
        <v>0.46955535017342998</v>
      </c>
      <c r="DF82" s="10">
        <v>0.48792330102501602</v>
      </c>
      <c r="DG82" s="10">
        <v>0.47756914691452901</v>
      </c>
      <c r="DH82" s="10">
        <v>0.49395035568818202</v>
      </c>
      <c r="DI82" s="10">
        <v>0.49802224888741298</v>
      </c>
      <c r="DJ82" s="11">
        <v>0.55233475777791796</v>
      </c>
      <c r="DK82" s="12">
        <v>0</v>
      </c>
      <c r="DL82" s="12">
        <v>0</v>
      </c>
      <c r="DM82" s="12">
        <v>0</v>
      </c>
      <c r="DN82" s="12">
        <v>0</v>
      </c>
      <c r="DO82" s="12">
        <v>0</v>
      </c>
      <c r="DP82" s="12">
        <v>0</v>
      </c>
      <c r="DQ82" s="12">
        <v>0</v>
      </c>
      <c r="DR82" s="11">
        <v>1</v>
      </c>
      <c r="DS82" s="11">
        <v>1</v>
      </c>
      <c r="DT82" s="11">
        <v>1</v>
      </c>
      <c r="DU82" s="11">
        <v>1</v>
      </c>
      <c r="DV82" s="11">
        <v>1</v>
      </c>
      <c r="DW82" s="11">
        <v>1</v>
      </c>
      <c r="DX82" s="11">
        <v>1</v>
      </c>
    </row>
    <row r="83" spans="1:128" x14ac:dyDescent="0.35">
      <c r="A83" s="9" t="s">
        <v>128</v>
      </c>
      <c r="B83" s="10">
        <v>4.61513505661423E-3</v>
      </c>
      <c r="C83" s="12">
        <v>0</v>
      </c>
      <c r="D83" s="12">
        <v>0</v>
      </c>
      <c r="E83" s="10">
        <v>0</v>
      </c>
      <c r="F83" s="10">
        <v>3.0477609075918398E-3</v>
      </c>
      <c r="G83" s="10">
        <v>0</v>
      </c>
      <c r="H83" s="10">
        <v>9.6782280426707299E-4</v>
      </c>
      <c r="I83" s="10">
        <v>1.8912758845435701E-3</v>
      </c>
      <c r="J83" s="10">
        <v>8.4457944069682104E-3</v>
      </c>
      <c r="K83" s="11">
        <v>1.45229163465112E-2</v>
      </c>
      <c r="L83" s="10">
        <v>8.0097652221742498E-3</v>
      </c>
      <c r="M83" s="12">
        <v>2.5218857969114199E-3</v>
      </c>
      <c r="N83" s="11">
        <v>1.1618462382961501E-2</v>
      </c>
      <c r="O83" s="10">
        <v>0</v>
      </c>
      <c r="P83" s="10">
        <v>0</v>
      </c>
      <c r="Q83" s="10">
        <v>0</v>
      </c>
      <c r="R83" s="10">
        <v>0</v>
      </c>
      <c r="S83" s="10">
        <v>0</v>
      </c>
      <c r="T83" s="10">
        <v>0</v>
      </c>
      <c r="U83" s="10">
        <v>0</v>
      </c>
      <c r="V83" s="10">
        <v>0</v>
      </c>
      <c r="W83" s="12">
        <v>0</v>
      </c>
      <c r="X83" s="10">
        <v>0</v>
      </c>
      <c r="Y83" s="10">
        <v>0</v>
      </c>
      <c r="Z83" s="10">
        <v>0</v>
      </c>
      <c r="AA83" s="10">
        <v>0</v>
      </c>
      <c r="AB83" s="10">
        <v>0</v>
      </c>
      <c r="AC83" s="10">
        <v>0</v>
      </c>
      <c r="AD83" s="10">
        <v>0</v>
      </c>
      <c r="AE83" s="10">
        <v>0</v>
      </c>
      <c r="AF83" s="10">
        <v>0</v>
      </c>
      <c r="AG83" s="12">
        <v>0</v>
      </c>
      <c r="AH83" s="10">
        <v>0</v>
      </c>
      <c r="AI83" s="10">
        <v>3.8747078356677401E-3</v>
      </c>
      <c r="AJ83" s="12">
        <v>0</v>
      </c>
      <c r="AK83" s="12">
        <v>0</v>
      </c>
      <c r="AL83" s="10">
        <v>8.6733372994907305E-3</v>
      </c>
      <c r="AM83" s="10">
        <v>0</v>
      </c>
      <c r="AN83" s="10">
        <v>0</v>
      </c>
      <c r="AO83" s="12">
        <v>9.52243771203214E-4</v>
      </c>
      <c r="AP83" s="11">
        <v>8.0464555103873098E-3</v>
      </c>
      <c r="AQ83" s="12">
        <v>0</v>
      </c>
      <c r="AR83" s="12">
        <v>0</v>
      </c>
      <c r="AS83" s="12">
        <v>0</v>
      </c>
      <c r="AT83" s="12">
        <v>0</v>
      </c>
      <c r="AU83" s="10">
        <v>5.58702695206515E-3</v>
      </c>
      <c r="AV83" s="10">
        <v>1.41909830808068E-3</v>
      </c>
      <c r="AW83" s="12">
        <v>0</v>
      </c>
      <c r="AX83" s="10">
        <v>0</v>
      </c>
      <c r="AY83" s="12">
        <v>0</v>
      </c>
      <c r="AZ83" s="10">
        <v>0</v>
      </c>
      <c r="BA83" s="10">
        <v>3.0452121351705599E-3</v>
      </c>
      <c r="BB83" s="10">
        <v>4.879576212165E-3</v>
      </c>
      <c r="BC83" s="10">
        <v>4.2247359767609398E-3</v>
      </c>
      <c r="BD83" s="10">
        <v>4.8998219150507196E-3</v>
      </c>
      <c r="BE83" s="10">
        <v>5.3812466567851203E-3</v>
      </c>
      <c r="BF83" s="10">
        <v>4.3877069765218399E-3</v>
      </c>
      <c r="BG83" s="10">
        <v>3.8436649205280901E-3</v>
      </c>
      <c r="BH83" s="10">
        <v>5.2548304436435597E-3</v>
      </c>
      <c r="BI83" s="10">
        <v>4.3150239500318903E-3</v>
      </c>
      <c r="BJ83" s="10">
        <v>2.9466159944856701E-3</v>
      </c>
      <c r="BK83" s="10">
        <v>7.2982050802575197E-3</v>
      </c>
      <c r="BL83" s="10">
        <v>8.70479033223482E-3</v>
      </c>
      <c r="BM83" s="11">
        <v>1.4703456442970801E-2</v>
      </c>
      <c r="BN83" s="10">
        <v>8.4015735262843606E-3</v>
      </c>
      <c r="BO83" s="10">
        <v>1.8856084836728999E-3</v>
      </c>
      <c r="BP83" s="10">
        <v>9.69260927178701E-4</v>
      </c>
      <c r="BQ83" s="10">
        <v>0</v>
      </c>
      <c r="BR83" s="10">
        <v>3.08688259374748E-3</v>
      </c>
      <c r="BS83" s="10">
        <v>0</v>
      </c>
      <c r="BT83" s="10">
        <v>0</v>
      </c>
      <c r="BU83" s="10">
        <v>0</v>
      </c>
      <c r="BV83" s="10">
        <v>0</v>
      </c>
      <c r="BW83" s="10">
        <v>0</v>
      </c>
      <c r="BX83" s="10">
        <v>0</v>
      </c>
      <c r="BY83" s="10">
        <v>0</v>
      </c>
      <c r="BZ83" s="10">
        <v>0</v>
      </c>
      <c r="CA83" s="10">
        <v>0</v>
      </c>
      <c r="CB83" s="10">
        <v>0</v>
      </c>
      <c r="CC83" s="10">
        <v>0</v>
      </c>
      <c r="CD83" s="10">
        <v>0</v>
      </c>
      <c r="CE83" s="10">
        <v>0</v>
      </c>
      <c r="CF83" s="10">
        <v>0</v>
      </c>
      <c r="CG83" s="10">
        <v>0</v>
      </c>
      <c r="CH83" s="10">
        <v>0</v>
      </c>
      <c r="CI83" s="10">
        <v>0</v>
      </c>
      <c r="CJ83" s="10">
        <v>0</v>
      </c>
      <c r="CK83" s="10">
        <v>0</v>
      </c>
      <c r="CL83" s="10">
        <v>0</v>
      </c>
      <c r="CM83" s="10">
        <v>1.51475655733488E-3</v>
      </c>
      <c r="CN83" s="10">
        <v>6.0898586309330802E-4</v>
      </c>
      <c r="CO83" s="10">
        <v>5.9908851652058096E-3</v>
      </c>
      <c r="CP83" s="11">
        <v>1.1971063164971299E-2</v>
      </c>
      <c r="CQ83" s="10">
        <v>8.0097652221742498E-3</v>
      </c>
      <c r="CR83" s="10">
        <v>0</v>
      </c>
      <c r="CS83" s="10">
        <v>0</v>
      </c>
      <c r="CT83" s="10">
        <v>0</v>
      </c>
      <c r="CU83" s="10">
        <v>0</v>
      </c>
      <c r="CV83" s="10">
        <v>0</v>
      </c>
      <c r="CW83" s="10">
        <v>0</v>
      </c>
      <c r="CX83" s="10">
        <v>0</v>
      </c>
      <c r="CY83" s="10">
        <v>0</v>
      </c>
      <c r="CZ83" s="10">
        <v>0</v>
      </c>
      <c r="DA83" s="10">
        <v>0</v>
      </c>
      <c r="DB83" s="10">
        <v>0</v>
      </c>
      <c r="DC83" s="10">
        <v>0</v>
      </c>
      <c r="DD83" s="10">
        <v>7.2982050802575197E-3</v>
      </c>
      <c r="DE83" s="10">
        <v>9.3464031026466807E-3</v>
      </c>
      <c r="DF83" s="11">
        <v>1.14912505085895E-2</v>
      </c>
      <c r="DG83" s="10">
        <v>2.6913691343756099E-3</v>
      </c>
      <c r="DH83" s="10">
        <v>6.3412701921135902E-4</v>
      </c>
      <c r="DI83" s="10">
        <v>2.7337982311305001E-3</v>
      </c>
      <c r="DJ83" s="10">
        <v>0</v>
      </c>
      <c r="DK83" s="10">
        <v>0</v>
      </c>
      <c r="DL83" s="10">
        <v>0</v>
      </c>
      <c r="DM83" s="10">
        <v>0</v>
      </c>
      <c r="DN83" s="10">
        <v>0</v>
      </c>
      <c r="DO83" s="10">
        <v>0</v>
      </c>
      <c r="DP83" s="10">
        <v>0</v>
      </c>
      <c r="DQ83" s="10">
        <v>0</v>
      </c>
      <c r="DR83" s="10">
        <v>0</v>
      </c>
      <c r="DS83" s="10">
        <v>0</v>
      </c>
      <c r="DT83" s="10">
        <v>0</v>
      </c>
      <c r="DU83" s="10">
        <v>0</v>
      </c>
      <c r="DV83" s="10">
        <v>0</v>
      </c>
      <c r="DW83" s="10">
        <v>0</v>
      </c>
      <c r="DX83" s="10">
        <v>0</v>
      </c>
    </row>
    <row r="85" spans="1:128" ht="28.5" customHeight="1" x14ac:dyDescent="0.35">
      <c r="A85" s="20" t="s">
        <v>30</v>
      </c>
      <c r="B85" s="20"/>
      <c r="C85" s="20"/>
      <c r="D85" s="20"/>
      <c r="E85" s="20"/>
      <c r="F85" s="20"/>
      <c r="G85" s="20"/>
      <c r="H85" s="20"/>
      <c r="I85" s="20"/>
      <c r="J85" s="20"/>
      <c r="K85" s="20"/>
      <c r="L85" s="20"/>
      <c r="M85" s="20"/>
      <c r="N85" s="20"/>
      <c r="O85" s="20"/>
      <c r="P85" s="20"/>
      <c r="Q85" s="20"/>
      <c r="R85" s="20"/>
      <c r="S85" s="20"/>
      <c r="T85" s="20"/>
      <c r="U85" s="20"/>
      <c r="V85" s="20"/>
      <c r="W85" s="20"/>
      <c r="X85" s="20"/>
      <c r="Y85" s="20"/>
      <c r="Z85" s="20"/>
      <c r="AA85" s="20"/>
      <c r="AB85" s="20"/>
      <c r="AC85" s="20"/>
      <c r="AD85" s="20"/>
      <c r="AE85" s="20"/>
      <c r="AF85" s="20"/>
      <c r="AG85" s="20"/>
      <c r="AH85" s="20"/>
      <c r="AI85" s="20"/>
      <c r="AJ85" s="20"/>
      <c r="AK85" s="20"/>
      <c r="AL85" s="20"/>
      <c r="AM85" s="20"/>
      <c r="AN85" s="20"/>
      <c r="AO85" s="20"/>
      <c r="AP85" s="20"/>
      <c r="AQ85" s="20"/>
      <c r="AR85" s="20"/>
      <c r="AS85" s="20"/>
      <c r="AT85" s="20"/>
      <c r="AU85" s="20"/>
      <c r="AV85" s="20"/>
      <c r="AW85" s="20"/>
      <c r="AX85" s="20"/>
      <c r="AY85" s="20"/>
      <c r="AZ85" s="20"/>
      <c r="BA85" s="20"/>
      <c r="BB85" s="20"/>
      <c r="BC85" s="20"/>
      <c r="BD85" s="20"/>
      <c r="BE85" s="20"/>
      <c r="BF85" s="20"/>
      <c r="BG85" s="20"/>
      <c r="BH85" s="20"/>
      <c r="BI85" s="20"/>
      <c r="BJ85" s="20"/>
      <c r="BK85" s="20"/>
      <c r="BL85" s="20"/>
      <c r="BM85" s="20"/>
      <c r="BN85" s="20"/>
      <c r="BO85" s="20"/>
      <c r="BP85" s="20"/>
      <c r="BQ85" s="20"/>
      <c r="BR85" s="20"/>
      <c r="BS85" s="20"/>
      <c r="BT85" s="20"/>
      <c r="BU85" s="20"/>
      <c r="BV85" s="20"/>
      <c r="BW85" s="20"/>
      <c r="BX85" s="20"/>
      <c r="BY85" s="20"/>
      <c r="BZ85" s="20"/>
      <c r="CA85" s="20"/>
      <c r="CB85" s="20"/>
      <c r="CC85" s="20"/>
      <c r="CD85" s="20"/>
      <c r="CE85" s="20"/>
      <c r="CF85" s="20"/>
      <c r="CG85" s="20"/>
      <c r="CH85" s="20"/>
      <c r="CI85" s="20"/>
      <c r="CJ85" s="20"/>
      <c r="CK85" s="20"/>
      <c r="CL85" s="20"/>
      <c r="CM85" s="20"/>
      <c r="CN85" s="20"/>
      <c r="CO85" s="20"/>
      <c r="CP85" s="20"/>
      <c r="CQ85" s="20"/>
      <c r="CR85" s="20"/>
      <c r="CS85" s="20"/>
      <c r="CT85" s="20"/>
      <c r="CU85" s="20"/>
      <c r="CV85" s="20"/>
      <c r="CW85" s="20"/>
      <c r="CX85" s="20"/>
      <c r="CY85" s="20"/>
      <c r="CZ85" s="20"/>
      <c r="DA85" s="20"/>
      <c r="DB85" s="20"/>
      <c r="DC85" s="20"/>
      <c r="DD85" s="20"/>
      <c r="DE85" s="20"/>
      <c r="DF85" s="20"/>
      <c r="DG85" s="20"/>
      <c r="DH85" s="20"/>
      <c r="DI85" s="20"/>
      <c r="DJ85" s="20"/>
      <c r="DK85" s="20"/>
      <c r="DL85" s="20"/>
      <c r="DM85" s="20"/>
      <c r="DN85" s="20"/>
      <c r="DO85" s="20"/>
      <c r="DP85" s="20"/>
      <c r="DQ85" s="20"/>
      <c r="DR85" s="20"/>
      <c r="DS85" s="20"/>
      <c r="DT85" s="20"/>
      <c r="DU85" s="20"/>
      <c r="DV85" s="20"/>
      <c r="DW85" s="20"/>
      <c r="DX85" s="20"/>
    </row>
    <row r="86" spans="1:128" x14ac:dyDescent="0.35">
      <c r="A86" s="19" t="s">
        <v>203</v>
      </c>
      <c r="B86" s="6" t="s">
        <v>264</v>
      </c>
      <c r="C86" s="21" t="s">
        <v>12</v>
      </c>
      <c r="D86" s="21"/>
      <c r="E86" s="21" t="s">
        <v>13</v>
      </c>
      <c r="F86" s="21"/>
      <c r="G86" s="21"/>
      <c r="H86" s="21"/>
      <c r="I86" s="21"/>
      <c r="J86" s="21"/>
      <c r="K86" s="21"/>
      <c r="L86" s="21"/>
      <c r="M86" s="21"/>
      <c r="N86" s="21"/>
      <c r="O86" s="21" t="s">
        <v>204</v>
      </c>
      <c r="P86" s="21"/>
      <c r="Q86" s="21"/>
      <c r="R86" s="21"/>
      <c r="S86" s="21"/>
      <c r="T86" s="21"/>
      <c r="U86" s="21"/>
      <c r="V86" s="21"/>
      <c r="W86" s="21"/>
      <c r="X86" s="21"/>
      <c r="Y86" s="21" t="s">
        <v>205</v>
      </c>
      <c r="Z86" s="21"/>
      <c r="AA86" s="21"/>
      <c r="AB86" s="21"/>
      <c r="AC86" s="21"/>
      <c r="AD86" s="21"/>
      <c r="AE86" s="21"/>
      <c r="AF86" s="21"/>
      <c r="AG86" s="21"/>
      <c r="AH86" s="21"/>
      <c r="AI86" s="21" t="s">
        <v>268</v>
      </c>
      <c r="AJ86" s="21"/>
      <c r="AK86" s="21"/>
      <c r="AL86" s="21" t="s">
        <v>14</v>
      </c>
      <c r="AM86" s="21"/>
      <c r="AN86" s="21"/>
      <c r="AO86" s="21" t="s">
        <v>206</v>
      </c>
      <c r="AP86" s="21"/>
      <c r="AQ86" s="21" t="s">
        <v>207</v>
      </c>
      <c r="AR86" s="21"/>
      <c r="AS86" s="21" t="s">
        <v>208</v>
      </c>
      <c r="AT86" s="21"/>
      <c r="AU86" s="21" t="s">
        <v>15</v>
      </c>
      <c r="AV86" s="21"/>
      <c r="AW86" s="21" t="s">
        <v>16</v>
      </c>
      <c r="AX86" s="21"/>
      <c r="AY86" s="21" t="s">
        <v>17</v>
      </c>
      <c r="AZ86" s="21"/>
      <c r="BA86" s="21" t="s">
        <v>21</v>
      </c>
      <c r="BB86" s="21"/>
      <c r="BC86" s="21"/>
      <c r="BD86" s="21" t="s">
        <v>25</v>
      </c>
      <c r="BE86" s="21"/>
      <c r="BF86" s="21"/>
      <c r="BG86" s="21"/>
      <c r="BH86" s="21" t="s">
        <v>26</v>
      </c>
      <c r="BI86" s="21"/>
      <c r="BJ86" s="21"/>
      <c r="BK86" s="21" t="s">
        <v>30</v>
      </c>
      <c r="BL86" s="21"/>
      <c r="BM86" s="21"/>
      <c r="BN86" s="21"/>
      <c r="BO86" s="21"/>
      <c r="BP86" s="21"/>
      <c r="BQ86" s="21"/>
      <c r="BR86" s="21"/>
      <c r="BS86" s="21"/>
      <c r="BT86" s="21" t="s">
        <v>31</v>
      </c>
      <c r="BU86" s="21"/>
      <c r="BV86" s="21"/>
      <c r="BW86" s="21"/>
      <c r="BX86" s="21"/>
      <c r="BY86" s="21"/>
      <c r="BZ86" s="21"/>
      <c r="CA86" s="21"/>
      <c r="CB86" s="21"/>
      <c r="CC86" s="21" t="s">
        <v>32</v>
      </c>
      <c r="CD86" s="21"/>
      <c r="CE86" s="21"/>
      <c r="CF86" s="21"/>
      <c r="CG86" s="21"/>
      <c r="CH86" s="21"/>
      <c r="CI86" s="21"/>
      <c r="CJ86" s="21"/>
      <c r="CK86" s="21"/>
      <c r="CL86" s="21" t="s">
        <v>33</v>
      </c>
      <c r="CM86" s="21"/>
      <c r="CN86" s="21"/>
      <c r="CO86" s="21"/>
      <c r="CP86" s="21"/>
      <c r="CQ86" s="21"/>
      <c r="CR86" s="21" t="s">
        <v>34</v>
      </c>
      <c r="CS86" s="21"/>
      <c r="CT86" s="21"/>
      <c r="CU86" s="21"/>
      <c r="CV86" s="21"/>
      <c r="CW86" s="21"/>
      <c r="CX86" s="21" t="s">
        <v>35</v>
      </c>
      <c r="CY86" s="21"/>
      <c r="CZ86" s="21"/>
      <c r="DA86" s="21"/>
      <c r="DB86" s="21"/>
      <c r="DC86" s="21"/>
      <c r="DD86" s="21" t="s">
        <v>36</v>
      </c>
      <c r="DE86" s="21"/>
      <c r="DF86" s="21"/>
      <c r="DG86" s="21"/>
      <c r="DH86" s="21"/>
      <c r="DI86" s="21"/>
      <c r="DJ86" s="21"/>
      <c r="DK86" s="21" t="s">
        <v>37</v>
      </c>
      <c r="DL86" s="21"/>
      <c r="DM86" s="21"/>
      <c r="DN86" s="21"/>
      <c r="DO86" s="21"/>
      <c r="DP86" s="21"/>
      <c r="DQ86" s="21"/>
      <c r="DR86" s="21" t="s">
        <v>38</v>
      </c>
      <c r="DS86" s="21"/>
      <c r="DT86" s="21"/>
      <c r="DU86" s="21"/>
      <c r="DV86" s="21"/>
      <c r="DW86" s="21"/>
      <c r="DX86" s="21"/>
    </row>
    <row r="87" spans="1:128" ht="31.5" x14ac:dyDescent="0.35">
      <c r="A87" s="19"/>
      <c r="B87" s="6" t="s">
        <v>1</v>
      </c>
      <c r="C87" s="6" t="s">
        <v>39</v>
      </c>
      <c r="D87" s="6" t="s">
        <v>40</v>
      </c>
      <c r="E87" s="6" t="s">
        <v>41</v>
      </c>
      <c r="F87" s="6" t="s">
        <v>42</v>
      </c>
      <c r="G87" s="6" t="s">
        <v>43</v>
      </c>
      <c r="H87" s="6" t="s">
        <v>44</v>
      </c>
      <c r="I87" s="6" t="s">
        <v>45</v>
      </c>
      <c r="J87" s="6" t="s">
        <v>46</v>
      </c>
      <c r="K87" s="6" t="s">
        <v>47</v>
      </c>
      <c r="L87" s="6" t="s">
        <v>48</v>
      </c>
      <c r="M87" s="6" t="s">
        <v>49</v>
      </c>
      <c r="N87" s="6" t="s">
        <v>209</v>
      </c>
      <c r="O87" s="6" t="s">
        <v>41</v>
      </c>
      <c r="P87" s="6" t="s">
        <v>42</v>
      </c>
      <c r="Q87" s="6" t="s">
        <v>43</v>
      </c>
      <c r="R87" s="6" t="s">
        <v>44</v>
      </c>
      <c r="S87" s="6" t="s">
        <v>45</v>
      </c>
      <c r="T87" s="6" t="s">
        <v>46</v>
      </c>
      <c r="U87" s="6" t="s">
        <v>47</v>
      </c>
      <c r="V87" s="6" t="s">
        <v>48</v>
      </c>
      <c r="W87" s="6" t="s">
        <v>49</v>
      </c>
      <c r="X87" s="6" t="s">
        <v>209</v>
      </c>
      <c r="Y87" s="6" t="s">
        <v>41</v>
      </c>
      <c r="Z87" s="6" t="s">
        <v>42</v>
      </c>
      <c r="AA87" s="6" t="s">
        <v>43</v>
      </c>
      <c r="AB87" s="6" t="s">
        <v>44</v>
      </c>
      <c r="AC87" s="6" t="s">
        <v>45</v>
      </c>
      <c r="AD87" s="6" t="s">
        <v>46</v>
      </c>
      <c r="AE87" s="6" t="s">
        <v>47</v>
      </c>
      <c r="AF87" s="6" t="s">
        <v>48</v>
      </c>
      <c r="AG87" s="6" t="s">
        <v>49</v>
      </c>
      <c r="AH87" s="6" t="s">
        <v>209</v>
      </c>
      <c r="AI87" s="6" t="s">
        <v>269</v>
      </c>
      <c r="AJ87" s="6" t="s">
        <v>270</v>
      </c>
      <c r="AK87" s="6" t="s">
        <v>271</v>
      </c>
      <c r="AL87" s="6" t="s">
        <v>50</v>
      </c>
      <c r="AM87" s="6" t="s">
        <v>210</v>
      </c>
      <c r="AN87" s="6" t="s">
        <v>211</v>
      </c>
      <c r="AO87" s="6" t="s">
        <v>212</v>
      </c>
      <c r="AP87" s="6" t="s">
        <v>213</v>
      </c>
      <c r="AQ87" s="6" t="s">
        <v>212</v>
      </c>
      <c r="AR87" s="6" t="s">
        <v>213</v>
      </c>
      <c r="AS87" s="6" t="s">
        <v>212</v>
      </c>
      <c r="AT87" s="6" t="s">
        <v>213</v>
      </c>
      <c r="AU87" s="6" t="s">
        <v>53</v>
      </c>
      <c r="AV87" s="6" t="s">
        <v>54</v>
      </c>
      <c r="AW87" s="6" t="s">
        <v>53</v>
      </c>
      <c r="AX87" s="6" t="s">
        <v>54</v>
      </c>
      <c r="AY87" s="6" t="s">
        <v>53</v>
      </c>
      <c r="AZ87" s="6" t="s">
        <v>54</v>
      </c>
      <c r="BA87" s="6" t="s">
        <v>52</v>
      </c>
      <c r="BB87" s="6" t="s">
        <v>51</v>
      </c>
      <c r="BC87" s="6" t="s">
        <v>60</v>
      </c>
      <c r="BD87" s="6" t="s">
        <v>71</v>
      </c>
      <c r="BE87" s="6" t="s">
        <v>72</v>
      </c>
      <c r="BF87" s="6" t="s">
        <v>73</v>
      </c>
      <c r="BG87" s="6" t="s">
        <v>74</v>
      </c>
      <c r="BH87" s="6" t="s">
        <v>75</v>
      </c>
      <c r="BI87" s="6" t="s">
        <v>76</v>
      </c>
      <c r="BJ87" s="6" t="s">
        <v>77</v>
      </c>
      <c r="BK87" s="6" t="s">
        <v>83</v>
      </c>
      <c r="BL87" s="6" t="s">
        <v>84</v>
      </c>
      <c r="BM87" s="6" t="s">
        <v>85</v>
      </c>
      <c r="BN87" s="6" t="s">
        <v>86</v>
      </c>
      <c r="BO87" s="6" t="s">
        <v>87</v>
      </c>
      <c r="BP87" s="6" t="s">
        <v>88</v>
      </c>
      <c r="BQ87" s="6" t="s">
        <v>89</v>
      </c>
      <c r="BR87" s="6" t="s">
        <v>90</v>
      </c>
      <c r="BS87" s="6" t="s">
        <v>91</v>
      </c>
      <c r="BT87" s="6" t="s">
        <v>83</v>
      </c>
      <c r="BU87" s="6" t="s">
        <v>84</v>
      </c>
      <c r="BV87" s="6" t="s">
        <v>85</v>
      </c>
      <c r="BW87" s="6" t="s">
        <v>86</v>
      </c>
      <c r="BX87" s="6" t="s">
        <v>87</v>
      </c>
      <c r="BY87" s="6" t="s">
        <v>88</v>
      </c>
      <c r="BZ87" s="6" t="s">
        <v>89</v>
      </c>
      <c r="CA87" s="6" t="s">
        <v>90</v>
      </c>
      <c r="CB87" s="6" t="s">
        <v>91</v>
      </c>
      <c r="CC87" s="6" t="s">
        <v>83</v>
      </c>
      <c r="CD87" s="6" t="s">
        <v>84</v>
      </c>
      <c r="CE87" s="6" t="s">
        <v>85</v>
      </c>
      <c r="CF87" s="6" t="s">
        <v>86</v>
      </c>
      <c r="CG87" s="6" t="s">
        <v>87</v>
      </c>
      <c r="CH87" s="6" t="s">
        <v>88</v>
      </c>
      <c r="CI87" s="6" t="s">
        <v>89</v>
      </c>
      <c r="CJ87" s="6" t="s">
        <v>90</v>
      </c>
      <c r="CK87" s="6" t="s">
        <v>91</v>
      </c>
      <c r="CL87" s="6" t="s">
        <v>92</v>
      </c>
      <c r="CM87" s="6" t="s">
        <v>93</v>
      </c>
      <c r="CN87" s="6" t="s">
        <v>214</v>
      </c>
      <c r="CO87" s="6" t="s">
        <v>215</v>
      </c>
      <c r="CP87" s="6" t="s">
        <v>216</v>
      </c>
      <c r="CQ87" s="6" t="s">
        <v>94</v>
      </c>
      <c r="CR87" s="6" t="s">
        <v>92</v>
      </c>
      <c r="CS87" s="6" t="s">
        <v>93</v>
      </c>
      <c r="CT87" s="6" t="s">
        <v>214</v>
      </c>
      <c r="CU87" s="6" t="s">
        <v>215</v>
      </c>
      <c r="CV87" s="6" t="s">
        <v>216</v>
      </c>
      <c r="CW87" s="6" t="s">
        <v>94</v>
      </c>
      <c r="CX87" s="6" t="s">
        <v>92</v>
      </c>
      <c r="CY87" s="6" t="s">
        <v>93</v>
      </c>
      <c r="CZ87" s="6" t="s">
        <v>214</v>
      </c>
      <c r="DA87" s="6" t="s">
        <v>215</v>
      </c>
      <c r="DB87" s="6" t="s">
        <v>216</v>
      </c>
      <c r="DC87" s="6" t="s">
        <v>94</v>
      </c>
      <c r="DD87" s="6" t="s">
        <v>95</v>
      </c>
      <c r="DE87" s="6" t="s">
        <v>96</v>
      </c>
      <c r="DF87" s="6" t="s">
        <v>97</v>
      </c>
      <c r="DG87" s="6" t="s">
        <v>98</v>
      </c>
      <c r="DH87" s="6" t="s">
        <v>272</v>
      </c>
      <c r="DI87" s="6" t="s">
        <v>99</v>
      </c>
      <c r="DJ87" s="6" t="s">
        <v>100</v>
      </c>
      <c r="DK87" s="6" t="s">
        <v>95</v>
      </c>
      <c r="DL87" s="6" t="s">
        <v>96</v>
      </c>
      <c r="DM87" s="6" t="s">
        <v>97</v>
      </c>
      <c r="DN87" s="6" t="s">
        <v>98</v>
      </c>
      <c r="DO87" s="6" t="s">
        <v>272</v>
      </c>
      <c r="DP87" s="6" t="s">
        <v>99</v>
      </c>
      <c r="DQ87" s="6" t="s">
        <v>100</v>
      </c>
      <c r="DR87" s="6" t="s">
        <v>95</v>
      </c>
      <c r="DS87" s="6" t="s">
        <v>96</v>
      </c>
      <c r="DT87" s="6" t="s">
        <v>97</v>
      </c>
      <c r="DU87" s="6" t="s">
        <v>98</v>
      </c>
      <c r="DV87" s="6" t="s">
        <v>272</v>
      </c>
      <c r="DW87" s="6" t="s">
        <v>99</v>
      </c>
      <c r="DX87" s="6" t="s">
        <v>100</v>
      </c>
    </row>
    <row r="88" spans="1:128" x14ac:dyDescent="0.35">
      <c r="A88" s="7" t="s">
        <v>2</v>
      </c>
      <c r="B88" s="8">
        <v>3840</v>
      </c>
      <c r="C88" s="8">
        <v>1927</v>
      </c>
      <c r="D88" s="8">
        <v>1892</v>
      </c>
      <c r="E88" s="8">
        <v>429</v>
      </c>
      <c r="F88" s="8">
        <v>417</v>
      </c>
      <c r="G88" s="8">
        <v>497</v>
      </c>
      <c r="H88" s="8">
        <v>514</v>
      </c>
      <c r="I88" s="8">
        <v>549</v>
      </c>
      <c r="J88" s="8">
        <v>551</v>
      </c>
      <c r="K88" s="8">
        <v>490</v>
      </c>
      <c r="L88" s="8">
        <v>394</v>
      </c>
      <c r="M88" s="8">
        <v>2956</v>
      </c>
      <c r="N88" s="8">
        <v>884</v>
      </c>
      <c r="O88" s="8">
        <v>190</v>
      </c>
      <c r="P88" s="8">
        <v>204</v>
      </c>
      <c r="Q88" s="8">
        <v>254</v>
      </c>
      <c r="R88" s="8">
        <v>259</v>
      </c>
      <c r="S88" s="8">
        <v>281</v>
      </c>
      <c r="T88" s="8">
        <v>286</v>
      </c>
      <c r="U88" s="8">
        <v>249</v>
      </c>
      <c r="V88" s="8">
        <v>203</v>
      </c>
      <c r="W88" s="8">
        <v>1475</v>
      </c>
      <c r="X88" s="8">
        <v>452</v>
      </c>
      <c r="Y88" s="8">
        <v>239</v>
      </c>
      <c r="Z88" s="8">
        <v>211</v>
      </c>
      <c r="AA88" s="8">
        <v>243</v>
      </c>
      <c r="AB88" s="8">
        <v>255</v>
      </c>
      <c r="AC88" s="8">
        <v>266</v>
      </c>
      <c r="AD88" s="8">
        <v>260</v>
      </c>
      <c r="AE88" s="8">
        <v>232</v>
      </c>
      <c r="AF88" s="8">
        <v>185</v>
      </c>
      <c r="AG88" s="8">
        <v>1474</v>
      </c>
      <c r="AH88" s="8">
        <v>418</v>
      </c>
      <c r="AI88" s="8">
        <v>3247</v>
      </c>
      <c r="AJ88" s="8">
        <v>1622</v>
      </c>
      <c r="AK88" s="8">
        <v>1613</v>
      </c>
      <c r="AL88" s="8">
        <v>593</v>
      </c>
      <c r="AM88" s="8">
        <v>305</v>
      </c>
      <c r="AN88" s="8">
        <v>279</v>
      </c>
      <c r="AO88" s="8">
        <v>1857</v>
      </c>
      <c r="AP88" s="8">
        <v>1983</v>
      </c>
      <c r="AQ88" s="8">
        <v>907</v>
      </c>
      <c r="AR88" s="8">
        <v>1020</v>
      </c>
      <c r="AS88" s="8">
        <v>949</v>
      </c>
      <c r="AT88" s="8">
        <v>943</v>
      </c>
      <c r="AU88" s="8">
        <v>2945</v>
      </c>
      <c r="AV88" s="8">
        <v>895</v>
      </c>
      <c r="AW88" s="8">
        <v>1502</v>
      </c>
      <c r="AX88" s="8">
        <v>425</v>
      </c>
      <c r="AY88" s="8">
        <v>1423</v>
      </c>
      <c r="AZ88" s="8">
        <v>469</v>
      </c>
      <c r="BA88" s="8">
        <v>651</v>
      </c>
      <c r="BB88" s="8">
        <v>1401</v>
      </c>
      <c r="BC88" s="8">
        <v>1361</v>
      </c>
      <c r="BD88" s="8">
        <v>2805</v>
      </c>
      <c r="BE88" s="8">
        <v>1446</v>
      </c>
      <c r="BF88" s="8">
        <v>1359</v>
      </c>
      <c r="BG88" s="8">
        <v>1035</v>
      </c>
      <c r="BH88" s="8">
        <v>1843</v>
      </c>
      <c r="BI88" s="8">
        <v>1574</v>
      </c>
      <c r="BJ88" s="8">
        <v>423</v>
      </c>
      <c r="BK88" s="8">
        <v>195</v>
      </c>
      <c r="BL88" s="8">
        <v>199</v>
      </c>
      <c r="BM88" s="8">
        <v>484</v>
      </c>
      <c r="BN88" s="8">
        <v>553</v>
      </c>
      <c r="BO88" s="8">
        <v>550</v>
      </c>
      <c r="BP88" s="8">
        <v>514</v>
      </c>
      <c r="BQ88" s="8">
        <v>503</v>
      </c>
      <c r="BR88" s="8">
        <v>412</v>
      </c>
      <c r="BS88" s="8">
        <v>431</v>
      </c>
      <c r="BT88" s="8">
        <v>100</v>
      </c>
      <c r="BU88" s="8">
        <v>103</v>
      </c>
      <c r="BV88" s="8">
        <v>249</v>
      </c>
      <c r="BW88" s="8">
        <v>285</v>
      </c>
      <c r="BX88" s="8">
        <v>281</v>
      </c>
      <c r="BY88" s="8">
        <v>260</v>
      </c>
      <c r="BZ88" s="8">
        <v>253</v>
      </c>
      <c r="CA88" s="8">
        <v>202</v>
      </c>
      <c r="CB88" s="8">
        <v>193</v>
      </c>
      <c r="CC88" s="8">
        <v>92</v>
      </c>
      <c r="CD88" s="8">
        <v>94</v>
      </c>
      <c r="CE88" s="8">
        <v>226</v>
      </c>
      <c r="CF88" s="8">
        <v>264</v>
      </c>
      <c r="CG88" s="8">
        <v>268</v>
      </c>
      <c r="CH88" s="8">
        <v>253</v>
      </c>
      <c r="CI88" s="8">
        <v>249</v>
      </c>
      <c r="CJ88" s="8">
        <v>208</v>
      </c>
      <c r="CK88" s="8">
        <v>238</v>
      </c>
      <c r="CL88" s="8">
        <v>246</v>
      </c>
      <c r="CM88" s="8">
        <v>839</v>
      </c>
      <c r="CN88" s="8">
        <v>818</v>
      </c>
      <c r="CO88" s="8">
        <v>949</v>
      </c>
      <c r="CP88" s="8">
        <v>594</v>
      </c>
      <c r="CQ88" s="8">
        <v>394</v>
      </c>
      <c r="CR88" s="8">
        <v>103</v>
      </c>
      <c r="CS88" s="8">
        <v>422</v>
      </c>
      <c r="CT88" s="8">
        <v>402</v>
      </c>
      <c r="CU88" s="8">
        <v>512</v>
      </c>
      <c r="CV88" s="8">
        <v>285</v>
      </c>
      <c r="CW88" s="8">
        <v>203</v>
      </c>
      <c r="CX88" s="8">
        <v>143</v>
      </c>
      <c r="CY88" s="8">
        <v>416</v>
      </c>
      <c r="CZ88" s="8">
        <v>415</v>
      </c>
      <c r="DA88" s="8">
        <v>431</v>
      </c>
      <c r="DB88" s="8">
        <v>301</v>
      </c>
      <c r="DC88" s="8">
        <v>185</v>
      </c>
      <c r="DD88" s="8">
        <v>195</v>
      </c>
      <c r="DE88" s="8">
        <v>398</v>
      </c>
      <c r="DF88" s="8">
        <v>750</v>
      </c>
      <c r="DG88" s="8">
        <v>817</v>
      </c>
      <c r="DH88" s="8">
        <v>785</v>
      </c>
      <c r="DI88" s="8">
        <v>465</v>
      </c>
      <c r="DJ88" s="8">
        <v>431</v>
      </c>
      <c r="DK88" s="8">
        <v>100</v>
      </c>
      <c r="DL88" s="8">
        <v>205</v>
      </c>
      <c r="DM88" s="8">
        <v>375</v>
      </c>
      <c r="DN88" s="8">
        <v>425</v>
      </c>
      <c r="DO88" s="8">
        <v>397</v>
      </c>
      <c r="DP88" s="8">
        <v>232</v>
      </c>
      <c r="DQ88" s="8">
        <v>193</v>
      </c>
      <c r="DR88" s="8">
        <v>92</v>
      </c>
      <c r="DS88" s="8">
        <v>187</v>
      </c>
      <c r="DT88" s="8">
        <v>366</v>
      </c>
      <c r="DU88" s="8">
        <v>390</v>
      </c>
      <c r="DV88" s="8">
        <v>388</v>
      </c>
      <c r="DW88" s="8">
        <v>231</v>
      </c>
      <c r="DX88" s="8">
        <v>238</v>
      </c>
    </row>
    <row r="89" spans="1:128" x14ac:dyDescent="0.35">
      <c r="A89" s="9" t="s">
        <v>83</v>
      </c>
      <c r="B89" s="10">
        <v>5.0704994929500598E-2</v>
      </c>
      <c r="C89" s="10">
        <v>5.20103566927883E-2</v>
      </c>
      <c r="D89" s="10">
        <v>4.8563294579294203E-2</v>
      </c>
      <c r="E89" s="12">
        <v>0</v>
      </c>
      <c r="F89" s="12">
        <v>0</v>
      </c>
      <c r="G89" s="12">
        <v>0</v>
      </c>
      <c r="H89" s="12">
        <v>0</v>
      </c>
      <c r="I89" s="12">
        <v>0</v>
      </c>
      <c r="J89" s="12">
        <v>0</v>
      </c>
      <c r="K89" s="12">
        <v>0</v>
      </c>
      <c r="L89" s="11">
        <v>0.49412227881925203</v>
      </c>
      <c r="M89" s="12">
        <v>0</v>
      </c>
      <c r="N89" s="11">
        <v>0.22034732248607899</v>
      </c>
      <c r="O89" s="12">
        <v>0</v>
      </c>
      <c r="P89" s="12">
        <v>0</v>
      </c>
      <c r="Q89" s="12">
        <v>0</v>
      </c>
      <c r="R89" s="12">
        <v>0</v>
      </c>
      <c r="S89" s="12">
        <v>0</v>
      </c>
      <c r="T89" s="12">
        <v>0</v>
      </c>
      <c r="U89" s="12">
        <v>0</v>
      </c>
      <c r="V89" s="11">
        <v>0.49420253438656497</v>
      </c>
      <c r="W89" s="12">
        <v>0</v>
      </c>
      <c r="X89" s="11">
        <v>0.22160369281411099</v>
      </c>
      <c r="Y89" s="12">
        <v>0</v>
      </c>
      <c r="Z89" s="12">
        <v>0</v>
      </c>
      <c r="AA89" s="12">
        <v>0</v>
      </c>
      <c r="AB89" s="12">
        <v>0</v>
      </c>
      <c r="AC89" s="12">
        <v>0</v>
      </c>
      <c r="AD89" s="12">
        <v>0</v>
      </c>
      <c r="AE89" s="12">
        <v>0</v>
      </c>
      <c r="AF89" s="11">
        <v>0.495614336936682</v>
      </c>
      <c r="AG89" s="12">
        <v>0</v>
      </c>
      <c r="AH89" s="11">
        <v>0.22003078647636101</v>
      </c>
      <c r="AI89" s="12">
        <v>0</v>
      </c>
      <c r="AJ89" s="12">
        <v>0</v>
      </c>
      <c r="AK89" s="12">
        <v>0</v>
      </c>
      <c r="AL89" s="11">
        <v>0.32861363784095599</v>
      </c>
      <c r="AM89" s="11">
        <v>0.32844498614703299</v>
      </c>
      <c r="AN89" s="11">
        <v>0.32969997441645499</v>
      </c>
      <c r="AO89" s="12">
        <v>0</v>
      </c>
      <c r="AP89" s="11">
        <v>9.8204380702434396E-2</v>
      </c>
      <c r="AQ89" s="12">
        <v>0</v>
      </c>
      <c r="AR89" s="11">
        <v>9.8266416705684395E-2</v>
      </c>
      <c r="AS89" s="12">
        <v>0</v>
      </c>
      <c r="AT89" s="11">
        <v>9.7397303191135307E-2</v>
      </c>
      <c r="AU89" s="11">
        <v>6.6124020900798497E-2</v>
      </c>
      <c r="AV89" s="12">
        <v>0</v>
      </c>
      <c r="AW89" s="11">
        <v>6.6721254032393804E-2</v>
      </c>
      <c r="AX89" s="12">
        <v>0</v>
      </c>
      <c r="AY89" s="11">
        <v>6.4585152882448399E-2</v>
      </c>
      <c r="AZ89" s="12">
        <v>0</v>
      </c>
      <c r="BA89" s="12">
        <v>0</v>
      </c>
      <c r="BB89" s="12">
        <v>0</v>
      </c>
      <c r="BC89" s="12">
        <v>0</v>
      </c>
      <c r="BD89" s="11">
        <v>5.6820322647906901E-2</v>
      </c>
      <c r="BE89" s="10">
        <v>5.0158464485550398E-2</v>
      </c>
      <c r="BF89" s="11">
        <v>6.3906865543505803E-2</v>
      </c>
      <c r="BG89" s="12">
        <v>3.4133128096445302E-2</v>
      </c>
      <c r="BH89" s="12">
        <v>4.2351563863209298E-2</v>
      </c>
      <c r="BI89" s="11">
        <v>6.1506017912781097E-2</v>
      </c>
      <c r="BJ89" s="10">
        <v>4.6899353185178301E-2</v>
      </c>
      <c r="BK89" s="11">
        <v>1</v>
      </c>
      <c r="BL89" s="12">
        <v>0</v>
      </c>
      <c r="BM89" s="12">
        <v>0</v>
      </c>
      <c r="BN89" s="12">
        <v>0</v>
      </c>
      <c r="BO89" s="12">
        <v>0</v>
      </c>
      <c r="BP89" s="12">
        <v>0</v>
      </c>
      <c r="BQ89" s="12">
        <v>0</v>
      </c>
      <c r="BR89" s="12">
        <v>0</v>
      </c>
      <c r="BS89" s="12">
        <v>0</v>
      </c>
      <c r="BT89" s="11">
        <v>1</v>
      </c>
      <c r="BU89" s="12">
        <v>0</v>
      </c>
      <c r="BV89" s="12">
        <v>0</v>
      </c>
      <c r="BW89" s="12">
        <v>0</v>
      </c>
      <c r="BX89" s="12">
        <v>0</v>
      </c>
      <c r="BY89" s="12">
        <v>0</v>
      </c>
      <c r="BZ89" s="12">
        <v>0</v>
      </c>
      <c r="CA89" s="12">
        <v>0</v>
      </c>
      <c r="CB89" s="12">
        <v>0</v>
      </c>
      <c r="CC89" s="11">
        <v>1</v>
      </c>
      <c r="CD89" s="12">
        <v>0</v>
      </c>
      <c r="CE89" s="12">
        <v>0</v>
      </c>
      <c r="CF89" s="12">
        <v>0</v>
      </c>
      <c r="CG89" s="12">
        <v>0</v>
      </c>
      <c r="CH89" s="12">
        <v>0</v>
      </c>
      <c r="CI89" s="12">
        <v>0</v>
      </c>
      <c r="CJ89" s="12">
        <v>0</v>
      </c>
      <c r="CK89" s="12">
        <v>0</v>
      </c>
      <c r="CL89" s="12">
        <v>0</v>
      </c>
      <c r="CM89" s="12">
        <v>0</v>
      </c>
      <c r="CN89" s="12">
        <v>0</v>
      </c>
      <c r="CO89" s="12">
        <v>0</v>
      </c>
      <c r="CP89" s="12">
        <v>0</v>
      </c>
      <c r="CQ89" s="11">
        <v>0.49412227881925203</v>
      </c>
      <c r="CR89" s="12">
        <v>0</v>
      </c>
      <c r="CS89" s="12">
        <v>0</v>
      </c>
      <c r="CT89" s="12">
        <v>0</v>
      </c>
      <c r="CU89" s="12">
        <v>0</v>
      </c>
      <c r="CV89" s="12">
        <v>0</v>
      </c>
      <c r="CW89" s="11">
        <v>0.49420253438656497</v>
      </c>
      <c r="CX89" s="12">
        <v>0</v>
      </c>
      <c r="CY89" s="12">
        <v>0</v>
      </c>
      <c r="CZ89" s="12">
        <v>0</v>
      </c>
      <c r="DA89" s="12">
        <v>0</v>
      </c>
      <c r="DB89" s="12">
        <v>0</v>
      </c>
      <c r="DC89" s="11">
        <v>0.495614336936682</v>
      </c>
      <c r="DD89" s="11">
        <v>1</v>
      </c>
      <c r="DE89" s="12">
        <v>0</v>
      </c>
      <c r="DF89" s="12">
        <v>0</v>
      </c>
      <c r="DG89" s="12">
        <v>0</v>
      </c>
      <c r="DH89" s="12">
        <v>0</v>
      </c>
      <c r="DI89" s="12">
        <v>0</v>
      </c>
      <c r="DJ89" s="12">
        <v>0</v>
      </c>
      <c r="DK89" s="11">
        <v>1</v>
      </c>
      <c r="DL89" s="12">
        <v>0</v>
      </c>
      <c r="DM89" s="12">
        <v>0</v>
      </c>
      <c r="DN89" s="12">
        <v>0</v>
      </c>
      <c r="DO89" s="12">
        <v>0</v>
      </c>
      <c r="DP89" s="12">
        <v>0</v>
      </c>
      <c r="DQ89" s="12">
        <v>0</v>
      </c>
      <c r="DR89" s="11">
        <v>1</v>
      </c>
      <c r="DS89" s="12">
        <v>0</v>
      </c>
      <c r="DT89" s="12">
        <v>0</v>
      </c>
      <c r="DU89" s="12">
        <v>0</v>
      </c>
      <c r="DV89" s="12">
        <v>0</v>
      </c>
      <c r="DW89" s="12">
        <v>0</v>
      </c>
      <c r="DX89" s="12">
        <v>0</v>
      </c>
    </row>
    <row r="90" spans="1:128" x14ac:dyDescent="0.35">
      <c r="A90" s="9" t="s">
        <v>84</v>
      </c>
      <c r="B90" s="10">
        <v>5.1911294808870703E-2</v>
      </c>
      <c r="C90" s="10">
        <v>5.3230618563129203E-2</v>
      </c>
      <c r="D90" s="10">
        <v>4.9422762239515E-2</v>
      </c>
      <c r="E90" s="12">
        <v>0</v>
      </c>
      <c r="F90" s="12">
        <v>0</v>
      </c>
      <c r="G90" s="12">
        <v>0</v>
      </c>
      <c r="H90" s="12">
        <v>0</v>
      </c>
      <c r="I90" s="12">
        <v>0</v>
      </c>
      <c r="J90" s="12">
        <v>0</v>
      </c>
      <c r="K90" s="12">
        <v>0</v>
      </c>
      <c r="L90" s="11">
        <v>0.50587772118074803</v>
      </c>
      <c r="M90" s="12">
        <v>0</v>
      </c>
      <c r="N90" s="11">
        <v>0.22558950718413501</v>
      </c>
      <c r="O90" s="12">
        <v>0</v>
      </c>
      <c r="P90" s="12">
        <v>0</v>
      </c>
      <c r="Q90" s="12">
        <v>0</v>
      </c>
      <c r="R90" s="12">
        <v>0</v>
      </c>
      <c r="S90" s="12">
        <v>0</v>
      </c>
      <c r="T90" s="12">
        <v>0</v>
      </c>
      <c r="U90" s="12">
        <v>0</v>
      </c>
      <c r="V90" s="11">
        <v>0.50579746561343397</v>
      </c>
      <c r="W90" s="12">
        <v>0</v>
      </c>
      <c r="X90" s="11">
        <v>0.2268029368467</v>
      </c>
      <c r="Y90" s="12">
        <v>0</v>
      </c>
      <c r="Z90" s="12">
        <v>0</v>
      </c>
      <c r="AA90" s="12">
        <v>0</v>
      </c>
      <c r="AB90" s="12">
        <v>0</v>
      </c>
      <c r="AC90" s="12">
        <v>0</v>
      </c>
      <c r="AD90" s="12">
        <v>0</v>
      </c>
      <c r="AE90" s="12">
        <v>0</v>
      </c>
      <c r="AF90" s="11">
        <v>0.504385663063318</v>
      </c>
      <c r="AG90" s="12">
        <v>0</v>
      </c>
      <c r="AH90" s="11">
        <v>0.22392486629256</v>
      </c>
      <c r="AI90" s="12">
        <v>0</v>
      </c>
      <c r="AJ90" s="12">
        <v>0</v>
      </c>
      <c r="AK90" s="12">
        <v>0</v>
      </c>
      <c r="AL90" s="11">
        <v>0.33643153807421899</v>
      </c>
      <c r="AM90" s="11">
        <v>0.33615093008945302</v>
      </c>
      <c r="AN90" s="11">
        <v>0.33553496703879299</v>
      </c>
      <c r="AO90" s="12">
        <v>0</v>
      </c>
      <c r="AP90" s="11">
        <v>0.100540717245997</v>
      </c>
      <c r="AQ90" s="12">
        <v>0</v>
      </c>
      <c r="AR90" s="11">
        <v>0.100571933703948</v>
      </c>
      <c r="AS90" s="12">
        <v>0</v>
      </c>
      <c r="AT90" s="11">
        <v>9.9121029577713696E-2</v>
      </c>
      <c r="AU90" s="11">
        <v>6.7697147937829105E-2</v>
      </c>
      <c r="AV90" s="12">
        <v>0</v>
      </c>
      <c r="AW90" s="11">
        <v>6.8286661528404194E-2</v>
      </c>
      <c r="AX90" s="12">
        <v>0</v>
      </c>
      <c r="AY90" s="11">
        <v>6.5728173567386694E-2</v>
      </c>
      <c r="AZ90" s="12">
        <v>0</v>
      </c>
      <c r="BA90" s="12">
        <v>0</v>
      </c>
      <c r="BB90" s="12">
        <v>0</v>
      </c>
      <c r="BC90" s="12">
        <v>0</v>
      </c>
      <c r="BD90" s="10">
        <v>5.3919701120671397E-2</v>
      </c>
      <c r="BE90" s="10">
        <v>5.1974717522324097E-2</v>
      </c>
      <c r="BF90" s="10">
        <v>5.5988674876193099E-2</v>
      </c>
      <c r="BG90" s="10">
        <v>4.6468734168064497E-2</v>
      </c>
      <c r="BH90" s="10">
        <v>5.6468359667790499E-2</v>
      </c>
      <c r="BI90" s="10">
        <v>4.7070312498950502E-2</v>
      </c>
      <c r="BJ90" s="10">
        <v>5.00775838142795E-2</v>
      </c>
      <c r="BK90" s="12">
        <v>0</v>
      </c>
      <c r="BL90" s="11">
        <v>1</v>
      </c>
      <c r="BM90" s="12">
        <v>0</v>
      </c>
      <c r="BN90" s="12">
        <v>0</v>
      </c>
      <c r="BO90" s="12">
        <v>0</v>
      </c>
      <c r="BP90" s="12">
        <v>0</v>
      </c>
      <c r="BQ90" s="12">
        <v>0</v>
      </c>
      <c r="BR90" s="12">
        <v>0</v>
      </c>
      <c r="BS90" s="12">
        <v>0</v>
      </c>
      <c r="BT90" s="12">
        <v>0</v>
      </c>
      <c r="BU90" s="11">
        <v>1</v>
      </c>
      <c r="BV90" s="12">
        <v>0</v>
      </c>
      <c r="BW90" s="12">
        <v>0</v>
      </c>
      <c r="BX90" s="12">
        <v>0</v>
      </c>
      <c r="BY90" s="12">
        <v>0</v>
      </c>
      <c r="BZ90" s="12">
        <v>0</v>
      </c>
      <c r="CA90" s="12">
        <v>0</v>
      </c>
      <c r="CB90" s="12">
        <v>0</v>
      </c>
      <c r="CC90" s="12">
        <v>0</v>
      </c>
      <c r="CD90" s="11">
        <v>1</v>
      </c>
      <c r="CE90" s="12">
        <v>0</v>
      </c>
      <c r="CF90" s="12">
        <v>0</v>
      </c>
      <c r="CG90" s="12">
        <v>0</v>
      </c>
      <c r="CH90" s="12">
        <v>0</v>
      </c>
      <c r="CI90" s="12">
        <v>0</v>
      </c>
      <c r="CJ90" s="12">
        <v>0</v>
      </c>
      <c r="CK90" s="12">
        <v>0</v>
      </c>
      <c r="CL90" s="12">
        <v>0</v>
      </c>
      <c r="CM90" s="12">
        <v>0</v>
      </c>
      <c r="CN90" s="12">
        <v>0</v>
      </c>
      <c r="CO90" s="12">
        <v>0</v>
      </c>
      <c r="CP90" s="12">
        <v>0</v>
      </c>
      <c r="CQ90" s="11">
        <v>0.50587772118074803</v>
      </c>
      <c r="CR90" s="12">
        <v>0</v>
      </c>
      <c r="CS90" s="12">
        <v>0</v>
      </c>
      <c r="CT90" s="12">
        <v>0</v>
      </c>
      <c r="CU90" s="12">
        <v>0</v>
      </c>
      <c r="CV90" s="12">
        <v>0</v>
      </c>
      <c r="CW90" s="11">
        <v>0.50579746561343397</v>
      </c>
      <c r="CX90" s="12">
        <v>0</v>
      </c>
      <c r="CY90" s="12">
        <v>0</v>
      </c>
      <c r="CZ90" s="12">
        <v>0</v>
      </c>
      <c r="DA90" s="12">
        <v>0</v>
      </c>
      <c r="DB90" s="12">
        <v>0</v>
      </c>
      <c r="DC90" s="11">
        <v>0.504385663063318</v>
      </c>
      <c r="DD90" s="12">
        <v>0</v>
      </c>
      <c r="DE90" s="11">
        <v>0.501099749766025</v>
      </c>
      <c r="DF90" s="12">
        <v>0</v>
      </c>
      <c r="DG90" s="12">
        <v>0</v>
      </c>
      <c r="DH90" s="12">
        <v>0</v>
      </c>
      <c r="DI90" s="12">
        <v>0</v>
      </c>
      <c r="DJ90" s="12">
        <v>0</v>
      </c>
      <c r="DK90" s="12">
        <v>0</v>
      </c>
      <c r="DL90" s="11">
        <v>0.50055605744170695</v>
      </c>
      <c r="DM90" s="12">
        <v>0</v>
      </c>
      <c r="DN90" s="12">
        <v>0</v>
      </c>
      <c r="DO90" s="12">
        <v>0</v>
      </c>
      <c r="DP90" s="12">
        <v>0</v>
      </c>
      <c r="DQ90" s="12">
        <v>0</v>
      </c>
      <c r="DR90" s="12">
        <v>0</v>
      </c>
      <c r="DS90" s="11">
        <v>0.50057430140583103</v>
      </c>
      <c r="DT90" s="12">
        <v>0</v>
      </c>
      <c r="DU90" s="12">
        <v>0</v>
      </c>
      <c r="DV90" s="12">
        <v>0</v>
      </c>
      <c r="DW90" s="12">
        <v>0</v>
      </c>
      <c r="DX90" s="12">
        <v>0</v>
      </c>
    </row>
    <row r="91" spans="1:128" x14ac:dyDescent="0.35">
      <c r="A91" s="9" t="s">
        <v>85</v>
      </c>
      <c r="B91" s="10">
        <v>0.12593215787318801</v>
      </c>
      <c r="C91" s="10">
        <v>0.12945888931906699</v>
      </c>
      <c r="D91" s="10">
        <v>0.119547769278483</v>
      </c>
      <c r="E91" s="12">
        <v>0</v>
      </c>
      <c r="F91" s="12">
        <v>0</v>
      </c>
      <c r="G91" s="12">
        <v>0</v>
      </c>
      <c r="H91" s="12">
        <v>0</v>
      </c>
      <c r="I91" s="12">
        <v>0</v>
      </c>
      <c r="J91" s="12">
        <v>0</v>
      </c>
      <c r="K91" s="11">
        <v>0.98772124791474702</v>
      </c>
      <c r="L91" s="12">
        <v>0</v>
      </c>
      <c r="M91" s="12">
        <v>0</v>
      </c>
      <c r="N91" s="11">
        <v>0.54725996602174398</v>
      </c>
      <c r="O91" s="12">
        <v>0</v>
      </c>
      <c r="P91" s="12">
        <v>0</v>
      </c>
      <c r="Q91" s="12">
        <v>0</v>
      </c>
      <c r="R91" s="12">
        <v>0</v>
      </c>
      <c r="S91" s="12">
        <v>0</v>
      </c>
      <c r="T91" s="12">
        <v>0</v>
      </c>
      <c r="U91" s="11">
        <v>1</v>
      </c>
      <c r="V91" s="12">
        <v>0</v>
      </c>
      <c r="W91" s="12">
        <v>0</v>
      </c>
      <c r="X91" s="11">
        <v>0.55159337033918998</v>
      </c>
      <c r="Y91" s="12">
        <v>0</v>
      </c>
      <c r="Z91" s="12">
        <v>0</v>
      </c>
      <c r="AA91" s="12">
        <v>0</v>
      </c>
      <c r="AB91" s="12">
        <v>0</v>
      </c>
      <c r="AC91" s="12">
        <v>0</v>
      </c>
      <c r="AD91" s="12">
        <v>0</v>
      </c>
      <c r="AE91" s="11">
        <v>0.97410855111968797</v>
      </c>
      <c r="AF91" s="12">
        <v>0</v>
      </c>
      <c r="AG91" s="12">
        <v>0</v>
      </c>
      <c r="AH91" s="11">
        <v>0.54164755343955595</v>
      </c>
      <c r="AI91" s="12">
        <v>8.7795548952433897E-2</v>
      </c>
      <c r="AJ91" s="12">
        <v>9.0710911023554094E-2</v>
      </c>
      <c r="AK91" s="12">
        <v>8.2371330319153294E-2</v>
      </c>
      <c r="AL91" s="11">
        <v>0.33495482408482602</v>
      </c>
      <c r="AM91" s="11">
        <v>0.33540408376351499</v>
      </c>
      <c r="AN91" s="11">
        <v>0.33476505854475103</v>
      </c>
      <c r="AO91" s="12">
        <v>0</v>
      </c>
      <c r="AP91" s="11">
        <v>0.24390278692765199</v>
      </c>
      <c r="AQ91" s="12">
        <v>0</v>
      </c>
      <c r="AR91" s="11">
        <v>0.244594768677033</v>
      </c>
      <c r="AS91" s="12">
        <v>0</v>
      </c>
      <c r="AT91" s="11">
        <v>0.23976195254275001</v>
      </c>
      <c r="AU91" s="11">
        <v>0.164227225559677</v>
      </c>
      <c r="AV91" s="12">
        <v>0</v>
      </c>
      <c r="AW91" s="11">
        <v>0.16607575856534601</v>
      </c>
      <c r="AX91" s="12">
        <v>0</v>
      </c>
      <c r="AY91" s="11">
        <v>0.158988615218426</v>
      </c>
      <c r="AZ91" s="12">
        <v>0</v>
      </c>
      <c r="BA91" s="11">
        <v>0.32207287544854801</v>
      </c>
      <c r="BB91" s="11">
        <v>0.15299041034858499</v>
      </c>
      <c r="BC91" s="12">
        <v>3.7414720544412999E-2</v>
      </c>
      <c r="BD91" s="11">
        <v>0.145139210013569</v>
      </c>
      <c r="BE91" s="11">
        <v>0.15245927505324899</v>
      </c>
      <c r="BF91" s="10">
        <v>0.137352500414228</v>
      </c>
      <c r="BG91" s="12">
        <v>7.3883154944383397E-2</v>
      </c>
      <c r="BH91" s="11">
        <v>0.14291260889333601</v>
      </c>
      <c r="BI91" s="10">
        <v>0.12116934288952599</v>
      </c>
      <c r="BJ91" s="12">
        <v>6.9728324116756502E-2</v>
      </c>
      <c r="BK91" s="12">
        <v>0</v>
      </c>
      <c r="BL91" s="12">
        <v>0</v>
      </c>
      <c r="BM91" s="11">
        <v>1</v>
      </c>
      <c r="BN91" s="12">
        <v>0</v>
      </c>
      <c r="BO91" s="12">
        <v>0</v>
      </c>
      <c r="BP91" s="12">
        <v>0</v>
      </c>
      <c r="BQ91" s="12">
        <v>0</v>
      </c>
      <c r="BR91" s="12">
        <v>0</v>
      </c>
      <c r="BS91" s="12">
        <v>0</v>
      </c>
      <c r="BT91" s="12">
        <v>0</v>
      </c>
      <c r="BU91" s="12">
        <v>0</v>
      </c>
      <c r="BV91" s="11">
        <v>1</v>
      </c>
      <c r="BW91" s="12">
        <v>0</v>
      </c>
      <c r="BX91" s="12">
        <v>0</v>
      </c>
      <c r="BY91" s="12">
        <v>0</v>
      </c>
      <c r="BZ91" s="12">
        <v>0</v>
      </c>
      <c r="CA91" s="12">
        <v>0</v>
      </c>
      <c r="CB91" s="12">
        <v>0</v>
      </c>
      <c r="CC91" s="12">
        <v>0</v>
      </c>
      <c r="CD91" s="12">
        <v>0</v>
      </c>
      <c r="CE91" s="11">
        <v>1</v>
      </c>
      <c r="CF91" s="12">
        <v>0</v>
      </c>
      <c r="CG91" s="12">
        <v>0</v>
      </c>
      <c r="CH91" s="12">
        <v>0</v>
      </c>
      <c r="CI91" s="12">
        <v>0</v>
      </c>
      <c r="CJ91" s="12">
        <v>0</v>
      </c>
      <c r="CK91" s="12">
        <v>0</v>
      </c>
      <c r="CL91" s="12">
        <v>0</v>
      </c>
      <c r="CM91" s="12">
        <v>0</v>
      </c>
      <c r="CN91" s="12">
        <v>0</v>
      </c>
      <c r="CO91" s="12">
        <v>0</v>
      </c>
      <c r="CP91" s="11">
        <v>0.81416660166965504</v>
      </c>
      <c r="CQ91" s="12">
        <v>0</v>
      </c>
      <c r="CR91" s="12">
        <v>0</v>
      </c>
      <c r="CS91" s="12">
        <v>0</v>
      </c>
      <c r="CT91" s="12">
        <v>0</v>
      </c>
      <c r="CU91" s="12">
        <v>0</v>
      </c>
      <c r="CV91" s="11">
        <v>0.87607092094547401</v>
      </c>
      <c r="CW91" s="12">
        <v>0</v>
      </c>
      <c r="CX91" s="12">
        <v>0</v>
      </c>
      <c r="CY91" s="12">
        <v>0</v>
      </c>
      <c r="CZ91" s="12">
        <v>0</v>
      </c>
      <c r="DA91" s="12">
        <v>0</v>
      </c>
      <c r="DB91" s="11">
        <v>0.75074573727706295</v>
      </c>
      <c r="DC91" s="12">
        <v>0</v>
      </c>
      <c r="DD91" s="12">
        <v>0</v>
      </c>
      <c r="DE91" s="11">
        <v>0.49890025023397599</v>
      </c>
      <c r="DF91" s="11">
        <v>0.38029231048407702</v>
      </c>
      <c r="DG91" s="12">
        <v>0</v>
      </c>
      <c r="DH91" s="12">
        <v>0</v>
      </c>
      <c r="DI91" s="12">
        <v>0</v>
      </c>
      <c r="DJ91" s="12">
        <v>0</v>
      </c>
      <c r="DK91" s="12">
        <v>0</v>
      </c>
      <c r="DL91" s="11">
        <v>0.499443942558292</v>
      </c>
      <c r="DM91" s="11">
        <v>0.39196131049799099</v>
      </c>
      <c r="DN91" s="12">
        <v>0</v>
      </c>
      <c r="DO91" s="12">
        <v>0</v>
      </c>
      <c r="DP91" s="12">
        <v>0</v>
      </c>
      <c r="DQ91" s="12">
        <v>0</v>
      </c>
      <c r="DR91" s="12">
        <v>0</v>
      </c>
      <c r="DS91" s="11">
        <v>0.49942569859416902</v>
      </c>
      <c r="DT91" s="11">
        <v>0.363260100822073</v>
      </c>
      <c r="DU91" s="12">
        <v>0</v>
      </c>
      <c r="DV91" s="12">
        <v>0</v>
      </c>
      <c r="DW91" s="12">
        <v>0</v>
      </c>
      <c r="DX91" s="12">
        <v>0</v>
      </c>
    </row>
    <row r="92" spans="1:128" x14ac:dyDescent="0.35">
      <c r="A92" s="9" t="s">
        <v>86</v>
      </c>
      <c r="B92" s="10">
        <v>0.14411946987760599</v>
      </c>
      <c r="C92" s="10">
        <v>0.147842858947002</v>
      </c>
      <c r="D92" s="10">
        <v>0.13949330378502101</v>
      </c>
      <c r="E92" s="12">
        <v>0</v>
      </c>
      <c r="F92" s="12">
        <v>0</v>
      </c>
      <c r="G92" s="12">
        <v>0</v>
      </c>
      <c r="H92" s="12">
        <v>0</v>
      </c>
      <c r="I92" s="12">
        <v>0</v>
      </c>
      <c r="J92" s="11">
        <v>0.99434362942850896</v>
      </c>
      <c r="K92" s="12">
        <v>1.2278752085252901E-2</v>
      </c>
      <c r="L92" s="12">
        <v>0</v>
      </c>
      <c r="M92" s="11">
        <v>0.185162413874707</v>
      </c>
      <c r="N92" s="12">
        <v>6.8032043080487698E-3</v>
      </c>
      <c r="O92" s="12">
        <v>0</v>
      </c>
      <c r="P92" s="12">
        <v>0</v>
      </c>
      <c r="Q92" s="12">
        <v>0</v>
      </c>
      <c r="R92" s="12">
        <v>0</v>
      </c>
      <c r="S92" s="12">
        <v>0</v>
      </c>
      <c r="T92" s="11">
        <v>0.99525996123906901</v>
      </c>
      <c r="U92" s="12">
        <v>0</v>
      </c>
      <c r="V92" s="12">
        <v>0</v>
      </c>
      <c r="W92" s="11">
        <v>0.19318284696878699</v>
      </c>
      <c r="X92" s="12">
        <v>0</v>
      </c>
      <c r="Y92" s="12">
        <v>0</v>
      </c>
      <c r="Z92" s="12">
        <v>0</v>
      </c>
      <c r="AA92" s="12">
        <v>0</v>
      </c>
      <c r="AB92" s="12">
        <v>0</v>
      </c>
      <c r="AC92" s="12">
        <v>0</v>
      </c>
      <c r="AD92" s="11">
        <v>0.99323225393718795</v>
      </c>
      <c r="AE92" s="12">
        <v>2.5891448880312199E-2</v>
      </c>
      <c r="AF92" s="12">
        <v>0</v>
      </c>
      <c r="AG92" s="11">
        <v>0.17492333543966801</v>
      </c>
      <c r="AH92" s="12">
        <v>1.439679379152E-2</v>
      </c>
      <c r="AI92" s="11">
        <v>0.170414359136284</v>
      </c>
      <c r="AJ92" s="11">
        <v>0.17565905492612399</v>
      </c>
      <c r="AK92" s="11">
        <v>0.16358925030994501</v>
      </c>
      <c r="AL92" s="12">
        <v>0</v>
      </c>
      <c r="AM92" s="12">
        <v>0</v>
      </c>
      <c r="AN92" s="12">
        <v>0</v>
      </c>
      <c r="AO92" s="12">
        <v>0</v>
      </c>
      <c r="AP92" s="11">
        <v>0.279127594947436</v>
      </c>
      <c r="AQ92" s="12">
        <v>0</v>
      </c>
      <c r="AR92" s="11">
        <v>0.27932875119582301</v>
      </c>
      <c r="AS92" s="12">
        <v>0</v>
      </c>
      <c r="AT92" s="11">
        <v>0.27976420709470601</v>
      </c>
      <c r="AU92" s="11">
        <v>0.18794516894536401</v>
      </c>
      <c r="AV92" s="12">
        <v>0</v>
      </c>
      <c r="AW92" s="11">
        <v>0.189659551980079</v>
      </c>
      <c r="AX92" s="12">
        <v>0</v>
      </c>
      <c r="AY92" s="11">
        <v>0.18551452139070199</v>
      </c>
      <c r="AZ92" s="12">
        <v>0</v>
      </c>
      <c r="BA92" s="12">
        <v>1.7199327725415499E-2</v>
      </c>
      <c r="BB92" s="10">
        <v>0.141271799510783</v>
      </c>
      <c r="BC92" s="11">
        <v>0.248563842466545</v>
      </c>
      <c r="BD92" s="10">
        <v>0.14772077806636599</v>
      </c>
      <c r="BE92" s="10">
        <v>0.15129360292460001</v>
      </c>
      <c r="BF92" s="10">
        <v>0.14392019030252001</v>
      </c>
      <c r="BG92" s="10">
        <v>0.13436032000419901</v>
      </c>
      <c r="BH92" s="10">
        <v>0.15010574304139301</v>
      </c>
      <c r="BI92" s="10">
        <v>0.13675622443020199</v>
      </c>
      <c r="BJ92" s="10">
        <v>0.145444524620719</v>
      </c>
      <c r="BK92" s="12">
        <v>0</v>
      </c>
      <c r="BL92" s="12">
        <v>0</v>
      </c>
      <c r="BM92" s="12">
        <v>0</v>
      </c>
      <c r="BN92" s="11">
        <v>1</v>
      </c>
      <c r="BO92" s="12">
        <v>0</v>
      </c>
      <c r="BP92" s="12">
        <v>0</v>
      </c>
      <c r="BQ92" s="12">
        <v>0</v>
      </c>
      <c r="BR92" s="12">
        <v>0</v>
      </c>
      <c r="BS92" s="12">
        <v>0</v>
      </c>
      <c r="BT92" s="12">
        <v>0</v>
      </c>
      <c r="BU92" s="12">
        <v>0</v>
      </c>
      <c r="BV92" s="12">
        <v>0</v>
      </c>
      <c r="BW92" s="11">
        <v>1</v>
      </c>
      <c r="BX92" s="12">
        <v>0</v>
      </c>
      <c r="BY92" s="12">
        <v>0</v>
      </c>
      <c r="BZ92" s="12">
        <v>0</v>
      </c>
      <c r="CA92" s="12">
        <v>0</v>
      </c>
      <c r="CB92" s="12">
        <v>0</v>
      </c>
      <c r="CC92" s="12">
        <v>0</v>
      </c>
      <c r="CD92" s="12">
        <v>0</v>
      </c>
      <c r="CE92" s="12">
        <v>0</v>
      </c>
      <c r="CF92" s="11">
        <v>1</v>
      </c>
      <c r="CG92" s="12">
        <v>0</v>
      </c>
      <c r="CH92" s="12">
        <v>0</v>
      </c>
      <c r="CI92" s="12">
        <v>0</v>
      </c>
      <c r="CJ92" s="12">
        <v>0</v>
      </c>
      <c r="CK92" s="12">
        <v>0</v>
      </c>
      <c r="CL92" s="12">
        <v>0</v>
      </c>
      <c r="CM92" s="12">
        <v>0</v>
      </c>
      <c r="CN92" s="12">
        <v>0</v>
      </c>
      <c r="CO92" s="11">
        <v>0.46671740214882201</v>
      </c>
      <c r="CP92" s="11">
        <v>0.18583339833034701</v>
      </c>
      <c r="CQ92" s="12">
        <v>0</v>
      </c>
      <c r="CR92" s="12">
        <v>0</v>
      </c>
      <c r="CS92" s="12">
        <v>0</v>
      </c>
      <c r="CT92" s="12">
        <v>0</v>
      </c>
      <c r="CU92" s="11">
        <v>0.48708250308176798</v>
      </c>
      <c r="CV92" s="10">
        <v>0.12392907905452499</v>
      </c>
      <c r="CW92" s="12">
        <v>0</v>
      </c>
      <c r="CX92" s="12">
        <v>0</v>
      </c>
      <c r="CY92" s="12">
        <v>0</v>
      </c>
      <c r="CZ92" s="12">
        <v>0</v>
      </c>
      <c r="DA92" s="11">
        <v>0.43788989338673101</v>
      </c>
      <c r="DB92" s="11">
        <v>0.24925426272293399</v>
      </c>
      <c r="DC92" s="12">
        <v>0</v>
      </c>
      <c r="DD92" s="12">
        <v>0</v>
      </c>
      <c r="DE92" s="12">
        <v>0</v>
      </c>
      <c r="DF92" s="11">
        <v>0.61970768951592503</v>
      </c>
      <c r="DG92" s="12">
        <v>0.108684754307852</v>
      </c>
      <c r="DH92" s="12">
        <v>0</v>
      </c>
      <c r="DI92" s="12">
        <v>0</v>
      </c>
      <c r="DJ92" s="12">
        <v>0</v>
      </c>
      <c r="DK92" s="12">
        <v>0</v>
      </c>
      <c r="DL92" s="12">
        <v>0</v>
      </c>
      <c r="DM92" s="11">
        <v>0.60803868950200901</v>
      </c>
      <c r="DN92" s="10">
        <v>0.133426251196582</v>
      </c>
      <c r="DO92" s="12">
        <v>0</v>
      </c>
      <c r="DP92" s="12">
        <v>0</v>
      </c>
      <c r="DQ92" s="12">
        <v>0</v>
      </c>
      <c r="DR92" s="12">
        <v>0</v>
      </c>
      <c r="DS92" s="12">
        <v>0</v>
      </c>
      <c r="DT92" s="11">
        <v>0.63673989917792695</v>
      </c>
      <c r="DU92" s="12">
        <v>7.9393898348746703E-2</v>
      </c>
      <c r="DV92" s="12">
        <v>0</v>
      </c>
      <c r="DW92" s="12">
        <v>0</v>
      </c>
      <c r="DX92" s="12">
        <v>0</v>
      </c>
    </row>
    <row r="93" spans="1:128" x14ac:dyDescent="0.35">
      <c r="A93" s="9" t="s">
        <v>87</v>
      </c>
      <c r="B93" s="10">
        <v>0.14327159634129799</v>
      </c>
      <c r="C93" s="10">
        <v>0.145975832943223</v>
      </c>
      <c r="D93" s="10">
        <v>0.14158312921277</v>
      </c>
      <c r="E93" s="12">
        <v>0</v>
      </c>
      <c r="F93" s="12">
        <v>0</v>
      </c>
      <c r="G93" s="12">
        <v>0</v>
      </c>
      <c r="H93" s="12">
        <v>0</v>
      </c>
      <c r="I93" s="11">
        <v>0.99732854307277696</v>
      </c>
      <c r="J93" s="12">
        <v>5.6563705714910003E-3</v>
      </c>
      <c r="K93" s="12">
        <v>0</v>
      </c>
      <c r="L93" s="12">
        <v>0</v>
      </c>
      <c r="M93" s="11">
        <v>0.18609455020347199</v>
      </c>
      <c r="N93" s="12">
        <v>0</v>
      </c>
      <c r="O93" s="12">
        <v>0</v>
      </c>
      <c r="P93" s="12">
        <v>0</v>
      </c>
      <c r="Q93" s="12">
        <v>0</v>
      </c>
      <c r="R93" s="12">
        <v>0</v>
      </c>
      <c r="S93" s="11">
        <v>0.994792218861557</v>
      </c>
      <c r="T93" s="12">
        <v>4.7400387609308602E-3</v>
      </c>
      <c r="U93" s="12">
        <v>0</v>
      </c>
      <c r="V93" s="12">
        <v>0</v>
      </c>
      <c r="W93" s="11">
        <v>0.190743247238751</v>
      </c>
      <c r="X93" s="12">
        <v>0</v>
      </c>
      <c r="Y93" s="12">
        <v>0</v>
      </c>
      <c r="Z93" s="12">
        <v>0</v>
      </c>
      <c r="AA93" s="12">
        <v>0</v>
      </c>
      <c r="AB93" s="12">
        <v>0</v>
      </c>
      <c r="AC93" s="11">
        <v>1</v>
      </c>
      <c r="AD93" s="12">
        <v>6.7677460628118797E-3</v>
      </c>
      <c r="AE93" s="12">
        <v>0</v>
      </c>
      <c r="AF93" s="12">
        <v>0</v>
      </c>
      <c r="AG93" s="11">
        <v>0.18168252726978201</v>
      </c>
      <c r="AH93" s="12">
        <v>0</v>
      </c>
      <c r="AI93" s="11">
        <v>0.16941178935552401</v>
      </c>
      <c r="AJ93" s="11">
        <v>0.17344075351013299</v>
      </c>
      <c r="AK93" s="11">
        <v>0.166040070282859</v>
      </c>
      <c r="AL93" s="12">
        <v>0</v>
      </c>
      <c r="AM93" s="12">
        <v>0</v>
      </c>
      <c r="AN93" s="12">
        <v>0</v>
      </c>
      <c r="AO93" s="12">
        <v>0</v>
      </c>
      <c r="AP93" s="11">
        <v>0.27748545109823702</v>
      </c>
      <c r="AQ93" s="12">
        <v>0</v>
      </c>
      <c r="AR93" s="11">
        <v>0.27580126230795698</v>
      </c>
      <c r="AS93" s="12">
        <v>0</v>
      </c>
      <c r="AT93" s="11">
        <v>0.28395550759369897</v>
      </c>
      <c r="AU93" s="11">
        <v>0.186839463136419</v>
      </c>
      <c r="AV93" s="12">
        <v>0</v>
      </c>
      <c r="AW93" s="11">
        <v>0.187264446001109</v>
      </c>
      <c r="AX93" s="12">
        <v>0</v>
      </c>
      <c r="AY93" s="11">
        <v>0.18829381583351101</v>
      </c>
      <c r="AZ93" s="12">
        <v>0</v>
      </c>
      <c r="BA93" s="12">
        <v>3.2661224503954797E-2</v>
      </c>
      <c r="BB93" s="10">
        <v>0.14006928181810399</v>
      </c>
      <c r="BC93" s="11">
        <v>0.237360779658008</v>
      </c>
      <c r="BD93" s="11">
        <v>0.153292908529506</v>
      </c>
      <c r="BE93" s="11">
        <v>0.16156771450721299</v>
      </c>
      <c r="BF93" s="10">
        <v>0.14449059450770299</v>
      </c>
      <c r="BG93" s="12">
        <v>0.116114940357743</v>
      </c>
      <c r="BH93" s="10">
        <v>0.13682182097287901</v>
      </c>
      <c r="BI93" s="10">
        <v>0.15057349757122099</v>
      </c>
      <c r="BJ93" s="10">
        <v>0.144192318246254</v>
      </c>
      <c r="BK93" s="12">
        <v>0</v>
      </c>
      <c r="BL93" s="12">
        <v>0</v>
      </c>
      <c r="BM93" s="12">
        <v>0</v>
      </c>
      <c r="BN93" s="12">
        <v>0</v>
      </c>
      <c r="BO93" s="11">
        <v>1</v>
      </c>
      <c r="BP93" s="12">
        <v>0</v>
      </c>
      <c r="BQ93" s="12">
        <v>0</v>
      </c>
      <c r="BR93" s="12">
        <v>0</v>
      </c>
      <c r="BS93" s="12">
        <v>0</v>
      </c>
      <c r="BT93" s="12">
        <v>0</v>
      </c>
      <c r="BU93" s="12">
        <v>0</v>
      </c>
      <c r="BV93" s="12">
        <v>0</v>
      </c>
      <c r="BW93" s="12">
        <v>0</v>
      </c>
      <c r="BX93" s="11">
        <v>1</v>
      </c>
      <c r="BY93" s="12">
        <v>0</v>
      </c>
      <c r="BZ93" s="12">
        <v>0</v>
      </c>
      <c r="CA93" s="12">
        <v>0</v>
      </c>
      <c r="CB93" s="12">
        <v>0</v>
      </c>
      <c r="CC93" s="12">
        <v>0</v>
      </c>
      <c r="CD93" s="12">
        <v>0</v>
      </c>
      <c r="CE93" s="12">
        <v>0</v>
      </c>
      <c r="CF93" s="12">
        <v>0</v>
      </c>
      <c r="CG93" s="11">
        <v>1</v>
      </c>
      <c r="CH93" s="12">
        <v>0</v>
      </c>
      <c r="CI93" s="12">
        <v>0</v>
      </c>
      <c r="CJ93" s="12">
        <v>0</v>
      </c>
      <c r="CK93" s="12">
        <v>0</v>
      </c>
      <c r="CL93" s="12">
        <v>0</v>
      </c>
      <c r="CM93" s="12">
        <v>0</v>
      </c>
      <c r="CN93" s="12">
        <v>5.3730836409885803E-2</v>
      </c>
      <c r="CO93" s="11">
        <v>0.53328259785117704</v>
      </c>
      <c r="CP93" s="12">
        <v>0</v>
      </c>
      <c r="CQ93" s="12">
        <v>0</v>
      </c>
      <c r="CR93" s="12">
        <v>0</v>
      </c>
      <c r="CS93" s="12">
        <v>0</v>
      </c>
      <c r="CT93" s="12">
        <v>4.59066404397993E-2</v>
      </c>
      <c r="CU93" s="11">
        <v>0.51291749691823096</v>
      </c>
      <c r="CV93" s="12">
        <v>0</v>
      </c>
      <c r="CW93" s="12">
        <v>0</v>
      </c>
      <c r="CX93" s="12">
        <v>0</v>
      </c>
      <c r="CY93" s="12">
        <v>0</v>
      </c>
      <c r="CZ93" s="12">
        <v>6.1368820505510999E-2</v>
      </c>
      <c r="DA93" s="11">
        <v>0.56211010661326999</v>
      </c>
      <c r="DB93" s="12">
        <v>0</v>
      </c>
      <c r="DC93" s="12">
        <v>0</v>
      </c>
      <c r="DD93" s="12">
        <v>0</v>
      </c>
      <c r="DE93" s="12">
        <v>0</v>
      </c>
      <c r="DF93" s="12">
        <v>0</v>
      </c>
      <c r="DG93" s="11">
        <v>0.67330099784086594</v>
      </c>
      <c r="DH93" s="12">
        <v>0</v>
      </c>
      <c r="DI93" s="12">
        <v>0</v>
      </c>
      <c r="DJ93" s="12">
        <v>0</v>
      </c>
      <c r="DK93" s="12">
        <v>0</v>
      </c>
      <c r="DL93" s="12">
        <v>0</v>
      </c>
      <c r="DM93" s="12">
        <v>0</v>
      </c>
      <c r="DN93" s="11">
        <v>0.66228957237077002</v>
      </c>
      <c r="DO93" s="12">
        <v>0</v>
      </c>
      <c r="DP93" s="12">
        <v>0</v>
      </c>
      <c r="DQ93" s="12">
        <v>0</v>
      </c>
      <c r="DR93" s="12">
        <v>0</v>
      </c>
      <c r="DS93" s="12">
        <v>0</v>
      </c>
      <c r="DT93" s="12">
        <v>0</v>
      </c>
      <c r="DU93" s="11">
        <v>0.68642075669047997</v>
      </c>
      <c r="DV93" s="12">
        <v>0</v>
      </c>
      <c r="DW93" s="12">
        <v>0</v>
      </c>
      <c r="DX93" s="12">
        <v>0</v>
      </c>
    </row>
    <row r="94" spans="1:128" x14ac:dyDescent="0.35">
      <c r="A94" s="9" t="s">
        <v>88</v>
      </c>
      <c r="B94" s="10">
        <v>0.13378234433998701</v>
      </c>
      <c r="C94" s="10">
        <v>0.13500245428229601</v>
      </c>
      <c r="D94" s="10">
        <v>0.133783622060972</v>
      </c>
      <c r="E94" s="12">
        <v>0</v>
      </c>
      <c r="F94" s="12">
        <v>0</v>
      </c>
      <c r="G94" s="12">
        <v>0</v>
      </c>
      <c r="H94" s="11">
        <v>0.99566812905435398</v>
      </c>
      <c r="I94" s="12">
        <v>2.6714569272226602E-3</v>
      </c>
      <c r="J94" s="12">
        <v>0</v>
      </c>
      <c r="K94" s="12">
        <v>0</v>
      </c>
      <c r="L94" s="12">
        <v>0</v>
      </c>
      <c r="M94" s="11">
        <v>0.17376902212919401</v>
      </c>
      <c r="N94" s="12">
        <v>0</v>
      </c>
      <c r="O94" s="12">
        <v>0</v>
      </c>
      <c r="P94" s="12">
        <v>0</v>
      </c>
      <c r="Q94" s="12">
        <v>0</v>
      </c>
      <c r="R94" s="11">
        <v>1</v>
      </c>
      <c r="S94" s="12">
        <v>5.2077811384428196E-3</v>
      </c>
      <c r="T94" s="12">
        <v>0</v>
      </c>
      <c r="U94" s="12">
        <v>0</v>
      </c>
      <c r="V94" s="12">
        <v>0</v>
      </c>
      <c r="W94" s="11">
        <v>0.176404586949827</v>
      </c>
      <c r="X94" s="12">
        <v>0</v>
      </c>
      <c r="Y94" s="12">
        <v>0</v>
      </c>
      <c r="Z94" s="12">
        <v>0</v>
      </c>
      <c r="AA94" s="12">
        <v>0</v>
      </c>
      <c r="AB94" s="11">
        <v>0.99127143592617595</v>
      </c>
      <c r="AC94" s="12">
        <v>0</v>
      </c>
      <c r="AD94" s="12">
        <v>0</v>
      </c>
      <c r="AE94" s="12">
        <v>0</v>
      </c>
      <c r="AF94" s="12">
        <v>0</v>
      </c>
      <c r="AG94" s="11">
        <v>0.17167403135168499</v>
      </c>
      <c r="AH94" s="12">
        <v>0</v>
      </c>
      <c r="AI94" s="11">
        <v>0.15819120410178</v>
      </c>
      <c r="AJ94" s="11">
        <v>0.160402766158874</v>
      </c>
      <c r="AK94" s="11">
        <v>0.156893283353817</v>
      </c>
      <c r="AL94" s="12">
        <v>0</v>
      </c>
      <c r="AM94" s="12">
        <v>0</v>
      </c>
      <c r="AN94" s="12">
        <v>0</v>
      </c>
      <c r="AO94" s="11">
        <v>0.27580436184142199</v>
      </c>
      <c r="AP94" s="12">
        <v>7.3906907824232697E-4</v>
      </c>
      <c r="AQ94" s="11">
        <v>0.285183723789385</v>
      </c>
      <c r="AR94" s="12">
        <v>1.43686740955562E-3</v>
      </c>
      <c r="AS94" s="11">
        <v>0.26682560720033199</v>
      </c>
      <c r="AT94" s="12">
        <v>0</v>
      </c>
      <c r="AU94" s="11">
        <v>0.17446459753313801</v>
      </c>
      <c r="AV94" s="12">
        <v>0</v>
      </c>
      <c r="AW94" s="11">
        <v>0.17318729614508999</v>
      </c>
      <c r="AX94" s="12">
        <v>0</v>
      </c>
      <c r="AY94" s="11">
        <v>0.177921118384327</v>
      </c>
      <c r="AZ94" s="12">
        <v>0</v>
      </c>
      <c r="BA94" s="12">
        <v>3.5203241032189601E-2</v>
      </c>
      <c r="BB94" s="11">
        <v>0.16415968297200401</v>
      </c>
      <c r="BC94" s="11">
        <v>0.191724158083457</v>
      </c>
      <c r="BD94" s="12">
        <v>0.126767060066455</v>
      </c>
      <c r="BE94" s="12">
        <v>0.119140720594769</v>
      </c>
      <c r="BF94" s="10">
        <v>0.13487956869173401</v>
      </c>
      <c r="BG94" s="11">
        <v>0.15279299464857199</v>
      </c>
      <c r="BH94" s="10">
        <v>0.13382941713289101</v>
      </c>
      <c r="BI94" s="10">
        <v>0.12814850683687601</v>
      </c>
      <c r="BJ94" s="10">
        <v>0.15452936723170799</v>
      </c>
      <c r="BK94" s="12">
        <v>0</v>
      </c>
      <c r="BL94" s="12">
        <v>0</v>
      </c>
      <c r="BM94" s="12">
        <v>0</v>
      </c>
      <c r="BN94" s="12">
        <v>0</v>
      </c>
      <c r="BO94" s="12">
        <v>0</v>
      </c>
      <c r="BP94" s="11">
        <v>1</v>
      </c>
      <c r="BQ94" s="12">
        <v>0</v>
      </c>
      <c r="BR94" s="12">
        <v>0</v>
      </c>
      <c r="BS94" s="12">
        <v>0</v>
      </c>
      <c r="BT94" s="12">
        <v>0</v>
      </c>
      <c r="BU94" s="12">
        <v>0</v>
      </c>
      <c r="BV94" s="12">
        <v>0</v>
      </c>
      <c r="BW94" s="12">
        <v>0</v>
      </c>
      <c r="BX94" s="12">
        <v>0</v>
      </c>
      <c r="BY94" s="11">
        <v>1</v>
      </c>
      <c r="BZ94" s="12">
        <v>0</v>
      </c>
      <c r="CA94" s="12">
        <v>0</v>
      </c>
      <c r="CB94" s="12">
        <v>0</v>
      </c>
      <c r="CC94" s="12">
        <v>0</v>
      </c>
      <c r="CD94" s="12">
        <v>0</v>
      </c>
      <c r="CE94" s="12">
        <v>0</v>
      </c>
      <c r="CF94" s="12">
        <v>0</v>
      </c>
      <c r="CG94" s="12">
        <v>0</v>
      </c>
      <c r="CH94" s="11">
        <v>1</v>
      </c>
      <c r="CI94" s="12">
        <v>0</v>
      </c>
      <c r="CJ94" s="12">
        <v>0</v>
      </c>
      <c r="CK94" s="12">
        <v>0</v>
      </c>
      <c r="CL94" s="12">
        <v>0</v>
      </c>
      <c r="CM94" s="12">
        <v>0</v>
      </c>
      <c r="CN94" s="11">
        <v>0.62829919789083799</v>
      </c>
      <c r="CO94" s="12">
        <v>0</v>
      </c>
      <c r="CP94" s="12">
        <v>0</v>
      </c>
      <c r="CQ94" s="12">
        <v>0</v>
      </c>
      <c r="CR94" s="12">
        <v>0</v>
      </c>
      <c r="CS94" s="12">
        <v>0</v>
      </c>
      <c r="CT94" s="11">
        <v>0.64719488388084701</v>
      </c>
      <c r="CU94" s="12">
        <v>0</v>
      </c>
      <c r="CV94" s="12">
        <v>0</v>
      </c>
      <c r="CW94" s="12">
        <v>0</v>
      </c>
      <c r="CX94" s="12">
        <v>0</v>
      </c>
      <c r="CY94" s="12">
        <v>0</v>
      </c>
      <c r="CZ94" s="11">
        <v>0.60956308783484303</v>
      </c>
      <c r="DA94" s="12">
        <v>0</v>
      </c>
      <c r="DB94" s="12">
        <v>0</v>
      </c>
      <c r="DC94" s="12">
        <v>0</v>
      </c>
      <c r="DD94" s="12">
        <v>0</v>
      </c>
      <c r="DE94" s="12">
        <v>0</v>
      </c>
      <c r="DF94" s="12">
        <v>0</v>
      </c>
      <c r="DG94" s="11">
        <v>0.21801424785128001</v>
      </c>
      <c r="DH94" s="11">
        <v>0.42737008289781198</v>
      </c>
      <c r="DI94" s="12">
        <v>0</v>
      </c>
      <c r="DJ94" s="12">
        <v>0</v>
      </c>
      <c r="DK94" s="12">
        <v>0</v>
      </c>
      <c r="DL94" s="12">
        <v>0</v>
      </c>
      <c r="DM94" s="12">
        <v>0</v>
      </c>
      <c r="DN94" s="11">
        <v>0.20428417643264801</v>
      </c>
      <c r="DO94" s="11">
        <v>0.43683593457233599</v>
      </c>
      <c r="DP94" s="12">
        <v>0</v>
      </c>
      <c r="DQ94" s="12">
        <v>0</v>
      </c>
      <c r="DR94" s="12">
        <v>0</v>
      </c>
      <c r="DS94" s="12">
        <v>0</v>
      </c>
      <c r="DT94" s="12">
        <v>0</v>
      </c>
      <c r="DU94" s="11">
        <v>0.23418534496077401</v>
      </c>
      <c r="DV94" s="11">
        <v>0.41694938299576001</v>
      </c>
      <c r="DW94" s="12">
        <v>0</v>
      </c>
      <c r="DX94" s="12">
        <v>0</v>
      </c>
    </row>
    <row r="95" spans="1:128" x14ac:dyDescent="0.35">
      <c r="A95" s="9" t="s">
        <v>89</v>
      </c>
      <c r="B95" s="10">
        <v>0.13094000304161801</v>
      </c>
      <c r="C95" s="10">
        <v>0.131473159840684</v>
      </c>
      <c r="D95" s="10">
        <v>0.13187207758577699</v>
      </c>
      <c r="E95" s="12">
        <v>0</v>
      </c>
      <c r="F95" s="12">
        <v>1.5897411670834902E-2</v>
      </c>
      <c r="G95" s="11">
        <v>0.99374791884768099</v>
      </c>
      <c r="H95" s="12">
        <v>4.3318709456463701E-3</v>
      </c>
      <c r="I95" s="12">
        <v>0</v>
      </c>
      <c r="J95" s="12">
        <v>0</v>
      </c>
      <c r="K95" s="12">
        <v>0</v>
      </c>
      <c r="L95" s="12">
        <v>0</v>
      </c>
      <c r="M95" s="11">
        <v>0.17007712339314099</v>
      </c>
      <c r="N95" s="12">
        <v>0</v>
      </c>
      <c r="O95" s="12">
        <v>0</v>
      </c>
      <c r="P95" s="12">
        <v>4.9118035490236002E-3</v>
      </c>
      <c r="Q95" s="11">
        <v>0.99424485885690495</v>
      </c>
      <c r="R95" s="12">
        <v>0</v>
      </c>
      <c r="S95" s="12">
        <v>0</v>
      </c>
      <c r="T95" s="12">
        <v>0</v>
      </c>
      <c r="U95" s="12">
        <v>0</v>
      </c>
      <c r="V95" s="12">
        <v>0</v>
      </c>
      <c r="W95" s="11">
        <v>0.17179293946899599</v>
      </c>
      <c r="X95" s="12">
        <v>0</v>
      </c>
      <c r="Y95" s="12">
        <v>0</v>
      </c>
      <c r="Z95" s="12">
        <v>2.6609540761821201E-2</v>
      </c>
      <c r="AA95" s="11">
        <v>0.99322953805880299</v>
      </c>
      <c r="AB95" s="12">
        <v>8.72856407382353E-3</v>
      </c>
      <c r="AC95" s="12">
        <v>0</v>
      </c>
      <c r="AD95" s="12">
        <v>0</v>
      </c>
      <c r="AE95" s="12">
        <v>0</v>
      </c>
      <c r="AF95" s="12">
        <v>0</v>
      </c>
      <c r="AG95" s="11">
        <v>0.169221096223234</v>
      </c>
      <c r="AH95" s="12">
        <v>0</v>
      </c>
      <c r="AI95" s="11">
        <v>0.15483027187506901</v>
      </c>
      <c r="AJ95" s="11">
        <v>0.15620944542234999</v>
      </c>
      <c r="AK95" s="11">
        <v>0.15465154042318099</v>
      </c>
      <c r="AL95" s="12">
        <v>0</v>
      </c>
      <c r="AM95" s="12">
        <v>0</v>
      </c>
      <c r="AN95" s="12">
        <v>0</v>
      </c>
      <c r="AO95" s="11">
        <v>0.27071680398874398</v>
      </c>
      <c r="AP95" s="12">
        <v>0</v>
      </c>
      <c r="AQ95" s="11">
        <v>0.27930170245619301</v>
      </c>
      <c r="AR95" s="12">
        <v>0</v>
      </c>
      <c r="AS95" s="11">
        <v>0.26301311500265701</v>
      </c>
      <c r="AT95" s="12">
        <v>0</v>
      </c>
      <c r="AU95" s="11">
        <v>0.152702375986774</v>
      </c>
      <c r="AV95" s="12">
        <v>5.93751057587356E-2</v>
      </c>
      <c r="AW95" s="11">
        <v>0.14880503174757601</v>
      </c>
      <c r="AX95" s="12">
        <v>7.0196351280252395E-2</v>
      </c>
      <c r="AY95" s="11">
        <v>0.15896860272319899</v>
      </c>
      <c r="AZ95" s="12">
        <v>4.9740747534954201E-2</v>
      </c>
      <c r="BA95" s="10">
        <v>0.11044201026476801</v>
      </c>
      <c r="BB95" s="11">
        <v>0.185579705608094</v>
      </c>
      <c r="BC95" s="10">
        <v>0.124473156597699</v>
      </c>
      <c r="BD95" s="12">
        <v>0.122325454299981</v>
      </c>
      <c r="BE95" s="10">
        <v>0.11750639812418701</v>
      </c>
      <c r="BF95" s="10">
        <v>0.12745171899577501</v>
      </c>
      <c r="BG95" s="11">
        <v>0.15428448450637999</v>
      </c>
      <c r="BH95" s="10">
        <v>0.120955886370243</v>
      </c>
      <c r="BI95" s="10">
        <v>0.13812422599806401</v>
      </c>
      <c r="BJ95" s="10">
        <v>0.147683471961402</v>
      </c>
      <c r="BK95" s="12">
        <v>0</v>
      </c>
      <c r="BL95" s="12">
        <v>0</v>
      </c>
      <c r="BM95" s="12">
        <v>0</v>
      </c>
      <c r="BN95" s="12">
        <v>0</v>
      </c>
      <c r="BO95" s="12">
        <v>0</v>
      </c>
      <c r="BP95" s="12">
        <v>0</v>
      </c>
      <c r="BQ95" s="11">
        <v>1</v>
      </c>
      <c r="BR95" s="12">
        <v>0</v>
      </c>
      <c r="BS95" s="12">
        <v>0</v>
      </c>
      <c r="BT95" s="12">
        <v>0</v>
      </c>
      <c r="BU95" s="12">
        <v>0</v>
      </c>
      <c r="BV95" s="12">
        <v>0</v>
      </c>
      <c r="BW95" s="12">
        <v>0</v>
      </c>
      <c r="BX95" s="12">
        <v>0</v>
      </c>
      <c r="BY95" s="12">
        <v>0</v>
      </c>
      <c r="BZ95" s="11">
        <v>1</v>
      </c>
      <c r="CA95" s="12">
        <v>0</v>
      </c>
      <c r="CB95" s="12">
        <v>0</v>
      </c>
      <c r="CC95" s="12">
        <v>0</v>
      </c>
      <c r="CD95" s="12">
        <v>0</v>
      </c>
      <c r="CE95" s="12">
        <v>0</v>
      </c>
      <c r="CF95" s="12">
        <v>0</v>
      </c>
      <c r="CG95" s="12">
        <v>0</v>
      </c>
      <c r="CH95" s="12">
        <v>0</v>
      </c>
      <c r="CI95" s="11">
        <v>1</v>
      </c>
      <c r="CJ95" s="12">
        <v>0</v>
      </c>
      <c r="CK95" s="12">
        <v>0</v>
      </c>
      <c r="CL95" s="12">
        <v>0</v>
      </c>
      <c r="CM95" s="11">
        <v>0.28946277995927899</v>
      </c>
      <c r="CN95" s="11">
        <v>0.31796996569927599</v>
      </c>
      <c r="CO95" s="12">
        <v>0</v>
      </c>
      <c r="CP95" s="12">
        <v>0</v>
      </c>
      <c r="CQ95" s="12">
        <v>0</v>
      </c>
      <c r="CR95" s="12">
        <v>0</v>
      </c>
      <c r="CS95" s="11">
        <v>0.30812139435263602</v>
      </c>
      <c r="CT95" s="11">
        <v>0.30689847567935502</v>
      </c>
      <c r="CU95" s="12">
        <v>0</v>
      </c>
      <c r="CV95" s="12">
        <v>0</v>
      </c>
      <c r="CW95" s="12">
        <v>0</v>
      </c>
      <c r="CX95" s="12">
        <v>0</v>
      </c>
      <c r="CY95" s="11">
        <v>0.27141791763765</v>
      </c>
      <c r="CZ95" s="11">
        <v>0.32906809165964501</v>
      </c>
      <c r="DA95" s="12">
        <v>0</v>
      </c>
      <c r="DB95" s="12">
        <v>0</v>
      </c>
      <c r="DC95" s="12">
        <v>0</v>
      </c>
      <c r="DD95" s="12">
        <v>0</v>
      </c>
      <c r="DE95" s="12">
        <v>0</v>
      </c>
      <c r="DF95" s="12">
        <v>0</v>
      </c>
      <c r="DG95" s="12">
        <v>0</v>
      </c>
      <c r="DH95" s="11">
        <v>0.57262991710218802</v>
      </c>
      <c r="DI95" s="10">
        <v>0.114382180693284</v>
      </c>
      <c r="DJ95" s="12">
        <v>0</v>
      </c>
      <c r="DK95" s="12">
        <v>0</v>
      </c>
      <c r="DL95" s="12">
        <v>0</v>
      </c>
      <c r="DM95" s="12">
        <v>0</v>
      </c>
      <c r="DN95" s="12">
        <v>0</v>
      </c>
      <c r="DO95" s="11">
        <v>0.56316406542766395</v>
      </c>
      <c r="DP95" s="10">
        <v>0.12850987115676599</v>
      </c>
      <c r="DQ95" s="12">
        <v>0</v>
      </c>
      <c r="DR95" s="12">
        <v>0</v>
      </c>
      <c r="DS95" s="12">
        <v>0</v>
      </c>
      <c r="DT95" s="12">
        <v>0</v>
      </c>
      <c r="DU95" s="12">
        <v>0</v>
      </c>
      <c r="DV95" s="11">
        <v>0.58305061700423899</v>
      </c>
      <c r="DW95" s="10">
        <v>0.100847712617047</v>
      </c>
      <c r="DX95" s="12">
        <v>0</v>
      </c>
    </row>
    <row r="96" spans="1:128" x14ac:dyDescent="0.35">
      <c r="A96" s="9" t="s">
        <v>90</v>
      </c>
      <c r="B96" s="10">
        <v>0.107198832589336</v>
      </c>
      <c r="C96" s="10">
        <v>0.104957985669448</v>
      </c>
      <c r="D96" s="10">
        <v>0.11001697604703201</v>
      </c>
      <c r="E96" s="12">
        <v>2.6599697008666402E-3</v>
      </c>
      <c r="F96" s="11">
        <v>0.97713670543237996</v>
      </c>
      <c r="G96" s="12">
        <v>6.2520811523195099E-3</v>
      </c>
      <c r="H96" s="12">
        <v>0</v>
      </c>
      <c r="I96" s="12">
        <v>0</v>
      </c>
      <c r="J96" s="12">
        <v>0</v>
      </c>
      <c r="K96" s="12">
        <v>0</v>
      </c>
      <c r="L96" s="12">
        <v>0</v>
      </c>
      <c r="M96" s="11">
        <v>0.139239870584868</v>
      </c>
      <c r="N96" s="12">
        <v>0</v>
      </c>
      <c r="O96" s="12">
        <v>0</v>
      </c>
      <c r="P96" s="11">
        <v>0.98283578785452197</v>
      </c>
      <c r="Q96" s="12">
        <v>5.7551411430951504E-3</v>
      </c>
      <c r="R96" s="12">
        <v>0</v>
      </c>
      <c r="S96" s="12">
        <v>0</v>
      </c>
      <c r="T96" s="12">
        <v>0</v>
      </c>
      <c r="U96" s="12">
        <v>0</v>
      </c>
      <c r="V96" s="12">
        <v>0</v>
      </c>
      <c r="W96" s="11">
        <v>0.13714617417538899</v>
      </c>
      <c r="X96" s="12">
        <v>0</v>
      </c>
      <c r="Y96" s="12">
        <v>4.7812792099772303E-3</v>
      </c>
      <c r="Z96" s="11">
        <v>0.97149163372329095</v>
      </c>
      <c r="AA96" s="12">
        <v>6.7704619411973902E-3</v>
      </c>
      <c r="AB96" s="12">
        <v>0</v>
      </c>
      <c r="AC96" s="12">
        <v>0</v>
      </c>
      <c r="AD96" s="12">
        <v>0</v>
      </c>
      <c r="AE96" s="12">
        <v>0</v>
      </c>
      <c r="AF96" s="12">
        <v>0</v>
      </c>
      <c r="AG96" s="11">
        <v>0.14117615821844001</v>
      </c>
      <c r="AH96" s="12">
        <v>0</v>
      </c>
      <c r="AI96" s="11">
        <v>0.126757476775233</v>
      </c>
      <c r="AJ96" s="11">
        <v>0.124705519772544</v>
      </c>
      <c r="AK96" s="11">
        <v>0.12902120850645299</v>
      </c>
      <c r="AL96" s="12">
        <v>0</v>
      </c>
      <c r="AM96" s="12">
        <v>0</v>
      </c>
      <c r="AN96" s="12">
        <v>0</v>
      </c>
      <c r="AO96" s="11">
        <v>0.22163223366266199</v>
      </c>
      <c r="AP96" s="12">
        <v>0</v>
      </c>
      <c r="AQ96" s="11">
        <v>0.22297284190455699</v>
      </c>
      <c r="AR96" s="12">
        <v>0</v>
      </c>
      <c r="AS96" s="11">
        <v>0.21942406689149899</v>
      </c>
      <c r="AT96" s="12">
        <v>0</v>
      </c>
      <c r="AU96" s="12">
        <v>0</v>
      </c>
      <c r="AV96" s="11">
        <v>0.459718912198047</v>
      </c>
      <c r="AW96" s="12">
        <v>0</v>
      </c>
      <c r="AX96" s="11">
        <v>0.476036795235174</v>
      </c>
      <c r="AY96" s="12">
        <v>0</v>
      </c>
      <c r="AZ96" s="11">
        <v>0.44348558595499399</v>
      </c>
      <c r="BA96" s="11">
        <v>0.14885150667283301</v>
      </c>
      <c r="BB96" s="11">
        <v>0.13771215609246801</v>
      </c>
      <c r="BC96" s="12">
        <v>8.9539441962339095E-2</v>
      </c>
      <c r="BD96" s="12">
        <v>9.7068725780171006E-2</v>
      </c>
      <c r="BE96" s="10">
        <v>9.9003037849532294E-2</v>
      </c>
      <c r="BF96" s="10">
        <v>9.5011103849632406E-2</v>
      </c>
      <c r="BG96" s="11">
        <v>0.134650310053224</v>
      </c>
      <c r="BH96" s="10">
        <v>0.10524322881841799</v>
      </c>
      <c r="BI96" s="10">
        <v>0.10643949308760001</v>
      </c>
      <c r="BJ96" s="10">
        <v>0.118535584276726</v>
      </c>
      <c r="BK96" s="12">
        <v>0</v>
      </c>
      <c r="BL96" s="12">
        <v>0</v>
      </c>
      <c r="BM96" s="12">
        <v>0</v>
      </c>
      <c r="BN96" s="12">
        <v>0</v>
      </c>
      <c r="BO96" s="12">
        <v>0</v>
      </c>
      <c r="BP96" s="12">
        <v>0</v>
      </c>
      <c r="BQ96" s="12">
        <v>0</v>
      </c>
      <c r="BR96" s="11">
        <v>1</v>
      </c>
      <c r="BS96" s="12">
        <v>0</v>
      </c>
      <c r="BT96" s="12">
        <v>0</v>
      </c>
      <c r="BU96" s="12">
        <v>0</v>
      </c>
      <c r="BV96" s="12">
        <v>0</v>
      </c>
      <c r="BW96" s="12">
        <v>0</v>
      </c>
      <c r="BX96" s="12">
        <v>0</v>
      </c>
      <c r="BY96" s="12">
        <v>0</v>
      </c>
      <c r="BZ96" s="12">
        <v>0</v>
      </c>
      <c r="CA96" s="11">
        <v>1</v>
      </c>
      <c r="CB96" s="12">
        <v>0</v>
      </c>
      <c r="CC96" s="12">
        <v>0</v>
      </c>
      <c r="CD96" s="12">
        <v>0</v>
      </c>
      <c r="CE96" s="12">
        <v>0</v>
      </c>
      <c r="CF96" s="12">
        <v>0</v>
      </c>
      <c r="CG96" s="12">
        <v>0</v>
      </c>
      <c r="CH96" s="12">
        <v>0</v>
      </c>
      <c r="CI96" s="12">
        <v>0</v>
      </c>
      <c r="CJ96" s="11">
        <v>1</v>
      </c>
      <c r="CK96" s="12">
        <v>0</v>
      </c>
      <c r="CL96" s="12">
        <v>0</v>
      </c>
      <c r="CM96" s="11">
        <v>0.49070753789050497</v>
      </c>
      <c r="CN96" s="12">
        <v>0</v>
      </c>
      <c r="CO96" s="12">
        <v>0</v>
      </c>
      <c r="CP96" s="12">
        <v>0</v>
      </c>
      <c r="CQ96" s="12">
        <v>0</v>
      </c>
      <c r="CR96" s="12">
        <v>0</v>
      </c>
      <c r="CS96" s="11">
        <v>0.47942582413006302</v>
      </c>
      <c r="CT96" s="12">
        <v>0</v>
      </c>
      <c r="CU96" s="12">
        <v>0</v>
      </c>
      <c r="CV96" s="12">
        <v>0</v>
      </c>
      <c r="CW96" s="12">
        <v>0</v>
      </c>
      <c r="CX96" s="12">
        <v>0</v>
      </c>
      <c r="CY96" s="11">
        <v>0.50059657322534901</v>
      </c>
      <c r="CZ96" s="12">
        <v>0</v>
      </c>
      <c r="DA96" s="12">
        <v>0</v>
      </c>
      <c r="DB96" s="12">
        <v>0</v>
      </c>
      <c r="DC96" s="12">
        <v>0</v>
      </c>
      <c r="DD96" s="12">
        <v>0</v>
      </c>
      <c r="DE96" s="12">
        <v>0</v>
      </c>
      <c r="DF96" s="12">
        <v>0</v>
      </c>
      <c r="DG96" s="12">
        <v>0</v>
      </c>
      <c r="DH96" s="12">
        <v>0</v>
      </c>
      <c r="DI96" s="11">
        <v>0.88561781930671601</v>
      </c>
      <c r="DJ96" s="12">
        <v>0</v>
      </c>
      <c r="DK96" s="12">
        <v>0</v>
      </c>
      <c r="DL96" s="12">
        <v>0</v>
      </c>
      <c r="DM96" s="12">
        <v>0</v>
      </c>
      <c r="DN96" s="12">
        <v>0</v>
      </c>
      <c r="DO96" s="12">
        <v>0</v>
      </c>
      <c r="DP96" s="11">
        <v>0.87149012884323396</v>
      </c>
      <c r="DQ96" s="12">
        <v>0</v>
      </c>
      <c r="DR96" s="12">
        <v>0</v>
      </c>
      <c r="DS96" s="12">
        <v>0</v>
      </c>
      <c r="DT96" s="12">
        <v>0</v>
      </c>
      <c r="DU96" s="12">
        <v>0</v>
      </c>
      <c r="DV96" s="12">
        <v>0</v>
      </c>
      <c r="DW96" s="11">
        <v>0.89915228738295305</v>
      </c>
      <c r="DX96" s="12">
        <v>0</v>
      </c>
    </row>
    <row r="97" spans="1:128" x14ac:dyDescent="0.35">
      <c r="A97" s="9" t="s">
        <v>91</v>
      </c>
      <c r="B97" s="10">
        <v>0.112139306198593</v>
      </c>
      <c r="C97" s="12">
        <v>0.100047843742364</v>
      </c>
      <c r="D97" s="11">
        <v>0.12571706521113599</v>
      </c>
      <c r="E97" s="11">
        <v>0.99734003029913298</v>
      </c>
      <c r="F97" s="12">
        <v>6.9658828967856801E-3</v>
      </c>
      <c r="G97" s="12">
        <v>0</v>
      </c>
      <c r="H97" s="12">
        <v>0</v>
      </c>
      <c r="I97" s="12">
        <v>0</v>
      </c>
      <c r="J97" s="12">
        <v>0</v>
      </c>
      <c r="K97" s="12">
        <v>0</v>
      </c>
      <c r="L97" s="12">
        <v>0</v>
      </c>
      <c r="M97" s="11">
        <v>0.14565701981461901</v>
      </c>
      <c r="N97" s="12">
        <v>0</v>
      </c>
      <c r="O97" s="11">
        <v>1</v>
      </c>
      <c r="P97" s="12">
        <v>1.22524085964548E-2</v>
      </c>
      <c r="Q97" s="12">
        <v>0</v>
      </c>
      <c r="R97" s="12">
        <v>0</v>
      </c>
      <c r="S97" s="12">
        <v>0</v>
      </c>
      <c r="T97" s="12">
        <v>0</v>
      </c>
      <c r="U97" s="12">
        <v>0</v>
      </c>
      <c r="V97" s="12">
        <v>0</v>
      </c>
      <c r="W97" s="11">
        <v>0.13073020519825401</v>
      </c>
      <c r="X97" s="12">
        <v>0</v>
      </c>
      <c r="Y97" s="11">
        <v>0.99521872079002305</v>
      </c>
      <c r="Z97" s="12">
        <v>1.89882551488822E-3</v>
      </c>
      <c r="AA97" s="12">
        <v>0</v>
      </c>
      <c r="AB97" s="12">
        <v>0</v>
      </c>
      <c r="AC97" s="12">
        <v>0</v>
      </c>
      <c r="AD97" s="12">
        <v>0</v>
      </c>
      <c r="AE97" s="12">
        <v>0</v>
      </c>
      <c r="AF97" s="12">
        <v>0</v>
      </c>
      <c r="AG97" s="11">
        <v>0.16132285149719</v>
      </c>
      <c r="AH97" s="12">
        <v>0</v>
      </c>
      <c r="AI97" s="11">
        <v>0.13259934980367499</v>
      </c>
      <c r="AJ97" s="10">
        <v>0.11887154918642399</v>
      </c>
      <c r="AK97" s="11">
        <v>0.14743331680459201</v>
      </c>
      <c r="AL97" s="12">
        <v>0</v>
      </c>
      <c r="AM97" s="12">
        <v>0</v>
      </c>
      <c r="AN97" s="12">
        <v>0</v>
      </c>
      <c r="AO97" s="11">
        <v>0.23184660050717501</v>
      </c>
      <c r="AP97" s="12">
        <v>0</v>
      </c>
      <c r="AQ97" s="11">
        <v>0.21254173184986599</v>
      </c>
      <c r="AR97" s="12">
        <v>0</v>
      </c>
      <c r="AS97" s="11">
        <v>0.25073721090551199</v>
      </c>
      <c r="AT97" s="12">
        <v>0</v>
      </c>
      <c r="AU97" s="12">
        <v>0</v>
      </c>
      <c r="AV97" s="11">
        <v>0.480905982043216</v>
      </c>
      <c r="AW97" s="12">
        <v>0</v>
      </c>
      <c r="AX97" s="11">
        <v>0.45376685348457402</v>
      </c>
      <c r="AY97" s="12">
        <v>0</v>
      </c>
      <c r="AZ97" s="11">
        <v>0.50677366651005196</v>
      </c>
      <c r="BA97" s="11">
        <v>0.33356981435229099</v>
      </c>
      <c r="BB97" s="12">
        <v>7.8216963649961904E-2</v>
      </c>
      <c r="BC97" s="12">
        <v>7.0923900687539093E-2</v>
      </c>
      <c r="BD97" s="12">
        <v>9.6945839475372594E-2</v>
      </c>
      <c r="BE97" s="12">
        <v>9.6896068938576496E-2</v>
      </c>
      <c r="BF97" s="12">
        <v>9.6998782818708204E-2</v>
      </c>
      <c r="BG97" s="11">
        <v>0.15331193322099201</v>
      </c>
      <c r="BH97" s="10">
        <v>0.111311371239842</v>
      </c>
      <c r="BI97" s="10">
        <v>0.11021237877477701</v>
      </c>
      <c r="BJ97" s="10">
        <v>0.122909472546978</v>
      </c>
      <c r="BK97" s="12">
        <v>0</v>
      </c>
      <c r="BL97" s="12">
        <v>0</v>
      </c>
      <c r="BM97" s="12">
        <v>0</v>
      </c>
      <c r="BN97" s="12">
        <v>0</v>
      </c>
      <c r="BO97" s="12">
        <v>0</v>
      </c>
      <c r="BP97" s="12">
        <v>0</v>
      </c>
      <c r="BQ97" s="12">
        <v>0</v>
      </c>
      <c r="BR97" s="12">
        <v>0</v>
      </c>
      <c r="BS97" s="11">
        <v>1</v>
      </c>
      <c r="BT97" s="12">
        <v>0</v>
      </c>
      <c r="BU97" s="12">
        <v>0</v>
      </c>
      <c r="BV97" s="12">
        <v>0</v>
      </c>
      <c r="BW97" s="12">
        <v>0</v>
      </c>
      <c r="BX97" s="12">
        <v>0</v>
      </c>
      <c r="BY97" s="12">
        <v>0</v>
      </c>
      <c r="BZ97" s="12">
        <v>0</v>
      </c>
      <c r="CA97" s="12">
        <v>0</v>
      </c>
      <c r="CB97" s="11">
        <v>1</v>
      </c>
      <c r="CC97" s="12">
        <v>0</v>
      </c>
      <c r="CD97" s="12">
        <v>0</v>
      </c>
      <c r="CE97" s="12">
        <v>0</v>
      </c>
      <c r="CF97" s="12">
        <v>0</v>
      </c>
      <c r="CG97" s="12">
        <v>0</v>
      </c>
      <c r="CH97" s="12">
        <v>0</v>
      </c>
      <c r="CI97" s="12">
        <v>0</v>
      </c>
      <c r="CJ97" s="12">
        <v>0</v>
      </c>
      <c r="CK97" s="11">
        <v>1</v>
      </c>
      <c r="CL97" s="11">
        <v>1</v>
      </c>
      <c r="CM97" s="11">
        <v>0.21982968215021501</v>
      </c>
      <c r="CN97" s="12">
        <v>0</v>
      </c>
      <c r="CO97" s="12">
        <v>0</v>
      </c>
      <c r="CP97" s="12">
        <v>0</v>
      </c>
      <c r="CQ97" s="12">
        <v>0</v>
      </c>
      <c r="CR97" s="11">
        <v>1</v>
      </c>
      <c r="CS97" s="11">
        <v>0.21245278151730099</v>
      </c>
      <c r="CT97" s="12">
        <v>0</v>
      </c>
      <c r="CU97" s="12">
        <v>0</v>
      </c>
      <c r="CV97" s="12">
        <v>0</v>
      </c>
      <c r="CW97" s="12">
        <v>0</v>
      </c>
      <c r="CX97" s="11">
        <v>1</v>
      </c>
      <c r="CY97" s="11">
        <v>0.227985509137002</v>
      </c>
      <c r="CZ97" s="12">
        <v>0</v>
      </c>
      <c r="DA97" s="12">
        <v>0</v>
      </c>
      <c r="DB97" s="12">
        <v>0</v>
      </c>
      <c r="DC97" s="12">
        <v>0</v>
      </c>
      <c r="DD97" s="12">
        <v>0</v>
      </c>
      <c r="DE97" s="12">
        <v>0</v>
      </c>
      <c r="DF97" s="12">
        <v>0</v>
      </c>
      <c r="DG97" s="12">
        <v>0</v>
      </c>
      <c r="DH97" s="12">
        <v>0</v>
      </c>
      <c r="DI97" s="12">
        <v>0</v>
      </c>
      <c r="DJ97" s="11">
        <v>1</v>
      </c>
      <c r="DK97" s="12">
        <v>0</v>
      </c>
      <c r="DL97" s="12">
        <v>0</v>
      </c>
      <c r="DM97" s="12">
        <v>0</v>
      </c>
      <c r="DN97" s="12">
        <v>0</v>
      </c>
      <c r="DO97" s="12">
        <v>0</v>
      </c>
      <c r="DP97" s="12">
        <v>0</v>
      </c>
      <c r="DQ97" s="11">
        <v>1</v>
      </c>
      <c r="DR97" s="12">
        <v>0</v>
      </c>
      <c r="DS97" s="12">
        <v>0</v>
      </c>
      <c r="DT97" s="12">
        <v>0</v>
      </c>
      <c r="DU97" s="12">
        <v>0</v>
      </c>
      <c r="DV97" s="12">
        <v>0</v>
      </c>
      <c r="DW97" s="12">
        <v>0</v>
      </c>
      <c r="DX97" s="11">
        <v>1</v>
      </c>
    </row>
    <row r="98" spans="1:128" x14ac:dyDescent="0.35">
      <c r="A98" s="9" t="s">
        <v>161</v>
      </c>
      <c r="B98" s="17">
        <v>46</v>
      </c>
      <c r="C98" s="17">
        <v>45</v>
      </c>
      <c r="D98" s="17">
        <v>46</v>
      </c>
      <c r="E98" s="17">
        <v>83</v>
      </c>
      <c r="F98" s="17">
        <v>70</v>
      </c>
      <c r="G98" s="17">
        <v>60</v>
      </c>
      <c r="H98" s="17">
        <v>51</v>
      </c>
      <c r="I98" s="17">
        <v>41</v>
      </c>
      <c r="J98" s="17">
        <v>31</v>
      </c>
      <c r="K98" s="17">
        <v>20</v>
      </c>
      <c r="L98" s="17">
        <v>11</v>
      </c>
      <c r="M98" s="17">
        <v>54</v>
      </c>
      <c r="N98" s="17">
        <v>16</v>
      </c>
      <c r="O98" s="17">
        <v>82</v>
      </c>
      <c r="P98" s="17">
        <v>70</v>
      </c>
      <c r="Q98" s="17">
        <v>61</v>
      </c>
      <c r="R98" s="17">
        <v>51</v>
      </c>
      <c r="S98" s="17">
        <v>41</v>
      </c>
      <c r="T98" s="17">
        <v>32</v>
      </c>
      <c r="U98" s="17">
        <v>20</v>
      </c>
      <c r="V98" s="17">
        <v>11</v>
      </c>
      <c r="W98" s="17">
        <v>54</v>
      </c>
      <c r="X98" s="17">
        <v>16</v>
      </c>
      <c r="Y98" s="17">
        <v>83</v>
      </c>
      <c r="Z98" s="17">
        <v>70</v>
      </c>
      <c r="AA98" s="17">
        <v>60</v>
      </c>
      <c r="AB98" s="17">
        <v>51</v>
      </c>
      <c r="AC98" s="17">
        <v>41</v>
      </c>
      <c r="AD98" s="17">
        <v>31</v>
      </c>
      <c r="AE98" s="17">
        <v>20</v>
      </c>
      <c r="AF98" s="17">
        <v>11</v>
      </c>
      <c r="AG98" s="17">
        <v>55</v>
      </c>
      <c r="AH98" s="17">
        <v>16</v>
      </c>
      <c r="AI98" s="17">
        <v>51</v>
      </c>
      <c r="AJ98" s="17">
        <v>51</v>
      </c>
      <c r="AK98" s="17">
        <v>52</v>
      </c>
      <c r="AL98" s="17">
        <v>13</v>
      </c>
      <c r="AM98" s="17">
        <v>13</v>
      </c>
      <c r="AN98" s="17">
        <v>13</v>
      </c>
      <c r="AO98" s="17">
        <v>65</v>
      </c>
      <c r="AP98" s="17">
        <v>27</v>
      </c>
      <c r="AQ98" s="17">
        <v>65</v>
      </c>
      <c r="AR98" s="17">
        <v>27</v>
      </c>
      <c r="AS98" s="17">
        <v>66</v>
      </c>
      <c r="AT98" s="17">
        <v>27</v>
      </c>
      <c r="AU98" s="17">
        <v>36</v>
      </c>
      <c r="AV98" s="17">
        <v>76</v>
      </c>
      <c r="AW98" s="17">
        <v>36</v>
      </c>
      <c r="AX98" s="17">
        <v>75</v>
      </c>
      <c r="AY98" s="17">
        <v>36</v>
      </c>
      <c r="AZ98" s="17">
        <v>77</v>
      </c>
      <c r="BA98" s="17">
        <v>55</v>
      </c>
      <c r="BB98" s="17">
        <v>49</v>
      </c>
      <c r="BC98" s="17">
        <v>48</v>
      </c>
      <c r="BD98" s="17">
        <v>44</v>
      </c>
      <c r="BE98" s="17">
        <v>44</v>
      </c>
      <c r="BF98" s="17">
        <v>44</v>
      </c>
      <c r="BG98" s="17">
        <v>50</v>
      </c>
      <c r="BH98" s="17">
        <v>45</v>
      </c>
      <c r="BI98" s="17">
        <v>45</v>
      </c>
      <c r="BJ98" s="17">
        <v>48</v>
      </c>
      <c r="BK98" s="17">
        <v>9</v>
      </c>
      <c r="BL98" s="17">
        <v>14</v>
      </c>
      <c r="BM98" s="17">
        <v>20</v>
      </c>
      <c r="BN98" s="17">
        <v>31</v>
      </c>
      <c r="BO98" s="17">
        <v>40</v>
      </c>
      <c r="BP98" s="17">
        <v>51</v>
      </c>
      <c r="BQ98" s="17">
        <v>60</v>
      </c>
      <c r="BR98" s="17">
        <v>70</v>
      </c>
      <c r="BS98" s="17">
        <v>83</v>
      </c>
      <c r="BT98" s="17">
        <v>9</v>
      </c>
      <c r="BU98" s="17">
        <v>14</v>
      </c>
      <c r="BV98" s="17">
        <v>20</v>
      </c>
      <c r="BW98" s="17">
        <v>32</v>
      </c>
      <c r="BX98" s="17">
        <v>40</v>
      </c>
      <c r="BY98" s="17">
        <v>51</v>
      </c>
      <c r="BZ98" s="17">
        <v>61</v>
      </c>
      <c r="CA98" s="17">
        <v>70</v>
      </c>
      <c r="CB98" s="17">
        <v>82</v>
      </c>
      <c r="CC98" s="17">
        <v>9</v>
      </c>
      <c r="CD98" s="17">
        <v>13</v>
      </c>
      <c r="CE98" s="17">
        <v>20</v>
      </c>
      <c r="CF98" s="17">
        <v>31</v>
      </c>
      <c r="CG98" s="17">
        <v>40</v>
      </c>
      <c r="CH98" s="17">
        <v>51</v>
      </c>
      <c r="CI98" s="17">
        <v>60</v>
      </c>
      <c r="CJ98" s="17">
        <v>70</v>
      </c>
      <c r="CK98" s="17">
        <v>83</v>
      </c>
      <c r="CL98" s="17">
        <v>86</v>
      </c>
      <c r="CM98" s="17">
        <v>70</v>
      </c>
      <c r="CN98" s="17">
        <v>53</v>
      </c>
      <c r="CO98" s="17">
        <v>37</v>
      </c>
      <c r="CP98" s="17">
        <v>21</v>
      </c>
      <c r="CQ98" s="17">
        <v>11</v>
      </c>
      <c r="CR98" s="17">
        <v>85</v>
      </c>
      <c r="CS98" s="17">
        <v>70</v>
      </c>
      <c r="CT98" s="17">
        <v>53</v>
      </c>
      <c r="CU98" s="17">
        <v>36</v>
      </c>
      <c r="CV98" s="17">
        <v>21</v>
      </c>
      <c r="CW98" s="17">
        <v>11</v>
      </c>
      <c r="CX98" s="17">
        <v>86</v>
      </c>
      <c r="CY98" s="17">
        <v>70</v>
      </c>
      <c r="CZ98" s="17">
        <v>53</v>
      </c>
      <c r="DA98" s="17">
        <v>37</v>
      </c>
      <c r="DB98" s="17">
        <v>22</v>
      </c>
      <c r="DC98" s="17">
        <v>11</v>
      </c>
      <c r="DD98" s="17">
        <v>9</v>
      </c>
      <c r="DE98" s="17">
        <v>15</v>
      </c>
      <c r="DF98" s="17">
        <v>27</v>
      </c>
      <c r="DG98" s="17">
        <v>41</v>
      </c>
      <c r="DH98" s="17">
        <v>57</v>
      </c>
      <c r="DI98" s="17">
        <v>70</v>
      </c>
      <c r="DJ98" s="17">
        <v>83</v>
      </c>
      <c r="DK98" s="17">
        <v>9</v>
      </c>
      <c r="DL98" s="17">
        <v>15</v>
      </c>
      <c r="DM98" s="17">
        <v>28</v>
      </c>
      <c r="DN98" s="17">
        <v>41</v>
      </c>
      <c r="DO98" s="17">
        <v>57</v>
      </c>
      <c r="DP98" s="17">
        <v>69</v>
      </c>
      <c r="DQ98" s="17">
        <v>82</v>
      </c>
      <c r="DR98" s="17">
        <v>9</v>
      </c>
      <c r="DS98" s="17">
        <v>15</v>
      </c>
      <c r="DT98" s="17">
        <v>27</v>
      </c>
      <c r="DU98" s="17">
        <v>42</v>
      </c>
      <c r="DV98" s="17">
        <v>57</v>
      </c>
      <c r="DW98" s="17">
        <v>70</v>
      </c>
      <c r="DX98" s="17">
        <v>83</v>
      </c>
    </row>
    <row r="100" spans="1:128" ht="28.5" customHeight="1" x14ac:dyDescent="0.35">
      <c r="A100" s="20" t="s">
        <v>172</v>
      </c>
      <c r="B100" s="20"/>
      <c r="C100" s="20"/>
      <c r="D100" s="20"/>
      <c r="E100" s="20"/>
      <c r="F100" s="20"/>
      <c r="G100" s="20"/>
      <c r="H100" s="20"/>
      <c r="I100" s="20"/>
      <c r="J100" s="20"/>
      <c r="K100" s="20"/>
      <c r="L100" s="20"/>
      <c r="M100" s="20"/>
      <c r="N100" s="20"/>
      <c r="O100" s="20"/>
      <c r="P100" s="20"/>
      <c r="Q100" s="20"/>
      <c r="R100" s="20"/>
      <c r="S100" s="20"/>
      <c r="T100" s="20"/>
      <c r="U100" s="20"/>
      <c r="V100" s="20"/>
      <c r="W100" s="20"/>
      <c r="X100" s="20"/>
      <c r="Y100" s="20"/>
      <c r="Z100" s="20"/>
      <c r="AA100" s="20"/>
      <c r="AB100" s="20"/>
      <c r="AC100" s="20"/>
      <c r="AD100" s="20"/>
      <c r="AE100" s="20"/>
      <c r="AF100" s="20"/>
      <c r="AG100" s="20"/>
      <c r="AH100" s="20"/>
      <c r="AI100" s="20"/>
      <c r="AJ100" s="20"/>
      <c r="AK100" s="20"/>
      <c r="AL100" s="20"/>
      <c r="AM100" s="20"/>
      <c r="AN100" s="20"/>
      <c r="AO100" s="20"/>
      <c r="AP100" s="20"/>
      <c r="AQ100" s="20"/>
      <c r="AR100" s="20"/>
      <c r="AS100" s="20"/>
      <c r="AT100" s="20"/>
      <c r="AU100" s="20"/>
      <c r="AV100" s="20"/>
      <c r="AW100" s="20"/>
      <c r="AX100" s="20"/>
      <c r="AY100" s="20"/>
      <c r="AZ100" s="20"/>
      <c r="BA100" s="20"/>
      <c r="BB100" s="20"/>
      <c r="BC100" s="20"/>
      <c r="BD100" s="20"/>
      <c r="BE100" s="20"/>
      <c r="BF100" s="20"/>
      <c r="BG100" s="20"/>
      <c r="BH100" s="20"/>
      <c r="BI100" s="20"/>
      <c r="BJ100" s="20"/>
      <c r="BK100" s="20"/>
      <c r="BL100" s="20"/>
      <c r="BM100" s="20"/>
      <c r="BN100" s="20"/>
      <c r="BO100" s="20"/>
      <c r="BP100" s="20"/>
      <c r="BQ100" s="20"/>
      <c r="BR100" s="20"/>
      <c r="BS100" s="20"/>
      <c r="BT100" s="20"/>
      <c r="BU100" s="20"/>
      <c r="BV100" s="20"/>
      <c r="BW100" s="20"/>
      <c r="BX100" s="20"/>
      <c r="BY100" s="20"/>
      <c r="BZ100" s="20"/>
      <c r="CA100" s="20"/>
      <c r="CB100" s="20"/>
      <c r="CC100" s="20"/>
      <c r="CD100" s="20"/>
      <c r="CE100" s="20"/>
      <c r="CF100" s="20"/>
      <c r="CG100" s="20"/>
      <c r="CH100" s="20"/>
      <c r="CI100" s="20"/>
      <c r="CJ100" s="20"/>
      <c r="CK100" s="20"/>
      <c r="CL100" s="20"/>
      <c r="CM100" s="20"/>
      <c r="CN100" s="20"/>
      <c r="CO100" s="20"/>
      <c r="CP100" s="20"/>
      <c r="CQ100" s="20"/>
      <c r="CR100" s="20"/>
      <c r="CS100" s="20"/>
      <c r="CT100" s="20"/>
      <c r="CU100" s="20"/>
      <c r="CV100" s="20"/>
      <c r="CW100" s="20"/>
      <c r="CX100" s="20"/>
      <c r="CY100" s="20"/>
      <c r="CZ100" s="20"/>
      <c r="DA100" s="20"/>
      <c r="DB100" s="20"/>
      <c r="DC100" s="20"/>
      <c r="DD100" s="20"/>
      <c r="DE100" s="20"/>
      <c r="DF100" s="20"/>
      <c r="DG100" s="20"/>
      <c r="DH100" s="20"/>
      <c r="DI100" s="20"/>
      <c r="DJ100" s="20"/>
      <c r="DK100" s="20"/>
      <c r="DL100" s="20"/>
      <c r="DM100" s="20"/>
      <c r="DN100" s="20"/>
      <c r="DO100" s="20"/>
      <c r="DP100" s="20"/>
      <c r="DQ100" s="20"/>
      <c r="DR100" s="20"/>
      <c r="DS100" s="20"/>
      <c r="DT100" s="20"/>
      <c r="DU100" s="20"/>
      <c r="DV100" s="20"/>
      <c r="DW100" s="20"/>
      <c r="DX100" s="20"/>
    </row>
    <row r="101" spans="1:128" x14ac:dyDescent="0.35">
      <c r="A101" s="19" t="s">
        <v>203</v>
      </c>
      <c r="B101" s="6" t="s">
        <v>264</v>
      </c>
      <c r="C101" s="21" t="s">
        <v>12</v>
      </c>
      <c r="D101" s="21"/>
      <c r="E101" s="21" t="s">
        <v>13</v>
      </c>
      <c r="F101" s="21"/>
      <c r="G101" s="21"/>
      <c r="H101" s="21"/>
      <c r="I101" s="21"/>
      <c r="J101" s="21"/>
      <c r="K101" s="21"/>
      <c r="L101" s="21"/>
      <c r="M101" s="21"/>
      <c r="N101" s="21"/>
      <c r="O101" s="21" t="s">
        <v>204</v>
      </c>
      <c r="P101" s="21"/>
      <c r="Q101" s="21"/>
      <c r="R101" s="21"/>
      <c r="S101" s="21"/>
      <c r="T101" s="21"/>
      <c r="U101" s="21"/>
      <c r="V101" s="21"/>
      <c r="W101" s="21"/>
      <c r="X101" s="21"/>
      <c r="Y101" s="21" t="s">
        <v>205</v>
      </c>
      <c r="Z101" s="21"/>
      <c r="AA101" s="21"/>
      <c r="AB101" s="21"/>
      <c r="AC101" s="21"/>
      <c r="AD101" s="21"/>
      <c r="AE101" s="21"/>
      <c r="AF101" s="21"/>
      <c r="AG101" s="21"/>
      <c r="AH101" s="21"/>
      <c r="AI101" s="21" t="s">
        <v>268</v>
      </c>
      <c r="AJ101" s="21"/>
      <c r="AK101" s="21"/>
      <c r="AL101" s="21" t="s">
        <v>14</v>
      </c>
      <c r="AM101" s="21"/>
      <c r="AN101" s="21"/>
      <c r="AO101" s="21" t="s">
        <v>206</v>
      </c>
      <c r="AP101" s="21"/>
      <c r="AQ101" s="21" t="s">
        <v>207</v>
      </c>
      <c r="AR101" s="21"/>
      <c r="AS101" s="21" t="s">
        <v>208</v>
      </c>
      <c r="AT101" s="21"/>
      <c r="AU101" s="21" t="s">
        <v>15</v>
      </c>
      <c r="AV101" s="21"/>
      <c r="AW101" s="21" t="s">
        <v>16</v>
      </c>
      <c r="AX101" s="21"/>
      <c r="AY101" s="21" t="s">
        <v>17</v>
      </c>
      <c r="AZ101" s="21"/>
      <c r="BA101" s="21" t="s">
        <v>21</v>
      </c>
      <c r="BB101" s="21"/>
      <c r="BC101" s="21"/>
      <c r="BD101" s="21" t="s">
        <v>25</v>
      </c>
      <c r="BE101" s="21"/>
      <c r="BF101" s="21"/>
      <c r="BG101" s="21"/>
      <c r="BH101" s="21" t="s">
        <v>26</v>
      </c>
      <c r="BI101" s="21"/>
      <c r="BJ101" s="21"/>
      <c r="BK101" s="21" t="s">
        <v>30</v>
      </c>
      <c r="BL101" s="21"/>
      <c r="BM101" s="21"/>
      <c r="BN101" s="21"/>
      <c r="BO101" s="21"/>
      <c r="BP101" s="21"/>
      <c r="BQ101" s="21"/>
      <c r="BR101" s="21"/>
      <c r="BS101" s="21"/>
      <c r="BT101" s="21" t="s">
        <v>31</v>
      </c>
      <c r="BU101" s="21"/>
      <c r="BV101" s="21"/>
      <c r="BW101" s="21"/>
      <c r="BX101" s="21"/>
      <c r="BY101" s="21"/>
      <c r="BZ101" s="21"/>
      <c r="CA101" s="21"/>
      <c r="CB101" s="21"/>
      <c r="CC101" s="21" t="s">
        <v>32</v>
      </c>
      <c r="CD101" s="21"/>
      <c r="CE101" s="21"/>
      <c r="CF101" s="21"/>
      <c r="CG101" s="21"/>
      <c r="CH101" s="21"/>
      <c r="CI101" s="21"/>
      <c r="CJ101" s="21"/>
      <c r="CK101" s="21"/>
      <c r="CL101" s="21" t="s">
        <v>33</v>
      </c>
      <c r="CM101" s="21"/>
      <c r="CN101" s="21"/>
      <c r="CO101" s="21"/>
      <c r="CP101" s="21"/>
      <c r="CQ101" s="21"/>
      <c r="CR101" s="21" t="s">
        <v>34</v>
      </c>
      <c r="CS101" s="21"/>
      <c r="CT101" s="21"/>
      <c r="CU101" s="21"/>
      <c r="CV101" s="21"/>
      <c r="CW101" s="21"/>
      <c r="CX101" s="21" t="s">
        <v>35</v>
      </c>
      <c r="CY101" s="21"/>
      <c r="CZ101" s="21"/>
      <c r="DA101" s="21"/>
      <c r="DB101" s="21"/>
      <c r="DC101" s="21"/>
      <c r="DD101" s="21" t="s">
        <v>36</v>
      </c>
      <c r="DE101" s="21"/>
      <c r="DF101" s="21"/>
      <c r="DG101" s="21"/>
      <c r="DH101" s="21"/>
      <c r="DI101" s="21"/>
      <c r="DJ101" s="21"/>
      <c r="DK101" s="21" t="s">
        <v>37</v>
      </c>
      <c r="DL101" s="21"/>
      <c r="DM101" s="21"/>
      <c r="DN101" s="21"/>
      <c r="DO101" s="21"/>
      <c r="DP101" s="21"/>
      <c r="DQ101" s="21"/>
      <c r="DR101" s="21" t="s">
        <v>38</v>
      </c>
      <c r="DS101" s="21"/>
      <c r="DT101" s="21"/>
      <c r="DU101" s="21"/>
      <c r="DV101" s="21"/>
      <c r="DW101" s="21"/>
      <c r="DX101" s="21"/>
    </row>
    <row r="102" spans="1:128" ht="31.5" x14ac:dyDescent="0.35">
      <c r="A102" s="19"/>
      <c r="B102" s="6" t="s">
        <v>1</v>
      </c>
      <c r="C102" s="6" t="s">
        <v>39</v>
      </c>
      <c r="D102" s="6" t="s">
        <v>40</v>
      </c>
      <c r="E102" s="6" t="s">
        <v>41</v>
      </c>
      <c r="F102" s="6" t="s">
        <v>42</v>
      </c>
      <c r="G102" s="6" t="s">
        <v>43</v>
      </c>
      <c r="H102" s="6" t="s">
        <v>44</v>
      </c>
      <c r="I102" s="6" t="s">
        <v>45</v>
      </c>
      <c r="J102" s="6" t="s">
        <v>46</v>
      </c>
      <c r="K102" s="6" t="s">
        <v>47</v>
      </c>
      <c r="L102" s="6" t="s">
        <v>48</v>
      </c>
      <c r="M102" s="6" t="s">
        <v>49</v>
      </c>
      <c r="N102" s="6" t="s">
        <v>209</v>
      </c>
      <c r="O102" s="6" t="s">
        <v>41</v>
      </c>
      <c r="P102" s="6" t="s">
        <v>42</v>
      </c>
      <c r="Q102" s="6" t="s">
        <v>43</v>
      </c>
      <c r="R102" s="6" t="s">
        <v>44</v>
      </c>
      <c r="S102" s="6" t="s">
        <v>45</v>
      </c>
      <c r="T102" s="6" t="s">
        <v>46</v>
      </c>
      <c r="U102" s="6" t="s">
        <v>47</v>
      </c>
      <c r="V102" s="6" t="s">
        <v>48</v>
      </c>
      <c r="W102" s="6" t="s">
        <v>49</v>
      </c>
      <c r="X102" s="6" t="s">
        <v>209</v>
      </c>
      <c r="Y102" s="6" t="s">
        <v>41</v>
      </c>
      <c r="Z102" s="6" t="s">
        <v>42</v>
      </c>
      <c r="AA102" s="6" t="s">
        <v>43</v>
      </c>
      <c r="AB102" s="6" t="s">
        <v>44</v>
      </c>
      <c r="AC102" s="6" t="s">
        <v>45</v>
      </c>
      <c r="AD102" s="6" t="s">
        <v>46</v>
      </c>
      <c r="AE102" s="6" t="s">
        <v>47</v>
      </c>
      <c r="AF102" s="6" t="s">
        <v>48</v>
      </c>
      <c r="AG102" s="6" t="s">
        <v>49</v>
      </c>
      <c r="AH102" s="6" t="s">
        <v>209</v>
      </c>
      <c r="AI102" s="6" t="s">
        <v>269</v>
      </c>
      <c r="AJ102" s="6" t="s">
        <v>270</v>
      </c>
      <c r="AK102" s="6" t="s">
        <v>271</v>
      </c>
      <c r="AL102" s="6" t="s">
        <v>50</v>
      </c>
      <c r="AM102" s="6" t="s">
        <v>210</v>
      </c>
      <c r="AN102" s="6" t="s">
        <v>211</v>
      </c>
      <c r="AO102" s="6" t="s">
        <v>212</v>
      </c>
      <c r="AP102" s="6" t="s">
        <v>213</v>
      </c>
      <c r="AQ102" s="6" t="s">
        <v>212</v>
      </c>
      <c r="AR102" s="6" t="s">
        <v>213</v>
      </c>
      <c r="AS102" s="6" t="s">
        <v>212</v>
      </c>
      <c r="AT102" s="6" t="s">
        <v>213</v>
      </c>
      <c r="AU102" s="6" t="s">
        <v>53</v>
      </c>
      <c r="AV102" s="6" t="s">
        <v>54</v>
      </c>
      <c r="AW102" s="6" t="s">
        <v>53</v>
      </c>
      <c r="AX102" s="6" t="s">
        <v>54</v>
      </c>
      <c r="AY102" s="6" t="s">
        <v>53</v>
      </c>
      <c r="AZ102" s="6" t="s">
        <v>54</v>
      </c>
      <c r="BA102" s="6" t="s">
        <v>52</v>
      </c>
      <c r="BB102" s="6" t="s">
        <v>51</v>
      </c>
      <c r="BC102" s="6" t="s">
        <v>60</v>
      </c>
      <c r="BD102" s="6" t="s">
        <v>71</v>
      </c>
      <c r="BE102" s="6" t="s">
        <v>72</v>
      </c>
      <c r="BF102" s="6" t="s">
        <v>73</v>
      </c>
      <c r="BG102" s="6" t="s">
        <v>74</v>
      </c>
      <c r="BH102" s="6" t="s">
        <v>75</v>
      </c>
      <c r="BI102" s="6" t="s">
        <v>76</v>
      </c>
      <c r="BJ102" s="6" t="s">
        <v>77</v>
      </c>
      <c r="BK102" s="6" t="s">
        <v>83</v>
      </c>
      <c r="BL102" s="6" t="s">
        <v>84</v>
      </c>
      <c r="BM102" s="6" t="s">
        <v>85</v>
      </c>
      <c r="BN102" s="6" t="s">
        <v>86</v>
      </c>
      <c r="BO102" s="6" t="s">
        <v>87</v>
      </c>
      <c r="BP102" s="6" t="s">
        <v>88</v>
      </c>
      <c r="BQ102" s="6" t="s">
        <v>89</v>
      </c>
      <c r="BR102" s="6" t="s">
        <v>90</v>
      </c>
      <c r="BS102" s="6" t="s">
        <v>91</v>
      </c>
      <c r="BT102" s="6" t="s">
        <v>83</v>
      </c>
      <c r="BU102" s="6" t="s">
        <v>84</v>
      </c>
      <c r="BV102" s="6" t="s">
        <v>85</v>
      </c>
      <c r="BW102" s="6" t="s">
        <v>86</v>
      </c>
      <c r="BX102" s="6" t="s">
        <v>87</v>
      </c>
      <c r="BY102" s="6" t="s">
        <v>88</v>
      </c>
      <c r="BZ102" s="6" t="s">
        <v>89</v>
      </c>
      <c r="CA102" s="6" t="s">
        <v>90</v>
      </c>
      <c r="CB102" s="6" t="s">
        <v>91</v>
      </c>
      <c r="CC102" s="6" t="s">
        <v>83</v>
      </c>
      <c r="CD102" s="6" t="s">
        <v>84</v>
      </c>
      <c r="CE102" s="6" t="s">
        <v>85</v>
      </c>
      <c r="CF102" s="6" t="s">
        <v>86</v>
      </c>
      <c r="CG102" s="6" t="s">
        <v>87</v>
      </c>
      <c r="CH102" s="6" t="s">
        <v>88</v>
      </c>
      <c r="CI102" s="6" t="s">
        <v>89</v>
      </c>
      <c r="CJ102" s="6" t="s">
        <v>90</v>
      </c>
      <c r="CK102" s="6" t="s">
        <v>91</v>
      </c>
      <c r="CL102" s="6" t="s">
        <v>92</v>
      </c>
      <c r="CM102" s="6" t="s">
        <v>93</v>
      </c>
      <c r="CN102" s="6" t="s">
        <v>214</v>
      </c>
      <c r="CO102" s="6" t="s">
        <v>215</v>
      </c>
      <c r="CP102" s="6" t="s">
        <v>216</v>
      </c>
      <c r="CQ102" s="6" t="s">
        <v>94</v>
      </c>
      <c r="CR102" s="6" t="s">
        <v>92</v>
      </c>
      <c r="CS102" s="6" t="s">
        <v>93</v>
      </c>
      <c r="CT102" s="6" t="s">
        <v>214</v>
      </c>
      <c r="CU102" s="6" t="s">
        <v>215</v>
      </c>
      <c r="CV102" s="6" t="s">
        <v>216</v>
      </c>
      <c r="CW102" s="6" t="s">
        <v>94</v>
      </c>
      <c r="CX102" s="6" t="s">
        <v>92</v>
      </c>
      <c r="CY102" s="6" t="s">
        <v>93</v>
      </c>
      <c r="CZ102" s="6" t="s">
        <v>214</v>
      </c>
      <c r="DA102" s="6" t="s">
        <v>215</v>
      </c>
      <c r="DB102" s="6" t="s">
        <v>216</v>
      </c>
      <c r="DC102" s="6" t="s">
        <v>94</v>
      </c>
      <c r="DD102" s="6" t="s">
        <v>95</v>
      </c>
      <c r="DE102" s="6" t="s">
        <v>96</v>
      </c>
      <c r="DF102" s="6" t="s">
        <v>97</v>
      </c>
      <c r="DG102" s="6" t="s">
        <v>98</v>
      </c>
      <c r="DH102" s="6" t="s">
        <v>272</v>
      </c>
      <c r="DI102" s="6" t="s">
        <v>99</v>
      </c>
      <c r="DJ102" s="6" t="s">
        <v>100</v>
      </c>
      <c r="DK102" s="6" t="s">
        <v>95</v>
      </c>
      <c r="DL102" s="6" t="s">
        <v>96</v>
      </c>
      <c r="DM102" s="6" t="s">
        <v>97</v>
      </c>
      <c r="DN102" s="6" t="s">
        <v>98</v>
      </c>
      <c r="DO102" s="6" t="s">
        <v>272</v>
      </c>
      <c r="DP102" s="6" t="s">
        <v>99</v>
      </c>
      <c r="DQ102" s="6" t="s">
        <v>100</v>
      </c>
      <c r="DR102" s="6" t="s">
        <v>95</v>
      </c>
      <c r="DS102" s="6" t="s">
        <v>96</v>
      </c>
      <c r="DT102" s="6" t="s">
        <v>97</v>
      </c>
      <c r="DU102" s="6" t="s">
        <v>98</v>
      </c>
      <c r="DV102" s="6" t="s">
        <v>272</v>
      </c>
      <c r="DW102" s="6" t="s">
        <v>99</v>
      </c>
      <c r="DX102" s="6" t="s">
        <v>100</v>
      </c>
    </row>
    <row r="103" spans="1:128" x14ac:dyDescent="0.35">
      <c r="A103" s="7" t="s">
        <v>2</v>
      </c>
      <c r="B103" s="8">
        <v>3838</v>
      </c>
      <c r="C103" s="8">
        <v>1925</v>
      </c>
      <c r="D103" s="8">
        <v>1892</v>
      </c>
      <c r="E103" s="8">
        <v>429</v>
      </c>
      <c r="F103" s="8">
        <v>417</v>
      </c>
      <c r="G103" s="8">
        <v>495</v>
      </c>
      <c r="H103" s="8">
        <v>514</v>
      </c>
      <c r="I103" s="8">
        <v>549</v>
      </c>
      <c r="J103" s="8">
        <v>551</v>
      </c>
      <c r="K103" s="8">
        <v>490</v>
      </c>
      <c r="L103" s="8">
        <v>393</v>
      </c>
      <c r="M103" s="8">
        <v>2955</v>
      </c>
      <c r="N103" s="8">
        <v>883</v>
      </c>
      <c r="O103" s="8">
        <v>190</v>
      </c>
      <c r="P103" s="8">
        <v>204</v>
      </c>
      <c r="Q103" s="8">
        <v>252</v>
      </c>
      <c r="R103" s="8">
        <v>259</v>
      </c>
      <c r="S103" s="8">
        <v>281</v>
      </c>
      <c r="T103" s="8">
        <v>286</v>
      </c>
      <c r="U103" s="8">
        <v>249</v>
      </c>
      <c r="V103" s="8">
        <v>203</v>
      </c>
      <c r="W103" s="8">
        <v>1473</v>
      </c>
      <c r="X103" s="8">
        <v>452</v>
      </c>
      <c r="Y103" s="8">
        <v>239</v>
      </c>
      <c r="Z103" s="8">
        <v>211</v>
      </c>
      <c r="AA103" s="8">
        <v>243</v>
      </c>
      <c r="AB103" s="8">
        <v>255</v>
      </c>
      <c r="AC103" s="8">
        <v>266</v>
      </c>
      <c r="AD103" s="8">
        <v>260</v>
      </c>
      <c r="AE103" s="8">
        <v>232</v>
      </c>
      <c r="AF103" s="8">
        <v>185</v>
      </c>
      <c r="AG103" s="8">
        <v>1474</v>
      </c>
      <c r="AH103" s="8">
        <v>418</v>
      </c>
      <c r="AI103" s="8">
        <v>3246</v>
      </c>
      <c r="AJ103" s="8">
        <v>1620</v>
      </c>
      <c r="AK103" s="8">
        <v>1613</v>
      </c>
      <c r="AL103" s="8">
        <v>592</v>
      </c>
      <c r="AM103" s="8">
        <v>305</v>
      </c>
      <c r="AN103" s="8">
        <v>279</v>
      </c>
      <c r="AO103" s="8">
        <v>1856</v>
      </c>
      <c r="AP103" s="8">
        <v>1982</v>
      </c>
      <c r="AQ103" s="8">
        <v>905</v>
      </c>
      <c r="AR103" s="8">
        <v>1020</v>
      </c>
      <c r="AS103" s="8">
        <v>949</v>
      </c>
      <c r="AT103" s="8">
        <v>943</v>
      </c>
      <c r="AU103" s="8">
        <v>2942</v>
      </c>
      <c r="AV103" s="8">
        <v>895</v>
      </c>
      <c r="AW103" s="8">
        <v>1500</v>
      </c>
      <c r="AX103" s="8">
        <v>425</v>
      </c>
      <c r="AY103" s="8">
        <v>1423</v>
      </c>
      <c r="AZ103" s="8">
        <v>469</v>
      </c>
      <c r="BA103" s="8">
        <v>651</v>
      </c>
      <c r="BB103" s="8">
        <v>1401</v>
      </c>
      <c r="BC103" s="8">
        <v>1361</v>
      </c>
      <c r="BD103" s="8">
        <v>2803</v>
      </c>
      <c r="BE103" s="8">
        <v>1444</v>
      </c>
      <c r="BF103" s="8">
        <v>1359</v>
      </c>
      <c r="BG103" s="8">
        <v>1034</v>
      </c>
      <c r="BH103" s="8">
        <v>1840</v>
      </c>
      <c r="BI103" s="8">
        <v>1574</v>
      </c>
      <c r="BJ103" s="8">
        <v>423</v>
      </c>
      <c r="BK103" s="8">
        <v>195</v>
      </c>
      <c r="BL103" s="8">
        <v>199</v>
      </c>
      <c r="BM103" s="8">
        <v>484</v>
      </c>
      <c r="BN103" s="8">
        <v>553</v>
      </c>
      <c r="BO103" s="8">
        <v>550</v>
      </c>
      <c r="BP103" s="8">
        <v>514</v>
      </c>
      <c r="BQ103" s="8">
        <v>501</v>
      </c>
      <c r="BR103" s="8">
        <v>412</v>
      </c>
      <c r="BS103" s="8">
        <v>431</v>
      </c>
      <c r="BT103" s="8">
        <v>100</v>
      </c>
      <c r="BU103" s="8">
        <v>103</v>
      </c>
      <c r="BV103" s="8">
        <v>249</v>
      </c>
      <c r="BW103" s="8">
        <v>285</v>
      </c>
      <c r="BX103" s="8">
        <v>281</v>
      </c>
      <c r="BY103" s="8">
        <v>260</v>
      </c>
      <c r="BZ103" s="8">
        <v>252</v>
      </c>
      <c r="CA103" s="8">
        <v>202</v>
      </c>
      <c r="CB103" s="8">
        <v>193</v>
      </c>
      <c r="CC103" s="8">
        <v>92</v>
      </c>
      <c r="CD103" s="8">
        <v>94</v>
      </c>
      <c r="CE103" s="8">
        <v>226</v>
      </c>
      <c r="CF103" s="8">
        <v>264</v>
      </c>
      <c r="CG103" s="8">
        <v>268</v>
      </c>
      <c r="CH103" s="8">
        <v>253</v>
      </c>
      <c r="CI103" s="8">
        <v>249</v>
      </c>
      <c r="CJ103" s="8">
        <v>208</v>
      </c>
      <c r="CK103" s="8">
        <v>238</v>
      </c>
      <c r="CL103" s="8">
        <v>246</v>
      </c>
      <c r="CM103" s="8">
        <v>839</v>
      </c>
      <c r="CN103" s="8">
        <v>816</v>
      </c>
      <c r="CO103" s="8">
        <v>949</v>
      </c>
      <c r="CP103" s="8">
        <v>594</v>
      </c>
      <c r="CQ103" s="8">
        <v>393</v>
      </c>
      <c r="CR103" s="8">
        <v>103</v>
      </c>
      <c r="CS103" s="8">
        <v>422</v>
      </c>
      <c r="CT103" s="8">
        <v>400</v>
      </c>
      <c r="CU103" s="8">
        <v>512</v>
      </c>
      <c r="CV103" s="8">
        <v>285</v>
      </c>
      <c r="CW103" s="8">
        <v>203</v>
      </c>
      <c r="CX103" s="8">
        <v>143</v>
      </c>
      <c r="CY103" s="8">
        <v>416</v>
      </c>
      <c r="CZ103" s="8">
        <v>415</v>
      </c>
      <c r="DA103" s="8">
        <v>431</v>
      </c>
      <c r="DB103" s="8">
        <v>301</v>
      </c>
      <c r="DC103" s="8">
        <v>185</v>
      </c>
      <c r="DD103" s="8">
        <v>195</v>
      </c>
      <c r="DE103" s="8">
        <v>397</v>
      </c>
      <c r="DF103" s="8">
        <v>750</v>
      </c>
      <c r="DG103" s="8">
        <v>817</v>
      </c>
      <c r="DH103" s="8">
        <v>784</v>
      </c>
      <c r="DI103" s="8">
        <v>465</v>
      </c>
      <c r="DJ103" s="8">
        <v>431</v>
      </c>
      <c r="DK103" s="8">
        <v>100</v>
      </c>
      <c r="DL103" s="8">
        <v>205</v>
      </c>
      <c r="DM103" s="8">
        <v>375</v>
      </c>
      <c r="DN103" s="8">
        <v>425</v>
      </c>
      <c r="DO103" s="8">
        <v>395</v>
      </c>
      <c r="DP103" s="8">
        <v>232</v>
      </c>
      <c r="DQ103" s="8">
        <v>193</v>
      </c>
      <c r="DR103" s="8">
        <v>92</v>
      </c>
      <c r="DS103" s="8">
        <v>187</v>
      </c>
      <c r="DT103" s="8">
        <v>366</v>
      </c>
      <c r="DU103" s="8">
        <v>390</v>
      </c>
      <c r="DV103" s="8">
        <v>388</v>
      </c>
      <c r="DW103" s="8">
        <v>231</v>
      </c>
      <c r="DX103" s="8">
        <v>238</v>
      </c>
    </row>
    <row r="104" spans="1:128" x14ac:dyDescent="0.35">
      <c r="A104" s="9" t="s">
        <v>173</v>
      </c>
      <c r="B104" s="10">
        <v>0.169669101447884</v>
      </c>
      <c r="C104" s="10">
        <v>0.18068984784160699</v>
      </c>
      <c r="D104" s="10">
        <v>0.158796426712184</v>
      </c>
      <c r="E104" s="11">
        <v>0.50144142008777404</v>
      </c>
      <c r="F104" s="11">
        <v>0.24606117167368699</v>
      </c>
      <c r="G104" s="12">
        <v>0.13804668728328001</v>
      </c>
      <c r="H104" s="12">
        <v>4.4552803723799703E-2</v>
      </c>
      <c r="I104" s="12">
        <v>3.8771425755113401E-2</v>
      </c>
      <c r="J104" s="12">
        <v>2.0342519269358601E-2</v>
      </c>
      <c r="K104" s="11">
        <v>0.42833932625000298</v>
      </c>
      <c r="L104" s="12">
        <v>0</v>
      </c>
      <c r="M104" s="12">
        <v>0.14939193988471899</v>
      </c>
      <c r="N104" s="11">
        <v>0.23753168831913499</v>
      </c>
      <c r="O104" s="11">
        <v>0.52358146503240899</v>
      </c>
      <c r="P104" s="11">
        <v>0.29924045274851102</v>
      </c>
      <c r="Q104" s="10">
        <v>0.15902476095941401</v>
      </c>
      <c r="R104" s="12">
        <v>5.3242600850300303E-2</v>
      </c>
      <c r="S104" s="12">
        <v>4.1908438307472699E-2</v>
      </c>
      <c r="T104" s="12">
        <v>2.7888856783566701E-2</v>
      </c>
      <c r="U104" s="11">
        <v>0.45487836731061099</v>
      </c>
      <c r="V104" s="12">
        <v>0</v>
      </c>
      <c r="W104" s="10">
        <v>0.159132260323743</v>
      </c>
      <c r="X104" s="11">
        <v>0.25090789171924799</v>
      </c>
      <c r="Y104" s="11">
        <v>0.48378487014365701</v>
      </c>
      <c r="Z104" s="10">
        <v>0.196147558267006</v>
      </c>
      <c r="AA104" s="12">
        <v>0.116301144676641</v>
      </c>
      <c r="AB104" s="12">
        <v>3.5836802234597398E-2</v>
      </c>
      <c r="AC104" s="12">
        <v>3.5605544050531797E-2</v>
      </c>
      <c r="AD104" s="12">
        <v>1.23883447934547E-2</v>
      </c>
      <c r="AE104" s="11">
        <v>0.40229521176607602</v>
      </c>
      <c r="AF104" s="12">
        <v>0</v>
      </c>
      <c r="AG104" s="12">
        <v>0.14041603934998101</v>
      </c>
      <c r="AH104" s="11">
        <v>0.223693978420655</v>
      </c>
      <c r="AI104" s="12">
        <v>0.14443075760316099</v>
      </c>
      <c r="AJ104" s="10">
        <v>0.15749216371649499</v>
      </c>
      <c r="AK104" s="12">
        <v>0.13244041531602099</v>
      </c>
      <c r="AL104" s="11">
        <v>0.308107639677764</v>
      </c>
      <c r="AM104" s="11">
        <v>0.30386399182671198</v>
      </c>
      <c r="AN104" s="11">
        <v>0.31137342137158103</v>
      </c>
      <c r="AO104" s="11">
        <v>0.220372805091818</v>
      </c>
      <c r="AP104" s="12">
        <v>0.122193517330518</v>
      </c>
      <c r="AQ104" s="11">
        <v>0.23705277622460999</v>
      </c>
      <c r="AR104" s="12">
        <v>0.13065099488266199</v>
      </c>
      <c r="AS104" s="11">
        <v>0.20486322231606799</v>
      </c>
      <c r="AT104" s="12">
        <v>0.11247283370375</v>
      </c>
      <c r="AU104" s="12">
        <v>0.111364535280232</v>
      </c>
      <c r="AV104" s="11">
        <v>0.36124837468806398</v>
      </c>
      <c r="AW104" s="12">
        <v>0.12082142475912</v>
      </c>
      <c r="AX104" s="11">
        <v>0.392129622733635</v>
      </c>
      <c r="AY104" s="12">
        <v>0.100903540990246</v>
      </c>
      <c r="AZ104" s="11">
        <v>0.334273528691448</v>
      </c>
      <c r="BA104" s="11">
        <v>1</v>
      </c>
      <c r="BB104" s="12">
        <v>0</v>
      </c>
      <c r="BC104" s="12">
        <v>0</v>
      </c>
      <c r="BD104" s="12">
        <v>0.15130125829187299</v>
      </c>
      <c r="BE104" s="12">
        <v>0.145044065144115</v>
      </c>
      <c r="BF104" s="10">
        <v>0.15794999057471201</v>
      </c>
      <c r="BG104" s="11">
        <v>0.21945222935596301</v>
      </c>
      <c r="BH104" s="10">
        <v>0.171124132266852</v>
      </c>
      <c r="BI104" s="10">
        <v>0.17323037637364999</v>
      </c>
      <c r="BJ104" s="10">
        <v>0.15009922086018601</v>
      </c>
      <c r="BK104" s="12">
        <v>0</v>
      </c>
      <c r="BL104" s="12">
        <v>0</v>
      </c>
      <c r="BM104" s="11">
        <v>0.43366418121945099</v>
      </c>
      <c r="BN104" s="12">
        <v>2.0236008966825401E-2</v>
      </c>
      <c r="BO104" s="12">
        <v>3.8655243227816799E-2</v>
      </c>
      <c r="BP104" s="12">
        <v>4.4619006346356099E-2</v>
      </c>
      <c r="BQ104" s="10">
        <v>0.14347588927461399</v>
      </c>
      <c r="BR104" s="11">
        <v>0.23545028819281699</v>
      </c>
      <c r="BS104" s="11">
        <v>0.50438820915272198</v>
      </c>
      <c r="BT104" s="12">
        <v>0</v>
      </c>
      <c r="BU104" s="12">
        <v>0</v>
      </c>
      <c r="BV104" s="11">
        <v>0.45487836731061099</v>
      </c>
      <c r="BW104" s="12">
        <v>2.8021680635927401E-2</v>
      </c>
      <c r="BX104" s="12">
        <v>4.19246260837743E-2</v>
      </c>
      <c r="BY104" s="12">
        <v>5.2942671473433602E-2</v>
      </c>
      <c r="BZ104" s="10">
        <v>0.159313566048918</v>
      </c>
      <c r="CA104" s="11">
        <v>0.29162013208092702</v>
      </c>
      <c r="CB104" s="11">
        <v>0.52795333560441104</v>
      </c>
      <c r="CC104" s="12">
        <v>0</v>
      </c>
      <c r="CD104" s="12">
        <v>0</v>
      </c>
      <c r="CE104" s="11">
        <v>0.41298807130238002</v>
      </c>
      <c r="CF104" s="12">
        <v>1.2188638700392501E-2</v>
      </c>
      <c r="CG104" s="12">
        <v>3.53719587796094E-2</v>
      </c>
      <c r="CH104" s="12">
        <v>3.6152360429022097E-2</v>
      </c>
      <c r="CI104" s="10">
        <v>0.127496212944849</v>
      </c>
      <c r="CJ104" s="10">
        <v>0.18231236143900401</v>
      </c>
      <c r="CK104" s="11">
        <v>0.48528876286143802</v>
      </c>
      <c r="CL104" s="11">
        <v>0.54690020383846505</v>
      </c>
      <c r="CM104" s="11">
        <v>0.27253321844848299</v>
      </c>
      <c r="CN104" s="12">
        <v>5.5978629669449997E-2</v>
      </c>
      <c r="CO104" s="12">
        <v>3.4200592104954602E-2</v>
      </c>
      <c r="CP104" s="11">
        <v>0.35307489268929299</v>
      </c>
      <c r="CQ104" s="12">
        <v>0</v>
      </c>
      <c r="CR104" s="11">
        <v>0.57768568661498498</v>
      </c>
      <c r="CS104" s="11">
        <v>0.31606384650091102</v>
      </c>
      <c r="CT104" s="12">
        <v>5.4232793615678697E-2</v>
      </c>
      <c r="CU104" s="12">
        <v>3.8592141023741297E-2</v>
      </c>
      <c r="CV104" s="11">
        <v>0.39850571016798098</v>
      </c>
      <c r="CW104" s="12">
        <v>0</v>
      </c>
      <c r="CX104" s="11">
        <v>0.52470070787291401</v>
      </c>
      <c r="CY104" s="11">
        <v>0.22920351279198301</v>
      </c>
      <c r="CZ104" s="12">
        <v>5.7728956136915498E-2</v>
      </c>
      <c r="DA104" s="12">
        <v>2.9433159908675299E-2</v>
      </c>
      <c r="DB104" s="11">
        <v>0.310049034076538</v>
      </c>
      <c r="DC104" s="12">
        <v>0</v>
      </c>
      <c r="DD104" s="12">
        <v>0</v>
      </c>
      <c r="DE104" s="11">
        <v>0.45920172174041202</v>
      </c>
      <c r="DF104" s="12">
        <v>5.14687891734803E-2</v>
      </c>
      <c r="DG104" s="12">
        <v>2.60266138370704E-2</v>
      </c>
      <c r="DH104" s="12">
        <v>0.1090847027962</v>
      </c>
      <c r="DI104" s="11">
        <v>0.228638866041289</v>
      </c>
      <c r="DJ104" s="11">
        <v>0.50438820915272198</v>
      </c>
      <c r="DK104" s="12">
        <v>0</v>
      </c>
      <c r="DL104" s="11">
        <v>0.45247818206780799</v>
      </c>
      <c r="DM104" s="12">
        <v>7.6562881977730299E-2</v>
      </c>
      <c r="DN104" s="12">
        <v>2.7766242680827301E-2</v>
      </c>
      <c r="DO104" s="12">
        <v>0.12153160950228201</v>
      </c>
      <c r="DP104" s="11">
        <v>0.27929813454743802</v>
      </c>
      <c r="DQ104" s="11">
        <v>0.52795333560441104</v>
      </c>
      <c r="DR104" s="12">
        <v>0</v>
      </c>
      <c r="DS104" s="11">
        <v>0.46452843426420598</v>
      </c>
      <c r="DT104" s="12">
        <v>2.6935636267357999E-2</v>
      </c>
      <c r="DU104" s="12">
        <v>2.4280046711124E-2</v>
      </c>
      <c r="DV104" s="12">
        <v>9.6540155404795699E-2</v>
      </c>
      <c r="DW104" s="10">
        <v>0.17911039419761801</v>
      </c>
      <c r="DX104" s="11">
        <v>0.48528876286143802</v>
      </c>
    </row>
    <row r="105" spans="1:128" x14ac:dyDescent="0.35">
      <c r="A105" s="9" t="s">
        <v>174</v>
      </c>
      <c r="B105" s="10">
        <v>0.364986681304932</v>
      </c>
      <c r="C105" s="11">
        <v>0.404920786875345</v>
      </c>
      <c r="D105" s="12">
        <v>0.32470181652806002</v>
      </c>
      <c r="E105" s="12">
        <v>0.25546749509623101</v>
      </c>
      <c r="F105" s="11">
        <v>0.464674040870098</v>
      </c>
      <c r="G105" s="11">
        <v>0.52082941658961701</v>
      </c>
      <c r="H105" s="11">
        <v>0.44610339981521502</v>
      </c>
      <c r="I105" s="10">
        <v>0.36035294845125099</v>
      </c>
      <c r="J105" s="10">
        <v>0.35703383507086101</v>
      </c>
      <c r="K105" s="11">
        <v>0.440398128761057</v>
      </c>
      <c r="L105" s="12">
        <v>0</v>
      </c>
      <c r="M105" s="11">
        <v>0.40107180861240599</v>
      </c>
      <c r="N105" s="12">
        <v>0.24421878787787599</v>
      </c>
      <c r="O105" s="12">
        <v>0.24383550647893901</v>
      </c>
      <c r="P105" s="11">
        <v>0.436146542588147</v>
      </c>
      <c r="Q105" s="11">
        <v>0.54219901577732699</v>
      </c>
      <c r="R105" s="11">
        <v>0.55441358642510696</v>
      </c>
      <c r="S105" s="11">
        <v>0.42963435758746399</v>
      </c>
      <c r="T105" s="11">
        <v>0.485487908570716</v>
      </c>
      <c r="U105" s="10">
        <v>0.417266536578484</v>
      </c>
      <c r="V105" s="12">
        <v>0</v>
      </c>
      <c r="W105" s="11">
        <v>0.45857351455363099</v>
      </c>
      <c r="X105" s="12">
        <v>0.230161455241087</v>
      </c>
      <c r="Y105" s="12">
        <v>0.26474393461946699</v>
      </c>
      <c r="Z105" s="11">
        <v>0.49025467986692101</v>
      </c>
      <c r="AA105" s="11">
        <v>0.49867802476988998</v>
      </c>
      <c r="AB105" s="10">
        <v>0.33725363545720899</v>
      </c>
      <c r="AC105" s="12">
        <v>0.28850063731819697</v>
      </c>
      <c r="AD105" s="12">
        <v>0.21735597971719101</v>
      </c>
      <c r="AE105" s="11">
        <v>0.46028112315042302</v>
      </c>
      <c r="AF105" s="12">
        <v>0</v>
      </c>
      <c r="AG105" s="12">
        <v>0.344177577003</v>
      </c>
      <c r="AH105" s="12">
        <v>0.25593671666496398</v>
      </c>
      <c r="AI105" s="11">
        <v>0.42922411122983101</v>
      </c>
      <c r="AJ105" s="11">
        <v>0.47854056669247302</v>
      </c>
      <c r="AK105" s="10">
        <v>0.378809372078873</v>
      </c>
      <c r="AL105" s="12">
        <v>1.2628541121065699E-2</v>
      </c>
      <c r="AM105" s="12">
        <v>1.40173971042006E-2</v>
      </c>
      <c r="AN105" s="12">
        <v>1.14689798056016E-2</v>
      </c>
      <c r="AO105" s="11">
        <v>0.42617174009265502</v>
      </c>
      <c r="AP105" s="12">
        <v>0.30769705162420102</v>
      </c>
      <c r="AQ105" s="11">
        <v>0.45905872640908402</v>
      </c>
      <c r="AR105" s="10">
        <v>0.35685727290352798</v>
      </c>
      <c r="AS105" s="11">
        <v>0.39451123655103498</v>
      </c>
      <c r="AT105" s="12">
        <v>0.25450324684446402</v>
      </c>
      <c r="AU105" s="10">
        <v>0.36228732501032201</v>
      </c>
      <c r="AV105" s="10">
        <v>0.37385632481879999</v>
      </c>
      <c r="AW105" s="11">
        <v>0.41602772842804098</v>
      </c>
      <c r="AX105" s="10">
        <v>0.36569394406364197</v>
      </c>
      <c r="AY105" s="12">
        <v>0.30642395057280802</v>
      </c>
      <c r="AZ105" s="10">
        <v>0.38010321703170902</v>
      </c>
      <c r="BA105" s="12">
        <v>0</v>
      </c>
      <c r="BB105" s="11">
        <v>1</v>
      </c>
      <c r="BC105" s="12">
        <v>0</v>
      </c>
      <c r="BD105" s="12">
        <v>0.33796218964816299</v>
      </c>
      <c r="BE105" s="12">
        <v>0.31781995140811398</v>
      </c>
      <c r="BF105" s="10">
        <v>0.35936481323239</v>
      </c>
      <c r="BG105" s="11">
        <v>0.43823228305428202</v>
      </c>
      <c r="BH105" s="10">
        <v>0.36476799179495001</v>
      </c>
      <c r="BI105" s="12">
        <v>0.34536733950522802</v>
      </c>
      <c r="BJ105" s="11">
        <v>0.43890068115918202</v>
      </c>
      <c r="BK105" s="12">
        <v>0</v>
      </c>
      <c r="BL105" s="12">
        <v>0</v>
      </c>
      <c r="BM105" s="11">
        <v>0.44313685253171697</v>
      </c>
      <c r="BN105" s="10">
        <v>0.35755522235741699</v>
      </c>
      <c r="BO105" s="10">
        <v>0.35660966249419201</v>
      </c>
      <c r="BP105" s="11">
        <v>0.44758755952479601</v>
      </c>
      <c r="BQ105" s="11">
        <v>0.51862011923647</v>
      </c>
      <c r="BR105" s="11">
        <v>0.46858947146494201</v>
      </c>
      <c r="BS105" s="12">
        <v>0.25442125606089799</v>
      </c>
      <c r="BT105" s="12">
        <v>0</v>
      </c>
      <c r="BU105" s="12">
        <v>0</v>
      </c>
      <c r="BV105" s="10">
        <v>0.417266536578484</v>
      </c>
      <c r="BW105" s="11">
        <v>0.48780009995207502</v>
      </c>
      <c r="BX105" s="11">
        <v>0.42459051771606698</v>
      </c>
      <c r="BY105" s="11">
        <v>0.55692369023726995</v>
      </c>
      <c r="BZ105" s="11">
        <v>0.54469653700932397</v>
      </c>
      <c r="CA105" s="11">
        <v>0.43867543543827298</v>
      </c>
      <c r="CB105" s="12">
        <v>0.24066960546807301</v>
      </c>
      <c r="CC105" s="12">
        <v>0</v>
      </c>
      <c r="CD105" s="12">
        <v>0</v>
      </c>
      <c r="CE105" s="11">
        <v>0.46666528667268498</v>
      </c>
      <c r="CF105" s="12">
        <v>0.21886557955514399</v>
      </c>
      <c r="CG105" s="12">
        <v>0.28660796859689802</v>
      </c>
      <c r="CH105" s="10">
        <v>0.33610080560121203</v>
      </c>
      <c r="CI105" s="11">
        <v>0.49230990203807401</v>
      </c>
      <c r="CJ105" s="11">
        <v>0.49565878333731</v>
      </c>
      <c r="CK105" s="12">
        <v>0.26556691710594399</v>
      </c>
      <c r="CL105" s="12">
        <v>0.23706292569788301</v>
      </c>
      <c r="CM105" s="11">
        <v>0.43732733462003198</v>
      </c>
      <c r="CN105" s="11">
        <v>0.46851828158429698</v>
      </c>
      <c r="CO105" s="10">
        <v>0.35172715550181699</v>
      </c>
      <c r="CP105" s="11">
        <v>0.436464456320665</v>
      </c>
      <c r="CQ105" s="12">
        <v>0</v>
      </c>
      <c r="CR105" s="12">
        <v>0.224128882544887</v>
      </c>
      <c r="CS105" s="11">
        <v>0.43002867776220199</v>
      </c>
      <c r="CT105" s="11">
        <v>0.54063844762895397</v>
      </c>
      <c r="CU105" s="11">
        <v>0.46100920353360902</v>
      </c>
      <c r="CV105" s="11">
        <v>0.429845730840763</v>
      </c>
      <c r="CW105" s="12">
        <v>0</v>
      </c>
      <c r="CX105" s="12">
        <v>0.24638969964772101</v>
      </c>
      <c r="CY105" s="11">
        <v>0.44363744505720998</v>
      </c>
      <c r="CZ105" s="10">
        <v>0.39954755631744199</v>
      </c>
      <c r="DA105" s="12">
        <v>0.22381134123898799</v>
      </c>
      <c r="DB105" s="11">
        <v>0.43878712973621098</v>
      </c>
      <c r="DC105" s="12">
        <v>0</v>
      </c>
      <c r="DD105" s="12">
        <v>0</v>
      </c>
      <c r="DE105" s="12">
        <v>1.8821499628921601E-2</v>
      </c>
      <c r="DF105" s="11">
        <v>0.49340463202039098</v>
      </c>
      <c r="DG105" s="10">
        <v>0.37756404852331199</v>
      </c>
      <c r="DH105" s="11">
        <v>0.48495447933805902</v>
      </c>
      <c r="DI105" s="11">
        <v>0.48450494923850901</v>
      </c>
      <c r="DJ105" s="12">
        <v>0.25442125606089799</v>
      </c>
      <c r="DK105" s="12">
        <v>0</v>
      </c>
      <c r="DL105" s="12">
        <v>2.08730436301524E-2</v>
      </c>
      <c r="DM105" s="11">
        <v>0.55875817093008395</v>
      </c>
      <c r="DN105" s="11">
        <v>0.45891703001425699</v>
      </c>
      <c r="DO105" s="11">
        <v>0.54474367903850296</v>
      </c>
      <c r="DP105" s="11">
        <v>0.46955417498410201</v>
      </c>
      <c r="DQ105" s="12">
        <v>0.24066960546807301</v>
      </c>
      <c r="DR105" s="12">
        <v>0</v>
      </c>
      <c r="DS105" s="12">
        <v>1.7110218361721E-2</v>
      </c>
      <c r="DT105" s="11">
        <v>0.425230490784203</v>
      </c>
      <c r="DU105" s="12">
        <v>0.28817808268334899</v>
      </c>
      <c r="DV105" s="11">
        <v>0.424646142176829</v>
      </c>
      <c r="DW105" s="11">
        <v>0.49778545887628101</v>
      </c>
      <c r="DX105" s="12">
        <v>0.26556691710594399</v>
      </c>
    </row>
    <row r="106" spans="1:128" x14ac:dyDescent="0.35">
      <c r="A106" s="9" t="s">
        <v>175</v>
      </c>
      <c r="B106" s="10">
        <v>0.35454858493136998</v>
      </c>
      <c r="C106" s="12">
        <v>0.29892968422348798</v>
      </c>
      <c r="D106" s="11">
        <v>0.411959447589062</v>
      </c>
      <c r="E106" s="12">
        <v>0.22593127261657101</v>
      </c>
      <c r="F106" s="12">
        <v>0.28926478745621698</v>
      </c>
      <c r="G106" s="10">
        <v>0.34112389612710398</v>
      </c>
      <c r="H106" s="11">
        <v>0.50934379646098504</v>
      </c>
      <c r="I106" s="11">
        <v>0.58311407325713505</v>
      </c>
      <c r="J106" s="11">
        <v>0.61147346353156495</v>
      </c>
      <c r="K106" s="12">
        <v>0.113556185658057</v>
      </c>
      <c r="L106" s="12">
        <v>0</v>
      </c>
      <c r="M106" s="11">
        <v>0.44167103135228702</v>
      </c>
      <c r="N106" s="12">
        <v>6.2971552798064795E-2</v>
      </c>
      <c r="O106" s="12">
        <v>0.223144983509491</v>
      </c>
      <c r="P106" s="12">
        <v>0.26461300466334098</v>
      </c>
      <c r="Q106" s="10">
        <v>0.29877622326325898</v>
      </c>
      <c r="R106" s="10">
        <v>0.39234381272459201</v>
      </c>
      <c r="S106" s="11">
        <v>0.50633564203687897</v>
      </c>
      <c r="T106" s="11">
        <v>0.46517668573481802</v>
      </c>
      <c r="U106" s="12">
        <v>0.10642144207077001</v>
      </c>
      <c r="V106" s="12">
        <v>0</v>
      </c>
      <c r="W106" s="10">
        <v>0.372681996258929</v>
      </c>
      <c r="X106" s="12">
        <v>5.87013619081726E-2</v>
      </c>
      <c r="Y106" s="12">
        <v>0.228153321076767</v>
      </c>
      <c r="Z106" s="10">
        <v>0.31359776186607402</v>
      </c>
      <c r="AA106" s="10">
        <v>0.38502083055346897</v>
      </c>
      <c r="AB106" s="11">
        <v>0.62690956230819295</v>
      </c>
      <c r="AC106" s="11">
        <v>0.662673232673607</v>
      </c>
      <c r="AD106" s="11">
        <v>0.77025567548935403</v>
      </c>
      <c r="AE106" s="12">
        <v>0.12311404277582</v>
      </c>
      <c r="AF106" s="12">
        <v>0</v>
      </c>
      <c r="AG106" s="11">
        <v>0.50924679225487102</v>
      </c>
      <c r="AH106" s="12">
        <v>6.8456867550259801E-2</v>
      </c>
      <c r="AI106" s="11">
        <v>0.419185348729751</v>
      </c>
      <c r="AJ106" s="10">
        <v>0.355227833866603</v>
      </c>
      <c r="AK106" s="11">
        <v>0.48312094817866402</v>
      </c>
      <c r="AL106" s="12">
        <v>0</v>
      </c>
      <c r="AM106" s="12">
        <v>0</v>
      </c>
      <c r="AN106" s="12">
        <v>0</v>
      </c>
      <c r="AO106" s="10">
        <v>0.349489895858765</v>
      </c>
      <c r="AP106" s="10">
        <v>0.35928520575648198</v>
      </c>
      <c r="AQ106" s="12">
        <v>0.30190507335564298</v>
      </c>
      <c r="AR106" s="12">
        <v>0.29628814192696801</v>
      </c>
      <c r="AS106" s="11">
        <v>0.39476070748964698</v>
      </c>
      <c r="AT106" s="11">
        <v>0.42925406133806099</v>
      </c>
      <c r="AU106" s="11">
        <v>0.38433452946781799</v>
      </c>
      <c r="AV106" s="12">
        <v>0.25667684036411897</v>
      </c>
      <c r="AW106" s="12">
        <v>0.31619604514765498</v>
      </c>
      <c r="AX106" s="12">
        <v>0.23794936640251699</v>
      </c>
      <c r="AY106" s="11">
        <v>0.45755062099327198</v>
      </c>
      <c r="AZ106" s="12">
        <v>0.27376963574879398</v>
      </c>
      <c r="BA106" s="12">
        <v>0</v>
      </c>
      <c r="BB106" s="12">
        <v>0</v>
      </c>
      <c r="BC106" s="11">
        <v>1</v>
      </c>
      <c r="BD106" s="11">
        <v>0.39311955897763701</v>
      </c>
      <c r="BE106" s="11">
        <v>0.42591265185580202</v>
      </c>
      <c r="BF106" s="10">
        <v>0.35827446308166999</v>
      </c>
      <c r="BG106" s="12">
        <v>0.250008072570995</v>
      </c>
      <c r="BH106" s="10">
        <v>0.35640326224957902</v>
      </c>
      <c r="BI106" s="10">
        <v>0.36327747968968999</v>
      </c>
      <c r="BJ106" s="10">
        <v>0.314023160981175</v>
      </c>
      <c r="BK106" s="12">
        <v>0</v>
      </c>
      <c r="BL106" s="12">
        <v>0</v>
      </c>
      <c r="BM106" s="12">
        <v>0.105272492187184</v>
      </c>
      <c r="BN106" s="11">
        <v>0.61111696718644204</v>
      </c>
      <c r="BO106" s="11">
        <v>0.58702676604320903</v>
      </c>
      <c r="BP106" s="11">
        <v>0.50779343412884803</v>
      </c>
      <c r="BQ106" s="10">
        <v>0.33790399148891498</v>
      </c>
      <c r="BR106" s="12">
        <v>0.295960240342243</v>
      </c>
      <c r="BS106" s="12">
        <v>0.22410099871095099</v>
      </c>
      <c r="BT106" s="12">
        <v>0</v>
      </c>
      <c r="BU106" s="12">
        <v>0</v>
      </c>
      <c r="BV106" s="12">
        <v>0.10642144207077001</v>
      </c>
      <c r="BW106" s="11">
        <v>0.46262952887269498</v>
      </c>
      <c r="BX106" s="11">
        <v>0.51135474933974101</v>
      </c>
      <c r="BY106" s="10">
        <v>0.39013363828929598</v>
      </c>
      <c r="BZ106" s="12">
        <v>0.29598989694175798</v>
      </c>
      <c r="CA106" s="12">
        <v>0.2697044324808</v>
      </c>
      <c r="CB106" s="12">
        <v>0.22206155523273</v>
      </c>
      <c r="CC106" s="12">
        <v>0</v>
      </c>
      <c r="CD106" s="12">
        <v>0</v>
      </c>
      <c r="CE106" s="12">
        <v>0.10565667519194499</v>
      </c>
      <c r="CF106" s="11">
        <v>0.76894578174446404</v>
      </c>
      <c r="CG106" s="11">
        <v>0.66488621850029395</v>
      </c>
      <c r="CH106" s="11">
        <v>0.62774683396976505</v>
      </c>
      <c r="CI106" s="10">
        <v>0.38019388501707702</v>
      </c>
      <c r="CJ106" s="10">
        <v>0.32202885522368602</v>
      </c>
      <c r="CK106" s="12">
        <v>0.22575395997369799</v>
      </c>
      <c r="CL106" s="12">
        <v>0.18614707673113401</v>
      </c>
      <c r="CM106" s="12">
        <v>0.29013944693148502</v>
      </c>
      <c r="CN106" s="11">
        <v>0.47550308874625402</v>
      </c>
      <c r="CO106" s="11">
        <v>0.59734272215457096</v>
      </c>
      <c r="CP106" s="12">
        <v>0.19586551452335199</v>
      </c>
      <c r="CQ106" s="12">
        <v>0</v>
      </c>
      <c r="CR106" s="12">
        <v>0.18077690430950399</v>
      </c>
      <c r="CS106" s="12">
        <v>0.25390747573688699</v>
      </c>
      <c r="CT106" s="11">
        <v>0.40512875875536802</v>
      </c>
      <c r="CU106" s="11">
        <v>0.47627090153520801</v>
      </c>
      <c r="CV106" s="12">
        <v>0.152871157957088</v>
      </c>
      <c r="CW106" s="12">
        <v>0</v>
      </c>
      <c r="CX106" s="12">
        <v>0.19001952277570899</v>
      </c>
      <c r="CY106" s="10">
        <v>0.32715904215080699</v>
      </c>
      <c r="CZ106" s="11">
        <v>0.54272348754564104</v>
      </c>
      <c r="DA106" s="11">
        <v>0.73859667204364099</v>
      </c>
      <c r="DB106" s="12">
        <v>0.24013540620663901</v>
      </c>
      <c r="DC106" s="12">
        <v>0</v>
      </c>
      <c r="DD106" s="12">
        <v>0</v>
      </c>
      <c r="DE106" s="12">
        <v>0</v>
      </c>
      <c r="DF106" s="11">
        <v>0.446939040979355</v>
      </c>
      <c r="DG106" s="11">
        <v>0.58448630256904299</v>
      </c>
      <c r="DH106" s="11">
        <v>0.40596081786574101</v>
      </c>
      <c r="DI106" s="12">
        <v>0.28685618472020302</v>
      </c>
      <c r="DJ106" s="12">
        <v>0.22410099871095099</v>
      </c>
      <c r="DK106" s="12">
        <v>0</v>
      </c>
      <c r="DL106" s="12">
        <v>0</v>
      </c>
      <c r="DM106" s="10">
        <v>0.348323022540525</v>
      </c>
      <c r="DN106" s="11">
        <v>0.49866018829580999</v>
      </c>
      <c r="DO106" s="10">
        <v>0.333724711459217</v>
      </c>
      <c r="DP106" s="12">
        <v>0.25114769046846103</v>
      </c>
      <c r="DQ106" s="12">
        <v>0.22206155523273</v>
      </c>
      <c r="DR106" s="12">
        <v>0</v>
      </c>
      <c r="DS106" s="12">
        <v>0</v>
      </c>
      <c r="DT106" s="11">
        <v>0.54783387294843999</v>
      </c>
      <c r="DU106" s="11">
        <v>0.67852652052001905</v>
      </c>
      <c r="DV106" s="11">
        <v>0.47881370241837501</v>
      </c>
      <c r="DW106" s="10">
        <v>0.32310414692610201</v>
      </c>
      <c r="DX106" s="12">
        <v>0.22575395997369799</v>
      </c>
    </row>
    <row r="108" spans="1:128" ht="28.5" customHeight="1" x14ac:dyDescent="0.35">
      <c r="A108" s="20" t="s">
        <v>25</v>
      </c>
      <c r="B108" s="20"/>
      <c r="C108" s="20"/>
      <c r="D108" s="20"/>
      <c r="E108" s="20"/>
      <c r="F108" s="20"/>
      <c r="G108" s="20"/>
      <c r="H108" s="20"/>
      <c r="I108" s="20"/>
      <c r="J108" s="20"/>
      <c r="K108" s="20"/>
      <c r="L108" s="20"/>
      <c r="M108" s="20"/>
      <c r="N108" s="20"/>
      <c r="O108" s="20"/>
      <c r="P108" s="20"/>
      <c r="Q108" s="20"/>
      <c r="R108" s="20"/>
      <c r="S108" s="20"/>
      <c r="T108" s="20"/>
      <c r="U108" s="20"/>
      <c r="V108" s="20"/>
      <c r="W108" s="20"/>
      <c r="X108" s="20"/>
      <c r="Y108" s="20"/>
      <c r="Z108" s="20"/>
      <c r="AA108" s="20"/>
      <c r="AB108" s="20"/>
      <c r="AC108" s="20"/>
      <c r="AD108" s="20"/>
      <c r="AE108" s="20"/>
      <c r="AF108" s="20"/>
      <c r="AG108" s="20"/>
      <c r="AH108" s="20"/>
      <c r="AI108" s="20"/>
      <c r="AJ108" s="20"/>
      <c r="AK108" s="20"/>
      <c r="AL108" s="20"/>
      <c r="AM108" s="20"/>
      <c r="AN108" s="20"/>
      <c r="AO108" s="20"/>
      <c r="AP108" s="20"/>
      <c r="AQ108" s="20"/>
      <c r="AR108" s="20"/>
      <c r="AS108" s="20"/>
      <c r="AT108" s="20"/>
      <c r="AU108" s="20"/>
      <c r="AV108" s="20"/>
      <c r="AW108" s="20"/>
      <c r="AX108" s="20"/>
      <c r="AY108" s="20"/>
      <c r="AZ108" s="20"/>
      <c r="BA108" s="20"/>
      <c r="BB108" s="20"/>
      <c r="BC108" s="20"/>
      <c r="BD108" s="20"/>
      <c r="BE108" s="20"/>
      <c r="BF108" s="20"/>
      <c r="BG108" s="20"/>
      <c r="BH108" s="20"/>
      <c r="BI108" s="20"/>
      <c r="BJ108" s="20"/>
      <c r="BK108" s="20"/>
      <c r="BL108" s="20"/>
      <c r="BM108" s="20"/>
      <c r="BN108" s="20"/>
      <c r="BO108" s="20"/>
      <c r="BP108" s="20"/>
      <c r="BQ108" s="20"/>
      <c r="BR108" s="20"/>
      <c r="BS108" s="20"/>
      <c r="BT108" s="20"/>
      <c r="BU108" s="20"/>
      <c r="BV108" s="20"/>
      <c r="BW108" s="20"/>
      <c r="BX108" s="20"/>
      <c r="BY108" s="20"/>
      <c r="BZ108" s="20"/>
      <c r="CA108" s="20"/>
      <c r="CB108" s="20"/>
      <c r="CC108" s="20"/>
      <c r="CD108" s="20"/>
      <c r="CE108" s="20"/>
      <c r="CF108" s="20"/>
      <c r="CG108" s="20"/>
      <c r="CH108" s="20"/>
      <c r="CI108" s="20"/>
      <c r="CJ108" s="20"/>
      <c r="CK108" s="20"/>
      <c r="CL108" s="20"/>
      <c r="CM108" s="20"/>
      <c r="CN108" s="20"/>
      <c r="CO108" s="20"/>
      <c r="CP108" s="20"/>
      <c r="CQ108" s="20"/>
      <c r="CR108" s="20"/>
      <c r="CS108" s="20"/>
      <c r="CT108" s="20"/>
      <c r="CU108" s="20"/>
      <c r="CV108" s="20"/>
      <c r="CW108" s="20"/>
      <c r="CX108" s="20"/>
      <c r="CY108" s="20"/>
      <c r="CZ108" s="20"/>
      <c r="DA108" s="20"/>
      <c r="DB108" s="20"/>
      <c r="DC108" s="20"/>
      <c r="DD108" s="20"/>
      <c r="DE108" s="20"/>
      <c r="DF108" s="20"/>
      <c r="DG108" s="20"/>
      <c r="DH108" s="20"/>
      <c r="DI108" s="20"/>
      <c r="DJ108" s="20"/>
      <c r="DK108" s="20"/>
      <c r="DL108" s="20"/>
      <c r="DM108" s="20"/>
      <c r="DN108" s="20"/>
      <c r="DO108" s="20"/>
      <c r="DP108" s="20"/>
      <c r="DQ108" s="20"/>
      <c r="DR108" s="20"/>
      <c r="DS108" s="20"/>
      <c r="DT108" s="20"/>
      <c r="DU108" s="20"/>
      <c r="DV108" s="20"/>
      <c r="DW108" s="20"/>
      <c r="DX108" s="20"/>
    </row>
    <row r="109" spans="1:128" x14ac:dyDescent="0.35">
      <c r="A109" s="19" t="s">
        <v>203</v>
      </c>
      <c r="B109" s="6" t="s">
        <v>264</v>
      </c>
      <c r="C109" s="21" t="s">
        <v>12</v>
      </c>
      <c r="D109" s="21"/>
      <c r="E109" s="21" t="s">
        <v>13</v>
      </c>
      <c r="F109" s="21"/>
      <c r="G109" s="21"/>
      <c r="H109" s="21"/>
      <c r="I109" s="21"/>
      <c r="J109" s="21"/>
      <c r="K109" s="21"/>
      <c r="L109" s="21"/>
      <c r="M109" s="21"/>
      <c r="N109" s="21"/>
      <c r="O109" s="21" t="s">
        <v>204</v>
      </c>
      <c r="P109" s="21"/>
      <c r="Q109" s="21"/>
      <c r="R109" s="21"/>
      <c r="S109" s="21"/>
      <c r="T109" s="21"/>
      <c r="U109" s="21"/>
      <c r="V109" s="21"/>
      <c r="W109" s="21"/>
      <c r="X109" s="21"/>
      <c r="Y109" s="21" t="s">
        <v>205</v>
      </c>
      <c r="Z109" s="21"/>
      <c r="AA109" s="21"/>
      <c r="AB109" s="21"/>
      <c r="AC109" s="21"/>
      <c r="AD109" s="21"/>
      <c r="AE109" s="21"/>
      <c r="AF109" s="21"/>
      <c r="AG109" s="21"/>
      <c r="AH109" s="21"/>
      <c r="AI109" s="21" t="s">
        <v>268</v>
      </c>
      <c r="AJ109" s="21"/>
      <c r="AK109" s="21"/>
      <c r="AL109" s="21" t="s">
        <v>14</v>
      </c>
      <c r="AM109" s="21"/>
      <c r="AN109" s="21"/>
      <c r="AO109" s="21" t="s">
        <v>206</v>
      </c>
      <c r="AP109" s="21"/>
      <c r="AQ109" s="21" t="s">
        <v>207</v>
      </c>
      <c r="AR109" s="21"/>
      <c r="AS109" s="21" t="s">
        <v>208</v>
      </c>
      <c r="AT109" s="21"/>
      <c r="AU109" s="21" t="s">
        <v>15</v>
      </c>
      <c r="AV109" s="21"/>
      <c r="AW109" s="21" t="s">
        <v>16</v>
      </c>
      <c r="AX109" s="21"/>
      <c r="AY109" s="21" t="s">
        <v>17</v>
      </c>
      <c r="AZ109" s="21"/>
      <c r="BA109" s="21" t="s">
        <v>21</v>
      </c>
      <c r="BB109" s="21"/>
      <c r="BC109" s="21"/>
      <c r="BD109" s="21" t="s">
        <v>25</v>
      </c>
      <c r="BE109" s="21"/>
      <c r="BF109" s="21"/>
      <c r="BG109" s="21"/>
      <c r="BH109" s="21" t="s">
        <v>26</v>
      </c>
      <c r="BI109" s="21"/>
      <c r="BJ109" s="21"/>
      <c r="BK109" s="21" t="s">
        <v>30</v>
      </c>
      <c r="BL109" s="21"/>
      <c r="BM109" s="21"/>
      <c r="BN109" s="21"/>
      <c r="BO109" s="21"/>
      <c r="BP109" s="21"/>
      <c r="BQ109" s="21"/>
      <c r="BR109" s="21"/>
      <c r="BS109" s="21"/>
      <c r="BT109" s="21" t="s">
        <v>31</v>
      </c>
      <c r="BU109" s="21"/>
      <c r="BV109" s="21"/>
      <c r="BW109" s="21"/>
      <c r="BX109" s="21"/>
      <c r="BY109" s="21"/>
      <c r="BZ109" s="21"/>
      <c r="CA109" s="21"/>
      <c r="CB109" s="21"/>
      <c r="CC109" s="21" t="s">
        <v>32</v>
      </c>
      <c r="CD109" s="21"/>
      <c r="CE109" s="21"/>
      <c r="CF109" s="21"/>
      <c r="CG109" s="21"/>
      <c r="CH109" s="21"/>
      <c r="CI109" s="21"/>
      <c r="CJ109" s="21"/>
      <c r="CK109" s="21"/>
      <c r="CL109" s="21" t="s">
        <v>33</v>
      </c>
      <c r="CM109" s="21"/>
      <c r="CN109" s="21"/>
      <c r="CO109" s="21"/>
      <c r="CP109" s="21"/>
      <c r="CQ109" s="21"/>
      <c r="CR109" s="21" t="s">
        <v>34</v>
      </c>
      <c r="CS109" s="21"/>
      <c r="CT109" s="21"/>
      <c r="CU109" s="21"/>
      <c r="CV109" s="21"/>
      <c r="CW109" s="21"/>
      <c r="CX109" s="21" t="s">
        <v>35</v>
      </c>
      <c r="CY109" s="21"/>
      <c r="CZ109" s="21"/>
      <c r="DA109" s="21"/>
      <c r="DB109" s="21"/>
      <c r="DC109" s="21"/>
      <c r="DD109" s="21" t="s">
        <v>36</v>
      </c>
      <c r="DE109" s="21"/>
      <c r="DF109" s="21"/>
      <c r="DG109" s="21"/>
      <c r="DH109" s="21"/>
      <c r="DI109" s="21"/>
      <c r="DJ109" s="21"/>
      <c r="DK109" s="21" t="s">
        <v>37</v>
      </c>
      <c r="DL109" s="21"/>
      <c r="DM109" s="21"/>
      <c r="DN109" s="21"/>
      <c r="DO109" s="21"/>
      <c r="DP109" s="21"/>
      <c r="DQ109" s="21"/>
      <c r="DR109" s="21" t="s">
        <v>38</v>
      </c>
      <c r="DS109" s="21"/>
      <c r="DT109" s="21"/>
      <c r="DU109" s="21"/>
      <c r="DV109" s="21"/>
      <c r="DW109" s="21"/>
      <c r="DX109" s="21"/>
    </row>
    <row r="110" spans="1:128" ht="31.5" x14ac:dyDescent="0.35">
      <c r="A110" s="19"/>
      <c r="B110" s="6" t="s">
        <v>1</v>
      </c>
      <c r="C110" s="6" t="s">
        <v>39</v>
      </c>
      <c r="D110" s="6" t="s">
        <v>40</v>
      </c>
      <c r="E110" s="6" t="s">
        <v>41</v>
      </c>
      <c r="F110" s="6" t="s">
        <v>42</v>
      </c>
      <c r="G110" s="6" t="s">
        <v>43</v>
      </c>
      <c r="H110" s="6" t="s">
        <v>44</v>
      </c>
      <c r="I110" s="6" t="s">
        <v>45</v>
      </c>
      <c r="J110" s="6" t="s">
        <v>46</v>
      </c>
      <c r="K110" s="6" t="s">
        <v>47</v>
      </c>
      <c r="L110" s="6" t="s">
        <v>48</v>
      </c>
      <c r="M110" s="6" t="s">
        <v>49</v>
      </c>
      <c r="N110" s="6" t="s">
        <v>209</v>
      </c>
      <c r="O110" s="6" t="s">
        <v>41</v>
      </c>
      <c r="P110" s="6" t="s">
        <v>42</v>
      </c>
      <c r="Q110" s="6" t="s">
        <v>43</v>
      </c>
      <c r="R110" s="6" t="s">
        <v>44</v>
      </c>
      <c r="S110" s="6" t="s">
        <v>45</v>
      </c>
      <c r="T110" s="6" t="s">
        <v>46</v>
      </c>
      <c r="U110" s="6" t="s">
        <v>47</v>
      </c>
      <c r="V110" s="6" t="s">
        <v>48</v>
      </c>
      <c r="W110" s="6" t="s">
        <v>49</v>
      </c>
      <c r="X110" s="6" t="s">
        <v>209</v>
      </c>
      <c r="Y110" s="6" t="s">
        <v>41</v>
      </c>
      <c r="Z110" s="6" t="s">
        <v>42</v>
      </c>
      <c r="AA110" s="6" t="s">
        <v>43</v>
      </c>
      <c r="AB110" s="6" t="s">
        <v>44</v>
      </c>
      <c r="AC110" s="6" t="s">
        <v>45</v>
      </c>
      <c r="AD110" s="6" t="s">
        <v>46</v>
      </c>
      <c r="AE110" s="6" t="s">
        <v>47</v>
      </c>
      <c r="AF110" s="6" t="s">
        <v>48</v>
      </c>
      <c r="AG110" s="6" t="s">
        <v>49</v>
      </c>
      <c r="AH110" s="6" t="s">
        <v>209</v>
      </c>
      <c r="AI110" s="6" t="s">
        <v>269</v>
      </c>
      <c r="AJ110" s="6" t="s">
        <v>270</v>
      </c>
      <c r="AK110" s="6" t="s">
        <v>271</v>
      </c>
      <c r="AL110" s="6" t="s">
        <v>50</v>
      </c>
      <c r="AM110" s="6" t="s">
        <v>210</v>
      </c>
      <c r="AN110" s="6" t="s">
        <v>211</v>
      </c>
      <c r="AO110" s="6" t="s">
        <v>212</v>
      </c>
      <c r="AP110" s="6" t="s">
        <v>213</v>
      </c>
      <c r="AQ110" s="6" t="s">
        <v>212</v>
      </c>
      <c r="AR110" s="6" t="s">
        <v>213</v>
      </c>
      <c r="AS110" s="6" t="s">
        <v>212</v>
      </c>
      <c r="AT110" s="6" t="s">
        <v>213</v>
      </c>
      <c r="AU110" s="6" t="s">
        <v>53</v>
      </c>
      <c r="AV110" s="6" t="s">
        <v>54</v>
      </c>
      <c r="AW110" s="6" t="s">
        <v>53</v>
      </c>
      <c r="AX110" s="6" t="s">
        <v>54</v>
      </c>
      <c r="AY110" s="6" t="s">
        <v>53</v>
      </c>
      <c r="AZ110" s="6" t="s">
        <v>54</v>
      </c>
      <c r="BA110" s="6" t="s">
        <v>52</v>
      </c>
      <c r="BB110" s="6" t="s">
        <v>51</v>
      </c>
      <c r="BC110" s="6" t="s">
        <v>60</v>
      </c>
      <c r="BD110" s="6" t="s">
        <v>71</v>
      </c>
      <c r="BE110" s="6" t="s">
        <v>72</v>
      </c>
      <c r="BF110" s="6" t="s">
        <v>73</v>
      </c>
      <c r="BG110" s="6" t="s">
        <v>74</v>
      </c>
      <c r="BH110" s="6" t="s">
        <v>75</v>
      </c>
      <c r="BI110" s="6" t="s">
        <v>76</v>
      </c>
      <c r="BJ110" s="6" t="s">
        <v>77</v>
      </c>
      <c r="BK110" s="6" t="s">
        <v>83</v>
      </c>
      <c r="BL110" s="6" t="s">
        <v>84</v>
      </c>
      <c r="BM110" s="6" t="s">
        <v>85</v>
      </c>
      <c r="BN110" s="6" t="s">
        <v>86</v>
      </c>
      <c r="BO110" s="6" t="s">
        <v>87</v>
      </c>
      <c r="BP110" s="6" t="s">
        <v>88</v>
      </c>
      <c r="BQ110" s="6" t="s">
        <v>89</v>
      </c>
      <c r="BR110" s="6" t="s">
        <v>90</v>
      </c>
      <c r="BS110" s="6" t="s">
        <v>91</v>
      </c>
      <c r="BT110" s="6" t="s">
        <v>83</v>
      </c>
      <c r="BU110" s="6" t="s">
        <v>84</v>
      </c>
      <c r="BV110" s="6" t="s">
        <v>85</v>
      </c>
      <c r="BW110" s="6" t="s">
        <v>86</v>
      </c>
      <c r="BX110" s="6" t="s">
        <v>87</v>
      </c>
      <c r="BY110" s="6" t="s">
        <v>88</v>
      </c>
      <c r="BZ110" s="6" t="s">
        <v>89</v>
      </c>
      <c r="CA110" s="6" t="s">
        <v>90</v>
      </c>
      <c r="CB110" s="6" t="s">
        <v>91</v>
      </c>
      <c r="CC110" s="6" t="s">
        <v>83</v>
      </c>
      <c r="CD110" s="6" t="s">
        <v>84</v>
      </c>
      <c r="CE110" s="6" t="s">
        <v>85</v>
      </c>
      <c r="CF110" s="6" t="s">
        <v>86</v>
      </c>
      <c r="CG110" s="6" t="s">
        <v>87</v>
      </c>
      <c r="CH110" s="6" t="s">
        <v>88</v>
      </c>
      <c r="CI110" s="6" t="s">
        <v>89</v>
      </c>
      <c r="CJ110" s="6" t="s">
        <v>90</v>
      </c>
      <c r="CK110" s="6" t="s">
        <v>91</v>
      </c>
      <c r="CL110" s="6" t="s">
        <v>92</v>
      </c>
      <c r="CM110" s="6" t="s">
        <v>93</v>
      </c>
      <c r="CN110" s="6" t="s">
        <v>214</v>
      </c>
      <c r="CO110" s="6" t="s">
        <v>215</v>
      </c>
      <c r="CP110" s="6" t="s">
        <v>216</v>
      </c>
      <c r="CQ110" s="6" t="s">
        <v>94</v>
      </c>
      <c r="CR110" s="6" t="s">
        <v>92</v>
      </c>
      <c r="CS110" s="6" t="s">
        <v>93</v>
      </c>
      <c r="CT110" s="6" t="s">
        <v>214</v>
      </c>
      <c r="CU110" s="6" t="s">
        <v>215</v>
      </c>
      <c r="CV110" s="6" t="s">
        <v>216</v>
      </c>
      <c r="CW110" s="6" t="s">
        <v>94</v>
      </c>
      <c r="CX110" s="6" t="s">
        <v>92</v>
      </c>
      <c r="CY110" s="6" t="s">
        <v>93</v>
      </c>
      <c r="CZ110" s="6" t="s">
        <v>214</v>
      </c>
      <c r="DA110" s="6" t="s">
        <v>215</v>
      </c>
      <c r="DB110" s="6" t="s">
        <v>216</v>
      </c>
      <c r="DC110" s="6" t="s">
        <v>94</v>
      </c>
      <c r="DD110" s="6" t="s">
        <v>95</v>
      </c>
      <c r="DE110" s="6" t="s">
        <v>96</v>
      </c>
      <c r="DF110" s="6" t="s">
        <v>97</v>
      </c>
      <c r="DG110" s="6" t="s">
        <v>98</v>
      </c>
      <c r="DH110" s="6" t="s">
        <v>272</v>
      </c>
      <c r="DI110" s="6" t="s">
        <v>99</v>
      </c>
      <c r="DJ110" s="6" t="s">
        <v>100</v>
      </c>
      <c r="DK110" s="6" t="s">
        <v>95</v>
      </c>
      <c r="DL110" s="6" t="s">
        <v>96</v>
      </c>
      <c r="DM110" s="6" t="s">
        <v>97</v>
      </c>
      <c r="DN110" s="6" t="s">
        <v>98</v>
      </c>
      <c r="DO110" s="6" t="s">
        <v>272</v>
      </c>
      <c r="DP110" s="6" t="s">
        <v>99</v>
      </c>
      <c r="DQ110" s="6" t="s">
        <v>100</v>
      </c>
      <c r="DR110" s="6" t="s">
        <v>95</v>
      </c>
      <c r="DS110" s="6" t="s">
        <v>96</v>
      </c>
      <c r="DT110" s="6" t="s">
        <v>97</v>
      </c>
      <c r="DU110" s="6" t="s">
        <v>98</v>
      </c>
      <c r="DV110" s="6" t="s">
        <v>272</v>
      </c>
      <c r="DW110" s="6" t="s">
        <v>99</v>
      </c>
      <c r="DX110" s="6" t="s">
        <v>100</v>
      </c>
    </row>
    <row r="111" spans="1:128" x14ac:dyDescent="0.35">
      <c r="A111" s="7" t="s">
        <v>2</v>
      </c>
      <c r="B111" s="8">
        <v>3840</v>
      </c>
      <c r="C111" s="8">
        <v>1927</v>
      </c>
      <c r="D111" s="8">
        <v>1892</v>
      </c>
      <c r="E111" s="8">
        <v>429</v>
      </c>
      <c r="F111" s="8">
        <v>417</v>
      </c>
      <c r="G111" s="8">
        <v>497</v>
      </c>
      <c r="H111" s="8">
        <v>514</v>
      </c>
      <c r="I111" s="8">
        <v>549</v>
      </c>
      <c r="J111" s="8">
        <v>551</v>
      </c>
      <c r="K111" s="8">
        <v>490</v>
      </c>
      <c r="L111" s="8">
        <v>394</v>
      </c>
      <c r="M111" s="8">
        <v>2956</v>
      </c>
      <c r="N111" s="8">
        <v>884</v>
      </c>
      <c r="O111" s="8">
        <v>190</v>
      </c>
      <c r="P111" s="8">
        <v>204</v>
      </c>
      <c r="Q111" s="8">
        <v>254</v>
      </c>
      <c r="R111" s="8">
        <v>259</v>
      </c>
      <c r="S111" s="8">
        <v>281</v>
      </c>
      <c r="T111" s="8">
        <v>286</v>
      </c>
      <c r="U111" s="8">
        <v>249</v>
      </c>
      <c r="V111" s="8">
        <v>203</v>
      </c>
      <c r="W111" s="8">
        <v>1475</v>
      </c>
      <c r="X111" s="8">
        <v>452</v>
      </c>
      <c r="Y111" s="8">
        <v>239</v>
      </c>
      <c r="Z111" s="8">
        <v>211</v>
      </c>
      <c r="AA111" s="8">
        <v>243</v>
      </c>
      <c r="AB111" s="8">
        <v>255</v>
      </c>
      <c r="AC111" s="8">
        <v>266</v>
      </c>
      <c r="AD111" s="8">
        <v>260</v>
      </c>
      <c r="AE111" s="8">
        <v>232</v>
      </c>
      <c r="AF111" s="8">
        <v>185</v>
      </c>
      <c r="AG111" s="8">
        <v>1474</v>
      </c>
      <c r="AH111" s="8">
        <v>418</v>
      </c>
      <c r="AI111" s="8">
        <v>3247</v>
      </c>
      <c r="AJ111" s="8">
        <v>1622</v>
      </c>
      <c r="AK111" s="8">
        <v>1613</v>
      </c>
      <c r="AL111" s="8">
        <v>593</v>
      </c>
      <c r="AM111" s="8">
        <v>305</v>
      </c>
      <c r="AN111" s="8">
        <v>279</v>
      </c>
      <c r="AO111" s="8">
        <v>1857</v>
      </c>
      <c r="AP111" s="8">
        <v>1983</v>
      </c>
      <c r="AQ111" s="8">
        <v>907</v>
      </c>
      <c r="AR111" s="8">
        <v>1020</v>
      </c>
      <c r="AS111" s="8">
        <v>949</v>
      </c>
      <c r="AT111" s="8">
        <v>943</v>
      </c>
      <c r="AU111" s="8">
        <v>2945</v>
      </c>
      <c r="AV111" s="8">
        <v>895</v>
      </c>
      <c r="AW111" s="8">
        <v>1502</v>
      </c>
      <c r="AX111" s="8">
        <v>425</v>
      </c>
      <c r="AY111" s="8">
        <v>1423</v>
      </c>
      <c r="AZ111" s="8">
        <v>469</v>
      </c>
      <c r="BA111" s="8">
        <v>651</v>
      </c>
      <c r="BB111" s="8">
        <v>1401</v>
      </c>
      <c r="BC111" s="8">
        <v>1361</v>
      </c>
      <c r="BD111" s="8">
        <v>2805</v>
      </c>
      <c r="BE111" s="8">
        <v>1446</v>
      </c>
      <c r="BF111" s="8">
        <v>1359</v>
      </c>
      <c r="BG111" s="8">
        <v>1035</v>
      </c>
      <c r="BH111" s="8">
        <v>1843</v>
      </c>
      <c r="BI111" s="8">
        <v>1574</v>
      </c>
      <c r="BJ111" s="8">
        <v>423</v>
      </c>
      <c r="BK111" s="8">
        <v>195</v>
      </c>
      <c r="BL111" s="8">
        <v>199</v>
      </c>
      <c r="BM111" s="8">
        <v>484</v>
      </c>
      <c r="BN111" s="8">
        <v>553</v>
      </c>
      <c r="BO111" s="8">
        <v>550</v>
      </c>
      <c r="BP111" s="8">
        <v>514</v>
      </c>
      <c r="BQ111" s="8">
        <v>503</v>
      </c>
      <c r="BR111" s="8">
        <v>412</v>
      </c>
      <c r="BS111" s="8">
        <v>431</v>
      </c>
      <c r="BT111" s="8">
        <v>100</v>
      </c>
      <c r="BU111" s="8">
        <v>103</v>
      </c>
      <c r="BV111" s="8">
        <v>249</v>
      </c>
      <c r="BW111" s="8">
        <v>285</v>
      </c>
      <c r="BX111" s="8">
        <v>281</v>
      </c>
      <c r="BY111" s="8">
        <v>260</v>
      </c>
      <c r="BZ111" s="8">
        <v>253</v>
      </c>
      <c r="CA111" s="8">
        <v>202</v>
      </c>
      <c r="CB111" s="8">
        <v>193</v>
      </c>
      <c r="CC111" s="8">
        <v>92</v>
      </c>
      <c r="CD111" s="8">
        <v>94</v>
      </c>
      <c r="CE111" s="8">
        <v>226</v>
      </c>
      <c r="CF111" s="8">
        <v>264</v>
      </c>
      <c r="CG111" s="8">
        <v>268</v>
      </c>
      <c r="CH111" s="8">
        <v>253</v>
      </c>
      <c r="CI111" s="8">
        <v>249</v>
      </c>
      <c r="CJ111" s="8">
        <v>208</v>
      </c>
      <c r="CK111" s="8">
        <v>238</v>
      </c>
      <c r="CL111" s="8">
        <v>246</v>
      </c>
      <c r="CM111" s="8">
        <v>839</v>
      </c>
      <c r="CN111" s="8">
        <v>818</v>
      </c>
      <c r="CO111" s="8">
        <v>949</v>
      </c>
      <c r="CP111" s="8">
        <v>594</v>
      </c>
      <c r="CQ111" s="8">
        <v>394</v>
      </c>
      <c r="CR111" s="8">
        <v>103</v>
      </c>
      <c r="CS111" s="8">
        <v>422</v>
      </c>
      <c r="CT111" s="8">
        <v>402</v>
      </c>
      <c r="CU111" s="8">
        <v>512</v>
      </c>
      <c r="CV111" s="8">
        <v>285</v>
      </c>
      <c r="CW111" s="8">
        <v>203</v>
      </c>
      <c r="CX111" s="8">
        <v>143</v>
      </c>
      <c r="CY111" s="8">
        <v>416</v>
      </c>
      <c r="CZ111" s="8">
        <v>415</v>
      </c>
      <c r="DA111" s="8">
        <v>431</v>
      </c>
      <c r="DB111" s="8">
        <v>301</v>
      </c>
      <c r="DC111" s="8">
        <v>185</v>
      </c>
      <c r="DD111" s="8">
        <v>195</v>
      </c>
      <c r="DE111" s="8">
        <v>398</v>
      </c>
      <c r="DF111" s="8">
        <v>750</v>
      </c>
      <c r="DG111" s="8">
        <v>817</v>
      </c>
      <c r="DH111" s="8">
        <v>785</v>
      </c>
      <c r="DI111" s="8">
        <v>465</v>
      </c>
      <c r="DJ111" s="8">
        <v>431</v>
      </c>
      <c r="DK111" s="8">
        <v>100</v>
      </c>
      <c r="DL111" s="8">
        <v>205</v>
      </c>
      <c r="DM111" s="8">
        <v>375</v>
      </c>
      <c r="DN111" s="8">
        <v>425</v>
      </c>
      <c r="DO111" s="8">
        <v>397</v>
      </c>
      <c r="DP111" s="8">
        <v>232</v>
      </c>
      <c r="DQ111" s="8">
        <v>193</v>
      </c>
      <c r="DR111" s="8">
        <v>92</v>
      </c>
      <c r="DS111" s="8">
        <v>187</v>
      </c>
      <c r="DT111" s="8">
        <v>366</v>
      </c>
      <c r="DU111" s="8">
        <v>390</v>
      </c>
      <c r="DV111" s="8">
        <v>388</v>
      </c>
      <c r="DW111" s="8">
        <v>231</v>
      </c>
      <c r="DX111" s="8">
        <v>238</v>
      </c>
    </row>
    <row r="112" spans="1:128" x14ac:dyDescent="0.35">
      <c r="A112" s="9" t="s">
        <v>71</v>
      </c>
      <c r="B112" s="10">
        <v>0.73045024564254502</v>
      </c>
      <c r="C112" s="10">
        <v>0.71874668953998699</v>
      </c>
      <c r="D112" s="10">
        <v>0.74183843424627705</v>
      </c>
      <c r="E112" s="12">
        <v>0.63078332023619399</v>
      </c>
      <c r="F112" s="12">
        <v>0.65712841403871702</v>
      </c>
      <c r="G112" s="12">
        <v>0.68521917343708905</v>
      </c>
      <c r="H112" s="10">
        <v>0.695451775415311</v>
      </c>
      <c r="I112" s="11">
        <v>0.78068784242906797</v>
      </c>
      <c r="J112" s="10">
        <v>0.74491594344983403</v>
      </c>
      <c r="K112" s="11">
        <v>0.84379960636167795</v>
      </c>
      <c r="L112" s="11">
        <v>0.78827716116471602</v>
      </c>
      <c r="M112" s="12">
        <v>0.703971309980155</v>
      </c>
      <c r="N112" s="11">
        <v>0.81904010317500897</v>
      </c>
      <c r="O112" s="12">
        <v>0.57888902211316196</v>
      </c>
      <c r="P112" s="12">
        <v>0.63402593458555701</v>
      </c>
      <c r="Q112" s="12">
        <v>0.66759335954848598</v>
      </c>
      <c r="R112" s="12">
        <v>0.661528701805422</v>
      </c>
      <c r="S112" s="11">
        <v>0.83895095907040496</v>
      </c>
      <c r="T112" s="10">
        <v>0.71117603586631895</v>
      </c>
      <c r="U112" s="11">
        <v>0.82930191390613095</v>
      </c>
      <c r="V112" s="10">
        <v>0.78022350538244301</v>
      </c>
      <c r="W112" s="12">
        <v>0.69159102126324101</v>
      </c>
      <c r="X112" s="11">
        <v>0.80729483015090797</v>
      </c>
      <c r="Y112" s="12">
        <v>0.672168704453594</v>
      </c>
      <c r="Z112" s="10">
        <v>0.68340509899855995</v>
      </c>
      <c r="AA112" s="10">
        <v>0.70360546381135403</v>
      </c>
      <c r="AB112" s="10">
        <v>0.73117254013919597</v>
      </c>
      <c r="AC112" s="10">
        <v>0.72015707633944903</v>
      </c>
      <c r="AD112" s="10">
        <v>0.78032714722433805</v>
      </c>
      <c r="AE112" s="11">
        <v>0.85820302318472597</v>
      </c>
      <c r="AF112" s="11">
        <v>0.79446664122722799</v>
      </c>
      <c r="AG112" s="10">
        <v>0.71689554501303399</v>
      </c>
      <c r="AH112" s="11">
        <v>0.829906896127655</v>
      </c>
      <c r="AI112" s="12">
        <v>0.72175133422966897</v>
      </c>
      <c r="AJ112" s="12">
        <v>0.71222859364083602</v>
      </c>
      <c r="AK112" s="10">
        <v>0.731017005548941</v>
      </c>
      <c r="AL112" s="11">
        <v>0.77812804679252001</v>
      </c>
      <c r="AM112" s="10">
        <v>0.75339031706347803</v>
      </c>
      <c r="AN112" s="11">
        <v>0.80448452449652397</v>
      </c>
      <c r="AO112" s="12">
        <v>0.66917883410161705</v>
      </c>
      <c r="AP112" s="11">
        <v>0.78784803096293399</v>
      </c>
      <c r="AQ112" s="12">
        <v>0.63969489497284104</v>
      </c>
      <c r="AR112" s="11">
        <v>0.78905238990700399</v>
      </c>
      <c r="AS112" s="12">
        <v>0.69861756126333197</v>
      </c>
      <c r="AT112" s="11">
        <v>0.78530024015844002</v>
      </c>
      <c r="AU112" s="11">
        <v>0.75750153645849205</v>
      </c>
      <c r="AV112" s="12">
        <v>0.64149290383559399</v>
      </c>
      <c r="AW112" s="11">
        <v>0.74973888822712798</v>
      </c>
      <c r="AX112" s="12">
        <v>0.60917381501027201</v>
      </c>
      <c r="AY112" s="11">
        <v>0.76471959743447104</v>
      </c>
      <c r="AZ112" s="12">
        <v>0.67248414043090998</v>
      </c>
      <c r="BA112" s="12">
        <v>0.65140323610540896</v>
      </c>
      <c r="BB112" s="12">
        <v>0.67639631060754701</v>
      </c>
      <c r="BC112" s="11">
        <v>0.80995152481170596</v>
      </c>
      <c r="BD112" s="11">
        <v>1</v>
      </c>
      <c r="BE112" s="11">
        <v>1</v>
      </c>
      <c r="BF112" s="11">
        <v>1</v>
      </c>
      <c r="BG112" s="12">
        <v>0</v>
      </c>
      <c r="BH112" s="12">
        <v>0.71452220068580796</v>
      </c>
      <c r="BI112" s="11">
        <v>0.82355292630478905</v>
      </c>
      <c r="BJ112" s="12">
        <v>0.45354180962540003</v>
      </c>
      <c r="BK112" s="11">
        <v>0.81854694381410198</v>
      </c>
      <c r="BL112" s="10">
        <v>0.75871077910075102</v>
      </c>
      <c r="BM112" s="11">
        <v>0.84185781771113299</v>
      </c>
      <c r="BN112" s="10">
        <v>0.74870299423611597</v>
      </c>
      <c r="BO112" s="11">
        <v>0.78154250772706801</v>
      </c>
      <c r="BP112" s="12">
        <v>0.69214686453396301</v>
      </c>
      <c r="BQ112" s="12">
        <v>0.68239389083683899</v>
      </c>
      <c r="BR112" s="12">
        <v>0.66142394350466105</v>
      </c>
      <c r="BS112" s="12">
        <v>0.63148341700456301</v>
      </c>
      <c r="BT112" s="10">
        <v>0.806627415009323</v>
      </c>
      <c r="BU112" s="10">
        <v>0.75442488055246004</v>
      </c>
      <c r="BV112" s="11">
        <v>0.82930191390613095</v>
      </c>
      <c r="BW112" s="10">
        <v>0.71456309262247997</v>
      </c>
      <c r="BX112" s="11">
        <v>0.83927501673043503</v>
      </c>
      <c r="BY112" s="12">
        <v>0.65780213908791296</v>
      </c>
      <c r="BZ112" s="12">
        <v>0.66472521717202504</v>
      </c>
      <c r="CA112" s="12">
        <v>0.63489408086921095</v>
      </c>
      <c r="CB112" s="12">
        <v>0.58254279279315502</v>
      </c>
      <c r="CC112" s="11">
        <v>0.82637878388647101</v>
      </c>
      <c r="CD112" s="10">
        <v>0.76310945448993595</v>
      </c>
      <c r="CE112" s="11">
        <v>0.85443411142188896</v>
      </c>
      <c r="CF112" s="11">
        <v>0.78386837956094702</v>
      </c>
      <c r="CG112" s="10">
        <v>0.72199294732196295</v>
      </c>
      <c r="CH112" s="10">
        <v>0.72880540070275501</v>
      </c>
      <c r="CI112" s="10">
        <v>0.70033402578375603</v>
      </c>
      <c r="CJ112" s="10">
        <v>0.69123868308796899</v>
      </c>
      <c r="CK112" s="12">
        <v>0.67114960871815599</v>
      </c>
      <c r="CL112" s="12">
        <v>0.62472211366811103</v>
      </c>
      <c r="CM112" s="12">
        <v>0.66709486585987499</v>
      </c>
      <c r="CN112" s="12">
        <v>0.68479526046434303</v>
      </c>
      <c r="CO112" s="11">
        <v>0.765380731969735</v>
      </c>
      <c r="CP112" s="11">
        <v>0.83241496472958398</v>
      </c>
      <c r="CQ112" s="11">
        <v>0.78827716116471602</v>
      </c>
      <c r="CR112" s="12">
        <v>0.58737485610336204</v>
      </c>
      <c r="CS112" s="12">
        <v>0.62816817271024405</v>
      </c>
      <c r="CT112" s="12">
        <v>0.67465276190420498</v>
      </c>
      <c r="CU112" s="11">
        <v>0.78157383028455496</v>
      </c>
      <c r="CV112" s="11">
        <v>0.80593108582715201</v>
      </c>
      <c r="CW112" s="10">
        <v>0.78022350538244301</v>
      </c>
      <c r="CX112" s="12">
        <v>0.65165332340913196</v>
      </c>
      <c r="CY112" s="10">
        <v>0.70862542584840904</v>
      </c>
      <c r="CZ112" s="10">
        <v>0.69543404935643205</v>
      </c>
      <c r="DA112" s="10">
        <v>0.74591377300366102</v>
      </c>
      <c r="DB112" s="11">
        <v>0.85624090658747898</v>
      </c>
      <c r="DC112" s="11">
        <v>0.79446664122722799</v>
      </c>
      <c r="DD112" s="11">
        <v>0.81854694381410198</v>
      </c>
      <c r="DE112" s="10">
        <v>0.75834480194812104</v>
      </c>
      <c r="DF112" s="11">
        <v>0.81448388446574105</v>
      </c>
      <c r="DG112" s="10">
        <v>0.74280651255591201</v>
      </c>
      <c r="DH112" s="10">
        <v>0.70282286471406596</v>
      </c>
      <c r="DI112" s="12">
        <v>0.65076602571276998</v>
      </c>
      <c r="DJ112" s="12">
        <v>0.63148341700456301</v>
      </c>
      <c r="DK112" s="10">
        <v>0.806627415009323</v>
      </c>
      <c r="DL112" s="10">
        <v>0.72735304902640197</v>
      </c>
      <c r="DM112" s="11">
        <v>0.80350977410115298</v>
      </c>
      <c r="DN112" s="11">
        <v>0.774010030949003</v>
      </c>
      <c r="DO112" s="12">
        <v>0.67010975795486305</v>
      </c>
      <c r="DP112" s="12">
        <v>0.63129674041973804</v>
      </c>
      <c r="DQ112" s="12">
        <v>0.58254279279315502</v>
      </c>
      <c r="DR112" s="11">
        <v>0.82637878388647101</v>
      </c>
      <c r="DS112" s="11">
        <v>0.793715411434881</v>
      </c>
      <c r="DT112" s="11">
        <v>0.82335181927896794</v>
      </c>
      <c r="DU112" s="10">
        <v>0.70871485313555405</v>
      </c>
      <c r="DV112" s="10">
        <v>0.73719755550567201</v>
      </c>
      <c r="DW112" s="12">
        <v>0.67385532741592102</v>
      </c>
      <c r="DX112" s="12">
        <v>0.67114960871815599</v>
      </c>
    </row>
    <row r="113" spans="1:128" x14ac:dyDescent="0.35">
      <c r="A113" s="9" t="s">
        <v>72</v>
      </c>
      <c r="B113" s="10">
        <v>0.37650683719699302</v>
      </c>
      <c r="C113" s="10">
        <v>0.36660869521552902</v>
      </c>
      <c r="D113" s="10">
        <v>0.38640650580751601</v>
      </c>
      <c r="E113" s="12">
        <v>0.326665611264636</v>
      </c>
      <c r="F113" s="10">
        <v>0.34837497604057699</v>
      </c>
      <c r="G113" s="10">
        <v>0.33646917473070098</v>
      </c>
      <c r="H113" s="12">
        <v>0.33584047729757699</v>
      </c>
      <c r="I113" s="11">
        <v>0.423646035762756</v>
      </c>
      <c r="J113" s="10">
        <v>0.39353342019000997</v>
      </c>
      <c r="K113" s="11">
        <v>0.45697267404101699</v>
      </c>
      <c r="L113" s="10">
        <v>0.37473427882347898</v>
      </c>
      <c r="M113" s="12">
        <v>0.36341748002434798</v>
      </c>
      <c r="N113" s="11">
        <v>0.42029954480054499</v>
      </c>
      <c r="O113" s="12">
        <v>0.29712117656506398</v>
      </c>
      <c r="P113" s="10">
        <v>0.32156504263230401</v>
      </c>
      <c r="Q113" s="10">
        <v>0.33262296315670697</v>
      </c>
      <c r="R113" s="10">
        <v>0.33342298462744502</v>
      </c>
      <c r="S113" s="11">
        <v>0.453745031281793</v>
      </c>
      <c r="T113" s="10">
        <v>0.33217265223713</v>
      </c>
      <c r="U113" s="11">
        <v>0.4841436387527</v>
      </c>
      <c r="V113" s="10">
        <v>0.34516487828542802</v>
      </c>
      <c r="W113" s="12">
        <v>0.34967524069265699</v>
      </c>
      <c r="X113" s="11">
        <v>0.42182464117713397</v>
      </c>
      <c r="Y113" s="10">
        <v>0.350227116588956</v>
      </c>
      <c r="Z113" s="10">
        <v>0.37637851001070399</v>
      </c>
      <c r="AA113" s="10">
        <v>0.34048133344786802</v>
      </c>
      <c r="AB113" s="10">
        <v>0.33894436290408497</v>
      </c>
      <c r="AC113" s="10">
        <v>0.39347137112480401</v>
      </c>
      <c r="AD113" s="11">
        <v>0.46263706279329803</v>
      </c>
      <c r="AE113" s="10">
        <v>0.42633965213678399</v>
      </c>
      <c r="AF113" s="10">
        <v>0.40311640858828302</v>
      </c>
      <c r="AG113" s="10">
        <v>0.378016616955411</v>
      </c>
      <c r="AH113" s="10">
        <v>0.416029561887796</v>
      </c>
      <c r="AI113" s="10">
        <v>0.376827477848376</v>
      </c>
      <c r="AJ113" s="10">
        <v>0.37202605710054598</v>
      </c>
      <c r="AK113" s="10">
        <v>0.38123031285661801</v>
      </c>
      <c r="AL113" s="10">
        <v>0.37474944015135903</v>
      </c>
      <c r="AM113" s="10">
        <v>0.33781546016525799</v>
      </c>
      <c r="AN113" s="10">
        <v>0.41637188836688799</v>
      </c>
      <c r="AO113" s="12">
        <v>0.33670398882989999</v>
      </c>
      <c r="AP113" s="11">
        <v>0.41379331857972101</v>
      </c>
      <c r="AQ113" s="12">
        <v>0.32291291782035197</v>
      </c>
      <c r="AR113" s="11">
        <v>0.40547008033234699</v>
      </c>
      <c r="AS113" s="10">
        <v>0.35051809433470998</v>
      </c>
      <c r="AT113" s="11">
        <v>0.422494975712846</v>
      </c>
      <c r="AU113" s="11">
        <v>0.388125958006031</v>
      </c>
      <c r="AV113" s="12">
        <v>0.338297714078312</v>
      </c>
      <c r="AW113" s="10">
        <v>0.38195626614457001</v>
      </c>
      <c r="AX113" s="12">
        <v>0.31234737994971501</v>
      </c>
      <c r="AY113" s="10">
        <v>0.39422662221805199</v>
      </c>
      <c r="AZ113" s="10">
        <v>0.36270322434643598</v>
      </c>
      <c r="BA113" s="12">
        <v>0.321704421390343</v>
      </c>
      <c r="BB113" s="12">
        <v>0.32769058701487802</v>
      </c>
      <c r="BC113" s="11">
        <v>0.45206887946612501</v>
      </c>
      <c r="BD113" s="11">
        <v>0.51544487724252397</v>
      </c>
      <c r="BE113" s="11">
        <v>1</v>
      </c>
      <c r="BF113" s="12">
        <v>0</v>
      </c>
      <c r="BG113" s="12">
        <v>0</v>
      </c>
      <c r="BH113" s="12">
        <v>0.32079351323314298</v>
      </c>
      <c r="BI113" s="11">
        <v>0.54295963935310998</v>
      </c>
      <c r="BJ113" s="12">
        <v>0</v>
      </c>
      <c r="BK113" s="10">
        <v>0.37244860882778302</v>
      </c>
      <c r="BL113" s="10">
        <v>0.37696683507099599</v>
      </c>
      <c r="BM113" s="11">
        <v>0.455816531861924</v>
      </c>
      <c r="BN113" s="10">
        <v>0.39524899705539501</v>
      </c>
      <c r="BO113" s="11">
        <v>0.42458764148440697</v>
      </c>
      <c r="BP113" s="12">
        <v>0.335300566855886</v>
      </c>
      <c r="BQ113" s="10">
        <v>0.337879649308441</v>
      </c>
      <c r="BR113" s="10">
        <v>0.34772133010457501</v>
      </c>
      <c r="BS113" s="12">
        <v>0.32532778817337599</v>
      </c>
      <c r="BT113" s="10">
        <v>0.33947909310559399</v>
      </c>
      <c r="BU113" s="10">
        <v>0.35072032218715699</v>
      </c>
      <c r="BV113" s="11">
        <v>0.4841436387527</v>
      </c>
      <c r="BW113" s="10">
        <v>0.33375466227294498</v>
      </c>
      <c r="BX113" s="11">
        <v>0.45392029725115302</v>
      </c>
      <c r="BY113" s="10">
        <v>0.33154472649551098</v>
      </c>
      <c r="BZ113" s="10">
        <v>0.33322323374713098</v>
      </c>
      <c r="CA113" s="10">
        <v>0.32481792682705102</v>
      </c>
      <c r="CB113" s="12">
        <v>0.29326342735199701</v>
      </c>
      <c r="CC113" s="10">
        <v>0.397167438728245</v>
      </c>
      <c r="CD113" s="10">
        <v>0.40896192516132002</v>
      </c>
      <c r="CE113" s="10">
        <v>0.423053483481107</v>
      </c>
      <c r="CF113" s="11">
        <v>0.46309761106363201</v>
      </c>
      <c r="CG113" s="10">
        <v>0.39543147777173099</v>
      </c>
      <c r="CH113" s="10">
        <v>0.33982016838231099</v>
      </c>
      <c r="CI113" s="10">
        <v>0.34260760598043499</v>
      </c>
      <c r="CJ113" s="10">
        <v>0.37209740574990802</v>
      </c>
      <c r="CK113" s="10">
        <v>0.35131583193065502</v>
      </c>
      <c r="CL113" s="10">
        <v>0.34642309750601902</v>
      </c>
      <c r="CM113" s="12">
        <v>0.33829048064044598</v>
      </c>
      <c r="CN113" s="12">
        <v>0.340478710666892</v>
      </c>
      <c r="CO113" s="10">
        <v>0.398981155541832</v>
      </c>
      <c r="CP113" s="11">
        <v>0.45780566294573399</v>
      </c>
      <c r="CQ113" s="10">
        <v>0.37473427882347898</v>
      </c>
      <c r="CR113" s="10">
        <v>0.28815832988700901</v>
      </c>
      <c r="CS113" s="12">
        <v>0.31736152896217901</v>
      </c>
      <c r="CT113" s="10">
        <v>0.34739569903032502</v>
      </c>
      <c r="CU113" s="10">
        <v>0.39302381824642202</v>
      </c>
      <c r="CV113" s="11">
        <v>0.46284705684948102</v>
      </c>
      <c r="CW113" s="10">
        <v>0.34516487828542802</v>
      </c>
      <c r="CX113" s="10">
        <v>0.388437981049717</v>
      </c>
      <c r="CY113" s="10">
        <v>0.36055713870853001</v>
      </c>
      <c r="CZ113" s="10">
        <v>0.33419160555158101</v>
      </c>
      <c r="DA113" s="10">
        <v>0.407960921639061</v>
      </c>
      <c r="DB113" s="11">
        <v>0.451951214761593</v>
      </c>
      <c r="DC113" s="10">
        <v>0.40311640858828302</v>
      </c>
      <c r="DD113" s="10">
        <v>0.37244860882778302</v>
      </c>
      <c r="DE113" s="10">
        <v>0.37587559432116902</v>
      </c>
      <c r="DF113" s="11">
        <v>0.44506477580941201</v>
      </c>
      <c r="DG113" s="10">
        <v>0.39068482614522998</v>
      </c>
      <c r="DH113" s="12">
        <v>0.34119209791615601</v>
      </c>
      <c r="DI113" s="10">
        <v>0.35031348528463802</v>
      </c>
      <c r="DJ113" s="12">
        <v>0.32532778817337599</v>
      </c>
      <c r="DK113" s="10">
        <v>0.33947909310559399</v>
      </c>
      <c r="DL113" s="10">
        <v>0.33700180843640298</v>
      </c>
      <c r="DM113" s="11">
        <v>0.428961542262428</v>
      </c>
      <c r="DN113" s="10">
        <v>0.413872105995024</v>
      </c>
      <c r="DO113" s="10">
        <v>0.33728768249561403</v>
      </c>
      <c r="DP113" s="10">
        <v>0.32820080293870402</v>
      </c>
      <c r="DQ113" s="12">
        <v>0.29326342735199701</v>
      </c>
      <c r="DR113" s="10">
        <v>0.397167438728245</v>
      </c>
      <c r="DS113" s="10">
        <v>0.42581796670924099</v>
      </c>
      <c r="DT113" s="11">
        <v>0.457237013157761</v>
      </c>
      <c r="DU113" s="10">
        <v>0.36765178924979097</v>
      </c>
      <c r="DV113" s="10">
        <v>0.34562515731638099</v>
      </c>
      <c r="DW113" s="10">
        <v>0.374403391621977</v>
      </c>
      <c r="DX113" s="10">
        <v>0.35131583193065502</v>
      </c>
    </row>
    <row r="114" spans="1:128" x14ac:dyDescent="0.35">
      <c r="A114" s="9" t="s">
        <v>73</v>
      </c>
      <c r="B114" s="10">
        <v>0.353943408445551</v>
      </c>
      <c r="C114" s="10">
        <v>0.35213799432445603</v>
      </c>
      <c r="D114" s="10">
        <v>0.35543192843875998</v>
      </c>
      <c r="E114" s="12">
        <v>0.30411770897155799</v>
      </c>
      <c r="F114" s="12">
        <v>0.30875343799814098</v>
      </c>
      <c r="G114" s="10">
        <v>0.34874999870638801</v>
      </c>
      <c r="H114" s="10">
        <v>0.35961129811773401</v>
      </c>
      <c r="I114" s="10">
        <v>0.35704180666631302</v>
      </c>
      <c r="J114" s="10">
        <v>0.351382523259823</v>
      </c>
      <c r="K114" s="10">
        <v>0.38682693232066001</v>
      </c>
      <c r="L114" s="11">
        <v>0.41354288234123798</v>
      </c>
      <c r="M114" s="12">
        <v>0.34055382995580802</v>
      </c>
      <c r="N114" s="11">
        <v>0.39874055837446698</v>
      </c>
      <c r="O114" s="12">
        <v>0.28176784554809903</v>
      </c>
      <c r="P114" s="10">
        <v>0.31246089195325299</v>
      </c>
      <c r="Q114" s="10">
        <v>0.334970396391779</v>
      </c>
      <c r="R114" s="10">
        <v>0.32810571717797699</v>
      </c>
      <c r="S114" s="10">
        <v>0.38520592778861201</v>
      </c>
      <c r="T114" s="10">
        <v>0.37900338362918801</v>
      </c>
      <c r="U114" s="10">
        <v>0.345158275153431</v>
      </c>
      <c r="V114" s="11">
        <v>0.43505862709701498</v>
      </c>
      <c r="W114" s="10">
        <v>0.34191578057058503</v>
      </c>
      <c r="X114" s="10">
        <v>0.385470188973774</v>
      </c>
      <c r="Y114" s="10">
        <v>0.321941587864638</v>
      </c>
      <c r="Z114" s="10">
        <v>0.30702658898785601</v>
      </c>
      <c r="AA114" s="10">
        <v>0.36312413036348701</v>
      </c>
      <c r="AB114" s="10">
        <v>0.39222817723511</v>
      </c>
      <c r="AC114" s="10">
        <v>0.32668570521464502</v>
      </c>
      <c r="AD114" s="10">
        <v>0.31769008443103902</v>
      </c>
      <c r="AE114" s="11">
        <v>0.43186337104794398</v>
      </c>
      <c r="AF114" s="10">
        <v>0.39135023263894497</v>
      </c>
      <c r="AG114" s="10">
        <v>0.33887892805762099</v>
      </c>
      <c r="AH114" s="11">
        <v>0.41387733423985801</v>
      </c>
      <c r="AI114" s="12">
        <v>0.34492385638129303</v>
      </c>
      <c r="AJ114" s="10">
        <v>0.34020253654029098</v>
      </c>
      <c r="AK114" s="10">
        <v>0.34978669269232199</v>
      </c>
      <c r="AL114" s="11">
        <v>0.40337860664115999</v>
      </c>
      <c r="AM114" s="11">
        <v>0.41557485689821999</v>
      </c>
      <c r="AN114" s="10">
        <v>0.38811263612963598</v>
      </c>
      <c r="AO114" s="12">
        <v>0.332474845271717</v>
      </c>
      <c r="AP114" s="11">
        <v>0.37405471238320998</v>
      </c>
      <c r="AQ114" s="12">
        <v>0.31678197715249001</v>
      </c>
      <c r="AR114" s="11">
        <v>0.383582309574659</v>
      </c>
      <c r="AS114" s="10">
        <v>0.34809946692862298</v>
      </c>
      <c r="AT114" s="10">
        <v>0.36280526444559802</v>
      </c>
      <c r="AU114" s="11">
        <v>0.36937557845246</v>
      </c>
      <c r="AV114" s="12">
        <v>0.30319518975728199</v>
      </c>
      <c r="AW114" s="10">
        <v>0.36778262208255702</v>
      </c>
      <c r="AX114" s="12">
        <v>0.296826435060557</v>
      </c>
      <c r="AY114" s="10">
        <v>0.370492975216419</v>
      </c>
      <c r="AZ114" s="12">
        <v>0.309780916084474</v>
      </c>
      <c r="BA114" s="10">
        <v>0.32969881471506501</v>
      </c>
      <c r="BB114" s="10">
        <v>0.34870572359266999</v>
      </c>
      <c r="BC114" s="10">
        <v>0.35788264534558001</v>
      </c>
      <c r="BD114" s="11">
        <v>0.48455512275747498</v>
      </c>
      <c r="BE114" s="12">
        <v>0</v>
      </c>
      <c r="BF114" s="11">
        <v>1</v>
      </c>
      <c r="BG114" s="12">
        <v>0</v>
      </c>
      <c r="BH114" s="11">
        <v>0.39372868745266398</v>
      </c>
      <c r="BI114" s="12">
        <v>0.28059328695167701</v>
      </c>
      <c r="BJ114" s="11">
        <v>0.45354180962540003</v>
      </c>
      <c r="BK114" s="11">
        <v>0.44609833498632001</v>
      </c>
      <c r="BL114" s="10">
        <v>0.38174394402975398</v>
      </c>
      <c r="BM114" s="10">
        <v>0.38604128584920699</v>
      </c>
      <c r="BN114" s="10">
        <v>0.35345399718072101</v>
      </c>
      <c r="BO114" s="10">
        <v>0.35695486624266198</v>
      </c>
      <c r="BP114" s="10">
        <v>0.35684629767807702</v>
      </c>
      <c r="BQ114" s="10">
        <v>0.34451424152839799</v>
      </c>
      <c r="BR114" s="10">
        <v>0.31370261340008698</v>
      </c>
      <c r="BS114" s="12">
        <v>0.30615562883118702</v>
      </c>
      <c r="BT114" s="11">
        <v>0.46714832190372901</v>
      </c>
      <c r="BU114" s="10">
        <v>0.403704558365304</v>
      </c>
      <c r="BV114" s="10">
        <v>0.345158275153431</v>
      </c>
      <c r="BW114" s="10">
        <v>0.38080843034953399</v>
      </c>
      <c r="BX114" s="10">
        <v>0.38535471947928202</v>
      </c>
      <c r="BY114" s="10">
        <v>0.32625741259240099</v>
      </c>
      <c r="BZ114" s="10">
        <v>0.33150198342489501</v>
      </c>
      <c r="CA114" s="10">
        <v>0.31007615404215999</v>
      </c>
      <c r="CB114" s="10">
        <v>0.28927936544115901</v>
      </c>
      <c r="CC114" s="10">
        <v>0.42921134515822601</v>
      </c>
      <c r="CD114" s="10">
        <v>0.35414752932861499</v>
      </c>
      <c r="CE114" s="11">
        <v>0.43138062794078302</v>
      </c>
      <c r="CF114" s="10">
        <v>0.32077076849731601</v>
      </c>
      <c r="CG114" s="10">
        <v>0.32656146955023202</v>
      </c>
      <c r="CH114" s="10">
        <v>0.38898523232044302</v>
      </c>
      <c r="CI114" s="10">
        <v>0.35772641980332098</v>
      </c>
      <c r="CJ114" s="10">
        <v>0.31914127733806003</v>
      </c>
      <c r="CK114" s="10">
        <v>0.31983377678750102</v>
      </c>
      <c r="CL114" s="12">
        <v>0.27829901616209202</v>
      </c>
      <c r="CM114" s="10">
        <v>0.32880438521942901</v>
      </c>
      <c r="CN114" s="10">
        <v>0.34431654979745202</v>
      </c>
      <c r="CO114" s="10">
        <v>0.36639957642790399</v>
      </c>
      <c r="CP114" s="10">
        <v>0.37460930178384899</v>
      </c>
      <c r="CQ114" s="11">
        <v>0.41354288234123798</v>
      </c>
      <c r="CR114" s="10">
        <v>0.29921652621635297</v>
      </c>
      <c r="CS114" s="10">
        <v>0.31080664374806499</v>
      </c>
      <c r="CT114" s="10">
        <v>0.32725706287387901</v>
      </c>
      <c r="CU114" s="10">
        <v>0.388550012038132</v>
      </c>
      <c r="CV114" s="10">
        <v>0.34308402897767099</v>
      </c>
      <c r="CW114" s="11">
        <v>0.43505862709701498</v>
      </c>
      <c r="CX114" s="12">
        <v>0.26321534235941502</v>
      </c>
      <c r="CY114" s="10">
        <v>0.34806828713987897</v>
      </c>
      <c r="CZ114" s="10">
        <v>0.36124244380484999</v>
      </c>
      <c r="DA114" s="10">
        <v>0.33795285136460002</v>
      </c>
      <c r="DB114" s="10">
        <v>0.40428969182588598</v>
      </c>
      <c r="DC114" s="10">
        <v>0.39135023263894497</v>
      </c>
      <c r="DD114" s="11">
        <v>0.44609833498632001</v>
      </c>
      <c r="DE114" s="10">
        <v>0.38246920762695302</v>
      </c>
      <c r="DF114" s="10">
        <v>0.36941910865632999</v>
      </c>
      <c r="DG114" s="10">
        <v>0.35212168641068298</v>
      </c>
      <c r="DH114" s="10">
        <v>0.36163076679791001</v>
      </c>
      <c r="DI114" s="12">
        <v>0.30045254042813202</v>
      </c>
      <c r="DJ114" s="12">
        <v>0.30615562883118702</v>
      </c>
      <c r="DK114" s="11">
        <v>0.46714832190372901</v>
      </c>
      <c r="DL114" s="10">
        <v>0.39035124058999898</v>
      </c>
      <c r="DM114" s="10">
        <v>0.37454823183872399</v>
      </c>
      <c r="DN114" s="10">
        <v>0.36013792495397801</v>
      </c>
      <c r="DO114" s="10">
        <v>0.33282207545924902</v>
      </c>
      <c r="DP114" s="10">
        <v>0.30309593748103397</v>
      </c>
      <c r="DQ114" s="10">
        <v>0.28927936544115901</v>
      </c>
      <c r="DR114" s="10">
        <v>0.42921134515822601</v>
      </c>
      <c r="DS114" s="10">
        <v>0.36789744472564001</v>
      </c>
      <c r="DT114" s="10">
        <v>0.366114806121208</v>
      </c>
      <c r="DU114" s="10">
        <v>0.34106306388576302</v>
      </c>
      <c r="DV114" s="10">
        <v>0.39157239818929102</v>
      </c>
      <c r="DW114" s="10">
        <v>0.29945193579394502</v>
      </c>
      <c r="DX114" s="10">
        <v>0.31983377678750102</v>
      </c>
    </row>
    <row r="115" spans="1:128" x14ac:dyDescent="0.35">
      <c r="A115" s="9" t="s">
        <v>74</v>
      </c>
      <c r="B115" s="10">
        <v>0.26954975435745299</v>
      </c>
      <c r="C115" s="10">
        <v>0.281253310460015</v>
      </c>
      <c r="D115" s="10">
        <v>0.25816156575372201</v>
      </c>
      <c r="E115" s="11">
        <v>0.36921667976380501</v>
      </c>
      <c r="F115" s="11">
        <v>0.34287158596128398</v>
      </c>
      <c r="G115" s="11">
        <v>0.31478082656291101</v>
      </c>
      <c r="H115" s="10">
        <v>0.304548224584689</v>
      </c>
      <c r="I115" s="12">
        <v>0.219312157570933</v>
      </c>
      <c r="J115" s="10">
        <v>0.25508405655016603</v>
      </c>
      <c r="K115" s="12">
        <v>0.156200393638321</v>
      </c>
      <c r="L115" s="12">
        <v>0.21172283883528301</v>
      </c>
      <c r="M115" s="11">
        <v>0.296028690019844</v>
      </c>
      <c r="N115" s="12">
        <v>0.180959896824994</v>
      </c>
      <c r="O115" s="11">
        <v>0.42111097788683699</v>
      </c>
      <c r="P115" s="11">
        <v>0.36597406541444299</v>
      </c>
      <c r="Q115" s="11">
        <v>0.33240664045151402</v>
      </c>
      <c r="R115" s="11">
        <v>0.338471298194578</v>
      </c>
      <c r="S115" s="12">
        <v>0.16104904092959499</v>
      </c>
      <c r="T115" s="10">
        <v>0.288823964133681</v>
      </c>
      <c r="U115" s="12">
        <v>0.17069808609386899</v>
      </c>
      <c r="V115" s="10">
        <v>0.219776494617556</v>
      </c>
      <c r="W115" s="11">
        <v>0.30840897873676099</v>
      </c>
      <c r="X115" s="12">
        <v>0.192705169849092</v>
      </c>
      <c r="Y115" s="11">
        <v>0.327831295546406</v>
      </c>
      <c r="Z115" s="10">
        <v>0.316594901001441</v>
      </c>
      <c r="AA115" s="10">
        <v>0.29639453618864597</v>
      </c>
      <c r="AB115" s="10">
        <v>0.26882745986080397</v>
      </c>
      <c r="AC115" s="10">
        <v>0.27984292366055002</v>
      </c>
      <c r="AD115" s="10">
        <v>0.21967285277566201</v>
      </c>
      <c r="AE115" s="12">
        <v>0.14179697681527401</v>
      </c>
      <c r="AF115" s="12">
        <v>0.20553335877277101</v>
      </c>
      <c r="AG115" s="10">
        <v>0.28310445498696502</v>
      </c>
      <c r="AH115" s="12">
        <v>0.170093103872344</v>
      </c>
      <c r="AI115" s="11">
        <v>0.27824866577032897</v>
      </c>
      <c r="AJ115" s="11">
        <v>0.28777140635916598</v>
      </c>
      <c r="AK115" s="10">
        <v>0.268982994451058</v>
      </c>
      <c r="AL115" s="12">
        <v>0.22187195320748099</v>
      </c>
      <c r="AM115" s="10">
        <v>0.24660968293652299</v>
      </c>
      <c r="AN115" s="12">
        <v>0.19551547550347501</v>
      </c>
      <c r="AO115" s="11">
        <v>0.330821165898386</v>
      </c>
      <c r="AP115" s="12">
        <v>0.21215196903706501</v>
      </c>
      <c r="AQ115" s="11">
        <v>0.36030510502715901</v>
      </c>
      <c r="AR115" s="12">
        <v>0.21094761009299601</v>
      </c>
      <c r="AS115" s="11">
        <v>0.30138243873666698</v>
      </c>
      <c r="AT115" s="12">
        <v>0.21469975984156101</v>
      </c>
      <c r="AU115" s="12">
        <v>0.242498463541507</v>
      </c>
      <c r="AV115" s="11">
        <v>0.35850709616440601</v>
      </c>
      <c r="AW115" s="12">
        <v>0.25026111177287003</v>
      </c>
      <c r="AX115" s="11">
        <v>0.39082618498972799</v>
      </c>
      <c r="AY115" s="12">
        <v>0.23528040256552901</v>
      </c>
      <c r="AZ115" s="11">
        <v>0.32751585956909002</v>
      </c>
      <c r="BA115" s="11">
        <v>0.34859676389459099</v>
      </c>
      <c r="BB115" s="11">
        <v>0.32360368939245299</v>
      </c>
      <c r="BC115" s="12">
        <v>0.19004847518829501</v>
      </c>
      <c r="BD115" s="12">
        <v>0</v>
      </c>
      <c r="BE115" s="12">
        <v>0</v>
      </c>
      <c r="BF115" s="12">
        <v>0</v>
      </c>
      <c r="BG115" s="11">
        <v>1</v>
      </c>
      <c r="BH115" s="11">
        <v>0.28547779931419298</v>
      </c>
      <c r="BI115" s="12">
        <v>0.17644707369521001</v>
      </c>
      <c r="BJ115" s="11">
        <v>0.54645819037460197</v>
      </c>
      <c r="BK115" s="12">
        <v>0.18145305618589699</v>
      </c>
      <c r="BL115" s="10">
        <v>0.24128922089924801</v>
      </c>
      <c r="BM115" s="12">
        <v>0.15814218228886701</v>
      </c>
      <c r="BN115" s="10">
        <v>0.25129700576388397</v>
      </c>
      <c r="BO115" s="12">
        <v>0.21845749227293301</v>
      </c>
      <c r="BP115" s="11">
        <v>0.30785313546603699</v>
      </c>
      <c r="BQ115" s="11">
        <v>0.31760610916316201</v>
      </c>
      <c r="BR115" s="11">
        <v>0.33857605649534001</v>
      </c>
      <c r="BS115" s="11">
        <v>0.36851658299543699</v>
      </c>
      <c r="BT115" s="10">
        <v>0.193372584990677</v>
      </c>
      <c r="BU115" s="10">
        <v>0.24557511944754001</v>
      </c>
      <c r="BV115" s="12">
        <v>0.17069808609386899</v>
      </c>
      <c r="BW115" s="10">
        <v>0.28543690737751998</v>
      </c>
      <c r="BX115" s="12">
        <v>0.160724983269565</v>
      </c>
      <c r="BY115" s="11">
        <v>0.34219786091208698</v>
      </c>
      <c r="BZ115" s="11">
        <v>0.33527478282797402</v>
      </c>
      <c r="CA115" s="11">
        <v>0.36510591913078899</v>
      </c>
      <c r="CB115" s="11">
        <v>0.41745720720684498</v>
      </c>
      <c r="CC115" s="12">
        <v>0.17362121611352899</v>
      </c>
      <c r="CD115" s="10">
        <v>0.236890545510063</v>
      </c>
      <c r="CE115" s="12">
        <v>0.14556588857811201</v>
      </c>
      <c r="CF115" s="12">
        <v>0.21613162043905201</v>
      </c>
      <c r="CG115" s="10">
        <v>0.27800705267803699</v>
      </c>
      <c r="CH115" s="10">
        <v>0.27119459929724499</v>
      </c>
      <c r="CI115" s="10">
        <v>0.29966597421624502</v>
      </c>
      <c r="CJ115" s="10">
        <v>0.30876131691203101</v>
      </c>
      <c r="CK115" s="11">
        <v>0.32885039128184401</v>
      </c>
      <c r="CL115" s="11">
        <v>0.37527788633188902</v>
      </c>
      <c r="CM115" s="11">
        <v>0.33290513414012501</v>
      </c>
      <c r="CN115" s="11">
        <v>0.31520473953565697</v>
      </c>
      <c r="CO115" s="12">
        <v>0.23461926803026401</v>
      </c>
      <c r="CP115" s="12">
        <v>0.16758503527041799</v>
      </c>
      <c r="CQ115" s="12">
        <v>0.21172283883528301</v>
      </c>
      <c r="CR115" s="11">
        <v>0.41262514389663801</v>
      </c>
      <c r="CS115" s="11">
        <v>0.371831827289756</v>
      </c>
      <c r="CT115" s="11">
        <v>0.32534723809579602</v>
      </c>
      <c r="CU115" s="12">
        <v>0.21842616971544501</v>
      </c>
      <c r="CV115" s="12">
        <v>0.19406891417284799</v>
      </c>
      <c r="CW115" s="10">
        <v>0.219776494617556</v>
      </c>
      <c r="CX115" s="11">
        <v>0.34834667659086799</v>
      </c>
      <c r="CY115" s="10">
        <v>0.29137457415159101</v>
      </c>
      <c r="CZ115" s="10">
        <v>0.30456595064356801</v>
      </c>
      <c r="DA115" s="10">
        <v>0.25408622699633898</v>
      </c>
      <c r="DB115" s="12">
        <v>0.143759093412519</v>
      </c>
      <c r="DC115" s="12">
        <v>0.20553335877277101</v>
      </c>
      <c r="DD115" s="12">
        <v>0.18145305618589699</v>
      </c>
      <c r="DE115" s="10">
        <v>0.24165519805187899</v>
      </c>
      <c r="DF115" s="12">
        <v>0.18551611553426001</v>
      </c>
      <c r="DG115" s="10">
        <v>0.25719348744408699</v>
      </c>
      <c r="DH115" s="10">
        <v>0.29717713528593498</v>
      </c>
      <c r="DI115" s="11">
        <v>0.34923397428723102</v>
      </c>
      <c r="DJ115" s="11">
        <v>0.36851658299543699</v>
      </c>
      <c r="DK115" s="10">
        <v>0.193372584990677</v>
      </c>
      <c r="DL115" s="10">
        <v>0.27264695097359698</v>
      </c>
      <c r="DM115" s="12">
        <v>0.19649022589884699</v>
      </c>
      <c r="DN115" s="12">
        <v>0.225989969050997</v>
      </c>
      <c r="DO115" s="11">
        <v>0.32989024204513701</v>
      </c>
      <c r="DP115" s="11">
        <v>0.36870325958026301</v>
      </c>
      <c r="DQ115" s="11">
        <v>0.41745720720684498</v>
      </c>
      <c r="DR115" s="12">
        <v>0.17362121611352899</v>
      </c>
      <c r="DS115" s="12">
        <v>0.206284588565119</v>
      </c>
      <c r="DT115" s="12">
        <v>0.176648180721032</v>
      </c>
      <c r="DU115" s="10">
        <v>0.29128514686444601</v>
      </c>
      <c r="DV115" s="10">
        <v>0.26280244449432799</v>
      </c>
      <c r="DW115" s="11">
        <v>0.32614467258407898</v>
      </c>
      <c r="DX115" s="11">
        <v>0.32885039128184401</v>
      </c>
    </row>
    <row r="117" spans="1:128" ht="28.5" customHeight="1" x14ac:dyDescent="0.35">
      <c r="A117" s="20" t="s">
        <v>194</v>
      </c>
      <c r="B117" s="20"/>
      <c r="C117" s="20"/>
      <c r="D117" s="20"/>
      <c r="E117" s="20"/>
      <c r="F117" s="20"/>
      <c r="G117" s="20"/>
      <c r="H117" s="20"/>
      <c r="I117" s="20"/>
      <c r="J117" s="20"/>
      <c r="K117" s="20"/>
      <c r="L117" s="20"/>
      <c r="M117" s="20"/>
      <c r="N117" s="20"/>
      <c r="O117" s="20"/>
      <c r="P117" s="20"/>
      <c r="Q117" s="20"/>
      <c r="R117" s="20"/>
      <c r="S117" s="20"/>
      <c r="T117" s="20"/>
      <c r="U117" s="20"/>
      <c r="V117" s="20"/>
      <c r="W117" s="20"/>
      <c r="X117" s="20"/>
      <c r="Y117" s="20"/>
      <c r="Z117" s="20"/>
      <c r="AA117" s="20"/>
      <c r="AB117" s="20"/>
      <c r="AC117" s="20"/>
      <c r="AD117" s="20"/>
      <c r="AE117" s="20"/>
      <c r="AF117" s="20"/>
      <c r="AG117" s="20"/>
      <c r="AH117" s="20"/>
      <c r="AI117" s="20"/>
      <c r="AJ117" s="20"/>
      <c r="AK117" s="20"/>
      <c r="AL117" s="20"/>
      <c r="AM117" s="20"/>
      <c r="AN117" s="20"/>
      <c r="AO117" s="20"/>
      <c r="AP117" s="20"/>
      <c r="AQ117" s="20"/>
      <c r="AR117" s="20"/>
      <c r="AS117" s="20"/>
      <c r="AT117" s="20"/>
      <c r="AU117" s="20"/>
      <c r="AV117" s="20"/>
      <c r="AW117" s="20"/>
      <c r="AX117" s="20"/>
      <c r="AY117" s="20"/>
      <c r="AZ117" s="20"/>
      <c r="BA117" s="20"/>
      <c r="BB117" s="20"/>
      <c r="BC117" s="20"/>
      <c r="BD117" s="20"/>
      <c r="BE117" s="20"/>
      <c r="BF117" s="20"/>
      <c r="BG117" s="20"/>
      <c r="BH117" s="20"/>
      <c r="BI117" s="20"/>
      <c r="BJ117" s="20"/>
      <c r="BK117" s="20"/>
      <c r="BL117" s="20"/>
      <c r="BM117" s="20"/>
      <c r="BN117" s="20"/>
      <c r="BO117" s="20"/>
      <c r="BP117" s="20"/>
      <c r="BQ117" s="20"/>
      <c r="BR117" s="20"/>
      <c r="BS117" s="20"/>
      <c r="BT117" s="20"/>
      <c r="BU117" s="20"/>
      <c r="BV117" s="20"/>
      <c r="BW117" s="20"/>
      <c r="BX117" s="20"/>
      <c r="BY117" s="20"/>
      <c r="BZ117" s="20"/>
      <c r="CA117" s="20"/>
      <c r="CB117" s="20"/>
      <c r="CC117" s="20"/>
      <c r="CD117" s="20"/>
      <c r="CE117" s="20"/>
      <c r="CF117" s="20"/>
      <c r="CG117" s="20"/>
      <c r="CH117" s="20"/>
      <c r="CI117" s="20"/>
      <c r="CJ117" s="20"/>
      <c r="CK117" s="20"/>
      <c r="CL117" s="20"/>
      <c r="CM117" s="20"/>
      <c r="CN117" s="20"/>
      <c r="CO117" s="20"/>
      <c r="CP117" s="20"/>
      <c r="CQ117" s="20"/>
      <c r="CR117" s="20"/>
      <c r="CS117" s="20"/>
      <c r="CT117" s="20"/>
      <c r="CU117" s="20"/>
      <c r="CV117" s="20"/>
      <c r="CW117" s="20"/>
      <c r="CX117" s="20"/>
      <c r="CY117" s="20"/>
      <c r="CZ117" s="20"/>
      <c r="DA117" s="20"/>
      <c r="DB117" s="20"/>
      <c r="DC117" s="20"/>
      <c r="DD117" s="20"/>
      <c r="DE117" s="20"/>
      <c r="DF117" s="20"/>
      <c r="DG117" s="20"/>
      <c r="DH117" s="20"/>
      <c r="DI117" s="20"/>
      <c r="DJ117" s="20"/>
      <c r="DK117" s="20"/>
      <c r="DL117" s="20"/>
      <c r="DM117" s="20"/>
      <c r="DN117" s="20"/>
      <c r="DO117" s="20"/>
      <c r="DP117" s="20"/>
      <c r="DQ117" s="20"/>
      <c r="DR117" s="20"/>
      <c r="DS117" s="20"/>
      <c r="DT117" s="20"/>
      <c r="DU117" s="20"/>
      <c r="DV117" s="20"/>
      <c r="DW117" s="20"/>
      <c r="DX117" s="20"/>
    </row>
    <row r="118" spans="1:128" x14ac:dyDescent="0.35">
      <c r="A118" s="19" t="s">
        <v>203</v>
      </c>
      <c r="B118" s="6" t="s">
        <v>264</v>
      </c>
      <c r="C118" s="21" t="s">
        <v>12</v>
      </c>
      <c r="D118" s="21"/>
      <c r="E118" s="21" t="s">
        <v>13</v>
      </c>
      <c r="F118" s="21"/>
      <c r="G118" s="21"/>
      <c r="H118" s="21"/>
      <c r="I118" s="21"/>
      <c r="J118" s="21"/>
      <c r="K118" s="21"/>
      <c r="L118" s="21"/>
      <c r="M118" s="21"/>
      <c r="N118" s="21"/>
      <c r="O118" s="21" t="s">
        <v>204</v>
      </c>
      <c r="P118" s="21"/>
      <c r="Q118" s="21"/>
      <c r="R118" s="21"/>
      <c r="S118" s="21"/>
      <c r="T118" s="21"/>
      <c r="U118" s="21"/>
      <c r="V118" s="21"/>
      <c r="W118" s="21"/>
      <c r="X118" s="21"/>
      <c r="Y118" s="21" t="s">
        <v>205</v>
      </c>
      <c r="Z118" s="21"/>
      <c r="AA118" s="21"/>
      <c r="AB118" s="21"/>
      <c r="AC118" s="21"/>
      <c r="AD118" s="21"/>
      <c r="AE118" s="21"/>
      <c r="AF118" s="21"/>
      <c r="AG118" s="21"/>
      <c r="AH118" s="21"/>
      <c r="AI118" s="21" t="s">
        <v>268</v>
      </c>
      <c r="AJ118" s="21"/>
      <c r="AK118" s="21"/>
      <c r="AL118" s="21" t="s">
        <v>14</v>
      </c>
      <c r="AM118" s="21"/>
      <c r="AN118" s="21"/>
      <c r="AO118" s="21" t="s">
        <v>206</v>
      </c>
      <c r="AP118" s="21"/>
      <c r="AQ118" s="21" t="s">
        <v>207</v>
      </c>
      <c r="AR118" s="21"/>
      <c r="AS118" s="21" t="s">
        <v>208</v>
      </c>
      <c r="AT118" s="21"/>
      <c r="AU118" s="21" t="s">
        <v>15</v>
      </c>
      <c r="AV118" s="21"/>
      <c r="AW118" s="21" t="s">
        <v>16</v>
      </c>
      <c r="AX118" s="21"/>
      <c r="AY118" s="21" t="s">
        <v>17</v>
      </c>
      <c r="AZ118" s="21"/>
      <c r="BA118" s="21" t="s">
        <v>21</v>
      </c>
      <c r="BB118" s="21"/>
      <c r="BC118" s="21"/>
      <c r="BD118" s="21" t="s">
        <v>25</v>
      </c>
      <c r="BE118" s="21"/>
      <c r="BF118" s="21"/>
      <c r="BG118" s="21"/>
      <c r="BH118" s="21" t="s">
        <v>26</v>
      </c>
      <c r="BI118" s="21"/>
      <c r="BJ118" s="21"/>
      <c r="BK118" s="21" t="s">
        <v>30</v>
      </c>
      <c r="BL118" s="21"/>
      <c r="BM118" s="21"/>
      <c r="BN118" s="21"/>
      <c r="BO118" s="21"/>
      <c r="BP118" s="21"/>
      <c r="BQ118" s="21"/>
      <c r="BR118" s="21"/>
      <c r="BS118" s="21"/>
      <c r="BT118" s="21" t="s">
        <v>31</v>
      </c>
      <c r="BU118" s="21"/>
      <c r="BV118" s="21"/>
      <c r="BW118" s="21"/>
      <c r="BX118" s="21"/>
      <c r="BY118" s="21"/>
      <c r="BZ118" s="21"/>
      <c r="CA118" s="21"/>
      <c r="CB118" s="21"/>
      <c r="CC118" s="21" t="s">
        <v>32</v>
      </c>
      <c r="CD118" s="21"/>
      <c r="CE118" s="21"/>
      <c r="CF118" s="21"/>
      <c r="CG118" s="21"/>
      <c r="CH118" s="21"/>
      <c r="CI118" s="21"/>
      <c r="CJ118" s="21"/>
      <c r="CK118" s="21"/>
      <c r="CL118" s="21" t="s">
        <v>33</v>
      </c>
      <c r="CM118" s="21"/>
      <c r="CN118" s="21"/>
      <c r="CO118" s="21"/>
      <c r="CP118" s="21"/>
      <c r="CQ118" s="21"/>
      <c r="CR118" s="21" t="s">
        <v>34</v>
      </c>
      <c r="CS118" s="21"/>
      <c r="CT118" s="21"/>
      <c r="CU118" s="21"/>
      <c r="CV118" s="21"/>
      <c r="CW118" s="21"/>
      <c r="CX118" s="21" t="s">
        <v>35</v>
      </c>
      <c r="CY118" s="21"/>
      <c r="CZ118" s="21"/>
      <c r="DA118" s="21"/>
      <c r="DB118" s="21"/>
      <c r="DC118" s="21"/>
      <c r="DD118" s="21" t="s">
        <v>36</v>
      </c>
      <c r="DE118" s="21"/>
      <c r="DF118" s="21"/>
      <c r="DG118" s="21"/>
      <c r="DH118" s="21"/>
      <c r="DI118" s="21"/>
      <c r="DJ118" s="21"/>
      <c r="DK118" s="21" t="s">
        <v>37</v>
      </c>
      <c r="DL118" s="21"/>
      <c r="DM118" s="21"/>
      <c r="DN118" s="21"/>
      <c r="DO118" s="21"/>
      <c r="DP118" s="21"/>
      <c r="DQ118" s="21"/>
      <c r="DR118" s="21" t="s">
        <v>38</v>
      </c>
      <c r="DS118" s="21"/>
      <c r="DT118" s="21"/>
      <c r="DU118" s="21"/>
      <c r="DV118" s="21"/>
      <c r="DW118" s="21"/>
      <c r="DX118" s="21"/>
    </row>
    <row r="119" spans="1:128" ht="31.5" x14ac:dyDescent="0.35">
      <c r="A119" s="19"/>
      <c r="B119" s="6" t="s">
        <v>1</v>
      </c>
      <c r="C119" s="6" t="s">
        <v>39</v>
      </c>
      <c r="D119" s="6" t="s">
        <v>40</v>
      </c>
      <c r="E119" s="6" t="s">
        <v>41</v>
      </c>
      <c r="F119" s="6" t="s">
        <v>42</v>
      </c>
      <c r="G119" s="6" t="s">
        <v>43</v>
      </c>
      <c r="H119" s="6" t="s">
        <v>44</v>
      </c>
      <c r="I119" s="6" t="s">
        <v>45</v>
      </c>
      <c r="J119" s="6" t="s">
        <v>46</v>
      </c>
      <c r="K119" s="6" t="s">
        <v>47</v>
      </c>
      <c r="L119" s="6" t="s">
        <v>48</v>
      </c>
      <c r="M119" s="6" t="s">
        <v>49</v>
      </c>
      <c r="N119" s="6" t="s">
        <v>209</v>
      </c>
      <c r="O119" s="6" t="s">
        <v>41</v>
      </c>
      <c r="P119" s="6" t="s">
        <v>42</v>
      </c>
      <c r="Q119" s="6" t="s">
        <v>43</v>
      </c>
      <c r="R119" s="6" t="s">
        <v>44</v>
      </c>
      <c r="S119" s="6" t="s">
        <v>45</v>
      </c>
      <c r="T119" s="6" t="s">
        <v>46</v>
      </c>
      <c r="U119" s="6" t="s">
        <v>47</v>
      </c>
      <c r="V119" s="6" t="s">
        <v>48</v>
      </c>
      <c r="W119" s="6" t="s">
        <v>49</v>
      </c>
      <c r="X119" s="6" t="s">
        <v>209</v>
      </c>
      <c r="Y119" s="6" t="s">
        <v>41</v>
      </c>
      <c r="Z119" s="6" t="s">
        <v>42</v>
      </c>
      <c r="AA119" s="6" t="s">
        <v>43</v>
      </c>
      <c r="AB119" s="6" t="s">
        <v>44</v>
      </c>
      <c r="AC119" s="6" t="s">
        <v>45</v>
      </c>
      <c r="AD119" s="6" t="s">
        <v>46</v>
      </c>
      <c r="AE119" s="6" t="s">
        <v>47</v>
      </c>
      <c r="AF119" s="6" t="s">
        <v>48</v>
      </c>
      <c r="AG119" s="6" t="s">
        <v>49</v>
      </c>
      <c r="AH119" s="6" t="s">
        <v>209</v>
      </c>
      <c r="AI119" s="6" t="s">
        <v>269</v>
      </c>
      <c r="AJ119" s="6" t="s">
        <v>270</v>
      </c>
      <c r="AK119" s="6" t="s">
        <v>271</v>
      </c>
      <c r="AL119" s="6" t="s">
        <v>50</v>
      </c>
      <c r="AM119" s="6" t="s">
        <v>210</v>
      </c>
      <c r="AN119" s="6" t="s">
        <v>211</v>
      </c>
      <c r="AO119" s="6" t="s">
        <v>212</v>
      </c>
      <c r="AP119" s="6" t="s">
        <v>213</v>
      </c>
      <c r="AQ119" s="6" t="s">
        <v>212</v>
      </c>
      <c r="AR119" s="6" t="s">
        <v>213</v>
      </c>
      <c r="AS119" s="6" t="s">
        <v>212</v>
      </c>
      <c r="AT119" s="6" t="s">
        <v>213</v>
      </c>
      <c r="AU119" s="6" t="s">
        <v>53</v>
      </c>
      <c r="AV119" s="6" t="s">
        <v>54</v>
      </c>
      <c r="AW119" s="6" t="s">
        <v>53</v>
      </c>
      <c r="AX119" s="6" t="s">
        <v>54</v>
      </c>
      <c r="AY119" s="6" t="s">
        <v>53</v>
      </c>
      <c r="AZ119" s="6" t="s">
        <v>54</v>
      </c>
      <c r="BA119" s="6" t="s">
        <v>52</v>
      </c>
      <c r="BB119" s="6" t="s">
        <v>51</v>
      </c>
      <c r="BC119" s="6" t="s">
        <v>60</v>
      </c>
      <c r="BD119" s="6" t="s">
        <v>71</v>
      </c>
      <c r="BE119" s="6" t="s">
        <v>72</v>
      </c>
      <c r="BF119" s="6" t="s">
        <v>73</v>
      </c>
      <c r="BG119" s="6" t="s">
        <v>74</v>
      </c>
      <c r="BH119" s="6" t="s">
        <v>75</v>
      </c>
      <c r="BI119" s="6" t="s">
        <v>76</v>
      </c>
      <c r="BJ119" s="6" t="s">
        <v>77</v>
      </c>
      <c r="BK119" s="6" t="s">
        <v>83</v>
      </c>
      <c r="BL119" s="6" t="s">
        <v>84</v>
      </c>
      <c r="BM119" s="6" t="s">
        <v>85</v>
      </c>
      <c r="BN119" s="6" t="s">
        <v>86</v>
      </c>
      <c r="BO119" s="6" t="s">
        <v>87</v>
      </c>
      <c r="BP119" s="6" t="s">
        <v>88</v>
      </c>
      <c r="BQ119" s="6" t="s">
        <v>89</v>
      </c>
      <c r="BR119" s="6" t="s">
        <v>90</v>
      </c>
      <c r="BS119" s="6" t="s">
        <v>91</v>
      </c>
      <c r="BT119" s="6" t="s">
        <v>83</v>
      </c>
      <c r="BU119" s="6" t="s">
        <v>84</v>
      </c>
      <c r="BV119" s="6" t="s">
        <v>85</v>
      </c>
      <c r="BW119" s="6" t="s">
        <v>86</v>
      </c>
      <c r="BX119" s="6" t="s">
        <v>87</v>
      </c>
      <c r="BY119" s="6" t="s">
        <v>88</v>
      </c>
      <c r="BZ119" s="6" t="s">
        <v>89</v>
      </c>
      <c r="CA119" s="6" t="s">
        <v>90</v>
      </c>
      <c r="CB119" s="6" t="s">
        <v>91</v>
      </c>
      <c r="CC119" s="6" t="s">
        <v>83</v>
      </c>
      <c r="CD119" s="6" t="s">
        <v>84</v>
      </c>
      <c r="CE119" s="6" t="s">
        <v>85</v>
      </c>
      <c r="CF119" s="6" t="s">
        <v>86</v>
      </c>
      <c r="CG119" s="6" t="s">
        <v>87</v>
      </c>
      <c r="CH119" s="6" t="s">
        <v>88</v>
      </c>
      <c r="CI119" s="6" t="s">
        <v>89</v>
      </c>
      <c r="CJ119" s="6" t="s">
        <v>90</v>
      </c>
      <c r="CK119" s="6" t="s">
        <v>91</v>
      </c>
      <c r="CL119" s="6" t="s">
        <v>92</v>
      </c>
      <c r="CM119" s="6" t="s">
        <v>93</v>
      </c>
      <c r="CN119" s="6" t="s">
        <v>214</v>
      </c>
      <c r="CO119" s="6" t="s">
        <v>215</v>
      </c>
      <c r="CP119" s="6" t="s">
        <v>216</v>
      </c>
      <c r="CQ119" s="6" t="s">
        <v>94</v>
      </c>
      <c r="CR119" s="6" t="s">
        <v>92</v>
      </c>
      <c r="CS119" s="6" t="s">
        <v>93</v>
      </c>
      <c r="CT119" s="6" t="s">
        <v>214</v>
      </c>
      <c r="CU119" s="6" t="s">
        <v>215</v>
      </c>
      <c r="CV119" s="6" t="s">
        <v>216</v>
      </c>
      <c r="CW119" s="6" t="s">
        <v>94</v>
      </c>
      <c r="CX119" s="6" t="s">
        <v>92</v>
      </c>
      <c r="CY119" s="6" t="s">
        <v>93</v>
      </c>
      <c r="CZ119" s="6" t="s">
        <v>214</v>
      </c>
      <c r="DA119" s="6" t="s">
        <v>215</v>
      </c>
      <c r="DB119" s="6" t="s">
        <v>216</v>
      </c>
      <c r="DC119" s="6" t="s">
        <v>94</v>
      </c>
      <c r="DD119" s="6" t="s">
        <v>95</v>
      </c>
      <c r="DE119" s="6" t="s">
        <v>96</v>
      </c>
      <c r="DF119" s="6" t="s">
        <v>97</v>
      </c>
      <c r="DG119" s="6" t="s">
        <v>98</v>
      </c>
      <c r="DH119" s="6" t="s">
        <v>272</v>
      </c>
      <c r="DI119" s="6" t="s">
        <v>99</v>
      </c>
      <c r="DJ119" s="6" t="s">
        <v>100</v>
      </c>
      <c r="DK119" s="6" t="s">
        <v>95</v>
      </c>
      <c r="DL119" s="6" t="s">
        <v>96</v>
      </c>
      <c r="DM119" s="6" t="s">
        <v>97</v>
      </c>
      <c r="DN119" s="6" t="s">
        <v>98</v>
      </c>
      <c r="DO119" s="6" t="s">
        <v>272</v>
      </c>
      <c r="DP119" s="6" t="s">
        <v>99</v>
      </c>
      <c r="DQ119" s="6" t="s">
        <v>100</v>
      </c>
      <c r="DR119" s="6" t="s">
        <v>95</v>
      </c>
      <c r="DS119" s="6" t="s">
        <v>96</v>
      </c>
      <c r="DT119" s="6" t="s">
        <v>97</v>
      </c>
      <c r="DU119" s="6" t="s">
        <v>98</v>
      </c>
      <c r="DV119" s="6" t="s">
        <v>272</v>
      </c>
      <c r="DW119" s="6" t="s">
        <v>99</v>
      </c>
      <c r="DX119" s="6" t="s">
        <v>100</v>
      </c>
    </row>
    <row r="120" spans="1:128" x14ac:dyDescent="0.35">
      <c r="A120" s="7" t="s">
        <v>2</v>
      </c>
      <c r="B120" s="8">
        <v>3840</v>
      </c>
      <c r="C120" s="8">
        <v>1927</v>
      </c>
      <c r="D120" s="8">
        <v>1892</v>
      </c>
      <c r="E120" s="8">
        <v>429</v>
      </c>
      <c r="F120" s="8">
        <v>417</v>
      </c>
      <c r="G120" s="8">
        <v>497</v>
      </c>
      <c r="H120" s="8">
        <v>514</v>
      </c>
      <c r="I120" s="8">
        <v>549</v>
      </c>
      <c r="J120" s="8">
        <v>551</v>
      </c>
      <c r="K120" s="8">
        <v>490</v>
      </c>
      <c r="L120" s="8">
        <v>394</v>
      </c>
      <c r="M120" s="8">
        <v>2956</v>
      </c>
      <c r="N120" s="8">
        <v>884</v>
      </c>
      <c r="O120" s="8">
        <v>190</v>
      </c>
      <c r="P120" s="8">
        <v>204</v>
      </c>
      <c r="Q120" s="8">
        <v>254</v>
      </c>
      <c r="R120" s="8">
        <v>259</v>
      </c>
      <c r="S120" s="8">
        <v>281</v>
      </c>
      <c r="T120" s="8">
        <v>286</v>
      </c>
      <c r="U120" s="8">
        <v>249</v>
      </c>
      <c r="V120" s="8">
        <v>203</v>
      </c>
      <c r="W120" s="8">
        <v>1475</v>
      </c>
      <c r="X120" s="8">
        <v>452</v>
      </c>
      <c r="Y120" s="8">
        <v>239</v>
      </c>
      <c r="Z120" s="8">
        <v>211</v>
      </c>
      <c r="AA120" s="8">
        <v>243</v>
      </c>
      <c r="AB120" s="8">
        <v>255</v>
      </c>
      <c r="AC120" s="8">
        <v>266</v>
      </c>
      <c r="AD120" s="8">
        <v>260</v>
      </c>
      <c r="AE120" s="8">
        <v>232</v>
      </c>
      <c r="AF120" s="8">
        <v>185</v>
      </c>
      <c r="AG120" s="8">
        <v>1474</v>
      </c>
      <c r="AH120" s="8">
        <v>418</v>
      </c>
      <c r="AI120" s="8">
        <v>3247</v>
      </c>
      <c r="AJ120" s="8">
        <v>1622</v>
      </c>
      <c r="AK120" s="8">
        <v>1613</v>
      </c>
      <c r="AL120" s="8">
        <v>593</v>
      </c>
      <c r="AM120" s="8">
        <v>305</v>
      </c>
      <c r="AN120" s="8">
        <v>279</v>
      </c>
      <c r="AO120" s="8">
        <v>1857</v>
      </c>
      <c r="AP120" s="8">
        <v>1983</v>
      </c>
      <c r="AQ120" s="8">
        <v>907</v>
      </c>
      <c r="AR120" s="8">
        <v>1020</v>
      </c>
      <c r="AS120" s="8">
        <v>949</v>
      </c>
      <c r="AT120" s="8">
        <v>943</v>
      </c>
      <c r="AU120" s="8">
        <v>2945</v>
      </c>
      <c r="AV120" s="8">
        <v>895</v>
      </c>
      <c r="AW120" s="8">
        <v>1502</v>
      </c>
      <c r="AX120" s="8">
        <v>425</v>
      </c>
      <c r="AY120" s="8">
        <v>1423</v>
      </c>
      <c r="AZ120" s="8">
        <v>469</v>
      </c>
      <c r="BA120" s="8">
        <v>651</v>
      </c>
      <c r="BB120" s="8">
        <v>1401</v>
      </c>
      <c r="BC120" s="8">
        <v>1361</v>
      </c>
      <c r="BD120" s="8">
        <v>2805</v>
      </c>
      <c r="BE120" s="8">
        <v>1446</v>
      </c>
      <c r="BF120" s="8">
        <v>1359</v>
      </c>
      <c r="BG120" s="8">
        <v>1035</v>
      </c>
      <c r="BH120" s="8">
        <v>1843</v>
      </c>
      <c r="BI120" s="8">
        <v>1574</v>
      </c>
      <c r="BJ120" s="8">
        <v>423</v>
      </c>
      <c r="BK120" s="8">
        <v>195</v>
      </c>
      <c r="BL120" s="8">
        <v>199</v>
      </c>
      <c r="BM120" s="8">
        <v>484</v>
      </c>
      <c r="BN120" s="8">
        <v>553</v>
      </c>
      <c r="BO120" s="8">
        <v>550</v>
      </c>
      <c r="BP120" s="8">
        <v>514</v>
      </c>
      <c r="BQ120" s="8">
        <v>503</v>
      </c>
      <c r="BR120" s="8">
        <v>412</v>
      </c>
      <c r="BS120" s="8">
        <v>431</v>
      </c>
      <c r="BT120" s="8">
        <v>100</v>
      </c>
      <c r="BU120" s="8">
        <v>103</v>
      </c>
      <c r="BV120" s="8">
        <v>249</v>
      </c>
      <c r="BW120" s="8">
        <v>285</v>
      </c>
      <c r="BX120" s="8">
        <v>281</v>
      </c>
      <c r="BY120" s="8">
        <v>260</v>
      </c>
      <c r="BZ120" s="8">
        <v>253</v>
      </c>
      <c r="CA120" s="8">
        <v>202</v>
      </c>
      <c r="CB120" s="8">
        <v>193</v>
      </c>
      <c r="CC120" s="8">
        <v>92</v>
      </c>
      <c r="CD120" s="8">
        <v>94</v>
      </c>
      <c r="CE120" s="8">
        <v>226</v>
      </c>
      <c r="CF120" s="8">
        <v>264</v>
      </c>
      <c r="CG120" s="8">
        <v>268</v>
      </c>
      <c r="CH120" s="8">
        <v>253</v>
      </c>
      <c r="CI120" s="8">
        <v>249</v>
      </c>
      <c r="CJ120" s="8">
        <v>208</v>
      </c>
      <c r="CK120" s="8">
        <v>238</v>
      </c>
      <c r="CL120" s="8">
        <v>246</v>
      </c>
      <c r="CM120" s="8">
        <v>839</v>
      </c>
      <c r="CN120" s="8">
        <v>818</v>
      </c>
      <c r="CO120" s="8">
        <v>949</v>
      </c>
      <c r="CP120" s="8">
        <v>594</v>
      </c>
      <c r="CQ120" s="8">
        <v>394</v>
      </c>
      <c r="CR120" s="8">
        <v>103</v>
      </c>
      <c r="CS120" s="8">
        <v>422</v>
      </c>
      <c r="CT120" s="8">
        <v>402</v>
      </c>
      <c r="CU120" s="8">
        <v>512</v>
      </c>
      <c r="CV120" s="8">
        <v>285</v>
      </c>
      <c r="CW120" s="8">
        <v>203</v>
      </c>
      <c r="CX120" s="8">
        <v>143</v>
      </c>
      <c r="CY120" s="8">
        <v>416</v>
      </c>
      <c r="CZ120" s="8">
        <v>415</v>
      </c>
      <c r="DA120" s="8">
        <v>431</v>
      </c>
      <c r="DB120" s="8">
        <v>301</v>
      </c>
      <c r="DC120" s="8">
        <v>185</v>
      </c>
      <c r="DD120" s="8">
        <v>195</v>
      </c>
      <c r="DE120" s="8">
        <v>398</v>
      </c>
      <c r="DF120" s="8">
        <v>750</v>
      </c>
      <c r="DG120" s="8">
        <v>817</v>
      </c>
      <c r="DH120" s="8">
        <v>785</v>
      </c>
      <c r="DI120" s="8">
        <v>465</v>
      </c>
      <c r="DJ120" s="8">
        <v>431</v>
      </c>
      <c r="DK120" s="8">
        <v>100</v>
      </c>
      <c r="DL120" s="8">
        <v>205</v>
      </c>
      <c r="DM120" s="8">
        <v>375</v>
      </c>
      <c r="DN120" s="8">
        <v>425</v>
      </c>
      <c r="DO120" s="8">
        <v>397</v>
      </c>
      <c r="DP120" s="8">
        <v>232</v>
      </c>
      <c r="DQ120" s="8">
        <v>193</v>
      </c>
      <c r="DR120" s="8">
        <v>92</v>
      </c>
      <c r="DS120" s="8">
        <v>187</v>
      </c>
      <c r="DT120" s="8">
        <v>366</v>
      </c>
      <c r="DU120" s="8">
        <v>390</v>
      </c>
      <c r="DV120" s="8">
        <v>388</v>
      </c>
      <c r="DW120" s="8">
        <v>231</v>
      </c>
      <c r="DX120" s="8">
        <v>238</v>
      </c>
    </row>
    <row r="121" spans="1:128" x14ac:dyDescent="0.35">
      <c r="A121" s="9" t="s">
        <v>195</v>
      </c>
      <c r="B121" s="10">
        <v>0.23259698893740299</v>
      </c>
      <c r="C121" s="10">
        <v>0.22934343263307899</v>
      </c>
      <c r="D121" s="10">
        <v>0.23636139064095499</v>
      </c>
      <c r="E121" s="10">
        <v>0.21075709471656401</v>
      </c>
      <c r="F121" s="10">
        <v>0.234247188766982</v>
      </c>
      <c r="G121" s="10">
        <v>0.209210134754237</v>
      </c>
      <c r="H121" s="10">
        <v>0.220462762871211</v>
      </c>
      <c r="I121" s="10">
        <v>0.242087556558052</v>
      </c>
      <c r="J121" s="10">
        <v>0.24934344145095799</v>
      </c>
      <c r="K121" s="10">
        <v>0.24063421214135999</v>
      </c>
      <c r="L121" s="10">
        <v>0.25337043479473897</v>
      </c>
      <c r="M121" s="10">
        <v>0.22849713388410101</v>
      </c>
      <c r="N121" s="10">
        <v>0.246313762893382</v>
      </c>
      <c r="O121" s="10">
        <v>0.21948511374847299</v>
      </c>
      <c r="P121" s="10">
        <v>0.228474189122569</v>
      </c>
      <c r="Q121" s="10">
        <v>0.20515986173977399</v>
      </c>
      <c r="R121" s="10">
        <v>0.22721259383112299</v>
      </c>
      <c r="S121" s="10">
        <v>0.25121297318451602</v>
      </c>
      <c r="T121" s="10">
        <v>0.23560468152474501</v>
      </c>
      <c r="U121" s="10">
        <v>0.23284743753980799</v>
      </c>
      <c r="V121" s="10">
        <v>0.22895916407808301</v>
      </c>
      <c r="W121" s="10">
        <v>0.22880353492918501</v>
      </c>
      <c r="X121" s="10">
        <v>0.23110390994163599</v>
      </c>
      <c r="Y121" s="10">
        <v>0.20379655311262901</v>
      </c>
      <c r="Z121" s="10">
        <v>0.241234419994039</v>
      </c>
      <c r="AA121" s="10">
        <v>0.213435159267125</v>
      </c>
      <c r="AB121" s="10">
        <v>0.214055021007721</v>
      </c>
      <c r="AC121" s="10">
        <v>0.23338224445786199</v>
      </c>
      <c r="AD121" s="10">
        <v>0.26589538010069302</v>
      </c>
      <c r="AE121" s="10">
        <v>0.25314161598961699</v>
      </c>
      <c r="AF121" s="10">
        <v>0.27541941848408702</v>
      </c>
      <c r="AG121" s="10">
        <v>0.228807706258919</v>
      </c>
      <c r="AH121" s="10">
        <v>0.263031972338306</v>
      </c>
      <c r="AI121" s="10">
        <v>0.22979779262605099</v>
      </c>
      <c r="AJ121" s="10">
        <v>0.23123770701385701</v>
      </c>
      <c r="AK121" s="10">
        <v>0.22905833094646399</v>
      </c>
      <c r="AL121" s="10">
        <v>0.247939083916658</v>
      </c>
      <c r="AM121" s="10">
        <v>0.219275379463823</v>
      </c>
      <c r="AN121" s="10">
        <v>0.27863936978030401</v>
      </c>
      <c r="AO121" s="12">
        <v>0.218304596338598</v>
      </c>
      <c r="AP121" s="11">
        <v>0.245985805376748</v>
      </c>
      <c r="AQ121" s="10">
        <v>0.219705172420669</v>
      </c>
      <c r="AR121" s="10">
        <v>0.23791533967533501</v>
      </c>
      <c r="AS121" s="10">
        <v>0.217372467176701</v>
      </c>
      <c r="AT121" s="10">
        <v>0.255456167056275</v>
      </c>
      <c r="AU121" s="10">
        <v>0.23669918781777199</v>
      </c>
      <c r="AV121" s="10">
        <v>0.21910703348781499</v>
      </c>
      <c r="AW121" s="10">
        <v>0.23145687198208001</v>
      </c>
      <c r="AX121" s="10">
        <v>0.22187137081029501</v>
      </c>
      <c r="AY121" s="10">
        <v>0.24268370249717</v>
      </c>
      <c r="AZ121" s="10">
        <v>0.21719805220130001</v>
      </c>
      <c r="BA121" s="10">
        <v>0.20489379842616101</v>
      </c>
      <c r="BB121" s="12">
        <v>0.20392152172728201</v>
      </c>
      <c r="BC121" s="11">
        <v>0.26875023990989799</v>
      </c>
      <c r="BD121" s="11">
        <v>0.310658422592068</v>
      </c>
      <c r="BE121" s="11">
        <v>0.58955193320310895</v>
      </c>
      <c r="BF121" s="12">
        <v>1.3985815928501099E-2</v>
      </c>
      <c r="BG121" s="12">
        <v>2.10590725917509E-2</v>
      </c>
      <c r="BH121" s="12">
        <v>0</v>
      </c>
      <c r="BI121" s="11">
        <v>0.567396122889267</v>
      </c>
      <c r="BJ121" s="12">
        <v>0</v>
      </c>
      <c r="BK121" s="11">
        <v>0.29242594858242499</v>
      </c>
      <c r="BL121" s="10">
        <v>0.215222481909632</v>
      </c>
      <c r="BM121" s="10">
        <v>0.23678868128527</v>
      </c>
      <c r="BN121" s="10">
        <v>0.25181397487085799</v>
      </c>
      <c r="BO121" s="10">
        <v>0.24357322075976501</v>
      </c>
      <c r="BP121" s="10">
        <v>0.22079035646483999</v>
      </c>
      <c r="BQ121" s="10">
        <v>0.211014181853551</v>
      </c>
      <c r="BR121" s="10">
        <v>0.23212857506916099</v>
      </c>
      <c r="BS121" s="10">
        <v>0.209893962209695</v>
      </c>
      <c r="BT121" s="10">
        <v>0.27747532494960497</v>
      </c>
      <c r="BU121" s="10">
        <v>0.181555190567988</v>
      </c>
      <c r="BV121" s="10">
        <v>0.23284743753980799</v>
      </c>
      <c r="BW121" s="10">
        <v>0.23672677561691999</v>
      </c>
      <c r="BX121" s="10">
        <v>0.25131000804379999</v>
      </c>
      <c r="BY121" s="10">
        <v>0.22593264637183899</v>
      </c>
      <c r="BZ121" s="10">
        <v>0.20553010506323299</v>
      </c>
      <c r="CA121" s="10">
        <v>0.23078538586404501</v>
      </c>
      <c r="CB121" s="10">
        <v>0.21663537232434499</v>
      </c>
      <c r="CC121" s="10">
        <v>0.30159717653585899</v>
      </c>
      <c r="CD121" s="10">
        <v>0.24969689473009701</v>
      </c>
      <c r="CE121" s="10">
        <v>0.245251906903133</v>
      </c>
      <c r="CF121" s="10">
        <v>0.26952749918602198</v>
      </c>
      <c r="CG121" s="10">
        <v>0.23639259378528699</v>
      </c>
      <c r="CH121" s="10">
        <v>0.21593986596388001</v>
      </c>
      <c r="CI121" s="10">
        <v>0.21658251593136599</v>
      </c>
      <c r="CJ121" s="10">
        <v>0.234850776079192</v>
      </c>
      <c r="CK121" s="10">
        <v>0.204430074686059</v>
      </c>
      <c r="CL121" s="10">
        <v>0.207123138259871</v>
      </c>
      <c r="CM121" s="10">
        <v>0.233055473826105</v>
      </c>
      <c r="CN121" s="10">
        <v>0.21212223341477501</v>
      </c>
      <c r="CO121" s="10">
        <v>0.24029187393521201</v>
      </c>
      <c r="CP121" s="10">
        <v>0.244614636075772</v>
      </c>
      <c r="CQ121" s="10">
        <v>0.25337043479473897</v>
      </c>
      <c r="CR121" s="10">
        <v>0.19660307316061501</v>
      </c>
      <c r="CS121" s="10">
        <v>0.22199019455489</v>
      </c>
      <c r="CT121" s="10">
        <v>0.23134616553766199</v>
      </c>
      <c r="CU121" s="10">
        <v>0.24164243097984101</v>
      </c>
      <c r="CV121" s="10">
        <v>0.22741226742517001</v>
      </c>
      <c r="CW121" s="10">
        <v>0.22895916407808301</v>
      </c>
      <c r="CX121" s="10">
        <v>0.21470918602217601</v>
      </c>
      <c r="CY121" s="10">
        <v>0.24499364693735801</v>
      </c>
      <c r="CZ121" s="12">
        <v>0.19376850918820901</v>
      </c>
      <c r="DA121" s="10">
        <v>0.24001505052165101</v>
      </c>
      <c r="DB121" s="10">
        <v>0.26417015438574398</v>
      </c>
      <c r="DC121" s="10">
        <v>0.27541941848408702</v>
      </c>
      <c r="DD121" s="11">
        <v>0.29242594858242499</v>
      </c>
      <c r="DE121" s="10">
        <v>0.22616475059992999</v>
      </c>
      <c r="DF121" s="10">
        <v>0.25084493039143602</v>
      </c>
      <c r="DG121" s="10">
        <v>0.22978756076625301</v>
      </c>
      <c r="DH121" s="10">
        <v>0.22190393126800401</v>
      </c>
      <c r="DI121" s="10">
        <v>0.22764232947923899</v>
      </c>
      <c r="DJ121" s="10">
        <v>0.209893962209695</v>
      </c>
      <c r="DK121" s="10">
        <v>0.27747532494960497</v>
      </c>
      <c r="DL121" s="10">
        <v>0.190810875596652</v>
      </c>
      <c r="DM121" s="10">
        <v>0.23631285905817601</v>
      </c>
      <c r="DN121" s="10">
        <v>0.24287308419034501</v>
      </c>
      <c r="DO121" s="10">
        <v>0.224013480778751</v>
      </c>
      <c r="DP121" s="10">
        <v>0.226221019990276</v>
      </c>
      <c r="DQ121" s="10">
        <v>0.21663537232434499</v>
      </c>
      <c r="DR121" s="10">
        <v>0.30159717653585899</v>
      </c>
      <c r="DS121" s="10">
        <v>0.267347130467954</v>
      </c>
      <c r="DT121" s="10">
        <v>0.26687956679983499</v>
      </c>
      <c r="DU121" s="10">
        <v>0.21684154010494699</v>
      </c>
      <c r="DV121" s="10">
        <v>0.220030294032835</v>
      </c>
      <c r="DW121" s="10">
        <v>0.230316724786224</v>
      </c>
      <c r="DX121" s="10">
        <v>0.204430074686059</v>
      </c>
    </row>
    <row r="122" spans="1:128" x14ac:dyDescent="0.35">
      <c r="A122" s="9" t="s">
        <v>196</v>
      </c>
      <c r="B122" s="10">
        <v>0.24872377452068001</v>
      </c>
      <c r="C122" s="10">
        <v>0.24621536317217299</v>
      </c>
      <c r="D122" s="10">
        <v>0.25110821966401098</v>
      </c>
      <c r="E122" s="10">
        <v>0.27084333373233699</v>
      </c>
      <c r="F122" s="10">
        <v>0.26074131384564098</v>
      </c>
      <c r="G122" s="10">
        <v>0.28266910221181701</v>
      </c>
      <c r="H122" s="10">
        <v>0.26999486281316998</v>
      </c>
      <c r="I122" s="10">
        <v>0.23884276950104499</v>
      </c>
      <c r="J122" s="12">
        <v>0.20732625060797</v>
      </c>
      <c r="K122" s="10">
        <v>0.225261825663365</v>
      </c>
      <c r="L122" s="10">
        <v>0.242084474943082</v>
      </c>
      <c r="M122" s="10">
        <v>0.25349414820514499</v>
      </c>
      <c r="N122" s="10">
        <v>0.23276366454981701</v>
      </c>
      <c r="O122" s="11">
        <v>0.31201024685251399</v>
      </c>
      <c r="P122" s="10">
        <v>0.26544216927711201</v>
      </c>
      <c r="Q122" s="10">
        <v>0.28936097532143101</v>
      </c>
      <c r="R122" s="10">
        <v>0.23229010599920899</v>
      </c>
      <c r="S122" s="12">
        <v>0.18707819827611699</v>
      </c>
      <c r="T122" s="10">
        <v>0.23883706320663001</v>
      </c>
      <c r="U122" s="10">
        <v>0.219331521761052</v>
      </c>
      <c r="V122" s="10">
        <v>0.25441887076953601</v>
      </c>
      <c r="W122" s="10">
        <v>0.249634945880328</v>
      </c>
      <c r="X122" s="10">
        <v>0.23506492167367901</v>
      </c>
      <c r="Y122" s="10">
        <v>0.23801297320826501</v>
      </c>
      <c r="Z122" s="10">
        <v>0.25653624189728003</v>
      </c>
      <c r="AA122" s="10">
        <v>0.275688504157241</v>
      </c>
      <c r="AB122" s="11">
        <v>0.30871682964850899</v>
      </c>
      <c r="AC122" s="10">
        <v>0.29450897494522499</v>
      </c>
      <c r="AD122" s="12">
        <v>0.16676624512562099</v>
      </c>
      <c r="AE122" s="10">
        <v>0.23300707246584801</v>
      </c>
      <c r="AF122" s="10">
        <v>0.228672618548871</v>
      </c>
      <c r="AG122" s="10">
        <v>0.25677986003660802</v>
      </c>
      <c r="AH122" s="10">
        <v>0.23108276714773901</v>
      </c>
      <c r="AI122" s="10">
        <v>0.24908151943210699</v>
      </c>
      <c r="AJ122" s="10">
        <v>0.244618318015796</v>
      </c>
      <c r="AK122" s="10">
        <v>0.25352629543820299</v>
      </c>
      <c r="AL122" s="10">
        <v>0.24676301300238801</v>
      </c>
      <c r="AM122" s="10">
        <v>0.254703645393206</v>
      </c>
      <c r="AN122" s="10">
        <v>0.23710979141402599</v>
      </c>
      <c r="AO122" s="11">
        <v>0.271505460209857</v>
      </c>
      <c r="AP122" s="12">
        <v>0.22738236469286499</v>
      </c>
      <c r="AQ122" s="10">
        <v>0.27244951084344599</v>
      </c>
      <c r="AR122" s="12">
        <v>0.222883696438231</v>
      </c>
      <c r="AS122" s="10">
        <v>0.27083503594348302</v>
      </c>
      <c r="AT122" s="10">
        <v>0.23127143708117101</v>
      </c>
      <c r="AU122" s="10">
        <v>0.243292438006912</v>
      </c>
      <c r="AV122" s="10">
        <v>0.26658455839274198</v>
      </c>
      <c r="AW122" s="10">
        <v>0.23233509308450201</v>
      </c>
      <c r="AX122" s="11">
        <v>0.29528903839308301</v>
      </c>
      <c r="AY122" s="10">
        <v>0.25451897871534701</v>
      </c>
      <c r="AZ122" s="10">
        <v>0.24076998714348</v>
      </c>
      <c r="BA122" s="11">
        <v>0.28445748102045898</v>
      </c>
      <c r="BB122" s="10">
        <v>0.25620077853275203</v>
      </c>
      <c r="BC122" s="12">
        <v>0.22726212862531001</v>
      </c>
      <c r="BD122" s="12">
        <v>0.21943914082874499</v>
      </c>
      <c r="BE122" s="12">
        <v>1.6180914031838601E-3</v>
      </c>
      <c r="BF122" s="11">
        <v>0.45114599688894003</v>
      </c>
      <c r="BG122" s="11">
        <v>0.32808191723098701</v>
      </c>
      <c r="BH122" s="12">
        <v>9.8268692395620999E-2</v>
      </c>
      <c r="BI122" s="11">
        <v>0.43260387711072901</v>
      </c>
      <c r="BJ122" s="10">
        <v>0.219819861453937</v>
      </c>
      <c r="BK122" s="10">
        <v>0.27320463412782697</v>
      </c>
      <c r="BL122" s="10">
        <v>0.211687477151416</v>
      </c>
      <c r="BM122" s="10">
        <v>0.22520373860471299</v>
      </c>
      <c r="BN122" s="12">
        <v>0.207761219478102</v>
      </c>
      <c r="BO122" s="10">
        <v>0.23911002453434299</v>
      </c>
      <c r="BP122" s="10">
        <v>0.269127791197594</v>
      </c>
      <c r="BQ122" s="10">
        <v>0.27835188027805602</v>
      </c>
      <c r="BR122" s="10">
        <v>0.26329639547738998</v>
      </c>
      <c r="BS122" s="10">
        <v>0.27327126715476902</v>
      </c>
      <c r="BT122" s="10">
        <v>0.29842897899978998</v>
      </c>
      <c r="BU122" s="10">
        <v>0.21141765288158099</v>
      </c>
      <c r="BV122" s="10">
        <v>0.219331521761052</v>
      </c>
      <c r="BW122" s="10">
        <v>0.239974551884198</v>
      </c>
      <c r="BX122" s="12">
        <v>0.18715046009609701</v>
      </c>
      <c r="BY122" s="10">
        <v>0.23098155559723799</v>
      </c>
      <c r="BZ122" s="10">
        <v>0.288267822348587</v>
      </c>
      <c r="CA122" s="10">
        <v>0.25950338320687999</v>
      </c>
      <c r="CB122" s="11">
        <v>0.31912910675014</v>
      </c>
      <c r="CC122" s="10">
        <v>0.246839158583676</v>
      </c>
      <c r="CD122" s="10">
        <v>0.210821996786347</v>
      </c>
      <c r="CE122" s="10">
        <v>0.233088742022904</v>
      </c>
      <c r="CF122" s="12">
        <v>0.167266411209787</v>
      </c>
      <c r="CG122" s="10">
        <v>0.294595830290872</v>
      </c>
      <c r="CH122" s="11">
        <v>0.30886102270933802</v>
      </c>
      <c r="CI122" s="10">
        <v>0.26828358979706701</v>
      </c>
      <c r="CJ122" s="10">
        <v>0.267340455434735</v>
      </c>
      <c r="CK122" s="10">
        <v>0.23610366076904701</v>
      </c>
      <c r="CL122" s="10">
        <v>0.27194338713183103</v>
      </c>
      <c r="CM122" s="10">
        <v>0.27216574832422702</v>
      </c>
      <c r="CN122" s="10">
        <v>0.26343265443991998</v>
      </c>
      <c r="CO122" s="10">
        <v>0.22731785478644001</v>
      </c>
      <c r="CP122" s="10">
        <v>0.22435819141819599</v>
      </c>
      <c r="CQ122" s="10">
        <v>0.242084474943082</v>
      </c>
      <c r="CR122" s="10">
        <v>0.326400889691144</v>
      </c>
      <c r="CS122" s="11">
        <v>0.295598659974877</v>
      </c>
      <c r="CT122" s="10">
        <v>0.22558272206180899</v>
      </c>
      <c r="CU122" s="10">
        <v>0.21600196494655</v>
      </c>
      <c r="CV122" s="10">
        <v>0.221657971052726</v>
      </c>
      <c r="CW122" s="10">
        <v>0.25441887076953601</v>
      </c>
      <c r="CX122" s="10">
        <v>0.23267393285250801</v>
      </c>
      <c r="CY122" s="10">
        <v>0.24859931883162101</v>
      </c>
      <c r="CZ122" s="11">
        <v>0.30038598341093398</v>
      </c>
      <c r="DA122" s="10">
        <v>0.238019324767795</v>
      </c>
      <c r="DB122" s="10">
        <v>0.22794537438128201</v>
      </c>
      <c r="DC122" s="10">
        <v>0.228672618548871</v>
      </c>
      <c r="DD122" s="10">
        <v>0.27320463412782697</v>
      </c>
      <c r="DE122" s="10">
        <v>0.233821020435692</v>
      </c>
      <c r="DF122" s="12">
        <v>0.20662707428381699</v>
      </c>
      <c r="DG122" s="10">
        <v>0.24383213193255199</v>
      </c>
      <c r="DH122" s="10">
        <v>0.27511976942551802</v>
      </c>
      <c r="DI122" s="10">
        <v>0.26038976875425401</v>
      </c>
      <c r="DJ122" s="10">
        <v>0.27327126715476902</v>
      </c>
      <c r="DK122" s="10">
        <v>0.29842897899978998</v>
      </c>
      <c r="DL122" s="10">
        <v>0.23331840323963701</v>
      </c>
      <c r="DM122" s="10">
        <v>0.223890483087057</v>
      </c>
      <c r="DN122" s="12">
        <v>0.200605282446297</v>
      </c>
      <c r="DO122" s="10">
        <v>0.25707781254006101</v>
      </c>
      <c r="DP122" s="10">
        <v>0.27548461445021499</v>
      </c>
      <c r="DQ122" s="11">
        <v>0.31912910675014</v>
      </c>
      <c r="DR122" s="10">
        <v>0.246839158583676</v>
      </c>
      <c r="DS122" s="10">
        <v>0.23232421482967699</v>
      </c>
      <c r="DT122" s="12">
        <v>0.188916130560492</v>
      </c>
      <c r="DU122" s="10">
        <v>0.28927299803141099</v>
      </c>
      <c r="DV122" s="11">
        <v>0.29393369625951898</v>
      </c>
      <c r="DW122" s="10">
        <v>0.245564482419455</v>
      </c>
      <c r="DX122" s="10">
        <v>0.23610366076904701</v>
      </c>
    </row>
    <row r="123" spans="1:128" x14ac:dyDescent="0.35">
      <c r="A123" s="9" t="s">
        <v>197</v>
      </c>
      <c r="B123" s="10">
        <v>8.32247261218277E-2</v>
      </c>
      <c r="C123" s="10">
        <v>8.6179512976604603E-2</v>
      </c>
      <c r="D123" s="10">
        <v>7.9852989105691205E-2</v>
      </c>
      <c r="E123" s="10">
        <v>9.8481347087441898E-2</v>
      </c>
      <c r="F123" s="10">
        <v>0.10294544774736999</v>
      </c>
      <c r="G123" s="10">
        <v>6.9681534647052401E-2</v>
      </c>
      <c r="H123" s="10">
        <v>9.1856741179436999E-2</v>
      </c>
      <c r="I123" s="10">
        <v>6.5487042257060105E-2</v>
      </c>
      <c r="J123" s="11">
        <v>0.11302188667612501</v>
      </c>
      <c r="K123" s="12">
        <v>4.7517459855900897E-2</v>
      </c>
      <c r="L123" s="10">
        <v>7.8994647747009705E-2</v>
      </c>
      <c r="M123" s="11">
        <v>8.9701877212927397E-2</v>
      </c>
      <c r="N123" s="12">
        <v>6.1554297230996001E-2</v>
      </c>
      <c r="O123" s="10">
        <v>8.9969002698606401E-2</v>
      </c>
      <c r="P123" s="10">
        <v>0.11478577178303601</v>
      </c>
      <c r="Q123" s="10">
        <v>6.7349941821145898E-2</v>
      </c>
      <c r="R123" s="10">
        <v>0.102803425493807</v>
      </c>
      <c r="S123" s="10">
        <v>6.30248810276752E-2</v>
      </c>
      <c r="T123" s="11">
        <v>0.139958427825007</v>
      </c>
      <c r="U123" s="12">
        <v>3.7407167533890603E-2</v>
      </c>
      <c r="V123" s="10">
        <v>7.2382888669995996E-2</v>
      </c>
      <c r="W123" s="11">
        <v>9.6327144615862101E-2</v>
      </c>
      <c r="X123" s="12">
        <v>5.3090512768488002E-2</v>
      </c>
      <c r="Y123" s="10">
        <v>0.105269889487371</v>
      </c>
      <c r="Z123" s="10">
        <v>9.2121734568964803E-2</v>
      </c>
      <c r="AA123" s="10">
        <v>7.2113725466869699E-2</v>
      </c>
      <c r="AB123" s="10">
        <v>7.8996602242569394E-2</v>
      </c>
      <c r="AC123" s="10">
        <v>6.6415027895766601E-2</v>
      </c>
      <c r="AD123" s="10">
        <v>8.5353190120431702E-2</v>
      </c>
      <c r="AE123" s="10">
        <v>5.7053249028501798E-2</v>
      </c>
      <c r="AF123" s="10">
        <v>8.4630017633230595E-2</v>
      </c>
      <c r="AG123" s="10">
        <v>8.28429247448665E-2</v>
      </c>
      <c r="AH123" s="10">
        <v>6.9296111335671498E-2</v>
      </c>
      <c r="AI123" s="10">
        <v>8.4381495838466894E-2</v>
      </c>
      <c r="AJ123" s="10">
        <v>8.9455461398993893E-2</v>
      </c>
      <c r="AK123" s="10">
        <v>7.8886477111748496E-2</v>
      </c>
      <c r="AL123" s="10">
        <v>7.6884595281478396E-2</v>
      </c>
      <c r="AM123" s="10">
        <v>6.8767873337150301E-2</v>
      </c>
      <c r="AN123" s="10">
        <v>8.5448202020172698E-2</v>
      </c>
      <c r="AO123" s="10">
        <v>8.9940943957935199E-2</v>
      </c>
      <c r="AP123" s="10">
        <v>7.6933112793084305E-2</v>
      </c>
      <c r="AQ123" s="10">
        <v>9.2889668872470701E-2</v>
      </c>
      <c r="AR123" s="10">
        <v>8.0211752062207806E-2</v>
      </c>
      <c r="AS123" s="10">
        <v>8.6764293035787199E-2</v>
      </c>
      <c r="AT123" s="10">
        <v>7.2903158404022797E-2</v>
      </c>
      <c r="AU123" s="10">
        <v>7.9261413676715894E-2</v>
      </c>
      <c r="AV123" s="10">
        <v>9.6257957780397294E-2</v>
      </c>
      <c r="AW123" s="10">
        <v>8.3546114249752099E-2</v>
      </c>
      <c r="AX123" s="10">
        <v>9.5489890442782596E-2</v>
      </c>
      <c r="AY123" s="10">
        <v>7.4125359023229101E-2</v>
      </c>
      <c r="AZ123" s="10">
        <v>9.7213808410969799E-2</v>
      </c>
      <c r="BA123" s="10">
        <v>9.9181357345923898E-2</v>
      </c>
      <c r="BB123" s="10">
        <v>8.2181200758987105E-2</v>
      </c>
      <c r="BC123" s="10">
        <v>7.5425919463314395E-2</v>
      </c>
      <c r="BD123" s="12">
        <v>5.3822990680653798E-2</v>
      </c>
      <c r="BE123" s="12">
        <v>0</v>
      </c>
      <c r="BF123" s="11">
        <v>0.111077126528683</v>
      </c>
      <c r="BG123" s="11">
        <v>0.162900201718227</v>
      </c>
      <c r="BH123" s="11">
        <v>0.17344522757324099</v>
      </c>
      <c r="BI123" s="12">
        <v>0</v>
      </c>
      <c r="BJ123" s="12">
        <v>0</v>
      </c>
      <c r="BK123" s="10">
        <v>7.4811675271399897E-2</v>
      </c>
      <c r="BL123" s="10">
        <v>8.3080417499949599E-2</v>
      </c>
      <c r="BM123" s="12">
        <v>4.8108168125590697E-2</v>
      </c>
      <c r="BN123" s="11">
        <v>0.11243012145848701</v>
      </c>
      <c r="BO123" s="10">
        <v>6.5290803663136193E-2</v>
      </c>
      <c r="BP123" s="10">
        <v>9.19932344336723E-2</v>
      </c>
      <c r="BQ123" s="10">
        <v>7.5875184417835903E-2</v>
      </c>
      <c r="BR123" s="10">
        <v>9.5728341543022094E-2</v>
      </c>
      <c r="BS123" s="10">
        <v>9.8078027559310499E-2</v>
      </c>
      <c r="BT123" s="10">
        <v>8.75581512413008E-2</v>
      </c>
      <c r="BU123" s="10">
        <v>5.7555504721710102E-2</v>
      </c>
      <c r="BV123" s="12">
        <v>3.7407167533890603E-2</v>
      </c>
      <c r="BW123" s="11">
        <v>0.14062499575564499</v>
      </c>
      <c r="BX123" s="10">
        <v>6.3049225353465299E-2</v>
      </c>
      <c r="BY123" s="10">
        <v>0.10222430714016401</v>
      </c>
      <c r="BZ123" s="10">
        <v>6.7471485411998294E-2</v>
      </c>
      <c r="CA123" s="10">
        <v>0.115946920456904</v>
      </c>
      <c r="CB123" s="10">
        <v>8.8800867012777895E-2</v>
      </c>
      <c r="CC123" s="10">
        <v>6.3039872570453598E-2</v>
      </c>
      <c r="CD123" s="10">
        <v>0.10584470752879099</v>
      </c>
      <c r="CE123" s="10">
        <v>5.8569703512942203E-2</v>
      </c>
      <c r="CF123" s="10">
        <v>8.3977255529205902E-2</v>
      </c>
      <c r="CG123" s="10">
        <v>6.5979321246758899E-2</v>
      </c>
      <c r="CH123" s="10">
        <v>7.9692200722761994E-2</v>
      </c>
      <c r="CI123" s="10">
        <v>8.4407997750522004E-2</v>
      </c>
      <c r="CJ123" s="10">
        <v>7.6668128683315698E-2</v>
      </c>
      <c r="CK123" s="10">
        <v>0.105597131263565</v>
      </c>
      <c r="CL123" s="10">
        <v>7.4148241915964405E-2</v>
      </c>
      <c r="CM123" s="10">
        <v>9.6307843415715397E-2</v>
      </c>
      <c r="CN123" s="10">
        <v>8.6832167828498896E-2</v>
      </c>
      <c r="CO123" s="10">
        <v>9.6819603232230295E-2</v>
      </c>
      <c r="CP123" s="12">
        <v>4.4621814489685697E-2</v>
      </c>
      <c r="CQ123" s="10">
        <v>7.8994647747009705E-2</v>
      </c>
      <c r="CR123" s="10">
        <v>6.0169053831573602E-2</v>
      </c>
      <c r="CS123" s="10">
        <v>0.100839739873738</v>
      </c>
      <c r="CT123" s="10">
        <v>8.9514343618772502E-2</v>
      </c>
      <c r="CU123" s="11">
        <v>0.108177144452651</v>
      </c>
      <c r="CV123" s="12">
        <v>3.9415313854425302E-2</v>
      </c>
      <c r="CW123" s="10">
        <v>7.2382888669995996E-2</v>
      </c>
      <c r="CX123" s="10">
        <v>8.4228672738956095E-2</v>
      </c>
      <c r="CY123" s="10">
        <v>9.2004482740926E-2</v>
      </c>
      <c r="CZ123" s="10">
        <v>8.3140849856795596E-2</v>
      </c>
      <c r="DA123" s="10">
        <v>8.3408787880601201E-2</v>
      </c>
      <c r="DB123" s="12">
        <v>4.8444039541182198E-2</v>
      </c>
      <c r="DC123" s="10">
        <v>8.4630017633230595E-2</v>
      </c>
      <c r="DD123" s="10">
        <v>7.4811675271399897E-2</v>
      </c>
      <c r="DE123" s="10">
        <v>7.7899197042637994E-2</v>
      </c>
      <c r="DF123" s="10">
        <v>8.0730034009525706E-2</v>
      </c>
      <c r="DG123" s="10">
        <v>7.9933866237141493E-2</v>
      </c>
      <c r="DH123" s="10">
        <v>7.8952914116525802E-2</v>
      </c>
      <c r="DI123" s="10">
        <v>9.4571784535980793E-2</v>
      </c>
      <c r="DJ123" s="10">
        <v>9.8078027559310499E-2</v>
      </c>
      <c r="DK123" s="10">
        <v>8.75581512413008E-2</v>
      </c>
      <c r="DL123" s="10">
        <v>5.9577900157560697E-2</v>
      </c>
      <c r="DM123" s="10">
        <v>0.103485174569553</v>
      </c>
      <c r="DN123" s="10">
        <v>8.0793113133622599E-2</v>
      </c>
      <c r="DO123" s="10">
        <v>7.8998065359958805E-2</v>
      </c>
      <c r="DP123" s="10">
        <v>0.101046596647964</v>
      </c>
      <c r="DQ123" s="10">
        <v>8.8800867012777895E-2</v>
      </c>
      <c r="DR123" s="10">
        <v>6.3039872570453598E-2</v>
      </c>
      <c r="DS123" s="10">
        <v>9.6470170339294004E-2</v>
      </c>
      <c r="DT123" s="10">
        <v>5.7409159384846802E-2</v>
      </c>
      <c r="DU123" s="10">
        <v>7.81325952417051E-2</v>
      </c>
      <c r="DV123" s="10">
        <v>7.7724286633637896E-2</v>
      </c>
      <c r="DW123" s="10">
        <v>8.8600222778819099E-2</v>
      </c>
      <c r="DX123" s="10">
        <v>0.105597131263565</v>
      </c>
    </row>
    <row r="124" spans="1:128" x14ac:dyDescent="0.35">
      <c r="A124" s="9" t="s">
        <v>198</v>
      </c>
      <c r="B124" s="10">
        <v>0.149605146896748</v>
      </c>
      <c r="C124" s="10">
        <v>0.15406567755418499</v>
      </c>
      <c r="D124" s="10">
        <v>0.14674767445943099</v>
      </c>
      <c r="E124" s="10">
        <v>0.13976447214164101</v>
      </c>
      <c r="F124" s="10">
        <v>0.13326071736832801</v>
      </c>
      <c r="G124" s="10">
        <v>0.15462225048178599</v>
      </c>
      <c r="H124" s="10">
        <v>0.12804541099708699</v>
      </c>
      <c r="I124" s="10">
        <v>0.16121694596073299</v>
      </c>
      <c r="J124" s="10">
        <v>0.14224238851062601</v>
      </c>
      <c r="K124" s="11">
        <v>0.19467074576124699</v>
      </c>
      <c r="L124" s="10">
        <v>0.137559470487709</v>
      </c>
      <c r="M124" s="10">
        <v>0.14374755758608901</v>
      </c>
      <c r="N124" s="10">
        <v>0.16920272472734399</v>
      </c>
      <c r="O124" s="10">
        <v>0.135195187481082</v>
      </c>
      <c r="P124" s="10">
        <v>0.117018028407569</v>
      </c>
      <c r="Q124" s="10">
        <v>0.15161435597702699</v>
      </c>
      <c r="R124" s="10">
        <v>0.12757081837961501</v>
      </c>
      <c r="S124" s="11">
        <v>0.192067067020747</v>
      </c>
      <c r="T124" s="10">
        <v>0.117964025747374</v>
      </c>
      <c r="U124" s="11">
        <v>0.22658580944412901</v>
      </c>
      <c r="V124" s="10">
        <v>0.15497592156690099</v>
      </c>
      <c r="W124" s="10">
        <v>0.14167293089656599</v>
      </c>
      <c r="X124" s="11">
        <v>0.194475460970713</v>
      </c>
      <c r="Y124" s="10">
        <v>0.14340844861141799</v>
      </c>
      <c r="Z124" s="10">
        <v>0.14975884785485699</v>
      </c>
      <c r="AA124" s="10">
        <v>0.157759922428692</v>
      </c>
      <c r="AB124" s="10">
        <v>0.12877588486636499</v>
      </c>
      <c r="AC124" s="10">
        <v>0.129224984112318</v>
      </c>
      <c r="AD124" s="10">
        <v>0.17155194160818199</v>
      </c>
      <c r="AE124" s="10">
        <v>0.167063658748941</v>
      </c>
      <c r="AF124" s="10">
        <v>0.122878892632431</v>
      </c>
      <c r="AG124" s="10">
        <v>0.14654944551898599</v>
      </c>
      <c r="AH124" s="10">
        <v>0.147447582065243</v>
      </c>
      <c r="AI124" s="10">
        <v>0.14990568347163599</v>
      </c>
      <c r="AJ124" s="10">
        <v>0.15215864874899199</v>
      </c>
      <c r="AK124" s="10">
        <v>0.148810172280533</v>
      </c>
      <c r="AL124" s="10">
        <v>0.14795793813973199</v>
      </c>
      <c r="AM124" s="10">
        <v>0.164201520387105</v>
      </c>
      <c r="AN124" s="10">
        <v>0.13480771456545301</v>
      </c>
      <c r="AO124" s="10">
        <v>0.13903455744001</v>
      </c>
      <c r="AP124" s="10">
        <v>0.15950745547899001</v>
      </c>
      <c r="AQ124" s="10">
        <v>0.13352100696607</v>
      </c>
      <c r="AR124" s="11">
        <v>0.17233733681778701</v>
      </c>
      <c r="AS124" s="10">
        <v>0.14456556403647999</v>
      </c>
      <c r="AT124" s="10">
        <v>0.14894194896468199</v>
      </c>
      <c r="AU124" s="10">
        <v>0.15285889612529299</v>
      </c>
      <c r="AV124" s="10">
        <v>0.13890529215609701</v>
      </c>
      <c r="AW124" s="10">
        <v>0.16135144313796901</v>
      </c>
      <c r="AX124" s="10">
        <v>0.128306863659638</v>
      </c>
      <c r="AY124" s="10">
        <v>0.14604589926174499</v>
      </c>
      <c r="AZ124" s="10">
        <v>0.14887480072710799</v>
      </c>
      <c r="BA124" s="10">
        <v>0.13328488785207401</v>
      </c>
      <c r="BB124" s="10">
        <v>0.14661227509424299</v>
      </c>
      <c r="BC124" s="10">
        <v>0.161036437030147</v>
      </c>
      <c r="BD124" s="11">
        <v>0.16160497855268399</v>
      </c>
      <c r="BE124" s="12">
        <v>0.12805095349840501</v>
      </c>
      <c r="BF124" s="11">
        <v>0.19729802876062</v>
      </c>
      <c r="BG124" s="12">
        <v>0.117086920339125</v>
      </c>
      <c r="BH124" s="11">
        <v>0.311785931402772</v>
      </c>
      <c r="BI124" s="12">
        <v>0</v>
      </c>
      <c r="BJ124" s="12">
        <v>0</v>
      </c>
      <c r="BK124" s="10">
        <v>0.106095193290801</v>
      </c>
      <c r="BL124" s="10">
        <v>0.168292589775209</v>
      </c>
      <c r="BM124" s="11">
        <v>0.19435473559479399</v>
      </c>
      <c r="BN124" s="10">
        <v>0.143888390779808</v>
      </c>
      <c r="BO124" s="10">
        <v>0.15807039132305301</v>
      </c>
      <c r="BP124" s="10">
        <v>0.13108804996350601</v>
      </c>
      <c r="BQ124" s="10">
        <v>0.15114561595964801</v>
      </c>
      <c r="BR124" s="10">
        <v>0.13608334624016699</v>
      </c>
      <c r="BS124" s="10">
        <v>0.14012417143495701</v>
      </c>
      <c r="BT124" s="10">
        <v>0.11150423061866301</v>
      </c>
      <c r="BU124" s="10">
        <v>0.19745106488268099</v>
      </c>
      <c r="BV124" s="11">
        <v>0.22658580944412901</v>
      </c>
      <c r="BW124" s="10">
        <v>0.118525842836592</v>
      </c>
      <c r="BX124" s="10">
        <v>0.18693146314401901</v>
      </c>
      <c r="BY124" s="10">
        <v>0.13248543818828001</v>
      </c>
      <c r="BZ124" s="10">
        <v>0.151887967991409</v>
      </c>
      <c r="CA124" s="10">
        <v>0.118201758118956</v>
      </c>
      <c r="CB124" s="10">
        <v>0.13343984599332501</v>
      </c>
      <c r="CC124" s="10">
        <v>0.103217790538602</v>
      </c>
      <c r="CD124" s="10">
        <v>0.142198085843628</v>
      </c>
      <c r="CE124" s="10">
        <v>0.16565420935030201</v>
      </c>
      <c r="CF124" s="10">
        <v>0.17379992463208399</v>
      </c>
      <c r="CG124" s="10">
        <v>0.12837722139084501</v>
      </c>
      <c r="CH124" s="10">
        <v>0.12990981097528101</v>
      </c>
      <c r="CI124" s="10">
        <v>0.150391858440518</v>
      </c>
      <c r="CJ124" s="10">
        <v>0.15428811503700601</v>
      </c>
      <c r="CK124" s="10">
        <v>0.145541792045975</v>
      </c>
      <c r="CL124" s="10">
        <v>0.143988061959476</v>
      </c>
      <c r="CM124" s="10">
        <v>0.14063348905861001</v>
      </c>
      <c r="CN124" s="10">
        <v>0.13643549047029299</v>
      </c>
      <c r="CO124" s="10">
        <v>0.15480266420861799</v>
      </c>
      <c r="CP124" s="11">
        <v>0.182418743033715</v>
      </c>
      <c r="CQ124" s="10">
        <v>0.137559470487709</v>
      </c>
      <c r="CR124" s="10">
        <v>0.13556819356227701</v>
      </c>
      <c r="CS124" s="10">
        <v>0.13123317081490801</v>
      </c>
      <c r="CT124" s="10">
        <v>0.14403653696968799</v>
      </c>
      <c r="CU124" s="10">
        <v>0.15057243758889999</v>
      </c>
      <c r="CV124" s="11">
        <v>0.214388875057516</v>
      </c>
      <c r="CW124" s="10">
        <v>0.15497592156690099</v>
      </c>
      <c r="CX124" s="10">
        <v>0.15005965212653499</v>
      </c>
      <c r="CY124" s="10">
        <v>0.15060007538914499</v>
      </c>
      <c r="CZ124" s="10">
        <v>0.12924155352156499</v>
      </c>
      <c r="DA124" s="10">
        <v>0.16187114099005401</v>
      </c>
      <c r="DB124" s="10">
        <v>0.15702779277918599</v>
      </c>
      <c r="DC124" s="10">
        <v>0.122878892632431</v>
      </c>
      <c r="DD124" s="10">
        <v>0.106095193290801</v>
      </c>
      <c r="DE124" s="10">
        <v>0.16844788200838001</v>
      </c>
      <c r="DF124" s="10">
        <v>0.166399563130808</v>
      </c>
      <c r="DG124" s="10">
        <v>0.160173960135962</v>
      </c>
      <c r="DH124" s="10">
        <v>0.136016407746989</v>
      </c>
      <c r="DI124" s="10">
        <v>0.137776081808232</v>
      </c>
      <c r="DJ124" s="10">
        <v>0.14012417143495701</v>
      </c>
      <c r="DK124" s="10">
        <v>0.11150423061866301</v>
      </c>
      <c r="DL124" s="10">
        <v>0.18997477834951501</v>
      </c>
      <c r="DM124" s="10">
        <v>0.15938883693844799</v>
      </c>
      <c r="DN124" s="11">
        <v>0.18249007731134101</v>
      </c>
      <c r="DO124" s="10">
        <v>0.138395774562725</v>
      </c>
      <c r="DP124" s="10">
        <v>0.124042792067851</v>
      </c>
      <c r="DQ124" s="10">
        <v>0.13343984599332501</v>
      </c>
      <c r="DR124" s="10">
        <v>0.103217790538602</v>
      </c>
      <c r="DS124" s="10">
        <v>0.15034582697176399</v>
      </c>
      <c r="DT124" s="10">
        <v>0.17751115908891099</v>
      </c>
      <c r="DU124" s="10">
        <v>0.136789953769065</v>
      </c>
      <c r="DV124" s="10">
        <v>0.13375642915209601</v>
      </c>
      <c r="DW124" s="10">
        <v>0.152299356382715</v>
      </c>
      <c r="DX124" s="10">
        <v>0.145541792045975</v>
      </c>
    </row>
    <row r="125" spans="1:128" x14ac:dyDescent="0.35">
      <c r="A125" s="9" t="s">
        <v>199</v>
      </c>
      <c r="B125" s="10">
        <v>0.19985047316830301</v>
      </c>
      <c r="C125" s="10">
        <v>0.19337981552446501</v>
      </c>
      <c r="D125" s="10">
        <v>0.20493755224434099</v>
      </c>
      <c r="E125" s="10">
        <v>0.19901329777211699</v>
      </c>
      <c r="F125" s="10">
        <v>0.191361986004385</v>
      </c>
      <c r="G125" s="10">
        <v>0.18698504246171599</v>
      </c>
      <c r="H125" s="10">
        <v>0.19471170967561799</v>
      </c>
      <c r="I125" s="10">
        <v>0.20593621812332799</v>
      </c>
      <c r="J125" s="10">
        <v>0.18475851546175201</v>
      </c>
      <c r="K125" s="11">
        <v>0.24008248364510101</v>
      </c>
      <c r="L125" s="10">
        <v>0.195307674943339</v>
      </c>
      <c r="M125" s="10">
        <v>0.19379331371910899</v>
      </c>
      <c r="N125" s="10">
        <v>0.220115747403549</v>
      </c>
      <c r="O125" s="10">
        <v>0.170274054469085</v>
      </c>
      <c r="P125" s="10">
        <v>0.19010020587670401</v>
      </c>
      <c r="Q125" s="10">
        <v>0.170421105662064</v>
      </c>
      <c r="R125" s="10">
        <v>0.20036197555063001</v>
      </c>
      <c r="S125" s="10">
        <v>0.21743694782060799</v>
      </c>
      <c r="T125" s="10">
        <v>0.164102260751601</v>
      </c>
      <c r="U125" s="10">
        <v>0.24206792096662</v>
      </c>
      <c r="V125" s="10">
        <v>0.186242300857277</v>
      </c>
      <c r="W125" s="10">
        <v>0.186125212013872</v>
      </c>
      <c r="X125" s="10">
        <v>0.21703534280466499</v>
      </c>
      <c r="Y125" s="10">
        <v>0.221932667900093</v>
      </c>
      <c r="Z125" s="10">
        <v>0.18894985532695799</v>
      </c>
      <c r="AA125" s="10">
        <v>0.20426364041266001</v>
      </c>
      <c r="AB125" s="10">
        <v>0.18936762465979001</v>
      </c>
      <c r="AC125" s="10">
        <v>0.194578350923719</v>
      </c>
      <c r="AD125" s="10">
        <v>0.208311902165246</v>
      </c>
      <c r="AE125" s="10">
        <v>0.225300692660487</v>
      </c>
      <c r="AF125" s="10">
        <v>0.20826404295144199</v>
      </c>
      <c r="AG125" s="10">
        <v>0.20131242261554499</v>
      </c>
      <c r="AH125" s="10">
        <v>0.21773717571791201</v>
      </c>
      <c r="AI125" s="10">
        <v>0.199315457159911</v>
      </c>
      <c r="AJ125" s="10">
        <v>0.19137380951930999</v>
      </c>
      <c r="AK125" s="10">
        <v>0.20594823382784599</v>
      </c>
      <c r="AL125" s="10">
        <v>0.202782838570082</v>
      </c>
      <c r="AM125" s="10">
        <v>0.204041721382829</v>
      </c>
      <c r="AN125" s="10">
        <v>0.19908663814922001</v>
      </c>
      <c r="AO125" s="10">
        <v>0.19288517563535301</v>
      </c>
      <c r="AP125" s="10">
        <v>0.20637541918202601</v>
      </c>
      <c r="AQ125" s="10">
        <v>0.183361197738308</v>
      </c>
      <c r="AR125" s="10">
        <v>0.20228999832325101</v>
      </c>
      <c r="AS125" s="10">
        <v>0.20128556783363599</v>
      </c>
      <c r="AT125" s="10">
        <v>0.20860989448775</v>
      </c>
      <c r="AU125" s="10">
        <v>0.200424900792771</v>
      </c>
      <c r="AV125" s="10">
        <v>0.19796148550850101</v>
      </c>
      <c r="AW125" s="10">
        <v>0.19714847278115499</v>
      </c>
      <c r="AX125" s="10">
        <v>0.18005573313517101</v>
      </c>
      <c r="AY125" s="10">
        <v>0.202425548773362</v>
      </c>
      <c r="AZ125" s="10">
        <v>0.21255159814570199</v>
      </c>
      <c r="BA125" s="10">
        <v>0.208845904347324</v>
      </c>
      <c r="BB125" s="10">
        <v>0.20416738995846101</v>
      </c>
      <c r="BC125" s="10">
        <v>0.19490457017516399</v>
      </c>
      <c r="BD125" s="10">
        <v>0.19851822373783701</v>
      </c>
      <c r="BE125" s="11">
        <v>0.28077902189530102</v>
      </c>
      <c r="BF125" s="12">
        <v>0.111013407429523</v>
      </c>
      <c r="BG125" s="10">
        <v>0.203460722882915</v>
      </c>
      <c r="BH125" s="11">
        <v>0.41650014862836598</v>
      </c>
      <c r="BI125" s="12">
        <v>0</v>
      </c>
      <c r="BJ125" s="12">
        <v>0</v>
      </c>
      <c r="BK125" s="10">
        <v>0.17028822797259899</v>
      </c>
      <c r="BL125" s="10">
        <v>0.219745727133351</v>
      </c>
      <c r="BM125" s="11">
        <v>0.24306704361372899</v>
      </c>
      <c r="BN125" s="10">
        <v>0.183791148287763</v>
      </c>
      <c r="BO125" s="10">
        <v>0.20531910926499999</v>
      </c>
      <c r="BP125" s="10">
        <v>0.19193099776661701</v>
      </c>
      <c r="BQ125" s="10">
        <v>0.18788837327472299</v>
      </c>
      <c r="BR125" s="10">
        <v>0.193934845630887</v>
      </c>
      <c r="BS125" s="10">
        <v>0.19819826069430299</v>
      </c>
      <c r="BT125" s="10">
        <v>0.15521787159358799</v>
      </c>
      <c r="BU125" s="10">
        <v>0.216555524256721</v>
      </c>
      <c r="BV125" s="10">
        <v>0.24206792096662</v>
      </c>
      <c r="BW125" s="10">
        <v>0.16488381643254199</v>
      </c>
      <c r="BX125" s="10">
        <v>0.21752093617267201</v>
      </c>
      <c r="BY125" s="10">
        <v>0.19923328458672199</v>
      </c>
      <c r="BZ125" s="10">
        <v>0.17053935020968</v>
      </c>
      <c r="CA125" s="10">
        <v>0.19226035073269099</v>
      </c>
      <c r="CB125" s="10">
        <v>0.16806325748979201</v>
      </c>
      <c r="CC125" s="10">
        <v>0.18519123022567399</v>
      </c>
      <c r="CD125" s="10">
        <v>0.23093561674459001</v>
      </c>
      <c r="CE125" s="10">
        <v>0.231289102638012</v>
      </c>
      <c r="CF125" s="10">
        <v>0.204953813831947</v>
      </c>
      <c r="CG125" s="10">
        <v>0.19330184643465301</v>
      </c>
      <c r="CH125" s="10">
        <v>0.18480385302397201</v>
      </c>
      <c r="CI125" s="10">
        <v>0.205503946514037</v>
      </c>
      <c r="CJ125" s="10">
        <v>0.19188949229815899</v>
      </c>
      <c r="CK125" s="10">
        <v>0.222622567365104</v>
      </c>
      <c r="CL125" s="10">
        <v>0.221435591021994</v>
      </c>
      <c r="CM125" s="12">
        <v>0.17378501870132601</v>
      </c>
      <c r="CN125" s="10">
        <v>0.20318777566346699</v>
      </c>
      <c r="CO125" s="10">
        <v>0.18312356516832601</v>
      </c>
      <c r="CP125" s="11">
        <v>0.25286969163146999</v>
      </c>
      <c r="CQ125" s="10">
        <v>0.195307674943339</v>
      </c>
      <c r="CR125" s="10">
        <v>0.20148321735737301</v>
      </c>
      <c r="CS125" s="12">
        <v>0.16199677974510099</v>
      </c>
      <c r="CT125" s="10">
        <v>0.20020063781616201</v>
      </c>
      <c r="CU125" s="10">
        <v>0.182422924140306</v>
      </c>
      <c r="CV125" s="11">
        <v>0.25211078377048401</v>
      </c>
      <c r="CW125" s="10">
        <v>0.186242300857277</v>
      </c>
      <c r="CX125" s="10">
        <v>0.235823302330155</v>
      </c>
      <c r="CY125" s="10">
        <v>0.18384447024964401</v>
      </c>
      <c r="CZ125" s="10">
        <v>0.20632288296610701</v>
      </c>
      <c r="DA125" s="10">
        <v>0.184850982627871</v>
      </c>
      <c r="DB125" s="11">
        <v>0.24417669010032</v>
      </c>
      <c r="DC125" s="10">
        <v>0.20826404295144199</v>
      </c>
      <c r="DD125" s="10">
        <v>0.17028822797259899</v>
      </c>
      <c r="DE125" s="10">
        <v>0.21868749913590799</v>
      </c>
      <c r="DF125" s="10">
        <v>0.21221573902527799</v>
      </c>
      <c r="DG125" s="10">
        <v>0.19670555562474101</v>
      </c>
      <c r="DH125" s="10">
        <v>0.19125826357253001</v>
      </c>
      <c r="DI125" s="10">
        <v>0.19774212909268399</v>
      </c>
      <c r="DJ125" s="10">
        <v>0.19819826069430299</v>
      </c>
      <c r="DK125" s="10">
        <v>0.15521787159358799</v>
      </c>
      <c r="DL125" s="10">
        <v>0.22792055236000799</v>
      </c>
      <c r="DM125" s="10">
        <v>0.20037741727432501</v>
      </c>
      <c r="DN125" s="10">
        <v>0.20272264626733599</v>
      </c>
      <c r="DO125" s="10">
        <v>0.18283044458171799</v>
      </c>
      <c r="DP125" s="10">
        <v>0.19001812368911</v>
      </c>
      <c r="DQ125" s="10">
        <v>0.16806325748979201</v>
      </c>
      <c r="DR125" s="10">
        <v>0.18519123022567399</v>
      </c>
      <c r="DS125" s="10">
        <v>0.20592136209677001</v>
      </c>
      <c r="DT125" s="10">
        <v>0.21931077112655001</v>
      </c>
      <c r="DU125" s="10">
        <v>0.19126568929064999</v>
      </c>
      <c r="DV125" s="10">
        <v>0.200127236895497</v>
      </c>
      <c r="DW125" s="10">
        <v>0.20220401195638901</v>
      </c>
      <c r="DX125" s="10">
        <v>0.222622567365104</v>
      </c>
    </row>
    <row r="126" spans="1:128" x14ac:dyDescent="0.35">
      <c r="A126" s="9" t="s">
        <v>77</v>
      </c>
      <c r="B126" s="10">
        <v>8.5998890355033206E-2</v>
      </c>
      <c r="C126" s="10">
        <v>9.0816198139494195E-2</v>
      </c>
      <c r="D126" s="10">
        <v>8.0992173885572699E-2</v>
      </c>
      <c r="E126" s="10">
        <v>8.1140454549899405E-2</v>
      </c>
      <c r="F126" s="10">
        <v>7.7443346267294197E-2</v>
      </c>
      <c r="G126" s="10">
        <v>9.6831935443392803E-2</v>
      </c>
      <c r="H126" s="10">
        <v>9.4928512463476097E-2</v>
      </c>
      <c r="I126" s="10">
        <v>8.6429467599783594E-2</v>
      </c>
      <c r="J126" s="10">
        <v>0.103307517292569</v>
      </c>
      <c r="K126" s="12">
        <v>5.1833272933025899E-2</v>
      </c>
      <c r="L126" s="10">
        <v>9.2683297084121E-2</v>
      </c>
      <c r="M126" s="10">
        <v>9.0765969392629001E-2</v>
      </c>
      <c r="N126" s="10">
        <v>7.0049803194917201E-2</v>
      </c>
      <c r="O126" s="10">
        <v>7.3066394750239905E-2</v>
      </c>
      <c r="P126" s="10">
        <v>8.4179635533010097E-2</v>
      </c>
      <c r="Q126" s="10">
        <v>0.116093759478558</v>
      </c>
      <c r="R126" s="10">
        <v>0.109761080745616</v>
      </c>
      <c r="S126" s="10">
        <v>8.9179932670336207E-2</v>
      </c>
      <c r="T126" s="10">
        <v>0.103533540944642</v>
      </c>
      <c r="U126" s="12">
        <v>4.17601427545004E-2</v>
      </c>
      <c r="V126" s="10">
        <v>0.103020854058206</v>
      </c>
      <c r="W126" s="11">
        <v>9.7436231664190104E-2</v>
      </c>
      <c r="X126" s="10">
        <v>6.9229851840819201E-2</v>
      </c>
      <c r="Y126" s="10">
        <v>8.7579467680223802E-2</v>
      </c>
      <c r="Z126" s="10">
        <v>7.1398900357900502E-2</v>
      </c>
      <c r="AA126" s="10">
        <v>7.6739048267412305E-2</v>
      </c>
      <c r="AB126" s="10">
        <v>8.0088037575045998E-2</v>
      </c>
      <c r="AC126" s="10">
        <v>8.1890417665108101E-2</v>
      </c>
      <c r="AD126" s="10">
        <v>0.10212134087982599</v>
      </c>
      <c r="AE126" s="10">
        <v>6.4433711106607505E-2</v>
      </c>
      <c r="AF126" s="10">
        <v>8.0135009749936606E-2</v>
      </c>
      <c r="AG126" s="10">
        <v>8.3707640825074106E-2</v>
      </c>
      <c r="AH126" s="10">
        <v>7.1404391395126304E-2</v>
      </c>
      <c r="AI126" s="10">
        <v>8.7518051471826397E-2</v>
      </c>
      <c r="AJ126" s="10">
        <v>9.1156055303055594E-2</v>
      </c>
      <c r="AK126" s="10">
        <v>8.3770490395204095E-2</v>
      </c>
      <c r="AL126" s="10">
        <v>7.7672531089663197E-2</v>
      </c>
      <c r="AM126" s="10">
        <v>8.9009860035886498E-2</v>
      </c>
      <c r="AN126" s="10">
        <v>6.4908284070823399E-2</v>
      </c>
      <c r="AO126" s="10">
        <v>8.8329266418251506E-2</v>
      </c>
      <c r="AP126" s="10">
        <v>8.3815842476285096E-2</v>
      </c>
      <c r="AQ126" s="10">
        <v>9.8073443159037599E-2</v>
      </c>
      <c r="AR126" s="10">
        <v>8.4361876683190201E-2</v>
      </c>
      <c r="AS126" s="10">
        <v>7.9177071973912702E-2</v>
      </c>
      <c r="AT126" s="10">
        <v>8.2817394006103107E-2</v>
      </c>
      <c r="AU126" s="10">
        <v>8.7463163580534103E-2</v>
      </c>
      <c r="AV126" s="10">
        <v>8.1183672674447205E-2</v>
      </c>
      <c r="AW126" s="10">
        <v>9.4162004764538995E-2</v>
      </c>
      <c r="AX126" s="10">
        <v>7.8987103559030297E-2</v>
      </c>
      <c r="AY126" s="10">
        <v>8.0200511729147994E-2</v>
      </c>
      <c r="AZ126" s="10">
        <v>8.3391753371440405E-2</v>
      </c>
      <c r="BA126" s="10">
        <v>6.93365710080565E-2</v>
      </c>
      <c r="BB126" s="11">
        <v>0.106916833928276</v>
      </c>
      <c r="BC126" s="12">
        <v>7.2620704796165905E-2</v>
      </c>
      <c r="BD126" s="12">
        <v>5.5956243608011103E-2</v>
      </c>
      <c r="BE126" s="12">
        <v>0</v>
      </c>
      <c r="BF126" s="11">
        <v>0.115479624463732</v>
      </c>
      <c r="BG126" s="11">
        <v>0.16741116523699701</v>
      </c>
      <c r="BH126" s="12">
        <v>0</v>
      </c>
      <c r="BI126" s="12">
        <v>0</v>
      </c>
      <c r="BJ126" s="11">
        <v>0.78018013854606305</v>
      </c>
      <c r="BK126" s="10">
        <v>8.3174320754948405E-2</v>
      </c>
      <c r="BL126" s="10">
        <v>0.10197130653044</v>
      </c>
      <c r="BM126" s="12">
        <v>5.2477632775902103E-2</v>
      </c>
      <c r="BN126" s="10">
        <v>0.10031514512498201</v>
      </c>
      <c r="BO126" s="10">
        <v>8.8636450454704294E-2</v>
      </c>
      <c r="BP126" s="10">
        <v>9.5069570173770296E-2</v>
      </c>
      <c r="BQ126" s="10">
        <v>9.5724764216185698E-2</v>
      </c>
      <c r="BR126" s="10">
        <v>7.8828496039374502E-2</v>
      </c>
      <c r="BS126" s="10">
        <v>8.0434310946965307E-2</v>
      </c>
      <c r="BT126" s="10">
        <v>6.9815442597053398E-2</v>
      </c>
      <c r="BU126" s="10">
        <v>0.13546506268931999</v>
      </c>
      <c r="BV126" s="12">
        <v>4.17601427545004E-2</v>
      </c>
      <c r="BW126" s="10">
        <v>9.9264017474103905E-2</v>
      </c>
      <c r="BX126" s="10">
        <v>9.40379071899477E-2</v>
      </c>
      <c r="BY126" s="10">
        <v>0.109142768115758</v>
      </c>
      <c r="BZ126" s="10">
        <v>0.11630326897509199</v>
      </c>
      <c r="CA126" s="10">
        <v>8.3302201620523805E-2</v>
      </c>
      <c r="CB126" s="10">
        <v>7.39315504296197E-2</v>
      </c>
      <c r="CC126" s="10">
        <v>0.100114771545735</v>
      </c>
      <c r="CD126" s="10">
        <v>6.0502698366544899E-2</v>
      </c>
      <c r="CE126" s="10">
        <v>6.6146335572708298E-2</v>
      </c>
      <c r="CF126" s="10">
        <v>0.100475095610954</v>
      </c>
      <c r="CG126" s="10">
        <v>8.1353186851583506E-2</v>
      </c>
      <c r="CH126" s="10">
        <v>8.0793246604767999E-2</v>
      </c>
      <c r="CI126" s="10">
        <v>7.48300915664913E-2</v>
      </c>
      <c r="CJ126" s="10">
        <v>7.4963032467591895E-2</v>
      </c>
      <c r="CK126" s="10">
        <v>8.5704773870249704E-2</v>
      </c>
      <c r="CL126" s="10">
        <v>8.1361579710862997E-2</v>
      </c>
      <c r="CM126" s="10">
        <v>8.4052426674016897E-2</v>
      </c>
      <c r="CN126" s="10">
        <v>9.7989678183046505E-2</v>
      </c>
      <c r="CO126" s="10">
        <v>9.7644438669172898E-2</v>
      </c>
      <c r="CP126" s="12">
        <v>5.1116923351162802E-2</v>
      </c>
      <c r="CQ126" s="10">
        <v>9.2683297084121E-2</v>
      </c>
      <c r="CR126" s="10">
        <v>7.97755723970172E-2</v>
      </c>
      <c r="CS126" s="10">
        <v>8.8341455036486299E-2</v>
      </c>
      <c r="CT126" s="10">
        <v>0.109319593995906</v>
      </c>
      <c r="CU126" s="10">
        <v>0.10118309789175001</v>
      </c>
      <c r="CV126" s="12">
        <v>4.5014788839678001E-2</v>
      </c>
      <c r="CW126" s="10">
        <v>0.103020854058206</v>
      </c>
      <c r="CX126" s="10">
        <v>8.2505253929670799E-2</v>
      </c>
      <c r="CY126" s="10">
        <v>7.9958005851307398E-2</v>
      </c>
      <c r="CZ126" s="10">
        <v>8.71402210563888E-2</v>
      </c>
      <c r="DA126" s="10">
        <v>9.1834713212027699E-2</v>
      </c>
      <c r="DB126" s="10">
        <v>5.8235948812284603E-2</v>
      </c>
      <c r="DC126" s="10">
        <v>8.0135009749936606E-2</v>
      </c>
      <c r="DD126" s="10">
        <v>8.3174320754948405E-2</v>
      </c>
      <c r="DE126" s="10">
        <v>7.4979650777452E-2</v>
      </c>
      <c r="DF126" s="10">
        <v>8.3182659159136904E-2</v>
      </c>
      <c r="DG126" s="10">
        <v>8.9566925303349296E-2</v>
      </c>
      <c r="DH126" s="10">
        <v>9.6748713870432407E-2</v>
      </c>
      <c r="DI126" s="10">
        <v>8.1877906329611894E-2</v>
      </c>
      <c r="DJ126" s="10">
        <v>8.0434310946965307E-2</v>
      </c>
      <c r="DK126" s="10">
        <v>6.9815442597053398E-2</v>
      </c>
      <c r="DL126" s="10">
        <v>9.8397490296626602E-2</v>
      </c>
      <c r="DM126" s="10">
        <v>7.6545229072439505E-2</v>
      </c>
      <c r="DN126" s="10">
        <v>9.05157966510588E-2</v>
      </c>
      <c r="DO126" s="11">
        <v>0.118684422176786</v>
      </c>
      <c r="DP126" s="10">
        <v>8.3186853154585003E-2</v>
      </c>
      <c r="DQ126" s="10">
        <v>7.39315504296197E-2</v>
      </c>
      <c r="DR126" s="10">
        <v>0.100114771545735</v>
      </c>
      <c r="DS126" s="10">
        <v>4.7591295294541501E-2</v>
      </c>
      <c r="DT126" s="10">
        <v>8.9973213039365493E-2</v>
      </c>
      <c r="DU126" s="10">
        <v>8.7697223562220497E-2</v>
      </c>
      <c r="DV126" s="10">
        <v>7.4428057026414696E-2</v>
      </c>
      <c r="DW126" s="10">
        <v>8.1015201676399098E-2</v>
      </c>
      <c r="DX126" s="10">
        <v>8.5704773870249704E-2</v>
      </c>
    </row>
    <row r="128" spans="1:128" ht="28.5" customHeight="1" x14ac:dyDescent="0.35">
      <c r="A128" s="20" t="s">
        <v>26</v>
      </c>
      <c r="B128" s="20"/>
      <c r="C128" s="20"/>
      <c r="D128" s="20"/>
      <c r="E128" s="20"/>
      <c r="F128" s="20"/>
      <c r="G128" s="20"/>
      <c r="H128" s="20"/>
      <c r="I128" s="20"/>
      <c r="J128" s="20"/>
      <c r="K128" s="20"/>
      <c r="L128" s="20"/>
      <c r="M128" s="20"/>
      <c r="N128" s="20"/>
      <c r="O128" s="20"/>
      <c r="P128" s="20"/>
      <c r="Q128" s="20"/>
      <c r="R128" s="20"/>
      <c r="S128" s="20"/>
      <c r="T128" s="20"/>
      <c r="U128" s="20"/>
      <c r="V128" s="20"/>
      <c r="W128" s="20"/>
      <c r="X128" s="20"/>
      <c r="Y128" s="20"/>
      <c r="Z128" s="20"/>
      <c r="AA128" s="20"/>
      <c r="AB128" s="20"/>
      <c r="AC128" s="20"/>
      <c r="AD128" s="20"/>
      <c r="AE128" s="20"/>
      <c r="AF128" s="20"/>
      <c r="AG128" s="20"/>
      <c r="AH128" s="20"/>
      <c r="AI128" s="20"/>
      <c r="AJ128" s="20"/>
      <c r="AK128" s="20"/>
      <c r="AL128" s="20"/>
      <c r="AM128" s="20"/>
      <c r="AN128" s="20"/>
      <c r="AO128" s="20"/>
      <c r="AP128" s="20"/>
      <c r="AQ128" s="20"/>
      <c r="AR128" s="20"/>
      <c r="AS128" s="20"/>
      <c r="AT128" s="20"/>
      <c r="AU128" s="20"/>
      <c r="AV128" s="20"/>
      <c r="AW128" s="20"/>
      <c r="AX128" s="20"/>
      <c r="AY128" s="20"/>
      <c r="AZ128" s="20"/>
      <c r="BA128" s="20"/>
      <c r="BB128" s="20"/>
      <c r="BC128" s="20"/>
      <c r="BD128" s="20"/>
      <c r="BE128" s="20"/>
      <c r="BF128" s="20"/>
      <c r="BG128" s="20"/>
      <c r="BH128" s="20"/>
      <c r="BI128" s="20"/>
      <c r="BJ128" s="20"/>
      <c r="BK128" s="20"/>
      <c r="BL128" s="20"/>
      <c r="BM128" s="20"/>
      <c r="BN128" s="20"/>
      <c r="BO128" s="20"/>
      <c r="BP128" s="20"/>
      <c r="BQ128" s="20"/>
      <c r="BR128" s="20"/>
      <c r="BS128" s="20"/>
      <c r="BT128" s="20"/>
      <c r="BU128" s="20"/>
      <c r="BV128" s="20"/>
      <c r="BW128" s="20"/>
      <c r="BX128" s="20"/>
      <c r="BY128" s="20"/>
      <c r="BZ128" s="20"/>
      <c r="CA128" s="20"/>
      <c r="CB128" s="20"/>
      <c r="CC128" s="20"/>
      <c r="CD128" s="20"/>
      <c r="CE128" s="20"/>
      <c r="CF128" s="20"/>
      <c r="CG128" s="20"/>
      <c r="CH128" s="20"/>
      <c r="CI128" s="20"/>
      <c r="CJ128" s="20"/>
      <c r="CK128" s="20"/>
      <c r="CL128" s="20"/>
      <c r="CM128" s="20"/>
      <c r="CN128" s="20"/>
      <c r="CO128" s="20"/>
      <c r="CP128" s="20"/>
      <c r="CQ128" s="20"/>
      <c r="CR128" s="20"/>
      <c r="CS128" s="20"/>
      <c r="CT128" s="20"/>
      <c r="CU128" s="20"/>
      <c r="CV128" s="20"/>
      <c r="CW128" s="20"/>
      <c r="CX128" s="20"/>
      <c r="CY128" s="20"/>
      <c r="CZ128" s="20"/>
      <c r="DA128" s="20"/>
      <c r="DB128" s="20"/>
      <c r="DC128" s="20"/>
      <c r="DD128" s="20"/>
      <c r="DE128" s="20"/>
      <c r="DF128" s="20"/>
      <c r="DG128" s="20"/>
      <c r="DH128" s="20"/>
      <c r="DI128" s="20"/>
      <c r="DJ128" s="20"/>
      <c r="DK128" s="20"/>
      <c r="DL128" s="20"/>
      <c r="DM128" s="20"/>
      <c r="DN128" s="20"/>
      <c r="DO128" s="20"/>
      <c r="DP128" s="20"/>
      <c r="DQ128" s="20"/>
      <c r="DR128" s="20"/>
      <c r="DS128" s="20"/>
      <c r="DT128" s="20"/>
      <c r="DU128" s="20"/>
      <c r="DV128" s="20"/>
      <c r="DW128" s="20"/>
      <c r="DX128" s="20"/>
    </row>
    <row r="129" spans="1:128" x14ac:dyDescent="0.35">
      <c r="A129" s="19" t="s">
        <v>203</v>
      </c>
      <c r="B129" s="6" t="s">
        <v>264</v>
      </c>
      <c r="C129" s="21" t="s">
        <v>12</v>
      </c>
      <c r="D129" s="21"/>
      <c r="E129" s="21" t="s">
        <v>13</v>
      </c>
      <c r="F129" s="21"/>
      <c r="G129" s="21"/>
      <c r="H129" s="21"/>
      <c r="I129" s="21"/>
      <c r="J129" s="21"/>
      <c r="K129" s="21"/>
      <c r="L129" s="21"/>
      <c r="M129" s="21"/>
      <c r="N129" s="21"/>
      <c r="O129" s="21" t="s">
        <v>204</v>
      </c>
      <c r="P129" s="21"/>
      <c r="Q129" s="21"/>
      <c r="R129" s="21"/>
      <c r="S129" s="21"/>
      <c r="T129" s="21"/>
      <c r="U129" s="21"/>
      <c r="V129" s="21"/>
      <c r="W129" s="21"/>
      <c r="X129" s="21"/>
      <c r="Y129" s="21" t="s">
        <v>205</v>
      </c>
      <c r="Z129" s="21"/>
      <c r="AA129" s="21"/>
      <c r="AB129" s="21"/>
      <c r="AC129" s="21"/>
      <c r="AD129" s="21"/>
      <c r="AE129" s="21"/>
      <c r="AF129" s="21"/>
      <c r="AG129" s="21"/>
      <c r="AH129" s="21"/>
      <c r="AI129" s="21" t="s">
        <v>268</v>
      </c>
      <c r="AJ129" s="21"/>
      <c r="AK129" s="21"/>
      <c r="AL129" s="21" t="s">
        <v>14</v>
      </c>
      <c r="AM129" s="21"/>
      <c r="AN129" s="21"/>
      <c r="AO129" s="21" t="s">
        <v>206</v>
      </c>
      <c r="AP129" s="21"/>
      <c r="AQ129" s="21" t="s">
        <v>207</v>
      </c>
      <c r="AR129" s="21"/>
      <c r="AS129" s="21" t="s">
        <v>208</v>
      </c>
      <c r="AT129" s="21"/>
      <c r="AU129" s="21" t="s">
        <v>15</v>
      </c>
      <c r="AV129" s="21"/>
      <c r="AW129" s="21" t="s">
        <v>16</v>
      </c>
      <c r="AX129" s="21"/>
      <c r="AY129" s="21" t="s">
        <v>17</v>
      </c>
      <c r="AZ129" s="21"/>
      <c r="BA129" s="21" t="s">
        <v>21</v>
      </c>
      <c r="BB129" s="21"/>
      <c r="BC129" s="21"/>
      <c r="BD129" s="21" t="s">
        <v>25</v>
      </c>
      <c r="BE129" s="21"/>
      <c r="BF129" s="21"/>
      <c r="BG129" s="21"/>
      <c r="BH129" s="21" t="s">
        <v>26</v>
      </c>
      <c r="BI129" s="21"/>
      <c r="BJ129" s="21"/>
      <c r="BK129" s="21" t="s">
        <v>30</v>
      </c>
      <c r="BL129" s="21"/>
      <c r="BM129" s="21"/>
      <c r="BN129" s="21"/>
      <c r="BO129" s="21"/>
      <c r="BP129" s="21"/>
      <c r="BQ129" s="21"/>
      <c r="BR129" s="21"/>
      <c r="BS129" s="21"/>
      <c r="BT129" s="21" t="s">
        <v>31</v>
      </c>
      <c r="BU129" s="21"/>
      <c r="BV129" s="21"/>
      <c r="BW129" s="21"/>
      <c r="BX129" s="21"/>
      <c r="BY129" s="21"/>
      <c r="BZ129" s="21"/>
      <c r="CA129" s="21"/>
      <c r="CB129" s="21"/>
      <c r="CC129" s="21" t="s">
        <v>32</v>
      </c>
      <c r="CD129" s="21"/>
      <c r="CE129" s="21"/>
      <c r="CF129" s="21"/>
      <c r="CG129" s="21"/>
      <c r="CH129" s="21"/>
      <c r="CI129" s="21"/>
      <c r="CJ129" s="21"/>
      <c r="CK129" s="21"/>
      <c r="CL129" s="21" t="s">
        <v>33</v>
      </c>
      <c r="CM129" s="21"/>
      <c r="CN129" s="21"/>
      <c r="CO129" s="21"/>
      <c r="CP129" s="21"/>
      <c r="CQ129" s="21"/>
      <c r="CR129" s="21" t="s">
        <v>34</v>
      </c>
      <c r="CS129" s="21"/>
      <c r="CT129" s="21"/>
      <c r="CU129" s="21"/>
      <c r="CV129" s="21"/>
      <c r="CW129" s="21"/>
      <c r="CX129" s="21" t="s">
        <v>35</v>
      </c>
      <c r="CY129" s="21"/>
      <c r="CZ129" s="21"/>
      <c r="DA129" s="21"/>
      <c r="DB129" s="21"/>
      <c r="DC129" s="21"/>
      <c r="DD129" s="21" t="s">
        <v>36</v>
      </c>
      <c r="DE129" s="21"/>
      <c r="DF129" s="21"/>
      <c r="DG129" s="21"/>
      <c r="DH129" s="21"/>
      <c r="DI129" s="21"/>
      <c r="DJ129" s="21"/>
      <c r="DK129" s="21" t="s">
        <v>37</v>
      </c>
      <c r="DL129" s="21"/>
      <c r="DM129" s="21"/>
      <c r="DN129" s="21"/>
      <c r="DO129" s="21"/>
      <c r="DP129" s="21"/>
      <c r="DQ129" s="21"/>
      <c r="DR129" s="21" t="s">
        <v>38</v>
      </c>
      <c r="DS129" s="21"/>
      <c r="DT129" s="21"/>
      <c r="DU129" s="21"/>
      <c r="DV129" s="21"/>
      <c r="DW129" s="21"/>
      <c r="DX129" s="21"/>
    </row>
    <row r="130" spans="1:128" ht="31.5" x14ac:dyDescent="0.35">
      <c r="A130" s="19"/>
      <c r="B130" s="6" t="s">
        <v>1</v>
      </c>
      <c r="C130" s="6" t="s">
        <v>39</v>
      </c>
      <c r="D130" s="6" t="s">
        <v>40</v>
      </c>
      <c r="E130" s="6" t="s">
        <v>41</v>
      </c>
      <c r="F130" s="6" t="s">
        <v>42</v>
      </c>
      <c r="G130" s="6" t="s">
        <v>43</v>
      </c>
      <c r="H130" s="6" t="s">
        <v>44</v>
      </c>
      <c r="I130" s="6" t="s">
        <v>45</v>
      </c>
      <c r="J130" s="6" t="s">
        <v>46</v>
      </c>
      <c r="K130" s="6" t="s">
        <v>47</v>
      </c>
      <c r="L130" s="6" t="s">
        <v>48</v>
      </c>
      <c r="M130" s="6" t="s">
        <v>49</v>
      </c>
      <c r="N130" s="6" t="s">
        <v>209</v>
      </c>
      <c r="O130" s="6" t="s">
        <v>41</v>
      </c>
      <c r="P130" s="6" t="s">
        <v>42</v>
      </c>
      <c r="Q130" s="6" t="s">
        <v>43</v>
      </c>
      <c r="R130" s="6" t="s">
        <v>44</v>
      </c>
      <c r="S130" s="6" t="s">
        <v>45</v>
      </c>
      <c r="T130" s="6" t="s">
        <v>46</v>
      </c>
      <c r="U130" s="6" t="s">
        <v>47</v>
      </c>
      <c r="V130" s="6" t="s">
        <v>48</v>
      </c>
      <c r="W130" s="6" t="s">
        <v>49</v>
      </c>
      <c r="X130" s="6" t="s">
        <v>209</v>
      </c>
      <c r="Y130" s="6" t="s">
        <v>41</v>
      </c>
      <c r="Z130" s="6" t="s">
        <v>42</v>
      </c>
      <c r="AA130" s="6" t="s">
        <v>43</v>
      </c>
      <c r="AB130" s="6" t="s">
        <v>44</v>
      </c>
      <c r="AC130" s="6" t="s">
        <v>45</v>
      </c>
      <c r="AD130" s="6" t="s">
        <v>46</v>
      </c>
      <c r="AE130" s="6" t="s">
        <v>47</v>
      </c>
      <c r="AF130" s="6" t="s">
        <v>48</v>
      </c>
      <c r="AG130" s="6" t="s">
        <v>49</v>
      </c>
      <c r="AH130" s="6" t="s">
        <v>209</v>
      </c>
      <c r="AI130" s="6" t="s">
        <v>269</v>
      </c>
      <c r="AJ130" s="6" t="s">
        <v>270</v>
      </c>
      <c r="AK130" s="6" t="s">
        <v>271</v>
      </c>
      <c r="AL130" s="6" t="s">
        <v>50</v>
      </c>
      <c r="AM130" s="6" t="s">
        <v>210</v>
      </c>
      <c r="AN130" s="6" t="s">
        <v>211</v>
      </c>
      <c r="AO130" s="6" t="s">
        <v>212</v>
      </c>
      <c r="AP130" s="6" t="s">
        <v>213</v>
      </c>
      <c r="AQ130" s="6" t="s">
        <v>212</v>
      </c>
      <c r="AR130" s="6" t="s">
        <v>213</v>
      </c>
      <c r="AS130" s="6" t="s">
        <v>212</v>
      </c>
      <c r="AT130" s="6" t="s">
        <v>213</v>
      </c>
      <c r="AU130" s="6" t="s">
        <v>53</v>
      </c>
      <c r="AV130" s="6" t="s">
        <v>54</v>
      </c>
      <c r="AW130" s="6" t="s">
        <v>53</v>
      </c>
      <c r="AX130" s="6" t="s">
        <v>54</v>
      </c>
      <c r="AY130" s="6" t="s">
        <v>53</v>
      </c>
      <c r="AZ130" s="6" t="s">
        <v>54</v>
      </c>
      <c r="BA130" s="6" t="s">
        <v>52</v>
      </c>
      <c r="BB130" s="6" t="s">
        <v>51</v>
      </c>
      <c r="BC130" s="6" t="s">
        <v>60</v>
      </c>
      <c r="BD130" s="6" t="s">
        <v>71</v>
      </c>
      <c r="BE130" s="6" t="s">
        <v>72</v>
      </c>
      <c r="BF130" s="6" t="s">
        <v>73</v>
      </c>
      <c r="BG130" s="6" t="s">
        <v>74</v>
      </c>
      <c r="BH130" s="6" t="s">
        <v>75</v>
      </c>
      <c r="BI130" s="6" t="s">
        <v>76</v>
      </c>
      <c r="BJ130" s="6" t="s">
        <v>77</v>
      </c>
      <c r="BK130" s="6" t="s">
        <v>83</v>
      </c>
      <c r="BL130" s="6" t="s">
        <v>84</v>
      </c>
      <c r="BM130" s="6" t="s">
        <v>85</v>
      </c>
      <c r="BN130" s="6" t="s">
        <v>86</v>
      </c>
      <c r="BO130" s="6" t="s">
        <v>87</v>
      </c>
      <c r="BP130" s="6" t="s">
        <v>88</v>
      </c>
      <c r="BQ130" s="6" t="s">
        <v>89</v>
      </c>
      <c r="BR130" s="6" t="s">
        <v>90</v>
      </c>
      <c r="BS130" s="6" t="s">
        <v>91</v>
      </c>
      <c r="BT130" s="6" t="s">
        <v>83</v>
      </c>
      <c r="BU130" s="6" t="s">
        <v>84</v>
      </c>
      <c r="BV130" s="6" t="s">
        <v>85</v>
      </c>
      <c r="BW130" s="6" t="s">
        <v>86</v>
      </c>
      <c r="BX130" s="6" t="s">
        <v>87</v>
      </c>
      <c r="BY130" s="6" t="s">
        <v>88</v>
      </c>
      <c r="BZ130" s="6" t="s">
        <v>89</v>
      </c>
      <c r="CA130" s="6" t="s">
        <v>90</v>
      </c>
      <c r="CB130" s="6" t="s">
        <v>91</v>
      </c>
      <c r="CC130" s="6" t="s">
        <v>83</v>
      </c>
      <c r="CD130" s="6" t="s">
        <v>84</v>
      </c>
      <c r="CE130" s="6" t="s">
        <v>85</v>
      </c>
      <c r="CF130" s="6" t="s">
        <v>86</v>
      </c>
      <c r="CG130" s="6" t="s">
        <v>87</v>
      </c>
      <c r="CH130" s="6" t="s">
        <v>88</v>
      </c>
      <c r="CI130" s="6" t="s">
        <v>89</v>
      </c>
      <c r="CJ130" s="6" t="s">
        <v>90</v>
      </c>
      <c r="CK130" s="6" t="s">
        <v>91</v>
      </c>
      <c r="CL130" s="6" t="s">
        <v>92</v>
      </c>
      <c r="CM130" s="6" t="s">
        <v>93</v>
      </c>
      <c r="CN130" s="6" t="s">
        <v>214</v>
      </c>
      <c r="CO130" s="6" t="s">
        <v>215</v>
      </c>
      <c r="CP130" s="6" t="s">
        <v>216</v>
      </c>
      <c r="CQ130" s="6" t="s">
        <v>94</v>
      </c>
      <c r="CR130" s="6" t="s">
        <v>92</v>
      </c>
      <c r="CS130" s="6" t="s">
        <v>93</v>
      </c>
      <c r="CT130" s="6" t="s">
        <v>214</v>
      </c>
      <c r="CU130" s="6" t="s">
        <v>215</v>
      </c>
      <c r="CV130" s="6" t="s">
        <v>216</v>
      </c>
      <c r="CW130" s="6" t="s">
        <v>94</v>
      </c>
      <c r="CX130" s="6" t="s">
        <v>92</v>
      </c>
      <c r="CY130" s="6" t="s">
        <v>93</v>
      </c>
      <c r="CZ130" s="6" t="s">
        <v>214</v>
      </c>
      <c r="DA130" s="6" t="s">
        <v>215</v>
      </c>
      <c r="DB130" s="6" t="s">
        <v>216</v>
      </c>
      <c r="DC130" s="6" t="s">
        <v>94</v>
      </c>
      <c r="DD130" s="6" t="s">
        <v>95</v>
      </c>
      <c r="DE130" s="6" t="s">
        <v>96</v>
      </c>
      <c r="DF130" s="6" t="s">
        <v>97</v>
      </c>
      <c r="DG130" s="6" t="s">
        <v>98</v>
      </c>
      <c r="DH130" s="6" t="s">
        <v>272</v>
      </c>
      <c r="DI130" s="6" t="s">
        <v>99</v>
      </c>
      <c r="DJ130" s="6" t="s">
        <v>100</v>
      </c>
      <c r="DK130" s="6" t="s">
        <v>95</v>
      </c>
      <c r="DL130" s="6" t="s">
        <v>96</v>
      </c>
      <c r="DM130" s="6" t="s">
        <v>97</v>
      </c>
      <c r="DN130" s="6" t="s">
        <v>98</v>
      </c>
      <c r="DO130" s="6" t="s">
        <v>272</v>
      </c>
      <c r="DP130" s="6" t="s">
        <v>99</v>
      </c>
      <c r="DQ130" s="6" t="s">
        <v>100</v>
      </c>
      <c r="DR130" s="6" t="s">
        <v>95</v>
      </c>
      <c r="DS130" s="6" t="s">
        <v>96</v>
      </c>
      <c r="DT130" s="6" t="s">
        <v>97</v>
      </c>
      <c r="DU130" s="6" t="s">
        <v>98</v>
      </c>
      <c r="DV130" s="6" t="s">
        <v>272</v>
      </c>
      <c r="DW130" s="6" t="s">
        <v>99</v>
      </c>
      <c r="DX130" s="6" t="s">
        <v>100</v>
      </c>
    </row>
    <row r="131" spans="1:128" x14ac:dyDescent="0.35">
      <c r="A131" s="7" t="s">
        <v>2</v>
      </c>
      <c r="B131" s="8">
        <v>3840</v>
      </c>
      <c r="C131" s="8">
        <v>1927</v>
      </c>
      <c r="D131" s="8">
        <v>1892</v>
      </c>
      <c r="E131" s="8">
        <v>429</v>
      </c>
      <c r="F131" s="8">
        <v>417</v>
      </c>
      <c r="G131" s="8">
        <v>497</v>
      </c>
      <c r="H131" s="8">
        <v>514</v>
      </c>
      <c r="I131" s="8">
        <v>549</v>
      </c>
      <c r="J131" s="8">
        <v>551</v>
      </c>
      <c r="K131" s="8">
        <v>490</v>
      </c>
      <c r="L131" s="8">
        <v>394</v>
      </c>
      <c r="M131" s="8">
        <v>2956</v>
      </c>
      <c r="N131" s="8">
        <v>884</v>
      </c>
      <c r="O131" s="8">
        <v>190</v>
      </c>
      <c r="P131" s="8">
        <v>204</v>
      </c>
      <c r="Q131" s="8">
        <v>254</v>
      </c>
      <c r="R131" s="8">
        <v>259</v>
      </c>
      <c r="S131" s="8">
        <v>281</v>
      </c>
      <c r="T131" s="8">
        <v>286</v>
      </c>
      <c r="U131" s="8">
        <v>249</v>
      </c>
      <c r="V131" s="8">
        <v>203</v>
      </c>
      <c r="W131" s="8">
        <v>1475</v>
      </c>
      <c r="X131" s="8">
        <v>452</v>
      </c>
      <c r="Y131" s="8">
        <v>239</v>
      </c>
      <c r="Z131" s="8">
        <v>211</v>
      </c>
      <c r="AA131" s="8">
        <v>243</v>
      </c>
      <c r="AB131" s="8">
        <v>255</v>
      </c>
      <c r="AC131" s="8">
        <v>266</v>
      </c>
      <c r="AD131" s="8">
        <v>260</v>
      </c>
      <c r="AE131" s="8">
        <v>232</v>
      </c>
      <c r="AF131" s="8">
        <v>185</v>
      </c>
      <c r="AG131" s="8">
        <v>1474</v>
      </c>
      <c r="AH131" s="8">
        <v>418</v>
      </c>
      <c r="AI131" s="8">
        <v>3247</v>
      </c>
      <c r="AJ131" s="8">
        <v>1622</v>
      </c>
      <c r="AK131" s="8">
        <v>1613</v>
      </c>
      <c r="AL131" s="8">
        <v>593</v>
      </c>
      <c r="AM131" s="8">
        <v>305</v>
      </c>
      <c r="AN131" s="8">
        <v>279</v>
      </c>
      <c r="AO131" s="8">
        <v>1857</v>
      </c>
      <c r="AP131" s="8">
        <v>1983</v>
      </c>
      <c r="AQ131" s="8">
        <v>907</v>
      </c>
      <c r="AR131" s="8">
        <v>1020</v>
      </c>
      <c r="AS131" s="8">
        <v>949</v>
      </c>
      <c r="AT131" s="8">
        <v>943</v>
      </c>
      <c r="AU131" s="8">
        <v>2945</v>
      </c>
      <c r="AV131" s="8">
        <v>895</v>
      </c>
      <c r="AW131" s="8">
        <v>1502</v>
      </c>
      <c r="AX131" s="8">
        <v>425</v>
      </c>
      <c r="AY131" s="8">
        <v>1423</v>
      </c>
      <c r="AZ131" s="8">
        <v>469</v>
      </c>
      <c r="BA131" s="8">
        <v>651</v>
      </c>
      <c r="BB131" s="8">
        <v>1401</v>
      </c>
      <c r="BC131" s="8">
        <v>1361</v>
      </c>
      <c r="BD131" s="8">
        <v>2805</v>
      </c>
      <c r="BE131" s="8">
        <v>1446</v>
      </c>
      <c r="BF131" s="8">
        <v>1359</v>
      </c>
      <c r="BG131" s="8">
        <v>1035</v>
      </c>
      <c r="BH131" s="8">
        <v>1843</v>
      </c>
      <c r="BI131" s="8">
        <v>1574</v>
      </c>
      <c r="BJ131" s="8">
        <v>423</v>
      </c>
      <c r="BK131" s="8">
        <v>195</v>
      </c>
      <c r="BL131" s="8">
        <v>199</v>
      </c>
      <c r="BM131" s="8">
        <v>484</v>
      </c>
      <c r="BN131" s="8">
        <v>553</v>
      </c>
      <c r="BO131" s="8">
        <v>550</v>
      </c>
      <c r="BP131" s="8">
        <v>514</v>
      </c>
      <c r="BQ131" s="8">
        <v>503</v>
      </c>
      <c r="BR131" s="8">
        <v>412</v>
      </c>
      <c r="BS131" s="8">
        <v>431</v>
      </c>
      <c r="BT131" s="8">
        <v>100</v>
      </c>
      <c r="BU131" s="8">
        <v>103</v>
      </c>
      <c r="BV131" s="8">
        <v>249</v>
      </c>
      <c r="BW131" s="8">
        <v>285</v>
      </c>
      <c r="BX131" s="8">
        <v>281</v>
      </c>
      <c r="BY131" s="8">
        <v>260</v>
      </c>
      <c r="BZ131" s="8">
        <v>253</v>
      </c>
      <c r="CA131" s="8">
        <v>202</v>
      </c>
      <c r="CB131" s="8">
        <v>193</v>
      </c>
      <c r="CC131" s="8">
        <v>92</v>
      </c>
      <c r="CD131" s="8">
        <v>94</v>
      </c>
      <c r="CE131" s="8">
        <v>226</v>
      </c>
      <c r="CF131" s="8">
        <v>264</v>
      </c>
      <c r="CG131" s="8">
        <v>268</v>
      </c>
      <c r="CH131" s="8">
        <v>253</v>
      </c>
      <c r="CI131" s="8">
        <v>249</v>
      </c>
      <c r="CJ131" s="8">
        <v>208</v>
      </c>
      <c r="CK131" s="8">
        <v>238</v>
      </c>
      <c r="CL131" s="8">
        <v>246</v>
      </c>
      <c r="CM131" s="8">
        <v>839</v>
      </c>
      <c r="CN131" s="8">
        <v>818</v>
      </c>
      <c r="CO131" s="8">
        <v>949</v>
      </c>
      <c r="CP131" s="8">
        <v>594</v>
      </c>
      <c r="CQ131" s="8">
        <v>394</v>
      </c>
      <c r="CR131" s="8">
        <v>103</v>
      </c>
      <c r="CS131" s="8">
        <v>422</v>
      </c>
      <c r="CT131" s="8">
        <v>402</v>
      </c>
      <c r="CU131" s="8">
        <v>512</v>
      </c>
      <c r="CV131" s="8">
        <v>285</v>
      </c>
      <c r="CW131" s="8">
        <v>203</v>
      </c>
      <c r="CX131" s="8">
        <v>143</v>
      </c>
      <c r="CY131" s="8">
        <v>416</v>
      </c>
      <c r="CZ131" s="8">
        <v>415</v>
      </c>
      <c r="DA131" s="8">
        <v>431</v>
      </c>
      <c r="DB131" s="8">
        <v>301</v>
      </c>
      <c r="DC131" s="8">
        <v>185</v>
      </c>
      <c r="DD131" s="8">
        <v>195</v>
      </c>
      <c r="DE131" s="8">
        <v>398</v>
      </c>
      <c r="DF131" s="8">
        <v>750</v>
      </c>
      <c r="DG131" s="8">
        <v>817</v>
      </c>
      <c r="DH131" s="8">
        <v>785</v>
      </c>
      <c r="DI131" s="8">
        <v>465</v>
      </c>
      <c r="DJ131" s="8">
        <v>431</v>
      </c>
      <c r="DK131" s="8">
        <v>100</v>
      </c>
      <c r="DL131" s="8">
        <v>205</v>
      </c>
      <c r="DM131" s="8">
        <v>375</v>
      </c>
      <c r="DN131" s="8">
        <v>425</v>
      </c>
      <c r="DO131" s="8">
        <v>397</v>
      </c>
      <c r="DP131" s="8">
        <v>232</v>
      </c>
      <c r="DQ131" s="8">
        <v>193</v>
      </c>
      <c r="DR131" s="8">
        <v>92</v>
      </c>
      <c r="DS131" s="8">
        <v>187</v>
      </c>
      <c r="DT131" s="8">
        <v>366</v>
      </c>
      <c r="DU131" s="8">
        <v>390</v>
      </c>
      <c r="DV131" s="8">
        <v>388</v>
      </c>
      <c r="DW131" s="8">
        <v>231</v>
      </c>
      <c r="DX131" s="8">
        <v>238</v>
      </c>
    </row>
    <row r="132" spans="1:128" x14ac:dyDescent="0.35">
      <c r="A132" s="9" t="s">
        <v>75</v>
      </c>
      <c r="B132" s="10">
        <v>0.47983289760269898</v>
      </c>
      <c r="C132" s="10">
        <v>0.47858726676739999</v>
      </c>
      <c r="D132" s="10">
        <v>0.47990140108908502</v>
      </c>
      <c r="E132" s="10">
        <v>0.47878220184750397</v>
      </c>
      <c r="F132" s="10">
        <v>0.46983375149371798</v>
      </c>
      <c r="G132" s="10">
        <v>0.440776500687803</v>
      </c>
      <c r="H132" s="10">
        <v>0.47950688489641002</v>
      </c>
      <c r="I132" s="10">
        <v>0.46129466149623199</v>
      </c>
      <c r="J132" s="10">
        <v>0.50097310458456201</v>
      </c>
      <c r="K132" s="11">
        <v>0.54054890909395603</v>
      </c>
      <c r="L132" s="10">
        <v>0.46208112152223102</v>
      </c>
      <c r="M132" s="10">
        <v>0.47214406016400901</v>
      </c>
      <c r="N132" s="10">
        <v>0.50555723267298902</v>
      </c>
      <c r="O132" s="10">
        <v>0.41046032637115198</v>
      </c>
      <c r="P132" s="10">
        <v>0.46207019239861902</v>
      </c>
      <c r="Q132" s="12">
        <v>0.41786200977216398</v>
      </c>
      <c r="R132" s="10">
        <v>0.475138566678731</v>
      </c>
      <c r="S132" s="10">
        <v>0.50479577851591595</v>
      </c>
      <c r="T132" s="10">
        <v>0.49599482775808601</v>
      </c>
      <c r="U132" s="11">
        <v>0.56977882188974205</v>
      </c>
      <c r="V132" s="10">
        <v>0.466434365549943</v>
      </c>
      <c r="W132" s="10">
        <v>0.46483243545634101</v>
      </c>
      <c r="X132" s="10">
        <v>0.52343848252828495</v>
      </c>
      <c r="Y132" s="10">
        <v>0.53326847816901202</v>
      </c>
      <c r="Z132" s="10">
        <v>0.47537900326951998</v>
      </c>
      <c r="AA132" s="10">
        <v>0.46467965128363498</v>
      </c>
      <c r="AB132" s="10">
        <v>0.482917023652009</v>
      </c>
      <c r="AC132" s="12">
        <v>0.415164799134907</v>
      </c>
      <c r="AD132" s="10">
        <v>0.50784341969357105</v>
      </c>
      <c r="AE132" s="10">
        <v>0.49949982842093998</v>
      </c>
      <c r="AF132" s="10">
        <v>0.46143995583511299</v>
      </c>
      <c r="AG132" s="10">
        <v>0.47913626898783801</v>
      </c>
      <c r="AH132" s="10">
        <v>0.48260293284279598</v>
      </c>
      <c r="AI132" s="10">
        <v>0.47993918228100402</v>
      </c>
      <c r="AJ132" s="10">
        <v>0.47700023277918102</v>
      </c>
      <c r="AK132" s="10">
        <v>0.48186428687650701</v>
      </c>
      <c r="AL132" s="10">
        <v>0.47925036267194798</v>
      </c>
      <c r="AM132" s="10">
        <v>0.487022339709824</v>
      </c>
      <c r="AN132" s="10">
        <v>0.46853810298593901</v>
      </c>
      <c r="AO132" s="10">
        <v>0.46680307897388001</v>
      </c>
      <c r="AP132" s="10">
        <v>0.49203896097894601</v>
      </c>
      <c r="AQ132" s="12">
        <v>0.44260054827842199</v>
      </c>
      <c r="AR132" s="11">
        <v>0.51059250410745105</v>
      </c>
      <c r="AS132" s="10">
        <v>0.489224150492853</v>
      </c>
      <c r="AT132" s="10">
        <v>0.47052668241290402</v>
      </c>
      <c r="AU132" s="10">
        <v>0.48092355825895</v>
      </c>
      <c r="AV132" s="10">
        <v>0.47624629341979602</v>
      </c>
      <c r="AW132" s="10">
        <v>0.49024046094752499</v>
      </c>
      <c r="AX132" s="10">
        <v>0.437387415260928</v>
      </c>
      <c r="AY132" s="10">
        <v>0.46978789761842699</v>
      </c>
      <c r="AZ132" s="10">
        <v>0.51055608789140094</v>
      </c>
      <c r="BA132" s="10">
        <v>0.48362551133565301</v>
      </c>
      <c r="BB132" s="10">
        <v>0.47922603950402998</v>
      </c>
      <c r="BC132" s="10">
        <v>0.482021729968583</v>
      </c>
      <c r="BD132" s="12">
        <v>0.46936976200882402</v>
      </c>
      <c r="BE132" s="12">
        <v>0.40882997539370503</v>
      </c>
      <c r="BF132" s="11">
        <v>0.53376888073558304</v>
      </c>
      <c r="BG132" s="11">
        <v>0.50818684651635004</v>
      </c>
      <c r="BH132" s="11">
        <v>1</v>
      </c>
      <c r="BI132" s="12">
        <v>0</v>
      </c>
      <c r="BJ132" s="12">
        <v>0</v>
      </c>
      <c r="BK132" s="12">
        <v>0.40078247980784498</v>
      </c>
      <c r="BL132" s="10">
        <v>0.52195532286428803</v>
      </c>
      <c r="BM132" s="11">
        <v>0.54453264668349299</v>
      </c>
      <c r="BN132" s="10">
        <v>0.49976365921638299</v>
      </c>
      <c r="BO132" s="10">
        <v>0.45823186513746</v>
      </c>
      <c r="BP132" s="10">
        <v>0.480001732098227</v>
      </c>
      <c r="BQ132" s="10">
        <v>0.44324585375707698</v>
      </c>
      <c r="BR132" s="10">
        <v>0.47107941585950502</v>
      </c>
      <c r="BS132" s="10">
        <v>0.47629024655774999</v>
      </c>
      <c r="BT132" s="10">
        <v>0.408041088888076</v>
      </c>
      <c r="BU132" s="10">
        <v>0.52348903125972701</v>
      </c>
      <c r="BV132" s="11">
        <v>0.56977882188974205</v>
      </c>
      <c r="BW132" s="10">
        <v>0.49835705953707499</v>
      </c>
      <c r="BX132" s="10">
        <v>0.49978097089476697</v>
      </c>
      <c r="BY132" s="10">
        <v>0.47809524723383801</v>
      </c>
      <c r="BZ132" s="12">
        <v>0.41681144996779501</v>
      </c>
      <c r="CA132" s="10">
        <v>0.469004959224187</v>
      </c>
      <c r="CB132" s="12">
        <v>0.40513100915667499</v>
      </c>
      <c r="CC132" s="10">
        <v>0.39126137126689697</v>
      </c>
      <c r="CD132" s="10">
        <v>0.53039812654656904</v>
      </c>
      <c r="CE132" s="10">
        <v>0.50692641077988698</v>
      </c>
      <c r="CF132" s="10">
        <v>0.50262103409817105</v>
      </c>
      <c r="CG132" s="12">
        <v>0.41446010855327597</v>
      </c>
      <c r="CH132" s="10">
        <v>0.48093807857839399</v>
      </c>
      <c r="CI132" s="10">
        <v>0.470086395396909</v>
      </c>
      <c r="CJ132" s="10">
        <v>0.47111463341583198</v>
      </c>
      <c r="CK132" s="10">
        <v>0.53396454063195797</v>
      </c>
      <c r="CL132" s="10">
        <v>0.492486820432807</v>
      </c>
      <c r="CM132" s="12">
        <v>0.447393422580318</v>
      </c>
      <c r="CN132" s="10">
        <v>0.47499209852572699</v>
      </c>
      <c r="CO132" s="10">
        <v>0.48307485460492899</v>
      </c>
      <c r="CP132" s="11">
        <v>0.53366321051080001</v>
      </c>
      <c r="CQ132" s="10">
        <v>0.46208112152223102</v>
      </c>
      <c r="CR132" s="10">
        <v>0.41597322970990303</v>
      </c>
      <c r="CS132" s="12">
        <v>0.42884822456760302</v>
      </c>
      <c r="CT132" s="10">
        <v>0.466519667638646</v>
      </c>
      <c r="CU132" s="10">
        <v>0.49781440010623601</v>
      </c>
      <c r="CV132" s="11">
        <v>0.56604906209289096</v>
      </c>
      <c r="CW132" s="10">
        <v>0.466434365549943</v>
      </c>
      <c r="CX132" s="10">
        <v>0.54766098030852595</v>
      </c>
      <c r="CY132" s="10">
        <v>0.46514411421466501</v>
      </c>
      <c r="CZ132" s="10">
        <v>0.48256353189686402</v>
      </c>
      <c r="DA132" s="10">
        <v>0.46617006297269498</v>
      </c>
      <c r="DB132" s="10">
        <v>0.49543827431983301</v>
      </c>
      <c r="DC132" s="10">
        <v>0.46143995583511299</v>
      </c>
      <c r="DD132" s="12">
        <v>0.40078247980784498</v>
      </c>
      <c r="DE132" s="10">
        <v>0.51765688668701604</v>
      </c>
      <c r="DF132" s="11">
        <v>0.52337314632621401</v>
      </c>
      <c r="DG132" s="10">
        <v>0.47385548742342298</v>
      </c>
      <c r="DH132" s="10">
        <v>0.44901073528524399</v>
      </c>
      <c r="DI132" s="10">
        <v>0.47620557376932898</v>
      </c>
      <c r="DJ132" s="10">
        <v>0.47629024655774999</v>
      </c>
      <c r="DK132" s="10">
        <v>0.408041088888076</v>
      </c>
      <c r="DL132" s="10">
        <v>0.52565059100258005</v>
      </c>
      <c r="DM132" s="11">
        <v>0.54637109003651796</v>
      </c>
      <c r="DN132" s="10">
        <v>0.49531269399358602</v>
      </c>
      <c r="DO132" s="10">
        <v>0.43420594919084698</v>
      </c>
      <c r="DP132" s="10">
        <v>0.46418346012935102</v>
      </c>
      <c r="DQ132" s="12">
        <v>0.40513100915667499</v>
      </c>
      <c r="DR132" s="10">
        <v>0.39126137126689697</v>
      </c>
      <c r="DS132" s="10">
        <v>0.50654815146919097</v>
      </c>
      <c r="DT132" s="10">
        <v>0.49658549188753098</v>
      </c>
      <c r="DU132" s="10">
        <v>0.45185738315067397</v>
      </c>
      <c r="DV132" s="10">
        <v>0.46345180483831</v>
      </c>
      <c r="DW132" s="10">
        <v>0.48650468062220398</v>
      </c>
      <c r="DX132" s="10">
        <v>0.53396454063195797</v>
      </c>
    </row>
    <row r="133" spans="1:128" x14ac:dyDescent="0.35">
      <c r="A133" s="9" t="s">
        <v>76</v>
      </c>
      <c r="B133" s="10">
        <v>0.40993757192591401</v>
      </c>
      <c r="C133" s="10">
        <v>0.40871018899776201</v>
      </c>
      <c r="D133" s="10">
        <v>0.41221528780051597</v>
      </c>
      <c r="E133" s="10">
        <v>0.40455026785638798</v>
      </c>
      <c r="F133" s="10">
        <v>0.405045759837866</v>
      </c>
      <c r="G133" s="10">
        <v>0.434771595844822</v>
      </c>
      <c r="H133" s="10">
        <v>0.392091671739137</v>
      </c>
      <c r="I133" s="10">
        <v>0.42990738136066098</v>
      </c>
      <c r="J133" s="10">
        <v>0.38473400921633</v>
      </c>
      <c r="K133" s="10">
        <v>0.399166691838099</v>
      </c>
      <c r="L133" s="10">
        <v>0.43374709191973099</v>
      </c>
      <c r="M133" s="10">
        <v>0.40854777859320202</v>
      </c>
      <c r="N133" s="10">
        <v>0.414587365819233</v>
      </c>
      <c r="O133" s="11">
        <v>0.48085951061884802</v>
      </c>
      <c r="P133" s="10">
        <v>0.39823455306493299</v>
      </c>
      <c r="Q133" s="10">
        <v>0.44132977155755299</v>
      </c>
      <c r="R133" s="10">
        <v>0.38125808360723901</v>
      </c>
      <c r="S133" s="10">
        <v>0.40277559968480298</v>
      </c>
      <c r="T133" s="10">
        <v>0.381926066112451</v>
      </c>
      <c r="U133" s="10">
        <v>0.383912186831317</v>
      </c>
      <c r="V133" s="10">
        <v>0.42230290173861701</v>
      </c>
      <c r="W133" s="10">
        <v>0.41103582751550699</v>
      </c>
      <c r="X133" s="10">
        <v>0.401126837913169</v>
      </c>
      <c r="Y133" s="12">
        <v>0.34369411515198101</v>
      </c>
      <c r="Z133" s="10">
        <v>0.41283349911345402</v>
      </c>
      <c r="AA133" s="10">
        <v>0.427930463642826</v>
      </c>
      <c r="AB133" s="10">
        <v>0.40383087595936401</v>
      </c>
      <c r="AC133" s="10">
        <v>0.46027209860152302</v>
      </c>
      <c r="AD133" s="10">
        <v>0.38718687990246498</v>
      </c>
      <c r="AE133" s="10">
        <v>0.42313302781130202</v>
      </c>
      <c r="AF133" s="10">
        <v>0.44302023472716601</v>
      </c>
      <c r="AG133" s="10">
        <v>0.40662257408302299</v>
      </c>
      <c r="AH133" s="10">
        <v>0.43196206573938301</v>
      </c>
      <c r="AI133" s="10">
        <v>0.405634594713704</v>
      </c>
      <c r="AJ133" s="10">
        <v>0.40756978016560202</v>
      </c>
      <c r="AK133" s="10">
        <v>0.40459913245995299</v>
      </c>
      <c r="AL133" s="10">
        <v>0.433521728855358</v>
      </c>
      <c r="AM133" s="10">
        <v>0.41477145281118399</v>
      </c>
      <c r="AN133" s="10">
        <v>0.45630580192480502</v>
      </c>
      <c r="AO133" s="10">
        <v>0.40929828506569699</v>
      </c>
      <c r="AP133" s="10">
        <v>0.410536442574362</v>
      </c>
      <c r="AQ133" s="10">
        <v>0.42278467061191399</v>
      </c>
      <c r="AR133" s="10">
        <v>0.39619287307085799</v>
      </c>
      <c r="AS133" s="10">
        <v>0.39689243530981499</v>
      </c>
      <c r="AT133" s="10">
        <v>0.42762355688463499</v>
      </c>
      <c r="AU133" s="10">
        <v>0.411939165700828</v>
      </c>
      <c r="AV133" s="10">
        <v>0.40335539206599302</v>
      </c>
      <c r="AW133" s="10">
        <v>0.39958277634386802</v>
      </c>
      <c r="AX133" s="10">
        <v>0.440980143498302</v>
      </c>
      <c r="AY133" s="10">
        <v>0.42619669854608899</v>
      </c>
      <c r="AZ133" s="10">
        <v>0.36983672247906102</v>
      </c>
      <c r="BA133" s="10">
        <v>0.41879908690492101</v>
      </c>
      <c r="BB133" s="12">
        <v>0.38814025348158898</v>
      </c>
      <c r="BC133" s="10">
        <v>0.42028816092383797</v>
      </c>
      <c r="BD133" s="11">
        <v>0.462187929945714</v>
      </c>
      <c r="BE133" s="11">
        <v>0.59117002460629198</v>
      </c>
      <c r="BF133" s="12">
        <v>0.32498339567009199</v>
      </c>
      <c r="BG133" s="12">
        <v>0.26834483725081298</v>
      </c>
      <c r="BH133" s="12">
        <v>0</v>
      </c>
      <c r="BI133" s="11">
        <v>1</v>
      </c>
      <c r="BJ133" s="12">
        <v>0</v>
      </c>
      <c r="BK133" s="11">
        <v>0.49726122006429302</v>
      </c>
      <c r="BL133" s="10">
        <v>0.37170888698997501</v>
      </c>
      <c r="BM133" s="10">
        <v>0.39443353512618701</v>
      </c>
      <c r="BN133" s="10">
        <v>0.388993344454312</v>
      </c>
      <c r="BO133" s="10">
        <v>0.43083022432232398</v>
      </c>
      <c r="BP133" s="10">
        <v>0.39267429493638001</v>
      </c>
      <c r="BQ133" s="10">
        <v>0.432429421983406</v>
      </c>
      <c r="BR133" s="10">
        <v>0.40703379224762598</v>
      </c>
      <c r="BS133" s="10">
        <v>0.40289347671813902</v>
      </c>
      <c r="BT133" s="10">
        <v>0.50546634106253197</v>
      </c>
      <c r="BU133" s="10">
        <v>0.34104590605095297</v>
      </c>
      <c r="BV133" s="10">
        <v>0.383912186831317</v>
      </c>
      <c r="BW133" s="10">
        <v>0.38374503244053398</v>
      </c>
      <c r="BX133" s="10">
        <v>0.40293117793039601</v>
      </c>
      <c r="BY133" s="10">
        <v>0.37911035795868803</v>
      </c>
      <c r="BZ133" s="10">
        <v>0.44212622072639701</v>
      </c>
      <c r="CA133" s="10">
        <v>0.402263009867521</v>
      </c>
      <c r="CB133" s="10">
        <v>0.47461614748959702</v>
      </c>
      <c r="CC133" s="10">
        <v>0.48701098443756802</v>
      </c>
      <c r="CD133" s="10">
        <v>0.399794489338895</v>
      </c>
      <c r="CE133" s="10">
        <v>0.413650055078227</v>
      </c>
      <c r="CF133" s="10">
        <v>0.394101427696051</v>
      </c>
      <c r="CG133" s="10">
        <v>0.46179396827043001</v>
      </c>
      <c r="CH133" s="10">
        <v>0.40738677755003799</v>
      </c>
      <c r="CI133" s="10">
        <v>0.42258364174531299</v>
      </c>
      <c r="CJ133" s="10">
        <v>0.41290538065409399</v>
      </c>
      <c r="CK133" s="12">
        <v>0.34476252201796598</v>
      </c>
      <c r="CL133" s="10">
        <v>0.39362185445312597</v>
      </c>
      <c r="CM133" s="10">
        <v>0.42828158945445999</v>
      </c>
      <c r="CN133" s="10">
        <v>0.39733383129528499</v>
      </c>
      <c r="CO133" s="10">
        <v>0.40076385545948501</v>
      </c>
      <c r="CP133" s="10">
        <v>0.40700852404033</v>
      </c>
      <c r="CQ133" s="10">
        <v>0.43374709191973099</v>
      </c>
      <c r="CR133" s="10">
        <v>0.45992459898879201</v>
      </c>
      <c r="CS133" s="10">
        <v>0.44077432861892402</v>
      </c>
      <c r="CT133" s="10">
        <v>0.39719492607665702</v>
      </c>
      <c r="CU133" s="10">
        <v>0.38885905307294999</v>
      </c>
      <c r="CV133" s="10">
        <v>0.38495103515138301</v>
      </c>
      <c r="CW133" s="10">
        <v>0.42230290173861701</v>
      </c>
      <c r="CX133" s="10">
        <v>0.34581076373516401</v>
      </c>
      <c r="CY133" s="10">
        <v>0.41629127219922202</v>
      </c>
      <c r="CZ133" s="10">
        <v>0.39794476682197699</v>
      </c>
      <c r="DA133" s="10">
        <v>0.41566060867674698</v>
      </c>
      <c r="DB133" s="10">
        <v>0.433903033238419</v>
      </c>
      <c r="DC133" s="10">
        <v>0.44302023472716601</v>
      </c>
      <c r="DD133" s="11">
        <v>0.49726122006429302</v>
      </c>
      <c r="DE133" s="10">
        <v>0.40232409473460701</v>
      </c>
      <c r="DF133" s="10">
        <v>0.38566141410320498</v>
      </c>
      <c r="DG133" s="10">
        <v>0.40852413027636503</v>
      </c>
      <c r="DH133" s="10">
        <v>0.42429699119087899</v>
      </c>
      <c r="DI133" s="10">
        <v>0.40378332582422499</v>
      </c>
      <c r="DJ133" s="10">
        <v>0.40289347671813902</v>
      </c>
      <c r="DK133" s="10">
        <v>0.50546634106253197</v>
      </c>
      <c r="DL133" s="10">
        <v>0.37041428072424698</v>
      </c>
      <c r="DM133" s="10">
        <v>0.37150832931636102</v>
      </c>
      <c r="DN133" s="10">
        <v>0.39261901842829</v>
      </c>
      <c r="DO133" s="10">
        <v>0.42190655050090498</v>
      </c>
      <c r="DP133" s="10">
        <v>0.41303803893674101</v>
      </c>
      <c r="DQ133" s="10">
        <v>0.47461614748959702</v>
      </c>
      <c r="DR133" s="10">
        <v>0.48701098443756802</v>
      </c>
      <c r="DS133" s="10">
        <v>0.44120286666816699</v>
      </c>
      <c r="DT133" s="10">
        <v>0.403210505658887</v>
      </c>
      <c r="DU133" s="10">
        <v>0.42515882464370602</v>
      </c>
      <c r="DV133" s="10">
        <v>0.42728762372541201</v>
      </c>
      <c r="DW133" s="10">
        <v>0.39559963017412703</v>
      </c>
      <c r="DX133" s="12">
        <v>0.34476252201796598</v>
      </c>
    </row>
    <row r="134" spans="1:128" x14ac:dyDescent="0.35">
      <c r="A134" s="9" t="s">
        <v>77</v>
      </c>
      <c r="B134" s="10">
        <v>0.11022953047138601</v>
      </c>
      <c r="C134" s="10">
        <v>0.112702544234838</v>
      </c>
      <c r="D134" s="10">
        <v>0.10788331111039701</v>
      </c>
      <c r="E134" s="10">
        <v>0.11666753029610701</v>
      </c>
      <c r="F134" s="10">
        <v>0.12512048866841699</v>
      </c>
      <c r="G134" s="10">
        <v>0.124451903467375</v>
      </c>
      <c r="H134" s="10">
        <v>0.128401443364453</v>
      </c>
      <c r="I134" s="10">
        <v>0.10879795714311</v>
      </c>
      <c r="J134" s="10">
        <v>0.114292886199108</v>
      </c>
      <c r="K134" s="12">
        <v>6.0284399067943202E-2</v>
      </c>
      <c r="L134" s="10">
        <v>0.10417178655803799</v>
      </c>
      <c r="M134" s="11">
        <v>0.11930816124278799</v>
      </c>
      <c r="N134" s="12">
        <v>7.9855401507784599E-2</v>
      </c>
      <c r="O134" s="10">
        <v>0.10868016301</v>
      </c>
      <c r="P134" s="10">
        <v>0.13969525453644899</v>
      </c>
      <c r="Q134" s="10">
        <v>0.14080821867028301</v>
      </c>
      <c r="R134" s="10">
        <v>0.14360334971402899</v>
      </c>
      <c r="S134" s="10">
        <v>9.2428621799281394E-2</v>
      </c>
      <c r="T134" s="10">
        <v>0.122079106129462</v>
      </c>
      <c r="U134" s="12">
        <v>4.6308991278941003E-2</v>
      </c>
      <c r="V134" s="10">
        <v>0.11126273271143999</v>
      </c>
      <c r="W134" s="11">
        <v>0.124131737028156</v>
      </c>
      <c r="X134" s="12">
        <v>7.5434679558547602E-2</v>
      </c>
      <c r="Y134" s="10">
        <v>0.12303740667900701</v>
      </c>
      <c r="Z134" s="10">
        <v>0.111787497617027</v>
      </c>
      <c r="AA134" s="10">
        <v>0.107389885073539</v>
      </c>
      <c r="AB134" s="10">
        <v>0.113252100388627</v>
      </c>
      <c r="AC134" s="10">
        <v>0.12456310226356899</v>
      </c>
      <c r="AD134" s="10">
        <v>0.104969700403963</v>
      </c>
      <c r="AE134" s="10">
        <v>7.7367143767760202E-2</v>
      </c>
      <c r="AF134" s="10">
        <v>9.5539809437720793E-2</v>
      </c>
      <c r="AG134" s="10">
        <v>0.114241156929138</v>
      </c>
      <c r="AH134" s="10">
        <v>8.5435001417818707E-2</v>
      </c>
      <c r="AI134" s="10">
        <v>0.11442622300529</v>
      </c>
      <c r="AJ134" s="10">
        <v>0.11542998705522201</v>
      </c>
      <c r="AK134" s="10">
        <v>0.113536580663538</v>
      </c>
      <c r="AL134" s="10">
        <v>8.7227908472694904E-2</v>
      </c>
      <c r="AM134" s="10">
        <v>9.8206207478993099E-2</v>
      </c>
      <c r="AN134" s="10">
        <v>7.5156095089256303E-2</v>
      </c>
      <c r="AO134" s="11">
        <v>0.12389863596042799</v>
      </c>
      <c r="AP134" s="12">
        <v>9.7424596446688203E-2</v>
      </c>
      <c r="AQ134" s="11">
        <v>0.13461478110966299</v>
      </c>
      <c r="AR134" s="12">
        <v>9.3214622821692794E-2</v>
      </c>
      <c r="AS134" s="10">
        <v>0.113883414197332</v>
      </c>
      <c r="AT134" s="10">
        <v>0.101849760702467</v>
      </c>
      <c r="AU134" s="10">
        <v>0.107137276040223</v>
      </c>
      <c r="AV134" s="10">
        <v>0.120398314514211</v>
      </c>
      <c r="AW134" s="10">
        <v>0.11017676270860299</v>
      </c>
      <c r="AX134" s="10">
        <v>0.12163244124077</v>
      </c>
      <c r="AY134" s="10">
        <v>0.104015403835482</v>
      </c>
      <c r="AZ134" s="10">
        <v>0.11960718962953799</v>
      </c>
      <c r="BA134" s="10">
        <v>9.7575401759423697E-2</v>
      </c>
      <c r="BB134" s="11">
        <v>0.13263370701438201</v>
      </c>
      <c r="BC134" s="10">
        <v>9.7690109107578901E-2</v>
      </c>
      <c r="BD134" s="12">
        <v>6.8442308045462003E-2</v>
      </c>
      <c r="BE134" s="12">
        <v>0</v>
      </c>
      <c r="BF134" s="11">
        <v>0.141247723594325</v>
      </c>
      <c r="BG134" s="11">
        <v>0.223468316232839</v>
      </c>
      <c r="BH134" s="12">
        <v>0</v>
      </c>
      <c r="BI134" s="12">
        <v>0</v>
      </c>
      <c r="BJ134" s="11">
        <v>1</v>
      </c>
      <c r="BK134" s="10">
        <v>0.101956300127862</v>
      </c>
      <c r="BL134" s="10">
        <v>0.10633579014573601</v>
      </c>
      <c r="BM134" s="12">
        <v>6.1033818190318501E-2</v>
      </c>
      <c r="BN134" s="10">
        <v>0.111242996329304</v>
      </c>
      <c r="BO134" s="10">
        <v>0.110937910540219</v>
      </c>
      <c r="BP134" s="10">
        <v>0.127323972965393</v>
      </c>
      <c r="BQ134" s="10">
        <v>0.124324724259516</v>
      </c>
      <c r="BR134" s="10">
        <v>0.121886791892869</v>
      </c>
      <c r="BS134" s="10">
        <v>0.12081627672411099</v>
      </c>
      <c r="BT134" s="10">
        <v>8.6492570049391398E-2</v>
      </c>
      <c r="BU134" s="10">
        <v>0.13546506268931999</v>
      </c>
      <c r="BV134" s="12">
        <v>4.6308991278941003E-2</v>
      </c>
      <c r="BW134" s="10">
        <v>0.11789790802239</v>
      </c>
      <c r="BX134" s="10">
        <v>9.7287851174836404E-2</v>
      </c>
      <c r="BY134" s="10">
        <v>0.142794394807472</v>
      </c>
      <c r="BZ134" s="10">
        <v>0.141062329305808</v>
      </c>
      <c r="CA134" s="10">
        <v>0.12873203090829199</v>
      </c>
      <c r="CB134" s="10">
        <v>0.120252843353727</v>
      </c>
      <c r="CC134" s="10">
        <v>0.121727644295534</v>
      </c>
      <c r="CD134" s="10">
        <v>6.9807384114534798E-2</v>
      </c>
      <c r="CE134" s="10">
        <v>7.9423534141888699E-2</v>
      </c>
      <c r="CF134" s="10">
        <v>0.10327753820577699</v>
      </c>
      <c r="CG134" s="10">
        <v>0.123745923176293</v>
      </c>
      <c r="CH134" s="10">
        <v>0.111675143871567</v>
      </c>
      <c r="CI134" s="10">
        <v>0.107329962857779</v>
      </c>
      <c r="CJ134" s="10">
        <v>0.115979985930074</v>
      </c>
      <c r="CK134" s="10">
        <v>0.12127293735007499</v>
      </c>
      <c r="CL134" s="10">
        <v>0.11389132511406699</v>
      </c>
      <c r="CM134" s="10">
        <v>0.124324987965221</v>
      </c>
      <c r="CN134" s="10">
        <v>0.12767407017898799</v>
      </c>
      <c r="CO134" s="10">
        <v>0.116161289935586</v>
      </c>
      <c r="CP134" s="12">
        <v>5.9328265448871501E-2</v>
      </c>
      <c r="CQ134" s="10">
        <v>0.10417178655803799</v>
      </c>
      <c r="CR134" s="10">
        <v>0.12410217130130501</v>
      </c>
      <c r="CS134" s="10">
        <v>0.13037744681347399</v>
      </c>
      <c r="CT134" s="10">
        <v>0.13628540628469801</v>
      </c>
      <c r="CU134" s="10">
        <v>0.113326546820813</v>
      </c>
      <c r="CV134" s="12">
        <v>4.8999902755726202E-2</v>
      </c>
      <c r="CW134" s="10">
        <v>0.11126273271143999</v>
      </c>
      <c r="CX134" s="10">
        <v>0.10652825595631001</v>
      </c>
      <c r="CY134" s="10">
        <v>0.118564613586113</v>
      </c>
      <c r="CZ134" s="10">
        <v>0.119491701281159</v>
      </c>
      <c r="DA134" s="10">
        <v>0.118169328350559</v>
      </c>
      <c r="DB134" s="12">
        <v>7.0658692441746704E-2</v>
      </c>
      <c r="DC134" s="10">
        <v>9.5539809437720793E-2</v>
      </c>
      <c r="DD134" s="10">
        <v>0.101956300127862</v>
      </c>
      <c r="DE134" s="12">
        <v>8.0019018578377399E-2</v>
      </c>
      <c r="DF134" s="10">
        <v>9.0965439570582604E-2</v>
      </c>
      <c r="DG134" s="10">
        <v>0.117620382300212</v>
      </c>
      <c r="DH134" s="10">
        <v>0.12669227352387699</v>
      </c>
      <c r="DI134" s="10">
        <v>0.120011100406447</v>
      </c>
      <c r="DJ134" s="10">
        <v>0.12081627672411099</v>
      </c>
      <c r="DK134" s="10">
        <v>8.6492570049391398E-2</v>
      </c>
      <c r="DL134" s="10">
        <v>0.103935128273171</v>
      </c>
      <c r="DM134" s="10">
        <v>8.2120580647120398E-2</v>
      </c>
      <c r="DN134" s="10">
        <v>0.112068287578124</v>
      </c>
      <c r="DO134" s="11">
        <v>0.14388750030824901</v>
      </c>
      <c r="DP134" s="10">
        <v>0.12277850093390801</v>
      </c>
      <c r="DQ134" s="10">
        <v>0.120252843353727</v>
      </c>
      <c r="DR134" s="10">
        <v>0.121727644295534</v>
      </c>
      <c r="DS134" s="12">
        <v>5.2248981862642298E-2</v>
      </c>
      <c r="DT134" s="10">
        <v>0.10020400245358201</v>
      </c>
      <c r="DU134" s="10">
        <v>0.122983792205619</v>
      </c>
      <c r="DV134" s="10">
        <v>0.109260571436277</v>
      </c>
      <c r="DW134" s="10">
        <v>0.11789568920367</v>
      </c>
      <c r="DX134" s="10">
        <v>0.12127293735007499</v>
      </c>
    </row>
  </sheetData>
  <mergeCells count="312">
    <mergeCell ref="A1:DX1"/>
    <mergeCell ref="A2:A3"/>
    <mergeCell ref="C2:D2"/>
    <mergeCell ref="E2:N2"/>
    <mergeCell ref="O2:X2"/>
    <mergeCell ref="Y2:AH2"/>
    <mergeCell ref="AI2:AK2"/>
    <mergeCell ref="AL2:AN2"/>
    <mergeCell ref="AO2:AP2"/>
    <mergeCell ref="AQ2:AR2"/>
    <mergeCell ref="CX2:DC2"/>
    <mergeCell ref="DD2:DJ2"/>
    <mergeCell ref="DK2:DQ2"/>
    <mergeCell ref="DR2:DX2"/>
    <mergeCell ref="A12:DX12"/>
    <mergeCell ref="A13:A14"/>
    <mergeCell ref="C13:D13"/>
    <mergeCell ref="E13:N13"/>
    <mergeCell ref="O13:X13"/>
    <mergeCell ref="Y13:AH13"/>
    <mergeCell ref="BH2:BJ2"/>
    <mergeCell ref="BK2:BS2"/>
    <mergeCell ref="BT2:CB2"/>
    <mergeCell ref="CC2:CK2"/>
    <mergeCell ref="CL2:CQ2"/>
    <mergeCell ref="CR2:CW2"/>
    <mergeCell ref="AS2:AT2"/>
    <mergeCell ref="AU2:AV2"/>
    <mergeCell ref="AW2:AX2"/>
    <mergeCell ref="AY2:AZ2"/>
    <mergeCell ref="BA2:BC2"/>
    <mergeCell ref="BD2:BG2"/>
    <mergeCell ref="BA13:BC13"/>
    <mergeCell ref="BD13:BG13"/>
    <mergeCell ref="BH13:BJ13"/>
    <mergeCell ref="BK13:BS13"/>
    <mergeCell ref="AI13:AK13"/>
    <mergeCell ref="AL13:AN13"/>
    <mergeCell ref="AO13:AP13"/>
    <mergeCell ref="AQ13:AR13"/>
    <mergeCell ref="AS13:AT13"/>
    <mergeCell ref="AU13:AV13"/>
    <mergeCell ref="AO30:AP30"/>
    <mergeCell ref="AQ30:AR30"/>
    <mergeCell ref="AS30:AT30"/>
    <mergeCell ref="AU30:AV30"/>
    <mergeCell ref="AW30:AX30"/>
    <mergeCell ref="AY30:AZ30"/>
    <mergeCell ref="DK13:DQ13"/>
    <mergeCell ref="DR13:DX13"/>
    <mergeCell ref="A29:DX29"/>
    <mergeCell ref="A30:A31"/>
    <mergeCell ref="C30:D30"/>
    <mergeCell ref="E30:N30"/>
    <mergeCell ref="O30:X30"/>
    <mergeCell ref="Y30:AH30"/>
    <mergeCell ref="AI30:AK30"/>
    <mergeCell ref="AL30:AN30"/>
    <mergeCell ref="BT13:CB13"/>
    <mergeCell ref="CC13:CK13"/>
    <mergeCell ref="CL13:CQ13"/>
    <mergeCell ref="CR13:CW13"/>
    <mergeCell ref="CX13:DC13"/>
    <mergeCell ref="DD13:DJ13"/>
    <mergeCell ref="AW13:AX13"/>
    <mergeCell ref="AY13:AZ13"/>
    <mergeCell ref="CL30:CQ30"/>
    <mergeCell ref="CR30:CW30"/>
    <mergeCell ref="CX30:DC30"/>
    <mergeCell ref="DD30:DJ30"/>
    <mergeCell ref="DK30:DQ30"/>
    <mergeCell ref="DR30:DX30"/>
    <mergeCell ref="BA30:BC30"/>
    <mergeCell ref="BD30:BG30"/>
    <mergeCell ref="BH30:BJ30"/>
    <mergeCell ref="BK30:BS30"/>
    <mergeCell ref="BT30:CB30"/>
    <mergeCell ref="CC30:CK30"/>
    <mergeCell ref="A41:DX41"/>
    <mergeCell ref="A42:A43"/>
    <mergeCell ref="C42:D42"/>
    <mergeCell ref="E42:N42"/>
    <mergeCell ref="O42:X42"/>
    <mergeCell ref="Y42:AH42"/>
    <mergeCell ref="AI42:AK42"/>
    <mergeCell ref="AL42:AN42"/>
    <mergeCell ref="AO42:AP42"/>
    <mergeCell ref="AQ42:AR42"/>
    <mergeCell ref="CX42:DC42"/>
    <mergeCell ref="DD42:DJ42"/>
    <mergeCell ref="DK42:DQ42"/>
    <mergeCell ref="DR42:DX42"/>
    <mergeCell ref="A54:DX54"/>
    <mergeCell ref="A55:A56"/>
    <mergeCell ref="C55:D55"/>
    <mergeCell ref="E55:N55"/>
    <mergeCell ref="O55:X55"/>
    <mergeCell ref="Y55:AH55"/>
    <mergeCell ref="BH42:BJ42"/>
    <mergeCell ref="BK42:BS42"/>
    <mergeCell ref="BT42:CB42"/>
    <mergeCell ref="CC42:CK42"/>
    <mergeCell ref="CL42:CQ42"/>
    <mergeCell ref="CR42:CW42"/>
    <mergeCell ref="AS42:AT42"/>
    <mergeCell ref="AU42:AV42"/>
    <mergeCell ref="AW42:AX42"/>
    <mergeCell ref="AY42:AZ42"/>
    <mergeCell ref="BA42:BC42"/>
    <mergeCell ref="BD42:BG42"/>
    <mergeCell ref="BA55:BC55"/>
    <mergeCell ref="BD55:BG55"/>
    <mergeCell ref="BH55:BJ55"/>
    <mergeCell ref="BK55:BS55"/>
    <mergeCell ref="AI55:AK55"/>
    <mergeCell ref="AL55:AN55"/>
    <mergeCell ref="AO55:AP55"/>
    <mergeCell ref="AQ55:AR55"/>
    <mergeCell ref="AS55:AT55"/>
    <mergeCell ref="AU55:AV55"/>
    <mergeCell ref="AO68:AP68"/>
    <mergeCell ref="AQ68:AR68"/>
    <mergeCell ref="AS68:AT68"/>
    <mergeCell ref="AU68:AV68"/>
    <mergeCell ref="AW68:AX68"/>
    <mergeCell ref="AY68:AZ68"/>
    <mergeCell ref="DK55:DQ55"/>
    <mergeCell ref="DR55:DX55"/>
    <mergeCell ref="A67:DX67"/>
    <mergeCell ref="A68:A69"/>
    <mergeCell ref="C68:D68"/>
    <mergeCell ref="E68:N68"/>
    <mergeCell ref="O68:X68"/>
    <mergeCell ref="Y68:AH68"/>
    <mergeCell ref="AI68:AK68"/>
    <mergeCell ref="AL68:AN68"/>
    <mergeCell ref="BT55:CB55"/>
    <mergeCell ref="CC55:CK55"/>
    <mergeCell ref="CL55:CQ55"/>
    <mergeCell ref="CR55:CW55"/>
    <mergeCell ref="CX55:DC55"/>
    <mergeCell ref="DD55:DJ55"/>
    <mergeCell ref="AW55:AX55"/>
    <mergeCell ref="AY55:AZ55"/>
    <mergeCell ref="CL68:CQ68"/>
    <mergeCell ref="CR68:CW68"/>
    <mergeCell ref="CX68:DC68"/>
    <mergeCell ref="DD68:DJ68"/>
    <mergeCell ref="DK68:DQ68"/>
    <mergeCell ref="DR68:DX68"/>
    <mergeCell ref="BA68:BC68"/>
    <mergeCell ref="BD68:BG68"/>
    <mergeCell ref="BH68:BJ68"/>
    <mergeCell ref="BK68:BS68"/>
    <mergeCell ref="BT68:CB68"/>
    <mergeCell ref="CC68:CK68"/>
    <mergeCell ref="A77:DX77"/>
    <mergeCell ref="A78:A79"/>
    <mergeCell ref="C78:D78"/>
    <mergeCell ref="E78:N78"/>
    <mergeCell ref="O78:X78"/>
    <mergeCell ref="Y78:AH78"/>
    <mergeCell ref="AI78:AK78"/>
    <mergeCell ref="AL78:AN78"/>
    <mergeCell ref="AO78:AP78"/>
    <mergeCell ref="AQ78:AR78"/>
    <mergeCell ref="CX78:DC78"/>
    <mergeCell ref="DD78:DJ78"/>
    <mergeCell ref="DK78:DQ78"/>
    <mergeCell ref="DR78:DX78"/>
    <mergeCell ref="A85:DX85"/>
    <mergeCell ref="A86:A87"/>
    <mergeCell ref="C86:D86"/>
    <mergeCell ref="E86:N86"/>
    <mergeCell ref="O86:X86"/>
    <mergeCell ref="Y86:AH86"/>
    <mergeCell ref="BH78:BJ78"/>
    <mergeCell ref="BK78:BS78"/>
    <mergeCell ref="BT78:CB78"/>
    <mergeCell ref="CC78:CK78"/>
    <mergeCell ref="CL78:CQ78"/>
    <mergeCell ref="CR78:CW78"/>
    <mergeCell ref="AS78:AT78"/>
    <mergeCell ref="AU78:AV78"/>
    <mergeCell ref="AW78:AX78"/>
    <mergeCell ref="AY78:AZ78"/>
    <mergeCell ref="BA78:BC78"/>
    <mergeCell ref="BD78:BG78"/>
    <mergeCell ref="BA86:BC86"/>
    <mergeCell ref="BD86:BG86"/>
    <mergeCell ref="BH86:BJ86"/>
    <mergeCell ref="BK86:BS86"/>
    <mergeCell ref="AI86:AK86"/>
    <mergeCell ref="AL86:AN86"/>
    <mergeCell ref="AO86:AP86"/>
    <mergeCell ref="AQ86:AR86"/>
    <mergeCell ref="AS86:AT86"/>
    <mergeCell ref="AU86:AV86"/>
    <mergeCell ref="AO101:AP101"/>
    <mergeCell ref="AQ101:AR101"/>
    <mergeCell ref="AS101:AT101"/>
    <mergeCell ref="AU101:AV101"/>
    <mergeCell ref="AW101:AX101"/>
    <mergeCell ref="AY101:AZ101"/>
    <mergeCell ref="DK86:DQ86"/>
    <mergeCell ref="DR86:DX86"/>
    <mergeCell ref="A100:DX100"/>
    <mergeCell ref="A101:A102"/>
    <mergeCell ref="C101:D101"/>
    <mergeCell ref="E101:N101"/>
    <mergeCell ref="O101:X101"/>
    <mergeCell ref="Y101:AH101"/>
    <mergeCell ref="AI101:AK101"/>
    <mergeCell ref="AL101:AN101"/>
    <mergeCell ref="BT86:CB86"/>
    <mergeCell ref="CC86:CK86"/>
    <mergeCell ref="CL86:CQ86"/>
    <mergeCell ref="CR86:CW86"/>
    <mergeCell ref="CX86:DC86"/>
    <mergeCell ref="DD86:DJ86"/>
    <mergeCell ref="AW86:AX86"/>
    <mergeCell ref="AY86:AZ86"/>
    <mergeCell ref="CL101:CQ101"/>
    <mergeCell ref="CR101:CW101"/>
    <mergeCell ref="CX101:DC101"/>
    <mergeCell ref="DD101:DJ101"/>
    <mergeCell ref="DK101:DQ101"/>
    <mergeCell ref="DR101:DX101"/>
    <mergeCell ref="BA101:BC101"/>
    <mergeCell ref="BD101:BG101"/>
    <mergeCell ref="BH101:BJ101"/>
    <mergeCell ref="BK101:BS101"/>
    <mergeCell ref="BT101:CB101"/>
    <mergeCell ref="CC101:CK101"/>
    <mergeCell ref="A108:DX108"/>
    <mergeCell ref="A109:A110"/>
    <mergeCell ref="C109:D109"/>
    <mergeCell ref="E109:N109"/>
    <mergeCell ref="O109:X109"/>
    <mergeCell ref="Y109:AH109"/>
    <mergeCell ref="AI109:AK109"/>
    <mergeCell ref="AL109:AN109"/>
    <mergeCell ref="AO109:AP109"/>
    <mergeCell ref="AQ109:AR109"/>
    <mergeCell ref="CX109:DC109"/>
    <mergeCell ref="DD109:DJ109"/>
    <mergeCell ref="DK109:DQ109"/>
    <mergeCell ref="DR109:DX109"/>
    <mergeCell ref="A117:DX117"/>
    <mergeCell ref="A118:A119"/>
    <mergeCell ref="C118:D118"/>
    <mergeCell ref="E118:N118"/>
    <mergeCell ref="O118:X118"/>
    <mergeCell ref="Y118:AH118"/>
    <mergeCell ref="BH109:BJ109"/>
    <mergeCell ref="BK109:BS109"/>
    <mergeCell ref="BT109:CB109"/>
    <mergeCell ref="CC109:CK109"/>
    <mergeCell ref="CL109:CQ109"/>
    <mergeCell ref="CR109:CW109"/>
    <mergeCell ref="AS109:AT109"/>
    <mergeCell ref="AU109:AV109"/>
    <mergeCell ref="AW109:AX109"/>
    <mergeCell ref="AY109:AZ109"/>
    <mergeCell ref="BA109:BC109"/>
    <mergeCell ref="BD109:BG109"/>
    <mergeCell ref="BA118:BC118"/>
    <mergeCell ref="BD118:BG118"/>
    <mergeCell ref="BH118:BJ118"/>
    <mergeCell ref="BK118:BS118"/>
    <mergeCell ref="AI118:AK118"/>
    <mergeCell ref="AL118:AN118"/>
    <mergeCell ref="AO118:AP118"/>
    <mergeCell ref="AQ118:AR118"/>
    <mergeCell ref="AS118:AT118"/>
    <mergeCell ref="AU118:AV118"/>
    <mergeCell ref="AO129:AP129"/>
    <mergeCell ref="AQ129:AR129"/>
    <mergeCell ref="AS129:AT129"/>
    <mergeCell ref="AU129:AV129"/>
    <mergeCell ref="AW129:AX129"/>
    <mergeCell ref="AY129:AZ129"/>
    <mergeCell ref="DK118:DQ118"/>
    <mergeCell ref="DR118:DX118"/>
    <mergeCell ref="A128:DX128"/>
    <mergeCell ref="A129:A130"/>
    <mergeCell ref="C129:D129"/>
    <mergeCell ref="E129:N129"/>
    <mergeCell ref="O129:X129"/>
    <mergeCell ref="Y129:AH129"/>
    <mergeCell ref="AI129:AK129"/>
    <mergeCell ref="AL129:AN129"/>
    <mergeCell ref="BT118:CB118"/>
    <mergeCell ref="CC118:CK118"/>
    <mergeCell ref="CL118:CQ118"/>
    <mergeCell ref="CR118:CW118"/>
    <mergeCell ref="CX118:DC118"/>
    <mergeCell ref="DD118:DJ118"/>
    <mergeCell ref="AW118:AX118"/>
    <mergeCell ref="AY118:AZ118"/>
    <mergeCell ref="CL129:CQ129"/>
    <mergeCell ref="CR129:CW129"/>
    <mergeCell ref="CX129:DC129"/>
    <mergeCell ref="DD129:DJ129"/>
    <mergeCell ref="DK129:DQ129"/>
    <mergeCell ref="DR129:DX129"/>
    <mergeCell ref="BA129:BC129"/>
    <mergeCell ref="BD129:BG129"/>
    <mergeCell ref="BH129:BJ129"/>
    <mergeCell ref="BK129:BS129"/>
    <mergeCell ref="BT129:CB129"/>
    <mergeCell ref="CC129:CK129"/>
  </mergeCells>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67B592E-E435-4480-8DF7-37EE780E7A53}">
  <dimension ref="A1:FJ1029"/>
  <sheetViews>
    <sheetView workbookViewId="0">
      <pane xSplit="1" ySplit="3" topLeftCell="B4" activePane="bottomRight" state="frozen"/>
      <selection pane="topRight" activeCell="B1" sqref="B1"/>
      <selection pane="bottomLeft" activeCell="A4" sqref="A4"/>
      <selection pane="bottomRight" sqref="A1:FJ1"/>
    </sheetView>
  </sheetViews>
  <sheetFormatPr defaultColWidth="9.08984375" defaultRowHeight="14.5" x14ac:dyDescent="0.35"/>
  <cols>
    <col min="1" max="1" width="45.7265625" customWidth="1"/>
    <col min="2" max="166" width="14.7265625" customWidth="1"/>
  </cols>
  <sheetData>
    <row r="1" spans="1:166" ht="28.5" customHeight="1" x14ac:dyDescent="0.35">
      <c r="A1" s="23" t="s">
        <v>460</v>
      </c>
      <c r="B1" s="23"/>
      <c r="C1" s="23"/>
      <c r="D1" s="23"/>
      <c r="E1" s="23"/>
      <c r="F1" s="23"/>
      <c r="G1" s="23"/>
      <c r="H1" s="23"/>
      <c r="I1" s="23"/>
      <c r="J1" s="23"/>
      <c r="K1" s="23"/>
      <c r="L1" s="23"/>
      <c r="M1" s="23"/>
      <c r="N1" s="23"/>
      <c r="O1" s="23"/>
      <c r="P1" s="23"/>
      <c r="Q1" s="23"/>
      <c r="R1" s="23"/>
      <c r="S1" s="23"/>
      <c r="T1" s="23"/>
      <c r="U1" s="23"/>
      <c r="V1" s="23"/>
      <c r="W1" s="23"/>
      <c r="X1" s="23"/>
      <c r="Y1" s="23"/>
      <c r="Z1" s="23"/>
      <c r="AA1" s="23"/>
      <c r="AB1" s="23"/>
      <c r="AC1" s="23"/>
      <c r="AD1" s="23"/>
      <c r="AE1" s="23"/>
      <c r="AF1" s="23"/>
      <c r="AG1" s="23"/>
      <c r="AH1" s="23"/>
      <c r="AI1" s="23"/>
      <c r="AJ1" s="23"/>
      <c r="AK1" s="23"/>
      <c r="AL1" s="23"/>
      <c r="AM1" s="23"/>
      <c r="AN1" s="23"/>
      <c r="AO1" s="23"/>
      <c r="AP1" s="23"/>
      <c r="AQ1" s="23"/>
      <c r="AR1" s="23"/>
      <c r="AS1" s="23"/>
      <c r="AT1" s="23"/>
      <c r="AU1" s="23"/>
      <c r="AV1" s="23"/>
      <c r="AW1" s="23"/>
      <c r="AX1" s="23"/>
      <c r="AY1" s="23"/>
      <c r="AZ1" s="23"/>
      <c r="BA1" s="23"/>
      <c r="BB1" s="23"/>
      <c r="BC1" s="23"/>
      <c r="BD1" s="23"/>
      <c r="BE1" s="23"/>
      <c r="BF1" s="23"/>
      <c r="BG1" s="23"/>
      <c r="BH1" s="23"/>
      <c r="BI1" s="23"/>
      <c r="BJ1" s="23"/>
      <c r="BK1" s="23"/>
      <c r="BL1" s="23"/>
      <c r="BM1" s="23"/>
      <c r="BN1" s="23"/>
      <c r="BO1" s="23"/>
      <c r="BP1" s="23"/>
      <c r="BQ1" s="23"/>
      <c r="BR1" s="23"/>
      <c r="BS1" s="23"/>
      <c r="BT1" s="23"/>
      <c r="BU1" s="23"/>
      <c r="BV1" s="23"/>
      <c r="BW1" s="23"/>
      <c r="BX1" s="23"/>
      <c r="BY1" s="23"/>
      <c r="BZ1" s="23"/>
      <c r="CA1" s="23"/>
      <c r="CB1" s="23"/>
      <c r="CC1" s="23"/>
      <c r="CD1" s="23"/>
      <c r="CE1" s="23"/>
      <c r="CF1" s="23"/>
      <c r="CG1" s="23"/>
      <c r="CH1" s="23"/>
      <c r="CI1" s="23"/>
      <c r="CJ1" s="23"/>
      <c r="CK1" s="23"/>
      <c r="CL1" s="23"/>
      <c r="CM1" s="23"/>
      <c r="CN1" s="23"/>
      <c r="CO1" s="23"/>
      <c r="CP1" s="23"/>
      <c r="CQ1" s="23"/>
      <c r="CR1" s="23"/>
      <c r="CS1" s="23"/>
      <c r="CT1" s="23"/>
      <c r="CU1" s="23"/>
      <c r="CV1" s="23"/>
      <c r="CW1" s="23"/>
      <c r="CX1" s="23"/>
      <c r="CY1" s="23"/>
      <c r="CZ1" s="23"/>
      <c r="DA1" s="23"/>
      <c r="DB1" s="23"/>
      <c r="DC1" s="23"/>
      <c r="DD1" s="23"/>
      <c r="DE1" s="23"/>
      <c r="DF1" s="23"/>
      <c r="DG1" s="23"/>
      <c r="DH1" s="23"/>
      <c r="DI1" s="23"/>
      <c r="DJ1" s="23"/>
      <c r="DK1" s="23"/>
      <c r="DL1" s="23"/>
      <c r="DM1" s="23"/>
      <c r="DN1" s="23"/>
      <c r="DO1" s="23"/>
      <c r="DP1" s="23"/>
      <c r="DQ1" s="23"/>
      <c r="DR1" s="23"/>
      <c r="DS1" s="23"/>
      <c r="DT1" s="23"/>
      <c r="DU1" s="23"/>
      <c r="DV1" s="23"/>
      <c r="DW1" s="23"/>
      <c r="DX1" s="23"/>
      <c r="DY1" s="23"/>
      <c r="DZ1" s="23"/>
      <c r="EA1" s="23"/>
      <c r="EB1" s="23"/>
      <c r="EC1" s="23"/>
      <c r="ED1" s="23"/>
      <c r="EE1" s="23"/>
      <c r="EF1" s="23"/>
      <c r="EG1" s="23"/>
      <c r="EH1" s="23"/>
      <c r="EI1" s="23"/>
      <c r="EJ1" s="23"/>
      <c r="EK1" s="23"/>
      <c r="EL1" s="23"/>
      <c r="EM1" s="23"/>
      <c r="EN1" s="23"/>
      <c r="EO1" s="23"/>
      <c r="EP1" s="23"/>
      <c r="EQ1" s="23"/>
      <c r="ER1" s="23"/>
      <c r="ES1" s="23"/>
      <c r="ET1" s="23"/>
      <c r="EU1" s="23"/>
      <c r="EV1" s="23"/>
      <c r="EW1" s="23"/>
      <c r="EX1" s="23"/>
      <c r="EY1" s="23"/>
      <c r="EZ1" s="23"/>
      <c r="FA1" s="23"/>
      <c r="FB1" s="23"/>
      <c r="FC1" s="23"/>
      <c r="FD1" s="23"/>
      <c r="FE1" s="23"/>
      <c r="FF1" s="23"/>
      <c r="FG1" s="23"/>
      <c r="FH1" s="23"/>
      <c r="FI1" s="23"/>
      <c r="FJ1" s="23"/>
    </row>
    <row r="2" spans="1:166" ht="42" x14ac:dyDescent="0.35">
      <c r="A2" s="24" t="s">
        <v>203</v>
      </c>
      <c r="B2" s="16" t="s">
        <v>264</v>
      </c>
      <c r="C2" s="22" t="s">
        <v>12</v>
      </c>
      <c r="D2" s="22"/>
      <c r="E2" s="22" t="s">
        <v>13</v>
      </c>
      <c r="F2" s="22"/>
      <c r="G2" s="22"/>
      <c r="H2" s="22"/>
      <c r="I2" s="22"/>
      <c r="J2" s="22"/>
      <c r="K2" s="22"/>
      <c r="L2" s="22"/>
      <c r="M2" s="22"/>
      <c r="N2" s="22"/>
      <c r="O2" s="22" t="s">
        <v>204</v>
      </c>
      <c r="P2" s="22"/>
      <c r="Q2" s="22"/>
      <c r="R2" s="22"/>
      <c r="S2" s="22"/>
      <c r="T2" s="22"/>
      <c r="U2" s="22"/>
      <c r="V2" s="22"/>
      <c r="W2" s="22"/>
      <c r="X2" s="22"/>
      <c r="Y2" s="22" t="s">
        <v>205</v>
      </c>
      <c r="Z2" s="22"/>
      <c r="AA2" s="22"/>
      <c r="AB2" s="22"/>
      <c r="AC2" s="22"/>
      <c r="AD2" s="22"/>
      <c r="AE2" s="22"/>
      <c r="AF2" s="22"/>
      <c r="AG2" s="22"/>
      <c r="AH2" s="22"/>
      <c r="AI2" s="22" t="s">
        <v>268</v>
      </c>
      <c r="AJ2" s="22"/>
      <c r="AK2" s="22"/>
      <c r="AL2" s="22" t="s">
        <v>14</v>
      </c>
      <c r="AM2" s="22"/>
      <c r="AN2" s="22"/>
      <c r="AO2" s="22" t="s">
        <v>218</v>
      </c>
      <c r="AP2" s="22"/>
      <c r="AQ2" s="22"/>
      <c r="AR2" s="22"/>
      <c r="AS2" s="22"/>
      <c r="AT2" s="22"/>
      <c r="AU2" s="22"/>
      <c r="AV2" s="22" t="s">
        <v>219</v>
      </c>
      <c r="AW2" s="22"/>
      <c r="AX2" s="22"/>
      <c r="AY2" s="22" t="s">
        <v>220</v>
      </c>
      <c r="AZ2" s="22"/>
      <c r="BA2" s="22"/>
      <c r="BB2" s="22" t="s">
        <v>206</v>
      </c>
      <c r="BC2" s="22"/>
      <c r="BD2" s="22" t="s">
        <v>207</v>
      </c>
      <c r="BE2" s="22"/>
      <c r="BF2" s="22" t="s">
        <v>208</v>
      </c>
      <c r="BG2" s="22"/>
      <c r="BH2" s="22" t="s">
        <v>15</v>
      </c>
      <c r="BI2" s="22"/>
      <c r="BJ2" s="22" t="s">
        <v>16</v>
      </c>
      <c r="BK2" s="22"/>
      <c r="BL2" s="22" t="s">
        <v>17</v>
      </c>
      <c r="BM2" s="22"/>
      <c r="BN2" s="22" t="s">
        <v>18</v>
      </c>
      <c r="BO2" s="22"/>
      <c r="BP2" s="22"/>
      <c r="BQ2" s="22" t="s">
        <v>221</v>
      </c>
      <c r="BR2" s="22"/>
      <c r="BS2" s="22"/>
      <c r="BT2" s="22" t="s">
        <v>222</v>
      </c>
      <c r="BU2" s="22"/>
      <c r="BV2" s="22"/>
      <c r="BW2" s="22" t="s">
        <v>19</v>
      </c>
      <c r="BX2" s="22"/>
      <c r="BY2" s="22" t="s">
        <v>20</v>
      </c>
      <c r="BZ2" s="22"/>
      <c r="CA2" s="22" t="s">
        <v>21</v>
      </c>
      <c r="CB2" s="22"/>
      <c r="CC2" s="22"/>
      <c r="CD2" s="22" t="s">
        <v>22</v>
      </c>
      <c r="CE2" s="22"/>
      <c r="CF2" s="22"/>
      <c r="CG2" s="22" t="s">
        <v>23</v>
      </c>
      <c r="CH2" s="22"/>
      <c r="CI2" s="22"/>
      <c r="CJ2" s="22"/>
      <c r="CK2" s="22" t="s">
        <v>25</v>
      </c>
      <c r="CL2" s="22"/>
      <c r="CM2" s="22"/>
      <c r="CN2" s="22"/>
      <c r="CO2" s="22" t="s">
        <v>26</v>
      </c>
      <c r="CP2" s="22"/>
      <c r="CQ2" s="22"/>
      <c r="CR2" s="22" t="s">
        <v>27</v>
      </c>
      <c r="CS2" s="22"/>
      <c r="CT2" s="22" t="s">
        <v>28</v>
      </c>
      <c r="CU2" s="22"/>
      <c r="CV2" s="16" t="s">
        <v>29</v>
      </c>
      <c r="CW2" s="22" t="s">
        <v>30</v>
      </c>
      <c r="CX2" s="22"/>
      <c r="CY2" s="22"/>
      <c r="CZ2" s="22"/>
      <c r="DA2" s="22"/>
      <c r="DB2" s="22"/>
      <c r="DC2" s="22"/>
      <c r="DD2" s="22"/>
      <c r="DE2" s="22"/>
      <c r="DF2" s="22" t="s">
        <v>31</v>
      </c>
      <c r="DG2" s="22"/>
      <c r="DH2" s="22"/>
      <c r="DI2" s="22"/>
      <c r="DJ2" s="22"/>
      <c r="DK2" s="22"/>
      <c r="DL2" s="22"/>
      <c r="DM2" s="22"/>
      <c r="DN2" s="22"/>
      <c r="DO2" s="22" t="s">
        <v>32</v>
      </c>
      <c r="DP2" s="22"/>
      <c r="DQ2" s="22"/>
      <c r="DR2" s="22"/>
      <c r="DS2" s="22"/>
      <c r="DT2" s="22"/>
      <c r="DU2" s="22"/>
      <c r="DV2" s="22"/>
      <c r="DW2" s="22"/>
      <c r="DX2" s="22" t="s">
        <v>33</v>
      </c>
      <c r="DY2" s="22"/>
      <c r="DZ2" s="22"/>
      <c r="EA2" s="22"/>
      <c r="EB2" s="22"/>
      <c r="EC2" s="22"/>
      <c r="ED2" s="22" t="s">
        <v>34</v>
      </c>
      <c r="EE2" s="22"/>
      <c r="EF2" s="22"/>
      <c r="EG2" s="22"/>
      <c r="EH2" s="22"/>
      <c r="EI2" s="22"/>
      <c r="EJ2" s="22" t="s">
        <v>35</v>
      </c>
      <c r="EK2" s="22"/>
      <c r="EL2" s="22"/>
      <c r="EM2" s="22"/>
      <c r="EN2" s="22"/>
      <c r="EO2" s="22"/>
      <c r="EP2" s="22" t="s">
        <v>36</v>
      </c>
      <c r="EQ2" s="22"/>
      <c r="ER2" s="22"/>
      <c r="ES2" s="22"/>
      <c r="ET2" s="22"/>
      <c r="EU2" s="22"/>
      <c r="EV2" s="22"/>
      <c r="EW2" s="22" t="s">
        <v>37</v>
      </c>
      <c r="EX2" s="22"/>
      <c r="EY2" s="22"/>
      <c r="EZ2" s="22"/>
      <c r="FA2" s="22"/>
      <c r="FB2" s="22"/>
      <c r="FC2" s="22"/>
      <c r="FD2" s="22" t="s">
        <v>38</v>
      </c>
      <c r="FE2" s="22"/>
      <c r="FF2" s="22"/>
      <c r="FG2" s="22"/>
      <c r="FH2" s="22"/>
      <c r="FI2" s="22"/>
      <c r="FJ2" s="22"/>
    </row>
    <row r="3" spans="1:166" ht="31.5" x14ac:dyDescent="0.35">
      <c r="A3" s="24"/>
      <c r="B3" s="16" t="s">
        <v>1</v>
      </c>
      <c r="C3" s="16" t="s">
        <v>39</v>
      </c>
      <c r="D3" s="16" t="s">
        <v>40</v>
      </c>
      <c r="E3" s="16" t="s">
        <v>41</v>
      </c>
      <c r="F3" s="16" t="s">
        <v>42</v>
      </c>
      <c r="G3" s="16" t="s">
        <v>43</v>
      </c>
      <c r="H3" s="16" t="s">
        <v>44</v>
      </c>
      <c r="I3" s="16" t="s">
        <v>45</v>
      </c>
      <c r="J3" s="16" t="s">
        <v>46</v>
      </c>
      <c r="K3" s="16" t="s">
        <v>47</v>
      </c>
      <c r="L3" s="16" t="s">
        <v>48</v>
      </c>
      <c r="M3" s="16" t="s">
        <v>49</v>
      </c>
      <c r="N3" s="16" t="s">
        <v>209</v>
      </c>
      <c r="O3" s="16" t="s">
        <v>41</v>
      </c>
      <c r="P3" s="16" t="s">
        <v>42</v>
      </c>
      <c r="Q3" s="16" t="s">
        <v>43</v>
      </c>
      <c r="R3" s="16" t="s">
        <v>44</v>
      </c>
      <c r="S3" s="16" t="s">
        <v>45</v>
      </c>
      <c r="T3" s="16" t="s">
        <v>46</v>
      </c>
      <c r="U3" s="16" t="s">
        <v>47</v>
      </c>
      <c r="V3" s="16" t="s">
        <v>48</v>
      </c>
      <c r="W3" s="16" t="s">
        <v>49</v>
      </c>
      <c r="X3" s="16" t="s">
        <v>209</v>
      </c>
      <c r="Y3" s="16" t="s">
        <v>41</v>
      </c>
      <c r="Z3" s="16" t="s">
        <v>42</v>
      </c>
      <c r="AA3" s="16" t="s">
        <v>43</v>
      </c>
      <c r="AB3" s="16" t="s">
        <v>44</v>
      </c>
      <c r="AC3" s="16" t="s">
        <v>45</v>
      </c>
      <c r="AD3" s="16" t="s">
        <v>46</v>
      </c>
      <c r="AE3" s="16" t="s">
        <v>47</v>
      </c>
      <c r="AF3" s="16" t="s">
        <v>48</v>
      </c>
      <c r="AG3" s="16" t="s">
        <v>49</v>
      </c>
      <c r="AH3" s="16" t="s">
        <v>209</v>
      </c>
      <c r="AI3" s="16" t="s">
        <v>269</v>
      </c>
      <c r="AJ3" s="16" t="s">
        <v>270</v>
      </c>
      <c r="AK3" s="16" t="s">
        <v>271</v>
      </c>
      <c r="AL3" s="16" t="s">
        <v>50</v>
      </c>
      <c r="AM3" s="16" t="s">
        <v>210</v>
      </c>
      <c r="AN3" s="16" t="s">
        <v>211</v>
      </c>
      <c r="AO3" s="16" t="s">
        <v>223</v>
      </c>
      <c r="AP3" s="16" t="s">
        <v>224</v>
      </c>
      <c r="AQ3" s="16" t="s">
        <v>225</v>
      </c>
      <c r="AR3" s="16" t="s">
        <v>226</v>
      </c>
      <c r="AS3" s="16" t="s">
        <v>52</v>
      </c>
      <c r="AT3" s="16" t="s">
        <v>227</v>
      </c>
      <c r="AU3" s="16" t="s">
        <v>228</v>
      </c>
      <c r="AV3" s="16" t="s">
        <v>52</v>
      </c>
      <c r="AW3" s="16" t="s">
        <v>227</v>
      </c>
      <c r="AX3" s="16" t="s">
        <v>228</v>
      </c>
      <c r="AY3" s="16" t="s">
        <v>52</v>
      </c>
      <c r="AZ3" s="16" t="s">
        <v>227</v>
      </c>
      <c r="BA3" s="16" t="s">
        <v>228</v>
      </c>
      <c r="BB3" s="16" t="s">
        <v>212</v>
      </c>
      <c r="BC3" s="16" t="s">
        <v>213</v>
      </c>
      <c r="BD3" s="16" t="s">
        <v>212</v>
      </c>
      <c r="BE3" s="16" t="s">
        <v>213</v>
      </c>
      <c r="BF3" s="16" t="s">
        <v>212</v>
      </c>
      <c r="BG3" s="16" t="s">
        <v>213</v>
      </c>
      <c r="BH3" s="16" t="s">
        <v>53</v>
      </c>
      <c r="BI3" s="16" t="s">
        <v>54</v>
      </c>
      <c r="BJ3" s="16" t="s">
        <v>53</v>
      </c>
      <c r="BK3" s="16" t="s">
        <v>54</v>
      </c>
      <c r="BL3" s="16" t="s">
        <v>53</v>
      </c>
      <c r="BM3" s="16" t="s">
        <v>54</v>
      </c>
      <c r="BN3" s="16" t="s">
        <v>277</v>
      </c>
      <c r="BO3" s="16" t="s">
        <v>278</v>
      </c>
      <c r="BP3" s="16" t="s">
        <v>55</v>
      </c>
      <c r="BQ3" s="16" t="s">
        <v>277</v>
      </c>
      <c r="BR3" s="16" t="s">
        <v>278</v>
      </c>
      <c r="BS3" s="16" t="s">
        <v>55</v>
      </c>
      <c r="BT3" s="16" t="s">
        <v>277</v>
      </c>
      <c r="BU3" s="16" t="s">
        <v>278</v>
      </c>
      <c r="BV3" s="16" t="s">
        <v>55</v>
      </c>
      <c r="BW3" s="16" t="s">
        <v>56</v>
      </c>
      <c r="BX3" s="16" t="s">
        <v>57</v>
      </c>
      <c r="BY3" s="16" t="s">
        <v>58</v>
      </c>
      <c r="BZ3" s="16" t="s">
        <v>59</v>
      </c>
      <c r="CA3" s="16" t="s">
        <v>52</v>
      </c>
      <c r="CB3" s="16" t="s">
        <v>51</v>
      </c>
      <c r="CC3" s="16" t="s">
        <v>60</v>
      </c>
      <c r="CD3" s="16" t="s">
        <v>61</v>
      </c>
      <c r="CE3" s="16" t="s">
        <v>62</v>
      </c>
      <c r="CF3" s="16" t="s">
        <v>63</v>
      </c>
      <c r="CG3" s="16" t="s">
        <v>64</v>
      </c>
      <c r="CH3" s="16" t="s">
        <v>65</v>
      </c>
      <c r="CI3" s="16" t="s">
        <v>66</v>
      </c>
      <c r="CJ3" s="16" t="s">
        <v>67</v>
      </c>
      <c r="CK3" s="16" t="s">
        <v>71</v>
      </c>
      <c r="CL3" s="16" t="s">
        <v>72</v>
      </c>
      <c r="CM3" s="16" t="s">
        <v>73</v>
      </c>
      <c r="CN3" s="16" t="s">
        <v>74</v>
      </c>
      <c r="CO3" s="16" t="s">
        <v>75</v>
      </c>
      <c r="CP3" s="16" t="s">
        <v>76</v>
      </c>
      <c r="CQ3" s="16" t="s">
        <v>77</v>
      </c>
      <c r="CR3" s="16" t="s">
        <v>78</v>
      </c>
      <c r="CS3" s="16" t="s">
        <v>229</v>
      </c>
      <c r="CT3" s="16" t="s">
        <v>79</v>
      </c>
      <c r="CU3" s="16" t="s">
        <v>80</v>
      </c>
      <c r="CV3" s="16" t="s">
        <v>79</v>
      </c>
      <c r="CW3" s="16" t="s">
        <v>83</v>
      </c>
      <c r="CX3" s="16" t="s">
        <v>84</v>
      </c>
      <c r="CY3" s="16" t="s">
        <v>85</v>
      </c>
      <c r="CZ3" s="16" t="s">
        <v>86</v>
      </c>
      <c r="DA3" s="16" t="s">
        <v>87</v>
      </c>
      <c r="DB3" s="16" t="s">
        <v>88</v>
      </c>
      <c r="DC3" s="16" t="s">
        <v>89</v>
      </c>
      <c r="DD3" s="16" t="s">
        <v>90</v>
      </c>
      <c r="DE3" s="16" t="s">
        <v>91</v>
      </c>
      <c r="DF3" s="16" t="s">
        <v>83</v>
      </c>
      <c r="DG3" s="16" t="s">
        <v>84</v>
      </c>
      <c r="DH3" s="16" t="s">
        <v>85</v>
      </c>
      <c r="DI3" s="16" t="s">
        <v>86</v>
      </c>
      <c r="DJ3" s="16" t="s">
        <v>87</v>
      </c>
      <c r="DK3" s="16" t="s">
        <v>88</v>
      </c>
      <c r="DL3" s="16" t="s">
        <v>89</v>
      </c>
      <c r="DM3" s="16" t="s">
        <v>90</v>
      </c>
      <c r="DN3" s="16" t="s">
        <v>91</v>
      </c>
      <c r="DO3" s="16" t="s">
        <v>83</v>
      </c>
      <c r="DP3" s="16" t="s">
        <v>84</v>
      </c>
      <c r="DQ3" s="16" t="s">
        <v>85</v>
      </c>
      <c r="DR3" s="16" t="s">
        <v>86</v>
      </c>
      <c r="DS3" s="16" t="s">
        <v>87</v>
      </c>
      <c r="DT3" s="16" t="s">
        <v>88</v>
      </c>
      <c r="DU3" s="16" t="s">
        <v>89</v>
      </c>
      <c r="DV3" s="16" t="s">
        <v>90</v>
      </c>
      <c r="DW3" s="16" t="s">
        <v>91</v>
      </c>
      <c r="DX3" s="16" t="s">
        <v>92</v>
      </c>
      <c r="DY3" s="16" t="s">
        <v>93</v>
      </c>
      <c r="DZ3" s="16" t="s">
        <v>214</v>
      </c>
      <c r="EA3" s="16" t="s">
        <v>215</v>
      </c>
      <c r="EB3" s="16" t="s">
        <v>216</v>
      </c>
      <c r="EC3" s="16" t="s">
        <v>94</v>
      </c>
      <c r="ED3" s="16" t="s">
        <v>92</v>
      </c>
      <c r="EE3" s="16" t="s">
        <v>93</v>
      </c>
      <c r="EF3" s="16" t="s">
        <v>214</v>
      </c>
      <c r="EG3" s="16" t="s">
        <v>215</v>
      </c>
      <c r="EH3" s="16" t="s">
        <v>216</v>
      </c>
      <c r="EI3" s="16" t="s">
        <v>94</v>
      </c>
      <c r="EJ3" s="16" t="s">
        <v>92</v>
      </c>
      <c r="EK3" s="16" t="s">
        <v>93</v>
      </c>
      <c r="EL3" s="16" t="s">
        <v>214</v>
      </c>
      <c r="EM3" s="16" t="s">
        <v>215</v>
      </c>
      <c r="EN3" s="16" t="s">
        <v>216</v>
      </c>
      <c r="EO3" s="16" t="s">
        <v>94</v>
      </c>
      <c r="EP3" s="16" t="s">
        <v>95</v>
      </c>
      <c r="EQ3" s="16" t="s">
        <v>96</v>
      </c>
      <c r="ER3" s="16" t="s">
        <v>97</v>
      </c>
      <c r="ES3" s="16" t="s">
        <v>98</v>
      </c>
      <c r="ET3" s="16" t="s">
        <v>272</v>
      </c>
      <c r="EU3" s="16" t="s">
        <v>99</v>
      </c>
      <c r="EV3" s="16" t="s">
        <v>100</v>
      </c>
      <c r="EW3" s="16" t="s">
        <v>95</v>
      </c>
      <c r="EX3" s="16" t="s">
        <v>96</v>
      </c>
      <c r="EY3" s="16" t="s">
        <v>97</v>
      </c>
      <c r="EZ3" s="16" t="s">
        <v>98</v>
      </c>
      <c r="FA3" s="16" t="s">
        <v>272</v>
      </c>
      <c r="FB3" s="16" t="s">
        <v>99</v>
      </c>
      <c r="FC3" s="16" t="s">
        <v>100</v>
      </c>
      <c r="FD3" s="16" t="s">
        <v>95</v>
      </c>
      <c r="FE3" s="16" t="s">
        <v>96</v>
      </c>
      <c r="FF3" s="16" t="s">
        <v>97</v>
      </c>
      <c r="FG3" s="16" t="s">
        <v>98</v>
      </c>
      <c r="FH3" s="16" t="s">
        <v>272</v>
      </c>
      <c r="FI3" s="16" t="s">
        <v>99</v>
      </c>
      <c r="FJ3" s="16" t="s">
        <v>100</v>
      </c>
    </row>
    <row r="4" spans="1:166" x14ac:dyDescent="0.35">
      <c r="A4" s="15" t="s">
        <v>459</v>
      </c>
      <c r="B4" s="14">
        <v>3698</v>
      </c>
      <c r="C4" s="14">
        <v>1819</v>
      </c>
      <c r="D4" s="14">
        <v>1853</v>
      </c>
      <c r="E4" s="14">
        <v>443</v>
      </c>
      <c r="F4" s="14">
        <v>545</v>
      </c>
      <c r="G4" s="14">
        <v>551</v>
      </c>
      <c r="H4" s="14">
        <v>488</v>
      </c>
      <c r="I4" s="14">
        <v>453</v>
      </c>
      <c r="J4" s="14">
        <v>377</v>
      </c>
      <c r="K4" s="14">
        <v>339</v>
      </c>
      <c r="L4" s="14">
        <v>502</v>
      </c>
      <c r="M4" s="14">
        <v>2857</v>
      </c>
      <c r="N4" s="14">
        <v>841</v>
      </c>
      <c r="O4" s="14">
        <v>234</v>
      </c>
      <c r="P4" s="14">
        <v>272</v>
      </c>
      <c r="Q4" s="14">
        <v>266</v>
      </c>
      <c r="R4" s="14">
        <v>266</v>
      </c>
      <c r="S4" s="14">
        <v>220</v>
      </c>
      <c r="T4" s="14">
        <v>176</v>
      </c>
      <c r="U4" s="14">
        <v>148</v>
      </c>
      <c r="V4" s="14">
        <v>237</v>
      </c>
      <c r="W4" s="14">
        <v>1434</v>
      </c>
      <c r="X4" s="14">
        <v>385</v>
      </c>
      <c r="Y4" s="14">
        <v>209</v>
      </c>
      <c r="Z4" s="14">
        <v>271</v>
      </c>
      <c r="AA4" s="14">
        <v>285</v>
      </c>
      <c r="AB4" s="14">
        <v>221</v>
      </c>
      <c r="AC4" s="14">
        <v>231</v>
      </c>
      <c r="AD4" s="14">
        <v>196</v>
      </c>
      <c r="AE4" s="14">
        <v>183</v>
      </c>
      <c r="AF4" s="14">
        <v>257</v>
      </c>
      <c r="AG4" s="14">
        <v>1413</v>
      </c>
      <c r="AH4" s="14">
        <v>440</v>
      </c>
      <c r="AI4" s="14">
        <v>2994</v>
      </c>
      <c r="AJ4" s="14">
        <v>1479</v>
      </c>
      <c r="AK4" s="14">
        <v>1500</v>
      </c>
      <c r="AL4" s="14">
        <v>704</v>
      </c>
      <c r="AM4" s="14">
        <v>340</v>
      </c>
      <c r="AN4" s="14">
        <v>353</v>
      </c>
      <c r="AO4" s="14">
        <v>159</v>
      </c>
      <c r="AP4" s="14">
        <v>176</v>
      </c>
      <c r="AQ4" s="14">
        <v>174</v>
      </c>
      <c r="AR4" s="14">
        <v>194</v>
      </c>
      <c r="AS4" s="14">
        <v>509</v>
      </c>
      <c r="AT4" s="14">
        <v>335</v>
      </c>
      <c r="AU4" s="14">
        <v>368</v>
      </c>
      <c r="AV4" s="14">
        <v>242</v>
      </c>
      <c r="AW4" s="14">
        <v>156</v>
      </c>
      <c r="AX4" s="14">
        <v>184</v>
      </c>
      <c r="AY4" s="14">
        <v>260</v>
      </c>
      <c r="AZ4" s="14">
        <v>173</v>
      </c>
      <c r="BA4" s="14">
        <v>180</v>
      </c>
      <c r="BB4" s="14">
        <v>2027</v>
      </c>
      <c r="BC4" s="14">
        <v>1671</v>
      </c>
      <c r="BD4" s="14">
        <v>1038</v>
      </c>
      <c r="BE4" s="14">
        <v>781</v>
      </c>
      <c r="BF4" s="14">
        <v>986</v>
      </c>
      <c r="BG4" s="14">
        <v>867</v>
      </c>
      <c r="BH4" s="14">
        <v>2658</v>
      </c>
      <c r="BI4" s="14">
        <v>1040</v>
      </c>
      <c r="BJ4" s="14">
        <v>1285</v>
      </c>
      <c r="BK4" s="14">
        <v>534</v>
      </c>
      <c r="BL4" s="14">
        <v>1349</v>
      </c>
      <c r="BM4" s="14">
        <v>504</v>
      </c>
      <c r="BN4" s="14">
        <v>845</v>
      </c>
      <c r="BO4" s="14">
        <v>1684</v>
      </c>
      <c r="BP4" s="14">
        <v>989</v>
      </c>
      <c r="BQ4" s="14">
        <v>378</v>
      </c>
      <c r="BR4" s="14">
        <v>865</v>
      </c>
      <c r="BS4" s="14">
        <v>502</v>
      </c>
      <c r="BT4" s="14">
        <v>451</v>
      </c>
      <c r="BU4" s="14">
        <v>814</v>
      </c>
      <c r="BV4" s="14">
        <v>485</v>
      </c>
      <c r="BW4" s="14">
        <v>741</v>
      </c>
      <c r="BX4" s="14">
        <v>864</v>
      </c>
      <c r="BY4" s="14">
        <v>545</v>
      </c>
      <c r="BZ4" s="14">
        <v>1094</v>
      </c>
      <c r="CA4" s="14">
        <v>312</v>
      </c>
      <c r="CB4" s="14">
        <v>1091</v>
      </c>
      <c r="CC4" s="14">
        <v>1782</v>
      </c>
      <c r="CD4" s="14">
        <v>722</v>
      </c>
      <c r="CE4" s="14">
        <v>1005</v>
      </c>
      <c r="CF4" s="14">
        <v>1684</v>
      </c>
      <c r="CG4" s="14">
        <v>654</v>
      </c>
      <c r="CH4" s="14">
        <v>1402</v>
      </c>
      <c r="CI4" s="14">
        <v>1268</v>
      </c>
      <c r="CJ4" s="14">
        <v>629</v>
      </c>
      <c r="CK4" s="14">
        <v>2739</v>
      </c>
      <c r="CL4" s="14">
        <v>1372</v>
      </c>
      <c r="CM4" s="14">
        <v>1367</v>
      </c>
      <c r="CN4" s="14">
        <v>959</v>
      </c>
      <c r="CO4" s="14">
        <v>1834</v>
      </c>
      <c r="CP4" s="14">
        <v>1450</v>
      </c>
      <c r="CQ4" s="14">
        <v>414</v>
      </c>
      <c r="CR4" s="14">
        <v>1023</v>
      </c>
      <c r="CS4" s="14">
        <v>2157</v>
      </c>
      <c r="CT4" s="14">
        <v>1478</v>
      </c>
      <c r="CU4" s="14">
        <v>2218</v>
      </c>
      <c r="CV4" s="14">
        <v>300</v>
      </c>
      <c r="CW4" s="14">
        <v>273</v>
      </c>
      <c r="CX4" s="14">
        <v>229</v>
      </c>
      <c r="CY4" s="14">
        <v>335</v>
      </c>
      <c r="CZ4" s="14">
        <v>378</v>
      </c>
      <c r="DA4" s="14">
        <v>455</v>
      </c>
      <c r="DB4" s="14">
        <v>486</v>
      </c>
      <c r="DC4" s="14">
        <v>552</v>
      </c>
      <c r="DD4" s="14">
        <v>546</v>
      </c>
      <c r="DE4" s="14">
        <v>444</v>
      </c>
      <c r="DF4" s="14">
        <v>125</v>
      </c>
      <c r="DG4" s="14">
        <v>112</v>
      </c>
      <c r="DH4" s="14">
        <v>148</v>
      </c>
      <c r="DI4" s="14">
        <v>175</v>
      </c>
      <c r="DJ4" s="14">
        <v>220</v>
      </c>
      <c r="DK4" s="14">
        <v>267</v>
      </c>
      <c r="DL4" s="14">
        <v>264</v>
      </c>
      <c r="DM4" s="14">
        <v>272</v>
      </c>
      <c r="DN4" s="14">
        <v>236</v>
      </c>
      <c r="DO4" s="14">
        <v>144</v>
      </c>
      <c r="DP4" s="14">
        <v>113</v>
      </c>
      <c r="DQ4" s="14">
        <v>179</v>
      </c>
      <c r="DR4" s="14">
        <v>198</v>
      </c>
      <c r="DS4" s="14">
        <v>233</v>
      </c>
      <c r="DT4" s="14">
        <v>218</v>
      </c>
      <c r="DU4" s="14">
        <v>288</v>
      </c>
      <c r="DV4" s="14">
        <v>272</v>
      </c>
      <c r="DW4" s="14">
        <v>208</v>
      </c>
      <c r="DX4" s="14">
        <v>207</v>
      </c>
      <c r="DY4" s="14">
        <v>1027</v>
      </c>
      <c r="DZ4" s="14">
        <v>829</v>
      </c>
      <c r="EA4" s="14">
        <v>720</v>
      </c>
      <c r="EB4" s="14">
        <v>413</v>
      </c>
      <c r="EC4" s="14">
        <v>502</v>
      </c>
      <c r="ED4" s="14">
        <v>109</v>
      </c>
      <c r="EE4" s="14">
        <v>520</v>
      </c>
      <c r="EF4" s="14">
        <v>425</v>
      </c>
      <c r="EG4" s="14">
        <v>359</v>
      </c>
      <c r="EH4" s="14">
        <v>169</v>
      </c>
      <c r="EI4" s="14">
        <v>237</v>
      </c>
      <c r="EJ4" s="14">
        <v>98</v>
      </c>
      <c r="EK4" s="14">
        <v>505</v>
      </c>
      <c r="EL4" s="14">
        <v>403</v>
      </c>
      <c r="EM4" s="14">
        <v>354</v>
      </c>
      <c r="EN4" s="14">
        <v>236</v>
      </c>
      <c r="EO4" s="14">
        <v>257</v>
      </c>
      <c r="EP4" s="14">
        <v>273</v>
      </c>
      <c r="EQ4" s="14">
        <v>431</v>
      </c>
      <c r="ER4" s="14">
        <v>449</v>
      </c>
      <c r="ES4" s="14">
        <v>698</v>
      </c>
      <c r="ET4" s="14">
        <v>807</v>
      </c>
      <c r="EU4" s="14">
        <v>596</v>
      </c>
      <c r="EV4" s="14">
        <v>444</v>
      </c>
      <c r="EW4" s="14">
        <v>125</v>
      </c>
      <c r="EX4" s="14">
        <v>215</v>
      </c>
      <c r="EY4" s="14">
        <v>184</v>
      </c>
      <c r="EZ4" s="14">
        <v>355</v>
      </c>
      <c r="FA4" s="14">
        <v>406</v>
      </c>
      <c r="FB4" s="14">
        <v>298</v>
      </c>
      <c r="FC4" s="14">
        <v>236</v>
      </c>
      <c r="FD4" s="14">
        <v>144</v>
      </c>
      <c r="FE4" s="14">
        <v>209</v>
      </c>
      <c r="FF4" s="14">
        <v>256</v>
      </c>
      <c r="FG4" s="14">
        <v>340</v>
      </c>
      <c r="FH4" s="14">
        <v>400</v>
      </c>
      <c r="FI4" s="14">
        <v>296</v>
      </c>
      <c r="FJ4" s="14">
        <v>208</v>
      </c>
    </row>
    <row r="5" spans="1:166" x14ac:dyDescent="0.35">
      <c r="A5" s="15" t="s">
        <v>2</v>
      </c>
      <c r="B5" s="14">
        <v>3698</v>
      </c>
      <c r="C5" s="14">
        <v>1870</v>
      </c>
      <c r="D5" s="14">
        <v>1806</v>
      </c>
      <c r="E5" s="14">
        <v>329</v>
      </c>
      <c r="F5" s="14">
        <v>389</v>
      </c>
      <c r="G5" s="14">
        <v>490</v>
      </c>
      <c r="H5" s="14">
        <v>511</v>
      </c>
      <c r="I5" s="14">
        <v>545</v>
      </c>
      <c r="J5" s="14">
        <v>551</v>
      </c>
      <c r="K5" s="14">
        <v>490</v>
      </c>
      <c r="L5" s="14">
        <v>394</v>
      </c>
      <c r="M5" s="14">
        <v>2814</v>
      </c>
      <c r="N5" s="14">
        <v>884</v>
      </c>
      <c r="O5" s="14">
        <v>161</v>
      </c>
      <c r="P5" s="14">
        <v>186</v>
      </c>
      <c r="Q5" s="14">
        <v>248</v>
      </c>
      <c r="R5" s="14">
        <v>255</v>
      </c>
      <c r="S5" s="14">
        <v>281</v>
      </c>
      <c r="T5" s="14">
        <v>286</v>
      </c>
      <c r="U5" s="14">
        <v>249</v>
      </c>
      <c r="V5" s="14">
        <v>203</v>
      </c>
      <c r="W5" s="14">
        <v>1418</v>
      </c>
      <c r="X5" s="14">
        <v>452</v>
      </c>
      <c r="Y5" s="14">
        <v>168</v>
      </c>
      <c r="Z5" s="14">
        <v>201</v>
      </c>
      <c r="AA5" s="14">
        <v>242</v>
      </c>
      <c r="AB5" s="14">
        <v>255</v>
      </c>
      <c r="AC5" s="14">
        <v>263</v>
      </c>
      <c r="AD5" s="14">
        <v>260</v>
      </c>
      <c r="AE5" s="14">
        <v>232</v>
      </c>
      <c r="AF5" s="14">
        <v>185</v>
      </c>
      <c r="AG5" s="14">
        <v>1389</v>
      </c>
      <c r="AH5" s="14">
        <v>418</v>
      </c>
      <c r="AI5" s="14">
        <v>3105</v>
      </c>
      <c r="AJ5" s="14">
        <v>1565</v>
      </c>
      <c r="AK5" s="14">
        <v>1528</v>
      </c>
      <c r="AL5" s="14">
        <v>593</v>
      </c>
      <c r="AM5" s="14">
        <v>305</v>
      </c>
      <c r="AN5" s="14">
        <v>279</v>
      </c>
      <c r="AO5" s="14">
        <v>114</v>
      </c>
      <c r="AP5" s="14">
        <v>135</v>
      </c>
      <c r="AQ5" s="14">
        <v>153</v>
      </c>
      <c r="AR5" s="14">
        <v>190</v>
      </c>
      <c r="AS5" s="14">
        <v>402</v>
      </c>
      <c r="AT5" s="14">
        <v>249</v>
      </c>
      <c r="AU5" s="14">
        <v>343</v>
      </c>
      <c r="AV5" s="14">
        <v>208</v>
      </c>
      <c r="AW5" s="14">
        <v>129</v>
      </c>
      <c r="AX5" s="14">
        <v>176</v>
      </c>
      <c r="AY5" s="14">
        <v>189</v>
      </c>
      <c r="AZ5" s="14">
        <v>116</v>
      </c>
      <c r="BA5" s="14">
        <v>163</v>
      </c>
      <c r="BB5" s="14">
        <v>1719</v>
      </c>
      <c r="BC5" s="14">
        <v>1979</v>
      </c>
      <c r="BD5" s="14">
        <v>850</v>
      </c>
      <c r="BE5" s="14">
        <v>1020</v>
      </c>
      <c r="BF5" s="14">
        <v>867</v>
      </c>
      <c r="BG5" s="14">
        <v>940</v>
      </c>
      <c r="BH5" s="14">
        <v>2932</v>
      </c>
      <c r="BI5" s="14">
        <v>766</v>
      </c>
      <c r="BJ5" s="14">
        <v>1494</v>
      </c>
      <c r="BK5" s="14">
        <v>376</v>
      </c>
      <c r="BL5" s="14">
        <v>1418</v>
      </c>
      <c r="BM5" s="14">
        <v>389</v>
      </c>
      <c r="BN5" s="14">
        <v>842</v>
      </c>
      <c r="BO5" s="14">
        <v>1886</v>
      </c>
      <c r="BP5" s="14">
        <v>734</v>
      </c>
      <c r="BQ5" s="14">
        <v>403</v>
      </c>
      <c r="BR5" s="14">
        <v>991</v>
      </c>
      <c r="BS5" s="14">
        <v>355</v>
      </c>
      <c r="BT5" s="14">
        <v>425</v>
      </c>
      <c r="BU5" s="14">
        <v>892</v>
      </c>
      <c r="BV5" s="14">
        <v>377</v>
      </c>
      <c r="BW5" s="14">
        <v>734</v>
      </c>
      <c r="BX5" s="14">
        <v>1070</v>
      </c>
      <c r="BY5" s="14">
        <v>723</v>
      </c>
      <c r="BZ5" s="14">
        <v>1108</v>
      </c>
      <c r="CA5" s="14">
        <v>548</v>
      </c>
      <c r="CB5" s="14">
        <v>1380</v>
      </c>
      <c r="CC5" s="14">
        <v>1353</v>
      </c>
      <c r="CD5" s="14">
        <v>816</v>
      </c>
      <c r="CE5" s="14">
        <v>956</v>
      </c>
      <c r="CF5" s="14">
        <v>1587</v>
      </c>
      <c r="CG5" s="14">
        <v>547</v>
      </c>
      <c r="CH5" s="14">
        <v>1280</v>
      </c>
      <c r="CI5" s="14">
        <v>1412</v>
      </c>
      <c r="CJ5" s="14">
        <v>725</v>
      </c>
      <c r="CK5" s="14">
        <v>2720</v>
      </c>
      <c r="CL5" s="14">
        <v>1405</v>
      </c>
      <c r="CM5" s="14">
        <v>1316</v>
      </c>
      <c r="CN5" s="14">
        <v>977</v>
      </c>
      <c r="CO5" s="14">
        <v>1761</v>
      </c>
      <c r="CP5" s="14">
        <v>1524</v>
      </c>
      <c r="CQ5" s="14">
        <v>413</v>
      </c>
      <c r="CR5" s="14">
        <v>1151</v>
      </c>
      <c r="CS5" s="14">
        <v>2131</v>
      </c>
      <c r="CT5" s="14">
        <v>1493</v>
      </c>
      <c r="CU5" s="14">
        <v>2203</v>
      </c>
      <c r="CV5" s="14">
        <v>357</v>
      </c>
      <c r="CW5" s="14">
        <v>195</v>
      </c>
      <c r="CX5" s="14">
        <v>199</v>
      </c>
      <c r="CY5" s="14">
        <v>484</v>
      </c>
      <c r="CZ5" s="14">
        <v>553</v>
      </c>
      <c r="DA5" s="14">
        <v>547</v>
      </c>
      <c r="DB5" s="14">
        <v>510</v>
      </c>
      <c r="DC5" s="14">
        <v>496</v>
      </c>
      <c r="DD5" s="14">
        <v>384</v>
      </c>
      <c r="DE5" s="14">
        <v>331</v>
      </c>
      <c r="DF5" s="14">
        <v>100</v>
      </c>
      <c r="DG5" s="14">
        <v>103</v>
      </c>
      <c r="DH5" s="14">
        <v>249</v>
      </c>
      <c r="DI5" s="14">
        <v>285</v>
      </c>
      <c r="DJ5" s="14">
        <v>281</v>
      </c>
      <c r="DK5" s="14">
        <v>257</v>
      </c>
      <c r="DL5" s="14">
        <v>247</v>
      </c>
      <c r="DM5" s="14">
        <v>184</v>
      </c>
      <c r="DN5" s="14">
        <v>163</v>
      </c>
      <c r="DO5" s="14">
        <v>92</v>
      </c>
      <c r="DP5" s="14">
        <v>94</v>
      </c>
      <c r="DQ5" s="14">
        <v>226</v>
      </c>
      <c r="DR5" s="14">
        <v>264</v>
      </c>
      <c r="DS5" s="14">
        <v>264</v>
      </c>
      <c r="DT5" s="14">
        <v>253</v>
      </c>
      <c r="DU5" s="14">
        <v>248</v>
      </c>
      <c r="DV5" s="14">
        <v>198</v>
      </c>
      <c r="DW5" s="14">
        <v>168</v>
      </c>
      <c r="DX5" s="14">
        <v>169</v>
      </c>
      <c r="DY5" s="14">
        <v>781</v>
      </c>
      <c r="DZ5" s="14">
        <v>814</v>
      </c>
      <c r="EA5" s="14">
        <v>946</v>
      </c>
      <c r="EB5" s="14">
        <v>594</v>
      </c>
      <c r="EC5" s="14">
        <v>394</v>
      </c>
      <c r="ED5" s="14">
        <v>79</v>
      </c>
      <c r="EE5" s="14">
        <v>393</v>
      </c>
      <c r="EF5" s="14">
        <v>398</v>
      </c>
      <c r="EG5" s="14">
        <v>512</v>
      </c>
      <c r="EH5" s="14">
        <v>285</v>
      </c>
      <c r="EI5" s="14">
        <v>203</v>
      </c>
      <c r="EJ5" s="14">
        <v>90</v>
      </c>
      <c r="EK5" s="14">
        <v>387</v>
      </c>
      <c r="EL5" s="14">
        <v>415</v>
      </c>
      <c r="EM5" s="14">
        <v>428</v>
      </c>
      <c r="EN5" s="14">
        <v>301</v>
      </c>
      <c r="EO5" s="14">
        <v>185</v>
      </c>
      <c r="EP5" s="14">
        <v>195</v>
      </c>
      <c r="EQ5" s="14">
        <v>398</v>
      </c>
      <c r="ER5" s="14">
        <v>750</v>
      </c>
      <c r="ES5" s="14">
        <v>812</v>
      </c>
      <c r="ET5" s="14">
        <v>778</v>
      </c>
      <c r="EU5" s="14">
        <v>435</v>
      </c>
      <c r="EV5" s="14">
        <v>331</v>
      </c>
      <c r="EW5" s="14">
        <v>100</v>
      </c>
      <c r="EX5" s="14">
        <v>205</v>
      </c>
      <c r="EY5" s="14">
        <v>375</v>
      </c>
      <c r="EZ5" s="14">
        <v>423</v>
      </c>
      <c r="FA5" s="14">
        <v>391</v>
      </c>
      <c r="FB5" s="14">
        <v>213</v>
      </c>
      <c r="FC5" s="14">
        <v>163</v>
      </c>
      <c r="FD5" s="14">
        <v>92</v>
      </c>
      <c r="FE5" s="14">
        <v>187</v>
      </c>
      <c r="FF5" s="14">
        <v>366</v>
      </c>
      <c r="FG5" s="14">
        <v>387</v>
      </c>
      <c r="FH5" s="14">
        <v>386</v>
      </c>
      <c r="FI5" s="14">
        <v>221</v>
      </c>
      <c r="FJ5" s="14">
        <v>168</v>
      </c>
    </row>
    <row r="7" spans="1:166" ht="28.5" customHeight="1" x14ac:dyDescent="0.35">
      <c r="A7" s="23" t="s">
        <v>276</v>
      </c>
      <c r="B7" s="23"/>
      <c r="C7" s="23"/>
      <c r="D7" s="23"/>
      <c r="E7" s="23"/>
      <c r="F7" s="23"/>
      <c r="G7" s="23"/>
      <c r="H7" s="23"/>
      <c r="I7" s="23"/>
      <c r="J7" s="23"/>
      <c r="K7" s="23"/>
      <c r="L7" s="23"/>
      <c r="M7" s="23"/>
      <c r="N7" s="23"/>
      <c r="O7" s="23"/>
      <c r="P7" s="23"/>
      <c r="Q7" s="23"/>
      <c r="R7" s="23"/>
      <c r="S7" s="23"/>
      <c r="T7" s="23"/>
      <c r="U7" s="23"/>
      <c r="V7" s="23"/>
      <c r="W7" s="23"/>
      <c r="X7" s="23"/>
      <c r="Y7" s="23"/>
      <c r="Z7" s="23"/>
      <c r="AA7" s="23"/>
      <c r="AB7" s="23"/>
      <c r="AC7" s="23"/>
      <c r="AD7" s="23"/>
      <c r="AE7" s="23"/>
      <c r="AF7" s="23"/>
      <c r="AG7" s="23"/>
      <c r="AH7" s="23"/>
      <c r="AI7" s="23"/>
      <c r="AJ7" s="23"/>
      <c r="AK7" s="23"/>
      <c r="AL7" s="23"/>
      <c r="AM7" s="23"/>
      <c r="AN7" s="23"/>
      <c r="AO7" s="23"/>
      <c r="AP7" s="23"/>
      <c r="AQ7" s="23"/>
      <c r="AR7" s="23"/>
      <c r="AS7" s="23"/>
      <c r="AT7" s="23"/>
      <c r="AU7" s="23"/>
      <c r="AV7" s="23"/>
      <c r="AW7" s="23"/>
      <c r="AX7" s="23"/>
      <c r="AY7" s="23"/>
      <c r="AZ7" s="23"/>
      <c r="BA7" s="23"/>
      <c r="BB7" s="23"/>
      <c r="BC7" s="23"/>
      <c r="BD7" s="23"/>
      <c r="BE7" s="23"/>
      <c r="BF7" s="23"/>
      <c r="BG7" s="23"/>
      <c r="BH7" s="23"/>
      <c r="BI7" s="23"/>
      <c r="BJ7" s="23"/>
      <c r="BK7" s="23"/>
      <c r="BL7" s="23"/>
      <c r="BM7" s="23"/>
      <c r="BN7" s="23"/>
      <c r="BO7" s="23"/>
      <c r="BP7" s="23"/>
      <c r="BQ7" s="23"/>
      <c r="BR7" s="23"/>
      <c r="BS7" s="23"/>
      <c r="BT7" s="23"/>
      <c r="BU7" s="23"/>
      <c r="BV7" s="23"/>
      <c r="BW7" s="23"/>
      <c r="BX7" s="23"/>
      <c r="BY7" s="23"/>
      <c r="BZ7" s="23"/>
      <c r="CA7" s="23"/>
      <c r="CB7" s="23"/>
      <c r="CC7" s="23"/>
      <c r="CD7" s="23"/>
      <c r="CE7" s="23"/>
      <c r="CF7" s="23"/>
      <c r="CG7" s="23"/>
      <c r="CH7" s="23"/>
      <c r="CI7" s="23"/>
      <c r="CJ7" s="23"/>
      <c r="CK7" s="23"/>
      <c r="CL7" s="23"/>
      <c r="CM7" s="23"/>
      <c r="CN7" s="23"/>
      <c r="CO7" s="23"/>
      <c r="CP7" s="23"/>
      <c r="CQ7" s="23"/>
      <c r="CR7" s="23"/>
      <c r="CS7" s="23"/>
      <c r="CT7" s="23"/>
      <c r="CU7" s="23"/>
      <c r="CV7" s="23"/>
      <c r="CW7" s="23"/>
      <c r="CX7" s="23"/>
      <c r="CY7" s="23"/>
      <c r="CZ7" s="23"/>
      <c r="DA7" s="23"/>
      <c r="DB7" s="23"/>
      <c r="DC7" s="23"/>
      <c r="DD7" s="23"/>
      <c r="DE7" s="23"/>
      <c r="DF7" s="23"/>
      <c r="DG7" s="23"/>
      <c r="DH7" s="23"/>
      <c r="DI7" s="23"/>
      <c r="DJ7" s="23"/>
      <c r="DK7" s="23"/>
      <c r="DL7" s="23"/>
      <c r="DM7" s="23"/>
      <c r="DN7" s="23"/>
      <c r="DO7" s="23"/>
      <c r="DP7" s="23"/>
      <c r="DQ7" s="23"/>
      <c r="DR7" s="23"/>
      <c r="DS7" s="23"/>
      <c r="DT7" s="23"/>
      <c r="DU7" s="23"/>
      <c r="DV7" s="23"/>
      <c r="DW7" s="23"/>
      <c r="DX7" s="23"/>
      <c r="DY7" s="23"/>
      <c r="DZ7" s="23"/>
      <c r="EA7" s="23"/>
      <c r="EB7" s="23"/>
      <c r="EC7" s="23"/>
      <c r="ED7" s="23"/>
      <c r="EE7" s="23"/>
      <c r="EF7" s="23"/>
      <c r="EG7" s="23"/>
      <c r="EH7" s="23"/>
      <c r="EI7" s="23"/>
      <c r="EJ7" s="23"/>
      <c r="EK7" s="23"/>
      <c r="EL7" s="23"/>
      <c r="EM7" s="23"/>
      <c r="EN7" s="23"/>
      <c r="EO7" s="23"/>
      <c r="EP7" s="23"/>
      <c r="EQ7" s="23"/>
      <c r="ER7" s="23"/>
      <c r="ES7" s="23"/>
      <c r="ET7" s="23"/>
      <c r="EU7" s="23"/>
      <c r="EV7" s="23"/>
      <c r="EW7" s="23"/>
      <c r="EX7" s="23"/>
      <c r="EY7" s="23"/>
      <c r="EZ7" s="23"/>
      <c r="FA7" s="23"/>
      <c r="FB7" s="23"/>
      <c r="FC7" s="23"/>
      <c r="FD7" s="23"/>
      <c r="FE7" s="23"/>
      <c r="FF7" s="23"/>
      <c r="FG7" s="23"/>
      <c r="FH7" s="23"/>
      <c r="FI7" s="23"/>
      <c r="FJ7" s="23"/>
    </row>
    <row r="8" spans="1:166" ht="42" x14ac:dyDescent="0.35">
      <c r="A8" s="24" t="s">
        <v>203</v>
      </c>
      <c r="B8" s="16" t="s">
        <v>264</v>
      </c>
      <c r="C8" s="22" t="s">
        <v>12</v>
      </c>
      <c r="D8" s="22"/>
      <c r="E8" s="22" t="s">
        <v>13</v>
      </c>
      <c r="F8" s="22"/>
      <c r="G8" s="22"/>
      <c r="H8" s="22"/>
      <c r="I8" s="22"/>
      <c r="J8" s="22"/>
      <c r="K8" s="22"/>
      <c r="L8" s="22"/>
      <c r="M8" s="22"/>
      <c r="N8" s="22"/>
      <c r="O8" s="22" t="s">
        <v>204</v>
      </c>
      <c r="P8" s="22"/>
      <c r="Q8" s="22"/>
      <c r="R8" s="22"/>
      <c r="S8" s="22"/>
      <c r="T8" s="22"/>
      <c r="U8" s="22"/>
      <c r="V8" s="22"/>
      <c r="W8" s="22"/>
      <c r="X8" s="22"/>
      <c r="Y8" s="22" t="s">
        <v>205</v>
      </c>
      <c r="Z8" s="22"/>
      <c r="AA8" s="22"/>
      <c r="AB8" s="22"/>
      <c r="AC8" s="22"/>
      <c r="AD8" s="22"/>
      <c r="AE8" s="22"/>
      <c r="AF8" s="22"/>
      <c r="AG8" s="22"/>
      <c r="AH8" s="22"/>
      <c r="AI8" s="22" t="s">
        <v>268</v>
      </c>
      <c r="AJ8" s="22"/>
      <c r="AK8" s="22"/>
      <c r="AL8" s="22" t="s">
        <v>14</v>
      </c>
      <c r="AM8" s="22"/>
      <c r="AN8" s="22"/>
      <c r="AO8" s="22" t="s">
        <v>218</v>
      </c>
      <c r="AP8" s="22"/>
      <c r="AQ8" s="22"/>
      <c r="AR8" s="22"/>
      <c r="AS8" s="22"/>
      <c r="AT8" s="22"/>
      <c r="AU8" s="22"/>
      <c r="AV8" s="22" t="s">
        <v>219</v>
      </c>
      <c r="AW8" s="22"/>
      <c r="AX8" s="22"/>
      <c r="AY8" s="22" t="s">
        <v>220</v>
      </c>
      <c r="AZ8" s="22"/>
      <c r="BA8" s="22"/>
      <c r="BB8" s="22" t="s">
        <v>206</v>
      </c>
      <c r="BC8" s="22"/>
      <c r="BD8" s="22" t="s">
        <v>207</v>
      </c>
      <c r="BE8" s="22"/>
      <c r="BF8" s="22" t="s">
        <v>208</v>
      </c>
      <c r="BG8" s="22"/>
      <c r="BH8" s="22" t="s">
        <v>15</v>
      </c>
      <c r="BI8" s="22"/>
      <c r="BJ8" s="22" t="s">
        <v>16</v>
      </c>
      <c r="BK8" s="22"/>
      <c r="BL8" s="22" t="s">
        <v>17</v>
      </c>
      <c r="BM8" s="22"/>
      <c r="BN8" s="22" t="s">
        <v>18</v>
      </c>
      <c r="BO8" s="22"/>
      <c r="BP8" s="22"/>
      <c r="BQ8" s="22" t="s">
        <v>221</v>
      </c>
      <c r="BR8" s="22"/>
      <c r="BS8" s="22"/>
      <c r="BT8" s="22" t="s">
        <v>222</v>
      </c>
      <c r="BU8" s="22"/>
      <c r="BV8" s="22"/>
      <c r="BW8" s="22" t="s">
        <v>19</v>
      </c>
      <c r="BX8" s="22"/>
      <c r="BY8" s="22" t="s">
        <v>20</v>
      </c>
      <c r="BZ8" s="22"/>
      <c r="CA8" s="22" t="s">
        <v>21</v>
      </c>
      <c r="CB8" s="22"/>
      <c r="CC8" s="22"/>
      <c r="CD8" s="22" t="s">
        <v>22</v>
      </c>
      <c r="CE8" s="22"/>
      <c r="CF8" s="22"/>
      <c r="CG8" s="22" t="s">
        <v>23</v>
      </c>
      <c r="CH8" s="22"/>
      <c r="CI8" s="22"/>
      <c r="CJ8" s="22"/>
      <c r="CK8" s="22" t="s">
        <v>25</v>
      </c>
      <c r="CL8" s="22"/>
      <c r="CM8" s="22"/>
      <c r="CN8" s="22"/>
      <c r="CO8" s="22" t="s">
        <v>26</v>
      </c>
      <c r="CP8" s="22"/>
      <c r="CQ8" s="22"/>
      <c r="CR8" s="22" t="s">
        <v>27</v>
      </c>
      <c r="CS8" s="22"/>
      <c r="CT8" s="22" t="s">
        <v>28</v>
      </c>
      <c r="CU8" s="22"/>
      <c r="CV8" s="16" t="s">
        <v>29</v>
      </c>
      <c r="CW8" s="22" t="s">
        <v>30</v>
      </c>
      <c r="CX8" s="22"/>
      <c r="CY8" s="22"/>
      <c r="CZ8" s="22"/>
      <c r="DA8" s="22"/>
      <c r="DB8" s="22"/>
      <c r="DC8" s="22"/>
      <c r="DD8" s="22"/>
      <c r="DE8" s="22"/>
      <c r="DF8" s="22" t="s">
        <v>31</v>
      </c>
      <c r="DG8" s="22"/>
      <c r="DH8" s="22"/>
      <c r="DI8" s="22"/>
      <c r="DJ8" s="22"/>
      <c r="DK8" s="22"/>
      <c r="DL8" s="22"/>
      <c r="DM8" s="22"/>
      <c r="DN8" s="22"/>
      <c r="DO8" s="22" t="s">
        <v>32</v>
      </c>
      <c r="DP8" s="22"/>
      <c r="DQ8" s="22"/>
      <c r="DR8" s="22"/>
      <c r="DS8" s="22"/>
      <c r="DT8" s="22"/>
      <c r="DU8" s="22"/>
      <c r="DV8" s="22"/>
      <c r="DW8" s="22"/>
      <c r="DX8" s="22" t="s">
        <v>33</v>
      </c>
      <c r="DY8" s="22"/>
      <c r="DZ8" s="22"/>
      <c r="EA8" s="22"/>
      <c r="EB8" s="22"/>
      <c r="EC8" s="22"/>
      <c r="ED8" s="22" t="s">
        <v>34</v>
      </c>
      <c r="EE8" s="22"/>
      <c r="EF8" s="22"/>
      <c r="EG8" s="22"/>
      <c r="EH8" s="22"/>
      <c r="EI8" s="22"/>
      <c r="EJ8" s="22" t="s">
        <v>35</v>
      </c>
      <c r="EK8" s="22"/>
      <c r="EL8" s="22"/>
      <c r="EM8" s="22"/>
      <c r="EN8" s="22"/>
      <c r="EO8" s="22"/>
      <c r="EP8" s="22" t="s">
        <v>36</v>
      </c>
      <c r="EQ8" s="22"/>
      <c r="ER8" s="22"/>
      <c r="ES8" s="22"/>
      <c r="ET8" s="22"/>
      <c r="EU8" s="22"/>
      <c r="EV8" s="22"/>
      <c r="EW8" s="22" t="s">
        <v>37</v>
      </c>
      <c r="EX8" s="22"/>
      <c r="EY8" s="22"/>
      <c r="EZ8" s="22"/>
      <c r="FA8" s="22"/>
      <c r="FB8" s="22"/>
      <c r="FC8" s="22"/>
      <c r="FD8" s="22" t="s">
        <v>38</v>
      </c>
      <c r="FE8" s="22"/>
      <c r="FF8" s="22"/>
      <c r="FG8" s="22"/>
      <c r="FH8" s="22"/>
      <c r="FI8" s="22"/>
      <c r="FJ8" s="22"/>
    </row>
    <row r="9" spans="1:166" ht="31.5" x14ac:dyDescent="0.35">
      <c r="A9" s="24"/>
      <c r="B9" s="16" t="s">
        <v>1</v>
      </c>
      <c r="C9" s="16" t="s">
        <v>39</v>
      </c>
      <c r="D9" s="16" t="s">
        <v>40</v>
      </c>
      <c r="E9" s="16" t="s">
        <v>41</v>
      </c>
      <c r="F9" s="16" t="s">
        <v>42</v>
      </c>
      <c r="G9" s="16" t="s">
        <v>43</v>
      </c>
      <c r="H9" s="16" t="s">
        <v>44</v>
      </c>
      <c r="I9" s="16" t="s">
        <v>45</v>
      </c>
      <c r="J9" s="16" t="s">
        <v>46</v>
      </c>
      <c r="K9" s="16" t="s">
        <v>47</v>
      </c>
      <c r="L9" s="16" t="s">
        <v>48</v>
      </c>
      <c r="M9" s="16" t="s">
        <v>49</v>
      </c>
      <c r="N9" s="16" t="s">
        <v>209</v>
      </c>
      <c r="O9" s="16" t="s">
        <v>41</v>
      </c>
      <c r="P9" s="16" t="s">
        <v>42</v>
      </c>
      <c r="Q9" s="16" t="s">
        <v>43</v>
      </c>
      <c r="R9" s="16" t="s">
        <v>44</v>
      </c>
      <c r="S9" s="16" t="s">
        <v>45</v>
      </c>
      <c r="T9" s="16" t="s">
        <v>46</v>
      </c>
      <c r="U9" s="16" t="s">
        <v>47</v>
      </c>
      <c r="V9" s="16" t="s">
        <v>48</v>
      </c>
      <c r="W9" s="16" t="s">
        <v>49</v>
      </c>
      <c r="X9" s="16" t="s">
        <v>209</v>
      </c>
      <c r="Y9" s="16" t="s">
        <v>41</v>
      </c>
      <c r="Z9" s="16" t="s">
        <v>42</v>
      </c>
      <c r="AA9" s="16" t="s">
        <v>43</v>
      </c>
      <c r="AB9" s="16" t="s">
        <v>44</v>
      </c>
      <c r="AC9" s="16" t="s">
        <v>45</v>
      </c>
      <c r="AD9" s="16" t="s">
        <v>46</v>
      </c>
      <c r="AE9" s="16" t="s">
        <v>47</v>
      </c>
      <c r="AF9" s="16" t="s">
        <v>48</v>
      </c>
      <c r="AG9" s="16" t="s">
        <v>49</v>
      </c>
      <c r="AH9" s="16" t="s">
        <v>209</v>
      </c>
      <c r="AI9" s="16" t="s">
        <v>269</v>
      </c>
      <c r="AJ9" s="16" t="s">
        <v>270</v>
      </c>
      <c r="AK9" s="16" t="s">
        <v>271</v>
      </c>
      <c r="AL9" s="16" t="s">
        <v>50</v>
      </c>
      <c r="AM9" s="16" t="s">
        <v>210</v>
      </c>
      <c r="AN9" s="16" t="s">
        <v>211</v>
      </c>
      <c r="AO9" s="16" t="s">
        <v>223</v>
      </c>
      <c r="AP9" s="16" t="s">
        <v>224</v>
      </c>
      <c r="AQ9" s="16" t="s">
        <v>225</v>
      </c>
      <c r="AR9" s="16" t="s">
        <v>226</v>
      </c>
      <c r="AS9" s="16" t="s">
        <v>52</v>
      </c>
      <c r="AT9" s="16" t="s">
        <v>227</v>
      </c>
      <c r="AU9" s="16" t="s">
        <v>228</v>
      </c>
      <c r="AV9" s="16" t="s">
        <v>52</v>
      </c>
      <c r="AW9" s="16" t="s">
        <v>227</v>
      </c>
      <c r="AX9" s="16" t="s">
        <v>228</v>
      </c>
      <c r="AY9" s="16" t="s">
        <v>52</v>
      </c>
      <c r="AZ9" s="16" t="s">
        <v>227</v>
      </c>
      <c r="BA9" s="16" t="s">
        <v>228</v>
      </c>
      <c r="BB9" s="16" t="s">
        <v>212</v>
      </c>
      <c r="BC9" s="16" t="s">
        <v>213</v>
      </c>
      <c r="BD9" s="16" t="s">
        <v>212</v>
      </c>
      <c r="BE9" s="16" t="s">
        <v>213</v>
      </c>
      <c r="BF9" s="16" t="s">
        <v>212</v>
      </c>
      <c r="BG9" s="16" t="s">
        <v>213</v>
      </c>
      <c r="BH9" s="16" t="s">
        <v>53</v>
      </c>
      <c r="BI9" s="16" t="s">
        <v>54</v>
      </c>
      <c r="BJ9" s="16" t="s">
        <v>53</v>
      </c>
      <c r="BK9" s="16" t="s">
        <v>54</v>
      </c>
      <c r="BL9" s="16" t="s">
        <v>53</v>
      </c>
      <c r="BM9" s="16" t="s">
        <v>54</v>
      </c>
      <c r="BN9" s="16" t="s">
        <v>277</v>
      </c>
      <c r="BO9" s="16" t="s">
        <v>278</v>
      </c>
      <c r="BP9" s="16" t="s">
        <v>55</v>
      </c>
      <c r="BQ9" s="16" t="s">
        <v>277</v>
      </c>
      <c r="BR9" s="16" t="s">
        <v>278</v>
      </c>
      <c r="BS9" s="16" t="s">
        <v>55</v>
      </c>
      <c r="BT9" s="16" t="s">
        <v>277</v>
      </c>
      <c r="BU9" s="16" t="s">
        <v>278</v>
      </c>
      <c r="BV9" s="16" t="s">
        <v>55</v>
      </c>
      <c r="BW9" s="16" t="s">
        <v>56</v>
      </c>
      <c r="BX9" s="16" t="s">
        <v>57</v>
      </c>
      <c r="BY9" s="16" t="s">
        <v>58</v>
      </c>
      <c r="BZ9" s="16" t="s">
        <v>59</v>
      </c>
      <c r="CA9" s="16" t="s">
        <v>52</v>
      </c>
      <c r="CB9" s="16" t="s">
        <v>51</v>
      </c>
      <c r="CC9" s="16" t="s">
        <v>60</v>
      </c>
      <c r="CD9" s="16" t="s">
        <v>61</v>
      </c>
      <c r="CE9" s="16" t="s">
        <v>62</v>
      </c>
      <c r="CF9" s="16" t="s">
        <v>63</v>
      </c>
      <c r="CG9" s="16" t="s">
        <v>64</v>
      </c>
      <c r="CH9" s="16" t="s">
        <v>65</v>
      </c>
      <c r="CI9" s="16" t="s">
        <v>66</v>
      </c>
      <c r="CJ9" s="16" t="s">
        <v>67</v>
      </c>
      <c r="CK9" s="16" t="s">
        <v>71</v>
      </c>
      <c r="CL9" s="16" t="s">
        <v>72</v>
      </c>
      <c r="CM9" s="16" t="s">
        <v>73</v>
      </c>
      <c r="CN9" s="16" t="s">
        <v>74</v>
      </c>
      <c r="CO9" s="16" t="s">
        <v>75</v>
      </c>
      <c r="CP9" s="16" t="s">
        <v>76</v>
      </c>
      <c r="CQ9" s="16" t="s">
        <v>77</v>
      </c>
      <c r="CR9" s="16" t="s">
        <v>78</v>
      </c>
      <c r="CS9" s="16" t="s">
        <v>229</v>
      </c>
      <c r="CT9" s="16" t="s">
        <v>79</v>
      </c>
      <c r="CU9" s="16" t="s">
        <v>80</v>
      </c>
      <c r="CV9" s="16" t="s">
        <v>79</v>
      </c>
      <c r="CW9" s="16" t="s">
        <v>83</v>
      </c>
      <c r="CX9" s="16" t="s">
        <v>84</v>
      </c>
      <c r="CY9" s="16" t="s">
        <v>85</v>
      </c>
      <c r="CZ9" s="16" t="s">
        <v>86</v>
      </c>
      <c r="DA9" s="16" t="s">
        <v>87</v>
      </c>
      <c r="DB9" s="16" t="s">
        <v>88</v>
      </c>
      <c r="DC9" s="16" t="s">
        <v>89</v>
      </c>
      <c r="DD9" s="16" t="s">
        <v>90</v>
      </c>
      <c r="DE9" s="16" t="s">
        <v>91</v>
      </c>
      <c r="DF9" s="16" t="s">
        <v>83</v>
      </c>
      <c r="DG9" s="16" t="s">
        <v>84</v>
      </c>
      <c r="DH9" s="16" t="s">
        <v>85</v>
      </c>
      <c r="DI9" s="16" t="s">
        <v>86</v>
      </c>
      <c r="DJ9" s="16" t="s">
        <v>87</v>
      </c>
      <c r="DK9" s="16" t="s">
        <v>88</v>
      </c>
      <c r="DL9" s="16" t="s">
        <v>89</v>
      </c>
      <c r="DM9" s="16" t="s">
        <v>90</v>
      </c>
      <c r="DN9" s="16" t="s">
        <v>91</v>
      </c>
      <c r="DO9" s="16" t="s">
        <v>83</v>
      </c>
      <c r="DP9" s="16" t="s">
        <v>84</v>
      </c>
      <c r="DQ9" s="16" t="s">
        <v>85</v>
      </c>
      <c r="DR9" s="16" t="s">
        <v>86</v>
      </c>
      <c r="DS9" s="16" t="s">
        <v>87</v>
      </c>
      <c r="DT9" s="16" t="s">
        <v>88</v>
      </c>
      <c r="DU9" s="16" t="s">
        <v>89</v>
      </c>
      <c r="DV9" s="16" t="s">
        <v>90</v>
      </c>
      <c r="DW9" s="16" t="s">
        <v>91</v>
      </c>
      <c r="DX9" s="16" t="s">
        <v>92</v>
      </c>
      <c r="DY9" s="16" t="s">
        <v>93</v>
      </c>
      <c r="DZ9" s="16" t="s">
        <v>214</v>
      </c>
      <c r="EA9" s="16" t="s">
        <v>215</v>
      </c>
      <c r="EB9" s="16" t="s">
        <v>216</v>
      </c>
      <c r="EC9" s="16" t="s">
        <v>94</v>
      </c>
      <c r="ED9" s="16" t="s">
        <v>92</v>
      </c>
      <c r="EE9" s="16" t="s">
        <v>93</v>
      </c>
      <c r="EF9" s="16" t="s">
        <v>214</v>
      </c>
      <c r="EG9" s="16" t="s">
        <v>215</v>
      </c>
      <c r="EH9" s="16" t="s">
        <v>216</v>
      </c>
      <c r="EI9" s="16" t="s">
        <v>94</v>
      </c>
      <c r="EJ9" s="16" t="s">
        <v>92</v>
      </c>
      <c r="EK9" s="16" t="s">
        <v>93</v>
      </c>
      <c r="EL9" s="16" t="s">
        <v>214</v>
      </c>
      <c r="EM9" s="16" t="s">
        <v>215</v>
      </c>
      <c r="EN9" s="16" t="s">
        <v>216</v>
      </c>
      <c r="EO9" s="16" t="s">
        <v>94</v>
      </c>
      <c r="EP9" s="16" t="s">
        <v>95</v>
      </c>
      <c r="EQ9" s="16" t="s">
        <v>96</v>
      </c>
      <c r="ER9" s="16" t="s">
        <v>97</v>
      </c>
      <c r="ES9" s="16" t="s">
        <v>98</v>
      </c>
      <c r="ET9" s="16" t="s">
        <v>272</v>
      </c>
      <c r="EU9" s="16" t="s">
        <v>99</v>
      </c>
      <c r="EV9" s="16" t="s">
        <v>100</v>
      </c>
      <c r="EW9" s="16" t="s">
        <v>95</v>
      </c>
      <c r="EX9" s="16" t="s">
        <v>96</v>
      </c>
      <c r="EY9" s="16" t="s">
        <v>97</v>
      </c>
      <c r="EZ9" s="16" t="s">
        <v>98</v>
      </c>
      <c r="FA9" s="16" t="s">
        <v>272</v>
      </c>
      <c r="FB9" s="16" t="s">
        <v>99</v>
      </c>
      <c r="FC9" s="16" t="s">
        <v>100</v>
      </c>
      <c r="FD9" s="16" t="s">
        <v>95</v>
      </c>
      <c r="FE9" s="16" t="s">
        <v>96</v>
      </c>
      <c r="FF9" s="16" t="s">
        <v>97</v>
      </c>
      <c r="FG9" s="16" t="s">
        <v>98</v>
      </c>
      <c r="FH9" s="16" t="s">
        <v>272</v>
      </c>
      <c r="FI9" s="16" t="s">
        <v>99</v>
      </c>
      <c r="FJ9" s="16" t="s">
        <v>100</v>
      </c>
    </row>
    <row r="10" spans="1:166" x14ac:dyDescent="0.35">
      <c r="A10" s="15" t="s">
        <v>2</v>
      </c>
      <c r="B10" s="14">
        <v>2562</v>
      </c>
      <c r="C10" s="14">
        <v>1285</v>
      </c>
      <c r="D10" s="14">
        <v>1268</v>
      </c>
      <c r="E10" s="14">
        <v>183</v>
      </c>
      <c r="F10" s="14">
        <v>291</v>
      </c>
      <c r="G10" s="14">
        <v>418</v>
      </c>
      <c r="H10" s="14">
        <v>436</v>
      </c>
      <c r="I10" s="14">
        <v>465</v>
      </c>
      <c r="J10" s="14">
        <v>488</v>
      </c>
      <c r="K10" s="14">
        <v>281</v>
      </c>
      <c r="L10" s="14">
        <v>0</v>
      </c>
      <c r="M10" s="14">
        <v>2281</v>
      </c>
      <c r="N10" s="14">
        <v>281</v>
      </c>
      <c r="O10" s="14">
        <v>97</v>
      </c>
      <c r="P10" s="14">
        <v>139</v>
      </c>
      <c r="Q10" s="14">
        <v>207</v>
      </c>
      <c r="R10" s="14">
        <v>210</v>
      </c>
      <c r="S10" s="14">
        <v>242</v>
      </c>
      <c r="T10" s="14">
        <v>251</v>
      </c>
      <c r="U10" s="14">
        <v>138</v>
      </c>
      <c r="V10" s="14">
        <v>0</v>
      </c>
      <c r="W10" s="14">
        <v>1147</v>
      </c>
      <c r="X10" s="14">
        <v>138</v>
      </c>
      <c r="Y10" s="14">
        <v>86</v>
      </c>
      <c r="Z10" s="14">
        <v>151</v>
      </c>
      <c r="AA10" s="14">
        <v>211</v>
      </c>
      <c r="AB10" s="14">
        <v>225</v>
      </c>
      <c r="AC10" s="14">
        <v>222</v>
      </c>
      <c r="AD10" s="14">
        <v>232</v>
      </c>
      <c r="AE10" s="14">
        <v>140</v>
      </c>
      <c r="AF10" s="14">
        <v>0</v>
      </c>
      <c r="AG10" s="14">
        <v>1128</v>
      </c>
      <c r="AH10" s="14">
        <v>140</v>
      </c>
      <c r="AI10" s="14">
        <v>2530</v>
      </c>
      <c r="AJ10" s="14">
        <v>1272</v>
      </c>
      <c r="AK10" s="14">
        <v>1248</v>
      </c>
      <c r="AL10" s="14">
        <v>32</v>
      </c>
      <c r="AM10" s="14">
        <v>13</v>
      </c>
      <c r="AN10" s="14">
        <v>19</v>
      </c>
      <c r="AO10" s="14">
        <v>0</v>
      </c>
      <c r="AP10" s="14">
        <v>0</v>
      </c>
      <c r="AQ10" s="14">
        <v>0</v>
      </c>
      <c r="AR10" s="14">
        <v>32</v>
      </c>
      <c r="AS10" s="14">
        <v>0</v>
      </c>
      <c r="AT10" s="14">
        <v>0</v>
      </c>
      <c r="AU10" s="14">
        <v>32</v>
      </c>
      <c r="AV10" s="14">
        <v>0</v>
      </c>
      <c r="AW10" s="14">
        <v>0</v>
      </c>
      <c r="AX10" s="14">
        <v>13</v>
      </c>
      <c r="AY10" s="14">
        <v>0</v>
      </c>
      <c r="AZ10" s="14">
        <v>0</v>
      </c>
      <c r="BA10" s="14">
        <v>19</v>
      </c>
      <c r="BB10" s="14">
        <v>1328</v>
      </c>
      <c r="BC10" s="14">
        <v>1234</v>
      </c>
      <c r="BD10" s="14">
        <v>653</v>
      </c>
      <c r="BE10" s="14">
        <v>632</v>
      </c>
      <c r="BF10" s="14">
        <v>674</v>
      </c>
      <c r="BG10" s="14">
        <v>594</v>
      </c>
      <c r="BH10" s="14">
        <v>2047</v>
      </c>
      <c r="BI10" s="14">
        <v>515</v>
      </c>
      <c r="BJ10" s="14">
        <v>1024</v>
      </c>
      <c r="BK10" s="14">
        <v>260</v>
      </c>
      <c r="BL10" s="14">
        <v>1014</v>
      </c>
      <c r="BM10" s="14">
        <v>254</v>
      </c>
      <c r="BN10" s="14">
        <v>244</v>
      </c>
      <c r="BO10" s="14">
        <v>1642</v>
      </c>
      <c r="BP10" s="14">
        <v>498</v>
      </c>
      <c r="BQ10" s="14">
        <v>96</v>
      </c>
      <c r="BR10" s="14">
        <v>847</v>
      </c>
      <c r="BS10" s="14">
        <v>246</v>
      </c>
      <c r="BT10" s="14">
        <v>145</v>
      </c>
      <c r="BU10" s="14">
        <v>791</v>
      </c>
      <c r="BV10" s="14">
        <v>250</v>
      </c>
      <c r="BW10" s="14">
        <v>633</v>
      </c>
      <c r="BX10" s="14">
        <v>942</v>
      </c>
      <c r="BY10" s="14">
        <v>601</v>
      </c>
      <c r="BZ10" s="14">
        <v>998</v>
      </c>
      <c r="CA10" s="14">
        <v>262</v>
      </c>
      <c r="CB10" s="14">
        <v>1121</v>
      </c>
      <c r="CC10" s="14">
        <v>1165</v>
      </c>
      <c r="CD10" s="14">
        <v>561</v>
      </c>
      <c r="CE10" s="14">
        <v>702</v>
      </c>
      <c r="CF10" s="14">
        <v>1090</v>
      </c>
      <c r="CG10" s="14">
        <v>444</v>
      </c>
      <c r="CH10" s="14">
        <v>1015</v>
      </c>
      <c r="CI10" s="14">
        <v>1116</v>
      </c>
      <c r="CJ10" s="14">
        <v>562</v>
      </c>
      <c r="CK10" s="14">
        <v>1903</v>
      </c>
      <c r="CL10" s="14">
        <v>1019</v>
      </c>
      <c r="CM10" s="14">
        <v>883</v>
      </c>
      <c r="CN10" s="14">
        <v>660</v>
      </c>
      <c r="CO10" s="14">
        <v>1211</v>
      </c>
      <c r="CP10" s="14">
        <v>1075</v>
      </c>
      <c r="CQ10" s="14">
        <v>276</v>
      </c>
      <c r="CR10" s="14">
        <v>797</v>
      </c>
      <c r="CS10" s="14">
        <v>1762</v>
      </c>
      <c r="CT10" s="14">
        <v>828</v>
      </c>
      <c r="CU10" s="14">
        <v>1732</v>
      </c>
      <c r="CV10" s="14">
        <v>265</v>
      </c>
      <c r="CW10" s="14">
        <v>0</v>
      </c>
      <c r="CX10" s="14">
        <v>0</v>
      </c>
      <c r="CY10" s="14">
        <v>275</v>
      </c>
      <c r="CZ10" s="14">
        <v>492</v>
      </c>
      <c r="DA10" s="14">
        <v>465</v>
      </c>
      <c r="DB10" s="14">
        <v>435</v>
      </c>
      <c r="DC10" s="14">
        <v>421</v>
      </c>
      <c r="DD10" s="14">
        <v>289</v>
      </c>
      <c r="DE10" s="14">
        <v>185</v>
      </c>
      <c r="DF10" s="14">
        <v>0</v>
      </c>
      <c r="DG10" s="14">
        <v>0</v>
      </c>
      <c r="DH10" s="14">
        <v>138</v>
      </c>
      <c r="DI10" s="14">
        <v>251</v>
      </c>
      <c r="DJ10" s="14">
        <v>241</v>
      </c>
      <c r="DK10" s="14">
        <v>211</v>
      </c>
      <c r="DL10" s="14">
        <v>206</v>
      </c>
      <c r="DM10" s="14">
        <v>138</v>
      </c>
      <c r="DN10" s="14">
        <v>100</v>
      </c>
      <c r="DO10" s="14">
        <v>0</v>
      </c>
      <c r="DP10" s="14">
        <v>0</v>
      </c>
      <c r="DQ10" s="14">
        <v>134</v>
      </c>
      <c r="DR10" s="14">
        <v>236</v>
      </c>
      <c r="DS10" s="14">
        <v>224</v>
      </c>
      <c r="DT10" s="14">
        <v>223</v>
      </c>
      <c r="DU10" s="14">
        <v>215</v>
      </c>
      <c r="DV10" s="14">
        <v>149</v>
      </c>
      <c r="DW10" s="14">
        <v>86</v>
      </c>
      <c r="DX10" s="14">
        <v>79</v>
      </c>
      <c r="DY10" s="14">
        <v>602</v>
      </c>
      <c r="DZ10" s="14">
        <v>686</v>
      </c>
      <c r="EA10" s="14">
        <v>821</v>
      </c>
      <c r="EB10" s="14">
        <v>376</v>
      </c>
      <c r="EC10" s="14">
        <v>0</v>
      </c>
      <c r="ED10" s="14">
        <v>39</v>
      </c>
      <c r="EE10" s="14">
        <v>304</v>
      </c>
      <c r="EF10" s="14">
        <v>327</v>
      </c>
      <c r="EG10" s="14">
        <v>446</v>
      </c>
      <c r="EH10" s="14">
        <v>169</v>
      </c>
      <c r="EI10" s="14">
        <v>0</v>
      </c>
      <c r="EJ10" s="14">
        <v>40</v>
      </c>
      <c r="EK10" s="14">
        <v>297</v>
      </c>
      <c r="EL10" s="14">
        <v>358</v>
      </c>
      <c r="EM10" s="14">
        <v>370</v>
      </c>
      <c r="EN10" s="14">
        <v>204</v>
      </c>
      <c r="EO10" s="14">
        <v>0</v>
      </c>
      <c r="EP10" s="14">
        <v>0</v>
      </c>
      <c r="EQ10" s="14">
        <v>32</v>
      </c>
      <c r="ER10" s="14">
        <v>657</v>
      </c>
      <c r="ES10" s="14">
        <v>689</v>
      </c>
      <c r="ET10" s="14">
        <v>668</v>
      </c>
      <c r="EU10" s="14">
        <v>330</v>
      </c>
      <c r="EV10" s="14">
        <v>185</v>
      </c>
      <c r="EW10" s="14">
        <v>0</v>
      </c>
      <c r="EX10" s="14">
        <v>13</v>
      </c>
      <c r="EY10" s="14">
        <v>328</v>
      </c>
      <c r="EZ10" s="14">
        <v>357</v>
      </c>
      <c r="FA10" s="14">
        <v>327</v>
      </c>
      <c r="FB10" s="14">
        <v>161</v>
      </c>
      <c r="FC10" s="14">
        <v>100</v>
      </c>
      <c r="FD10" s="14">
        <v>0</v>
      </c>
      <c r="FE10" s="14">
        <v>19</v>
      </c>
      <c r="FF10" s="14">
        <v>322</v>
      </c>
      <c r="FG10" s="14">
        <v>331</v>
      </c>
      <c r="FH10" s="14">
        <v>341</v>
      </c>
      <c r="FI10" s="14">
        <v>168</v>
      </c>
      <c r="FJ10" s="14">
        <v>86</v>
      </c>
    </row>
    <row r="11" spans="1:166" x14ac:dyDescent="0.35">
      <c r="A11" s="13" t="s">
        <v>279</v>
      </c>
      <c r="B11" s="10">
        <v>0.79751138683912803</v>
      </c>
      <c r="C11" s="10">
        <v>0.80529146011631803</v>
      </c>
      <c r="D11" s="10">
        <v>0.78840889061498598</v>
      </c>
      <c r="E11" s="12">
        <v>0.72104454161451303</v>
      </c>
      <c r="F11" s="10">
        <v>0.79859625840572901</v>
      </c>
      <c r="G11" s="12">
        <v>0.75408007583041203</v>
      </c>
      <c r="H11" s="10">
        <v>0.76636970103917201</v>
      </c>
      <c r="I11" s="10">
        <v>0.82239401853153105</v>
      </c>
      <c r="J11" s="11">
        <v>0.87661493795076895</v>
      </c>
      <c r="K11" s="10">
        <v>0.78062182359850196</v>
      </c>
      <c r="L11" s="10">
        <v>0</v>
      </c>
      <c r="M11" s="10">
        <v>0.79959177399132697</v>
      </c>
      <c r="N11" s="10">
        <v>0.78062182359850196</v>
      </c>
      <c r="O11" s="10">
        <v>0.799154642836018</v>
      </c>
      <c r="P11" s="10">
        <v>0.822980822653957</v>
      </c>
      <c r="Q11" s="12">
        <v>0.71781233808303102</v>
      </c>
      <c r="R11" s="10">
        <v>0.76215592172969704</v>
      </c>
      <c r="S11" s="10">
        <v>0.82109022934852505</v>
      </c>
      <c r="T11" s="11">
        <v>0.917404887803832</v>
      </c>
      <c r="U11" s="10">
        <v>0</v>
      </c>
      <c r="V11" s="10">
        <v>0</v>
      </c>
      <c r="W11" s="10">
        <v>0.81112388253127699</v>
      </c>
      <c r="X11" s="10">
        <v>0</v>
      </c>
      <c r="Y11" s="12">
        <v>0.63263776689637097</v>
      </c>
      <c r="Z11" s="10">
        <v>0.77451932596332196</v>
      </c>
      <c r="AA11" s="10">
        <v>0.78960766193616805</v>
      </c>
      <c r="AB11" s="10">
        <v>0.76977941936522198</v>
      </c>
      <c r="AC11" s="10">
        <v>0.82339893876140002</v>
      </c>
      <c r="AD11" s="10">
        <v>0.82997491053355599</v>
      </c>
      <c r="AE11" s="10">
        <v>0.80272824812485599</v>
      </c>
      <c r="AF11" s="10">
        <v>0</v>
      </c>
      <c r="AG11" s="10">
        <v>0.78663317420853296</v>
      </c>
      <c r="AH11" s="10">
        <v>0.80272824812485599</v>
      </c>
      <c r="AI11" s="11">
        <v>0.80025475150224301</v>
      </c>
      <c r="AJ11" s="10">
        <v>0.80704076409937298</v>
      </c>
      <c r="AK11" s="10">
        <v>0.79212724117125199</v>
      </c>
      <c r="AL11" s="12">
        <v>0</v>
      </c>
      <c r="AM11" s="10">
        <v>0</v>
      </c>
      <c r="AN11" s="12">
        <v>0</v>
      </c>
      <c r="AO11" s="10">
        <v>0</v>
      </c>
      <c r="AP11" s="10">
        <v>0</v>
      </c>
      <c r="AQ11" s="10">
        <v>0</v>
      </c>
      <c r="AR11" s="12">
        <v>0</v>
      </c>
      <c r="AS11" s="10">
        <v>0</v>
      </c>
      <c r="AT11" s="10">
        <v>0</v>
      </c>
      <c r="AU11" s="12">
        <v>0</v>
      </c>
      <c r="AV11" s="10">
        <v>0</v>
      </c>
      <c r="AW11" s="10">
        <v>0</v>
      </c>
      <c r="AX11" s="10">
        <v>0</v>
      </c>
      <c r="AY11" s="10">
        <v>0</v>
      </c>
      <c r="AZ11" s="10">
        <v>0</v>
      </c>
      <c r="BA11" s="12">
        <v>0</v>
      </c>
      <c r="BB11" s="12">
        <v>0.76332436949041205</v>
      </c>
      <c r="BC11" s="11">
        <v>0.83431991727869204</v>
      </c>
      <c r="BD11" s="12">
        <v>0.76653288043162704</v>
      </c>
      <c r="BE11" s="11">
        <v>0.84534507229633804</v>
      </c>
      <c r="BF11" s="12">
        <v>0.75959355337840295</v>
      </c>
      <c r="BG11" s="10">
        <v>0.82110018363498305</v>
      </c>
      <c r="BH11" s="10">
        <v>0.80402246156267598</v>
      </c>
      <c r="BI11" s="10">
        <v>0.77165466776678504</v>
      </c>
      <c r="BJ11" s="10">
        <v>0.80353179946213005</v>
      </c>
      <c r="BK11" s="10">
        <v>0.812215717741257</v>
      </c>
      <c r="BL11" s="10">
        <v>0.80330598438888701</v>
      </c>
      <c r="BM11" s="12">
        <v>0.72890786127617702</v>
      </c>
      <c r="BN11" s="12">
        <v>0.71093039439357297</v>
      </c>
      <c r="BO11" s="11">
        <v>0.81359154771630104</v>
      </c>
      <c r="BP11" s="10">
        <v>0.78452484115181398</v>
      </c>
      <c r="BQ11" s="12">
        <v>0</v>
      </c>
      <c r="BR11" s="10">
        <v>0.81726881740396295</v>
      </c>
      <c r="BS11" s="10">
        <v>0.82447929382044505</v>
      </c>
      <c r="BT11" s="10">
        <v>0.75702384721452698</v>
      </c>
      <c r="BU11" s="10">
        <v>0.80902477898809599</v>
      </c>
      <c r="BV11" s="12">
        <v>0.74410292526840605</v>
      </c>
      <c r="BW11" s="11">
        <v>0.83142588943017903</v>
      </c>
      <c r="BX11" s="10">
        <v>0.80074437874007098</v>
      </c>
      <c r="BY11" s="10">
        <v>0.80382110790475303</v>
      </c>
      <c r="BZ11" s="11">
        <v>0.81754361284674104</v>
      </c>
      <c r="CA11" s="12">
        <v>0.74331790131688102</v>
      </c>
      <c r="CB11" s="10">
        <v>0.78453086315034504</v>
      </c>
      <c r="CC11" s="11">
        <v>0.81976213660885999</v>
      </c>
      <c r="CD11" s="10">
        <v>0.77721423243251297</v>
      </c>
      <c r="CE11" s="10">
        <v>0.80632809048606402</v>
      </c>
      <c r="CF11" s="10">
        <v>0.81389219035261395</v>
      </c>
      <c r="CG11" s="10">
        <v>0.78467779926452996</v>
      </c>
      <c r="CH11" s="10">
        <v>0.78946892648262401</v>
      </c>
      <c r="CI11" s="10">
        <v>0.81271295462448001</v>
      </c>
      <c r="CJ11" s="10">
        <v>0.80778811050939603</v>
      </c>
      <c r="CK11" s="11">
        <v>0.81430640928082998</v>
      </c>
      <c r="CL11" s="11">
        <v>0.82655172899735296</v>
      </c>
      <c r="CM11" s="10">
        <v>0.800176900100938</v>
      </c>
      <c r="CN11" s="12">
        <v>0.74907336918037803</v>
      </c>
      <c r="CO11" s="10">
        <v>0.79194357986411601</v>
      </c>
      <c r="CP11" s="10">
        <v>0.80688140093027905</v>
      </c>
      <c r="CQ11" s="10">
        <v>0.785475328576139</v>
      </c>
      <c r="CR11" s="11">
        <v>0.82533896984363797</v>
      </c>
      <c r="CS11" s="12">
        <v>0.78457975901894805</v>
      </c>
      <c r="CT11" s="10">
        <v>0.81799322994455403</v>
      </c>
      <c r="CU11" s="10">
        <v>0.78745885872152599</v>
      </c>
      <c r="CV11" s="10">
        <v>0.83992197540887803</v>
      </c>
      <c r="CW11" s="10">
        <v>0</v>
      </c>
      <c r="CX11" s="10">
        <v>0</v>
      </c>
      <c r="CY11" s="10">
        <v>0.77582575365663897</v>
      </c>
      <c r="CZ11" s="11">
        <v>0.87768162456297705</v>
      </c>
      <c r="DA11" s="10">
        <v>0.82565506463622995</v>
      </c>
      <c r="DB11" s="10">
        <v>0.76498979485364205</v>
      </c>
      <c r="DC11" s="12">
        <v>0.75763286148680897</v>
      </c>
      <c r="DD11" s="10">
        <v>0.79147858719177999</v>
      </c>
      <c r="DE11" s="12">
        <v>0.72248154923364505</v>
      </c>
      <c r="DF11" s="10">
        <v>0</v>
      </c>
      <c r="DG11" s="10">
        <v>0</v>
      </c>
      <c r="DH11" s="10">
        <v>0</v>
      </c>
      <c r="DI11" s="11">
        <v>0.917404887803832</v>
      </c>
      <c r="DJ11" s="10">
        <v>0.82608328930199104</v>
      </c>
      <c r="DK11" s="10">
        <v>0.75687304888169404</v>
      </c>
      <c r="DL11" s="12">
        <v>0.72082659478876598</v>
      </c>
      <c r="DM11" s="10">
        <v>0.81415337807809096</v>
      </c>
      <c r="DN11" s="10">
        <v>0.80419995669497302</v>
      </c>
      <c r="DO11" s="10">
        <v>0</v>
      </c>
      <c r="DP11" s="10">
        <v>0</v>
      </c>
      <c r="DQ11" s="10">
        <v>0</v>
      </c>
      <c r="DR11" s="10">
        <v>0.83303667563364503</v>
      </c>
      <c r="DS11" s="10">
        <v>0.82478589862840301</v>
      </c>
      <c r="DT11" s="10">
        <v>0.77215655255209803</v>
      </c>
      <c r="DU11" s="10">
        <v>0.79275287084518997</v>
      </c>
      <c r="DV11" s="10">
        <v>0.76880403122852703</v>
      </c>
      <c r="DW11" s="12">
        <v>0.62748659352752101</v>
      </c>
      <c r="DX11" s="10">
        <v>0.72304101407973298</v>
      </c>
      <c r="DY11" s="12">
        <v>0.76384112161456597</v>
      </c>
      <c r="DZ11" s="10">
        <v>0.77133604590047999</v>
      </c>
      <c r="EA11" s="11">
        <v>0.85071705594579905</v>
      </c>
      <c r="EB11" s="10">
        <v>0.79859864886703602</v>
      </c>
      <c r="EC11" s="10">
        <v>0</v>
      </c>
      <c r="ED11" s="10">
        <v>0</v>
      </c>
      <c r="EE11" s="10">
        <v>0.77494670145005995</v>
      </c>
      <c r="EF11" s="12">
        <v>0.75390029790885704</v>
      </c>
      <c r="EG11" s="11">
        <v>0.87070263110485002</v>
      </c>
      <c r="EH11" s="10">
        <v>0</v>
      </c>
      <c r="EI11" s="10">
        <v>0</v>
      </c>
      <c r="EJ11" s="12">
        <v>0</v>
      </c>
      <c r="EK11" s="12">
        <v>0.75146214949036605</v>
      </c>
      <c r="EL11" s="10">
        <v>0.786982120174468</v>
      </c>
      <c r="EM11" s="10">
        <v>0.82454754787475304</v>
      </c>
      <c r="EN11" s="10">
        <v>0.81430033946203095</v>
      </c>
      <c r="EO11" s="10">
        <v>0</v>
      </c>
      <c r="EP11" s="10">
        <v>0</v>
      </c>
      <c r="EQ11" s="12">
        <v>0</v>
      </c>
      <c r="ER11" s="11">
        <v>0.85610528721167101</v>
      </c>
      <c r="ES11" s="10">
        <v>0.81808808298301805</v>
      </c>
      <c r="ET11" s="12">
        <v>0.74903878660466705</v>
      </c>
      <c r="EU11" s="10">
        <v>0.79926815443980603</v>
      </c>
      <c r="EV11" s="12">
        <v>0.72248154923364505</v>
      </c>
      <c r="EW11" s="10">
        <v>0</v>
      </c>
      <c r="EX11" s="10">
        <v>0</v>
      </c>
      <c r="EY11" s="11">
        <v>0.87127794026424399</v>
      </c>
      <c r="EZ11" s="10">
        <v>0.81140431532394297</v>
      </c>
      <c r="FA11" s="12">
        <v>0.73368183778497797</v>
      </c>
      <c r="FB11" s="10">
        <v>0.81718579535429003</v>
      </c>
      <c r="FC11" s="10">
        <v>0.80419995669497302</v>
      </c>
      <c r="FD11" s="10">
        <v>0</v>
      </c>
      <c r="FE11" s="12">
        <v>0</v>
      </c>
      <c r="FF11" s="10">
        <v>0.83923653001794496</v>
      </c>
      <c r="FG11" s="10">
        <v>0.82437077372909795</v>
      </c>
      <c r="FH11" s="10">
        <v>0.76337597163779203</v>
      </c>
      <c r="FI11" s="10">
        <v>0.780622065829639</v>
      </c>
      <c r="FJ11" s="12">
        <v>0.62748659352752101</v>
      </c>
    </row>
    <row r="12" spans="1:166" x14ac:dyDescent="0.35">
      <c r="A12" s="13" t="s">
        <v>280</v>
      </c>
      <c r="B12" s="10">
        <v>0.11905049182368201</v>
      </c>
      <c r="C12" s="10">
        <v>0.118197289333864</v>
      </c>
      <c r="D12" s="10">
        <v>0.120846552850726</v>
      </c>
      <c r="E12" s="11">
        <v>0.19045235471355701</v>
      </c>
      <c r="F12" s="10">
        <v>0.11188190230391</v>
      </c>
      <c r="G12" s="10">
        <v>0.13167430576800401</v>
      </c>
      <c r="H12" s="10">
        <v>0.12639885366283199</v>
      </c>
      <c r="I12" s="10">
        <v>0.12662138185041799</v>
      </c>
      <c r="J12" s="12">
        <v>8.6310280650905499E-2</v>
      </c>
      <c r="K12" s="10">
        <v>9.41167887140021E-2</v>
      </c>
      <c r="L12" s="10">
        <v>0</v>
      </c>
      <c r="M12" s="10">
        <v>0.12212172314370701</v>
      </c>
      <c r="N12" s="10">
        <v>9.41167887140021E-2</v>
      </c>
      <c r="O12" s="10">
        <v>0.13569702816913801</v>
      </c>
      <c r="P12" s="10">
        <v>0.110998020097635</v>
      </c>
      <c r="Q12" s="10">
        <v>0.15974745864874301</v>
      </c>
      <c r="R12" s="10">
        <v>0.134890699697751</v>
      </c>
      <c r="S12" s="10">
        <v>0.136251293445973</v>
      </c>
      <c r="T12" s="12">
        <v>6.3862139569273293E-2</v>
      </c>
      <c r="U12" s="10">
        <v>0</v>
      </c>
      <c r="V12" s="10">
        <v>0</v>
      </c>
      <c r="W12" s="10">
        <v>0.121279981465042</v>
      </c>
      <c r="X12" s="10">
        <v>0</v>
      </c>
      <c r="Y12" s="11">
        <v>0.25242566857092102</v>
      </c>
      <c r="Z12" s="10">
        <v>0.113633374991499</v>
      </c>
      <c r="AA12" s="10">
        <v>0.10417406952008799</v>
      </c>
      <c r="AB12" s="10">
        <v>0.11876627047761</v>
      </c>
      <c r="AC12" s="10">
        <v>0.116403476988058</v>
      </c>
      <c r="AD12" s="10">
        <v>0.112346837132951</v>
      </c>
      <c r="AE12" s="10">
        <v>9.7600189717972893E-2</v>
      </c>
      <c r="AF12" s="10">
        <v>0</v>
      </c>
      <c r="AG12" s="10">
        <v>0.12372929031829299</v>
      </c>
      <c r="AH12" s="10">
        <v>9.7600189717972893E-2</v>
      </c>
      <c r="AI12" s="10">
        <v>0.119314853503676</v>
      </c>
      <c r="AJ12" s="10">
        <v>0.119411513602165</v>
      </c>
      <c r="AK12" s="10">
        <v>0.120164192400771</v>
      </c>
      <c r="AL12" s="10">
        <v>0</v>
      </c>
      <c r="AM12" s="10">
        <v>0</v>
      </c>
      <c r="AN12" s="10">
        <v>0</v>
      </c>
      <c r="AO12" s="10">
        <v>0</v>
      </c>
      <c r="AP12" s="10">
        <v>0</v>
      </c>
      <c r="AQ12" s="10">
        <v>0</v>
      </c>
      <c r="AR12" s="10">
        <v>0</v>
      </c>
      <c r="AS12" s="10">
        <v>0</v>
      </c>
      <c r="AT12" s="10">
        <v>0</v>
      </c>
      <c r="AU12" s="10">
        <v>0</v>
      </c>
      <c r="AV12" s="10">
        <v>0</v>
      </c>
      <c r="AW12" s="10">
        <v>0</v>
      </c>
      <c r="AX12" s="10">
        <v>0</v>
      </c>
      <c r="AY12" s="10">
        <v>0</v>
      </c>
      <c r="AZ12" s="10">
        <v>0</v>
      </c>
      <c r="BA12" s="10">
        <v>0</v>
      </c>
      <c r="BB12" s="11">
        <v>0.13369837902635201</v>
      </c>
      <c r="BC12" s="12">
        <v>0.10327938209290199</v>
      </c>
      <c r="BD12" s="10">
        <v>0.13781187159317701</v>
      </c>
      <c r="BE12" s="10">
        <v>9.7927329049481607E-2</v>
      </c>
      <c r="BF12" s="10">
        <v>0.13006281978342199</v>
      </c>
      <c r="BG12" s="10">
        <v>0.11039060432673201</v>
      </c>
      <c r="BH12" s="10">
        <v>0.11434759863985</v>
      </c>
      <c r="BI12" s="10">
        <v>0.13772657726957899</v>
      </c>
      <c r="BJ12" s="10">
        <v>0.11829874407717</v>
      </c>
      <c r="BK12" s="10">
        <v>0.117798065325385</v>
      </c>
      <c r="BL12" s="10">
        <v>0.111330030595218</v>
      </c>
      <c r="BM12" s="11">
        <v>0.15885684388617999</v>
      </c>
      <c r="BN12" s="10">
        <v>0.135767523011526</v>
      </c>
      <c r="BO12" s="10">
        <v>0.113013095219627</v>
      </c>
      <c r="BP12" s="10">
        <v>0.12948214583593501</v>
      </c>
      <c r="BQ12" s="10">
        <v>0</v>
      </c>
      <c r="BR12" s="10">
        <v>0.11542548301490101</v>
      </c>
      <c r="BS12" s="10">
        <v>0.114789933006783</v>
      </c>
      <c r="BT12" s="10">
        <v>0.12731396750836799</v>
      </c>
      <c r="BU12" s="10">
        <v>0.110811324308424</v>
      </c>
      <c r="BV12" s="10">
        <v>0.144601396474827</v>
      </c>
      <c r="BW12" s="10">
        <v>9.7046604022018201E-2</v>
      </c>
      <c r="BX12" s="10">
        <v>0.126008522325848</v>
      </c>
      <c r="BY12" s="10">
        <v>0.11956203301346199</v>
      </c>
      <c r="BZ12" s="10">
        <v>0.11313929778084</v>
      </c>
      <c r="CA12" s="11">
        <v>0.16203410215703901</v>
      </c>
      <c r="CB12" s="10">
        <v>0.123710431217705</v>
      </c>
      <c r="CC12" s="10">
        <v>0.106323598099151</v>
      </c>
      <c r="CD12" s="10">
        <v>0.12701941867997599</v>
      </c>
      <c r="CE12" s="10">
        <v>0.125978444132714</v>
      </c>
      <c r="CF12" s="10">
        <v>0.105040139938345</v>
      </c>
      <c r="CG12" s="10">
        <v>0.111390629561507</v>
      </c>
      <c r="CH12" s="10">
        <v>0.120480772937283</v>
      </c>
      <c r="CI12" s="10">
        <v>0.109418745471788</v>
      </c>
      <c r="CJ12" s="10">
        <v>0.114310349323934</v>
      </c>
      <c r="CK12" s="12">
        <v>0.102766645741502</v>
      </c>
      <c r="CL12" s="12">
        <v>9.1998323137217203E-2</v>
      </c>
      <c r="CM12" s="10">
        <v>0.115191892007955</v>
      </c>
      <c r="CN12" s="11">
        <v>0.16601424116185901</v>
      </c>
      <c r="CO12" s="10">
        <v>0.12555586140521299</v>
      </c>
      <c r="CP12" s="10">
        <v>0.115009791126268</v>
      </c>
      <c r="CQ12" s="10">
        <v>0.106237210759186</v>
      </c>
      <c r="CR12" s="10">
        <v>0.10247886326870199</v>
      </c>
      <c r="CS12" s="10">
        <v>0.12674875652217399</v>
      </c>
      <c r="CT12" s="10">
        <v>0.10496011697557101</v>
      </c>
      <c r="CU12" s="10">
        <v>0.125939916774685</v>
      </c>
      <c r="CV12" s="10">
        <v>8.1666434873463006E-2</v>
      </c>
      <c r="CW12" s="10">
        <v>0</v>
      </c>
      <c r="CX12" s="10">
        <v>0</v>
      </c>
      <c r="CY12" s="10">
        <v>9.6174380352241406E-2</v>
      </c>
      <c r="CZ12" s="12">
        <v>8.5564112360051403E-2</v>
      </c>
      <c r="DA12" s="10">
        <v>0.123392327427986</v>
      </c>
      <c r="DB12" s="10">
        <v>0.12759058303398599</v>
      </c>
      <c r="DC12" s="10">
        <v>0.13031560194485101</v>
      </c>
      <c r="DD12" s="10">
        <v>0.11736395622927601</v>
      </c>
      <c r="DE12" s="11">
        <v>0.18799278990807</v>
      </c>
      <c r="DF12" s="10">
        <v>0</v>
      </c>
      <c r="DG12" s="10">
        <v>0</v>
      </c>
      <c r="DH12" s="10">
        <v>0</v>
      </c>
      <c r="DI12" s="12">
        <v>6.3862139569273293E-2</v>
      </c>
      <c r="DJ12" s="10">
        <v>0.130998826759121</v>
      </c>
      <c r="DK12" s="10">
        <v>0.14088719241376901</v>
      </c>
      <c r="DL12" s="10">
        <v>0.15889181673205599</v>
      </c>
      <c r="DM12" s="10">
        <v>0.11480764343361299</v>
      </c>
      <c r="DN12" s="10">
        <v>0.13228826579340699</v>
      </c>
      <c r="DO12" s="10">
        <v>0</v>
      </c>
      <c r="DP12" s="10">
        <v>0</v>
      </c>
      <c r="DQ12" s="10">
        <v>0</v>
      </c>
      <c r="DR12" s="10">
        <v>0.110323726154927</v>
      </c>
      <c r="DS12" s="10">
        <v>0.115489286836369</v>
      </c>
      <c r="DT12" s="10">
        <v>0.115275729787838</v>
      </c>
      <c r="DU12" s="10">
        <v>0.10304858953668899</v>
      </c>
      <c r="DV12" s="10">
        <v>0.12071813810828801</v>
      </c>
      <c r="DW12" s="11">
        <v>0.25274746349134197</v>
      </c>
      <c r="DX12" s="10">
        <v>0.17634980988075299</v>
      </c>
      <c r="DY12" s="10">
        <v>0.13648837438619901</v>
      </c>
      <c r="DZ12" s="10">
        <v>0.127160973255247</v>
      </c>
      <c r="EA12" s="10">
        <v>0.102927184145348</v>
      </c>
      <c r="EB12" s="10">
        <v>9.9535534632669398E-2</v>
      </c>
      <c r="EC12" s="10">
        <v>0</v>
      </c>
      <c r="ED12" s="10">
        <v>0</v>
      </c>
      <c r="EE12" s="10">
        <v>0.13683407743363199</v>
      </c>
      <c r="EF12" s="10">
        <v>0.14540202525634099</v>
      </c>
      <c r="EG12" s="10">
        <v>9.5524462969132196E-2</v>
      </c>
      <c r="EH12" s="10">
        <v>0</v>
      </c>
      <c r="EI12" s="10">
        <v>0</v>
      </c>
      <c r="EJ12" s="11">
        <v>0</v>
      </c>
      <c r="EK12" s="10">
        <v>0.13671884639016399</v>
      </c>
      <c r="EL12" s="10">
        <v>0.11063622754317901</v>
      </c>
      <c r="EM12" s="10">
        <v>0.113286830176149</v>
      </c>
      <c r="EN12" s="10">
        <v>0.102215110400277</v>
      </c>
      <c r="EO12" s="10">
        <v>0</v>
      </c>
      <c r="EP12" s="10">
        <v>0</v>
      </c>
      <c r="EQ12" s="10">
        <v>0</v>
      </c>
      <c r="ER12" s="12">
        <v>8.1074262574867301E-2</v>
      </c>
      <c r="ES12" s="10">
        <v>0.128367743571453</v>
      </c>
      <c r="ET12" s="10">
        <v>0.13335528154745499</v>
      </c>
      <c r="EU12" s="10">
        <v>0.109499256444669</v>
      </c>
      <c r="EV12" s="11">
        <v>0.18799278990807</v>
      </c>
      <c r="EW12" s="10">
        <v>0</v>
      </c>
      <c r="EX12" s="10">
        <v>0</v>
      </c>
      <c r="EY12" s="12">
        <v>6.7355889921312501E-2</v>
      </c>
      <c r="EZ12" s="10">
        <v>0.13956520677209699</v>
      </c>
      <c r="FA12" s="10">
        <v>0.150926814806469</v>
      </c>
      <c r="FB12" s="10">
        <v>0.108813588300854</v>
      </c>
      <c r="FC12" s="10">
        <v>0.13228826579340699</v>
      </c>
      <c r="FD12" s="10">
        <v>0</v>
      </c>
      <c r="FE12" s="10">
        <v>0</v>
      </c>
      <c r="FF12" s="10">
        <v>9.6648280793948493E-2</v>
      </c>
      <c r="FG12" s="10">
        <v>0.116943510795783</v>
      </c>
      <c r="FH12" s="10">
        <v>0.116726117632345</v>
      </c>
      <c r="FI12" s="10">
        <v>0.110982479705035</v>
      </c>
      <c r="FJ12" s="11">
        <v>0.25274746349134197</v>
      </c>
    </row>
    <row r="13" spans="1:166" x14ac:dyDescent="0.35">
      <c r="A13" s="13" t="s">
        <v>281</v>
      </c>
      <c r="B13" s="10">
        <v>2.44168684011958E-2</v>
      </c>
      <c r="C13" s="10">
        <v>2.0272047216352999E-2</v>
      </c>
      <c r="D13" s="10">
        <v>2.88088832963765E-2</v>
      </c>
      <c r="E13" s="11">
        <v>4.8309168637039199E-2</v>
      </c>
      <c r="F13" s="10">
        <v>2.4460243933921499E-2</v>
      </c>
      <c r="G13" s="10">
        <v>3.4215418310910101E-2</v>
      </c>
      <c r="H13" s="11">
        <v>4.2677610939720501E-2</v>
      </c>
      <c r="I13" s="10">
        <v>1.23540967887334E-2</v>
      </c>
      <c r="J13" s="12">
        <v>1.03954968667004E-2</v>
      </c>
      <c r="K13" s="10">
        <v>1.02115933578939E-2</v>
      </c>
      <c r="L13" s="10">
        <v>0</v>
      </c>
      <c r="M13" s="10">
        <v>2.6166615938921702E-2</v>
      </c>
      <c r="N13" s="10">
        <v>1.02115933578939E-2</v>
      </c>
      <c r="O13" s="10">
        <v>3.2975541866213397E-2</v>
      </c>
      <c r="P13" s="10">
        <v>1.34276115025843E-2</v>
      </c>
      <c r="Q13" s="10">
        <v>4.0119491376967499E-2</v>
      </c>
      <c r="R13" s="10">
        <v>4.0144999157242997E-2</v>
      </c>
      <c r="S13" s="10">
        <v>8.0958142548907003E-3</v>
      </c>
      <c r="T13" s="10">
        <v>7.3834626034758304E-3</v>
      </c>
      <c r="U13" s="10">
        <v>0</v>
      </c>
      <c r="V13" s="10">
        <v>0</v>
      </c>
      <c r="W13" s="10">
        <v>2.2343546304807001E-2</v>
      </c>
      <c r="X13" s="10">
        <v>0</v>
      </c>
      <c r="Y13" s="11">
        <v>6.5664113341261904E-2</v>
      </c>
      <c r="Z13" s="10">
        <v>3.4793553087164197E-2</v>
      </c>
      <c r="AA13" s="10">
        <v>2.84318355109557E-2</v>
      </c>
      <c r="AB13" s="11">
        <v>4.5131571297406102E-2</v>
      </c>
      <c r="AC13" s="10">
        <v>1.70335891473683E-2</v>
      </c>
      <c r="AD13" s="10">
        <v>1.3865258075533101E-2</v>
      </c>
      <c r="AE13" s="10">
        <v>1.7472503698259999E-2</v>
      </c>
      <c r="AF13" s="10">
        <v>0</v>
      </c>
      <c r="AG13" s="10">
        <v>3.0214686261228599E-2</v>
      </c>
      <c r="AH13" s="10">
        <v>1.7472503698259999E-2</v>
      </c>
      <c r="AI13" s="10">
        <v>2.4428477211233701E-2</v>
      </c>
      <c r="AJ13" s="10">
        <v>2.01453694763544E-2</v>
      </c>
      <c r="AK13" s="10">
        <v>2.8986107953146399E-2</v>
      </c>
      <c r="AL13" s="10">
        <v>0</v>
      </c>
      <c r="AM13" s="10">
        <v>0</v>
      </c>
      <c r="AN13" s="10">
        <v>0</v>
      </c>
      <c r="AO13" s="10">
        <v>0</v>
      </c>
      <c r="AP13" s="10">
        <v>0</v>
      </c>
      <c r="AQ13" s="10">
        <v>0</v>
      </c>
      <c r="AR13" s="10">
        <v>0</v>
      </c>
      <c r="AS13" s="10">
        <v>0</v>
      </c>
      <c r="AT13" s="10">
        <v>0</v>
      </c>
      <c r="AU13" s="10">
        <v>0</v>
      </c>
      <c r="AV13" s="10">
        <v>0</v>
      </c>
      <c r="AW13" s="10">
        <v>0</v>
      </c>
      <c r="AX13" s="10">
        <v>0</v>
      </c>
      <c r="AY13" s="10">
        <v>0</v>
      </c>
      <c r="AZ13" s="10">
        <v>0</v>
      </c>
      <c r="BA13" s="10">
        <v>0</v>
      </c>
      <c r="BB13" s="11">
        <v>3.6793004667445797E-2</v>
      </c>
      <c r="BC13" s="12">
        <v>1.1091710963981901E-2</v>
      </c>
      <c r="BD13" s="10">
        <v>3.3389572240301001E-2</v>
      </c>
      <c r="BE13" s="12">
        <v>6.7162290118355202E-3</v>
      </c>
      <c r="BF13" s="11">
        <v>4.0187992792507697E-2</v>
      </c>
      <c r="BG13" s="10">
        <v>1.5899167897580401E-2</v>
      </c>
      <c r="BH13" s="10">
        <v>2.1638757193957799E-2</v>
      </c>
      <c r="BI13" s="10">
        <v>3.5449277655769197E-2</v>
      </c>
      <c r="BJ13" s="10">
        <v>1.8775105692235301E-2</v>
      </c>
      <c r="BK13" s="10">
        <v>2.6162506116939498E-2</v>
      </c>
      <c r="BL13" s="10">
        <v>2.4717050241365401E-2</v>
      </c>
      <c r="BM13" s="11">
        <v>4.5152223974157898E-2</v>
      </c>
      <c r="BN13" s="10">
        <v>1.0779280341273199E-2</v>
      </c>
      <c r="BO13" s="10">
        <v>2.3103153893137399E-2</v>
      </c>
      <c r="BP13" s="10">
        <v>3.0808927003925599E-2</v>
      </c>
      <c r="BQ13" s="10">
        <v>0</v>
      </c>
      <c r="BR13" s="10">
        <v>2.02293560163977E-2</v>
      </c>
      <c r="BS13" s="10">
        <v>1.9942421976650901E-2</v>
      </c>
      <c r="BT13" s="10">
        <v>1.8177901963894801E-2</v>
      </c>
      <c r="BU13" s="10">
        <v>2.6258401258269899E-2</v>
      </c>
      <c r="BV13" s="10">
        <v>4.1661436365788902E-2</v>
      </c>
      <c r="BW13" s="10">
        <v>1.9639861577529099E-2</v>
      </c>
      <c r="BX13" s="10">
        <v>2.5879666466814E-2</v>
      </c>
      <c r="BY13" s="10">
        <v>2.3736997741211002E-2</v>
      </c>
      <c r="BZ13" s="10">
        <v>2.3714169249428999E-2</v>
      </c>
      <c r="CA13" s="10">
        <v>3.13594389791612E-2</v>
      </c>
      <c r="CB13" s="10">
        <v>2.4277615860897401E-2</v>
      </c>
      <c r="CC13" s="10">
        <v>2.32810483945338E-2</v>
      </c>
      <c r="CD13" s="10">
        <v>2.8118966032406299E-2</v>
      </c>
      <c r="CE13" s="10">
        <v>2.2092171768141999E-2</v>
      </c>
      <c r="CF13" s="10">
        <v>2.3949368431619499E-2</v>
      </c>
      <c r="CG13" s="10">
        <v>2.9117019597358001E-2</v>
      </c>
      <c r="CH13" s="10">
        <v>2.17859070991645E-2</v>
      </c>
      <c r="CI13" s="10">
        <v>2.9550732424944701E-2</v>
      </c>
      <c r="CJ13" s="10">
        <v>3.1364840838312397E-2</v>
      </c>
      <c r="CK13" s="10">
        <v>2.2649999089089299E-2</v>
      </c>
      <c r="CL13" s="10">
        <v>2.6020286932220499E-2</v>
      </c>
      <c r="CM13" s="10">
        <v>1.87611244724359E-2</v>
      </c>
      <c r="CN13" s="10">
        <v>2.9512642892573E-2</v>
      </c>
      <c r="CO13" s="10">
        <v>2.6918234718028101E-2</v>
      </c>
      <c r="CP13" s="10">
        <v>2.04530159961539E-2</v>
      </c>
      <c r="CQ13" s="10">
        <v>2.88681918009096E-2</v>
      </c>
      <c r="CR13" s="10">
        <v>2.1426412435635301E-2</v>
      </c>
      <c r="CS13" s="10">
        <v>2.5811157856466899E-2</v>
      </c>
      <c r="CT13" s="10">
        <v>3.05363044581826E-2</v>
      </c>
      <c r="CU13" s="10">
        <v>2.1523125114344899E-2</v>
      </c>
      <c r="CV13" s="10">
        <v>4.0038786026891399E-2</v>
      </c>
      <c r="CW13" s="10">
        <v>0</v>
      </c>
      <c r="CX13" s="10">
        <v>0</v>
      </c>
      <c r="CY13" s="10">
        <v>1.04348403406415E-2</v>
      </c>
      <c r="CZ13" s="12">
        <v>1.03056258794772E-2</v>
      </c>
      <c r="DA13" s="10">
        <v>1.23463448726229E-2</v>
      </c>
      <c r="DB13" s="11">
        <v>4.2752504426882901E-2</v>
      </c>
      <c r="DC13" s="10">
        <v>3.2522411886059699E-2</v>
      </c>
      <c r="DD13" s="10">
        <v>2.68554042453562E-2</v>
      </c>
      <c r="DE13" s="11">
        <v>4.76852880284706E-2</v>
      </c>
      <c r="DF13" s="10">
        <v>0</v>
      </c>
      <c r="DG13" s="10">
        <v>0</v>
      </c>
      <c r="DH13" s="10">
        <v>0</v>
      </c>
      <c r="DI13" s="10">
        <v>7.3834626034758304E-3</v>
      </c>
      <c r="DJ13" s="10">
        <v>8.1450450026233495E-3</v>
      </c>
      <c r="DK13" s="10">
        <v>3.9866734670955702E-2</v>
      </c>
      <c r="DL13" s="10">
        <v>3.7375979896074697E-2</v>
      </c>
      <c r="DM13" s="10">
        <v>1.80475500529968E-2</v>
      </c>
      <c r="DN13" s="10">
        <v>3.2147183368245701E-2</v>
      </c>
      <c r="DO13" s="10">
        <v>0</v>
      </c>
      <c r="DP13" s="10">
        <v>0</v>
      </c>
      <c r="DQ13" s="10">
        <v>0</v>
      </c>
      <c r="DR13" s="10">
        <v>1.3615576317313799E-2</v>
      </c>
      <c r="DS13" s="10">
        <v>1.6899813594873199E-2</v>
      </c>
      <c r="DT13" s="11">
        <v>4.5582427168562097E-2</v>
      </c>
      <c r="DU13" s="10">
        <v>2.78912072237756E-2</v>
      </c>
      <c r="DV13" s="10">
        <v>3.5202879365196803E-2</v>
      </c>
      <c r="DW13" s="11">
        <v>6.5747822649617205E-2</v>
      </c>
      <c r="DX13" s="11">
        <v>7.5491929678331696E-2</v>
      </c>
      <c r="DY13" s="10">
        <v>2.87011450355684E-2</v>
      </c>
      <c r="DZ13" s="11">
        <v>3.7439215300964397E-2</v>
      </c>
      <c r="EA13" s="12">
        <v>1.31814848620458E-2</v>
      </c>
      <c r="EB13" s="12">
        <v>7.6391249042546397E-3</v>
      </c>
      <c r="EC13" s="10">
        <v>0</v>
      </c>
      <c r="ED13" s="10">
        <v>0</v>
      </c>
      <c r="EE13" s="10">
        <v>2.7733902457343002E-2</v>
      </c>
      <c r="EF13" s="10">
        <v>3.4662179947571502E-2</v>
      </c>
      <c r="EG13" s="12">
        <v>8.5678739447747603E-3</v>
      </c>
      <c r="EH13" s="10">
        <v>0</v>
      </c>
      <c r="EI13" s="10">
        <v>0</v>
      </c>
      <c r="EJ13" s="11">
        <v>0</v>
      </c>
      <c r="EK13" s="10">
        <v>2.9814112713843901E-2</v>
      </c>
      <c r="EL13" s="11">
        <v>4.0034038792403498E-2</v>
      </c>
      <c r="EM13" s="10">
        <v>1.8924930471250299E-2</v>
      </c>
      <c r="EN13" s="10">
        <v>1.1996909728530699E-2</v>
      </c>
      <c r="EO13" s="10">
        <v>0</v>
      </c>
      <c r="EP13" s="10">
        <v>0</v>
      </c>
      <c r="EQ13" s="10">
        <v>0</v>
      </c>
      <c r="ER13" s="12">
        <v>9.9993657753906905E-3</v>
      </c>
      <c r="ES13" s="10">
        <v>1.5089764731185999E-2</v>
      </c>
      <c r="ET13" s="11">
        <v>3.9739171995883997E-2</v>
      </c>
      <c r="EU13" s="10">
        <v>2.8578065915764499E-2</v>
      </c>
      <c r="EV13" s="11">
        <v>4.76852880284706E-2</v>
      </c>
      <c r="EW13" s="10">
        <v>0</v>
      </c>
      <c r="EX13" s="10">
        <v>0</v>
      </c>
      <c r="EY13" s="12">
        <v>3.7897666579199702E-3</v>
      </c>
      <c r="EZ13" s="10">
        <v>1.57135051722758E-2</v>
      </c>
      <c r="FA13" s="10">
        <v>3.6605598112245702E-2</v>
      </c>
      <c r="FB13" s="10">
        <v>2.2451777933277999E-2</v>
      </c>
      <c r="FC13" s="10">
        <v>3.2147183368245701E-2</v>
      </c>
      <c r="FD13" s="10">
        <v>0</v>
      </c>
      <c r="FE13" s="10">
        <v>0</v>
      </c>
      <c r="FF13" s="10">
        <v>1.6513855315862899E-2</v>
      </c>
      <c r="FG13" s="10">
        <v>1.44938416598453E-2</v>
      </c>
      <c r="FH13" s="11">
        <v>4.2797393636221502E-2</v>
      </c>
      <c r="FI13" s="10">
        <v>3.4650629718372898E-2</v>
      </c>
      <c r="FJ13" s="11">
        <v>6.5747822649617205E-2</v>
      </c>
    </row>
    <row r="14" spans="1:166" x14ac:dyDescent="0.35">
      <c r="A14" s="13" t="s">
        <v>257</v>
      </c>
      <c r="B14" s="10">
        <v>5.9021252935992898E-2</v>
      </c>
      <c r="C14" s="10">
        <v>5.6239203333467401E-2</v>
      </c>
      <c r="D14" s="10">
        <v>6.1935673237910299E-2</v>
      </c>
      <c r="E14" s="10">
        <v>4.0193935034891E-2</v>
      </c>
      <c r="F14" s="10">
        <v>6.5061595356439503E-2</v>
      </c>
      <c r="G14" s="10">
        <v>8.0030200090673506E-2</v>
      </c>
      <c r="H14" s="10">
        <v>6.4553834358275303E-2</v>
      </c>
      <c r="I14" s="12">
        <v>3.8630502829318902E-2</v>
      </c>
      <c r="J14" s="12">
        <v>2.6679284531624801E-2</v>
      </c>
      <c r="K14" s="11">
        <v>0.115049794329602</v>
      </c>
      <c r="L14" s="10">
        <v>0</v>
      </c>
      <c r="M14" s="12">
        <v>5.2119886926042899E-2</v>
      </c>
      <c r="N14" s="11">
        <v>0.115049794329602</v>
      </c>
      <c r="O14" s="10">
        <v>3.2172787128630802E-2</v>
      </c>
      <c r="P14" s="10">
        <v>5.2593545745823402E-2</v>
      </c>
      <c r="Q14" s="10">
        <v>8.2320711891260001E-2</v>
      </c>
      <c r="R14" s="10">
        <v>6.2808379415308396E-2</v>
      </c>
      <c r="S14" s="10">
        <v>3.4562662950611098E-2</v>
      </c>
      <c r="T14" s="12">
        <v>1.13495100234191E-2</v>
      </c>
      <c r="U14" s="11">
        <v>0</v>
      </c>
      <c r="V14" s="10">
        <v>0</v>
      </c>
      <c r="W14" s="12">
        <v>4.5252589698874801E-2</v>
      </c>
      <c r="X14" s="11">
        <v>0</v>
      </c>
      <c r="Y14" s="10">
        <v>4.9272451191446701E-2</v>
      </c>
      <c r="Z14" s="10">
        <v>7.7053745958015799E-2</v>
      </c>
      <c r="AA14" s="10">
        <v>7.7786433032788704E-2</v>
      </c>
      <c r="AB14" s="10">
        <v>6.6322738859762004E-2</v>
      </c>
      <c r="AC14" s="10">
        <v>4.3163995103173702E-2</v>
      </c>
      <c r="AD14" s="10">
        <v>4.38129942579603E-2</v>
      </c>
      <c r="AE14" s="10">
        <v>8.2199058458911498E-2</v>
      </c>
      <c r="AF14" s="10">
        <v>0</v>
      </c>
      <c r="AG14" s="10">
        <v>5.9422849211943601E-2</v>
      </c>
      <c r="AH14" s="10">
        <v>8.2199058458911498E-2</v>
      </c>
      <c r="AI14" s="12">
        <v>5.6001917782847702E-2</v>
      </c>
      <c r="AJ14" s="10">
        <v>5.3402352822109402E-2</v>
      </c>
      <c r="AK14" s="10">
        <v>5.8722458474829098E-2</v>
      </c>
      <c r="AL14" s="11">
        <v>0</v>
      </c>
      <c r="AM14" s="11">
        <v>0</v>
      </c>
      <c r="AN14" s="11">
        <v>0</v>
      </c>
      <c r="AO14" s="10">
        <v>0</v>
      </c>
      <c r="AP14" s="10">
        <v>0</v>
      </c>
      <c r="AQ14" s="10">
        <v>0</v>
      </c>
      <c r="AR14" s="11">
        <v>0</v>
      </c>
      <c r="AS14" s="10">
        <v>0</v>
      </c>
      <c r="AT14" s="10">
        <v>0</v>
      </c>
      <c r="AU14" s="11">
        <v>0</v>
      </c>
      <c r="AV14" s="10">
        <v>0</v>
      </c>
      <c r="AW14" s="10">
        <v>0</v>
      </c>
      <c r="AX14" s="11">
        <v>0</v>
      </c>
      <c r="AY14" s="10">
        <v>0</v>
      </c>
      <c r="AZ14" s="10">
        <v>0</v>
      </c>
      <c r="BA14" s="11">
        <v>0</v>
      </c>
      <c r="BB14" s="10">
        <v>6.6184246815793199E-2</v>
      </c>
      <c r="BC14" s="10">
        <v>5.1308989664423599E-2</v>
      </c>
      <c r="BD14" s="10">
        <v>6.2265675734894603E-2</v>
      </c>
      <c r="BE14" s="10">
        <v>5.00113696423444E-2</v>
      </c>
      <c r="BF14" s="10">
        <v>7.0155634045666895E-2</v>
      </c>
      <c r="BG14" s="10">
        <v>5.2610044140706101E-2</v>
      </c>
      <c r="BH14" s="10">
        <v>5.99911826035157E-2</v>
      </c>
      <c r="BI14" s="10">
        <v>5.5169477307866997E-2</v>
      </c>
      <c r="BJ14" s="10">
        <v>5.9394350768464603E-2</v>
      </c>
      <c r="BK14" s="10">
        <v>4.38237108164184E-2</v>
      </c>
      <c r="BL14" s="10">
        <v>6.0646934774528302E-2</v>
      </c>
      <c r="BM14" s="10">
        <v>6.7083070863485306E-2</v>
      </c>
      <c r="BN14" s="11">
        <v>0.14252280225362701</v>
      </c>
      <c r="BO14" s="12">
        <v>5.0292203170936599E-2</v>
      </c>
      <c r="BP14" s="10">
        <v>5.5184086008325799E-2</v>
      </c>
      <c r="BQ14" s="11">
        <v>0</v>
      </c>
      <c r="BR14" s="10">
        <v>4.7076343564738901E-2</v>
      </c>
      <c r="BS14" s="10">
        <v>4.07883511961213E-2</v>
      </c>
      <c r="BT14" s="11">
        <v>9.7484283313211004E-2</v>
      </c>
      <c r="BU14" s="10">
        <v>5.3905495445209797E-2</v>
      </c>
      <c r="BV14" s="10">
        <v>6.9634241890978596E-2</v>
      </c>
      <c r="BW14" s="10">
        <v>5.1887644970272803E-2</v>
      </c>
      <c r="BX14" s="10">
        <v>4.7367432467266497E-2</v>
      </c>
      <c r="BY14" s="10">
        <v>5.2879861340574E-2</v>
      </c>
      <c r="BZ14" s="12">
        <v>4.5602920122990803E-2</v>
      </c>
      <c r="CA14" s="10">
        <v>6.3288557546918797E-2</v>
      </c>
      <c r="CB14" s="10">
        <v>6.7481089771051994E-2</v>
      </c>
      <c r="CC14" s="10">
        <v>5.06332168974548E-2</v>
      </c>
      <c r="CD14" s="10">
        <v>6.7647382855105395E-2</v>
      </c>
      <c r="CE14" s="10">
        <v>4.5601293613081101E-2</v>
      </c>
      <c r="CF14" s="10">
        <v>5.7118301277420999E-2</v>
      </c>
      <c r="CG14" s="10">
        <v>7.4814551576605007E-2</v>
      </c>
      <c r="CH14" s="10">
        <v>6.8264393480927194E-2</v>
      </c>
      <c r="CI14" s="12">
        <v>4.8317567478788098E-2</v>
      </c>
      <c r="CJ14" s="10">
        <v>4.6536699328358001E-2</v>
      </c>
      <c r="CK14" s="10">
        <v>6.0276945888580402E-2</v>
      </c>
      <c r="CL14" s="10">
        <v>5.5429660933209397E-2</v>
      </c>
      <c r="CM14" s="10">
        <v>6.5870083418671899E-2</v>
      </c>
      <c r="CN14" s="10">
        <v>5.5399746765189599E-2</v>
      </c>
      <c r="CO14" s="10">
        <v>5.5582324012643999E-2</v>
      </c>
      <c r="CP14" s="10">
        <v>5.7655791947299098E-2</v>
      </c>
      <c r="CQ14" s="10">
        <v>7.9419268863765005E-2</v>
      </c>
      <c r="CR14" s="10">
        <v>5.0755754452025202E-2</v>
      </c>
      <c r="CS14" s="10">
        <v>6.2860326602413905E-2</v>
      </c>
      <c r="CT14" s="10">
        <v>4.6510348621691899E-2</v>
      </c>
      <c r="CU14" s="10">
        <v>6.5078099389445795E-2</v>
      </c>
      <c r="CV14" s="10">
        <v>3.8372803690767003E-2</v>
      </c>
      <c r="CW14" s="10">
        <v>0</v>
      </c>
      <c r="CX14" s="10">
        <v>0</v>
      </c>
      <c r="CY14" s="11">
        <v>0.11756502565047799</v>
      </c>
      <c r="CZ14" s="12">
        <v>2.64486371974945E-2</v>
      </c>
      <c r="DA14" s="12">
        <v>3.86062630631617E-2</v>
      </c>
      <c r="DB14" s="10">
        <v>6.46671176854893E-2</v>
      </c>
      <c r="DC14" s="10">
        <v>7.9529124682279406E-2</v>
      </c>
      <c r="DD14" s="10">
        <v>6.4302052333588405E-2</v>
      </c>
      <c r="DE14" s="10">
        <v>4.1840372829814003E-2</v>
      </c>
      <c r="DF14" s="10">
        <v>0</v>
      </c>
      <c r="DG14" s="10">
        <v>0</v>
      </c>
      <c r="DH14" s="11">
        <v>0</v>
      </c>
      <c r="DI14" s="12">
        <v>1.13495100234191E-2</v>
      </c>
      <c r="DJ14" s="10">
        <v>3.4772838936264698E-2</v>
      </c>
      <c r="DK14" s="10">
        <v>6.2373024033581297E-2</v>
      </c>
      <c r="DL14" s="10">
        <v>8.2905608583104806E-2</v>
      </c>
      <c r="DM14" s="10">
        <v>5.2991428435298499E-2</v>
      </c>
      <c r="DN14" s="10">
        <v>3.1364594143374197E-2</v>
      </c>
      <c r="DO14" s="10">
        <v>0</v>
      </c>
      <c r="DP14" s="10">
        <v>0</v>
      </c>
      <c r="DQ14" s="10">
        <v>0</v>
      </c>
      <c r="DR14" s="10">
        <v>4.3024021894114702E-2</v>
      </c>
      <c r="DS14" s="10">
        <v>4.2825000940354199E-2</v>
      </c>
      <c r="DT14" s="10">
        <v>6.6985290491501606E-2</v>
      </c>
      <c r="DU14" s="10">
        <v>7.6307332394345298E-2</v>
      </c>
      <c r="DV14" s="10">
        <v>7.5274951297989098E-2</v>
      </c>
      <c r="DW14" s="10">
        <v>5.4018120331519398E-2</v>
      </c>
      <c r="DX14" s="10">
        <v>2.5117246361182E-2</v>
      </c>
      <c r="DY14" s="10">
        <v>7.0969358963665505E-2</v>
      </c>
      <c r="DZ14" s="10">
        <v>6.4063765543309004E-2</v>
      </c>
      <c r="EA14" s="12">
        <v>3.3174275046807498E-2</v>
      </c>
      <c r="EB14" s="11">
        <v>9.42266915960394E-2</v>
      </c>
      <c r="EC14" s="10">
        <v>0</v>
      </c>
      <c r="ED14" s="10">
        <v>0</v>
      </c>
      <c r="EE14" s="10">
        <v>6.0485318658965601E-2</v>
      </c>
      <c r="EF14" s="10">
        <v>6.6035496887230594E-2</v>
      </c>
      <c r="EG14" s="12">
        <v>2.5205031981242802E-2</v>
      </c>
      <c r="EH14" s="11">
        <v>0</v>
      </c>
      <c r="EI14" s="10">
        <v>0</v>
      </c>
      <c r="EJ14" s="10">
        <v>0</v>
      </c>
      <c r="EK14" s="10">
        <v>8.2004891405625197E-2</v>
      </c>
      <c r="EL14" s="10">
        <v>6.2347613489949397E-2</v>
      </c>
      <c r="EM14" s="10">
        <v>4.3240691477848502E-2</v>
      </c>
      <c r="EN14" s="10">
        <v>7.1487640409161599E-2</v>
      </c>
      <c r="EO14" s="10">
        <v>0</v>
      </c>
      <c r="EP14" s="10">
        <v>0</v>
      </c>
      <c r="EQ14" s="11">
        <v>0</v>
      </c>
      <c r="ER14" s="10">
        <v>5.2821084438071597E-2</v>
      </c>
      <c r="ES14" s="12">
        <v>3.8454408714341998E-2</v>
      </c>
      <c r="ET14" s="11">
        <v>7.7866759851993705E-2</v>
      </c>
      <c r="EU14" s="10">
        <v>6.2654523199759796E-2</v>
      </c>
      <c r="EV14" s="10">
        <v>4.1840372829814003E-2</v>
      </c>
      <c r="EW14" s="10">
        <v>0</v>
      </c>
      <c r="EX14" s="11">
        <v>0</v>
      </c>
      <c r="EY14" s="10">
        <v>5.7576403156523397E-2</v>
      </c>
      <c r="EZ14" s="12">
        <v>3.3316972731682798E-2</v>
      </c>
      <c r="FA14" s="10">
        <v>7.8785749296308397E-2</v>
      </c>
      <c r="FB14" s="10">
        <v>5.1548838411578299E-2</v>
      </c>
      <c r="FC14" s="10">
        <v>3.1364594143374197E-2</v>
      </c>
      <c r="FD14" s="10">
        <v>0</v>
      </c>
      <c r="FE14" s="11">
        <v>0</v>
      </c>
      <c r="FF14" s="10">
        <v>4.7601333872243301E-2</v>
      </c>
      <c r="FG14" s="10">
        <v>4.4191873815274299E-2</v>
      </c>
      <c r="FH14" s="10">
        <v>7.7100517093641394E-2</v>
      </c>
      <c r="FI14" s="10">
        <v>7.3744824746954304E-2</v>
      </c>
      <c r="FJ14" s="10">
        <v>5.4018120331519398E-2</v>
      </c>
    </row>
    <row r="16" spans="1:166" ht="28.5" customHeight="1" x14ac:dyDescent="0.35">
      <c r="A16" s="23" t="s">
        <v>282</v>
      </c>
      <c r="B16" s="23"/>
      <c r="C16" s="23"/>
      <c r="D16" s="23"/>
      <c r="E16" s="23"/>
      <c r="F16" s="23"/>
      <c r="G16" s="23"/>
      <c r="H16" s="23"/>
      <c r="I16" s="23"/>
      <c r="J16" s="23"/>
      <c r="K16" s="23"/>
      <c r="L16" s="23"/>
      <c r="M16" s="23"/>
      <c r="N16" s="23"/>
      <c r="O16" s="23"/>
      <c r="P16" s="23"/>
      <c r="Q16" s="23"/>
      <c r="R16" s="23"/>
      <c r="S16" s="23"/>
      <c r="T16" s="23"/>
      <c r="U16" s="23"/>
      <c r="V16" s="23"/>
      <c r="W16" s="23"/>
      <c r="X16" s="23"/>
      <c r="Y16" s="23"/>
      <c r="Z16" s="23"/>
      <c r="AA16" s="23"/>
      <c r="AB16" s="23"/>
      <c r="AC16" s="23"/>
      <c r="AD16" s="23"/>
      <c r="AE16" s="23"/>
      <c r="AF16" s="23"/>
      <c r="AG16" s="23"/>
      <c r="AH16" s="23"/>
      <c r="AI16" s="23"/>
      <c r="AJ16" s="23"/>
      <c r="AK16" s="23"/>
      <c r="AL16" s="23"/>
      <c r="AM16" s="23"/>
      <c r="AN16" s="23"/>
      <c r="AO16" s="23"/>
      <c r="AP16" s="23"/>
      <c r="AQ16" s="23"/>
      <c r="AR16" s="23"/>
      <c r="AS16" s="23"/>
      <c r="AT16" s="23"/>
      <c r="AU16" s="23"/>
      <c r="AV16" s="23"/>
      <c r="AW16" s="23"/>
      <c r="AX16" s="23"/>
      <c r="AY16" s="23"/>
      <c r="AZ16" s="23"/>
      <c r="BA16" s="23"/>
      <c r="BB16" s="23"/>
      <c r="BC16" s="23"/>
      <c r="BD16" s="23"/>
      <c r="BE16" s="23"/>
      <c r="BF16" s="23"/>
      <c r="BG16" s="23"/>
      <c r="BH16" s="23"/>
      <c r="BI16" s="23"/>
      <c r="BJ16" s="23"/>
      <c r="BK16" s="23"/>
      <c r="BL16" s="23"/>
      <c r="BM16" s="23"/>
      <c r="BN16" s="23"/>
      <c r="BO16" s="23"/>
      <c r="BP16" s="23"/>
      <c r="BQ16" s="23"/>
      <c r="BR16" s="23"/>
      <c r="BS16" s="23"/>
      <c r="BT16" s="23"/>
      <c r="BU16" s="23"/>
      <c r="BV16" s="23"/>
      <c r="BW16" s="23"/>
      <c r="BX16" s="23"/>
      <c r="BY16" s="23"/>
      <c r="BZ16" s="23"/>
      <c r="CA16" s="23"/>
      <c r="CB16" s="23"/>
      <c r="CC16" s="23"/>
      <c r="CD16" s="23"/>
      <c r="CE16" s="23"/>
      <c r="CF16" s="23"/>
      <c r="CG16" s="23"/>
      <c r="CH16" s="23"/>
      <c r="CI16" s="23"/>
      <c r="CJ16" s="23"/>
      <c r="CK16" s="23"/>
      <c r="CL16" s="23"/>
      <c r="CM16" s="23"/>
      <c r="CN16" s="23"/>
      <c r="CO16" s="23"/>
      <c r="CP16" s="23"/>
      <c r="CQ16" s="23"/>
      <c r="CR16" s="23"/>
      <c r="CS16" s="23"/>
      <c r="CT16" s="23"/>
      <c r="CU16" s="23"/>
      <c r="CV16" s="23"/>
      <c r="CW16" s="23"/>
      <c r="CX16" s="23"/>
      <c r="CY16" s="23"/>
      <c r="CZ16" s="23"/>
      <c r="DA16" s="23"/>
      <c r="DB16" s="23"/>
      <c r="DC16" s="23"/>
      <c r="DD16" s="23"/>
      <c r="DE16" s="23"/>
      <c r="DF16" s="23"/>
      <c r="DG16" s="23"/>
      <c r="DH16" s="23"/>
      <c r="DI16" s="23"/>
      <c r="DJ16" s="23"/>
      <c r="DK16" s="23"/>
      <c r="DL16" s="23"/>
      <c r="DM16" s="23"/>
      <c r="DN16" s="23"/>
      <c r="DO16" s="23"/>
      <c r="DP16" s="23"/>
      <c r="DQ16" s="23"/>
      <c r="DR16" s="23"/>
      <c r="DS16" s="23"/>
      <c r="DT16" s="23"/>
      <c r="DU16" s="23"/>
      <c r="DV16" s="23"/>
      <c r="DW16" s="23"/>
      <c r="DX16" s="23"/>
      <c r="DY16" s="23"/>
      <c r="DZ16" s="23"/>
      <c r="EA16" s="23"/>
      <c r="EB16" s="23"/>
      <c r="EC16" s="23"/>
      <c r="ED16" s="23"/>
      <c r="EE16" s="23"/>
      <c r="EF16" s="23"/>
      <c r="EG16" s="23"/>
      <c r="EH16" s="23"/>
      <c r="EI16" s="23"/>
      <c r="EJ16" s="23"/>
      <c r="EK16" s="23"/>
      <c r="EL16" s="23"/>
      <c r="EM16" s="23"/>
      <c r="EN16" s="23"/>
      <c r="EO16" s="23"/>
      <c r="EP16" s="23"/>
      <c r="EQ16" s="23"/>
      <c r="ER16" s="23"/>
      <c r="ES16" s="23"/>
      <c r="ET16" s="23"/>
      <c r="EU16" s="23"/>
      <c r="EV16" s="23"/>
      <c r="EW16" s="23"/>
      <c r="EX16" s="23"/>
      <c r="EY16" s="23"/>
      <c r="EZ16" s="23"/>
      <c r="FA16" s="23"/>
      <c r="FB16" s="23"/>
      <c r="FC16" s="23"/>
      <c r="FD16" s="23"/>
      <c r="FE16" s="23"/>
      <c r="FF16" s="23"/>
      <c r="FG16" s="23"/>
      <c r="FH16" s="23"/>
      <c r="FI16" s="23"/>
      <c r="FJ16" s="23"/>
    </row>
    <row r="17" spans="1:166" ht="42" x14ac:dyDescent="0.35">
      <c r="A17" s="24" t="s">
        <v>203</v>
      </c>
      <c r="B17" s="16" t="s">
        <v>264</v>
      </c>
      <c r="C17" s="22" t="s">
        <v>12</v>
      </c>
      <c r="D17" s="22"/>
      <c r="E17" s="22" t="s">
        <v>13</v>
      </c>
      <c r="F17" s="22"/>
      <c r="G17" s="22"/>
      <c r="H17" s="22"/>
      <c r="I17" s="22"/>
      <c r="J17" s="22"/>
      <c r="K17" s="22"/>
      <c r="L17" s="22"/>
      <c r="M17" s="22"/>
      <c r="N17" s="22"/>
      <c r="O17" s="22" t="s">
        <v>204</v>
      </c>
      <c r="P17" s="22"/>
      <c r="Q17" s="22"/>
      <c r="R17" s="22"/>
      <c r="S17" s="22"/>
      <c r="T17" s="22"/>
      <c r="U17" s="22"/>
      <c r="V17" s="22"/>
      <c r="W17" s="22"/>
      <c r="X17" s="22"/>
      <c r="Y17" s="22" t="s">
        <v>205</v>
      </c>
      <c r="Z17" s="22"/>
      <c r="AA17" s="22"/>
      <c r="AB17" s="22"/>
      <c r="AC17" s="22"/>
      <c r="AD17" s="22"/>
      <c r="AE17" s="22"/>
      <c r="AF17" s="22"/>
      <c r="AG17" s="22"/>
      <c r="AH17" s="22"/>
      <c r="AI17" s="22" t="s">
        <v>268</v>
      </c>
      <c r="AJ17" s="22"/>
      <c r="AK17" s="22"/>
      <c r="AL17" s="22" t="s">
        <v>14</v>
      </c>
      <c r="AM17" s="22"/>
      <c r="AN17" s="22"/>
      <c r="AO17" s="22" t="s">
        <v>218</v>
      </c>
      <c r="AP17" s="22"/>
      <c r="AQ17" s="22"/>
      <c r="AR17" s="22"/>
      <c r="AS17" s="22"/>
      <c r="AT17" s="22"/>
      <c r="AU17" s="22"/>
      <c r="AV17" s="22" t="s">
        <v>219</v>
      </c>
      <c r="AW17" s="22"/>
      <c r="AX17" s="22"/>
      <c r="AY17" s="22" t="s">
        <v>220</v>
      </c>
      <c r="AZ17" s="22"/>
      <c r="BA17" s="22"/>
      <c r="BB17" s="22" t="s">
        <v>206</v>
      </c>
      <c r="BC17" s="22"/>
      <c r="BD17" s="22" t="s">
        <v>207</v>
      </c>
      <c r="BE17" s="22"/>
      <c r="BF17" s="22" t="s">
        <v>208</v>
      </c>
      <c r="BG17" s="22"/>
      <c r="BH17" s="22" t="s">
        <v>15</v>
      </c>
      <c r="BI17" s="22"/>
      <c r="BJ17" s="22" t="s">
        <v>16</v>
      </c>
      <c r="BK17" s="22"/>
      <c r="BL17" s="22" t="s">
        <v>17</v>
      </c>
      <c r="BM17" s="22"/>
      <c r="BN17" s="22" t="s">
        <v>18</v>
      </c>
      <c r="BO17" s="22"/>
      <c r="BP17" s="22"/>
      <c r="BQ17" s="22" t="s">
        <v>221</v>
      </c>
      <c r="BR17" s="22"/>
      <c r="BS17" s="22"/>
      <c r="BT17" s="22" t="s">
        <v>222</v>
      </c>
      <c r="BU17" s="22"/>
      <c r="BV17" s="22"/>
      <c r="BW17" s="22" t="s">
        <v>19</v>
      </c>
      <c r="BX17" s="22"/>
      <c r="BY17" s="22" t="s">
        <v>20</v>
      </c>
      <c r="BZ17" s="22"/>
      <c r="CA17" s="22" t="s">
        <v>21</v>
      </c>
      <c r="CB17" s="22"/>
      <c r="CC17" s="22"/>
      <c r="CD17" s="22" t="s">
        <v>22</v>
      </c>
      <c r="CE17" s="22"/>
      <c r="CF17" s="22"/>
      <c r="CG17" s="22" t="s">
        <v>23</v>
      </c>
      <c r="CH17" s="22"/>
      <c r="CI17" s="22"/>
      <c r="CJ17" s="22"/>
      <c r="CK17" s="22" t="s">
        <v>25</v>
      </c>
      <c r="CL17" s="22"/>
      <c r="CM17" s="22"/>
      <c r="CN17" s="22"/>
      <c r="CO17" s="22" t="s">
        <v>26</v>
      </c>
      <c r="CP17" s="22"/>
      <c r="CQ17" s="22"/>
      <c r="CR17" s="22" t="s">
        <v>27</v>
      </c>
      <c r="CS17" s="22"/>
      <c r="CT17" s="22" t="s">
        <v>28</v>
      </c>
      <c r="CU17" s="22"/>
      <c r="CV17" s="16" t="s">
        <v>29</v>
      </c>
      <c r="CW17" s="22" t="s">
        <v>30</v>
      </c>
      <c r="CX17" s="22"/>
      <c r="CY17" s="22"/>
      <c r="CZ17" s="22"/>
      <c r="DA17" s="22"/>
      <c r="DB17" s="22"/>
      <c r="DC17" s="22"/>
      <c r="DD17" s="22"/>
      <c r="DE17" s="22"/>
      <c r="DF17" s="22" t="s">
        <v>31</v>
      </c>
      <c r="DG17" s="22"/>
      <c r="DH17" s="22"/>
      <c r="DI17" s="22"/>
      <c r="DJ17" s="22"/>
      <c r="DK17" s="22"/>
      <c r="DL17" s="22"/>
      <c r="DM17" s="22"/>
      <c r="DN17" s="22"/>
      <c r="DO17" s="22" t="s">
        <v>32</v>
      </c>
      <c r="DP17" s="22"/>
      <c r="DQ17" s="22"/>
      <c r="DR17" s="22"/>
      <c r="DS17" s="22"/>
      <c r="DT17" s="22"/>
      <c r="DU17" s="22"/>
      <c r="DV17" s="22"/>
      <c r="DW17" s="22"/>
      <c r="DX17" s="22" t="s">
        <v>33</v>
      </c>
      <c r="DY17" s="22"/>
      <c r="DZ17" s="22"/>
      <c r="EA17" s="22"/>
      <c r="EB17" s="22"/>
      <c r="EC17" s="22"/>
      <c r="ED17" s="22" t="s">
        <v>34</v>
      </c>
      <c r="EE17" s="22"/>
      <c r="EF17" s="22"/>
      <c r="EG17" s="22"/>
      <c r="EH17" s="22"/>
      <c r="EI17" s="22"/>
      <c r="EJ17" s="22" t="s">
        <v>35</v>
      </c>
      <c r="EK17" s="22"/>
      <c r="EL17" s="22"/>
      <c r="EM17" s="22"/>
      <c r="EN17" s="22"/>
      <c r="EO17" s="22"/>
      <c r="EP17" s="22" t="s">
        <v>36</v>
      </c>
      <c r="EQ17" s="22"/>
      <c r="ER17" s="22"/>
      <c r="ES17" s="22"/>
      <c r="ET17" s="22"/>
      <c r="EU17" s="22"/>
      <c r="EV17" s="22"/>
      <c r="EW17" s="22" t="s">
        <v>37</v>
      </c>
      <c r="EX17" s="22"/>
      <c r="EY17" s="22"/>
      <c r="EZ17" s="22"/>
      <c r="FA17" s="22"/>
      <c r="FB17" s="22"/>
      <c r="FC17" s="22"/>
      <c r="FD17" s="22" t="s">
        <v>38</v>
      </c>
      <c r="FE17" s="22"/>
      <c r="FF17" s="22"/>
      <c r="FG17" s="22"/>
      <c r="FH17" s="22"/>
      <c r="FI17" s="22"/>
      <c r="FJ17" s="22"/>
    </row>
    <row r="18" spans="1:166" ht="31.5" x14ac:dyDescent="0.35">
      <c r="A18" s="24"/>
      <c r="B18" s="16" t="s">
        <v>1</v>
      </c>
      <c r="C18" s="16" t="s">
        <v>39</v>
      </c>
      <c r="D18" s="16" t="s">
        <v>40</v>
      </c>
      <c r="E18" s="16" t="s">
        <v>41</v>
      </c>
      <c r="F18" s="16" t="s">
        <v>42</v>
      </c>
      <c r="G18" s="16" t="s">
        <v>43</v>
      </c>
      <c r="H18" s="16" t="s">
        <v>44</v>
      </c>
      <c r="I18" s="16" t="s">
        <v>45</v>
      </c>
      <c r="J18" s="16" t="s">
        <v>46</v>
      </c>
      <c r="K18" s="16" t="s">
        <v>47</v>
      </c>
      <c r="L18" s="16" t="s">
        <v>48</v>
      </c>
      <c r="M18" s="16" t="s">
        <v>49</v>
      </c>
      <c r="N18" s="16" t="s">
        <v>209</v>
      </c>
      <c r="O18" s="16" t="s">
        <v>41</v>
      </c>
      <c r="P18" s="16" t="s">
        <v>42</v>
      </c>
      <c r="Q18" s="16" t="s">
        <v>43</v>
      </c>
      <c r="R18" s="16" t="s">
        <v>44</v>
      </c>
      <c r="S18" s="16" t="s">
        <v>45</v>
      </c>
      <c r="T18" s="16" t="s">
        <v>46</v>
      </c>
      <c r="U18" s="16" t="s">
        <v>47</v>
      </c>
      <c r="V18" s="16" t="s">
        <v>48</v>
      </c>
      <c r="W18" s="16" t="s">
        <v>49</v>
      </c>
      <c r="X18" s="16" t="s">
        <v>209</v>
      </c>
      <c r="Y18" s="16" t="s">
        <v>41</v>
      </c>
      <c r="Z18" s="16" t="s">
        <v>42</v>
      </c>
      <c r="AA18" s="16" t="s">
        <v>43</v>
      </c>
      <c r="AB18" s="16" t="s">
        <v>44</v>
      </c>
      <c r="AC18" s="16" t="s">
        <v>45</v>
      </c>
      <c r="AD18" s="16" t="s">
        <v>46</v>
      </c>
      <c r="AE18" s="16" t="s">
        <v>47</v>
      </c>
      <c r="AF18" s="16" t="s">
        <v>48</v>
      </c>
      <c r="AG18" s="16" t="s">
        <v>49</v>
      </c>
      <c r="AH18" s="16" t="s">
        <v>209</v>
      </c>
      <c r="AI18" s="16" t="s">
        <v>269</v>
      </c>
      <c r="AJ18" s="16" t="s">
        <v>270</v>
      </c>
      <c r="AK18" s="16" t="s">
        <v>271</v>
      </c>
      <c r="AL18" s="16" t="s">
        <v>50</v>
      </c>
      <c r="AM18" s="16" t="s">
        <v>210</v>
      </c>
      <c r="AN18" s="16" t="s">
        <v>211</v>
      </c>
      <c r="AO18" s="16" t="s">
        <v>223</v>
      </c>
      <c r="AP18" s="16" t="s">
        <v>224</v>
      </c>
      <c r="AQ18" s="16" t="s">
        <v>225</v>
      </c>
      <c r="AR18" s="16" t="s">
        <v>226</v>
      </c>
      <c r="AS18" s="16" t="s">
        <v>52</v>
      </c>
      <c r="AT18" s="16" t="s">
        <v>227</v>
      </c>
      <c r="AU18" s="16" t="s">
        <v>228</v>
      </c>
      <c r="AV18" s="16" t="s">
        <v>52</v>
      </c>
      <c r="AW18" s="16" t="s">
        <v>227</v>
      </c>
      <c r="AX18" s="16" t="s">
        <v>228</v>
      </c>
      <c r="AY18" s="16" t="s">
        <v>52</v>
      </c>
      <c r="AZ18" s="16" t="s">
        <v>227</v>
      </c>
      <c r="BA18" s="16" t="s">
        <v>228</v>
      </c>
      <c r="BB18" s="16" t="s">
        <v>212</v>
      </c>
      <c r="BC18" s="16" t="s">
        <v>213</v>
      </c>
      <c r="BD18" s="16" t="s">
        <v>212</v>
      </c>
      <c r="BE18" s="16" t="s">
        <v>213</v>
      </c>
      <c r="BF18" s="16" t="s">
        <v>212</v>
      </c>
      <c r="BG18" s="16" t="s">
        <v>213</v>
      </c>
      <c r="BH18" s="16" t="s">
        <v>53</v>
      </c>
      <c r="BI18" s="16" t="s">
        <v>54</v>
      </c>
      <c r="BJ18" s="16" t="s">
        <v>53</v>
      </c>
      <c r="BK18" s="16" t="s">
        <v>54</v>
      </c>
      <c r="BL18" s="16" t="s">
        <v>53</v>
      </c>
      <c r="BM18" s="16" t="s">
        <v>54</v>
      </c>
      <c r="BN18" s="16" t="s">
        <v>277</v>
      </c>
      <c r="BO18" s="16" t="s">
        <v>278</v>
      </c>
      <c r="BP18" s="16" t="s">
        <v>55</v>
      </c>
      <c r="BQ18" s="16" t="s">
        <v>277</v>
      </c>
      <c r="BR18" s="16" t="s">
        <v>278</v>
      </c>
      <c r="BS18" s="16" t="s">
        <v>55</v>
      </c>
      <c r="BT18" s="16" t="s">
        <v>277</v>
      </c>
      <c r="BU18" s="16" t="s">
        <v>278</v>
      </c>
      <c r="BV18" s="16" t="s">
        <v>55</v>
      </c>
      <c r="BW18" s="16" t="s">
        <v>56</v>
      </c>
      <c r="BX18" s="16" t="s">
        <v>57</v>
      </c>
      <c r="BY18" s="16" t="s">
        <v>58</v>
      </c>
      <c r="BZ18" s="16" t="s">
        <v>59</v>
      </c>
      <c r="CA18" s="16" t="s">
        <v>52</v>
      </c>
      <c r="CB18" s="16" t="s">
        <v>51</v>
      </c>
      <c r="CC18" s="16" t="s">
        <v>60</v>
      </c>
      <c r="CD18" s="16" t="s">
        <v>61</v>
      </c>
      <c r="CE18" s="16" t="s">
        <v>62</v>
      </c>
      <c r="CF18" s="16" t="s">
        <v>63</v>
      </c>
      <c r="CG18" s="16" t="s">
        <v>64</v>
      </c>
      <c r="CH18" s="16" t="s">
        <v>65</v>
      </c>
      <c r="CI18" s="16" t="s">
        <v>66</v>
      </c>
      <c r="CJ18" s="16" t="s">
        <v>67</v>
      </c>
      <c r="CK18" s="16" t="s">
        <v>71</v>
      </c>
      <c r="CL18" s="16" t="s">
        <v>72</v>
      </c>
      <c r="CM18" s="16" t="s">
        <v>73</v>
      </c>
      <c r="CN18" s="16" t="s">
        <v>74</v>
      </c>
      <c r="CO18" s="16" t="s">
        <v>75</v>
      </c>
      <c r="CP18" s="16" t="s">
        <v>76</v>
      </c>
      <c r="CQ18" s="16" t="s">
        <v>77</v>
      </c>
      <c r="CR18" s="16" t="s">
        <v>78</v>
      </c>
      <c r="CS18" s="16" t="s">
        <v>229</v>
      </c>
      <c r="CT18" s="16" t="s">
        <v>79</v>
      </c>
      <c r="CU18" s="16" t="s">
        <v>80</v>
      </c>
      <c r="CV18" s="16" t="s">
        <v>79</v>
      </c>
      <c r="CW18" s="16" t="s">
        <v>83</v>
      </c>
      <c r="CX18" s="16" t="s">
        <v>84</v>
      </c>
      <c r="CY18" s="16" t="s">
        <v>85</v>
      </c>
      <c r="CZ18" s="16" t="s">
        <v>86</v>
      </c>
      <c r="DA18" s="16" t="s">
        <v>87</v>
      </c>
      <c r="DB18" s="16" t="s">
        <v>88</v>
      </c>
      <c r="DC18" s="16" t="s">
        <v>89</v>
      </c>
      <c r="DD18" s="16" t="s">
        <v>90</v>
      </c>
      <c r="DE18" s="16" t="s">
        <v>91</v>
      </c>
      <c r="DF18" s="16" t="s">
        <v>83</v>
      </c>
      <c r="DG18" s="16" t="s">
        <v>84</v>
      </c>
      <c r="DH18" s="16" t="s">
        <v>85</v>
      </c>
      <c r="DI18" s="16" t="s">
        <v>86</v>
      </c>
      <c r="DJ18" s="16" t="s">
        <v>87</v>
      </c>
      <c r="DK18" s="16" t="s">
        <v>88</v>
      </c>
      <c r="DL18" s="16" t="s">
        <v>89</v>
      </c>
      <c r="DM18" s="16" t="s">
        <v>90</v>
      </c>
      <c r="DN18" s="16" t="s">
        <v>91</v>
      </c>
      <c r="DO18" s="16" t="s">
        <v>83</v>
      </c>
      <c r="DP18" s="16" t="s">
        <v>84</v>
      </c>
      <c r="DQ18" s="16" t="s">
        <v>85</v>
      </c>
      <c r="DR18" s="16" t="s">
        <v>86</v>
      </c>
      <c r="DS18" s="16" t="s">
        <v>87</v>
      </c>
      <c r="DT18" s="16" t="s">
        <v>88</v>
      </c>
      <c r="DU18" s="16" t="s">
        <v>89</v>
      </c>
      <c r="DV18" s="16" t="s">
        <v>90</v>
      </c>
      <c r="DW18" s="16" t="s">
        <v>91</v>
      </c>
      <c r="DX18" s="16" t="s">
        <v>92</v>
      </c>
      <c r="DY18" s="16" t="s">
        <v>93</v>
      </c>
      <c r="DZ18" s="16" t="s">
        <v>214</v>
      </c>
      <c r="EA18" s="16" t="s">
        <v>215</v>
      </c>
      <c r="EB18" s="16" t="s">
        <v>216</v>
      </c>
      <c r="EC18" s="16" t="s">
        <v>94</v>
      </c>
      <c r="ED18" s="16" t="s">
        <v>92</v>
      </c>
      <c r="EE18" s="16" t="s">
        <v>93</v>
      </c>
      <c r="EF18" s="16" t="s">
        <v>214</v>
      </c>
      <c r="EG18" s="16" t="s">
        <v>215</v>
      </c>
      <c r="EH18" s="16" t="s">
        <v>216</v>
      </c>
      <c r="EI18" s="16" t="s">
        <v>94</v>
      </c>
      <c r="EJ18" s="16" t="s">
        <v>92</v>
      </c>
      <c r="EK18" s="16" t="s">
        <v>93</v>
      </c>
      <c r="EL18" s="16" t="s">
        <v>214</v>
      </c>
      <c r="EM18" s="16" t="s">
        <v>215</v>
      </c>
      <c r="EN18" s="16" t="s">
        <v>216</v>
      </c>
      <c r="EO18" s="16" t="s">
        <v>94</v>
      </c>
      <c r="EP18" s="16" t="s">
        <v>95</v>
      </c>
      <c r="EQ18" s="16" t="s">
        <v>96</v>
      </c>
      <c r="ER18" s="16" t="s">
        <v>97</v>
      </c>
      <c r="ES18" s="16" t="s">
        <v>98</v>
      </c>
      <c r="ET18" s="16" t="s">
        <v>272</v>
      </c>
      <c r="EU18" s="16" t="s">
        <v>99</v>
      </c>
      <c r="EV18" s="16" t="s">
        <v>100</v>
      </c>
      <c r="EW18" s="16" t="s">
        <v>95</v>
      </c>
      <c r="EX18" s="16" t="s">
        <v>96</v>
      </c>
      <c r="EY18" s="16" t="s">
        <v>97</v>
      </c>
      <c r="EZ18" s="16" t="s">
        <v>98</v>
      </c>
      <c r="FA18" s="16" t="s">
        <v>272</v>
      </c>
      <c r="FB18" s="16" t="s">
        <v>99</v>
      </c>
      <c r="FC18" s="16" t="s">
        <v>100</v>
      </c>
      <c r="FD18" s="16" t="s">
        <v>95</v>
      </c>
      <c r="FE18" s="16" t="s">
        <v>96</v>
      </c>
      <c r="FF18" s="16" t="s">
        <v>97</v>
      </c>
      <c r="FG18" s="16" t="s">
        <v>98</v>
      </c>
      <c r="FH18" s="16" t="s">
        <v>272</v>
      </c>
      <c r="FI18" s="16" t="s">
        <v>99</v>
      </c>
      <c r="FJ18" s="16" t="s">
        <v>100</v>
      </c>
    </row>
    <row r="19" spans="1:166" x14ac:dyDescent="0.35">
      <c r="A19" s="15" t="s">
        <v>2</v>
      </c>
      <c r="B19" s="14">
        <v>3698</v>
      </c>
      <c r="C19" s="14">
        <v>1870</v>
      </c>
      <c r="D19" s="14">
        <v>1806</v>
      </c>
      <c r="E19" s="14">
        <v>329</v>
      </c>
      <c r="F19" s="14">
        <v>389</v>
      </c>
      <c r="G19" s="14">
        <v>490</v>
      </c>
      <c r="H19" s="14">
        <v>511</v>
      </c>
      <c r="I19" s="14">
        <v>545</v>
      </c>
      <c r="J19" s="14">
        <v>551</v>
      </c>
      <c r="K19" s="14">
        <v>490</v>
      </c>
      <c r="L19" s="14">
        <v>394</v>
      </c>
      <c r="M19" s="14">
        <v>2814</v>
      </c>
      <c r="N19" s="14">
        <v>884</v>
      </c>
      <c r="O19" s="14">
        <v>161</v>
      </c>
      <c r="P19" s="14">
        <v>186</v>
      </c>
      <c r="Q19" s="14">
        <v>248</v>
      </c>
      <c r="R19" s="14">
        <v>255</v>
      </c>
      <c r="S19" s="14">
        <v>281</v>
      </c>
      <c r="T19" s="14">
        <v>286</v>
      </c>
      <c r="U19" s="14">
        <v>249</v>
      </c>
      <c r="V19" s="14">
        <v>203</v>
      </c>
      <c r="W19" s="14">
        <v>1418</v>
      </c>
      <c r="X19" s="14">
        <v>452</v>
      </c>
      <c r="Y19" s="14">
        <v>168</v>
      </c>
      <c r="Z19" s="14">
        <v>201</v>
      </c>
      <c r="AA19" s="14">
        <v>242</v>
      </c>
      <c r="AB19" s="14">
        <v>255</v>
      </c>
      <c r="AC19" s="14">
        <v>263</v>
      </c>
      <c r="AD19" s="14">
        <v>260</v>
      </c>
      <c r="AE19" s="14">
        <v>232</v>
      </c>
      <c r="AF19" s="14">
        <v>185</v>
      </c>
      <c r="AG19" s="14">
        <v>1389</v>
      </c>
      <c r="AH19" s="14">
        <v>418</v>
      </c>
      <c r="AI19" s="14">
        <v>3105</v>
      </c>
      <c r="AJ19" s="14">
        <v>1565</v>
      </c>
      <c r="AK19" s="14">
        <v>1528</v>
      </c>
      <c r="AL19" s="14">
        <v>593</v>
      </c>
      <c r="AM19" s="14">
        <v>305</v>
      </c>
      <c r="AN19" s="14">
        <v>279</v>
      </c>
      <c r="AO19" s="14">
        <v>114</v>
      </c>
      <c r="AP19" s="14">
        <v>135</v>
      </c>
      <c r="AQ19" s="14">
        <v>153</v>
      </c>
      <c r="AR19" s="14">
        <v>190</v>
      </c>
      <c r="AS19" s="14">
        <v>402</v>
      </c>
      <c r="AT19" s="14">
        <v>249</v>
      </c>
      <c r="AU19" s="14">
        <v>343</v>
      </c>
      <c r="AV19" s="14">
        <v>208</v>
      </c>
      <c r="AW19" s="14">
        <v>129</v>
      </c>
      <c r="AX19" s="14">
        <v>176</v>
      </c>
      <c r="AY19" s="14">
        <v>189</v>
      </c>
      <c r="AZ19" s="14">
        <v>116</v>
      </c>
      <c r="BA19" s="14">
        <v>163</v>
      </c>
      <c r="BB19" s="14">
        <v>1719</v>
      </c>
      <c r="BC19" s="14">
        <v>1979</v>
      </c>
      <c r="BD19" s="14">
        <v>850</v>
      </c>
      <c r="BE19" s="14">
        <v>1020</v>
      </c>
      <c r="BF19" s="14">
        <v>867</v>
      </c>
      <c r="BG19" s="14">
        <v>940</v>
      </c>
      <c r="BH19" s="14">
        <v>2932</v>
      </c>
      <c r="BI19" s="14">
        <v>766</v>
      </c>
      <c r="BJ19" s="14">
        <v>1494</v>
      </c>
      <c r="BK19" s="14">
        <v>376</v>
      </c>
      <c r="BL19" s="14">
        <v>1418</v>
      </c>
      <c r="BM19" s="14">
        <v>389</v>
      </c>
      <c r="BN19" s="14">
        <v>842</v>
      </c>
      <c r="BO19" s="14">
        <v>1886</v>
      </c>
      <c r="BP19" s="14">
        <v>734</v>
      </c>
      <c r="BQ19" s="14">
        <v>403</v>
      </c>
      <c r="BR19" s="14">
        <v>991</v>
      </c>
      <c r="BS19" s="14">
        <v>355</v>
      </c>
      <c r="BT19" s="14">
        <v>425</v>
      </c>
      <c r="BU19" s="14">
        <v>892</v>
      </c>
      <c r="BV19" s="14">
        <v>377</v>
      </c>
      <c r="BW19" s="14">
        <v>734</v>
      </c>
      <c r="BX19" s="14">
        <v>1070</v>
      </c>
      <c r="BY19" s="14">
        <v>723</v>
      </c>
      <c r="BZ19" s="14">
        <v>1108</v>
      </c>
      <c r="CA19" s="14">
        <v>548</v>
      </c>
      <c r="CB19" s="14">
        <v>1380</v>
      </c>
      <c r="CC19" s="14">
        <v>1353</v>
      </c>
      <c r="CD19" s="14">
        <v>816</v>
      </c>
      <c r="CE19" s="14">
        <v>956</v>
      </c>
      <c r="CF19" s="14">
        <v>1587</v>
      </c>
      <c r="CG19" s="14">
        <v>547</v>
      </c>
      <c r="CH19" s="14">
        <v>1280</v>
      </c>
      <c r="CI19" s="14">
        <v>1412</v>
      </c>
      <c r="CJ19" s="14">
        <v>725</v>
      </c>
      <c r="CK19" s="14">
        <v>2720</v>
      </c>
      <c r="CL19" s="14">
        <v>1405</v>
      </c>
      <c r="CM19" s="14">
        <v>1316</v>
      </c>
      <c r="CN19" s="14">
        <v>977</v>
      </c>
      <c r="CO19" s="14">
        <v>1761</v>
      </c>
      <c r="CP19" s="14">
        <v>1524</v>
      </c>
      <c r="CQ19" s="14">
        <v>413</v>
      </c>
      <c r="CR19" s="14">
        <v>1151</v>
      </c>
      <c r="CS19" s="14">
        <v>2131</v>
      </c>
      <c r="CT19" s="14">
        <v>1493</v>
      </c>
      <c r="CU19" s="14">
        <v>2203</v>
      </c>
      <c r="CV19" s="14">
        <v>357</v>
      </c>
      <c r="CW19" s="14">
        <v>195</v>
      </c>
      <c r="CX19" s="14">
        <v>199</v>
      </c>
      <c r="CY19" s="14">
        <v>484</v>
      </c>
      <c r="CZ19" s="14">
        <v>553</v>
      </c>
      <c r="DA19" s="14">
        <v>547</v>
      </c>
      <c r="DB19" s="14">
        <v>510</v>
      </c>
      <c r="DC19" s="14">
        <v>496</v>
      </c>
      <c r="DD19" s="14">
        <v>384</v>
      </c>
      <c r="DE19" s="14">
        <v>331</v>
      </c>
      <c r="DF19" s="14">
        <v>100</v>
      </c>
      <c r="DG19" s="14">
        <v>103</v>
      </c>
      <c r="DH19" s="14">
        <v>249</v>
      </c>
      <c r="DI19" s="14">
        <v>285</v>
      </c>
      <c r="DJ19" s="14">
        <v>281</v>
      </c>
      <c r="DK19" s="14">
        <v>257</v>
      </c>
      <c r="DL19" s="14">
        <v>247</v>
      </c>
      <c r="DM19" s="14">
        <v>184</v>
      </c>
      <c r="DN19" s="14">
        <v>163</v>
      </c>
      <c r="DO19" s="14">
        <v>92</v>
      </c>
      <c r="DP19" s="14">
        <v>94</v>
      </c>
      <c r="DQ19" s="14">
        <v>226</v>
      </c>
      <c r="DR19" s="14">
        <v>264</v>
      </c>
      <c r="DS19" s="14">
        <v>264</v>
      </c>
      <c r="DT19" s="14">
        <v>253</v>
      </c>
      <c r="DU19" s="14">
        <v>248</v>
      </c>
      <c r="DV19" s="14">
        <v>198</v>
      </c>
      <c r="DW19" s="14">
        <v>168</v>
      </c>
      <c r="DX19" s="14">
        <v>169</v>
      </c>
      <c r="DY19" s="14">
        <v>781</v>
      </c>
      <c r="DZ19" s="14">
        <v>814</v>
      </c>
      <c r="EA19" s="14">
        <v>946</v>
      </c>
      <c r="EB19" s="14">
        <v>594</v>
      </c>
      <c r="EC19" s="14">
        <v>394</v>
      </c>
      <c r="ED19" s="14">
        <v>79</v>
      </c>
      <c r="EE19" s="14">
        <v>393</v>
      </c>
      <c r="EF19" s="14">
        <v>398</v>
      </c>
      <c r="EG19" s="14">
        <v>512</v>
      </c>
      <c r="EH19" s="14">
        <v>285</v>
      </c>
      <c r="EI19" s="14">
        <v>203</v>
      </c>
      <c r="EJ19" s="14">
        <v>90</v>
      </c>
      <c r="EK19" s="14">
        <v>387</v>
      </c>
      <c r="EL19" s="14">
        <v>415</v>
      </c>
      <c r="EM19" s="14">
        <v>428</v>
      </c>
      <c r="EN19" s="14">
        <v>301</v>
      </c>
      <c r="EO19" s="14">
        <v>185</v>
      </c>
      <c r="EP19" s="14">
        <v>195</v>
      </c>
      <c r="EQ19" s="14">
        <v>398</v>
      </c>
      <c r="ER19" s="14">
        <v>750</v>
      </c>
      <c r="ES19" s="14">
        <v>812</v>
      </c>
      <c r="ET19" s="14">
        <v>778</v>
      </c>
      <c r="EU19" s="14">
        <v>435</v>
      </c>
      <c r="EV19" s="14">
        <v>331</v>
      </c>
      <c r="EW19" s="14">
        <v>100</v>
      </c>
      <c r="EX19" s="14">
        <v>205</v>
      </c>
      <c r="EY19" s="14">
        <v>375</v>
      </c>
      <c r="EZ19" s="14">
        <v>423</v>
      </c>
      <c r="FA19" s="14">
        <v>391</v>
      </c>
      <c r="FB19" s="14">
        <v>213</v>
      </c>
      <c r="FC19" s="14">
        <v>163</v>
      </c>
      <c r="FD19" s="14">
        <v>92</v>
      </c>
      <c r="FE19" s="14">
        <v>187</v>
      </c>
      <c r="FF19" s="14">
        <v>366</v>
      </c>
      <c r="FG19" s="14">
        <v>387</v>
      </c>
      <c r="FH19" s="14">
        <v>386</v>
      </c>
      <c r="FI19" s="14">
        <v>221</v>
      </c>
      <c r="FJ19" s="14">
        <v>168</v>
      </c>
    </row>
    <row r="20" spans="1:166" x14ac:dyDescent="0.35">
      <c r="A20" s="13" t="s">
        <v>283</v>
      </c>
      <c r="B20" s="10">
        <v>0.52080050471538297</v>
      </c>
      <c r="C20" s="10">
        <v>0.51300321444283303</v>
      </c>
      <c r="D20" s="10">
        <v>0.52963784516156098</v>
      </c>
      <c r="E20" s="12">
        <v>0.131277690875516</v>
      </c>
      <c r="F20" s="12">
        <v>0.22003807804182801</v>
      </c>
      <c r="G20" s="12">
        <v>0.42266289109335498</v>
      </c>
      <c r="H20" s="11">
        <v>0.58249747417350695</v>
      </c>
      <c r="I20" s="11">
        <v>0.60513218039760097</v>
      </c>
      <c r="J20" s="11">
        <v>0.65376873809523095</v>
      </c>
      <c r="K20" s="11">
        <v>0.84327769828763799</v>
      </c>
      <c r="L20" s="10">
        <v>0.48173192932990999</v>
      </c>
      <c r="M20" s="12">
        <v>0.47016738441227701</v>
      </c>
      <c r="N20" s="11">
        <v>0.68205112429795201</v>
      </c>
      <c r="O20" s="12">
        <v>0.150173542648674</v>
      </c>
      <c r="P20" s="12">
        <v>0.235583798437766</v>
      </c>
      <c r="Q20" s="12">
        <v>0.40042876183556497</v>
      </c>
      <c r="R20" s="10">
        <v>0.552860205961624</v>
      </c>
      <c r="S20" s="11">
        <v>0.64739677785907301</v>
      </c>
      <c r="T20" s="11">
        <v>0.58898612117171401</v>
      </c>
      <c r="U20" s="11">
        <v>0.84860982601977297</v>
      </c>
      <c r="V20" s="12">
        <v>0.43655330411634402</v>
      </c>
      <c r="W20" s="12">
        <v>0.46489281111525599</v>
      </c>
      <c r="X20" s="11">
        <v>0.66384094980330099</v>
      </c>
      <c r="Y20" s="12">
        <v>0.113241204865921</v>
      </c>
      <c r="Z20" s="12">
        <v>0.20701356832210899</v>
      </c>
      <c r="AA20" s="12">
        <v>0.44545868424056201</v>
      </c>
      <c r="AB20" s="11">
        <v>0.61324627342909099</v>
      </c>
      <c r="AC20" s="10">
        <v>0.56223416814818095</v>
      </c>
      <c r="AD20" s="11">
        <v>0.72651147881701705</v>
      </c>
      <c r="AE20" s="11">
        <v>0.85487482533209602</v>
      </c>
      <c r="AF20" s="10">
        <v>0.52311385696485202</v>
      </c>
      <c r="AG20" s="12">
        <v>0.476136240737076</v>
      </c>
      <c r="AH20" s="11">
        <v>0.70758766805736495</v>
      </c>
      <c r="AI20" s="12">
        <v>0.50400750146334194</v>
      </c>
      <c r="AJ20" s="12">
        <v>0.49990177800704799</v>
      </c>
      <c r="AK20" s="10">
        <v>0.51003381148664695</v>
      </c>
      <c r="AL20" s="11">
        <v>0.60880939166650405</v>
      </c>
      <c r="AM20" s="11">
        <v>0.580199909594732</v>
      </c>
      <c r="AN20" s="11">
        <v>0.63711286149322499</v>
      </c>
      <c r="AO20" s="12">
        <v>0.13175980606142099</v>
      </c>
      <c r="AP20" s="12">
        <v>0.422681177980473</v>
      </c>
      <c r="AQ20" s="11">
        <v>0.811203358723389</v>
      </c>
      <c r="AR20" s="11">
        <v>0.86676002123294804</v>
      </c>
      <c r="AS20" s="10">
        <v>0.48816280318708</v>
      </c>
      <c r="AT20" s="12">
        <v>0.28988274987201101</v>
      </c>
      <c r="AU20" s="11">
        <v>0.84197417726102797</v>
      </c>
      <c r="AV20" s="12">
        <v>0.45102747964269801</v>
      </c>
      <c r="AW20" s="12">
        <v>0.270679106905865</v>
      </c>
      <c r="AX20" s="11">
        <v>0.80651309488755896</v>
      </c>
      <c r="AY20" s="10">
        <v>0.51945629820220196</v>
      </c>
      <c r="AZ20" s="12">
        <v>0.29244642958233702</v>
      </c>
      <c r="BA20" s="11">
        <v>0.88294420267678697</v>
      </c>
      <c r="BB20" s="12">
        <v>0.36855408864278799</v>
      </c>
      <c r="BC20" s="11">
        <v>0.653003076765031</v>
      </c>
      <c r="BD20" s="12">
        <v>0.36271952382654699</v>
      </c>
      <c r="BE20" s="11">
        <v>0.63829518678822705</v>
      </c>
      <c r="BF20" s="12">
        <v>0.375030512789711</v>
      </c>
      <c r="BG20" s="11">
        <v>0.67220349583526096</v>
      </c>
      <c r="BH20" s="11">
        <v>0.60841592672687095</v>
      </c>
      <c r="BI20" s="12">
        <v>0.18543631549483799</v>
      </c>
      <c r="BJ20" s="11">
        <v>0.59241063245041703</v>
      </c>
      <c r="BK20" s="12">
        <v>0.19734843587126299</v>
      </c>
      <c r="BL20" s="11">
        <v>0.62703270084113005</v>
      </c>
      <c r="BM20" s="12">
        <v>0.17452622781847099</v>
      </c>
      <c r="BN20" s="11">
        <v>0.67972497009264898</v>
      </c>
      <c r="BO20" s="11">
        <v>0.59747912925372904</v>
      </c>
      <c r="BP20" s="12">
        <v>0.18312801186380301</v>
      </c>
      <c r="BQ20" s="11">
        <v>0.64910895729189999</v>
      </c>
      <c r="BR20" s="11">
        <v>0.57680493383019404</v>
      </c>
      <c r="BS20" s="12">
        <v>0.19517457454376599</v>
      </c>
      <c r="BT20" s="11">
        <v>0.71186920532045606</v>
      </c>
      <c r="BU20" s="11">
        <v>0.62103748578742002</v>
      </c>
      <c r="BV20" s="12">
        <v>0.172392485676549</v>
      </c>
      <c r="BW20" s="11">
        <v>0.60220174410282801</v>
      </c>
      <c r="BX20" s="11">
        <v>0.59927435782724803</v>
      </c>
      <c r="BY20" s="12">
        <v>0.47321138498730297</v>
      </c>
      <c r="BZ20" s="11">
        <v>0.67581741152580799</v>
      </c>
      <c r="CA20" s="12">
        <v>0.42765693976977798</v>
      </c>
      <c r="CB20" s="12">
        <v>0.47285253776490399</v>
      </c>
      <c r="CC20" s="11">
        <v>0.618175075658011</v>
      </c>
      <c r="CD20" s="12">
        <v>0.39144904891480897</v>
      </c>
      <c r="CE20" s="12">
        <v>0.46604538094025499</v>
      </c>
      <c r="CF20" s="11">
        <v>0.61952542941599698</v>
      </c>
      <c r="CG20" s="10">
        <v>0.54995379688528301</v>
      </c>
      <c r="CH20" s="10">
        <v>0.52454440236545397</v>
      </c>
      <c r="CI20" s="10">
        <v>0.53847499001854204</v>
      </c>
      <c r="CJ20" s="10">
        <v>0.54322084401181003</v>
      </c>
      <c r="CK20" s="11">
        <v>0.56675205418901198</v>
      </c>
      <c r="CL20" s="11">
        <v>0.60905756201424999</v>
      </c>
      <c r="CM20" s="10">
        <v>0.52158828492215903</v>
      </c>
      <c r="CN20" s="12">
        <v>0.39291037134012302</v>
      </c>
      <c r="CO20" s="10">
        <v>0.52851256104341704</v>
      </c>
      <c r="CP20" s="10">
        <v>0.53157929977487495</v>
      </c>
      <c r="CQ20" s="12">
        <v>0.44808988298915597</v>
      </c>
      <c r="CR20" s="11">
        <v>0.54610618400282296</v>
      </c>
      <c r="CS20" s="10">
        <v>0.51710153922715796</v>
      </c>
      <c r="CT20" s="11">
        <v>0.61728131385843898</v>
      </c>
      <c r="CU20" s="12">
        <v>0.454919385761548</v>
      </c>
      <c r="CV20" s="12">
        <v>0.42568917719663402</v>
      </c>
      <c r="CW20" s="12">
        <v>0.22770977105482401</v>
      </c>
      <c r="CX20" s="11">
        <v>0.72985119306127899</v>
      </c>
      <c r="CY20" s="11">
        <v>0.84132942159214497</v>
      </c>
      <c r="CZ20" s="11">
        <v>0.66023111764748499</v>
      </c>
      <c r="DA20" s="11">
        <v>0.60429646789306901</v>
      </c>
      <c r="DB20" s="11">
        <v>0.58104582964826501</v>
      </c>
      <c r="DC20" s="12">
        <v>0.41846007722614398</v>
      </c>
      <c r="DD20" s="12">
        <v>0.226585642379588</v>
      </c>
      <c r="DE20" s="12">
        <v>0.12903410954425901</v>
      </c>
      <c r="DF20" s="12">
        <v>0.21169100498027299</v>
      </c>
      <c r="DG20" s="11">
        <v>0.65626084651428895</v>
      </c>
      <c r="DH20" s="11">
        <v>0.84860982601977297</v>
      </c>
      <c r="DI20" s="11">
        <v>0.59179123456191696</v>
      </c>
      <c r="DJ20" s="11">
        <v>0.64764684478214696</v>
      </c>
      <c r="DK20" s="10">
        <v>0.54970291584641395</v>
      </c>
      <c r="DL20" s="12">
        <v>0.39778252114594798</v>
      </c>
      <c r="DM20" s="12">
        <v>0.24274096221991401</v>
      </c>
      <c r="DN20" s="12">
        <v>0.147870243202847</v>
      </c>
      <c r="DO20" s="12">
        <v>0.22318111765717</v>
      </c>
      <c r="DP20" s="11">
        <v>0.81783073058645395</v>
      </c>
      <c r="DQ20" s="11">
        <v>0.85101745128806305</v>
      </c>
      <c r="DR20" s="11">
        <v>0.73552970461953904</v>
      </c>
      <c r="DS20" s="10">
        <v>0.56054243017430905</v>
      </c>
      <c r="DT20" s="11">
        <v>0.61396323405564501</v>
      </c>
      <c r="DU20" s="12">
        <v>0.43909142772565701</v>
      </c>
      <c r="DV20" s="12">
        <v>0.212982548075862</v>
      </c>
      <c r="DW20" s="12">
        <v>0.110694017682371</v>
      </c>
      <c r="DX20" s="12">
        <v>7.2554533812515601E-2</v>
      </c>
      <c r="DY20" s="12">
        <v>0.25829597105184599</v>
      </c>
      <c r="DZ20" s="11">
        <v>0.55435435823634005</v>
      </c>
      <c r="EA20" s="11">
        <v>0.61509667721728201</v>
      </c>
      <c r="EB20" s="11">
        <v>0.82324539064893199</v>
      </c>
      <c r="EC20" s="10">
        <v>0.48173192932990999</v>
      </c>
      <c r="ED20" s="12">
        <v>0.113265390487764</v>
      </c>
      <c r="EE20" s="12">
        <v>0.25281795283310299</v>
      </c>
      <c r="EF20" s="10">
        <v>0.54138731830292197</v>
      </c>
      <c r="EG20" s="11">
        <v>0.61255454130464604</v>
      </c>
      <c r="EH20" s="11">
        <v>0.81828781829280695</v>
      </c>
      <c r="EI20" s="12">
        <v>0.43655330411634402</v>
      </c>
      <c r="EJ20" s="12">
        <v>0</v>
      </c>
      <c r="EK20" s="12">
        <v>0.26471242998787198</v>
      </c>
      <c r="EL20" s="11">
        <v>0.56746044244599603</v>
      </c>
      <c r="EM20" s="11">
        <v>0.62002252372974398</v>
      </c>
      <c r="EN20" s="11">
        <v>0.84075386804410202</v>
      </c>
      <c r="EO20" s="10">
        <v>0.52311385696485202</v>
      </c>
      <c r="EP20" s="12">
        <v>0.22770977105482401</v>
      </c>
      <c r="EQ20" s="11">
        <v>0.79534063472941496</v>
      </c>
      <c r="ER20" s="11">
        <v>0.73526292100333301</v>
      </c>
      <c r="ES20" s="11">
        <v>0.60103473259038598</v>
      </c>
      <c r="ET20" s="10">
        <v>0.49355256024104099</v>
      </c>
      <c r="EU20" s="12">
        <v>0.22831076323048499</v>
      </c>
      <c r="EV20" s="12">
        <v>0.12903410954425901</v>
      </c>
      <c r="EW20" s="12">
        <v>0.21169100498027299</v>
      </c>
      <c r="EX20" s="11">
        <v>0.76043071656426098</v>
      </c>
      <c r="EY20" s="11">
        <v>0.70321242055792599</v>
      </c>
      <c r="EZ20" s="11">
        <v>0.617819851660807</v>
      </c>
      <c r="FA20" s="12">
        <v>0.46807375286236802</v>
      </c>
      <c r="FB20" s="12">
        <v>0.23531102905526799</v>
      </c>
      <c r="FC20" s="12">
        <v>0.147870243202847</v>
      </c>
      <c r="FD20" s="12">
        <v>0.22318111765717</v>
      </c>
      <c r="FE20" s="11">
        <v>0.84071316008205099</v>
      </c>
      <c r="FF20" s="11">
        <v>0.77572848930013105</v>
      </c>
      <c r="FG20" s="11">
        <v>0.58609921026822298</v>
      </c>
      <c r="FH20" s="10">
        <v>0.51996250366306795</v>
      </c>
      <c r="FI20" s="12">
        <v>0.22289138378051801</v>
      </c>
      <c r="FJ20" s="12">
        <v>0.110694017682371</v>
      </c>
    </row>
    <row r="21" spans="1:166" x14ac:dyDescent="0.35">
      <c r="A21" s="13" t="s">
        <v>284</v>
      </c>
      <c r="B21" s="10">
        <v>0.180342382357945</v>
      </c>
      <c r="C21" s="11">
        <v>0.19430052681756199</v>
      </c>
      <c r="D21" s="12">
        <v>0.16692961524550101</v>
      </c>
      <c r="E21" s="12">
        <v>2.6632498463901401E-2</v>
      </c>
      <c r="F21" s="12">
        <v>4.9760973449598102E-2</v>
      </c>
      <c r="G21" s="10">
        <v>0.19326465369555401</v>
      </c>
      <c r="H21" s="11">
        <v>0.28773674666077897</v>
      </c>
      <c r="I21" s="11">
        <v>0.26974181820693799</v>
      </c>
      <c r="J21" s="11">
        <v>0.25127326641248499</v>
      </c>
      <c r="K21" s="10">
        <v>0.179411033601175</v>
      </c>
      <c r="L21" s="12">
        <v>6.0635644421825001E-2</v>
      </c>
      <c r="M21" s="11">
        <v>0.19726639280993499</v>
      </c>
      <c r="N21" s="12">
        <v>0.12644471310769101</v>
      </c>
      <c r="O21" s="12">
        <v>4.0476385151078702E-2</v>
      </c>
      <c r="P21" s="12">
        <v>7.7336055873668902E-2</v>
      </c>
      <c r="Q21" s="10">
        <v>0.215094475068592</v>
      </c>
      <c r="R21" s="11">
        <v>0.302001210845395</v>
      </c>
      <c r="S21" s="11">
        <v>0.31181621173851198</v>
      </c>
      <c r="T21" s="11">
        <v>0.24957500146903899</v>
      </c>
      <c r="U21" s="10">
        <v>0.16585161578687299</v>
      </c>
      <c r="V21" s="12">
        <v>5.6731257484712798E-2</v>
      </c>
      <c r="W21" s="11">
        <v>0.21898098666789301</v>
      </c>
      <c r="X21" s="12">
        <v>0.116921323693221</v>
      </c>
      <c r="Y21" s="12">
        <v>1.34182188670228E-2</v>
      </c>
      <c r="Z21" s="12">
        <v>2.45061467871538E-2</v>
      </c>
      <c r="AA21" s="10">
        <v>0.17088338179186899</v>
      </c>
      <c r="AB21" s="11">
        <v>0.27404515633257798</v>
      </c>
      <c r="AC21" s="11">
        <v>0.22572259718266</v>
      </c>
      <c r="AD21" s="11">
        <v>0.25005660605004898</v>
      </c>
      <c r="AE21" s="10">
        <v>0.20013464187098001</v>
      </c>
      <c r="AF21" s="12">
        <v>6.6832924628513493E-2</v>
      </c>
      <c r="AG21" s="10">
        <v>0.17473915082521799</v>
      </c>
      <c r="AH21" s="12">
        <v>0.140954590977382</v>
      </c>
      <c r="AI21" s="11">
        <v>0.19684817531360199</v>
      </c>
      <c r="AJ21" s="11">
        <v>0.21268831673643099</v>
      </c>
      <c r="AK21" s="10">
        <v>0.18095418598683</v>
      </c>
      <c r="AL21" s="12">
        <v>9.3838709103630805E-2</v>
      </c>
      <c r="AM21" s="12">
        <v>9.9990355581660001E-2</v>
      </c>
      <c r="AN21" s="12">
        <v>9.0042838041190204E-2</v>
      </c>
      <c r="AO21" s="12">
        <v>2.26819485323413E-2</v>
      </c>
      <c r="AP21" s="12">
        <v>7.1623728516916493E-2</v>
      </c>
      <c r="AQ21" s="12">
        <v>8.2849154156897004E-2</v>
      </c>
      <c r="AR21" s="10">
        <v>0.161538900290083</v>
      </c>
      <c r="AS21" s="12">
        <v>6.2049622106873599E-2</v>
      </c>
      <c r="AT21" s="12">
        <v>4.9283013539846203E-2</v>
      </c>
      <c r="AU21" s="12">
        <v>0.12643254793294501</v>
      </c>
      <c r="AV21" s="12">
        <v>5.5273909017389301E-2</v>
      </c>
      <c r="AW21" s="12">
        <v>4.7067788052845602E-2</v>
      </c>
      <c r="AX21" s="10">
        <v>0.13868589632487899</v>
      </c>
      <c r="AY21" s="12">
        <v>7.1209066187705006E-2</v>
      </c>
      <c r="AZ21" s="12">
        <v>5.35255542510173E-2</v>
      </c>
      <c r="BA21" s="12">
        <v>0.116088579718871</v>
      </c>
      <c r="BB21" s="12">
        <v>0.15698295971384199</v>
      </c>
      <c r="BC21" s="11">
        <v>0.20062644443841399</v>
      </c>
      <c r="BD21" s="10">
        <v>0.17795864644988599</v>
      </c>
      <c r="BE21" s="11">
        <v>0.207924802443894</v>
      </c>
      <c r="BF21" s="12">
        <v>0.13672423742968001</v>
      </c>
      <c r="BG21" s="10">
        <v>0.19478242970193499</v>
      </c>
      <c r="BH21" s="11">
        <v>0.216987347121711</v>
      </c>
      <c r="BI21" s="12">
        <v>4.00770202233613E-2</v>
      </c>
      <c r="BJ21" s="11">
        <v>0.22744490415840099</v>
      </c>
      <c r="BK21" s="12">
        <v>6.2547331046661603E-2</v>
      </c>
      <c r="BL21" s="11">
        <v>0.20764294517773399</v>
      </c>
      <c r="BM21" s="12">
        <v>1.8484645141285599E-2</v>
      </c>
      <c r="BN21" s="12">
        <v>0.137846687392152</v>
      </c>
      <c r="BO21" s="11">
        <v>0.26788238311921297</v>
      </c>
      <c r="BP21" s="12">
        <v>3.7526797045285297E-2</v>
      </c>
      <c r="BQ21" s="12">
        <v>0.131898946755415</v>
      </c>
      <c r="BR21" s="11">
        <v>0.28084111351232199</v>
      </c>
      <c r="BS21" s="12">
        <v>5.7257536568214799E-2</v>
      </c>
      <c r="BT21" s="12">
        <v>0.145003264867856</v>
      </c>
      <c r="BU21" s="11">
        <v>0.25370554567011899</v>
      </c>
      <c r="BV21" s="12">
        <v>1.9059083347234902E-2</v>
      </c>
      <c r="BW21" s="11">
        <v>0.244139063503791</v>
      </c>
      <c r="BX21" s="11">
        <v>0.28840023261075598</v>
      </c>
      <c r="BY21" s="12">
        <v>8.7324854636507798E-2</v>
      </c>
      <c r="BZ21" s="11">
        <v>0.38870114654285998</v>
      </c>
      <c r="CA21" s="12">
        <v>9.8329797796701396E-2</v>
      </c>
      <c r="CB21" s="12">
        <v>0.13562816645442599</v>
      </c>
      <c r="CC21" s="11">
        <v>0.29625448306338398</v>
      </c>
      <c r="CD21" s="12">
        <v>8.2275589866590601E-2</v>
      </c>
      <c r="CE21" s="10">
        <v>0.16096825101109899</v>
      </c>
      <c r="CF21" s="11">
        <v>0.25706634111698101</v>
      </c>
      <c r="CG21" s="10">
        <v>0.18172630915730201</v>
      </c>
      <c r="CH21" s="10">
        <v>0.18903848913301499</v>
      </c>
      <c r="CI21" s="11">
        <v>0.21440224730090801</v>
      </c>
      <c r="CJ21" s="11">
        <v>0.22722562560351101</v>
      </c>
      <c r="CK21" s="11">
        <v>0.20260319550474201</v>
      </c>
      <c r="CL21" s="11">
        <v>0.20282589723224401</v>
      </c>
      <c r="CM21" s="11">
        <v>0.20236544751510099</v>
      </c>
      <c r="CN21" s="12">
        <v>0.11838716224029899</v>
      </c>
      <c r="CO21" s="10">
        <v>0.18587745539412601</v>
      </c>
      <c r="CP21" s="10">
        <v>0.18512103613192801</v>
      </c>
      <c r="CQ21" s="12">
        <v>0.13907982888634701</v>
      </c>
      <c r="CR21" s="10">
        <v>0.16396039078170199</v>
      </c>
      <c r="CS21" s="11">
        <v>0.21238711174306801</v>
      </c>
      <c r="CT21" s="11">
        <v>0.19887959429958699</v>
      </c>
      <c r="CU21" s="12">
        <v>0.16744984658963799</v>
      </c>
      <c r="CV21" s="12">
        <v>0.121714171409392</v>
      </c>
      <c r="CW21" s="12">
        <v>4.8160194376706697E-2</v>
      </c>
      <c r="CX21" s="12">
        <v>7.2821193513019494E-2</v>
      </c>
      <c r="CY21" s="10">
        <v>0.178782957276996</v>
      </c>
      <c r="CZ21" s="11">
        <v>0.25025722822565</v>
      </c>
      <c r="DA21" s="11">
        <v>0.271153641563189</v>
      </c>
      <c r="DB21" s="11">
        <v>0.28712112310846299</v>
      </c>
      <c r="DC21" s="10">
        <v>0.191273733472798</v>
      </c>
      <c r="DD21" s="12">
        <v>5.1513409242374297E-2</v>
      </c>
      <c r="DE21" s="12">
        <v>2.6490512109350901E-2</v>
      </c>
      <c r="DF21" s="12">
        <v>3.1607568232878497E-2</v>
      </c>
      <c r="DG21" s="12">
        <v>8.1279009787778606E-2</v>
      </c>
      <c r="DH21" s="10">
        <v>0.16585161578687299</v>
      </c>
      <c r="DI21" s="11">
        <v>0.250763630798857</v>
      </c>
      <c r="DJ21" s="11">
        <v>0.311936655527083</v>
      </c>
      <c r="DK21" s="11">
        <v>0.30027653356259898</v>
      </c>
      <c r="DL21" s="10">
        <v>0.213838379619951</v>
      </c>
      <c r="DM21" s="12">
        <v>8.0412806023549194E-2</v>
      </c>
      <c r="DN21" s="12">
        <v>3.9855575161228098E-2</v>
      </c>
      <c r="DO21" s="12">
        <v>6.7586700623782706E-2</v>
      </c>
      <c r="DP21" s="12">
        <v>6.6092256886640902E-2</v>
      </c>
      <c r="DQ21" s="10">
        <v>0.19934257425024399</v>
      </c>
      <c r="DR21" s="11">
        <v>0.24665382020572199</v>
      </c>
      <c r="DS21" s="11">
        <v>0.228823929011572</v>
      </c>
      <c r="DT21" s="11">
        <v>0.27434949685945997</v>
      </c>
      <c r="DU21" s="10">
        <v>0.16875950975342699</v>
      </c>
      <c r="DV21" s="12">
        <v>2.49072290763909E-2</v>
      </c>
      <c r="DW21" s="12">
        <v>1.34774124704244E-2</v>
      </c>
      <c r="DX21" s="12">
        <v>3.1711949489022E-2</v>
      </c>
      <c r="DY21" s="12">
        <v>6.6243950216258896E-2</v>
      </c>
      <c r="DZ21" s="11">
        <v>0.27758923614983499</v>
      </c>
      <c r="EA21" s="11">
        <v>0.26029114318718599</v>
      </c>
      <c r="EB21" s="10">
        <v>0.19146269601069801</v>
      </c>
      <c r="EC21" s="12">
        <v>6.0635644421825001E-2</v>
      </c>
      <c r="ED21" s="12">
        <v>5.0854894403735397E-2</v>
      </c>
      <c r="EE21" s="12">
        <v>9.2489656481046706E-2</v>
      </c>
      <c r="EF21" s="11">
        <v>0.30029644929243199</v>
      </c>
      <c r="EG21" s="11">
        <v>0.27929921611420999</v>
      </c>
      <c r="EH21" s="10">
        <v>0.171209308750565</v>
      </c>
      <c r="EI21" s="12">
        <v>5.6731257484712798E-2</v>
      </c>
      <c r="EJ21" s="12">
        <v>0</v>
      </c>
      <c r="EK21" s="12">
        <v>3.9786971772874297E-2</v>
      </c>
      <c r="EL21" s="11">
        <v>0.256135544133339</v>
      </c>
      <c r="EM21" s="11">
        <v>0.23637214988161401</v>
      </c>
      <c r="EN21" s="10">
        <v>0.21566779818743101</v>
      </c>
      <c r="EO21" s="12">
        <v>6.6832924628513493E-2</v>
      </c>
      <c r="EP21" s="12">
        <v>4.8160194376706697E-2</v>
      </c>
      <c r="EQ21" s="12">
        <v>0.11619630190208299</v>
      </c>
      <c r="ER21" s="11">
        <v>0.22575929620502</v>
      </c>
      <c r="ES21" s="11">
        <v>0.26710307701598301</v>
      </c>
      <c r="ET21" s="11">
        <v>0.25004010208885902</v>
      </c>
      <c r="EU21" s="12">
        <v>5.04048792534584E-2</v>
      </c>
      <c r="EV21" s="12">
        <v>2.6490512109350901E-2</v>
      </c>
      <c r="EW21" s="12">
        <v>3.1607568232878497E-2</v>
      </c>
      <c r="EX21" s="10">
        <v>0.13343509678700699</v>
      </c>
      <c r="EY21" s="10">
        <v>0.207580229483079</v>
      </c>
      <c r="EZ21" s="11">
        <v>0.300588674220163</v>
      </c>
      <c r="FA21" s="11">
        <v>0.26688015805481002</v>
      </c>
      <c r="FB21" s="12">
        <v>7.9957787064780794E-2</v>
      </c>
      <c r="FC21" s="12">
        <v>3.9855575161228098E-2</v>
      </c>
      <c r="FD21" s="12">
        <v>6.7586700623782706E-2</v>
      </c>
      <c r="FE21" s="12">
        <v>0.101088321629776</v>
      </c>
      <c r="FF21" s="11">
        <v>0.24434091330527699</v>
      </c>
      <c r="FG21" s="11">
        <v>0.23200758921553999</v>
      </c>
      <c r="FH21" s="11">
        <v>0.23332716575794901</v>
      </c>
      <c r="FI21" s="12">
        <v>2.2278585356548398E-2</v>
      </c>
      <c r="FJ21" s="12">
        <v>1.34774124704244E-2</v>
      </c>
    </row>
    <row r="22" spans="1:166" x14ac:dyDescent="0.35">
      <c r="A22" s="13" t="s">
        <v>285</v>
      </c>
      <c r="B22" s="10">
        <v>0.130801477664725</v>
      </c>
      <c r="C22" s="11">
        <v>0.17210800295197801</v>
      </c>
      <c r="D22" s="12">
        <v>8.6286673531946301E-2</v>
      </c>
      <c r="E22" s="12">
        <v>2.5053796869103698E-2</v>
      </c>
      <c r="F22" s="12">
        <v>5.8738317961015502E-2</v>
      </c>
      <c r="G22" s="10">
        <v>0.10492636896559</v>
      </c>
      <c r="H22" s="10">
        <v>0.148358974643023</v>
      </c>
      <c r="I22" s="11">
        <v>0.20806155756115399</v>
      </c>
      <c r="J22" s="11">
        <v>0.17344278675137301</v>
      </c>
      <c r="K22" s="11">
        <v>0.16526938273184499</v>
      </c>
      <c r="L22" s="12">
        <v>9.0347706794340996E-2</v>
      </c>
      <c r="M22" s="10">
        <v>0.130469397758641</v>
      </c>
      <c r="N22" s="10">
        <v>0.13185904809069701</v>
      </c>
      <c r="O22" s="12">
        <v>3.2989240596134402E-2</v>
      </c>
      <c r="P22" s="12">
        <v>6.9323162600111898E-2</v>
      </c>
      <c r="Q22" s="10">
        <v>0.14550519288711999</v>
      </c>
      <c r="R22" s="11">
        <v>0.19829539503173699</v>
      </c>
      <c r="S22" s="11">
        <v>0.30628011839041802</v>
      </c>
      <c r="T22" s="11">
        <v>0.20186686480857</v>
      </c>
      <c r="U22" s="11">
        <v>0.21467832294303099</v>
      </c>
      <c r="V22" s="10">
        <v>9.58975400110222E-2</v>
      </c>
      <c r="W22" s="11">
        <v>0.175518193328488</v>
      </c>
      <c r="X22" s="11">
        <v>0.16141623240001701</v>
      </c>
      <c r="Y22" s="12">
        <v>1.74792497420019E-2</v>
      </c>
      <c r="Z22" s="12">
        <v>4.92945824379631E-2</v>
      </c>
      <c r="AA22" s="12">
        <v>6.3322469593273797E-2</v>
      </c>
      <c r="AB22" s="10">
        <v>9.87530083270311E-2</v>
      </c>
      <c r="AC22" s="10">
        <v>0.103637281374701</v>
      </c>
      <c r="AD22" s="10">
        <v>0.14015287742947199</v>
      </c>
      <c r="AE22" s="10">
        <v>0.100499499774519</v>
      </c>
      <c r="AF22" s="10">
        <v>8.3858861018883998E-2</v>
      </c>
      <c r="AG22" s="12">
        <v>8.4234663045961097E-2</v>
      </c>
      <c r="AH22" s="12">
        <v>9.3111794133268797E-2</v>
      </c>
      <c r="AI22" s="10">
        <v>0.13476551218434199</v>
      </c>
      <c r="AJ22" s="11">
        <v>0.179179259957191</v>
      </c>
      <c r="AK22" s="12">
        <v>8.7543380275850305E-2</v>
      </c>
      <c r="AL22" s="10">
        <v>0.110026738288379</v>
      </c>
      <c r="AM22" s="10">
        <v>0.13583983467524699</v>
      </c>
      <c r="AN22" s="12">
        <v>7.9397041527384596E-2</v>
      </c>
      <c r="AO22" s="12">
        <v>4.9224002098358602E-2</v>
      </c>
      <c r="AP22" s="10">
        <v>7.7339744842184602E-2</v>
      </c>
      <c r="AQ22" s="10">
        <v>0.14283282257694699</v>
      </c>
      <c r="AR22" s="10">
        <v>0.14378152136772601</v>
      </c>
      <c r="AS22" s="12">
        <v>9.42967232602583E-2</v>
      </c>
      <c r="AT22" s="12">
        <v>6.4505602005401494E-2</v>
      </c>
      <c r="AU22" s="10">
        <v>0.14335827239735199</v>
      </c>
      <c r="AV22" s="10">
        <v>0.104493611870248</v>
      </c>
      <c r="AW22" s="12">
        <v>5.8044127295840603E-2</v>
      </c>
      <c r="AX22" s="11">
        <v>0.19272193819201799</v>
      </c>
      <c r="AY22" s="12">
        <v>8.2382365046748798E-2</v>
      </c>
      <c r="AZ22" s="12">
        <v>6.8760322107030897E-2</v>
      </c>
      <c r="BA22" s="10">
        <v>8.6983620198251094E-2</v>
      </c>
      <c r="BB22" s="12">
        <v>9.2097742772036306E-2</v>
      </c>
      <c r="BC22" s="11">
        <v>0.16440971247730299</v>
      </c>
      <c r="BD22" s="10">
        <v>0.12337345419605</v>
      </c>
      <c r="BE22" s="11">
        <v>0.21273814525120699</v>
      </c>
      <c r="BF22" s="12">
        <v>6.1601313379207698E-2</v>
      </c>
      <c r="BG22" s="12">
        <v>0.109049400100603</v>
      </c>
      <c r="BH22" s="11">
        <v>0.152924140357769</v>
      </c>
      <c r="BI22" s="12">
        <v>4.6122905478205703E-2</v>
      </c>
      <c r="BJ22" s="11">
        <v>0.200363965170166</v>
      </c>
      <c r="BK22" s="12">
        <v>5.9786890880848702E-2</v>
      </c>
      <c r="BL22" s="12">
        <v>0.100883848997843</v>
      </c>
      <c r="BM22" s="12">
        <v>3.3063876987232899E-2</v>
      </c>
      <c r="BN22" s="10">
        <v>0.147684107585484</v>
      </c>
      <c r="BO22" s="11">
        <v>0.15743654067645399</v>
      </c>
      <c r="BP22" s="12">
        <v>4.5523431984258497E-2</v>
      </c>
      <c r="BQ22" s="11">
        <v>0.17772240448729701</v>
      </c>
      <c r="BR22" s="11">
        <v>0.21202414496080199</v>
      </c>
      <c r="BS22" s="12">
        <v>5.5848960240397302E-2</v>
      </c>
      <c r="BT22" s="10">
        <v>0.110132179771498</v>
      </c>
      <c r="BU22" s="12">
        <v>9.7346642144627502E-2</v>
      </c>
      <c r="BV22" s="12">
        <v>3.5946099929720497E-2</v>
      </c>
      <c r="BW22" s="10">
        <v>0.13266599502007501</v>
      </c>
      <c r="BX22" s="11">
        <v>0.17834265231615301</v>
      </c>
      <c r="BY22" s="10">
        <v>0.116205788430034</v>
      </c>
      <c r="BZ22" s="11">
        <v>0.18795383196481499</v>
      </c>
      <c r="CA22" s="12">
        <v>7.4378103169868606E-2</v>
      </c>
      <c r="CB22" s="10">
        <v>0.129623710416818</v>
      </c>
      <c r="CC22" s="11">
        <v>0.162506721479385</v>
      </c>
      <c r="CD22" s="10">
        <v>0.12304425368612899</v>
      </c>
      <c r="CE22" s="12">
        <v>0.101333674381259</v>
      </c>
      <c r="CF22" s="11">
        <v>0.14936419432835901</v>
      </c>
      <c r="CG22" s="10">
        <v>0.118060318039098</v>
      </c>
      <c r="CH22" s="10">
        <v>0.13370751788589899</v>
      </c>
      <c r="CI22" s="10">
        <v>0.140148885070285</v>
      </c>
      <c r="CJ22" s="11">
        <v>0.15502428637203999</v>
      </c>
      <c r="CK22" s="10">
        <v>0.13678909031978301</v>
      </c>
      <c r="CL22" s="11">
        <v>0.165957153857512</v>
      </c>
      <c r="CM22" s="12">
        <v>0.10565036254417801</v>
      </c>
      <c r="CN22" s="10">
        <v>0.114137043280545</v>
      </c>
      <c r="CO22" s="10">
        <v>0.13890627600414199</v>
      </c>
      <c r="CP22" s="10">
        <v>0.12686188333510801</v>
      </c>
      <c r="CQ22" s="10">
        <v>0.110776132020957</v>
      </c>
      <c r="CR22" s="10">
        <v>0.13463210781662199</v>
      </c>
      <c r="CS22" s="10">
        <v>0.13755413502505201</v>
      </c>
      <c r="CT22" s="11">
        <v>0.15178777533884999</v>
      </c>
      <c r="CU22" s="12">
        <v>0.116709895304397</v>
      </c>
      <c r="CV22" s="12">
        <v>9.3684776570336803E-2</v>
      </c>
      <c r="CW22" s="12">
        <v>6.8490311579247704E-2</v>
      </c>
      <c r="CX22" s="10">
        <v>0.111697186086543</v>
      </c>
      <c r="CY22" s="11">
        <v>0.16732391155982301</v>
      </c>
      <c r="CZ22" s="11">
        <v>0.17253466699273001</v>
      </c>
      <c r="DA22" s="11">
        <v>0.20743406739300199</v>
      </c>
      <c r="DB22" s="10">
        <v>0.14858095329902499</v>
      </c>
      <c r="DC22" s="10">
        <v>0.103709030367335</v>
      </c>
      <c r="DD22" s="12">
        <v>5.9547532856777899E-2</v>
      </c>
      <c r="DE22" s="12">
        <v>2.4920227076922302E-2</v>
      </c>
      <c r="DF22" s="12">
        <v>5.6706551805590803E-2</v>
      </c>
      <c r="DG22" s="10">
        <v>0.13419011166862899</v>
      </c>
      <c r="DH22" s="11">
        <v>0.21467832294303099</v>
      </c>
      <c r="DI22" s="11">
        <v>0.20282827871147499</v>
      </c>
      <c r="DJ22" s="11">
        <v>0.30639842377812498</v>
      </c>
      <c r="DK22" s="11">
        <v>0.19716296393274599</v>
      </c>
      <c r="DL22" s="10">
        <v>0.14577396747542501</v>
      </c>
      <c r="DM22" s="12">
        <v>7.0092154905266504E-2</v>
      </c>
      <c r="DN22" s="12">
        <v>3.2483265320841899E-2</v>
      </c>
      <c r="DO22" s="10">
        <v>7.6658997155919603E-2</v>
      </c>
      <c r="DP22" s="10">
        <v>9.0933518400708901E-2</v>
      </c>
      <c r="DQ22" s="10">
        <v>0.103170739707602</v>
      </c>
      <c r="DR22" s="10">
        <v>0.137893545448524</v>
      </c>
      <c r="DS22" s="10">
        <v>0.102948334730368</v>
      </c>
      <c r="DT22" s="10">
        <v>9.9622570315226602E-2</v>
      </c>
      <c r="DU22" s="12">
        <v>6.1738090578752403E-2</v>
      </c>
      <c r="DV22" s="12">
        <v>5.0101367125206103E-2</v>
      </c>
      <c r="DW22" s="12">
        <v>1.7556358320065801E-2</v>
      </c>
      <c r="DX22" s="12">
        <v>1.3459513298830999E-2</v>
      </c>
      <c r="DY22" s="12">
        <v>6.2568215866826302E-2</v>
      </c>
      <c r="DZ22" s="10">
        <v>0.14468374040263901</v>
      </c>
      <c r="EA22" s="11">
        <v>0.19159320978107999</v>
      </c>
      <c r="EB22" s="11">
        <v>0.16490953813712</v>
      </c>
      <c r="EC22" s="12">
        <v>9.0347706794340996E-2</v>
      </c>
      <c r="ED22" s="12">
        <v>2.8872387999752998E-2</v>
      </c>
      <c r="EE22" s="12">
        <v>7.5093286986273697E-2</v>
      </c>
      <c r="EF22" s="11">
        <v>0.19845871782544999</v>
      </c>
      <c r="EG22" s="11">
        <v>0.25730514148370498</v>
      </c>
      <c r="EH22" s="11">
        <v>0.209722982075178</v>
      </c>
      <c r="EI22" s="10">
        <v>9.58975400110222E-2</v>
      </c>
      <c r="EJ22" s="12">
        <v>0</v>
      </c>
      <c r="EK22" s="12">
        <v>5.0044055934502202E-2</v>
      </c>
      <c r="EL22" s="12">
        <v>9.3262511649989499E-2</v>
      </c>
      <c r="EM22" s="10">
        <v>0.112338611506199</v>
      </c>
      <c r="EN22" s="10">
        <v>0.113538004934691</v>
      </c>
      <c r="EO22" s="10">
        <v>8.3858861018883998E-2</v>
      </c>
      <c r="EP22" s="12">
        <v>6.8490311579247704E-2</v>
      </c>
      <c r="EQ22" s="10">
        <v>0.13035696400209201</v>
      </c>
      <c r="ER22" s="11">
        <v>0.178187349987281</v>
      </c>
      <c r="ES22" s="11">
        <v>0.18779151958891699</v>
      </c>
      <c r="ET22" s="10">
        <v>0.124862041491956</v>
      </c>
      <c r="EU22" s="12">
        <v>6.22402383316066E-2</v>
      </c>
      <c r="EV22" s="12">
        <v>2.4920227076922302E-2</v>
      </c>
      <c r="EW22" s="12">
        <v>5.6706551805590803E-2</v>
      </c>
      <c r="EX22" s="10">
        <v>0.17454244199668401</v>
      </c>
      <c r="EY22" s="11">
        <v>0.224226137871257</v>
      </c>
      <c r="EZ22" s="11">
        <v>0.25413574657134202</v>
      </c>
      <c r="FA22" s="11">
        <v>0.169651402620136</v>
      </c>
      <c r="FB22" s="12">
        <v>8.0735845838223602E-2</v>
      </c>
      <c r="FC22" s="12">
        <v>3.2483265320841899E-2</v>
      </c>
      <c r="FD22" s="10">
        <v>7.6658997155919603E-2</v>
      </c>
      <c r="FE22" s="12">
        <v>8.0743801373376403E-2</v>
      </c>
      <c r="FF22" s="10">
        <v>0.12329994842019699</v>
      </c>
      <c r="FG22" s="10">
        <v>0.116316094230195</v>
      </c>
      <c r="FH22" s="12">
        <v>7.9714727283036996E-2</v>
      </c>
      <c r="FI22" s="12">
        <v>4.4813800064041898E-2</v>
      </c>
      <c r="FJ22" s="12">
        <v>1.7556358320065801E-2</v>
      </c>
    </row>
    <row r="23" spans="1:166" ht="20" x14ac:dyDescent="0.35">
      <c r="A23" s="13" t="s">
        <v>286</v>
      </c>
      <c r="B23" s="10">
        <v>5.7033636052762002E-2</v>
      </c>
      <c r="C23" s="12">
        <v>4.7250984080802597E-2</v>
      </c>
      <c r="D23" s="11">
        <v>6.7295438775116206E-2</v>
      </c>
      <c r="E23" s="10">
        <v>7.0048998219162106E-2</v>
      </c>
      <c r="F23" s="11">
        <v>0.11134075434637999</v>
      </c>
      <c r="G23" s="11">
        <v>9.0283006602769098E-2</v>
      </c>
      <c r="H23" s="10">
        <v>7.0242622263695598E-2</v>
      </c>
      <c r="I23" s="10">
        <v>3.92839242839206E-2</v>
      </c>
      <c r="J23" s="12">
        <v>1.2800627073234301E-2</v>
      </c>
      <c r="K23" s="12">
        <v>2.8796399620488598E-2</v>
      </c>
      <c r="L23" s="10">
        <v>5.5553366685331E-2</v>
      </c>
      <c r="M23" s="11">
        <v>6.21535493856036E-2</v>
      </c>
      <c r="N23" s="12">
        <v>4.0728316684974897E-2</v>
      </c>
      <c r="O23" s="10">
        <v>5.0590312641335601E-2</v>
      </c>
      <c r="P23" s="10">
        <v>8.3990341757880796E-2</v>
      </c>
      <c r="Q23" s="10">
        <v>5.2787188030800902E-2</v>
      </c>
      <c r="R23" s="10">
        <v>7.4099403100255506E-2</v>
      </c>
      <c r="S23" s="10">
        <v>4.5222265173121098E-2</v>
      </c>
      <c r="T23" s="12">
        <v>8.0743340476037099E-3</v>
      </c>
      <c r="U23" s="12">
        <v>2.1633849388570599E-2</v>
      </c>
      <c r="V23" s="10">
        <v>5.9897166528056101E-2</v>
      </c>
      <c r="W23" s="10">
        <v>4.9949216254298802E-2</v>
      </c>
      <c r="X23" s="10">
        <v>3.8791374466730102E-2</v>
      </c>
      <c r="Y23" s="10">
        <v>8.8622720875481897E-2</v>
      </c>
      <c r="Z23" s="11">
        <v>0.13740524858587</v>
      </c>
      <c r="AA23" s="11">
        <v>0.128726019780465</v>
      </c>
      <c r="AB23" s="10">
        <v>6.6526000558684503E-2</v>
      </c>
      <c r="AC23" s="10">
        <v>3.3075883694145103E-2</v>
      </c>
      <c r="AD23" s="12">
        <v>1.8239715066465E-2</v>
      </c>
      <c r="AE23" s="10">
        <v>3.3291295299668899E-2</v>
      </c>
      <c r="AF23" s="10">
        <v>5.2566891484386001E-2</v>
      </c>
      <c r="AG23" s="11">
        <v>7.4946110756944101E-2</v>
      </c>
      <c r="AH23" s="10">
        <v>4.1848805186365003E-2</v>
      </c>
      <c r="AI23" s="10">
        <v>5.7274243971068402E-2</v>
      </c>
      <c r="AJ23" s="12">
        <v>4.5253932738669803E-2</v>
      </c>
      <c r="AK23" s="11">
        <v>7.0058814539512196E-2</v>
      </c>
      <c r="AL23" s="10">
        <v>5.5772656419521102E-2</v>
      </c>
      <c r="AM23" s="10">
        <v>5.7493773174786302E-2</v>
      </c>
      <c r="AN23" s="10">
        <v>5.2145808840077697E-2</v>
      </c>
      <c r="AO23" s="12">
        <v>1.40401550478212E-2</v>
      </c>
      <c r="AP23" s="11">
        <v>9.6596586331384501E-2</v>
      </c>
      <c r="AQ23" s="10">
        <v>4.7208617188229003E-2</v>
      </c>
      <c r="AR23" s="10">
        <v>5.87753433848726E-2</v>
      </c>
      <c r="AS23" s="10">
        <v>5.4460473385648397E-2</v>
      </c>
      <c r="AT23" s="10">
        <v>5.89116124417658E-2</v>
      </c>
      <c r="AU23" s="10">
        <v>5.3615006931497601E-2</v>
      </c>
      <c r="AV23" s="10">
        <v>5.8358490184416002E-2</v>
      </c>
      <c r="AW23" s="10">
        <v>5.8723436260057597E-2</v>
      </c>
      <c r="AX23" s="10">
        <v>5.6594677000160201E-2</v>
      </c>
      <c r="AY23" s="10">
        <v>5.1641350610096198E-2</v>
      </c>
      <c r="AZ23" s="10">
        <v>6.1250635427218703E-2</v>
      </c>
      <c r="BA23" s="10">
        <v>4.5651843881693598E-2</v>
      </c>
      <c r="BB23" s="11">
        <v>8.5215277347710394E-2</v>
      </c>
      <c r="BC23" s="12">
        <v>3.2562219517110198E-2</v>
      </c>
      <c r="BD23" s="10">
        <v>6.5610390464037202E-2</v>
      </c>
      <c r="BE23" s="12">
        <v>3.1944690846899298E-2</v>
      </c>
      <c r="BF23" s="11">
        <v>0.10462341295907</v>
      </c>
      <c r="BG23" s="12">
        <v>3.2874775497212398E-2</v>
      </c>
      <c r="BH23" s="12">
        <v>4.7165264562410297E-2</v>
      </c>
      <c r="BI23" s="11">
        <v>9.4806648244098499E-2</v>
      </c>
      <c r="BJ23" s="12">
        <v>4.0664409157492802E-2</v>
      </c>
      <c r="BK23" s="10">
        <v>7.3433473086599907E-2</v>
      </c>
      <c r="BL23" s="10">
        <v>5.3998019288960399E-2</v>
      </c>
      <c r="BM23" s="11">
        <v>0.11577919191865001</v>
      </c>
      <c r="BN23" s="12">
        <v>4.2351470324573502E-2</v>
      </c>
      <c r="BO23" s="12">
        <v>4.7404367899317103E-2</v>
      </c>
      <c r="BP23" s="11">
        <v>9.50284014240768E-2</v>
      </c>
      <c r="BQ23" s="10">
        <v>4.3553394767729001E-2</v>
      </c>
      <c r="BR23" s="12">
        <v>3.8927763351605499E-2</v>
      </c>
      <c r="BS23" s="11">
        <v>8.0537916908285004E-2</v>
      </c>
      <c r="BT23" s="10">
        <v>4.0340333835756803E-2</v>
      </c>
      <c r="BU23" s="10">
        <v>5.6992033408109898E-2</v>
      </c>
      <c r="BV23" s="11">
        <v>0.109004405737957</v>
      </c>
      <c r="BW23" s="10">
        <v>6.1365273730934103E-2</v>
      </c>
      <c r="BX23" s="12">
        <v>3.8193415709198902E-2</v>
      </c>
      <c r="BY23" s="10">
        <v>4.2879715245283702E-2</v>
      </c>
      <c r="BZ23" s="10">
        <v>4.9890366208560299E-2</v>
      </c>
      <c r="CA23" s="10">
        <v>5.7338623958999801E-2</v>
      </c>
      <c r="CB23" s="10">
        <v>5.7922716801399002E-2</v>
      </c>
      <c r="CC23" s="10">
        <v>5.7388070304150801E-2</v>
      </c>
      <c r="CD23" s="10">
        <v>6.2342411141733202E-2</v>
      </c>
      <c r="CE23" s="10">
        <v>5.9540519581458701E-2</v>
      </c>
      <c r="CF23" s="10">
        <v>5.6643688174913401E-2</v>
      </c>
      <c r="CG23" s="12">
        <v>3.64758568450885E-2</v>
      </c>
      <c r="CH23" s="10">
        <v>4.75965350097683E-2</v>
      </c>
      <c r="CI23" s="11">
        <v>6.7640504020156103E-2</v>
      </c>
      <c r="CJ23" s="11">
        <v>8.0369926274290598E-2</v>
      </c>
      <c r="CK23" s="10">
        <v>5.7855851828320398E-2</v>
      </c>
      <c r="CL23" s="10">
        <v>5.9755382790580201E-2</v>
      </c>
      <c r="CM23" s="10">
        <v>5.5827984004368801E-2</v>
      </c>
      <c r="CN23" s="10">
        <v>5.47452848131647E-2</v>
      </c>
      <c r="CO23" s="10">
        <v>5.4312453493212003E-2</v>
      </c>
      <c r="CP23" s="10">
        <v>6.30774586909503E-2</v>
      </c>
      <c r="CQ23" s="10">
        <v>4.6320254283778797E-2</v>
      </c>
      <c r="CR23" s="10">
        <v>5.07788396828888E-2</v>
      </c>
      <c r="CS23" s="10">
        <v>5.9733660523860803E-2</v>
      </c>
      <c r="CT23" s="10">
        <v>5.4986942723811001E-2</v>
      </c>
      <c r="CU23" s="10">
        <v>5.8478809694594999E-2</v>
      </c>
      <c r="CV23" s="10">
        <v>6.7897915329456104E-2</v>
      </c>
      <c r="CW23" s="10">
        <v>4.7962213026922398E-2</v>
      </c>
      <c r="CX23" s="10">
        <v>6.2968119277726206E-2</v>
      </c>
      <c r="CY23" s="12">
        <v>2.9154379012583699E-2</v>
      </c>
      <c r="CZ23" s="12">
        <v>1.27336049584151E-2</v>
      </c>
      <c r="DA23" s="10">
        <v>3.9165448403303597E-2</v>
      </c>
      <c r="DB23" s="10">
        <v>7.0347721149163697E-2</v>
      </c>
      <c r="DC23" s="11">
        <v>8.9235557903385401E-2</v>
      </c>
      <c r="DD23" s="11">
        <v>0.113294374122452</v>
      </c>
      <c r="DE23" s="10">
        <v>6.9188882814719299E-2</v>
      </c>
      <c r="DF23" s="10">
        <v>4.8613464107867099E-2</v>
      </c>
      <c r="DG23" s="10">
        <v>7.0922200681910796E-2</v>
      </c>
      <c r="DH23" s="12">
        <v>2.1633849388570599E-2</v>
      </c>
      <c r="DI23" s="12">
        <v>8.1127889818368697E-3</v>
      </c>
      <c r="DJ23" s="10">
        <v>4.5239732965814801E-2</v>
      </c>
      <c r="DK23" s="10">
        <v>7.3676234077727498E-2</v>
      </c>
      <c r="DL23" s="10">
        <v>5.2884695579839103E-2</v>
      </c>
      <c r="DM23" s="10">
        <v>8.3026057638754605E-2</v>
      </c>
      <c r="DN23" s="10">
        <v>5.1957041360634601E-2</v>
      </c>
      <c r="DO23" s="10">
        <v>4.8618210589772899E-2</v>
      </c>
      <c r="DP23" s="10">
        <v>5.6446904352857701E-2</v>
      </c>
      <c r="DQ23" s="10">
        <v>3.4176165748059803E-2</v>
      </c>
      <c r="DR23" s="12">
        <v>1.7945682062442101E-2</v>
      </c>
      <c r="DS23" s="10">
        <v>3.2856006071178001E-2</v>
      </c>
      <c r="DT23" s="10">
        <v>6.7111790118845799E-2</v>
      </c>
      <c r="DU23" s="11">
        <v>0.12550519144459901</v>
      </c>
      <c r="DV23" s="11">
        <v>0.142234976850099</v>
      </c>
      <c r="DW23" s="10">
        <v>8.5966930844406098E-2</v>
      </c>
      <c r="DX23" s="10">
        <v>6.3736331134758004E-2</v>
      </c>
      <c r="DY23" s="11">
        <v>0.101643781565797</v>
      </c>
      <c r="DZ23" s="10">
        <v>7.0777173450983902E-2</v>
      </c>
      <c r="EA23" s="12">
        <v>2.78616970408825E-2</v>
      </c>
      <c r="EB23" s="12">
        <v>2.5073129974895698E-2</v>
      </c>
      <c r="EC23" s="10">
        <v>5.5553366685331E-2</v>
      </c>
      <c r="ED23" s="10">
        <v>4.0210085007255099E-2</v>
      </c>
      <c r="EE23" s="10">
        <v>7.5551732475898997E-2</v>
      </c>
      <c r="EF23" s="10">
        <v>5.7548264076163702E-2</v>
      </c>
      <c r="EG23" s="12">
        <v>2.9343591111636601E-2</v>
      </c>
      <c r="EH23" s="12">
        <v>1.8952786357440701E-2</v>
      </c>
      <c r="EI23" s="10">
        <v>5.9897166528056101E-2</v>
      </c>
      <c r="EJ23" s="10">
        <v>0</v>
      </c>
      <c r="EK23" s="11">
        <v>0.128496362640317</v>
      </c>
      <c r="EL23" s="11">
        <v>8.3554607357883295E-2</v>
      </c>
      <c r="EM23" s="12">
        <v>2.6456757066070501E-2</v>
      </c>
      <c r="EN23" s="12">
        <v>2.8292806654142501E-2</v>
      </c>
      <c r="EO23" s="10">
        <v>5.2566891484386001E-2</v>
      </c>
      <c r="EP23" s="10">
        <v>4.7962213026922398E-2</v>
      </c>
      <c r="EQ23" s="10">
        <v>5.9595519618795702E-2</v>
      </c>
      <c r="ER23" s="12">
        <v>1.3325103380493499E-2</v>
      </c>
      <c r="ES23" s="12">
        <v>4.0572513729869503E-2</v>
      </c>
      <c r="ET23" s="11">
        <v>8.0107172133775606E-2</v>
      </c>
      <c r="EU23" s="11">
        <v>0.114280133837346</v>
      </c>
      <c r="EV23" s="10">
        <v>6.9188882814719299E-2</v>
      </c>
      <c r="EW23" s="10">
        <v>4.8613464107867099E-2</v>
      </c>
      <c r="EX23" s="10">
        <v>6.1836966105074199E-2</v>
      </c>
      <c r="EY23" s="12">
        <v>6.1577831956165802E-3</v>
      </c>
      <c r="EZ23" s="10">
        <v>4.15472025545131E-2</v>
      </c>
      <c r="FA23" s="10">
        <v>5.97034349551945E-2</v>
      </c>
      <c r="FB23" s="11">
        <v>8.9911460593555398E-2</v>
      </c>
      <c r="FC23" s="10">
        <v>5.1957041360634601E-2</v>
      </c>
      <c r="FD23" s="10">
        <v>4.8618210589772899E-2</v>
      </c>
      <c r="FE23" s="10">
        <v>5.3880925964479701E-2</v>
      </c>
      <c r="FF23" s="12">
        <v>2.0992247544725801E-2</v>
      </c>
      <c r="FG23" s="10">
        <v>3.9737479882062103E-2</v>
      </c>
      <c r="FH23" s="11">
        <v>0.100850495035858</v>
      </c>
      <c r="FI23" s="11">
        <v>0.13836770410337201</v>
      </c>
      <c r="FJ23" s="10">
        <v>8.5966930844406098E-2</v>
      </c>
    </row>
    <row r="24" spans="1:166" x14ac:dyDescent="0.35">
      <c r="A24" s="13" t="s">
        <v>287</v>
      </c>
      <c r="B24" s="10">
        <v>3.5518719164441499E-2</v>
      </c>
      <c r="C24" s="11">
        <v>6.1049377719445297E-2</v>
      </c>
      <c r="D24" s="12">
        <v>9.5078829016950004E-3</v>
      </c>
      <c r="E24" s="12">
        <v>3.5417055582420199E-3</v>
      </c>
      <c r="F24" s="12">
        <v>5.65290412039579E-3</v>
      </c>
      <c r="G24" s="10">
        <v>2.4358382324456199E-2</v>
      </c>
      <c r="H24" s="10">
        <v>3.9475431649089399E-2</v>
      </c>
      <c r="I24" s="11">
        <v>8.1232691457753595E-2</v>
      </c>
      <c r="J24" s="11">
        <v>5.6986903089025001E-2</v>
      </c>
      <c r="K24" s="10">
        <v>3.7397020592744197E-2</v>
      </c>
      <c r="L24" s="12">
        <v>4.8779674963383398E-3</v>
      </c>
      <c r="M24" s="11">
        <v>3.9482419085852899E-2</v>
      </c>
      <c r="N24" s="12">
        <v>2.2895577151055901E-2</v>
      </c>
      <c r="O24" s="12">
        <v>4.7005537255227301E-3</v>
      </c>
      <c r="P24" s="12">
        <v>8.6093637460019704E-3</v>
      </c>
      <c r="Q24" s="10">
        <v>3.5727393419183101E-2</v>
      </c>
      <c r="R24" s="11">
        <v>6.02688982768462E-2</v>
      </c>
      <c r="S24" s="11">
        <v>0.13708913943375201</v>
      </c>
      <c r="T24" s="11">
        <v>0.109610084420666</v>
      </c>
      <c r="U24" s="11">
        <v>6.2945313520117396E-2</v>
      </c>
      <c r="V24" s="12">
        <v>9.4790941810063301E-3</v>
      </c>
      <c r="W24" s="11">
        <v>6.8091473545935102E-2</v>
      </c>
      <c r="X24" s="10">
        <v>3.8970706305561001E-2</v>
      </c>
      <c r="Y24" s="12">
        <v>2.4355607277616099E-3</v>
      </c>
      <c r="Z24" s="12">
        <v>2.9472185566098001E-3</v>
      </c>
      <c r="AA24" s="12">
        <v>1.27021747797914E-2</v>
      </c>
      <c r="AB24" s="10">
        <v>1.8776075762927499E-2</v>
      </c>
      <c r="AC24" s="10">
        <v>2.1700546656313002E-2</v>
      </c>
      <c r="AD24" s="12">
        <v>0</v>
      </c>
      <c r="AE24" s="12">
        <v>1.1233137793089199E-2</v>
      </c>
      <c r="AF24" s="12">
        <v>0</v>
      </c>
      <c r="AG24" s="12">
        <v>1.04885492343309E-2</v>
      </c>
      <c r="AH24" s="12">
        <v>6.24612277151504E-3</v>
      </c>
      <c r="AI24" s="11">
        <v>3.8627515130675603E-2</v>
      </c>
      <c r="AJ24" s="11">
        <v>6.5672837369904494E-2</v>
      </c>
      <c r="AK24" s="12">
        <v>1.12421729994678E-2</v>
      </c>
      <c r="AL24" s="12">
        <v>1.9226119881274401E-2</v>
      </c>
      <c r="AM24" s="10">
        <v>3.7335855144900197E-2</v>
      </c>
      <c r="AN24" s="12">
        <v>0</v>
      </c>
      <c r="AO24" s="12">
        <v>0</v>
      </c>
      <c r="AP24" s="12">
        <v>0</v>
      </c>
      <c r="AQ24" s="10">
        <v>1.2572909729771001E-2</v>
      </c>
      <c r="AR24" s="10">
        <v>4.9893379985669499E-2</v>
      </c>
      <c r="AS24" s="12">
        <v>4.7820039515361996E-3</v>
      </c>
      <c r="AT24" s="12">
        <v>0</v>
      </c>
      <c r="AU24" s="10">
        <v>3.3243363391129897E-2</v>
      </c>
      <c r="AV24" s="12">
        <v>9.2355892070503497E-3</v>
      </c>
      <c r="AW24" s="12">
        <v>0</v>
      </c>
      <c r="AX24" s="11">
        <v>6.4634816087333499E-2</v>
      </c>
      <c r="AY24" s="12">
        <v>0</v>
      </c>
      <c r="AZ24" s="12">
        <v>0</v>
      </c>
      <c r="BA24" s="12">
        <v>0</v>
      </c>
      <c r="BB24" s="12">
        <v>2.0635396506976902E-2</v>
      </c>
      <c r="BC24" s="11">
        <v>4.8442593411986298E-2</v>
      </c>
      <c r="BD24" s="10">
        <v>3.1280322437950203E-2</v>
      </c>
      <c r="BE24" s="11">
        <v>8.5867930123783201E-2</v>
      </c>
      <c r="BF24" s="12">
        <v>1.0233845815227099E-2</v>
      </c>
      <c r="BG24" s="12">
        <v>8.8384620304794194E-3</v>
      </c>
      <c r="BH24" s="11">
        <v>4.3511387674525802E-2</v>
      </c>
      <c r="BI24" s="12">
        <v>4.9253061207699799E-3</v>
      </c>
      <c r="BJ24" s="11">
        <v>7.4553417437300401E-2</v>
      </c>
      <c r="BK24" s="12">
        <v>7.3690695830685403E-3</v>
      </c>
      <c r="BL24" s="12">
        <v>1.1408270548965999E-2</v>
      </c>
      <c r="BM24" s="12">
        <v>2.5788749341540901E-3</v>
      </c>
      <c r="BN24" s="10">
        <v>2.5903242114544801E-2</v>
      </c>
      <c r="BO24" s="11">
        <v>4.6775881136691698E-2</v>
      </c>
      <c r="BP24" s="12">
        <v>5.1416863418370599E-3</v>
      </c>
      <c r="BQ24" s="10">
        <v>4.7665453997522998E-2</v>
      </c>
      <c r="BR24" s="11">
        <v>7.7336840085192302E-2</v>
      </c>
      <c r="BS24" s="12">
        <v>7.7944939063217403E-3</v>
      </c>
      <c r="BT24" s="12">
        <v>6.1389045399358501E-3</v>
      </c>
      <c r="BU24" s="12">
        <v>1.29867054639617E-2</v>
      </c>
      <c r="BV24" s="12">
        <v>2.6590173593518699E-3</v>
      </c>
      <c r="BW24" s="10">
        <v>3.9287576522307403E-2</v>
      </c>
      <c r="BX24" s="11">
        <v>5.4298447529953102E-2</v>
      </c>
      <c r="BY24" s="10">
        <v>4.3458009805206199E-2</v>
      </c>
      <c r="BZ24" s="11">
        <v>5.1215905914640703E-2</v>
      </c>
      <c r="CA24" s="12">
        <v>1.7291602004973299E-2</v>
      </c>
      <c r="CB24" s="10">
        <v>3.9143109865128402E-2</v>
      </c>
      <c r="CC24" s="11">
        <v>4.4115489984525899E-2</v>
      </c>
      <c r="CD24" s="10">
        <v>3.4882454203113297E-2</v>
      </c>
      <c r="CE24" s="12">
        <v>1.6989625783379501E-2</v>
      </c>
      <c r="CF24" s="11">
        <v>4.5117719203497303E-2</v>
      </c>
      <c r="CG24" s="10">
        <v>2.56122561130387E-2</v>
      </c>
      <c r="CH24" s="12">
        <v>1.8403275737287301E-2</v>
      </c>
      <c r="CI24" s="11">
        <v>6.8095206032320305E-2</v>
      </c>
      <c r="CJ24" s="11">
        <v>9.7719243340874298E-2</v>
      </c>
      <c r="CK24" s="11">
        <v>4.1615928279070201E-2</v>
      </c>
      <c r="CL24" s="11">
        <v>5.0813417893208798E-2</v>
      </c>
      <c r="CM24" s="10">
        <v>3.1797034236167497E-2</v>
      </c>
      <c r="CN24" s="12">
        <v>1.8549261206680701E-2</v>
      </c>
      <c r="CO24" s="10">
        <v>3.3410118472546699E-2</v>
      </c>
      <c r="CP24" s="11">
        <v>4.3729602820668803E-2</v>
      </c>
      <c r="CQ24" s="12">
        <v>1.4188206686261501E-2</v>
      </c>
      <c r="CR24" s="10">
        <v>4.1755388861619398E-2</v>
      </c>
      <c r="CS24" s="10">
        <v>3.7396566398646601E-2</v>
      </c>
      <c r="CT24" s="10">
        <v>3.6915362848047903E-2</v>
      </c>
      <c r="CU24" s="10">
        <v>3.4608156656506198E-2</v>
      </c>
      <c r="CV24" s="11">
        <v>6.2721888310927995E-2</v>
      </c>
      <c r="CW24" s="12">
        <v>0</v>
      </c>
      <c r="CX24" s="12">
        <v>9.6425821737175406E-3</v>
      </c>
      <c r="CY24" s="10">
        <v>3.78619176935759E-2</v>
      </c>
      <c r="CZ24" s="11">
        <v>5.6688528428144903E-2</v>
      </c>
      <c r="DA24" s="11">
        <v>8.0987702831215397E-2</v>
      </c>
      <c r="DB24" s="10">
        <v>3.8488352893767501E-2</v>
      </c>
      <c r="DC24" s="10">
        <v>2.4327085079741E-2</v>
      </c>
      <c r="DD24" s="12">
        <v>6.7976802463052396E-3</v>
      </c>
      <c r="DE24" s="12">
        <v>3.52282359484727E-3</v>
      </c>
      <c r="DF24" s="10">
        <v>0</v>
      </c>
      <c r="DG24" s="10">
        <v>1.8740889042435298E-2</v>
      </c>
      <c r="DH24" s="11">
        <v>6.2945313520117396E-2</v>
      </c>
      <c r="DI24" s="11">
        <v>0.110132114914183</v>
      </c>
      <c r="DJ24" s="11">
        <v>0.13714209221396001</v>
      </c>
      <c r="DK24" s="11">
        <v>5.9924712902800097E-2</v>
      </c>
      <c r="DL24" s="10">
        <v>3.4139974307315697E-2</v>
      </c>
      <c r="DM24" s="10">
        <v>1.09237381556154E-2</v>
      </c>
      <c r="DN24" s="12">
        <v>4.62845858412752E-3</v>
      </c>
      <c r="DO24" s="10">
        <v>0</v>
      </c>
      <c r="DP24" s="10">
        <v>0</v>
      </c>
      <c r="DQ24" s="12">
        <v>1.15317104856305E-2</v>
      </c>
      <c r="DR24" s="12">
        <v>0</v>
      </c>
      <c r="DS24" s="10">
        <v>2.1556288541851099E-2</v>
      </c>
      <c r="DT24" s="10">
        <v>1.6832664115112798E-2</v>
      </c>
      <c r="DU24" s="10">
        <v>1.45361235037314E-2</v>
      </c>
      <c r="DV24" s="12">
        <v>2.9954545023026902E-3</v>
      </c>
      <c r="DW24" s="12">
        <v>2.4463050461550201E-3</v>
      </c>
      <c r="DX24" s="12">
        <v>4.4687404198264797E-3</v>
      </c>
      <c r="DY24" s="12">
        <v>1.00576741569731E-2</v>
      </c>
      <c r="DZ24" s="10">
        <v>3.6182676157598501E-2</v>
      </c>
      <c r="EA24" s="11">
        <v>7.3846176447920395E-2</v>
      </c>
      <c r="EB24" s="10">
        <v>3.62167089167824E-2</v>
      </c>
      <c r="EC24" s="12">
        <v>4.8779674963383398E-3</v>
      </c>
      <c r="ED24" s="10">
        <v>9.5860232392366799E-3</v>
      </c>
      <c r="EE24" s="12">
        <v>1.7434513947309001E-2</v>
      </c>
      <c r="EF24" s="11">
        <v>5.4194942625357699E-2</v>
      </c>
      <c r="EG24" s="11">
        <v>0.12518198721412299</v>
      </c>
      <c r="EH24" s="11">
        <v>6.6390102729316197E-2</v>
      </c>
      <c r="EI24" s="12">
        <v>9.4790941810063301E-3</v>
      </c>
      <c r="EJ24" s="10">
        <v>0</v>
      </c>
      <c r="EK24" s="12">
        <v>2.5933149277608098E-3</v>
      </c>
      <c r="EL24" s="10">
        <v>1.8944086435471699E-2</v>
      </c>
      <c r="EM24" s="12">
        <v>1.33237241417747E-2</v>
      </c>
      <c r="EN24" s="12">
        <v>8.6573824906003207E-3</v>
      </c>
      <c r="EO24" s="12">
        <v>0</v>
      </c>
      <c r="EP24" s="12">
        <v>0</v>
      </c>
      <c r="EQ24" s="10">
        <v>2.86364468581802E-2</v>
      </c>
      <c r="ER24" s="11">
        <v>5.06376051826933E-2</v>
      </c>
      <c r="ES24" s="11">
        <v>6.4362738620818705E-2</v>
      </c>
      <c r="ET24" s="10">
        <v>3.3380946235332998E-2</v>
      </c>
      <c r="EU24" s="12">
        <v>5.9914109431685797E-3</v>
      </c>
      <c r="EV24" s="12">
        <v>3.52282359484727E-3</v>
      </c>
      <c r="EW24" s="10">
        <v>0</v>
      </c>
      <c r="EX24" s="10">
        <v>5.5596122990267199E-2</v>
      </c>
      <c r="EY24" s="11">
        <v>9.4207298116708804E-2</v>
      </c>
      <c r="EZ24" s="11">
        <v>0.11008414638792</v>
      </c>
      <c r="FA24" s="10">
        <v>4.6299014941663899E-2</v>
      </c>
      <c r="FB24" s="12">
        <v>9.4718282898315596E-3</v>
      </c>
      <c r="FC24" s="12">
        <v>4.62845858412752E-3</v>
      </c>
      <c r="FD24" s="10">
        <v>0</v>
      </c>
      <c r="FE24" s="12">
        <v>0</v>
      </c>
      <c r="FF24" s="12">
        <v>7.1298144581843402E-3</v>
      </c>
      <c r="FG24" s="12">
        <v>1.47351892946543E-2</v>
      </c>
      <c r="FH24" s="10">
        <v>2.03562463619608E-2</v>
      </c>
      <c r="FI24" s="12">
        <v>2.6793220798079099E-3</v>
      </c>
      <c r="FJ24" s="12">
        <v>2.4463050461550201E-3</v>
      </c>
    </row>
    <row r="25" spans="1:166" x14ac:dyDescent="0.35">
      <c r="A25" s="13" t="s">
        <v>288</v>
      </c>
      <c r="B25" s="10">
        <v>2.7988679449146899E-2</v>
      </c>
      <c r="C25" s="12">
        <v>2.0370136796703801E-2</v>
      </c>
      <c r="D25" s="11">
        <v>3.6205782265881399E-2</v>
      </c>
      <c r="E25" s="12">
        <v>8.4844242879504096E-4</v>
      </c>
      <c r="F25" s="12">
        <v>4.2024394683950602E-3</v>
      </c>
      <c r="G25" s="12">
        <v>1.1528022388679799E-3</v>
      </c>
      <c r="H25" s="12">
        <v>2.1265979933554101E-3</v>
      </c>
      <c r="I25" s="12">
        <v>4.73810864583724E-3</v>
      </c>
      <c r="J25" s="12">
        <v>4.0852217407211797E-3</v>
      </c>
      <c r="K25" s="11">
        <v>0.110428786434944</v>
      </c>
      <c r="L25" s="11">
        <v>0.10413601305621301</v>
      </c>
      <c r="M25" s="12">
        <v>2.9834159309370199E-3</v>
      </c>
      <c r="N25" s="11">
        <v>0.1076226070246</v>
      </c>
      <c r="O25" s="12">
        <v>1.7373097150303501E-3</v>
      </c>
      <c r="P25" s="10">
        <v>6.1904769714773399E-3</v>
      </c>
      <c r="Q25" s="12">
        <v>2.2772006672156899E-3</v>
      </c>
      <c r="R25" s="12">
        <v>4.2590997709390302E-3</v>
      </c>
      <c r="S25" s="12">
        <v>4.9257445462319201E-3</v>
      </c>
      <c r="T25" s="12">
        <v>2.4133745518735302E-3</v>
      </c>
      <c r="U25" s="11">
        <v>7.0728431031382197E-2</v>
      </c>
      <c r="V25" s="11">
        <v>7.5397065367471497E-2</v>
      </c>
      <c r="W25" s="12">
        <v>3.6404079913031598E-3</v>
      </c>
      <c r="X25" s="11">
        <v>7.2821877619146796E-2</v>
      </c>
      <c r="Y25" s="12">
        <v>0</v>
      </c>
      <c r="Z25" s="12">
        <v>2.3855673388176899E-3</v>
      </c>
      <c r="AA25" s="12">
        <v>0</v>
      </c>
      <c r="AB25" s="12">
        <v>0</v>
      </c>
      <c r="AC25" s="12">
        <v>4.55576586580518E-3</v>
      </c>
      <c r="AD25" s="12">
        <v>6.0012792821851199E-3</v>
      </c>
      <c r="AE25" s="11">
        <v>0.15686913842755201</v>
      </c>
      <c r="AF25" s="11">
        <v>0.13888065349451201</v>
      </c>
      <c r="AG25" s="12">
        <v>2.3287350922608298E-3</v>
      </c>
      <c r="AH25" s="11">
        <v>0.14888304885678</v>
      </c>
      <c r="AI25" s="12">
        <v>6.6281505896767998E-3</v>
      </c>
      <c r="AJ25" s="12">
        <v>4.7544357415688797E-3</v>
      </c>
      <c r="AK25" s="12">
        <v>8.6020561474654308E-3</v>
      </c>
      <c r="AL25" s="11">
        <v>0.139935086020646</v>
      </c>
      <c r="AM25" s="11">
        <v>0.100462385347317</v>
      </c>
      <c r="AN25" s="11">
        <v>0.187537440055659</v>
      </c>
      <c r="AO25" s="10">
        <v>1.7023910620703998E-2</v>
      </c>
      <c r="AP25" s="11">
        <v>6.9648092514673396E-2</v>
      </c>
      <c r="AQ25" s="11">
        <v>0.194074239296713</v>
      </c>
      <c r="AR25" s="11">
        <v>0.22065132446903499</v>
      </c>
      <c r="AS25" s="11">
        <v>0.102087360423342</v>
      </c>
      <c r="AT25" s="10">
        <v>4.5626451925279199E-2</v>
      </c>
      <c r="AU25" s="11">
        <v>0.20879432196827699</v>
      </c>
      <c r="AV25" s="11">
        <v>7.3460217807137004E-2</v>
      </c>
      <c r="AW25" s="10">
        <v>3.9223913252620299E-2</v>
      </c>
      <c r="AX25" s="11">
        <v>0.14523828913737</v>
      </c>
      <c r="AY25" s="11">
        <v>0.136435393411073</v>
      </c>
      <c r="AZ25" s="10">
        <v>5.4388056472620697E-2</v>
      </c>
      <c r="BA25" s="11">
        <v>0.28250546859998099</v>
      </c>
      <c r="BB25" s="12">
        <v>2.0740267859541599E-3</v>
      </c>
      <c r="BC25" s="11">
        <v>5.0491565390407299E-2</v>
      </c>
      <c r="BD25" s="12">
        <v>3.6281059006002501E-3</v>
      </c>
      <c r="BE25" s="10">
        <v>3.4328019142008802E-2</v>
      </c>
      <c r="BF25" s="12">
        <v>5.5356309113491003E-4</v>
      </c>
      <c r="BG25" s="11">
        <v>6.9081207684802096E-2</v>
      </c>
      <c r="BH25" s="11">
        <v>3.46482860235258E-2</v>
      </c>
      <c r="BI25" s="12">
        <v>2.4978068599402002E-3</v>
      </c>
      <c r="BJ25" s="10">
        <v>2.4535149512495701E-2</v>
      </c>
      <c r="BK25" s="12">
        <v>3.8136714243441998E-3</v>
      </c>
      <c r="BL25" s="11">
        <v>4.5797376498361402E-2</v>
      </c>
      <c r="BM25" s="12">
        <v>1.2338474852531E-3</v>
      </c>
      <c r="BN25" s="11">
        <v>0.104439907502095</v>
      </c>
      <c r="BO25" s="12">
        <v>6.7109341194803397E-3</v>
      </c>
      <c r="BP25" s="12">
        <v>2.6075413591335698E-3</v>
      </c>
      <c r="BQ25" s="11">
        <v>7.1641595014384996E-2</v>
      </c>
      <c r="BR25" s="12">
        <v>6.8619010845377502E-3</v>
      </c>
      <c r="BS25" s="12">
        <v>4.0338387828584201E-3</v>
      </c>
      <c r="BT25" s="11">
        <v>0.13902816963644801</v>
      </c>
      <c r="BU25" s="12">
        <v>6.56716500367644E-3</v>
      </c>
      <c r="BV25" s="12">
        <v>1.27219115538722E-3</v>
      </c>
      <c r="BW25" s="12">
        <v>2.8573895879222102E-3</v>
      </c>
      <c r="BX25" s="12">
        <v>8.5677667338742193E-3</v>
      </c>
      <c r="BY25" s="12">
        <v>7.8387824090642398E-3</v>
      </c>
      <c r="BZ25" s="12">
        <v>5.2219348923288602E-3</v>
      </c>
      <c r="CA25" s="11">
        <v>7.3800373075208606E-2</v>
      </c>
      <c r="CB25" s="12">
        <v>9.5263355569585508E-3</v>
      </c>
      <c r="CC25" s="12">
        <v>6.57387489458729E-3</v>
      </c>
      <c r="CD25" s="12">
        <v>1.15875080248415E-2</v>
      </c>
      <c r="CE25" s="12">
        <v>1.6822254334720201E-2</v>
      </c>
      <c r="CF25" s="11">
        <v>4.3972456845248503E-2</v>
      </c>
      <c r="CG25" s="10">
        <v>2.16515401977064E-2</v>
      </c>
      <c r="CH25" s="10">
        <v>2.1470978518538301E-2</v>
      </c>
      <c r="CI25" s="12">
        <v>1.8996978993773499E-2</v>
      </c>
      <c r="CJ25" s="10">
        <v>1.8023049524164898E-2</v>
      </c>
      <c r="CK25" s="10">
        <v>2.9719551649018801E-2</v>
      </c>
      <c r="CL25" s="10">
        <v>3.2780612788337597E-2</v>
      </c>
      <c r="CM25" s="10">
        <v>2.64516778870722E-2</v>
      </c>
      <c r="CN25" s="10">
        <v>2.3171399530780401E-2</v>
      </c>
      <c r="CO25" s="11">
        <v>3.4650659525897902E-2</v>
      </c>
      <c r="CP25" s="12">
        <v>2.1548684927393501E-2</v>
      </c>
      <c r="CQ25" s="10">
        <v>2.3353479603146699E-2</v>
      </c>
      <c r="CR25" s="11">
        <v>3.65025051945451E-2</v>
      </c>
      <c r="CS25" s="12">
        <v>8.9808837317238294E-3</v>
      </c>
      <c r="CT25" s="11">
        <v>6.14609763882955E-2</v>
      </c>
      <c r="CU25" s="12">
        <v>5.3296963359267899E-3</v>
      </c>
      <c r="CV25" s="10">
        <v>1.3299886920145099E-2</v>
      </c>
      <c r="CW25" s="10">
        <v>3.5468517593273297E-2</v>
      </c>
      <c r="CX25" s="11">
        <v>0.17120783282278401</v>
      </c>
      <c r="CY25" s="11">
        <v>0.111801570198149</v>
      </c>
      <c r="CZ25" s="12">
        <v>4.0638321479299503E-3</v>
      </c>
      <c r="DA25" s="12">
        <v>4.7238190450779602E-3</v>
      </c>
      <c r="DB25" s="12">
        <v>2.12977986600962E-3</v>
      </c>
      <c r="DC25" s="12">
        <v>1.1394276155453199E-3</v>
      </c>
      <c r="DD25" s="12">
        <v>4.2603348377963698E-3</v>
      </c>
      <c r="DE25" s="12">
        <v>8.4391911125223198E-4</v>
      </c>
      <c r="DF25" s="10">
        <v>3.0706522896142299E-2</v>
      </c>
      <c r="DG25" s="11">
        <v>0.119063119181433</v>
      </c>
      <c r="DH25" s="11">
        <v>7.0728431031382197E-2</v>
      </c>
      <c r="DI25" s="12">
        <v>2.4248685226610999E-3</v>
      </c>
      <c r="DJ25" s="12">
        <v>4.9276471905215597E-3</v>
      </c>
      <c r="DK25" s="12">
        <v>4.2347767803141397E-3</v>
      </c>
      <c r="DL25" s="12">
        <v>2.2814070715348402E-3</v>
      </c>
      <c r="DM25" s="10">
        <v>6.2591470808282899E-3</v>
      </c>
      <c r="DN25" s="12">
        <v>1.7106635799436899E-3</v>
      </c>
      <c r="DO25" s="10">
        <v>4.1673012645821003E-2</v>
      </c>
      <c r="DP25" s="11">
        <v>0.23439784201213101</v>
      </c>
      <c r="DQ25" s="11">
        <v>0.16103866273141601</v>
      </c>
      <c r="DR25" s="12">
        <v>5.90453576569425E-3</v>
      </c>
      <c r="DS25" s="12">
        <v>4.5254806290256997E-3</v>
      </c>
      <c r="DT25" s="12">
        <v>0</v>
      </c>
      <c r="DU25" s="12">
        <v>0</v>
      </c>
      <c r="DV25" s="12">
        <v>2.42461096398212E-3</v>
      </c>
      <c r="DW25" s="12">
        <v>0</v>
      </c>
      <c r="DX25" s="12">
        <v>1.6516322541234201E-3</v>
      </c>
      <c r="DY25" s="12">
        <v>2.09259871238641E-3</v>
      </c>
      <c r="DZ25" s="12">
        <v>2.0282519930523799E-3</v>
      </c>
      <c r="EA25" s="12">
        <v>5.1083601478926098E-3</v>
      </c>
      <c r="EB25" s="11">
        <v>9.1025104469558304E-2</v>
      </c>
      <c r="EC25" s="11">
        <v>0.10413601305621301</v>
      </c>
      <c r="ED25" s="10">
        <v>3.54296371757363E-3</v>
      </c>
      <c r="EE25" s="12">
        <v>2.9375085830352999E-3</v>
      </c>
      <c r="EF25" s="12">
        <v>4.1447471242287799E-3</v>
      </c>
      <c r="EG25" s="12">
        <v>4.0530178918622602E-3</v>
      </c>
      <c r="EH25" s="11">
        <v>6.1963121710691398E-2</v>
      </c>
      <c r="EI25" s="11">
        <v>7.5397065367471497E-2</v>
      </c>
      <c r="EJ25" s="10">
        <v>0</v>
      </c>
      <c r="EK25" s="12">
        <v>1.2407562149331401E-3</v>
      </c>
      <c r="EL25" s="12">
        <v>0</v>
      </c>
      <c r="EM25" s="12">
        <v>6.4406725646673898E-3</v>
      </c>
      <c r="EN25" s="11">
        <v>0.120899089582409</v>
      </c>
      <c r="EO25" s="11">
        <v>0.13888065349451201</v>
      </c>
      <c r="EP25" s="10">
        <v>3.5468517593273297E-2</v>
      </c>
      <c r="EQ25" s="11">
        <v>0.19106680542776</v>
      </c>
      <c r="ER25" s="10">
        <v>1.9254113779116198E-2</v>
      </c>
      <c r="ES25" s="12">
        <v>3.1810816953427301E-3</v>
      </c>
      <c r="ET25" s="12">
        <v>2.1229065311394401E-3</v>
      </c>
      <c r="EU25" s="12">
        <v>3.7550187481397699E-3</v>
      </c>
      <c r="EV25" s="12">
        <v>8.4391911125223198E-4</v>
      </c>
      <c r="EW25" s="10">
        <v>3.0706522896142299E-2</v>
      </c>
      <c r="EX25" s="11">
        <v>0.13457867188205799</v>
      </c>
      <c r="EY25" s="12">
        <v>7.9126446522747897E-3</v>
      </c>
      <c r="EZ25" s="12">
        <v>3.2777475056875202E-3</v>
      </c>
      <c r="FA25" s="12">
        <v>4.2242067465526204E-3</v>
      </c>
      <c r="FB25" s="12">
        <v>5.4272233136538504E-3</v>
      </c>
      <c r="FC25" s="12">
        <v>1.7106635799436899E-3</v>
      </c>
      <c r="FD25" s="10">
        <v>4.1673012645821003E-2</v>
      </c>
      <c r="FE25" s="11">
        <v>0.25928366734160802</v>
      </c>
      <c r="FF25" s="10">
        <v>3.1343366826660099E-2</v>
      </c>
      <c r="FG25" s="12">
        <v>3.0934737948288102E-3</v>
      </c>
      <c r="FH25" s="12">
        <v>0</v>
      </c>
      <c r="FI25" s="12">
        <v>2.16872387337139E-3</v>
      </c>
      <c r="FJ25" s="12">
        <v>0</v>
      </c>
    </row>
    <row r="26" spans="1:166" x14ac:dyDescent="0.35">
      <c r="A26" s="13" t="s">
        <v>289</v>
      </c>
      <c r="B26" s="10">
        <v>2.30003100858324E-2</v>
      </c>
      <c r="C26" s="11">
        <v>3.3340297480660697E-2</v>
      </c>
      <c r="D26" s="12">
        <v>1.2567493687574901E-2</v>
      </c>
      <c r="E26" s="12">
        <v>9.4954299307286499E-4</v>
      </c>
      <c r="F26" s="12">
        <v>6.3411568658514501E-3</v>
      </c>
      <c r="G26" s="10">
        <v>1.13385124079364E-2</v>
      </c>
      <c r="H26" s="10">
        <v>2.53539141610091E-2</v>
      </c>
      <c r="I26" s="11">
        <v>5.3359053273186401E-2</v>
      </c>
      <c r="J26" s="11">
        <v>4.49516078285686E-2</v>
      </c>
      <c r="K26" s="10">
        <v>1.90489923295474E-2</v>
      </c>
      <c r="L26" s="12">
        <v>1.54712640027955E-3</v>
      </c>
      <c r="M26" s="11">
        <v>2.6691739055318301E-2</v>
      </c>
      <c r="N26" s="12">
        <v>1.1244265723736701E-2</v>
      </c>
      <c r="O26" s="10">
        <v>1.9443278774345599E-3</v>
      </c>
      <c r="P26" s="10">
        <v>1.32229678625132E-2</v>
      </c>
      <c r="Q26" s="10">
        <v>1.7301512296322499E-2</v>
      </c>
      <c r="R26" s="10">
        <v>2.9867127231655102E-2</v>
      </c>
      <c r="S26" s="11">
        <v>8.5406980341782998E-2</v>
      </c>
      <c r="T26" s="11">
        <v>5.29249810860314E-2</v>
      </c>
      <c r="U26" s="10">
        <v>3.3997062634706199E-2</v>
      </c>
      <c r="V26" s="12">
        <v>0</v>
      </c>
      <c r="W26" s="11">
        <v>3.79931265852744E-2</v>
      </c>
      <c r="X26" s="10">
        <v>1.8752554360310099E-2</v>
      </c>
      <c r="Y26" s="12">
        <v>0</v>
      </c>
      <c r="Z26" s="12">
        <v>0</v>
      </c>
      <c r="AA26" s="10">
        <v>5.2248791544619597E-3</v>
      </c>
      <c r="AB26" s="10">
        <v>2.0893862225038699E-2</v>
      </c>
      <c r="AC26" s="10">
        <v>1.92288486281685E-2</v>
      </c>
      <c r="AD26" s="10">
        <v>3.69673792016482E-2</v>
      </c>
      <c r="AE26" s="12">
        <v>3.6435790907225099E-3</v>
      </c>
      <c r="AF26" s="10">
        <v>3.2886058086929199E-3</v>
      </c>
      <c r="AG26" s="12">
        <v>1.5297899297184401E-2</v>
      </c>
      <c r="AH26" s="12">
        <v>3.48598669558353E-3</v>
      </c>
      <c r="AI26" s="10">
        <v>2.4923177831324399E-2</v>
      </c>
      <c r="AJ26" s="11">
        <v>3.5877959456682901E-2</v>
      </c>
      <c r="AK26" s="12">
        <v>1.3907079402311499E-2</v>
      </c>
      <c r="AL26" s="10">
        <v>1.29229315791371E-2</v>
      </c>
      <c r="AM26" s="10">
        <v>2.0324740061663699E-2</v>
      </c>
      <c r="AN26" s="12">
        <v>5.2234950515593999E-3</v>
      </c>
      <c r="AO26" s="10">
        <v>5.3620068364727599E-3</v>
      </c>
      <c r="AP26" s="10">
        <v>0</v>
      </c>
      <c r="AQ26" s="10">
        <v>7.9668908970339895E-3</v>
      </c>
      <c r="AR26" s="10">
        <v>3.0713898297755698E-2</v>
      </c>
      <c r="AS26" s="12">
        <v>4.5468321601623502E-3</v>
      </c>
      <c r="AT26" s="12">
        <v>2.4476238190865602E-3</v>
      </c>
      <c r="AU26" s="10">
        <v>2.0565632530974001E-2</v>
      </c>
      <c r="AV26" s="10">
        <v>5.85218005726784E-3</v>
      </c>
      <c r="AW26" s="10">
        <v>0</v>
      </c>
      <c r="AX26" s="10">
        <v>3.5185636724004002E-2</v>
      </c>
      <c r="AY26" s="10">
        <v>3.2307036004887999E-3</v>
      </c>
      <c r="AZ26" s="10">
        <v>5.2549414992348496E-3</v>
      </c>
      <c r="BA26" s="10">
        <v>5.2010660544428104E-3</v>
      </c>
      <c r="BB26" s="12">
        <v>1.23858194606307E-2</v>
      </c>
      <c r="BC26" s="11">
        <v>3.2217360955387297E-2</v>
      </c>
      <c r="BD26" s="10">
        <v>1.7275183527912699E-2</v>
      </c>
      <c r="BE26" s="11">
        <v>4.6733832100678697E-2</v>
      </c>
      <c r="BF26" s="12">
        <v>7.6141752900638999E-3</v>
      </c>
      <c r="BG26" s="10">
        <v>1.71350200105614E-2</v>
      </c>
      <c r="BH26" s="11">
        <v>2.80616901848178E-2</v>
      </c>
      <c r="BI26" s="12">
        <v>3.6269441387883098E-3</v>
      </c>
      <c r="BJ26" s="11">
        <v>3.9868244623316298E-2</v>
      </c>
      <c r="BK26" s="12">
        <v>7.39086150170651E-3</v>
      </c>
      <c r="BL26" s="12">
        <v>1.6014323287555799E-2</v>
      </c>
      <c r="BM26" s="12">
        <v>0</v>
      </c>
      <c r="BN26" s="12">
        <v>1.38765342129623E-2</v>
      </c>
      <c r="BO26" s="11">
        <v>3.5419540842007199E-2</v>
      </c>
      <c r="BP26" s="12">
        <v>3.7862842803562599E-3</v>
      </c>
      <c r="BQ26" s="10">
        <v>2.3671176344756399E-2</v>
      </c>
      <c r="BR26" s="11">
        <v>4.8786691348900402E-2</v>
      </c>
      <c r="BS26" s="12">
        <v>7.8175438958917893E-3</v>
      </c>
      <c r="BT26" s="12">
        <v>5.0553075299794997E-3</v>
      </c>
      <c r="BU26" s="10">
        <v>2.06938253232547E-2</v>
      </c>
      <c r="BV26" s="12">
        <v>0</v>
      </c>
      <c r="BW26" s="10">
        <v>2.2648847120531699E-2</v>
      </c>
      <c r="BX26" s="11">
        <v>4.1682826821697799E-2</v>
      </c>
      <c r="BY26" s="12">
        <v>7.1237084258392296E-3</v>
      </c>
      <c r="BZ26" s="11">
        <v>5.2243942605290999E-2</v>
      </c>
      <c r="CA26" s="10">
        <v>1.51468304282675E-2</v>
      </c>
      <c r="CB26" s="12">
        <v>1.5356511010229499E-2</v>
      </c>
      <c r="CC26" s="11">
        <v>3.9708964293354798E-2</v>
      </c>
      <c r="CD26" s="12">
        <v>9.6952336026161993E-3</v>
      </c>
      <c r="CE26" s="10">
        <v>2.00751941510613E-2</v>
      </c>
      <c r="CF26" s="11">
        <v>3.3118518016134003E-2</v>
      </c>
      <c r="CG26" s="10">
        <v>1.4993040137317301E-2</v>
      </c>
      <c r="CH26" s="10">
        <v>2.2865220163864299E-2</v>
      </c>
      <c r="CI26" s="11">
        <v>2.9935930477231299E-2</v>
      </c>
      <c r="CJ26" s="11">
        <v>3.99602606599571E-2</v>
      </c>
      <c r="CK26" s="11">
        <v>2.7343611985358798E-2</v>
      </c>
      <c r="CL26" s="11">
        <v>3.8806734709977302E-2</v>
      </c>
      <c r="CM26" s="12">
        <v>1.51060132322383E-2</v>
      </c>
      <c r="CN26" s="12">
        <v>1.09122419884068E-2</v>
      </c>
      <c r="CO26" s="12">
        <v>1.6213151434568099E-2</v>
      </c>
      <c r="CP26" s="11">
        <v>3.1534582780296298E-2</v>
      </c>
      <c r="CQ26" s="10">
        <v>2.0434547444976602E-2</v>
      </c>
      <c r="CR26" s="10">
        <v>2.0295439175853799E-2</v>
      </c>
      <c r="CS26" s="11">
        <v>2.8663436626133399E-2</v>
      </c>
      <c r="CT26" s="10">
        <v>2.4811049751441699E-2</v>
      </c>
      <c r="CU26" s="10">
        <v>2.1796359170559498E-2</v>
      </c>
      <c r="CV26" s="11">
        <v>4.9620105646322597E-2</v>
      </c>
      <c r="CW26" s="10">
        <v>3.1310597934918901E-3</v>
      </c>
      <c r="CX26" s="12">
        <v>0</v>
      </c>
      <c r="CY26" s="10">
        <v>1.9285797860239599E-2</v>
      </c>
      <c r="CZ26" s="11">
        <v>4.4716248122832203E-2</v>
      </c>
      <c r="DA26" s="11">
        <v>5.3198128392572597E-2</v>
      </c>
      <c r="DB26" s="10">
        <v>2.5391849363806299E-2</v>
      </c>
      <c r="DC26" s="10">
        <v>1.1206964838559401E-2</v>
      </c>
      <c r="DD26" s="12">
        <v>6.4285165106342298E-3</v>
      </c>
      <c r="DE26" s="12">
        <v>9.44480676134853E-4</v>
      </c>
      <c r="DF26" s="10">
        <v>0</v>
      </c>
      <c r="DG26" s="10">
        <v>0</v>
      </c>
      <c r="DH26" s="10">
        <v>3.3997062634706199E-2</v>
      </c>
      <c r="DI26" s="11">
        <v>5.3177042327857103E-2</v>
      </c>
      <c r="DJ26" s="11">
        <v>8.5439970096309895E-2</v>
      </c>
      <c r="DK26" s="10">
        <v>2.9696561174338301E-2</v>
      </c>
      <c r="DL26" s="10">
        <v>1.7333471340204201E-2</v>
      </c>
      <c r="DM26" s="10">
        <v>1.3369648425779399E-2</v>
      </c>
      <c r="DN26" s="10">
        <v>1.91450658372587E-3</v>
      </c>
      <c r="DO26" s="10">
        <v>6.6354129886946004E-3</v>
      </c>
      <c r="DP26" s="10">
        <v>0</v>
      </c>
      <c r="DQ26" s="12">
        <v>3.7404240898351601E-3</v>
      </c>
      <c r="DR26" s="10">
        <v>3.6371447219273198E-2</v>
      </c>
      <c r="DS26" s="10">
        <v>1.9101021551261001E-2</v>
      </c>
      <c r="DT26" s="10">
        <v>2.1077841515242401E-2</v>
      </c>
      <c r="DU26" s="10">
        <v>5.09414848430788E-3</v>
      </c>
      <c r="DV26" s="12">
        <v>0</v>
      </c>
      <c r="DW26" s="12">
        <v>0</v>
      </c>
      <c r="DX26" s="10">
        <v>1.84844107367819E-3</v>
      </c>
      <c r="DY26" s="12">
        <v>4.8174698412270199E-3</v>
      </c>
      <c r="DZ26" s="10">
        <v>2.5086009326134501E-2</v>
      </c>
      <c r="EA26" s="11">
        <v>5.1240609126540798E-2</v>
      </c>
      <c r="EB26" s="10">
        <v>1.93308947664078E-2</v>
      </c>
      <c r="EC26" s="12">
        <v>1.54712640027955E-3</v>
      </c>
      <c r="ED26" s="10">
        <v>3.9651439609299901E-3</v>
      </c>
      <c r="EE26" s="10">
        <v>9.5730426741594595E-3</v>
      </c>
      <c r="EF26" s="10">
        <v>3.2963125151548901E-2</v>
      </c>
      <c r="EG26" s="11">
        <v>7.0260860496801802E-2</v>
      </c>
      <c r="EH26" s="10">
        <v>3.2101061845691302E-2</v>
      </c>
      <c r="EI26" s="12">
        <v>0</v>
      </c>
      <c r="EJ26" s="10">
        <v>0</v>
      </c>
      <c r="EK26" s="12">
        <v>0</v>
      </c>
      <c r="EL26" s="10">
        <v>1.7558345118673602E-2</v>
      </c>
      <c r="EM26" s="10">
        <v>2.9134190654748399E-2</v>
      </c>
      <c r="EN26" s="10">
        <v>7.7729343415328398E-3</v>
      </c>
      <c r="EO26" s="10">
        <v>3.2886058086929199E-3</v>
      </c>
      <c r="EP26" s="10">
        <v>3.1310597934918901E-3</v>
      </c>
      <c r="EQ26" s="10">
        <v>1.77156154793662E-2</v>
      </c>
      <c r="ER26" s="11">
        <v>3.39880478387104E-2</v>
      </c>
      <c r="ES26" s="11">
        <v>4.33735468639697E-2</v>
      </c>
      <c r="ET26" s="10">
        <v>1.7901496785116499E-2</v>
      </c>
      <c r="EU26" s="12">
        <v>5.6660335253468997E-3</v>
      </c>
      <c r="EV26" s="12">
        <v>9.44480676134853E-4</v>
      </c>
      <c r="EW26" s="10">
        <v>0</v>
      </c>
      <c r="EX26" s="10">
        <v>3.02651899582328E-2</v>
      </c>
      <c r="EY26" s="11">
        <v>4.2320732529282E-2</v>
      </c>
      <c r="EZ26" s="11">
        <v>7.1325136481839399E-2</v>
      </c>
      <c r="FA26" s="10">
        <v>1.87403519066041E-2</v>
      </c>
      <c r="FB26" s="10">
        <v>1.1592644603926399E-2</v>
      </c>
      <c r="FC26" s="10">
        <v>1.91450658372587E-3</v>
      </c>
      <c r="FD26" s="10">
        <v>6.6354129886946004E-3</v>
      </c>
      <c r="FE26" s="10">
        <v>4.5290160272652502E-3</v>
      </c>
      <c r="FF26" s="10">
        <v>2.6239585072525599E-2</v>
      </c>
      <c r="FG26" s="10">
        <v>1.30568473201061E-2</v>
      </c>
      <c r="FH26" s="10">
        <v>1.7075991815446001E-2</v>
      </c>
      <c r="FI26" s="12">
        <v>0</v>
      </c>
      <c r="FJ26" s="12">
        <v>0</v>
      </c>
    </row>
    <row r="27" spans="1:166" x14ac:dyDescent="0.35">
      <c r="A27" s="13" t="s">
        <v>290</v>
      </c>
      <c r="B27" s="10">
        <v>2.2331850429398399E-2</v>
      </c>
      <c r="C27" s="11">
        <v>3.4112233586572102E-2</v>
      </c>
      <c r="D27" s="12">
        <v>1.0400017985685499E-2</v>
      </c>
      <c r="E27" s="10">
        <v>8.5310618661515302E-3</v>
      </c>
      <c r="F27" s="12">
        <v>6.7444606214454601E-3</v>
      </c>
      <c r="G27" s="12">
        <v>9.3590881903024992E-3</v>
      </c>
      <c r="H27" s="10">
        <v>1.60775511119341E-2</v>
      </c>
      <c r="I27" s="11">
        <v>3.9991606486764003E-2</v>
      </c>
      <c r="J27" s="10">
        <v>2.0866561079851801E-2</v>
      </c>
      <c r="K27" s="11">
        <v>5.4213321320477001E-2</v>
      </c>
      <c r="L27" s="10">
        <v>1.14814084459054E-2</v>
      </c>
      <c r="M27" s="12">
        <v>1.8304535103925799E-2</v>
      </c>
      <c r="N27" s="11">
        <v>3.51575875674471E-2</v>
      </c>
      <c r="O27" s="10">
        <v>1.15042397048132E-2</v>
      </c>
      <c r="P27" s="10">
        <v>1.40639615032429E-2</v>
      </c>
      <c r="Q27" s="10">
        <v>1.44910199900891E-2</v>
      </c>
      <c r="R27" s="10">
        <v>3.21997361382136E-2</v>
      </c>
      <c r="S27" s="11">
        <v>5.7780085736668103E-2</v>
      </c>
      <c r="T27" s="10">
        <v>2.9008614664897198E-2</v>
      </c>
      <c r="U27" s="11">
        <v>8.1105923291261803E-2</v>
      </c>
      <c r="V27" s="10">
        <v>1.34152137071897E-2</v>
      </c>
      <c r="W27" s="11">
        <v>2.88045957185654E-2</v>
      </c>
      <c r="X27" s="11">
        <v>5.0752960347319402E-2</v>
      </c>
      <c r="Y27" s="10">
        <v>5.6931013902319898E-3</v>
      </c>
      <c r="Z27" s="12">
        <v>0</v>
      </c>
      <c r="AA27" s="12">
        <v>4.09751691862677E-3</v>
      </c>
      <c r="AB27" s="12">
        <v>0</v>
      </c>
      <c r="AC27" s="10">
        <v>2.1088326267508801E-2</v>
      </c>
      <c r="AD27" s="10">
        <v>1.22651033498433E-2</v>
      </c>
      <c r="AE27" s="10">
        <v>2.7182258159153198E-2</v>
      </c>
      <c r="AF27" s="10">
        <v>9.7308914431273492E-3</v>
      </c>
      <c r="AG27" s="12">
        <v>7.6837130380537199E-3</v>
      </c>
      <c r="AH27" s="10">
        <v>1.9434625257029998E-2</v>
      </c>
      <c r="AI27" s="10">
        <v>2.2453271599268201E-2</v>
      </c>
      <c r="AJ27" s="11">
        <v>3.4402494588643098E-2</v>
      </c>
      <c r="AK27" s="12">
        <v>1.03981880199007E-2</v>
      </c>
      <c r="AL27" s="10">
        <v>2.1695505527169701E-2</v>
      </c>
      <c r="AM27" s="10">
        <v>3.2623497586803003E-2</v>
      </c>
      <c r="AN27" s="10">
        <v>1.0410050390539501E-2</v>
      </c>
      <c r="AO27" s="10">
        <v>7.0200775239106002E-3</v>
      </c>
      <c r="AP27" s="10">
        <v>7.6416032769687304E-3</v>
      </c>
      <c r="AQ27" s="10">
        <v>2.4184460723325099E-2</v>
      </c>
      <c r="AR27" s="10">
        <v>3.8593343201309499E-2</v>
      </c>
      <c r="AS27" s="10">
        <v>1.3757740617574401E-2</v>
      </c>
      <c r="AT27" s="10">
        <v>7.3578921061785204E-3</v>
      </c>
      <c r="AU27" s="10">
        <v>3.2165017654439E-2</v>
      </c>
      <c r="AV27" s="10">
        <v>1.7903157198136101E-2</v>
      </c>
      <c r="AW27" s="10">
        <v>1.4221340867695701E-2</v>
      </c>
      <c r="AX27" s="11">
        <v>4.60786536447476E-2</v>
      </c>
      <c r="AY27" s="10">
        <v>9.5595604490439998E-3</v>
      </c>
      <c r="AZ27" s="10">
        <v>0</v>
      </c>
      <c r="BA27" s="10">
        <v>1.7834958685515E-2</v>
      </c>
      <c r="BB27" s="12">
        <v>1.0606473590630499E-2</v>
      </c>
      <c r="BC27" s="11">
        <v>3.2513534940101903E-2</v>
      </c>
      <c r="BD27" s="10">
        <v>1.91466926405124E-2</v>
      </c>
      <c r="BE27" s="11">
        <v>4.65890508290705E-2</v>
      </c>
      <c r="BF27" s="12">
        <v>2.2493688438544098E-3</v>
      </c>
      <c r="BG27" s="10">
        <v>1.7915849094674498E-2</v>
      </c>
      <c r="BH27" s="11">
        <v>2.6125071206291602E-2</v>
      </c>
      <c r="BI27" s="12">
        <v>7.8125982113296799E-3</v>
      </c>
      <c r="BJ27" s="11">
        <v>3.9330104122677199E-2</v>
      </c>
      <c r="BK27" s="10">
        <v>1.3370521917618399E-2</v>
      </c>
      <c r="BL27" s="12">
        <v>1.2576329449426601E-2</v>
      </c>
      <c r="BM27" s="12">
        <v>2.4649635278395699E-3</v>
      </c>
      <c r="BN27" s="11">
        <v>3.4963594952048503E-2</v>
      </c>
      <c r="BO27" s="10">
        <v>2.4870290422794799E-2</v>
      </c>
      <c r="BP27" s="12">
        <v>6.9653784438479197E-3</v>
      </c>
      <c r="BQ27" s="11">
        <v>5.5998253762986901E-2</v>
      </c>
      <c r="BR27" s="11">
        <v>3.62822167668235E-2</v>
      </c>
      <c r="BS27" s="10">
        <v>1.16845028921002E-2</v>
      </c>
      <c r="BT27" s="10">
        <v>1.6192165312703101E-2</v>
      </c>
      <c r="BU27" s="12">
        <v>1.2279342620016899E-2</v>
      </c>
      <c r="BV27" s="12">
        <v>2.5415659844104E-3</v>
      </c>
      <c r="BW27" s="10">
        <v>1.3362800103279299E-2</v>
      </c>
      <c r="BX27" s="11">
        <v>3.3183992545751599E-2</v>
      </c>
      <c r="BY27" s="10">
        <v>2.5354324072812798E-2</v>
      </c>
      <c r="BZ27" s="10">
        <v>2.36609103541995E-2</v>
      </c>
      <c r="CA27" s="10">
        <v>2.7593595154784101E-2</v>
      </c>
      <c r="CB27" s="10">
        <v>2.3749824551254999E-2</v>
      </c>
      <c r="CC27" s="10">
        <v>2.15457062655823E-2</v>
      </c>
      <c r="CD27" s="10">
        <v>1.85905865994461E-2</v>
      </c>
      <c r="CE27" s="10">
        <v>2.47373031059442E-2</v>
      </c>
      <c r="CF27" s="10">
        <v>2.3588489780772302E-2</v>
      </c>
      <c r="CG27" s="10">
        <v>1.1182429860912901E-2</v>
      </c>
      <c r="CH27" s="12">
        <v>1.15269227819452E-2</v>
      </c>
      <c r="CI27" s="11">
        <v>2.9324037782635599E-2</v>
      </c>
      <c r="CJ27" s="11">
        <v>4.0688276731627698E-2</v>
      </c>
      <c r="CK27" s="11">
        <v>2.5516032762360301E-2</v>
      </c>
      <c r="CL27" s="11">
        <v>2.9283182484385401E-2</v>
      </c>
      <c r="CM27" s="10">
        <v>2.149436538179E-2</v>
      </c>
      <c r="CN27" s="12">
        <v>1.34697879327389E-2</v>
      </c>
      <c r="CO27" s="10">
        <v>2.0405686455476E-2</v>
      </c>
      <c r="CP27" s="11">
        <v>2.82795984326344E-2</v>
      </c>
      <c r="CQ27" s="12">
        <v>8.5816885099215204E-3</v>
      </c>
      <c r="CR27" s="10">
        <v>1.9026252597480701E-2</v>
      </c>
      <c r="CS27" s="10">
        <v>2.63520288788908E-2</v>
      </c>
      <c r="CT27" s="10">
        <v>2.4241723600142501E-2</v>
      </c>
      <c r="CU27" s="10">
        <v>2.1060028166440301E-2</v>
      </c>
      <c r="CV27" s="10">
        <v>3.0672399336187199E-2</v>
      </c>
      <c r="CW27" s="10">
        <v>4.0992641659464302E-3</v>
      </c>
      <c r="CX27" s="10">
        <v>1.86920085602411E-2</v>
      </c>
      <c r="CY27" s="11">
        <v>5.4887268482814201E-2</v>
      </c>
      <c r="CZ27" s="10">
        <v>2.0757306974988302E-2</v>
      </c>
      <c r="DA27" s="11">
        <v>3.9870996316518102E-2</v>
      </c>
      <c r="DB27" s="10">
        <v>1.6101606772848599E-2</v>
      </c>
      <c r="DC27" s="12">
        <v>9.2505055774584101E-3</v>
      </c>
      <c r="DD27" s="12">
        <v>8.1687392448420403E-3</v>
      </c>
      <c r="DE27" s="12">
        <v>6.94188201397547E-3</v>
      </c>
      <c r="DF27" s="10">
        <v>7.9645879013330607E-3</v>
      </c>
      <c r="DG27" s="10">
        <v>1.8740889042435298E-2</v>
      </c>
      <c r="DH27" s="11">
        <v>8.1105923291261803E-2</v>
      </c>
      <c r="DI27" s="10">
        <v>2.9146771491523001E-2</v>
      </c>
      <c r="DJ27" s="11">
        <v>5.7802404179930801E-2</v>
      </c>
      <c r="DK27" s="10">
        <v>3.20158489502314E-2</v>
      </c>
      <c r="DL27" s="10">
        <v>1.45177875428799E-2</v>
      </c>
      <c r="DM27" s="10">
        <v>1.42199710932608E-2</v>
      </c>
      <c r="DN27" s="10">
        <v>1.1327792452724601E-2</v>
      </c>
      <c r="DO27" s="10">
        <v>0</v>
      </c>
      <c r="DP27" s="10">
        <v>1.92925615371938E-2</v>
      </c>
      <c r="DQ27" s="10">
        <v>2.7904752635533901E-2</v>
      </c>
      <c r="DR27" s="10">
        <v>1.20673839682924E-2</v>
      </c>
      <c r="DS27" s="10">
        <v>2.0948137993329102E-2</v>
      </c>
      <c r="DT27" s="12">
        <v>0</v>
      </c>
      <c r="DU27" s="12">
        <v>3.9949937564819999E-3</v>
      </c>
      <c r="DV27" s="10">
        <v>2.5808715943218901E-3</v>
      </c>
      <c r="DW27" s="10">
        <v>2.6714727143474998E-3</v>
      </c>
      <c r="DX27" s="10">
        <v>3.7147860262424E-3</v>
      </c>
      <c r="DY27" s="12">
        <v>9.1092297774510306E-3</v>
      </c>
      <c r="DZ27" s="10">
        <v>1.59294007339204E-2</v>
      </c>
      <c r="EA27" s="10">
        <v>2.80260961121622E-2</v>
      </c>
      <c r="EB27" s="11">
        <v>5.1920194199008597E-2</v>
      </c>
      <c r="EC27" s="10">
        <v>1.14814084459054E-2</v>
      </c>
      <c r="ED27" s="10">
        <v>7.9686940459464204E-3</v>
      </c>
      <c r="EE27" s="10">
        <v>1.5662518263824102E-2</v>
      </c>
      <c r="EF27" s="10">
        <v>3.00644856276364E-2</v>
      </c>
      <c r="EG27" s="11">
        <v>3.4707204463172103E-2</v>
      </c>
      <c r="EH27" s="11">
        <v>8.6142639052942699E-2</v>
      </c>
      <c r="EI27" s="10">
        <v>1.34152137071897E-2</v>
      </c>
      <c r="EJ27" s="10">
        <v>0</v>
      </c>
      <c r="EK27" s="12">
        <v>2.47876569292768E-3</v>
      </c>
      <c r="EL27" s="12">
        <v>2.3865091047630699E-3</v>
      </c>
      <c r="EM27" s="10">
        <v>2.0394267013852101E-2</v>
      </c>
      <c r="EN27" s="10">
        <v>2.09493740908979E-2</v>
      </c>
      <c r="EO27" s="10">
        <v>9.7308914431273492E-3</v>
      </c>
      <c r="EP27" s="10">
        <v>4.0992641659464302E-3</v>
      </c>
      <c r="EQ27" s="10">
        <v>3.0308079764519699E-2</v>
      </c>
      <c r="ER27" s="11">
        <v>3.7701447013796303E-2</v>
      </c>
      <c r="ES27" s="10">
        <v>3.0269525563554101E-2</v>
      </c>
      <c r="ET27" s="10">
        <v>1.40156732294655E-2</v>
      </c>
      <c r="EU27" s="12">
        <v>8.4744779280335903E-3</v>
      </c>
      <c r="EV27" s="12">
        <v>6.94188201397547E-3</v>
      </c>
      <c r="EW27" s="10">
        <v>7.9645879013330607E-3</v>
      </c>
      <c r="EX27" s="11">
        <v>4.4683708713181898E-2</v>
      </c>
      <c r="EY27" s="11">
        <v>5.6755161235993702E-2</v>
      </c>
      <c r="EZ27" s="11">
        <v>4.1623943850898203E-2</v>
      </c>
      <c r="FA27" s="10">
        <v>2.5353657456430801E-2</v>
      </c>
      <c r="FB27" s="10">
        <v>1.4937824672196299E-2</v>
      </c>
      <c r="FC27" s="10">
        <v>1.1327792452724601E-2</v>
      </c>
      <c r="FD27" s="10">
        <v>0</v>
      </c>
      <c r="FE27" s="10">
        <v>1.5530434123848901E-2</v>
      </c>
      <c r="FF27" s="10">
        <v>1.9041187732121601E-2</v>
      </c>
      <c r="FG27" s="10">
        <v>1.8026299675855801E-2</v>
      </c>
      <c r="FH27" s="12">
        <v>2.56440802501068E-3</v>
      </c>
      <c r="FI27" s="12">
        <v>2.3084931660620899E-3</v>
      </c>
      <c r="FJ27" s="10">
        <v>2.6714727143474998E-3</v>
      </c>
    </row>
    <row r="28" spans="1:166" x14ac:dyDescent="0.35">
      <c r="A28" s="13" t="s">
        <v>291</v>
      </c>
      <c r="B28" s="10">
        <v>1.50579357950125E-2</v>
      </c>
      <c r="C28" s="10">
        <v>1.43213305965928E-2</v>
      </c>
      <c r="D28" s="10">
        <v>1.5998144422519098E-2</v>
      </c>
      <c r="E28" s="10">
        <v>7.4154350315381798E-3</v>
      </c>
      <c r="F28" s="10">
        <v>3.6223331467715499E-3</v>
      </c>
      <c r="G28" s="10">
        <v>1.1652616944150001E-2</v>
      </c>
      <c r="H28" s="10">
        <v>2.19396919593269E-2</v>
      </c>
      <c r="I28" s="11">
        <v>3.32227022401183E-2</v>
      </c>
      <c r="J28" s="10">
        <v>1.12397884751133E-2</v>
      </c>
      <c r="K28" s="10">
        <v>1.98608076409077E-2</v>
      </c>
      <c r="L28" s="12">
        <v>2.27635350728109E-3</v>
      </c>
      <c r="M28" s="10">
        <v>1.6012090557055901E-2</v>
      </c>
      <c r="N28" s="10">
        <v>1.20192519130771E-2</v>
      </c>
      <c r="O28" s="10">
        <v>7.4380400354839898E-3</v>
      </c>
      <c r="P28" s="10">
        <v>7.5535104714122498E-3</v>
      </c>
      <c r="Q28" s="10">
        <v>2.3018125906907001E-2</v>
      </c>
      <c r="R28" s="10">
        <v>1.1755386978931101E-2</v>
      </c>
      <c r="S28" s="11">
        <v>3.7666198042063399E-2</v>
      </c>
      <c r="T28" s="10">
        <v>7.1598808003308697E-3</v>
      </c>
      <c r="U28" s="10">
        <v>7.7243746903353496E-3</v>
      </c>
      <c r="V28" s="10">
        <v>4.4235164135429201E-3</v>
      </c>
      <c r="W28" s="10">
        <v>1.68975539975003E-2</v>
      </c>
      <c r="X28" s="10">
        <v>6.24424795545087E-3</v>
      </c>
      <c r="Y28" s="10">
        <v>7.3938580821468498E-3</v>
      </c>
      <c r="Z28" s="10">
        <v>0</v>
      </c>
      <c r="AA28" s="12">
        <v>0</v>
      </c>
      <c r="AB28" s="11">
        <v>3.21583928415397E-2</v>
      </c>
      <c r="AC28" s="10">
        <v>2.85925194016497E-2</v>
      </c>
      <c r="AD28" s="10">
        <v>1.59384057828021E-2</v>
      </c>
      <c r="AE28" s="11">
        <v>3.3580782068097503E-2</v>
      </c>
      <c r="AF28" s="10">
        <v>0</v>
      </c>
      <c r="AG28" s="10">
        <v>1.5194113386698301E-2</v>
      </c>
      <c r="AH28" s="10">
        <v>1.86724040445643E-2</v>
      </c>
      <c r="AI28" s="10">
        <v>1.56690623256397E-2</v>
      </c>
      <c r="AJ28" s="10">
        <v>1.5309164575432299E-2</v>
      </c>
      <c r="AK28" s="10">
        <v>1.61667753784237E-2</v>
      </c>
      <c r="AL28" s="10">
        <v>1.18551396697708E-2</v>
      </c>
      <c r="AM28" s="10">
        <v>9.2547732719736892E-3</v>
      </c>
      <c r="AN28" s="10">
        <v>1.50736604596569E-2</v>
      </c>
      <c r="AO28" s="10">
        <v>7.8893509063412397E-3</v>
      </c>
      <c r="AP28" s="10">
        <v>0</v>
      </c>
      <c r="AQ28" s="10">
        <v>0</v>
      </c>
      <c r="AR28" s="11">
        <v>3.22837474298453E-2</v>
      </c>
      <c r="AS28" s="12">
        <v>2.23157113594601E-3</v>
      </c>
      <c r="AT28" s="10">
        <v>3.60129402747939E-3</v>
      </c>
      <c r="AU28" s="10">
        <v>1.7880795731885502E-2</v>
      </c>
      <c r="AV28" s="10">
        <v>4.3098823227210401E-3</v>
      </c>
      <c r="AW28" s="10">
        <v>6.9605845248226703E-3</v>
      </c>
      <c r="AX28" s="10">
        <v>1.09322216325371E-2</v>
      </c>
      <c r="AY28" s="10">
        <v>0</v>
      </c>
      <c r="AZ28" s="10">
        <v>0</v>
      </c>
      <c r="BA28" s="10">
        <v>2.5824861691522601E-2</v>
      </c>
      <c r="BB28" s="10">
        <v>1.2083020592253401E-2</v>
      </c>
      <c r="BC28" s="10">
        <v>1.7641191621848001E-2</v>
      </c>
      <c r="BD28" s="10">
        <v>1.33024318597045E-2</v>
      </c>
      <c r="BE28" s="10">
        <v>1.5170789588726001E-2</v>
      </c>
      <c r="BF28" s="10">
        <v>1.09113243447325E-2</v>
      </c>
      <c r="BG28" s="10">
        <v>2.0688774570030301E-2</v>
      </c>
      <c r="BH28" s="11">
        <v>1.7679275232320001E-2</v>
      </c>
      <c r="BI28" s="12">
        <v>5.0242755685146303E-3</v>
      </c>
      <c r="BJ28" s="10">
        <v>1.6181511375045102E-2</v>
      </c>
      <c r="BK28" s="10">
        <v>6.9268709043083798E-3</v>
      </c>
      <c r="BL28" s="10">
        <v>1.9507864242842499E-2</v>
      </c>
      <c r="BM28" s="12">
        <v>3.2013465514217901E-3</v>
      </c>
      <c r="BN28" s="10">
        <v>1.0062753321686701E-2</v>
      </c>
      <c r="BO28" s="11">
        <v>2.1379352508386601E-2</v>
      </c>
      <c r="BP28" s="12">
        <v>4.6666307101369498E-3</v>
      </c>
      <c r="BQ28" s="10">
        <v>7.0107904133323504E-3</v>
      </c>
      <c r="BR28" s="11">
        <v>2.1652001388773202E-2</v>
      </c>
      <c r="BS28" s="10">
        <v>6.1325993894383599E-3</v>
      </c>
      <c r="BT28" s="10">
        <v>1.3292798291731901E-2</v>
      </c>
      <c r="BU28" s="10">
        <v>2.1152775417175501E-2</v>
      </c>
      <c r="BV28" s="12">
        <v>3.3008332202523099E-3</v>
      </c>
      <c r="BW28" s="11">
        <v>2.5089320561744399E-2</v>
      </c>
      <c r="BX28" s="10">
        <v>2.0461565531787899E-2</v>
      </c>
      <c r="BY28" s="10">
        <v>1.2608133667541399E-2</v>
      </c>
      <c r="BZ28" s="11">
        <v>2.68633783716739E-2</v>
      </c>
      <c r="CA28" s="10">
        <v>1.0436670749958301E-2</v>
      </c>
      <c r="CB28" s="10">
        <v>1.25166454625953E-2</v>
      </c>
      <c r="CC28" s="11">
        <v>2.3494967233424601E-2</v>
      </c>
      <c r="CD28" s="10">
        <v>8.2439187492534503E-3</v>
      </c>
      <c r="CE28" s="10">
        <v>9.4058172543114403E-3</v>
      </c>
      <c r="CF28" s="11">
        <v>2.1092513916166199E-2</v>
      </c>
      <c r="CG28" s="10">
        <v>1.46612022346996E-2</v>
      </c>
      <c r="CH28" s="10">
        <v>2.01981115079575E-2</v>
      </c>
      <c r="CI28" s="10">
        <v>1.5735927416688899E-2</v>
      </c>
      <c r="CJ28" s="10">
        <v>1.3979734622571001E-2</v>
      </c>
      <c r="CK28" s="11">
        <v>1.7530345662772302E-2</v>
      </c>
      <c r="CL28" s="10">
        <v>1.7789239902568699E-2</v>
      </c>
      <c r="CM28" s="10">
        <v>1.7253959908014802E-2</v>
      </c>
      <c r="CN28" s="12">
        <v>8.1768440501612406E-3</v>
      </c>
      <c r="CO28" s="10">
        <v>1.5454441417350299E-2</v>
      </c>
      <c r="CP28" s="10">
        <v>1.6531962668805501E-2</v>
      </c>
      <c r="CQ28" s="10">
        <v>7.9222511306139692E-3</v>
      </c>
      <c r="CR28" s="10">
        <v>1.8361419375615001E-2</v>
      </c>
      <c r="CS28" s="10">
        <v>1.55986424093998E-2</v>
      </c>
      <c r="CT28" s="10">
        <v>1.8618140955896301E-2</v>
      </c>
      <c r="CU28" s="10">
        <v>1.2148878919467599E-2</v>
      </c>
      <c r="CV28" s="10">
        <v>2.0748151320179199E-2</v>
      </c>
      <c r="CW28" s="10">
        <v>4.6068627237788803E-3</v>
      </c>
      <c r="CX28" s="10">
        <v>0</v>
      </c>
      <c r="CY28" s="10">
        <v>2.0107705167664799E-2</v>
      </c>
      <c r="CZ28" s="10">
        <v>1.11809386711613E-2</v>
      </c>
      <c r="DA28" s="11">
        <v>3.3122506320893801E-2</v>
      </c>
      <c r="DB28" s="10">
        <v>2.19725187117762E-2</v>
      </c>
      <c r="DC28" s="10">
        <v>1.15174251852372E-2</v>
      </c>
      <c r="DD28" s="10">
        <v>3.6722366176494001E-3</v>
      </c>
      <c r="DE28" s="10">
        <v>7.37590097922381E-3</v>
      </c>
      <c r="DF28" s="10">
        <v>8.9508169338582307E-3</v>
      </c>
      <c r="DG28" s="10">
        <v>0</v>
      </c>
      <c r="DH28" s="10">
        <v>7.7243746903353496E-3</v>
      </c>
      <c r="DI28" s="10">
        <v>7.1939805469688903E-3</v>
      </c>
      <c r="DJ28" s="11">
        <v>3.7680747188074598E-2</v>
      </c>
      <c r="DK28" s="10">
        <v>1.16882539736816E-2</v>
      </c>
      <c r="DL28" s="10">
        <v>2.3060644577144199E-2</v>
      </c>
      <c r="DM28" s="10">
        <v>7.6373005238501001E-3</v>
      </c>
      <c r="DN28" s="10">
        <v>7.3239584656574902E-3</v>
      </c>
      <c r="DO28" s="10">
        <v>0</v>
      </c>
      <c r="DP28" s="10">
        <v>0</v>
      </c>
      <c r="DQ28" s="11">
        <v>3.4473346968875399E-2</v>
      </c>
      <c r="DR28" s="10">
        <v>1.5681470994370599E-2</v>
      </c>
      <c r="DS28" s="10">
        <v>2.8402445713556899E-2</v>
      </c>
      <c r="DT28" s="11">
        <v>3.2441561086134899E-2</v>
      </c>
      <c r="DU28" s="12">
        <v>0</v>
      </c>
      <c r="DV28" s="10">
        <v>0</v>
      </c>
      <c r="DW28" s="10">
        <v>7.4264756081583103E-3</v>
      </c>
      <c r="DX28" s="10">
        <v>5.2048794375279504E-3</v>
      </c>
      <c r="DY28" s="12">
        <v>3.8017014432945502E-3</v>
      </c>
      <c r="DZ28" s="11">
        <v>2.3257322574212098E-2</v>
      </c>
      <c r="EA28" s="11">
        <v>2.3555209563959501E-2</v>
      </c>
      <c r="EB28" s="10">
        <v>1.6371021983733001E-2</v>
      </c>
      <c r="EC28" s="12">
        <v>2.27635350728109E-3</v>
      </c>
      <c r="ED28" s="10">
        <v>1.11651361587714E-2</v>
      </c>
      <c r="EE28" s="10">
        <v>4.38705774056042E-3</v>
      </c>
      <c r="EF28" s="10">
        <v>2.5178285904748899E-2</v>
      </c>
      <c r="EG28" s="10">
        <v>2.2098711948538199E-2</v>
      </c>
      <c r="EH28" s="10">
        <v>6.7671000486900102E-3</v>
      </c>
      <c r="EI28" s="10">
        <v>4.4235164135429201E-3</v>
      </c>
      <c r="EJ28" s="10">
        <v>0</v>
      </c>
      <c r="EK28" s="12">
        <v>3.2192719742963902E-3</v>
      </c>
      <c r="EL28" s="10">
        <v>2.14421325292284E-2</v>
      </c>
      <c r="EM28" s="10">
        <v>2.56134331748319E-2</v>
      </c>
      <c r="EN28" s="10">
        <v>2.5880718286556401E-2</v>
      </c>
      <c r="EO28" s="10">
        <v>0</v>
      </c>
      <c r="EP28" s="10">
        <v>4.6068627237788803E-3</v>
      </c>
      <c r="EQ28" s="10">
        <v>1.5402847501728399E-2</v>
      </c>
      <c r="ER28" s="10">
        <v>1.1384209767216699E-2</v>
      </c>
      <c r="ES28" s="11">
        <v>2.8691151978698901E-2</v>
      </c>
      <c r="ET28" s="10">
        <v>1.6691269754951801E-2</v>
      </c>
      <c r="EU28" s="12">
        <v>3.2366745506818601E-3</v>
      </c>
      <c r="EV28" s="10">
        <v>7.37590097922381E-3</v>
      </c>
      <c r="EW28" s="10">
        <v>8.9508169338582307E-3</v>
      </c>
      <c r="EX28" s="10">
        <v>9.4034326270559295E-3</v>
      </c>
      <c r="EY28" s="10">
        <v>5.4603876202000698E-3</v>
      </c>
      <c r="EZ28" s="11">
        <v>2.9235450556993101E-2</v>
      </c>
      <c r="FA28" s="10">
        <v>1.7760780828625498E-2</v>
      </c>
      <c r="FB28" s="10">
        <v>6.6222018625155801E-3</v>
      </c>
      <c r="FC28" s="10">
        <v>7.3239584656574902E-3</v>
      </c>
      <c r="FD28" s="10">
        <v>0</v>
      </c>
      <c r="FE28" s="10">
        <v>2.2487930604708301E-2</v>
      </c>
      <c r="FF28" s="10">
        <v>1.7729875091812699E-2</v>
      </c>
      <c r="FG28" s="11">
        <v>2.8259156341314099E-2</v>
      </c>
      <c r="FH28" s="10">
        <v>1.56308773895447E-2</v>
      </c>
      <c r="FI28" s="10">
        <v>0</v>
      </c>
      <c r="FJ28" s="10">
        <v>7.4264756081583103E-3</v>
      </c>
    </row>
    <row r="29" spans="1:166" x14ac:dyDescent="0.35">
      <c r="A29" s="13" t="s">
        <v>292</v>
      </c>
      <c r="B29" s="10">
        <v>1.38680192139038E-2</v>
      </c>
      <c r="C29" s="11">
        <v>2.11396183475684E-2</v>
      </c>
      <c r="D29" s="12">
        <v>6.5039197952729303E-3</v>
      </c>
      <c r="E29" s="12">
        <v>0</v>
      </c>
      <c r="F29" s="12">
        <v>2.4270752359069302E-3</v>
      </c>
      <c r="G29" s="12">
        <v>1.34222327137121E-3</v>
      </c>
      <c r="H29" s="11">
        <v>2.4196346559810199E-2</v>
      </c>
      <c r="I29" s="11">
        <v>2.3258917133022399E-2</v>
      </c>
      <c r="J29" s="11">
        <v>2.8968460621114599E-2</v>
      </c>
      <c r="K29" s="10">
        <v>1.5922088552919399E-2</v>
      </c>
      <c r="L29" s="12">
        <v>2.27635350728109E-3</v>
      </c>
      <c r="M29" s="10">
        <v>1.5133784733760199E-2</v>
      </c>
      <c r="N29" s="10">
        <v>9.8369527281478505E-3</v>
      </c>
      <c r="O29" s="10">
        <v>0</v>
      </c>
      <c r="P29" s="10">
        <v>5.0610856225821801E-3</v>
      </c>
      <c r="Q29" s="10">
        <v>2.6513756011788802E-3</v>
      </c>
      <c r="R29" s="11">
        <v>2.8057782602359398E-2</v>
      </c>
      <c r="S29" s="11">
        <v>2.95698762284737E-2</v>
      </c>
      <c r="T29" s="11">
        <v>4.8074792587902197E-2</v>
      </c>
      <c r="U29" s="11">
        <v>3.12512144564151E-2</v>
      </c>
      <c r="V29" s="10">
        <v>4.4235164135429201E-3</v>
      </c>
      <c r="W29" s="11">
        <v>2.1751412215217401E-2</v>
      </c>
      <c r="X29" s="10">
        <v>1.9221496795452899E-2</v>
      </c>
      <c r="Y29" s="10">
        <v>0</v>
      </c>
      <c r="Z29" s="10">
        <v>0</v>
      </c>
      <c r="AA29" s="10">
        <v>0</v>
      </c>
      <c r="AB29" s="10">
        <v>2.0385277346290399E-2</v>
      </c>
      <c r="AC29" s="10">
        <v>1.65882871085496E-2</v>
      </c>
      <c r="AD29" s="10">
        <v>8.4259857446297003E-3</v>
      </c>
      <c r="AE29" s="10">
        <v>0</v>
      </c>
      <c r="AF29" s="10">
        <v>0</v>
      </c>
      <c r="AG29" s="12">
        <v>8.4593594716530496E-3</v>
      </c>
      <c r="AH29" s="12">
        <v>0</v>
      </c>
      <c r="AI29" s="10">
        <v>1.5465704906463301E-2</v>
      </c>
      <c r="AJ29" s="11">
        <v>2.31807682795056E-2</v>
      </c>
      <c r="AK29" s="12">
        <v>7.6902705122805599E-3</v>
      </c>
      <c r="AL29" s="10">
        <v>5.4948570469267096E-3</v>
      </c>
      <c r="AM29" s="10">
        <v>1.0670649512895401E-2</v>
      </c>
      <c r="AN29" s="12">
        <v>0</v>
      </c>
      <c r="AO29" s="10">
        <v>0</v>
      </c>
      <c r="AP29" s="10">
        <v>6.6258151657813203E-3</v>
      </c>
      <c r="AQ29" s="10">
        <v>0</v>
      </c>
      <c r="AR29" s="10">
        <v>1.24279732776274E-2</v>
      </c>
      <c r="AS29" s="12">
        <v>2.23157113594601E-3</v>
      </c>
      <c r="AT29" s="10">
        <v>3.60129402747939E-3</v>
      </c>
      <c r="AU29" s="10">
        <v>6.8834032363030498E-3</v>
      </c>
      <c r="AV29" s="10">
        <v>4.3098823227210401E-3</v>
      </c>
      <c r="AW29" s="10">
        <v>6.9605845248226703E-3</v>
      </c>
      <c r="AX29" s="10">
        <v>1.3383348038487499E-2</v>
      </c>
      <c r="AY29" s="10">
        <v>0</v>
      </c>
      <c r="AZ29" s="10">
        <v>0</v>
      </c>
      <c r="BA29" s="10">
        <v>0</v>
      </c>
      <c r="BB29" s="12">
        <v>8.1254589880312093E-3</v>
      </c>
      <c r="BC29" s="11">
        <v>1.8854548628483601E-2</v>
      </c>
      <c r="BD29" s="10">
        <v>1.0302406530088499E-2</v>
      </c>
      <c r="BE29" s="11">
        <v>3.01746349735822E-2</v>
      </c>
      <c r="BF29" s="12">
        <v>6.0062534908451098E-3</v>
      </c>
      <c r="BG29" s="12">
        <v>6.9628250711138298E-3</v>
      </c>
      <c r="BH29" s="11">
        <v>1.7169212973974501E-2</v>
      </c>
      <c r="BI29" s="12">
        <v>1.2320911616379099E-3</v>
      </c>
      <c r="BJ29" s="11">
        <v>2.5825982657470301E-2</v>
      </c>
      <c r="BK29" s="12">
        <v>2.5107128162676E-3</v>
      </c>
      <c r="BL29" s="12">
        <v>8.2877204339326695E-3</v>
      </c>
      <c r="BM29" s="12">
        <v>0</v>
      </c>
      <c r="BN29" s="12">
        <v>5.6457421217506803E-3</v>
      </c>
      <c r="BO29" s="11">
        <v>2.13967236580123E-2</v>
      </c>
      <c r="BP29" s="12">
        <v>7.0784677012119396E-4</v>
      </c>
      <c r="BQ29" s="10">
        <v>1.1800288494114001E-2</v>
      </c>
      <c r="BR29" s="11">
        <v>3.1097279229336999E-2</v>
      </c>
      <c r="BS29" s="12">
        <v>1.46149173893171E-3</v>
      </c>
      <c r="BT29" s="12">
        <v>0</v>
      </c>
      <c r="BU29" s="10">
        <v>1.0694871257550099E-2</v>
      </c>
      <c r="BV29" s="12">
        <v>0</v>
      </c>
      <c r="BW29" s="11">
        <v>2.3102872811607701E-2</v>
      </c>
      <c r="BX29" s="11">
        <v>2.12731109121541E-2</v>
      </c>
      <c r="BY29" s="10">
        <v>1.0192754486005901E-2</v>
      </c>
      <c r="BZ29" s="11">
        <v>2.97489624507093E-2</v>
      </c>
      <c r="CA29" s="12">
        <v>3.5294415199735498E-3</v>
      </c>
      <c r="CB29" s="12">
        <v>7.6832638016475097E-3</v>
      </c>
      <c r="CC29" s="11">
        <v>2.7969551677286101E-2</v>
      </c>
      <c r="CD29" s="10">
        <v>1.24368613015626E-2</v>
      </c>
      <c r="CE29" s="10">
        <v>1.32267109888713E-2</v>
      </c>
      <c r="CF29" s="10">
        <v>1.7620505982368601E-2</v>
      </c>
      <c r="CG29" s="10">
        <v>6.9726109632820398E-3</v>
      </c>
      <c r="CH29" s="12">
        <v>6.18614713103759E-3</v>
      </c>
      <c r="CI29" s="11">
        <v>2.1888621818778799E-2</v>
      </c>
      <c r="CJ29" s="11">
        <v>2.40665721022463E-2</v>
      </c>
      <c r="CK29" s="11">
        <v>1.74710321894282E-2</v>
      </c>
      <c r="CL29" s="11">
        <v>2.09426101932664E-2</v>
      </c>
      <c r="CM29" s="10">
        <v>1.3764906060298499E-2</v>
      </c>
      <c r="CN29" s="12">
        <v>3.8402874992842099E-3</v>
      </c>
      <c r="CO29" s="10">
        <v>1.43633872047375E-2</v>
      </c>
      <c r="CP29" s="10">
        <v>1.45747788013646E-2</v>
      </c>
      <c r="CQ29" s="10">
        <v>9.1443958983905595E-3</v>
      </c>
      <c r="CR29" s="10">
        <v>1.49986957822133E-2</v>
      </c>
      <c r="CS29" s="10">
        <v>1.4558911154016099E-2</v>
      </c>
      <c r="CT29" s="10">
        <v>1.1369872800128401E-2</v>
      </c>
      <c r="CU29" s="10">
        <v>1.55753409916878E-2</v>
      </c>
      <c r="CV29" s="10">
        <v>2.48713118300922E-2</v>
      </c>
      <c r="CW29" s="10">
        <v>4.6068627237788803E-3</v>
      </c>
      <c r="CX29" s="10">
        <v>0</v>
      </c>
      <c r="CY29" s="10">
        <v>1.6120022310478599E-2</v>
      </c>
      <c r="CZ29" s="11">
        <v>2.88167862161984E-2</v>
      </c>
      <c r="DA29" s="11">
        <v>2.31887708648029E-2</v>
      </c>
      <c r="DB29" s="11">
        <v>2.42325497790792E-2</v>
      </c>
      <c r="DC29" s="12">
        <v>1.32665101616192E-3</v>
      </c>
      <c r="DD29" s="12">
        <v>2.4605121047552199E-3</v>
      </c>
      <c r="DE29" s="12">
        <v>0</v>
      </c>
      <c r="DF29" s="10">
        <v>8.9508169338582307E-3</v>
      </c>
      <c r="DG29" s="10">
        <v>0</v>
      </c>
      <c r="DH29" s="11">
        <v>3.12512144564151E-2</v>
      </c>
      <c r="DI29" s="11">
        <v>4.8303754255371201E-2</v>
      </c>
      <c r="DJ29" s="11">
        <v>2.9581298046154898E-2</v>
      </c>
      <c r="DK29" s="11">
        <v>2.78975494028816E-2</v>
      </c>
      <c r="DL29" s="10">
        <v>2.6562731747397199E-3</v>
      </c>
      <c r="DM29" s="10">
        <v>5.11722754908292E-3</v>
      </c>
      <c r="DN29" s="10">
        <v>0</v>
      </c>
      <c r="DO29" s="10">
        <v>0</v>
      </c>
      <c r="DP29" s="10">
        <v>0</v>
      </c>
      <c r="DQ29" s="10">
        <v>0</v>
      </c>
      <c r="DR29" s="10">
        <v>8.2901547905100906E-3</v>
      </c>
      <c r="DS29" s="10">
        <v>1.6478013618285499E-2</v>
      </c>
      <c r="DT29" s="10">
        <v>2.0564778331621899E-2</v>
      </c>
      <c r="DU29" s="10">
        <v>0</v>
      </c>
      <c r="DV29" s="10">
        <v>0</v>
      </c>
      <c r="DW29" s="10">
        <v>0</v>
      </c>
      <c r="DX29" s="10">
        <v>0</v>
      </c>
      <c r="DY29" s="12">
        <v>1.20855863641112E-3</v>
      </c>
      <c r="DZ29" s="10">
        <v>1.7620512321969602E-2</v>
      </c>
      <c r="EA29" s="11">
        <v>2.5033433252521199E-2</v>
      </c>
      <c r="EB29" s="10">
        <v>1.9225681722416999E-2</v>
      </c>
      <c r="EC29" s="12">
        <v>2.27635350728109E-3</v>
      </c>
      <c r="ED29" s="10">
        <v>0</v>
      </c>
      <c r="EE29" s="12">
        <v>2.4015891706424901E-3</v>
      </c>
      <c r="EF29" s="10">
        <v>2.29423949006483E-2</v>
      </c>
      <c r="EG29" s="11">
        <v>3.3435044608230602E-2</v>
      </c>
      <c r="EH29" s="11">
        <v>4.0105966915318703E-2</v>
      </c>
      <c r="EI29" s="10">
        <v>4.4235164135429201E-3</v>
      </c>
      <c r="EJ29" s="10">
        <v>0</v>
      </c>
      <c r="EK29" s="12">
        <v>0</v>
      </c>
      <c r="EL29" s="10">
        <v>1.25355297804625E-2</v>
      </c>
      <c r="EM29" s="10">
        <v>1.53005091268969E-2</v>
      </c>
      <c r="EN29" s="12">
        <v>0</v>
      </c>
      <c r="EO29" s="10">
        <v>0</v>
      </c>
      <c r="EP29" s="10">
        <v>4.6068627237788803E-3</v>
      </c>
      <c r="EQ29" s="10">
        <v>5.9294906072113298E-3</v>
      </c>
      <c r="ER29" s="11">
        <v>2.8522800041180098E-2</v>
      </c>
      <c r="ES29" s="11">
        <v>2.3668079375848399E-2</v>
      </c>
      <c r="ET29" s="10">
        <v>8.33625292271108E-3</v>
      </c>
      <c r="EU29" s="12">
        <v>2.1686720492982798E-3</v>
      </c>
      <c r="EV29" s="12">
        <v>0</v>
      </c>
      <c r="EW29" s="10">
        <v>8.9508169338582307E-3</v>
      </c>
      <c r="EX29" s="10">
        <v>1.15117874330134E-2</v>
      </c>
      <c r="EY29" s="11">
        <v>5.1149369563101503E-2</v>
      </c>
      <c r="EZ29" s="11">
        <v>3.5135415896738499E-2</v>
      </c>
      <c r="FA29" s="10">
        <v>3.2719407936692398E-3</v>
      </c>
      <c r="FB29" s="10">
        <v>4.4370800521242003E-3</v>
      </c>
      <c r="FC29" s="10">
        <v>0</v>
      </c>
      <c r="FD29" s="10">
        <v>0</v>
      </c>
      <c r="FE29" s="10">
        <v>0</v>
      </c>
      <c r="FF29" s="10">
        <v>5.9807964356921699E-3</v>
      </c>
      <c r="FG29" s="10">
        <v>1.12638430031183E-2</v>
      </c>
      <c r="FH29" s="10">
        <v>1.3469972983811401E-2</v>
      </c>
      <c r="FI29" s="10">
        <v>0</v>
      </c>
      <c r="FJ29" s="10">
        <v>0</v>
      </c>
    </row>
    <row r="30" spans="1:166" x14ac:dyDescent="0.35">
      <c r="A30" s="13" t="s">
        <v>293</v>
      </c>
      <c r="B30" s="10">
        <v>6.8461570152216298E-3</v>
      </c>
      <c r="C30" s="10">
        <v>9.1888278126075907E-3</v>
      </c>
      <c r="D30" s="10">
        <v>4.5017460918762402E-3</v>
      </c>
      <c r="E30" s="10">
        <v>0</v>
      </c>
      <c r="F30" s="10">
        <v>3.4398727162202698E-3</v>
      </c>
      <c r="G30" s="12">
        <v>0</v>
      </c>
      <c r="H30" s="11">
        <v>1.6823282184386199E-2</v>
      </c>
      <c r="I30" s="10">
        <v>4.1152055707126996E-3</v>
      </c>
      <c r="J30" s="11">
        <v>2.0130390340368402E-2</v>
      </c>
      <c r="K30" s="10">
        <v>4.2013152902305104E-3</v>
      </c>
      <c r="L30" s="10">
        <v>0</v>
      </c>
      <c r="M30" s="10">
        <v>8.2649349102040508E-3</v>
      </c>
      <c r="N30" s="10">
        <v>2.3277940692601499E-3</v>
      </c>
      <c r="O30" s="10">
        <v>0</v>
      </c>
      <c r="P30" s="10">
        <v>2.7852728486337098E-3</v>
      </c>
      <c r="Q30" s="10">
        <v>0</v>
      </c>
      <c r="R30" s="11">
        <v>2.4676247929416702E-2</v>
      </c>
      <c r="S30" s="10">
        <v>3.9686720234159197E-3</v>
      </c>
      <c r="T30" s="11">
        <v>2.5137869295742198E-2</v>
      </c>
      <c r="U30" s="10">
        <v>8.2461672473198005E-3</v>
      </c>
      <c r="V30" s="10">
        <v>0</v>
      </c>
      <c r="W30" s="11">
        <v>1.0668872191506199E-2</v>
      </c>
      <c r="X30" s="10">
        <v>4.54853118432977E-3</v>
      </c>
      <c r="Y30" s="10">
        <v>0</v>
      </c>
      <c r="Z30" s="10">
        <v>4.0685932349495899E-3</v>
      </c>
      <c r="AA30" s="10">
        <v>0</v>
      </c>
      <c r="AB30" s="10">
        <v>9.0095928657918396E-3</v>
      </c>
      <c r="AC30" s="10">
        <v>4.2884817232209096E-3</v>
      </c>
      <c r="AD30" s="10">
        <v>1.49710412492017E-2</v>
      </c>
      <c r="AE30" s="10">
        <v>0</v>
      </c>
      <c r="AF30" s="10">
        <v>0</v>
      </c>
      <c r="AG30" s="10">
        <v>5.8552211035825504E-3</v>
      </c>
      <c r="AH30" s="10">
        <v>0</v>
      </c>
      <c r="AI30" s="10">
        <v>7.4900684549614096E-3</v>
      </c>
      <c r="AJ30" s="10">
        <v>9.6659859905276306E-3</v>
      </c>
      <c r="AK30" s="10">
        <v>5.3228893211893199E-3</v>
      </c>
      <c r="AL30" s="10">
        <v>3.4715415127974198E-3</v>
      </c>
      <c r="AM30" s="10">
        <v>6.7415043623831198E-3</v>
      </c>
      <c r="AN30" s="10">
        <v>0</v>
      </c>
      <c r="AO30" s="10">
        <v>0</v>
      </c>
      <c r="AP30" s="10">
        <v>0</v>
      </c>
      <c r="AQ30" s="10">
        <v>0</v>
      </c>
      <c r="AR30" s="10">
        <v>1.0837591397366401E-2</v>
      </c>
      <c r="AS30" s="10">
        <v>0</v>
      </c>
      <c r="AT30" s="10">
        <v>0</v>
      </c>
      <c r="AU30" s="10">
        <v>6.0025484471112004E-3</v>
      </c>
      <c r="AV30" s="10">
        <v>0</v>
      </c>
      <c r="AW30" s="10">
        <v>0</v>
      </c>
      <c r="AX30" s="10">
        <v>1.16707088380191E-2</v>
      </c>
      <c r="AY30" s="10">
        <v>0</v>
      </c>
      <c r="AZ30" s="10">
        <v>0</v>
      </c>
      <c r="BA30" s="10">
        <v>0</v>
      </c>
      <c r="BB30" s="10">
        <v>5.77999457454219E-3</v>
      </c>
      <c r="BC30" s="10">
        <v>7.7719549454227897E-3</v>
      </c>
      <c r="BD30" s="10">
        <v>8.0153877978483695E-3</v>
      </c>
      <c r="BE30" s="10">
        <v>1.01671283405976E-2</v>
      </c>
      <c r="BF30" s="10">
        <v>3.5986616197624301E-3</v>
      </c>
      <c r="BG30" s="10">
        <v>5.3344933064168902E-3</v>
      </c>
      <c r="BH30" s="10">
        <v>8.1785356202624705E-3</v>
      </c>
      <c r="BI30" s="10">
        <v>1.74623213492212E-3</v>
      </c>
      <c r="BJ30" s="11">
        <v>1.11528152086023E-2</v>
      </c>
      <c r="BK30" s="10">
        <v>1.38172336122204E-3</v>
      </c>
      <c r="BL30" s="10">
        <v>5.1592742497101798E-3</v>
      </c>
      <c r="BM30" s="10">
        <v>2.10433109549039E-3</v>
      </c>
      <c r="BN30" s="10">
        <v>2.4433542199769499E-3</v>
      </c>
      <c r="BO30" s="11">
        <v>1.10334786711012E-2</v>
      </c>
      <c r="BP30" s="10">
        <v>1.82294819807107E-3</v>
      </c>
      <c r="BQ30" s="10">
        <v>5.1069078373169501E-3</v>
      </c>
      <c r="BR30" s="11">
        <v>1.36168378724936E-2</v>
      </c>
      <c r="BS30" s="10">
        <v>1.46149173893171E-3</v>
      </c>
      <c r="BT30" s="10">
        <v>0</v>
      </c>
      <c r="BU30" s="10">
        <v>8.2025203317212803E-3</v>
      </c>
      <c r="BV30" s="10">
        <v>2.1697263557173101E-3</v>
      </c>
      <c r="BW30" s="10">
        <v>2.3313914005744498E-3</v>
      </c>
      <c r="BX30" s="11">
        <v>1.46657029344123E-2</v>
      </c>
      <c r="BY30" s="10">
        <v>4.7173594963330397E-3</v>
      </c>
      <c r="BZ30" s="11">
        <v>1.23181091383448E-2</v>
      </c>
      <c r="CA30" s="10">
        <v>3.7559956288711399E-3</v>
      </c>
      <c r="CB30" s="10">
        <v>6.4668810175739699E-3</v>
      </c>
      <c r="CC30" s="11">
        <v>1.0592027744524101E-2</v>
      </c>
      <c r="CD30" s="10">
        <v>2.0176821120406999E-3</v>
      </c>
      <c r="CE30" s="10">
        <v>7.3329558959969298E-3</v>
      </c>
      <c r="CF30" s="11">
        <v>1.0168830790501401E-2</v>
      </c>
      <c r="CG30" s="10">
        <v>4.51660734896031E-3</v>
      </c>
      <c r="CH30" s="10">
        <v>6.2552226935966701E-3</v>
      </c>
      <c r="CI30" s="10">
        <v>7.8216392438055192E-3</v>
      </c>
      <c r="CJ30" s="10">
        <v>9.2111908696713308E-3</v>
      </c>
      <c r="CK30" s="10">
        <v>7.8103101920226304E-3</v>
      </c>
      <c r="CL30" s="10">
        <v>9.3409987981827904E-3</v>
      </c>
      <c r="CM30" s="10">
        <v>6.1762045972241098E-3</v>
      </c>
      <c r="CN30" s="10">
        <v>4.1627724550116901E-3</v>
      </c>
      <c r="CO30" s="10">
        <v>4.3318783858748702E-3</v>
      </c>
      <c r="CP30" s="10">
        <v>8.4902141125222999E-3</v>
      </c>
      <c r="CQ30" s="10">
        <v>1.1500153468769401E-2</v>
      </c>
      <c r="CR30" s="12">
        <v>2.7698919155571601E-3</v>
      </c>
      <c r="CS30" s="11">
        <v>1.03833001961956E-2</v>
      </c>
      <c r="CT30" s="10">
        <v>7.4713211240249504E-3</v>
      </c>
      <c r="CU30" s="10">
        <v>6.4293767962610602E-3</v>
      </c>
      <c r="CV30" s="11">
        <v>1.9699090120606801E-2</v>
      </c>
      <c r="CW30" s="10">
        <v>0</v>
      </c>
      <c r="CX30" s="10">
        <v>0</v>
      </c>
      <c r="CY30" s="10">
        <v>4.25354349630549E-3</v>
      </c>
      <c r="CZ30" s="11">
        <v>2.00249907122853E-2</v>
      </c>
      <c r="DA30" s="10">
        <v>4.1027945753043396E-3</v>
      </c>
      <c r="DB30" s="11">
        <v>1.6848453628027001E-2</v>
      </c>
      <c r="DC30" s="12">
        <v>0</v>
      </c>
      <c r="DD30" s="10">
        <v>3.4872625009148102E-3</v>
      </c>
      <c r="DE30" s="10">
        <v>0</v>
      </c>
      <c r="DF30" s="10">
        <v>0</v>
      </c>
      <c r="DG30" s="10">
        <v>0</v>
      </c>
      <c r="DH30" s="10">
        <v>8.2461672473198005E-3</v>
      </c>
      <c r="DI30" s="11">
        <v>2.52575912573096E-2</v>
      </c>
      <c r="DJ30" s="10">
        <v>3.9702049837820001E-3</v>
      </c>
      <c r="DK30" s="11">
        <v>2.4535326096324101E-2</v>
      </c>
      <c r="DL30" s="10">
        <v>0</v>
      </c>
      <c r="DM30" s="10">
        <v>2.81616949714224E-3</v>
      </c>
      <c r="DN30" s="10">
        <v>0</v>
      </c>
      <c r="DO30" s="10">
        <v>0</v>
      </c>
      <c r="DP30" s="10">
        <v>0</v>
      </c>
      <c r="DQ30" s="10">
        <v>0</v>
      </c>
      <c r="DR30" s="10">
        <v>1.4729700843618999E-2</v>
      </c>
      <c r="DS30" s="10">
        <v>4.25997330372835E-3</v>
      </c>
      <c r="DT30" s="10">
        <v>9.0889261399667905E-3</v>
      </c>
      <c r="DU30" s="10">
        <v>0</v>
      </c>
      <c r="DV30" s="10">
        <v>4.1351822708686698E-3</v>
      </c>
      <c r="DW30" s="10">
        <v>0</v>
      </c>
      <c r="DX30" s="10">
        <v>0</v>
      </c>
      <c r="DY30" s="10">
        <v>1.71287969068232E-3</v>
      </c>
      <c r="DZ30" s="10">
        <v>1.0558690475903E-2</v>
      </c>
      <c r="EA30" s="11">
        <v>1.2341340252498801E-2</v>
      </c>
      <c r="EB30" s="10">
        <v>6.2463010557368302E-3</v>
      </c>
      <c r="EC30" s="10">
        <v>0</v>
      </c>
      <c r="ED30" s="10">
        <v>0</v>
      </c>
      <c r="EE30" s="10">
        <v>1.3216692246258599E-3</v>
      </c>
      <c r="EF30" s="11">
        <v>1.58023678767584E-2</v>
      </c>
      <c r="EG30" s="11">
        <v>1.62212502751433E-2</v>
      </c>
      <c r="EH30" s="10">
        <v>7.22422733462986E-3</v>
      </c>
      <c r="EI30" s="10">
        <v>0</v>
      </c>
      <c r="EJ30" s="10">
        <v>0</v>
      </c>
      <c r="EK30" s="10">
        <v>2.1161139575295099E-3</v>
      </c>
      <c r="EL30" s="10">
        <v>5.5402738829809801E-3</v>
      </c>
      <c r="EM30" s="10">
        <v>7.8570048427460005E-3</v>
      </c>
      <c r="EN30" s="10">
        <v>5.4872458710888399E-3</v>
      </c>
      <c r="EO30" s="10">
        <v>0</v>
      </c>
      <c r="EP30" s="10">
        <v>0</v>
      </c>
      <c r="EQ30" s="10">
        <v>5.1707060322667801E-3</v>
      </c>
      <c r="ER30" s="11">
        <v>1.4781671768611801E-2</v>
      </c>
      <c r="ES30" s="10">
        <v>7.5164671888671396E-3</v>
      </c>
      <c r="ET30" s="10">
        <v>6.09041479745234E-3</v>
      </c>
      <c r="EU30" s="10">
        <v>3.0736401173089602E-3</v>
      </c>
      <c r="EV30" s="10">
        <v>0</v>
      </c>
      <c r="EW30" s="10">
        <v>0</v>
      </c>
      <c r="EX30" s="10">
        <v>1.00386479488918E-2</v>
      </c>
      <c r="EY30" s="11">
        <v>1.91710608218973E-2</v>
      </c>
      <c r="EZ30" s="10">
        <v>8.8649754960312497E-3</v>
      </c>
      <c r="FA30" s="10">
        <v>9.3725059692483306E-3</v>
      </c>
      <c r="FB30" s="10">
        <v>2.4418631728444101E-3</v>
      </c>
      <c r="FC30" s="10">
        <v>0</v>
      </c>
      <c r="FD30" s="10">
        <v>0</v>
      </c>
      <c r="FE30" s="10">
        <v>0</v>
      </c>
      <c r="FF30" s="10">
        <v>1.06265014985212E-2</v>
      </c>
      <c r="FG30" s="10">
        <v>6.0847005054653599E-3</v>
      </c>
      <c r="FH30" s="10">
        <v>2.77815127604729E-3</v>
      </c>
      <c r="FI30" s="10">
        <v>3.69876596484825E-3</v>
      </c>
      <c r="FJ30" s="10">
        <v>0</v>
      </c>
    </row>
    <row r="31" spans="1:166" x14ac:dyDescent="0.35">
      <c r="A31" s="13" t="s">
        <v>294</v>
      </c>
      <c r="B31" s="10">
        <v>4.1956581466294898E-2</v>
      </c>
      <c r="C31" s="10">
        <v>4.6825957136341703E-2</v>
      </c>
      <c r="D31" s="10">
        <v>3.6027116830148899E-2</v>
      </c>
      <c r="E31" s="12">
        <v>9.4804843997362796E-3</v>
      </c>
      <c r="F31" s="12">
        <v>6.2501163287274203E-3</v>
      </c>
      <c r="G31" s="12">
        <v>2.2267823309364498E-2</v>
      </c>
      <c r="H31" s="10">
        <v>5.6346669792129302E-2</v>
      </c>
      <c r="I31" s="10">
        <v>5.2566692896746502E-2</v>
      </c>
      <c r="J31" s="11">
        <v>6.2819426414127494E-2</v>
      </c>
      <c r="K31" s="11">
        <v>6.3608629866916205E-2</v>
      </c>
      <c r="L31" s="10">
        <v>3.9396280710113002E-2</v>
      </c>
      <c r="M31" s="10">
        <v>3.8548123569767397E-2</v>
      </c>
      <c r="N31" s="10">
        <v>5.2811451645063498E-2</v>
      </c>
      <c r="O31" s="12">
        <v>9.5671843368745103E-3</v>
      </c>
      <c r="P31" s="12">
        <v>1.3033124570185999E-2</v>
      </c>
      <c r="Q31" s="10">
        <v>2.6069530869262201E-2</v>
      </c>
      <c r="R31" s="10">
        <v>4.6088888552969401E-2</v>
      </c>
      <c r="S31" s="10">
        <v>4.73503867641617E-2</v>
      </c>
      <c r="T31" s="11">
        <v>7.2497751631684995E-2</v>
      </c>
      <c r="U31" s="11">
        <v>9.9772509690304503E-2</v>
      </c>
      <c r="V31" s="10">
        <v>3.1638316187259097E-2</v>
      </c>
      <c r="W31" s="10">
        <v>3.9683053425683797E-2</v>
      </c>
      <c r="X31" s="11">
        <v>6.9220685616946498E-2</v>
      </c>
      <c r="Y31" s="12">
        <v>9.3977274950992704E-3</v>
      </c>
      <c r="Z31" s="12">
        <v>0</v>
      </c>
      <c r="AA31" s="10">
        <v>1.8370079523817199E-2</v>
      </c>
      <c r="AB31" s="11">
        <v>6.6705884422251699E-2</v>
      </c>
      <c r="AC31" s="10">
        <v>5.8363908918556598E-2</v>
      </c>
      <c r="AD31" s="10">
        <v>5.3275760674783602E-2</v>
      </c>
      <c r="AE31" s="10">
        <v>1.9516646330140899E-2</v>
      </c>
      <c r="AF31" s="10">
        <v>4.4948804756284398E-2</v>
      </c>
      <c r="AG31" s="10">
        <v>3.7596454693758601E-2</v>
      </c>
      <c r="AH31" s="10">
        <v>3.0807396825542E-2</v>
      </c>
      <c r="AI31" s="10">
        <v>4.3297640147438497E-2</v>
      </c>
      <c r="AJ31" s="11">
        <v>4.9744729217926997E-2</v>
      </c>
      <c r="AK31" s="10">
        <v>3.6483082830838398E-2</v>
      </c>
      <c r="AL31" s="10">
        <v>3.4928351905911897E-2</v>
      </c>
      <c r="AM31" s="10">
        <v>3.18557026344451E-2</v>
      </c>
      <c r="AN31" s="10">
        <v>3.3527378552637897E-2</v>
      </c>
      <c r="AO31" s="10">
        <v>1.81259720505734E-2</v>
      </c>
      <c r="AP31" s="10">
        <v>5.1149609340537402E-2</v>
      </c>
      <c r="AQ31" s="10">
        <v>4.2769399865265602E-2</v>
      </c>
      <c r="AR31" s="10">
        <v>2.7247546993130999E-2</v>
      </c>
      <c r="AS31" s="10">
        <v>3.8621243411934902E-2</v>
      </c>
      <c r="AT31" s="10">
        <v>3.60751337404722E-2</v>
      </c>
      <c r="AU31" s="10">
        <v>3.4172409036052301E-2</v>
      </c>
      <c r="AV31" s="10">
        <v>3.0825571086084101E-2</v>
      </c>
      <c r="AW31" s="10">
        <v>1.95233963975356E-2</v>
      </c>
      <c r="AX31" s="10">
        <v>4.0872749250491502E-2</v>
      </c>
      <c r="AY31" s="10">
        <v>4.4157394899668301E-2</v>
      </c>
      <c r="AZ31" s="10">
        <v>4.9077513313753103E-2</v>
      </c>
      <c r="BA31" s="10">
        <v>2.2436334778179499E-2</v>
      </c>
      <c r="BB31" s="12">
        <v>2.63276892989051E-2</v>
      </c>
      <c r="BC31" s="11">
        <v>5.5527868043118503E-2</v>
      </c>
      <c r="BD31" s="12">
        <v>2.6098816036722001E-2</v>
      </c>
      <c r="BE31" s="11">
        <v>6.4106238042426905E-2</v>
      </c>
      <c r="BF31" s="12">
        <v>2.66059667758336E-2</v>
      </c>
      <c r="BG31" s="10">
        <v>4.4714495151622201E-2</v>
      </c>
      <c r="BH31" s="11">
        <v>5.1025054048168303E-2</v>
      </c>
      <c r="BI31" s="12">
        <v>7.2453298958810803E-3</v>
      </c>
      <c r="BJ31" s="11">
        <v>5.5950327393438297E-2</v>
      </c>
      <c r="BK31" s="12">
        <v>1.0555402755216501E-2</v>
      </c>
      <c r="BL31" s="10">
        <v>4.47921332412997E-2</v>
      </c>
      <c r="BM31" s="12">
        <v>4.0689694302196199E-3</v>
      </c>
      <c r="BN31" s="10">
        <v>5.3141434377598398E-2</v>
      </c>
      <c r="BO31" s="10">
        <v>4.6964038200278203E-2</v>
      </c>
      <c r="BP31" s="12">
        <v>7.7618480340001898E-3</v>
      </c>
      <c r="BQ31" s="10">
        <v>5.6287327750275201E-2</v>
      </c>
      <c r="BR31" s="10">
        <v>5.0672284153143399E-2</v>
      </c>
      <c r="BS31" s="12">
        <v>1.1574029792802899E-2</v>
      </c>
      <c r="BT31" s="10">
        <v>4.6054438729373398E-2</v>
      </c>
      <c r="BU31" s="10">
        <v>4.3011556173099201E-2</v>
      </c>
      <c r="BV31" s="12">
        <v>4.1954187876020498E-3</v>
      </c>
      <c r="BW31" s="10">
        <v>4.2056950161687999E-2</v>
      </c>
      <c r="BX31" s="10">
        <v>5.0127967093982297E-2</v>
      </c>
      <c r="BY31" s="12">
        <v>1.8720250756602299E-2</v>
      </c>
      <c r="BZ31" s="11">
        <v>6.2880969915959706E-2</v>
      </c>
      <c r="CA31" s="12">
        <v>8.7758876404401102E-3</v>
      </c>
      <c r="CB31" s="10">
        <v>3.8153426028314903E-2</v>
      </c>
      <c r="CC31" s="11">
        <v>6.0713109488668003E-2</v>
      </c>
      <c r="CD31" s="10">
        <v>4.3390167273709E-2</v>
      </c>
      <c r="CE31" s="10">
        <v>3.5961256780311097E-2</v>
      </c>
      <c r="CF31" s="10">
        <v>4.3710167118493501E-2</v>
      </c>
      <c r="CG31" s="10">
        <v>5.4734021473214899E-2</v>
      </c>
      <c r="CH31" s="11">
        <v>5.2744351321943203E-2</v>
      </c>
      <c r="CI31" s="10">
        <v>4.0250944064092901E-2</v>
      </c>
      <c r="CJ31" s="10">
        <v>2.9991115593937401E-2</v>
      </c>
      <c r="CK31" s="11">
        <v>4.7703772503378303E-2</v>
      </c>
      <c r="CL31" s="11">
        <v>5.5275817630844E-2</v>
      </c>
      <c r="CM31" s="10">
        <v>3.9620141870039802E-2</v>
      </c>
      <c r="CN31" s="12">
        <v>2.5961276918675599E-2</v>
      </c>
      <c r="CO31" s="10">
        <v>4.41880097004601E-2</v>
      </c>
      <c r="CP31" s="10">
        <v>4.4097152589482602E-2</v>
      </c>
      <c r="CQ31" s="10">
        <v>2.45311431784331E-2</v>
      </c>
      <c r="CR31" s="10">
        <v>4.3473529128237903E-2</v>
      </c>
      <c r="CS31" s="10">
        <v>4.2041053506073497E-2</v>
      </c>
      <c r="CT31" s="10">
        <v>4.1372530129719198E-2</v>
      </c>
      <c r="CU31" s="10">
        <v>4.2395066740329598E-2</v>
      </c>
      <c r="CV31" s="10">
        <v>5.79069759151137E-2</v>
      </c>
      <c r="CW31" s="10">
        <v>2.8466959256200301E-2</v>
      </c>
      <c r="CX31" s="10">
        <v>5.0071629705816002E-2</v>
      </c>
      <c r="CY31" s="11">
        <v>6.4399373812404195E-2</v>
      </c>
      <c r="CZ31" s="11">
        <v>6.2490513558067999E-2</v>
      </c>
      <c r="DA31" s="10">
        <v>5.2408157685573199E-2</v>
      </c>
      <c r="DB31" s="10">
        <v>5.6430977182772603E-2</v>
      </c>
      <c r="DC31" s="12">
        <v>2.2009475659666398E-2</v>
      </c>
      <c r="DD31" s="12">
        <v>6.3362217435404596E-3</v>
      </c>
      <c r="DE31" s="12">
        <v>9.4299409097548196E-3</v>
      </c>
      <c r="DF31" s="10">
        <v>1.4782654437484499E-2</v>
      </c>
      <c r="DG31" s="10">
        <v>4.8107577743163703E-2</v>
      </c>
      <c r="DH31" s="11">
        <v>9.9772509690304503E-2</v>
      </c>
      <c r="DI31" s="11">
        <v>7.2843030419336305E-2</v>
      </c>
      <c r="DJ31" s="10">
        <v>4.7368676576421201E-2</v>
      </c>
      <c r="DK31" s="10">
        <v>4.5825682790137899E-2</v>
      </c>
      <c r="DL31" s="10">
        <v>2.6117686040137301E-2</v>
      </c>
      <c r="DM31" s="12">
        <v>1.31776992279293E-2</v>
      </c>
      <c r="DN31" s="12">
        <v>9.4204468357635494E-3</v>
      </c>
      <c r="DO31" s="10">
        <v>4.42038697246568E-2</v>
      </c>
      <c r="DP31" s="10">
        <v>4.5680785279915502E-2</v>
      </c>
      <c r="DQ31" s="10">
        <v>2.00353916488131E-2</v>
      </c>
      <c r="DR31" s="10">
        <v>5.2416929717406698E-2</v>
      </c>
      <c r="DS31" s="10">
        <v>5.7975924800619E-2</v>
      </c>
      <c r="DT31" s="11">
        <v>6.7293257935881298E-2</v>
      </c>
      <c r="DU31" s="10">
        <v>1.7910445389527001E-2</v>
      </c>
      <c r="DV31" s="12">
        <v>0</v>
      </c>
      <c r="DW31" s="12">
        <v>9.4391849612305307E-3</v>
      </c>
      <c r="DX31" s="12">
        <v>4.87671062988153E-3</v>
      </c>
      <c r="DY31" s="12">
        <v>1.10387665144412E-2</v>
      </c>
      <c r="DZ31" s="10">
        <v>4.71128626391564E-2</v>
      </c>
      <c r="EA31" s="11">
        <v>5.79686101591739E-2</v>
      </c>
      <c r="EB31" s="11">
        <v>6.2290363324269002E-2</v>
      </c>
      <c r="EC31" s="10">
        <v>3.9396280710113002E-2</v>
      </c>
      <c r="ED31" s="10">
        <v>3.9651439609299901E-3</v>
      </c>
      <c r="EE31" s="12">
        <v>1.35742460232922E-2</v>
      </c>
      <c r="EF31" s="10">
        <v>4.7932384511944599E-2</v>
      </c>
      <c r="EG31" s="11">
        <v>6.1517341026306002E-2</v>
      </c>
      <c r="EH31" s="11">
        <v>8.7407794449426299E-2</v>
      </c>
      <c r="EI31" s="10">
        <v>3.1638316187259097E-2</v>
      </c>
      <c r="EJ31" s="10">
        <v>0</v>
      </c>
      <c r="EK31" s="12">
        <v>8.4981240327046195E-3</v>
      </c>
      <c r="EL31" s="10">
        <v>4.6383064774282799E-2</v>
      </c>
      <c r="EM31" s="10">
        <v>5.4487777478417203E-2</v>
      </c>
      <c r="EN31" s="10">
        <v>3.4478140274867501E-2</v>
      </c>
      <c r="EO31" s="10">
        <v>4.4948804756284398E-2</v>
      </c>
      <c r="EP31" s="10">
        <v>2.8466959256200301E-2</v>
      </c>
      <c r="EQ31" s="10">
        <v>3.8090915019813203E-2</v>
      </c>
      <c r="ER31" s="11">
        <v>7.2362169051341199E-2</v>
      </c>
      <c r="ES31" s="11">
        <v>5.66688026963778E-2</v>
      </c>
      <c r="ET31" s="10">
        <v>3.68302751573302E-2</v>
      </c>
      <c r="EU31" s="12">
        <v>5.5846857923664596E-3</v>
      </c>
      <c r="EV31" s="12">
        <v>9.4299409097548196E-3</v>
      </c>
      <c r="EW31" s="10">
        <v>1.4782654437484499E-2</v>
      </c>
      <c r="EX31" s="10">
        <v>4.0205810909812699E-2</v>
      </c>
      <c r="EY31" s="11">
        <v>9.6005552793246296E-2</v>
      </c>
      <c r="EZ31" s="10">
        <v>5.7802757026908E-2</v>
      </c>
      <c r="FA31" s="10">
        <v>3.42961702005583E-2</v>
      </c>
      <c r="FB31" s="12">
        <v>1.1426208003514699E-2</v>
      </c>
      <c r="FC31" s="12">
        <v>9.4204468357635494E-3</v>
      </c>
      <c r="FD31" s="10">
        <v>4.42038697246568E-2</v>
      </c>
      <c r="FE31" s="10">
        <v>2.8275940790558601E-2</v>
      </c>
      <c r="FF31" s="10">
        <v>4.7440670647943002E-2</v>
      </c>
      <c r="FG31" s="10">
        <v>5.5751158561118397E-2</v>
      </c>
      <c r="FH31" s="10">
        <v>3.9441194628222001E-2</v>
      </c>
      <c r="FI31" s="12">
        <v>0</v>
      </c>
      <c r="FJ31" s="12">
        <v>9.4391849612305307E-3</v>
      </c>
    </row>
    <row r="32" spans="1:166" x14ac:dyDescent="0.35">
      <c r="A32" s="13" t="s">
        <v>295</v>
      </c>
      <c r="B32" s="10">
        <v>0.33493578407985303</v>
      </c>
      <c r="C32" s="10">
        <v>0.32736867223517002</v>
      </c>
      <c r="D32" s="10">
        <v>0.34247500230474098</v>
      </c>
      <c r="E32" s="11">
        <v>0.67207516798814604</v>
      </c>
      <c r="F32" s="11">
        <v>0.58271052147753</v>
      </c>
      <c r="G32" s="11">
        <v>0.38922951192931399</v>
      </c>
      <c r="H32" s="12">
        <v>0.26183770916802002</v>
      </c>
      <c r="I32" s="12">
        <v>0.27124995241347499</v>
      </c>
      <c r="J32" s="12">
        <v>0.233990236960885</v>
      </c>
      <c r="K32" s="12">
        <v>9.4288153084441204E-2</v>
      </c>
      <c r="L32" s="10">
        <v>0.36434544556790299</v>
      </c>
      <c r="M32" s="11">
        <v>0.372684910878542</v>
      </c>
      <c r="N32" s="12">
        <v>0.21471664592383799</v>
      </c>
      <c r="O32" s="11">
        <v>0.62641778131436898</v>
      </c>
      <c r="P32" s="11">
        <v>0.56320417404693901</v>
      </c>
      <c r="Q32" s="10">
        <v>0.38301717291659398</v>
      </c>
      <c r="R32" s="12">
        <v>0.26834587776692898</v>
      </c>
      <c r="S32" s="12">
        <v>0.23186099589905601</v>
      </c>
      <c r="T32" s="12">
        <v>0.26198211028330098</v>
      </c>
      <c r="U32" s="12">
        <v>7.7281166190477299E-2</v>
      </c>
      <c r="V32" s="11">
        <v>0.41220447284119199</v>
      </c>
      <c r="W32" s="11">
        <v>0.35923405594282698</v>
      </c>
      <c r="X32" s="12">
        <v>0.22746299732057901</v>
      </c>
      <c r="Y32" s="11">
        <v>0.71565609918204898</v>
      </c>
      <c r="Z32" s="11">
        <v>0.59816113814526894</v>
      </c>
      <c r="AA32" s="11">
        <v>0.39559878294741302</v>
      </c>
      <c r="AB32" s="12">
        <v>0.25389539062168398</v>
      </c>
      <c r="AC32" s="10">
        <v>0.310578191410191</v>
      </c>
      <c r="AD32" s="12">
        <v>0.199792618978057</v>
      </c>
      <c r="AE32" s="12">
        <v>0.10671898782108601</v>
      </c>
      <c r="AF32" s="10">
        <v>0.31924791889708198</v>
      </c>
      <c r="AG32" s="11">
        <v>0.38498847904776101</v>
      </c>
      <c r="AH32" s="12">
        <v>0.20107240814921101</v>
      </c>
      <c r="AI32" s="11">
        <v>0.34818146739274602</v>
      </c>
      <c r="AJ32" s="10">
        <v>0.33297813823804501</v>
      </c>
      <c r="AK32" s="11">
        <v>0.36212643533833899</v>
      </c>
      <c r="AL32" s="12">
        <v>0.26551771586545198</v>
      </c>
      <c r="AM32" s="10">
        <v>0.29859796615210299</v>
      </c>
      <c r="AN32" s="12">
        <v>0.23474012889809701</v>
      </c>
      <c r="AO32" s="11">
        <v>0.75694794160798395</v>
      </c>
      <c r="AP32" s="10">
        <v>0.31612539668012302</v>
      </c>
      <c r="AQ32" s="12">
        <v>9.6222875281528203E-2</v>
      </c>
      <c r="AR32" s="12">
        <v>7.2462659681034103E-2</v>
      </c>
      <c r="AS32" s="10">
        <v>0.35717773063018399</v>
      </c>
      <c r="AT32" s="11">
        <v>0.51735001161656302</v>
      </c>
      <c r="AU32" s="12">
        <v>8.3062954407372394E-2</v>
      </c>
      <c r="AV32" s="11">
        <v>0.401615503314456</v>
      </c>
      <c r="AW32" s="11">
        <v>0.57045388942814901</v>
      </c>
      <c r="AX32" s="12">
        <v>9.9824315389863305E-2</v>
      </c>
      <c r="AY32" s="10">
        <v>0.31362694741432001</v>
      </c>
      <c r="AZ32" s="11">
        <v>0.470160277876427</v>
      </c>
      <c r="BA32" s="12">
        <v>6.6828067824683798E-2</v>
      </c>
      <c r="BB32" s="11">
        <v>0.44928021066203</v>
      </c>
      <c r="BC32" s="12">
        <v>0.23564525440001399</v>
      </c>
      <c r="BD32" s="11">
        <v>0.43412626336541299</v>
      </c>
      <c r="BE32" s="12">
        <v>0.23836454210834701</v>
      </c>
      <c r="BF32" s="11">
        <v>0.46302369691800099</v>
      </c>
      <c r="BG32" s="12">
        <v>0.231315312646108</v>
      </c>
      <c r="BH32" s="12">
        <v>0.26192529773709</v>
      </c>
      <c r="BI32" s="11">
        <v>0.61439688801345904</v>
      </c>
      <c r="BJ32" s="12">
        <v>0.26298872705083198</v>
      </c>
      <c r="BK32" s="11">
        <v>0.58328729862433903</v>
      </c>
      <c r="BL32" s="12">
        <v>0.25999320247847801</v>
      </c>
      <c r="BM32" s="11">
        <v>0.64321209086349695</v>
      </c>
      <c r="BN32" s="12">
        <v>0.22118350831762701</v>
      </c>
      <c r="BO32" s="12">
        <v>0.26112641028202599</v>
      </c>
      <c r="BP32" s="11">
        <v>0.61500568464571603</v>
      </c>
      <c r="BQ32" s="12">
        <v>0.25276358989796499</v>
      </c>
      <c r="BR32" s="12">
        <v>0.25794377523265</v>
      </c>
      <c r="BS32" s="11">
        <v>0.58834819534925997</v>
      </c>
      <c r="BT32" s="12">
        <v>0.19404904275662099</v>
      </c>
      <c r="BU32" s="12">
        <v>0.26357032046166801</v>
      </c>
      <c r="BV32" s="11">
        <v>0.63883023902513603</v>
      </c>
      <c r="BW32" s="12">
        <v>0.25950952186531201</v>
      </c>
      <c r="BX32" s="12">
        <v>0.253025958188696</v>
      </c>
      <c r="BY32" s="11">
        <v>0.40922415330269801</v>
      </c>
      <c r="BZ32" s="12">
        <v>0.163124093409759</v>
      </c>
      <c r="CA32" s="11">
        <v>0.45978029164054801</v>
      </c>
      <c r="CB32" s="11">
        <v>0.36902554928360798</v>
      </c>
      <c r="CC32" s="12">
        <v>0.24094973896702301</v>
      </c>
      <c r="CD32" s="11">
        <v>0.46826836556789098</v>
      </c>
      <c r="CE32" s="10">
        <v>0.34679213950653798</v>
      </c>
      <c r="CF32" s="12">
        <v>0.25530751001943203</v>
      </c>
      <c r="CG32" s="10">
        <v>0.33555753906149</v>
      </c>
      <c r="CH32" s="10">
        <v>0.33978614281652503</v>
      </c>
      <c r="CI32" s="12">
        <v>0.31341722111082299</v>
      </c>
      <c r="CJ32" s="12">
        <v>0.29462041213656398</v>
      </c>
      <c r="CK32" s="12">
        <v>0.29332659166567099</v>
      </c>
      <c r="CL32" s="12">
        <v>0.25332524402148399</v>
      </c>
      <c r="CM32" s="10">
        <v>0.336030526170566</v>
      </c>
      <c r="CN32" s="11">
        <v>0.45074047899097103</v>
      </c>
      <c r="CO32" s="10">
        <v>0.32427843243566501</v>
      </c>
      <c r="CP32" s="10">
        <v>0.32465893385034</v>
      </c>
      <c r="CQ32" s="11">
        <v>0.41835742423041</v>
      </c>
      <c r="CR32" s="10">
        <v>0.32677452143524999</v>
      </c>
      <c r="CS32" s="10">
        <v>0.33368492373284198</v>
      </c>
      <c r="CT32" s="12">
        <v>0.25402919695288501</v>
      </c>
      <c r="CU32" s="11">
        <v>0.39011421151033798</v>
      </c>
      <c r="CV32" s="11">
        <v>0.40929948263729499</v>
      </c>
      <c r="CW32" s="11">
        <v>0.60013133286393805</v>
      </c>
      <c r="CX32" s="12">
        <v>0.13403868354604201</v>
      </c>
      <c r="CY32" s="12">
        <v>9.5460286273581801E-2</v>
      </c>
      <c r="CZ32" s="12">
        <v>0.230313630170073</v>
      </c>
      <c r="DA32" s="12">
        <v>0.27023314822238997</v>
      </c>
      <c r="DB32" s="12">
        <v>0.26510160283614498</v>
      </c>
      <c r="DC32" s="11">
        <v>0.39350906613593001</v>
      </c>
      <c r="DD32" s="11">
        <v>0.57435714272129701</v>
      </c>
      <c r="DE32" s="11">
        <v>0.67431010181664797</v>
      </c>
      <c r="DF32" s="11">
        <v>0.67032327934691804</v>
      </c>
      <c r="DG32" s="12">
        <v>0.16000279722928301</v>
      </c>
      <c r="DH32" s="12">
        <v>7.7281166190477299E-2</v>
      </c>
      <c r="DI32" s="12">
        <v>0.25846721614532903</v>
      </c>
      <c r="DJ32" s="12">
        <v>0.23156429044141799</v>
      </c>
      <c r="DK32" s="12">
        <v>0.272524229370046</v>
      </c>
      <c r="DL32" s="10">
        <v>0.38526339881239002</v>
      </c>
      <c r="DM32" s="11">
        <v>0.555710970351318</v>
      </c>
      <c r="DN32" s="11">
        <v>0.63000496834532205</v>
      </c>
      <c r="DO32" s="11">
        <v>0.54066697491590598</v>
      </c>
      <c r="DP32" s="12">
        <v>0.101679366358469</v>
      </c>
      <c r="DQ32" s="12">
        <v>0.10955553947085001</v>
      </c>
      <c r="DR32" s="12">
        <v>0.196571865598651</v>
      </c>
      <c r="DS32" s="10">
        <v>0.30851356949096498</v>
      </c>
      <c r="DT32" s="12">
        <v>0.25613104687563398</v>
      </c>
      <c r="DU32" s="11">
        <v>0.40173630788512699</v>
      </c>
      <c r="DV32" s="11">
        <v>0.589003530843903</v>
      </c>
      <c r="DW32" s="11">
        <v>0.71744847790513899</v>
      </c>
      <c r="DX32" s="11">
        <v>0.74119748180166301</v>
      </c>
      <c r="DY32" s="11">
        <v>0.54203318395302702</v>
      </c>
      <c r="DZ32" s="12">
        <v>0.29014304296453403</v>
      </c>
      <c r="EA32" s="12">
        <v>0.25743109314132701</v>
      </c>
      <c r="EB32" s="12">
        <v>0.112356239870298</v>
      </c>
      <c r="EC32" s="10">
        <v>0.36434544556790299</v>
      </c>
      <c r="ED32" s="11">
        <v>0.674372694556851</v>
      </c>
      <c r="EE32" s="11">
        <v>0.527553948961484</v>
      </c>
      <c r="EF32" s="12">
        <v>0.28368480859883599</v>
      </c>
      <c r="EG32" s="12">
        <v>0.24313554325477801</v>
      </c>
      <c r="EH32" s="12">
        <v>0.107352541005998</v>
      </c>
      <c r="EI32" s="11">
        <v>0.41220447284119199</v>
      </c>
      <c r="EJ32" s="11">
        <v>0</v>
      </c>
      <c r="EK32" s="11">
        <v>0.55524395152176098</v>
      </c>
      <c r="EL32" s="10">
        <v>0.29548817986510201</v>
      </c>
      <c r="EM32" s="12">
        <v>0.27098309517207297</v>
      </c>
      <c r="EN32" s="12">
        <v>0.11306208136420901</v>
      </c>
      <c r="EO32" s="10">
        <v>0.31924791889708198</v>
      </c>
      <c r="EP32" s="11">
        <v>0.60013133286393805</v>
      </c>
      <c r="EQ32" s="12">
        <v>0.101739295345577</v>
      </c>
      <c r="ER32" s="12">
        <v>0.179688342862243</v>
      </c>
      <c r="ES32" s="12">
        <v>0.26918652340099403</v>
      </c>
      <c r="ET32" s="10">
        <v>0.33087824506464403</v>
      </c>
      <c r="EU32" s="11">
        <v>0.56885352830639202</v>
      </c>
      <c r="EV32" s="11">
        <v>0.67431010181664797</v>
      </c>
      <c r="EW32" s="11">
        <v>0.67032327934691804</v>
      </c>
      <c r="EX32" s="12">
        <v>0.11679407395526201</v>
      </c>
      <c r="EY32" s="12">
        <v>0.18136025831539099</v>
      </c>
      <c r="EZ32" s="12">
        <v>0.246043905979522</v>
      </c>
      <c r="FA32" s="10">
        <v>0.33189598232604001</v>
      </c>
      <c r="FB32" s="11">
        <v>0.54744274177061603</v>
      </c>
      <c r="FC32" s="11">
        <v>0.63000496834532205</v>
      </c>
      <c r="FD32" s="11">
        <v>0.54066697491590598</v>
      </c>
      <c r="FE32" s="12">
        <v>8.42641189687095E-2</v>
      </c>
      <c r="FF32" s="12">
        <v>0.17427430084732101</v>
      </c>
      <c r="FG32" s="12">
        <v>0.29033555281868101</v>
      </c>
      <c r="FH32" s="10">
        <v>0.32898649753850501</v>
      </c>
      <c r="FI32" s="11">
        <v>0.58696377313060799</v>
      </c>
      <c r="FJ32" s="11">
        <v>0.71744847790513899</v>
      </c>
    </row>
    <row r="33" spans="1:166" x14ac:dyDescent="0.35">
      <c r="A33" s="13" t="s">
        <v>120</v>
      </c>
      <c r="B33" s="10">
        <v>4.5940870553497597E-2</v>
      </c>
      <c r="C33" s="10">
        <v>4.9060024697535398E-2</v>
      </c>
      <c r="D33" s="10">
        <v>4.2832440678143298E-2</v>
      </c>
      <c r="E33" s="11">
        <v>9.4628415576989297E-2</v>
      </c>
      <c r="F33" s="11">
        <v>8.5770127920361802E-2</v>
      </c>
      <c r="G33" s="11">
        <v>7.1253090406762504E-2</v>
      </c>
      <c r="H33" s="10">
        <v>5.8454584820776902E-2</v>
      </c>
      <c r="I33" s="12">
        <v>1.36581640136635E-2</v>
      </c>
      <c r="J33" s="12">
        <v>6.4855920328408196E-3</v>
      </c>
      <c r="K33" s="12">
        <v>1.55961930199396E-2</v>
      </c>
      <c r="L33" s="10">
        <v>5.57716978031269E-2</v>
      </c>
      <c r="M33" s="11">
        <v>4.9843590624195001E-2</v>
      </c>
      <c r="N33" s="12">
        <v>3.3511930253354701E-2</v>
      </c>
      <c r="O33" s="11">
        <v>0.12015126684730799</v>
      </c>
      <c r="P33" s="11">
        <v>8.1954406787670298E-2</v>
      </c>
      <c r="Q33" s="11">
        <v>7.6338589276776003E-2</v>
      </c>
      <c r="R33" s="10">
        <v>6.6792518570856593E-2</v>
      </c>
      <c r="S33" s="12">
        <v>7.4949170082807496E-3</v>
      </c>
      <c r="T33" s="12">
        <v>9.4284962253582405E-3</v>
      </c>
      <c r="U33" s="12">
        <v>1.7291907201911899E-2</v>
      </c>
      <c r="V33" s="10">
        <v>5.9506851208780097E-2</v>
      </c>
      <c r="W33" s="10">
        <v>5.3154974493046799E-2</v>
      </c>
      <c r="X33" s="10">
        <v>3.6221367965351497E-2</v>
      </c>
      <c r="Y33" s="10">
        <v>7.0266319843576203E-2</v>
      </c>
      <c r="Z33" s="11">
        <v>8.9850270295117801E-2</v>
      </c>
      <c r="AA33" s="10">
        <v>6.6039125022866393E-2</v>
      </c>
      <c r="AB33" s="10">
        <v>5.0237513363017003E-2</v>
      </c>
      <c r="AC33" s="12">
        <v>2.0316360709529802E-2</v>
      </c>
      <c r="AD33" s="12">
        <v>3.35771944077918E-3</v>
      </c>
      <c r="AE33" s="12">
        <v>1.43096223076825E-2</v>
      </c>
      <c r="AF33" s="10">
        <v>4.9351269696589699E-2</v>
      </c>
      <c r="AG33" s="10">
        <v>4.6730704926084603E-2</v>
      </c>
      <c r="AH33" s="10">
        <v>2.9866559748323099E-2</v>
      </c>
      <c r="AI33" s="10">
        <v>4.5170580273459902E-2</v>
      </c>
      <c r="AJ33" s="10">
        <v>4.8158346032647202E-2</v>
      </c>
      <c r="AK33" s="10">
        <v>4.2482148124263E-2</v>
      </c>
      <c r="AL33" s="10">
        <v>4.9977813151430801E-2</v>
      </c>
      <c r="AM33" s="10">
        <v>5.3684695180535001E-2</v>
      </c>
      <c r="AN33" s="10">
        <v>4.4752846374921301E-2</v>
      </c>
      <c r="AO33" s="10">
        <v>4.5698677560545999E-2</v>
      </c>
      <c r="AP33" s="11">
        <v>8.5561976061496597E-2</v>
      </c>
      <c r="AQ33" s="10">
        <v>4.3897224094820102E-2</v>
      </c>
      <c r="AR33" s="10">
        <v>2.82468938127096E-2</v>
      </c>
      <c r="AS33" s="10">
        <v>5.8439447795287897E-2</v>
      </c>
      <c r="AT33" s="10">
        <v>6.7365363879914902E-2</v>
      </c>
      <c r="AU33" s="10">
        <v>3.5229074292227602E-2</v>
      </c>
      <c r="AV33" s="10">
        <v>5.7978201532228602E-2</v>
      </c>
      <c r="AW33" s="10">
        <v>6.5658851383827099E-2</v>
      </c>
      <c r="AX33" s="10">
        <v>4.49295181196738E-2</v>
      </c>
      <c r="AY33" s="10">
        <v>6.05363993177283E-2</v>
      </c>
      <c r="AZ33" s="10">
        <v>7.1696607859446704E-2</v>
      </c>
      <c r="BA33" s="10">
        <v>2.55353641688695E-2</v>
      </c>
      <c r="BB33" s="11">
        <v>7.5207628374884206E-2</v>
      </c>
      <c r="BC33" s="12">
        <v>2.0527197382390401E-2</v>
      </c>
      <c r="BD33" s="11">
        <v>8.29859784453226E-2</v>
      </c>
      <c r="BE33" s="12">
        <v>2.0775853332514398E-2</v>
      </c>
      <c r="BF33" s="11">
        <v>6.7729830877960404E-2</v>
      </c>
      <c r="BG33" s="12">
        <v>1.9874198145526299E-2</v>
      </c>
      <c r="BH33" s="12">
        <v>3.4332326918778203E-2</v>
      </c>
      <c r="BI33" s="11">
        <v>9.0374712618181696E-2</v>
      </c>
      <c r="BJ33" s="12">
        <v>3.5829455076310503E-2</v>
      </c>
      <c r="BK33" s="11">
        <v>0.10165325375536099</v>
      </c>
      <c r="BL33" s="12">
        <v>3.2702714997486303E-2</v>
      </c>
      <c r="BM33" s="11">
        <v>7.9766457825154805E-2</v>
      </c>
      <c r="BN33" s="10">
        <v>3.5175584165884601E-2</v>
      </c>
      <c r="BO33" s="12">
        <v>3.5122410528778097E-2</v>
      </c>
      <c r="BP33" s="11">
        <v>9.3753736490421499E-2</v>
      </c>
      <c r="BQ33" s="10">
        <v>4.0667894853149603E-2</v>
      </c>
      <c r="BR33" s="10">
        <v>3.7470701109476999E-2</v>
      </c>
      <c r="BS33" s="11">
        <v>9.83265887962219E-2</v>
      </c>
      <c r="BT33" s="10">
        <v>2.9353883351027E-2</v>
      </c>
      <c r="BU33" s="12">
        <v>3.2638677566377797E-2</v>
      </c>
      <c r="BV33" s="11">
        <v>8.9760231056042597E-2</v>
      </c>
      <c r="BW33" s="10">
        <v>3.3838806926028399E-2</v>
      </c>
      <c r="BX33" s="10">
        <v>3.8045768477571802E-2</v>
      </c>
      <c r="BY33" s="10">
        <v>5.0644395124839203E-2</v>
      </c>
      <c r="BZ33" s="12">
        <v>2.6700868810295798E-2</v>
      </c>
      <c r="CA33" s="11">
        <v>6.5278594302456194E-2</v>
      </c>
      <c r="CB33" s="10">
        <v>5.2560616221683003E-2</v>
      </c>
      <c r="CC33" s="12">
        <v>2.7585225681383399E-2</v>
      </c>
      <c r="CD33" s="10">
        <v>4.8381344402702899E-2</v>
      </c>
      <c r="CE33" s="11">
        <v>7.2811717844292898E-2</v>
      </c>
      <c r="CF33" s="12">
        <v>2.89462184653974E-2</v>
      </c>
      <c r="CG33" s="10">
        <v>3.6259030323284903E-2</v>
      </c>
      <c r="CH33" s="10">
        <v>4.37426671455729E-2</v>
      </c>
      <c r="CI33" s="10">
        <v>4.4849479134521697E-2</v>
      </c>
      <c r="CJ33" s="10">
        <v>5.0005197145750399E-2</v>
      </c>
      <c r="CK33" s="12">
        <v>4.1627588704254398E-2</v>
      </c>
      <c r="CL33" s="10">
        <v>4.07012905480066E-2</v>
      </c>
      <c r="CM33" s="10">
        <v>4.2616469782668601E-2</v>
      </c>
      <c r="CN33" s="11">
        <v>5.79453882967218E-2</v>
      </c>
      <c r="CO33" s="10">
        <v>4.5915599351571697E-2</v>
      </c>
      <c r="CP33" s="10">
        <v>4.1029751472678899E-2</v>
      </c>
      <c r="CQ33" s="10">
        <v>6.4187356840365806E-2</v>
      </c>
      <c r="CR33" s="10">
        <v>3.9275764133334098E-2</v>
      </c>
      <c r="CS33" s="10">
        <v>4.6145960229632001E-2</v>
      </c>
      <c r="CT33" s="10">
        <v>4.1144475041339099E-2</v>
      </c>
      <c r="CU33" s="10">
        <v>4.9238515842148597E-2</v>
      </c>
      <c r="CV33" s="10">
        <v>4.2257757793967503E-2</v>
      </c>
      <c r="CW33" s="10">
        <v>6.2111114957297001E-2</v>
      </c>
      <c r="CX33" s="10">
        <v>4.9579594218701097E-2</v>
      </c>
      <c r="CY33" s="12">
        <v>1.5790075441695601E-2</v>
      </c>
      <c r="CZ33" s="12">
        <v>6.4516344703394396E-3</v>
      </c>
      <c r="DA33" s="12">
        <v>1.3616972532959201E-2</v>
      </c>
      <c r="DB33" s="10">
        <v>5.6496887135498601E-2</v>
      </c>
      <c r="DC33" s="11">
        <v>7.2532076970238807E-2</v>
      </c>
      <c r="DD33" s="11">
        <v>8.6951749518220003E-2</v>
      </c>
      <c r="DE33" s="11">
        <v>9.41239212734271E-2</v>
      </c>
      <c r="DF33" s="10">
        <v>4.5673449143194302E-2</v>
      </c>
      <c r="DG33" s="10">
        <v>7.3023135541501097E-2</v>
      </c>
      <c r="DH33" s="12">
        <v>1.7291907201911899E-2</v>
      </c>
      <c r="DI33" s="12">
        <v>9.4734005109781E-3</v>
      </c>
      <c r="DJ33" s="12">
        <v>7.4978120347916196E-3</v>
      </c>
      <c r="DK33" s="10">
        <v>6.6411077916637404E-2</v>
      </c>
      <c r="DL33" s="11">
        <v>7.6479600552714203E-2</v>
      </c>
      <c r="DM33" s="11">
        <v>8.2863515746774905E-2</v>
      </c>
      <c r="DN33" s="11">
        <v>0.118308436602621</v>
      </c>
      <c r="DO33" s="10">
        <v>8.18096615495012E-2</v>
      </c>
      <c r="DP33" s="10">
        <v>1.74573331034866E-2</v>
      </c>
      <c r="DQ33" s="12">
        <v>1.4689966832992399E-2</v>
      </c>
      <c r="DR33" s="12">
        <v>3.3035913839405298E-3</v>
      </c>
      <c r="DS33" s="12">
        <v>2.0181304209106101E-2</v>
      </c>
      <c r="DT33" s="10">
        <v>4.6557385209981199E-2</v>
      </c>
      <c r="DU33" s="10">
        <v>6.8593374431153806E-2</v>
      </c>
      <c r="DV33" s="11">
        <v>9.1320813682111104E-2</v>
      </c>
      <c r="DW33" s="10">
        <v>7.0576295162247907E-2</v>
      </c>
      <c r="DX33" s="11">
        <v>9.4623408592635599E-2</v>
      </c>
      <c r="DY33" s="11">
        <v>8.8229115972111694E-2</v>
      </c>
      <c r="DZ33" s="10">
        <v>5.44931108960671E-2</v>
      </c>
      <c r="EA33" s="12">
        <v>1.16458433861573E-2</v>
      </c>
      <c r="EB33" s="12">
        <v>1.2855752062472799E-2</v>
      </c>
      <c r="EC33" s="10">
        <v>5.57716978031269E-2</v>
      </c>
      <c r="ED33" s="11">
        <v>0.119975428435714</v>
      </c>
      <c r="EE33" s="11">
        <v>9.49092343643749E-2</v>
      </c>
      <c r="EF33" s="10">
        <v>5.9761034193914701E-2</v>
      </c>
      <c r="EG33" s="12">
        <v>9.3824651204450996E-3</v>
      </c>
      <c r="EH33" s="12">
        <v>1.5148937067282601E-2</v>
      </c>
      <c r="EI33" s="10">
        <v>5.9506851208780097E-2</v>
      </c>
      <c r="EJ33" s="10">
        <v>0</v>
      </c>
      <c r="EK33" s="11">
        <v>8.1729780365077498E-2</v>
      </c>
      <c r="EL33" s="10">
        <v>4.9504117293387898E-2</v>
      </c>
      <c r="EM33" s="12">
        <v>1.45124111745392E-2</v>
      </c>
      <c r="EN33" s="12">
        <v>1.10284299806105E-2</v>
      </c>
      <c r="EO33" s="10">
        <v>4.9351269696589699E-2</v>
      </c>
      <c r="EP33" s="10">
        <v>6.2111114957297001E-2</v>
      </c>
      <c r="EQ33" s="10">
        <v>4.40391038326624E-2</v>
      </c>
      <c r="ER33" s="12">
        <v>4.7623464341040901E-3</v>
      </c>
      <c r="ES33" s="12">
        <v>1.3917811170348999E-2</v>
      </c>
      <c r="ET33" s="11">
        <v>7.2221763855704002E-2</v>
      </c>
      <c r="EU33" s="11">
        <v>8.7524730993700797E-2</v>
      </c>
      <c r="EV33" s="11">
        <v>9.41239212734271E-2</v>
      </c>
      <c r="EW33" s="10">
        <v>4.5673449143194302E-2</v>
      </c>
      <c r="EX33" s="10">
        <v>5.7602845651422402E-2</v>
      </c>
      <c r="EY33" s="12">
        <v>7.1905169236434804E-3</v>
      </c>
      <c r="EZ33" s="12">
        <v>1.15634136769049E-2</v>
      </c>
      <c r="FA33" s="11">
        <v>7.5638437208653403E-2</v>
      </c>
      <c r="FB33" s="11">
        <v>8.8874413285721696E-2</v>
      </c>
      <c r="FC33" s="11">
        <v>0.118308436602621</v>
      </c>
      <c r="FD33" s="10">
        <v>8.18096615495012E-2</v>
      </c>
      <c r="FE33" s="10">
        <v>2.6525738290928601E-2</v>
      </c>
      <c r="FF33" s="12">
        <v>2.3833219129602299E-3</v>
      </c>
      <c r="FG33" s="12">
        <v>1.65713493424158E-2</v>
      </c>
      <c r="FH33" s="11">
        <v>6.8858575026089996E-2</v>
      </c>
      <c r="FI33" s="11">
        <v>8.67297706974548E-2</v>
      </c>
      <c r="FJ33" s="10">
        <v>7.0576295162247907E-2</v>
      </c>
    </row>
    <row r="34" spans="1:166" x14ac:dyDescent="0.35">
      <c r="A34" s="13" t="s">
        <v>296</v>
      </c>
      <c r="B34" s="10">
        <v>0.61912334536664604</v>
      </c>
      <c r="C34" s="10">
        <v>0.62357130306729502</v>
      </c>
      <c r="D34" s="10">
        <v>0.614692557017117</v>
      </c>
      <c r="E34" s="12">
        <v>0.23329641643486501</v>
      </c>
      <c r="F34" s="12">
        <v>0.33151935060211002</v>
      </c>
      <c r="G34" s="12">
        <v>0.53951739766392304</v>
      </c>
      <c r="H34" s="11">
        <v>0.67970770601120301</v>
      </c>
      <c r="I34" s="11">
        <v>0.71509188357286302</v>
      </c>
      <c r="J34" s="11">
        <v>0.75952417100627401</v>
      </c>
      <c r="K34" s="11">
        <v>0.89011565389561897</v>
      </c>
      <c r="L34" s="10">
        <v>0.57988285662896999</v>
      </c>
      <c r="M34" s="12">
        <v>0.57747149849726098</v>
      </c>
      <c r="N34" s="11">
        <v>0.75177142382281004</v>
      </c>
      <c r="O34" s="12">
        <v>0.25343095183832298</v>
      </c>
      <c r="P34" s="12">
        <v>0.35484141916539003</v>
      </c>
      <c r="Q34" s="12">
        <v>0.54064423780662996</v>
      </c>
      <c r="R34" s="10">
        <v>0.66486160366221403</v>
      </c>
      <c r="S34" s="11">
        <v>0.76064408709266296</v>
      </c>
      <c r="T34" s="11">
        <v>0.72858939349134</v>
      </c>
      <c r="U34" s="11">
        <v>0.90542692660761104</v>
      </c>
      <c r="V34" s="12">
        <v>0.52828867595002704</v>
      </c>
      <c r="W34" s="12">
        <v>0.58761096956412995</v>
      </c>
      <c r="X34" s="11">
        <v>0.73631563471407102</v>
      </c>
      <c r="Y34" s="12">
        <v>0.21407758097437399</v>
      </c>
      <c r="Z34" s="12">
        <v>0.311988591559614</v>
      </c>
      <c r="AA34" s="12">
        <v>0.53836209202972196</v>
      </c>
      <c r="AB34" s="11">
        <v>0.69586709601529795</v>
      </c>
      <c r="AC34" s="10">
        <v>0.66910544788027904</v>
      </c>
      <c r="AD34" s="11">
        <v>0.79684966158116299</v>
      </c>
      <c r="AE34" s="11">
        <v>0.87897138987123202</v>
      </c>
      <c r="AF34" s="10">
        <v>0.63140081140632698</v>
      </c>
      <c r="AG34" s="12">
        <v>0.56828081602615399</v>
      </c>
      <c r="AH34" s="11">
        <v>0.76906103210246402</v>
      </c>
      <c r="AI34" s="12">
        <v>0.60664795233379099</v>
      </c>
      <c r="AJ34" s="10">
        <v>0.61886351572931098</v>
      </c>
      <c r="AK34" s="12">
        <v>0.59539141653739702</v>
      </c>
      <c r="AL34" s="11">
        <v>0.68450447098311795</v>
      </c>
      <c r="AM34" s="10">
        <v>0.64771733866736303</v>
      </c>
      <c r="AN34" s="11">
        <v>0.72050702472698003</v>
      </c>
      <c r="AO34" s="12">
        <v>0.19735338083147</v>
      </c>
      <c r="AP34" s="10">
        <v>0.59831262725837897</v>
      </c>
      <c r="AQ34" s="11">
        <v>0.85987990062365105</v>
      </c>
      <c r="AR34" s="11">
        <v>0.899290446506257</v>
      </c>
      <c r="AS34" s="10">
        <v>0.58438282157452803</v>
      </c>
      <c r="AT34" s="12">
        <v>0.41528462450352099</v>
      </c>
      <c r="AU34" s="11">
        <v>0.88170797130040002</v>
      </c>
      <c r="AV34" s="12">
        <v>0.54040629515331395</v>
      </c>
      <c r="AW34" s="12">
        <v>0.363887259188023</v>
      </c>
      <c r="AX34" s="11">
        <v>0.85524616649046303</v>
      </c>
      <c r="AY34" s="10">
        <v>0.62583665326795102</v>
      </c>
      <c r="AZ34" s="12">
        <v>0.45814311426412502</v>
      </c>
      <c r="BA34" s="11">
        <v>0.90763656800644699</v>
      </c>
      <c r="BB34" s="12">
        <v>0.47551216096309001</v>
      </c>
      <c r="BC34" s="11">
        <v>0.743827548217597</v>
      </c>
      <c r="BD34" s="12">
        <v>0.48288775818926399</v>
      </c>
      <c r="BE34" s="11">
        <v>0.74085960455913902</v>
      </c>
      <c r="BF34" s="12">
        <v>0.46924647220403798</v>
      </c>
      <c r="BG34" s="11">
        <v>0.74881048920836701</v>
      </c>
      <c r="BH34" s="11">
        <v>0.70374237534413298</v>
      </c>
      <c r="BI34" s="12">
        <v>0.29522839936835799</v>
      </c>
      <c r="BJ34" s="11">
        <v>0.70118181787285505</v>
      </c>
      <c r="BK34" s="12">
        <v>0.31505944762030103</v>
      </c>
      <c r="BL34" s="11">
        <v>0.70730408252403598</v>
      </c>
      <c r="BM34" s="12">
        <v>0.27702145131134898</v>
      </c>
      <c r="BN34" s="11">
        <v>0.74364090751649203</v>
      </c>
      <c r="BO34" s="11">
        <v>0.70375117918919805</v>
      </c>
      <c r="BP34" s="12">
        <v>0.29124057886386301</v>
      </c>
      <c r="BQ34" s="11">
        <v>0.70656851524888598</v>
      </c>
      <c r="BR34" s="11">
        <v>0.70458552365787297</v>
      </c>
      <c r="BS34" s="12">
        <v>0.313325215854519</v>
      </c>
      <c r="BT34" s="11">
        <v>0.77659707389235</v>
      </c>
      <c r="BU34" s="11">
        <v>0.70379100197195399</v>
      </c>
      <c r="BV34" s="12">
        <v>0.271409529918822</v>
      </c>
      <c r="BW34" s="11">
        <v>0.70665167120865902</v>
      </c>
      <c r="BX34" s="11">
        <v>0.70892827333373198</v>
      </c>
      <c r="BY34" s="12">
        <v>0.54013145157246201</v>
      </c>
      <c r="BZ34" s="11">
        <v>0.81017503777994504</v>
      </c>
      <c r="CA34" s="12">
        <v>0.47494111405699402</v>
      </c>
      <c r="CB34" s="12">
        <v>0.57841383449470896</v>
      </c>
      <c r="CC34" s="11">
        <v>0.73146503535159402</v>
      </c>
      <c r="CD34" s="12">
        <v>0.48335029002940699</v>
      </c>
      <c r="CE34" s="12">
        <v>0.58039614264916894</v>
      </c>
      <c r="CF34" s="11">
        <v>0.71574627151517101</v>
      </c>
      <c r="CG34" s="10">
        <v>0.62818343061522697</v>
      </c>
      <c r="CH34" s="10">
        <v>0.61647119003789996</v>
      </c>
      <c r="CI34" s="11">
        <v>0.64173329975465598</v>
      </c>
      <c r="CJ34" s="11">
        <v>0.65537439071768799</v>
      </c>
      <c r="CK34" s="11">
        <v>0.66504581963007403</v>
      </c>
      <c r="CL34" s="11">
        <v>0.70597346543050998</v>
      </c>
      <c r="CM34" s="10">
        <v>0.62135300404676497</v>
      </c>
      <c r="CN34" s="12">
        <v>0.491314132712309</v>
      </c>
      <c r="CO34" s="10">
        <v>0.62980596821276502</v>
      </c>
      <c r="CP34" s="10">
        <v>0.63431131467697799</v>
      </c>
      <c r="CQ34" s="12">
        <v>0.51745521892922597</v>
      </c>
      <c r="CR34" s="10">
        <v>0.63394971443141501</v>
      </c>
      <c r="CS34" s="10">
        <v>0.620169116037525</v>
      </c>
      <c r="CT34" s="11">
        <v>0.70482632800577305</v>
      </c>
      <c r="CU34" s="12">
        <v>0.56064727264751302</v>
      </c>
      <c r="CV34" s="12">
        <v>0.548442759568737</v>
      </c>
      <c r="CW34" s="12">
        <v>0.33775755217876502</v>
      </c>
      <c r="CX34" s="11">
        <v>0.81638172223525596</v>
      </c>
      <c r="CY34" s="11">
        <v>0.88874963828472298</v>
      </c>
      <c r="CZ34" s="11">
        <v>0.76323473535958797</v>
      </c>
      <c r="DA34" s="11">
        <v>0.71614987924465201</v>
      </c>
      <c r="DB34" s="11">
        <v>0.67840151002835603</v>
      </c>
      <c r="DC34" s="12">
        <v>0.53395885689383105</v>
      </c>
      <c r="DD34" s="12">
        <v>0.338691107760485</v>
      </c>
      <c r="DE34" s="12">
        <v>0.231565976909926</v>
      </c>
      <c r="DF34" s="12">
        <v>0.28400327150988802</v>
      </c>
      <c r="DG34" s="11">
        <v>0.76697406722921702</v>
      </c>
      <c r="DH34" s="11">
        <v>0.90542692660761104</v>
      </c>
      <c r="DI34" s="11">
        <v>0.73205938334369203</v>
      </c>
      <c r="DJ34" s="11">
        <v>0.76093789752379004</v>
      </c>
      <c r="DK34" s="10">
        <v>0.66106469271331603</v>
      </c>
      <c r="DL34" s="12">
        <v>0.53825700063489601</v>
      </c>
      <c r="DM34" s="12">
        <v>0.36142551390190703</v>
      </c>
      <c r="DN34" s="12">
        <v>0.25168659505205698</v>
      </c>
      <c r="DO34" s="12">
        <v>0.37752336353459298</v>
      </c>
      <c r="DP34" s="11">
        <v>0.88086330053804396</v>
      </c>
      <c r="DQ34" s="11">
        <v>0.87575449369615799</v>
      </c>
      <c r="DR34" s="11">
        <v>0.80012454301740799</v>
      </c>
      <c r="DS34" s="10">
        <v>0.671305126299928</v>
      </c>
      <c r="DT34" s="11">
        <v>0.69731156791438498</v>
      </c>
      <c r="DU34" s="12">
        <v>0.52967031768371997</v>
      </c>
      <c r="DV34" s="12">
        <v>0.31967565547398502</v>
      </c>
      <c r="DW34" s="12">
        <v>0.211975226932612</v>
      </c>
      <c r="DX34" s="12">
        <v>0.16417910960570101</v>
      </c>
      <c r="DY34" s="12">
        <v>0.36973770007486101</v>
      </c>
      <c r="DZ34" s="11">
        <v>0.65536384613939902</v>
      </c>
      <c r="EA34" s="11">
        <v>0.73092306347251501</v>
      </c>
      <c r="EB34" s="11">
        <v>0.87478800806723001</v>
      </c>
      <c r="EC34" s="10">
        <v>0.57988285662896999</v>
      </c>
      <c r="ED34" s="12">
        <v>0.20565187700743501</v>
      </c>
      <c r="EE34" s="12">
        <v>0.37753681667414102</v>
      </c>
      <c r="EF34" s="10">
        <v>0.65655415720724897</v>
      </c>
      <c r="EG34" s="11">
        <v>0.74748199162477702</v>
      </c>
      <c r="EH34" s="11">
        <v>0.87749852192671896</v>
      </c>
      <c r="EI34" s="12">
        <v>0.52828867595002704</v>
      </c>
      <c r="EJ34" s="12">
        <v>0</v>
      </c>
      <c r="EK34" s="12">
        <v>0.36302626811316202</v>
      </c>
      <c r="EL34" s="10">
        <v>0.65500770284151</v>
      </c>
      <c r="EM34" s="11">
        <v>0.71450449365338797</v>
      </c>
      <c r="EN34" s="11">
        <v>0.87590948865517904</v>
      </c>
      <c r="EO34" s="10">
        <v>0.63140081140632698</v>
      </c>
      <c r="EP34" s="12">
        <v>0.33775755217876502</v>
      </c>
      <c r="EQ34" s="11">
        <v>0.85422160082176002</v>
      </c>
      <c r="ER34" s="11">
        <v>0.815549310703654</v>
      </c>
      <c r="ES34" s="11">
        <v>0.71689566542865502</v>
      </c>
      <c r="ET34" s="10">
        <v>0.59689999107965297</v>
      </c>
      <c r="EU34" s="12">
        <v>0.34362174069990797</v>
      </c>
      <c r="EV34" s="12">
        <v>0.231565976909926</v>
      </c>
      <c r="EW34" s="12">
        <v>0.28400327150988802</v>
      </c>
      <c r="EX34" s="11">
        <v>0.82560308039331398</v>
      </c>
      <c r="EY34" s="11">
        <v>0.81144922476096504</v>
      </c>
      <c r="EZ34" s="11">
        <v>0.74239268034357297</v>
      </c>
      <c r="FA34" s="10">
        <v>0.59246558046530795</v>
      </c>
      <c r="FB34" s="12">
        <v>0.36368284494366299</v>
      </c>
      <c r="FC34" s="12">
        <v>0.25168659505205698</v>
      </c>
      <c r="FD34" s="12">
        <v>0.37752336353459298</v>
      </c>
      <c r="FE34" s="11">
        <v>0.88921014274036203</v>
      </c>
      <c r="FF34" s="11">
        <v>0.82334237723971904</v>
      </c>
      <c r="FG34" s="11">
        <v>0.69309309783890305</v>
      </c>
      <c r="FH34" s="10">
        <v>0.602154927435404</v>
      </c>
      <c r="FI34" s="12">
        <v>0.32630645617193799</v>
      </c>
      <c r="FJ34" s="12">
        <v>0.211975226932612</v>
      </c>
    </row>
    <row r="36" spans="1:166" ht="28.5" customHeight="1" x14ac:dyDescent="0.35">
      <c r="A36" s="23" t="s">
        <v>297</v>
      </c>
      <c r="B36" s="23"/>
      <c r="C36" s="23"/>
      <c r="D36" s="23"/>
      <c r="E36" s="23"/>
      <c r="F36" s="23"/>
      <c r="G36" s="23"/>
      <c r="H36" s="23"/>
      <c r="I36" s="23"/>
      <c r="J36" s="23"/>
      <c r="K36" s="23"/>
      <c r="L36" s="23"/>
      <c r="M36" s="23"/>
      <c r="N36" s="23"/>
      <c r="O36" s="23"/>
      <c r="P36" s="23"/>
      <c r="Q36" s="23"/>
      <c r="R36" s="23"/>
      <c r="S36" s="23"/>
      <c r="T36" s="23"/>
      <c r="U36" s="23"/>
      <c r="V36" s="23"/>
      <c r="W36" s="23"/>
      <c r="X36" s="23"/>
      <c r="Y36" s="23"/>
      <c r="Z36" s="23"/>
      <c r="AA36" s="23"/>
      <c r="AB36" s="23"/>
      <c r="AC36" s="23"/>
      <c r="AD36" s="23"/>
      <c r="AE36" s="23"/>
      <c r="AF36" s="23"/>
      <c r="AG36" s="23"/>
      <c r="AH36" s="23"/>
      <c r="AI36" s="23"/>
      <c r="AJ36" s="23"/>
      <c r="AK36" s="23"/>
      <c r="AL36" s="23"/>
      <c r="AM36" s="23"/>
      <c r="AN36" s="23"/>
      <c r="AO36" s="23"/>
      <c r="AP36" s="23"/>
      <c r="AQ36" s="23"/>
      <c r="AR36" s="23"/>
      <c r="AS36" s="23"/>
      <c r="AT36" s="23"/>
      <c r="AU36" s="23"/>
      <c r="AV36" s="23"/>
      <c r="AW36" s="23"/>
      <c r="AX36" s="23"/>
      <c r="AY36" s="23"/>
      <c r="AZ36" s="23"/>
      <c r="BA36" s="23"/>
      <c r="BB36" s="23"/>
      <c r="BC36" s="23"/>
      <c r="BD36" s="23"/>
      <c r="BE36" s="23"/>
      <c r="BF36" s="23"/>
      <c r="BG36" s="23"/>
      <c r="BH36" s="23"/>
      <c r="BI36" s="23"/>
      <c r="BJ36" s="23"/>
      <c r="BK36" s="23"/>
      <c r="BL36" s="23"/>
      <c r="BM36" s="23"/>
      <c r="BN36" s="23"/>
      <c r="BO36" s="23"/>
      <c r="BP36" s="23"/>
      <c r="BQ36" s="23"/>
      <c r="BR36" s="23"/>
      <c r="BS36" s="23"/>
      <c r="BT36" s="23"/>
      <c r="BU36" s="23"/>
      <c r="BV36" s="23"/>
      <c r="BW36" s="23"/>
      <c r="BX36" s="23"/>
      <c r="BY36" s="23"/>
      <c r="BZ36" s="23"/>
      <c r="CA36" s="23"/>
      <c r="CB36" s="23"/>
      <c r="CC36" s="23"/>
      <c r="CD36" s="23"/>
      <c r="CE36" s="23"/>
      <c r="CF36" s="23"/>
      <c r="CG36" s="23"/>
      <c r="CH36" s="23"/>
      <c r="CI36" s="23"/>
      <c r="CJ36" s="23"/>
      <c r="CK36" s="23"/>
      <c r="CL36" s="23"/>
      <c r="CM36" s="23"/>
      <c r="CN36" s="23"/>
      <c r="CO36" s="23"/>
      <c r="CP36" s="23"/>
      <c r="CQ36" s="23"/>
      <c r="CR36" s="23"/>
      <c r="CS36" s="23"/>
      <c r="CT36" s="23"/>
      <c r="CU36" s="23"/>
      <c r="CV36" s="23"/>
      <c r="CW36" s="23"/>
      <c r="CX36" s="23"/>
      <c r="CY36" s="23"/>
      <c r="CZ36" s="23"/>
      <c r="DA36" s="23"/>
      <c r="DB36" s="23"/>
      <c r="DC36" s="23"/>
      <c r="DD36" s="23"/>
      <c r="DE36" s="23"/>
      <c r="DF36" s="23"/>
      <c r="DG36" s="23"/>
      <c r="DH36" s="23"/>
      <c r="DI36" s="23"/>
      <c r="DJ36" s="23"/>
      <c r="DK36" s="23"/>
      <c r="DL36" s="23"/>
      <c r="DM36" s="23"/>
      <c r="DN36" s="23"/>
      <c r="DO36" s="23"/>
      <c r="DP36" s="23"/>
      <c r="DQ36" s="23"/>
      <c r="DR36" s="23"/>
      <c r="DS36" s="23"/>
      <c r="DT36" s="23"/>
      <c r="DU36" s="23"/>
      <c r="DV36" s="23"/>
      <c r="DW36" s="23"/>
      <c r="DX36" s="23"/>
      <c r="DY36" s="23"/>
      <c r="DZ36" s="23"/>
      <c r="EA36" s="23"/>
      <c r="EB36" s="23"/>
      <c r="EC36" s="23"/>
      <c r="ED36" s="23"/>
      <c r="EE36" s="23"/>
      <c r="EF36" s="23"/>
      <c r="EG36" s="23"/>
      <c r="EH36" s="23"/>
      <c r="EI36" s="23"/>
      <c r="EJ36" s="23"/>
      <c r="EK36" s="23"/>
      <c r="EL36" s="23"/>
      <c r="EM36" s="23"/>
      <c r="EN36" s="23"/>
      <c r="EO36" s="23"/>
      <c r="EP36" s="23"/>
      <c r="EQ36" s="23"/>
      <c r="ER36" s="23"/>
      <c r="ES36" s="23"/>
      <c r="ET36" s="23"/>
      <c r="EU36" s="23"/>
      <c r="EV36" s="23"/>
      <c r="EW36" s="23"/>
      <c r="EX36" s="23"/>
      <c r="EY36" s="23"/>
      <c r="EZ36" s="23"/>
      <c r="FA36" s="23"/>
      <c r="FB36" s="23"/>
      <c r="FC36" s="23"/>
      <c r="FD36" s="23"/>
      <c r="FE36" s="23"/>
      <c r="FF36" s="23"/>
      <c r="FG36" s="23"/>
      <c r="FH36" s="23"/>
      <c r="FI36" s="23"/>
      <c r="FJ36" s="23"/>
    </row>
    <row r="37" spans="1:166" ht="42" x14ac:dyDescent="0.35">
      <c r="A37" s="24" t="s">
        <v>203</v>
      </c>
      <c r="B37" s="16" t="s">
        <v>264</v>
      </c>
      <c r="C37" s="22" t="s">
        <v>12</v>
      </c>
      <c r="D37" s="22"/>
      <c r="E37" s="22" t="s">
        <v>13</v>
      </c>
      <c r="F37" s="22"/>
      <c r="G37" s="22"/>
      <c r="H37" s="22"/>
      <c r="I37" s="22"/>
      <c r="J37" s="22"/>
      <c r="K37" s="22"/>
      <c r="L37" s="22"/>
      <c r="M37" s="22"/>
      <c r="N37" s="22"/>
      <c r="O37" s="22" t="s">
        <v>204</v>
      </c>
      <c r="P37" s="22"/>
      <c r="Q37" s="22"/>
      <c r="R37" s="22"/>
      <c r="S37" s="22"/>
      <c r="T37" s="22"/>
      <c r="U37" s="22"/>
      <c r="V37" s="22"/>
      <c r="W37" s="22"/>
      <c r="X37" s="22"/>
      <c r="Y37" s="22" t="s">
        <v>205</v>
      </c>
      <c r="Z37" s="22"/>
      <c r="AA37" s="22"/>
      <c r="AB37" s="22"/>
      <c r="AC37" s="22"/>
      <c r="AD37" s="22"/>
      <c r="AE37" s="22"/>
      <c r="AF37" s="22"/>
      <c r="AG37" s="22"/>
      <c r="AH37" s="22"/>
      <c r="AI37" s="22" t="s">
        <v>268</v>
      </c>
      <c r="AJ37" s="22"/>
      <c r="AK37" s="22"/>
      <c r="AL37" s="22" t="s">
        <v>14</v>
      </c>
      <c r="AM37" s="22"/>
      <c r="AN37" s="22"/>
      <c r="AO37" s="22" t="s">
        <v>218</v>
      </c>
      <c r="AP37" s="22"/>
      <c r="AQ37" s="22"/>
      <c r="AR37" s="22"/>
      <c r="AS37" s="22"/>
      <c r="AT37" s="22"/>
      <c r="AU37" s="22"/>
      <c r="AV37" s="22" t="s">
        <v>219</v>
      </c>
      <c r="AW37" s="22"/>
      <c r="AX37" s="22"/>
      <c r="AY37" s="22" t="s">
        <v>220</v>
      </c>
      <c r="AZ37" s="22"/>
      <c r="BA37" s="22"/>
      <c r="BB37" s="22" t="s">
        <v>206</v>
      </c>
      <c r="BC37" s="22"/>
      <c r="BD37" s="22" t="s">
        <v>207</v>
      </c>
      <c r="BE37" s="22"/>
      <c r="BF37" s="22" t="s">
        <v>208</v>
      </c>
      <c r="BG37" s="22"/>
      <c r="BH37" s="22" t="s">
        <v>15</v>
      </c>
      <c r="BI37" s="22"/>
      <c r="BJ37" s="22" t="s">
        <v>16</v>
      </c>
      <c r="BK37" s="22"/>
      <c r="BL37" s="22" t="s">
        <v>17</v>
      </c>
      <c r="BM37" s="22"/>
      <c r="BN37" s="22" t="s">
        <v>18</v>
      </c>
      <c r="BO37" s="22"/>
      <c r="BP37" s="22"/>
      <c r="BQ37" s="22" t="s">
        <v>221</v>
      </c>
      <c r="BR37" s="22"/>
      <c r="BS37" s="22"/>
      <c r="BT37" s="22" t="s">
        <v>222</v>
      </c>
      <c r="BU37" s="22"/>
      <c r="BV37" s="22"/>
      <c r="BW37" s="22" t="s">
        <v>19</v>
      </c>
      <c r="BX37" s="22"/>
      <c r="BY37" s="22" t="s">
        <v>20</v>
      </c>
      <c r="BZ37" s="22"/>
      <c r="CA37" s="22" t="s">
        <v>21</v>
      </c>
      <c r="CB37" s="22"/>
      <c r="CC37" s="22"/>
      <c r="CD37" s="22" t="s">
        <v>22</v>
      </c>
      <c r="CE37" s="22"/>
      <c r="CF37" s="22"/>
      <c r="CG37" s="22" t="s">
        <v>23</v>
      </c>
      <c r="CH37" s="22"/>
      <c r="CI37" s="22"/>
      <c r="CJ37" s="22"/>
      <c r="CK37" s="22" t="s">
        <v>25</v>
      </c>
      <c r="CL37" s="22"/>
      <c r="CM37" s="22"/>
      <c r="CN37" s="22"/>
      <c r="CO37" s="22" t="s">
        <v>26</v>
      </c>
      <c r="CP37" s="22"/>
      <c r="CQ37" s="22"/>
      <c r="CR37" s="22" t="s">
        <v>27</v>
      </c>
      <c r="CS37" s="22"/>
      <c r="CT37" s="22" t="s">
        <v>28</v>
      </c>
      <c r="CU37" s="22"/>
      <c r="CV37" s="16" t="s">
        <v>29</v>
      </c>
      <c r="CW37" s="22" t="s">
        <v>30</v>
      </c>
      <c r="CX37" s="22"/>
      <c r="CY37" s="22"/>
      <c r="CZ37" s="22"/>
      <c r="DA37" s="22"/>
      <c r="DB37" s="22"/>
      <c r="DC37" s="22"/>
      <c r="DD37" s="22"/>
      <c r="DE37" s="22"/>
      <c r="DF37" s="22" t="s">
        <v>31</v>
      </c>
      <c r="DG37" s="22"/>
      <c r="DH37" s="22"/>
      <c r="DI37" s="22"/>
      <c r="DJ37" s="22"/>
      <c r="DK37" s="22"/>
      <c r="DL37" s="22"/>
      <c r="DM37" s="22"/>
      <c r="DN37" s="22"/>
      <c r="DO37" s="22" t="s">
        <v>32</v>
      </c>
      <c r="DP37" s="22"/>
      <c r="DQ37" s="22"/>
      <c r="DR37" s="22"/>
      <c r="DS37" s="22"/>
      <c r="DT37" s="22"/>
      <c r="DU37" s="22"/>
      <c r="DV37" s="22"/>
      <c r="DW37" s="22"/>
      <c r="DX37" s="22" t="s">
        <v>33</v>
      </c>
      <c r="DY37" s="22"/>
      <c r="DZ37" s="22"/>
      <c r="EA37" s="22"/>
      <c r="EB37" s="22"/>
      <c r="EC37" s="22"/>
      <c r="ED37" s="22" t="s">
        <v>34</v>
      </c>
      <c r="EE37" s="22"/>
      <c r="EF37" s="22"/>
      <c r="EG37" s="22"/>
      <c r="EH37" s="22"/>
      <c r="EI37" s="22"/>
      <c r="EJ37" s="22" t="s">
        <v>35</v>
      </c>
      <c r="EK37" s="22"/>
      <c r="EL37" s="22"/>
      <c r="EM37" s="22"/>
      <c r="EN37" s="22"/>
      <c r="EO37" s="22"/>
      <c r="EP37" s="22" t="s">
        <v>36</v>
      </c>
      <c r="EQ37" s="22"/>
      <c r="ER37" s="22"/>
      <c r="ES37" s="22"/>
      <c r="ET37" s="22"/>
      <c r="EU37" s="22"/>
      <c r="EV37" s="22"/>
      <c r="EW37" s="22" t="s">
        <v>37</v>
      </c>
      <c r="EX37" s="22"/>
      <c r="EY37" s="22"/>
      <c r="EZ37" s="22"/>
      <c r="FA37" s="22"/>
      <c r="FB37" s="22"/>
      <c r="FC37" s="22"/>
      <c r="FD37" s="22" t="s">
        <v>38</v>
      </c>
      <c r="FE37" s="22"/>
      <c r="FF37" s="22"/>
      <c r="FG37" s="22"/>
      <c r="FH37" s="22"/>
      <c r="FI37" s="22"/>
      <c r="FJ37" s="22"/>
    </row>
    <row r="38" spans="1:166" ht="31.5" x14ac:dyDescent="0.35">
      <c r="A38" s="24"/>
      <c r="B38" s="16" t="s">
        <v>1</v>
      </c>
      <c r="C38" s="16" t="s">
        <v>39</v>
      </c>
      <c r="D38" s="16" t="s">
        <v>40</v>
      </c>
      <c r="E38" s="16" t="s">
        <v>41</v>
      </c>
      <c r="F38" s="16" t="s">
        <v>42</v>
      </c>
      <c r="G38" s="16" t="s">
        <v>43</v>
      </c>
      <c r="H38" s="16" t="s">
        <v>44</v>
      </c>
      <c r="I38" s="16" t="s">
        <v>45</v>
      </c>
      <c r="J38" s="16" t="s">
        <v>46</v>
      </c>
      <c r="K38" s="16" t="s">
        <v>47</v>
      </c>
      <c r="L38" s="16" t="s">
        <v>48</v>
      </c>
      <c r="M38" s="16" t="s">
        <v>49</v>
      </c>
      <c r="N38" s="16" t="s">
        <v>209</v>
      </c>
      <c r="O38" s="16" t="s">
        <v>41</v>
      </c>
      <c r="P38" s="16" t="s">
        <v>42</v>
      </c>
      <c r="Q38" s="16" t="s">
        <v>43</v>
      </c>
      <c r="R38" s="16" t="s">
        <v>44</v>
      </c>
      <c r="S38" s="16" t="s">
        <v>45</v>
      </c>
      <c r="T38" s="16" t="s">
        <v>46</v>
      </c>
      <c r="U38" s="16" t="s">
        <v>47</v>
      </c>
      <c r="V38" s="16" t="s">
        <v>48</v>
      </c>
      <c r="W38" s="16" t="s">
        <v>49</v>
      </c>
      <c r="X38" s="16" t="s">
        <v>209</v>
      </c>
      <c r="Y38" s="16" t="s">
        <v>41</v>
      </c>
      <c r="Z38" s="16" t="s">
        <v>42</v>
      </c>
      <c r="AA38" s="16" t="s">
        <v>43</v>
      </c>
      <c r="AB38" s="16" t="s">
        <v>44</v>
      </c>
      <c r="AC38" s="16" t="s">
        <v>45</v>
      </c>
      <c r="AD38" s="16" t="s">
        <v>46</v>
      </c>
      <c r="AE38" s="16" t="s">
        <v>47</v>
      </c>
      <c r="AF38" s="16" t="s">
        <v>48</v>
      </c>
      <c r="AG38" s="16" t="s">
        <v>49</v>
      </c>
      <c r="AH38" s="16" t="s">
        <v>209</v>
      </c>
      <c r="AI38" s="16" t="s">
        <v>269</v>
      </c>
      <c r="AJ38" s="16" t="s">
        <v>270</v>
      </c>
      <c r="AK38" s="16" t="s">
        <v>271</v>
      </c>
      <c r="AL38" s="16" t="s">
        <v>50</v>
      </c>
      <c r="AM38" s="16" t="s">
        <v>210</v>
      </c>
      <c r="AN38" s="16" t="s">
        <v>211</v>
      </c>
      <c r="AO38" s="16" t="s">
        <v>223</v>
      </c>
      <c r="AP38" s="16" t="s">
        <v>224</v>
      </c>
      <c r="AQ38" s="16" t="s">
        <v>225</v>
      </c>
      <c r="AR38" s="16" t="s">
        <v>226</v>
      </c>
      <c r="AS38" s="16" t="s">
        <v>52</v>
      </c>
      <c r="AT38" s="16" t="s">
        <v>227</v>
      </c>
      <c r="AU38" s="16" t="s">
        <v>228</v>
      </c>
      <c r="AV38" s="16" t="s">
        <v>52</v>
      </c>
      <c r="AW38" s="16" t="s">
        <v>227</v>
      </c>
      <c r="AX38" s="16" t="s">
        <v>228</v>
      </c>
      <c r="AY38" s="16" t="s">
        <v>52</v>
      </c>
      <c r="AZ38" s="16" t="s">
        <v>227</v>
      </c>
      <c r="BA38" s="16" t="s">
        <v>228</v>
      </c>
      <c r="BB38" s="16" t="s">
        <v>212</v>
      </c>
      <c r="BC38" s="16" t="s">
        <v>213</v>
      </c>
      <c r="BD38" s="16" t="s">
        <v>212</v>
      </c>
      <c r="BE38" s="16" t="s">
        <v>213</v>
      </c>
      <c r="BF38" s="16" t="s">
        <v>212</v>
      </c>
      <c r="BG38" s="16" t="s">
        <v>213</v>
      </c>
      <c r="BH38" s="16" t="s">
        <v>53</v>
      </c>
      <c r="BI38" s="16" t="s">
        <v>54</v>
      </c>
      <c r="BJ38" s="16" t="s">
        <v>53</v>
      </c>
      <c r="BK38" s="16" t="s">
        <v>54</v>
      </c>
      <c r="BL38" s="16" t="s">
        <v>53</v>
      </c>
      <c r="BM38" s="16" t="s">
        <v>54</v>
      </c>
      <c r="BN38" s="16" t="s">
        <v>277</v>
      </c>
      <c r="BO38" s="16" t="s">
        <v>278</v>
      </c>
      <c r="BP38" s="16" t="s">
        <v>55</v>
      </c>
      <c r="BQ38" s="16" t="s">
        <v>277</v>
      </c>
      <c r="BR38" s="16" t="s">
        <v>278</v>
      </c>
      <c r="BS38" s="16" t="s">
        <v>55</v>
      </c>
      <c r="BT38" s="16" t="s">
        <v>277</v>
      </c>
      <c r="BU38" s="16" t="s">
        <v>278</v>
      </c>
      <c r="BV38" s="16" t="s">
        <v>55</v>
      </c>
      <c r="BW38" s="16" t="s">
        <v>56</v>
      </c>
      <c r="BX38" s="16" t="s">
        <v>57</v>
      </c>
      <c r="BY38" s="16" t="s">
        <v>58</v>
      </c>
      <c r="BZ38" s="16" t="s">
        <v>59</v>
      </c>
      <c r="CA38" s="16" t="s">
        <v>52</v>
      </c>
      <c r="CB38" s="16" t="s">
        <v>51</v>
      </c>
      <c r="CC38" s="16" t="s">
        <v>60</v>
      </c>
      <c r="CD38" s="16" t="s">
        <v>61</v>
      </c>
      <c r="CE38" s="16" t="s">
        <v>62</v>
      </c>
      <c r="CF38" s="16" t="s">
        <v>63</v>
      </c>
      <c r="CG38" s="16" t="s">
        <v>64</v>
      </c>
      <c r="CH38" s="16" t="s">
        <v>65</v>
      </c>
      <c r="CI38" s="16" t="s">
        <v>66</v>
      </c>
      <c r="CJ38" s="16" t="s">
        <v>67</v>
      </c>
      <c r="CK38" s="16" t="s">
        <v>71</v>
      </c>
      <c r="CL38" s="16" t="s">
        <v>72</v>
      </c>
      <c r="CM38" s="16" t="s">
        <v>73</v>
      </c>
      <c r="CN38" s="16" t="s">
        <v>74</v>
      </c>
      <c r="CO38" s="16" t="s">
        <v>75</v>
      </c>
      <c r="CP38" s="16" t="s">
        <v>76</v>
      </c>
      <c r="CQ38" s="16" t="s">
        <v>77</v>
      </c>
      <c r="CR38" s="16" t="s">
        <v>78</v>
      </c>
      <c r="CS38" s="16" t="s">
        <v>229</v>
      </c>
      <c r="CT38" s="16" t="s">
        <v>79</v>
      </c>
      <c r="CU38" s="16" t="s">
        <v>80</v>
      </c>
      <c r="CV38" s="16" t="s">
        <v>79</v>
      </c>
      <c r="CW38" s="16" t="s">
        <v>83</v>
      </c>
      <c r="CX38" s="16" t="s">
        <v>84</v>
      </c>
      <c r="CY38" s="16" t="s">
        <v>85</v>
      </c>
      <c r="CZ38" s="16" t="s">
        <v>86</v>
      </c>
      <c r="DA38" s="16" t="s">
        <v>87</v>
      </c>
      <c r="DB38" s="16" t="s">
        <v>88</v>
      </c>
      <c r="DC38" s="16" t="s">
        <v>89</v>
      </c>
      <c r="DD38" s="16" t="s">
        <v>90</v>
      </c>
      <c r="DE38" s="16" t="s">
        <v>91</v>
      </c>
      <c r="DF38" s="16" t="s">
        <v>83</v>
      </c>
      <c r="DG38" s="16" t="s">
        <v>84</v>
      </c>
      <c r="DH38" s="16" t="s">
        <v>85</v>
      </c>
      <c r="DI38" s="16" t="s">
        <v>86</v>
      </c>
      <c r="DJ38" s="16" t="s">
        <v>87</v>
      </c>
      <c r="DK38" s="16" t="s">
        <v>88</v>
      </c>
      <c r="DL38" s="16" t="s">
        <v>89</v>
      </c>
      <c r="DM38" s="16" t="s">
        <v>90</v>
      </c>
      <c r="DN38" s="16" t="s">
        <v>91</v>
      </c>
      <c r="DO38" s="16" t="s">
        <v>83</v>
      </c>
      <c r="DP38" s="16" t="s">
        <v>84</v>
      </c>
      <c r="DQ38" s="16" t="s">
        <v>85</v>
      </c>
      <c r="DR38" s="16" t="s">
        <v>86</v>
      </c>
      <c r="DS38" s="16" t="s">
        <v>87</v>
      </c>
      <c r="DT38" s="16" t="s">
        <v>88</v>
      </c>
      <c r="DU38" s="16" t="s">
        <v>89</v>
      </c>
      <c r="DV38" s="16" t="s">
        <v>90</v>
      </c>
      <c r="DW38" s="16" t="s">
        <v>91</v>
      </c>
      <c r="DX38" s="16" t="s">
        <v>92</v>
      </c>
      <c r="DY38" s="16" t="s">
        <v>93</v>
      </c>
      <c r="DZ38" s="16" t="s">
        <v>214</v>
      </c>
      <c r="EA38" s="16" t="s">
        <v>215</v>
      </c>
      <c r="EB38" s="16" t="s">
        <v>216</v>
      </c>
      <c r="EC38" s="16" t="s">
        <v>94</v>
      </c>
      <c r="ED38" s="16" t="s">
        <v>92</v>
      </c>
      <c r="EE38" s="16" t="s">
        <v>93</v>
      </c>
      <c r="EF38" s="16" t="s">
        <v>214</v>
      </c>
      <c r="EG38" s="16" t="s">
        <v>215</v>
      </c>
      <c r="EH38" s="16" t="s">
        <v>216</v>
      </c>
      <c r="EI38" s="16" t="s">
        <v>94</v>
      </c>
      <c r="EJ38" s="16" t="s">
        <v>92</v>
      </c>
      <c r="EK38" s="16" t="s">
        <v>93</v>
      </c>
      <c r="EL38" s="16" t="s">
        <v>214</v>
      </c>
      <c r="EM38" s="16" t="s">
        <v>215</v>
      </c>
      <c r="EN38" s="16" t="s">
        <v>216</v>
      </c>
      <c r="EO38" s="16" t="s">
        <v>94</v>
      </c>
      <c r="EP38" s="16" t="s">
        <v>95</v>
      </c>
      <c r="EQ38" s="16" t="s">
        <v>96</v>
      </c>
      <c r="ER38" s="16" t="s">
        <v>97</v>
      </c>
      <c r="ES38" s="16" t="s">
        <v>98</v>
      </c>
      <c r="ET38" s="16" t="s">
        <v>272</v>
      </c>
      <c r="EU38" s="16" t="s">
        <v>99</v>
      </c>
      <c r="EV38" s="16" t="s">
        <v>100</v>
      </c>
      <c r="EW38" s="16" t="s">
        <v>95</v>
      </c>
      <c r="EX38" s="16" t="s">
        <v>96</v>
      </c>
      <c r="EY38" s="16" t="s">
        <v>97</v>
      </c>
      <c r="EZ38" s="16" t="s">
        <v>98</v>
      </c>
      <c r="FA38" s="16" t="s">
        <v>272</v>
      </c>
      <c r="FB38" s="16" t="s">
        <v>99</v>
      </c>
      <c r="FC38" s="16" t="s">
        <v>100</v>
      </c>
      <c r="FD38" s="16" t="s">
        <v>95</v>
      </c>
      <c r="FE38" s="16" t="s">
        <v>96</v>
      </c>
      <c r="FF38" s="16" t="s">
        <v>97</v>
      </c>
      <c r="FG38" s="16" t="s">
        <v>98</v>
      </c>
      <c r="FH38" s="16" t="s">
        <v>272</v>
      </c>
      <c r="FI38" s="16" t="s">
        <v>99</v>
      </c>
      <c r="FJ38" s="16" t="s">
        <v>100</v>
      </c>
    </row>
    <row r="39" spans="1:166" x14ac:dyDescent="0.35">
      <c r="A39" s="15" t="s">
        <v>2</v>
      </c>
      <c r="B39" s="14">
        <v>3698</v>
      </c>
      <c r="C39" s="14">
        <v>1870</v>
      </c>
      <c r="D39" s="14">
        <v>1806</v>
      </c>
      <c r="E39" s="14">
        <v>329</v>
      </c>
      <c r="F39" s="14">
        <v>389</v>
      </c>
      <c r="G39" s="14">
        <v>490</v>
      </c>
      <c r="H39" s="14">
        <v>511</v>
      </c>
      <c r="I39" s="14">
        <v>545</v>
      </c>
      <c r="J39" s="14">
        <v>551</v>
      </c>
      <c r="K39" s="14">
        <v>490</v>
      </c>
      <c r="L39" s="14">
        <v>394</v>
      </c>
      <c r="M39" s="14">
        <v>2814</v>
      </c>
      <c r="N39" s="14">
        <v>884</v>
      </c>
      <c r="O39" s="14">
        <v>161</v>
      </c>
      <c r="P39" s="14">
        <v>186</v>
      </c>
      <c r="Q39" s="14">
        <v>248</v>
      </c>
      <c r="R39" s="14">
        <v>255</v>
      </c>
      <c r="S39" s="14">
        <v>281</v>
      </c>
      <c r="T39" s="14">
        <v>286</v>
      </c>
      <c r="U39" s="14">
        <v>249</v>
      </c>
      <c r="V39" s="14">
        <v>203</v>
      </c>
      <c r="W39" s="14">
        <v>1418</v>
      </c>
      <c r="X39" s="14">
        <v>452</v>
      </c>
      <c r="Y39" s="14">
        <v>168</v>
      </c>
      <c r="Z39" s="14">
        <v>201</v>
      </c>
      <c r="AA39" s="14">
        <v>242</v>
      </c>
      <c r="AB39" s="14">
        <v>255</v>
      </c>
      <c r="AC39" s="14">
        <v>263</v>
      </c>
      <c r="AD39" s="14">
        <v>260</v>
      </c>
      <c r="AE39" s="14">
        <v>232</v>
      </c>
      <c r="AF39" s="14">
        <v>185</v>
      </c>
      <c r="AG39" s="14">
        <v>1389</v>
      </c>
      <c r="AH39" s="14">
        <v>418</v>
      </c>
      <c r="AI39" s="14">
        <v>3105</v>
      </c>
      <c r="AJ39" s="14">
        <v>1565</v>
      </c>
      <c r="AK39" s="14">
        <v>1528</v>
      </c>
      <c r="AL39" s="14">
        <v>593</v>
      </c>
      <c r="AM39" s="14">
        <v>305</v>
      </c>
      <c r="AN39" s="14">
        <v>279</v>
      </c>
      <c r="AO39" s="14">
        <v>114</v>
      </c>
      <c r="AP39" s="14">
        <v>135</v>
      </c>
      <c r="AQ39" s="14">
        <v>153</v>
      </c>
      <c r="AR39" s="14">
        <v>190</v>
      </c>
      <c r="AS39" s="14">
        <v>402</v>
      </c>
      <c r="AT39" s="14">
        <v>249</v>
      </c>
      <c r="AU39" s="14">
        <v>343</v>
      </c>
      <c r="AV39" s="14">
        <v>208</v>
      </c>
      <c r="AW39" s="14">
        <v>129</v>
      </c>
      <c r="AX39" s="14">
        <v>176</v>
      </c>
      <c r="AY39" s="14">
        <v>189</v>
      </c>
      <c r="AZ39" s="14">
        <v>116</v>
      </c>
      <c r="BA39" s="14">
        <v>163</v>
      </c>
      <c r="BB39" s="14">
        <v>1719</v>
      </c>
      <c r="BC39" s="14">
        <v>1979</v>
      </c>
      <c r="BD39" s="14">
        <v>850</v>
      </c>
      <c r="BE39" s="14">
        <v>1020</v>
      </c>
      <c r="BF39" s="14">
        <v>867</v>
      </c>
      <c r="BG39" s="14">
        <v>940</v>
      </c>
      <c r="BH39" s="14">
        <v>2932</v>
      </c>
      <c r="BI39" s="14">
        <v>766</v>
      </c>
      <c r="BJ39" s="14">
        <v>1494</v>
      </c>
      <c r="BK39" s="14">
        <v>376</v>
      </c>
      <c r="BL39" s="14">
        <v>1418</v>
      </c>
      <c r="BM39" s="14">
        <v>389</v>
      </c>
      <c r="BN39" s="14">
        <v>842</v>
      </c>
      <c r="BO39" s="14">
        <v>1886</v>
      </c>
      <c r="BP39" s="14">
        <v>734</v>
      </c>
      <c r="BQ39" s="14">
        <v>403</v>
      </c>
      <c r="BR39" s="14">
        <v>991</v>
      </c>
      <c r="BS39" s="14">
        <v>355</v>
      </c>
      <c r="BT39" s="14">
        <v>425</v>
      </c>
      <c r="BU39" s="14">
        <v>892</v>
      </c>
      <c r="BV39" s="14">
        <v>377</v>
      </c>
      <c r="BW39" s="14">
        <v>734</v>
      </c>
      <c r="BX39" s="14">
        <v>1070</v>
      </c>
      <c r="BY39" s="14">
        <v>723</v>
      </c>
      <c r="BZ39" s="14">
        <v>1108</v>
      </c>
      <c r="CA39" s="14">
        <v>548</v>
      </c>
      <c r="CB39" s="14">
        <v>1380</v>
      </c>
      <c r="CC39" s="14">
        <v>1353</v>
      </c>
      <c r="CD39" s="14">
        <v>816</v>
      </c>
      <c r="CE39" s="14">
        <v>956</v>
      </c>
      <c r="CF39" s="14">
        <v>1587</v>
      </c>
      <c r="CG39" s="14">
        <v>547</v>
      </c>
      <c r="CH39" s="14">
        <v>1280</v>
      </c>
      <c r="CI39" s="14">
        <v>1412</v>
      </c>
      <c r="CJ39" s="14">
        <v>725</v>
      </c>
      <c r="CK39" s="14">
        <v>2720</v>
      </c>
      <c r="CL39" s="14">
        <v>1405</v>
      </c>
      <c r="CM39" s="14">
        <v>1316</v>
      </c>
      <c r="CN39" s="14">
        <v>977</v>
      </c>
      <c r="CO39" s="14">
        <v>1761</v>
      </c>
      <c r="CP39" s="14">
        <v>1524</v>
      </c>
      <c r="CQ39" s="14">
        <v>413</v>
      </c>
      <c r="CR39" s="14">
        <v>1151</v>
      </c>
      <c r="CS39" s="14">
        <v>2131</v>
      </c>
      <c r="CT39" s="14">
        <v>1493</v>
      </c>
      <c r="CU39" s="14">
        <v>2203</v>
      </c>
      <c r="CV39" s="14">
        <v>357</v>
      </c>
      <c r="CW39" s="14">
        <v>195</v>
      </c>
      <c r="CX39" s="14">
        <v>199</v>
      </c>
      <c r="CY39" s="14">
        <v>484</v>
      </c>
      <c r="CZ39" s="14">
        <v>553</v>
      </c>
      <c r="DA39" s="14">
        <v>547</v>
      </c>
      <c r="DB39" s="14">
        <v>510</v>
      </c>
      <c r="DC39" s="14">
        <v>496</v>
      </c>
      <c r="DD39" s="14">
        <v>384</v>
      </c>
      <c r="DE39" s="14">
        <v>331</v>
      </c>
      <c r="DF39" s="14">
        <v>100</v>
      </c>
      <c r="DG39" s="14">
        <v>103</v>
      </c>
      <c r="DH39" s="14">
        <v>249</v>
      </c>
      <c r="DI39" s="14">
        <v>285</v>
      </c>
      <c r="DJ39" s="14">
        <v>281</v>
      </c>
      <c r="DK39" s="14">
        <v>257</v>
      </c>
      <c r="DL39" s="14">
        <v>247</v>
      </c>
      <c r="DM39" s="14">
        <v>184</v>
      </c>
      <c r="DN39" s="14">
        <v>163</v>
      </c>
      <c r="DO39" s="14">
        <v>92</v>
      </c>
      <c r="DP39" s="14">
        <v>94</v>
      </c>
      <c r="DQ39" s="14">
        <v>226</v>
      </c>
      <c r="DR39" s="14">
        <v>264</v>
      </c>
      <c r="DS39" s="14">
        <v>264</v>
      </c>
      <c r="DT39" s="14">
        <v>253</v>
      </c>
      <c r="DU39" s="14">
        <v>248</v>
      </c>
      <c r="DV39" s="14">
        <v>198</v>
      </c>
      <c r="DW39" s="14">
        <v>168</v>
      </c>
      <c r="DX39" s="14">
        <v>169</v>
      </c>
      <c r="DY39" s="14">
        <v>781</v>
      </c>
      <c r="DZ39" s="14">
        <v>814</v>
      </c>
      <c r="EA39" s="14">
        <v>946</v>
      </c>
      <c r="EB39" s="14">
        <v>594</v>
      </c>
      <c r="EC39" s="14">
        <v>394</v>
      </c>
      <c r="ED39" s="14">
        <v>79</v>
      </c>
      <c r="EE39" s="14">
        <v>393</v>
      </c>
      <c r="EF39" s="14">
        <v>398</v>
      </c>
      <c r="EG39" s="14">
        <v>512</v>
      </c>
      <c r="EH39" s="14">
        <v>285</v>
      </c>
      <c r="EI39" s="14">
        <v>203</v>
      </c>
      <c r="EJ39" s="14">
        <v>90</v>
      </c>
      <c r="EK39" s="14">
        <v>387</v>
      </c>
      <c r="EL39" s="14">
        <v>415</v>
      </c>
      <c r="EM39" s="14">
        <v>428</v>
      </c>
      <c r="EN39" s="14">
        <v>301</v>
      </c>
      <c r="EO39" s="14">
        <v>185</v>
      </c>
      <c r="EP39" s="14">
        <v>195</v>
      </c>
      <c r="EQ39" s="14">
        <v>398</v>
      </c>
      <c r="ER39" s="14">
        <v>750</v>
      </c>
      <c r="ES39" s="14">
        <v>812</v>
      </c>
      <c r="ET39" s="14">
        <v>778</v>
      </c>
      <c r="EU39" s="14">
        <v>435</v>
      </c>
      <c r="EV39" s="14">
        <v>331</v>
      </c>
      <c r="EW39" s="14">
        <v>100</v>
      </c>
      <c r="EX39" s="14">
        <v>205</v>
      </c>
      <c r="EY39" s="14">
        <v>375</v>
      </c>
      <c r="EZ39" s="14">
        <v>423</v>
      </c>
      <c r="FA39" s="14">
        <v>391</v>
      </c>
      <c r="FB39" s="14">
        <v>213</v>
      </c>
      <c r="FC39" s="14">
        <v>163</v>
      </c>
      <c r="FD39" s="14">
        <v>92</v>
      </c>
      <c r="FE39" s="14">
        <v>187</v>
      </c>
      <c r="FF39" s="14">
        <v>366</v>
      </c>
      <c r="FG39" s="14">
        <v>387</v>
      </c>
      <c r="FH39" s="14">
        <v>386</v>
      </c>
      <c r="FI39" s="14">
        <v>221</v>
      </c>
      <c r="FJ39" s="14">
        <v>168</v>
      </c>
    </row>
    <row r="40" spans="1:166" x14ac:dyDescent="0.35">
      <c r="A40" s="13" t="s">
        <v>283</v>
      </c>
      <c r="B40" s="10">
        <v>0.25976165063652001</v>
      </c>
      <c r="C40" s="10">
        <v>0.26605010316722</v>
      </c>
      <c r="D40" s="10">
        <v>0.25599166691900999</v>
      </c>
      <c r="E40" s="12">
        <v>7.0179356021778896E-2</v>
      </c>
      <c r="F40" s="12">
        <v>8.7772551178685806E-2</v>
      </c>
      <c r="G40" s="12">
        <v>0.197340021627846</v>
      </c>
      <c r="H40" s="10">
        <v>0.24351610065065901</v>
      </c>
      <c r="I40" s="11">
        <v>0.302801264122594</v>
      </c>
      <c r="J40" s="11">
        <v>0.33150666105062798</v>
      </c>
      <c r="K40" s="11">
        <v>0.48782988330055399</v>
      </c>
      <c r="L40" s="10">
        <v>0.24329547591454601</v>
      </c>
      <c r="M40" s="12">
        <v>0.222388637414659</v>
      </c>
      <c r="N40" s="11">
        <v>0.37878298492555601</v>
      </c>
      <c r="O40" s="12">
        <v>8.63885264319878E-2</v>
      </c>
      <c r="P40" s="12">
        <v>9.86837059038672E-2</v>
      </c>
      <c r="Q40" s="12">
        <v>0.18556085210783799</v>
      </c>
      <c r="R40" s="10">
        <v>0.22879270674034199</v>
      </c>
      <c r="S40" s="11">
        <v>0.33454488355831102</v>
      </c>
      <c r="T40" s="11">
        <v>0.31821729929292097</v>
      </c>
      <c r="U40" s="11">
        <v>0.50687525982270099</v>
      </c>
      <c r="V40" s="10">
        <v>0.24269277865153999</v>
      </c>
      <c r="W40" s="12">
        <v>0.227021537482644</v>
      </c>
      <c r="X40" s="11">
        <v>0.38841408382531101</v>
      </c>
      <c r="Y40" s="12">
        <v>5.4707363605635703E-2</v>
      </c>
      <c r="Z40" s="12">
        <v>7.8209707514016499E-2</v>
      </c>
      <c r="AA40" s="10">
        <v>0.209416748749053</v>
      </c>
      <c r="AB40" s="10">
        <v>0.25870225378008799</v>
      </c>
      <c r="AC40" s="10">
        <v>0.26998260875479402</v>
      </c>
      <c r="AD40" s="11">
        <v>0.35209201327962802</v>
      </c>
      <c r="AE40" s="11">
        <v>0.48410862034152702</v>
      </c>
      <c r="AF40" s="10">
        <v>0.24851956523056601</v>
      </c>
      <c r="AG40" s="12">
        <v>0.21885292956873301</v>
      </c>
      <c r="AH40" s="11">
        <v>0.37951752759452501</v>
      </c>
      <c r="AI40" s="12">
        <v>0.24160358970439499</v>
      </c>
      <c r="AJ40" s="10">
        <v>0.24786339423607201</v>
      </c>
      <c r="AK40" s="12">
        <v>0.237181394201576</v>
      </c>
      <c r="AL40" s="11">
        <v>0.35492454126676198</v>
      </c>
      <c r="AM40" s="11">
        <v>0.35932893880119599</v>
      </c>
      <c r="AN40" s="11">
        <v>0.35911505473975902</v>
      </c>
      <c r="AO40" s="12">
        <v>2.5115597097563801E-2</v>
      </c>
      <c r="AP40" s="12">
        <v>0.16392661287471</v>
      </c>
      <c r="AQ40" s="11">
        <v>0.49711164445648598</v>
      </c>
      <c r="AR40" s="11">
        <v>0.57562294711155604</v>
      </c>
      <c r="AS40" s="10">
        <v>0.25138693327436401</v>
      </c>
      <c r="AT40" s="12">
        <v>0.100562809185261</v>
      </c>
      <c r="AU40" s="11">
        <v>0.54059620486788795</v>
      </c>
      <c r="AV40" s="10">
        <v>0.256294786060902</v>
      </c>
      <c r="AW40" s="12">
        <v>0.106695212144819</v>
      </c>
      <c r="AX40" s="11">
        <v>0.54404784265294903</v>
      </c>
      <c r="AY40" s="10">
        <v>0.249696765261332</v>
      </c>
      <c r="AZ40" s="12">
        <v>9.2329519714916403E-2</v>
      </c>
      <c r="BA40" s="11">
        <v>0.54939829619127101</v>
      </c>
      <c r="BB40" s="12">
        <v>0.161934267650093</v>
      </c>
      <c r="BC40" s="11">
        <v>0.34470967096643601</v>
      </c>
      <c r="BD40" s="12">
        <v>0.16073720761146701</v>
      </c>
      <c r="BE40" s="11">
        <v>0.35384978617656798</v>
      </c>
      <c r="BF40" s="12">
        <v>0.16343918241317801</v>
      </c>
      <c r="BG40" s="11">
        <v>0.34133564752211798</v>
      </c>
      <c r="BH40" s="11">
        <v>0.30583783310932999</v>
      </c>
      <c r="BI40" s="12">
        <v>8.3396563045595604E-2</v>
      </c>
      <c r="BJ40" s="11">
        <v>0.30889444793814702</v>
      </c>
      <c r="BK40" s="12">
        <v>9.5738279649433905E-2</v>
      </c>
      <c r="BL40" s="11">
        <v>0.30652617698142498</v>
      </c>
      <c r="BM40" s="12">
        <v>7.1737668340837502E-2</v>
      </c>
      <c r="BN40" s="11">
        <v>0.39824763271932501</v>
      </c>
      <c r="BO40" s="11">
        <v>0.28328556566302598</v>
      </c>
      <c r="BP40" s="12">
        <v>7.9314814168764097E-2</v>
      </c>
      <c r="BQ40" s="11">
        <v>0.416640597519499</v>
      </c>
      <c r="BR40" s="10">
        <v>0.28291738556858198</v>
      </c>
      <c r="BS40" s="12">
        <v>9.12244219718579E-2</v>
      </c>
      <c r="BT40" s="11">
        <v>0.39275554053643102</v>
      </c>
      <c r="BU40" s="10">
        <v>0.28470648991229802</v>
      </c>
      <c r="BV40" s="12">
        <v>6.8358522432843793E-2</v>
      </c>
      <c r="BW40" s="10">
        <v>0.24849272465661701</v>
      </c>
      <c r="BX40" s="11">
        <v>0.31142765425858798</v>
      </c>
      <c r="BY40" s="12">
        <v>0.22256531309396199</v>
      </c>
      <c r="BZ40" s="11">
        <v>0.32348541129288</v>
      </c>
      <c r="CA40" s="10">
        <v>0.27518624150149601</v>
      </c>
      <c r="CB40" s="12">
        <v>0.215445129133435</v>
      </c>
      <c r="CC40" s="11">
        <v>0.30404271383523501</v>
      </c>
      <c r="CD40" s="12">
        <v>0.214461173941696</v>
      </c>
      <c r="CE40" s="12">
        <v>0.22675640288669699</v>
      </c>
      <c r="CF40" s="11">
        <v>0.30729548662636302</v>
      </c>
      <c r="CG40" s="10">
        <v>0.23629412893884599</v>
      </c>
      <c r="CH40" s="12">
        <v>0.23257038649687101</v>
      </c>
      <c r="CI40" s="11">
        <v>0.28938328075234798</v>
      </c>
      <c r="CJ40" s="11">
        <v>0.30773511670474002</v>
      </c>
      <c r="CK40" s="11">
        <v>0.28830375089983401</v>
      </c>
      <c r="CL40" s="11">
        <v>0.31803640237504299</v>
      </c>
      <c r="CM40" s="10">
        <v>0.25656229027335697</v>
      </c>
      <c r="CN40" s="12">
        <v>0.18032465555586399</v>
      </c>
      <c r="CO40" s="11">
        <v>0.27473196950359902</v>
      </c>
      <c r="CP40" s="10">
        <v>0.257376507726153</v>
      </c>
      <c r="CQ40" s="12">
        <v>0.20470617817905901</v>
      </c>
      <c r="CR40" s="11">
        <v>0.30610916108798802</v>
      </c>
      <c r="CS40" s="12">
        <v>0.238488644505537</v>
      </c>
      <c r="CT40" s="11">
        <v>0.30223898689985101</v>
      </c>
      <c r="CU40" s="12">
        <v>0.23021875850374601</v>
      </c>
      <c r="CV40" s="12">
        <v>0.19238444767832699</v>
      </c>
      <c r="CW40" s="12">
        <v>7.3929811097367806E-2</v>
      </c>
      <c r="CX40" s="11">
        <v>0.40872546966455697</v>
      </c>
      <c r="CY40" s="11">
        <v>0.493894288829412</v>
      </c>
      <c r="CZ40" s="11">
        <v>0.32977094315390498</v>
      </c>
      <c r="DA40" s="11">
        <v>0.30188804969524702</v>
      </c>
      <c r="DB40" s="10">
        <v>0.24283431298799801</v>
      </c>
      <c r="DC40" s="12">
        <v>0.19530181965184701</v>
      </c>
      <c r="DD40" s="12">
        <v>9.0048657651480901E-2</v>
      </c>
      <c r="DE40" s="12">
        <v>6.98052074626513E-2</v>
      </c>
      <c r="DF40" s="12">
        <v>7.3910998941810399E-2</v>
      </c>
      <c r="DG40" s="11">
        <v>0.40760539479061197</v>
      </c>
      <c r="DH40" s="11">
        <v>0.50687525982270099</v>
      </c>
      <c r="DI40" s="11">
        <v>0.31973284537313201</v>
      </c>
      <c r="DJ40" s="11">
        <v>0.33467410664455799</v>
      </c>
      <c r="DK40" s="10">
        <v>0.227486110708228</v>
      </c>
      <c r="DL40" s="12">
        <v>0.18425020267940501</v>
      </c>
      <c r="DM40" s="12">
        <v>0.10199726259849599</v>
      </c>
      <c r="DN40" s="12">
        <v>8.50635350816666E-2</v>
      </c>
      <c r="DO40" s="12">
        <v>6.9670526262623197E-2</v>
      </c>
      <c r="DP40" s="11">
        <v>0.42425839833203799</v>
      </c>
      <c r="DQ40" s="11">
        <v>0.49697605034374198</v>
      </c>
      <c r="DR40" s="11">
        <v>0.34641612020893903</v>
      </c>
      <c r="DS40" s="10">
        <v>0.2681878529501</v>
      </c>
      <c r="DT40" s="10">
        <v>0.258871493563467</v>
      </c>
      <c r="DU40" s="12">
        <v>0.20632874094082801</v>
      </c>
      <c r="DV40" s="12">
        <v>7.9489734472262305E-2</v>
      </c>
      <c r="DW40" s="12">
        <v>5.49487015966547E-2</v>
      </c>
      <c r="DX40" s="12">
        <v>4.9916201139399999E-2</v>
      </c>
      <c r="DY40" s="12">
        <v>0.113427957296903</v>
      </c>
      <c r="DZ40" s="10">
        <v>0.24617535296965701</v>
      </c>
      <c r="EA40" s="11">
        <v>0.29913335567640198</v>
      </c>
      <c r="EB40" s="11">
        <v>0.47871272485120903</v>
      </c>
      <c r="EC40" s="10">
        <v>0.24329547591454601</v>
      </c>
      <c r="ED40" s="12">
        <v>7.6404746387089106E-2</v>
      </c>
      <c r="EE40" s="12">
        <v>0.115183349824501</v>
      </c>
      <c r="EF40" s="10">
        <v>0.239180718116518</v>
      </c>
      <c r="EG40" s="11">
        <v>0.31727311628501997</v>
      </c>
      <c r="EH40" s="11">
        <v>0.48879387155658399</v>
      </c>
      <c r="EI40" s="10">
        <v>0.24269277865153999</v>
      </c>
      <c r="EJ40" s="12">
        <v>0</v>
      </c>
      <c r="EK40" s="12">
        <v>0.112016659461046</v>
      </c>
      <c r="EL40" s="10">
        <v>0.25318161020908098</v>
      </c>
      <c r="EM40" s="10">
        <v>0.28137816202743299</v>
      </c>
      <c r="EN40" s="11">
        <v>0.48184508291245098</v>
      </c>
      <c r="EO40" s="10">
        <v>0.24851956523056601</v>
      </c>
      <c r="EP40" s="12">
        <v>7.3929811097367806E-2</v>
      </c>
      <c r="EQ40" s="11">
        <v>0.49245891148864102</v>
      </c>
      <c r="ER40" s="11">
        <v>0.38332427168435901</v>
      </c>
      <c r="ES40" s="10">
        <v>0.28369250053852701</v>
      </c>
      <c r="ET40" s="12">
        <v>0.21686823722745699</v>
      </c>
      <c r="EU40" s="12">
        <v>9.3728106905921302E-2</v>
      </c>
      <c r="EV40" s="12">
        <v>6.98052074626513E-2</v>
      </c>
      <c r="EW40" s="12">
        <v>7.3910998941810399E-2</v>
      </c>
      <c r="EX40" s="11">
        <v>0.49892151032468801</v>
      </c>
      <c r="EY40" s="11">
        <v>0.393574720173402</v>
      </c>
      <c r="EZ40" s="10">
        <v>0.29350874066856403</v>
      </c>
      <c r="FA40" s="12">
        <v>0.204868445969832</v>
      </c>
      <c r="FB40" s="12">
        <v>0.103928574474572</v>
      </c>
      <c r="FC40" s="12">
        <v>8.50635350816666E-2</v>
      </c>
      <c r="FD40" s="12">
        <v>6.9670526262623197E-2</v>
      </c>
      <c r="FE40" s="11">
        <v>0.50148391941467296</v>
      </c>
      <c r="FF40" s="11">
        <v>0.38183561533120502</v>
      </c>
      <c r="FG40" s="10">
        <v>0.27457235141599101</v>
      </c>
      <c r="FH40" s="10">
        <v>0.22928648962443099</v>
      </c>
      <c r="FI40" s="12">
        <v>8.4458534394084003E-2</v>
      </c>
      <c r="FJ40" s="12">
        <v>5.49487015966547E-2</v>
      </c>
    </row>
    <row r="41" spans="1:166" x14ac:dyDescent="0.35">
      <c r="A41" s="13" t="s">
        <v>284</v>
      </c>
      <c r="B41" s="10">
        <v>7.3779922688393298E-2</v>
      </c>
      <c r="C41" s="11">
        <v>8.3519587000669401E-2</v>
      </c>
      <c r="D41" s="12">
        <v>6.4567689410682E-2</v>
      </c>
      <c r="E41" s="12">
        <v>1.37015476846588E-2</v>
      </c>
      <c r="F41" s="12">
        <v>1.5650489881046298E-2</v>
      </c>
      <c r="G41" s="11">
        <v>9.7977870914516305E-2</v>
      </c>
      <c r="H41" s="11">
        <v>0.119346426722369</v>
      </c>
      <c r="I41" s="11">
        <v>0.12707344175063401</v>
      </c>
      <c r="J41" s="11">
        <v>9.6192671865064902E-2</v>
      </c>
      <c r="K41" s="10">
        <v>5.6007710642690701E-2</v>
      </c>
      <c r="L41" s="12">
        <v>9.2014944558845395E-3</v>
      </c>
      <c r="M41" s="11">
        <v>8.5914500621415299E-2</v>
      </c>
      <c r="N41" s="12">
        <v>3.5135094987488097E-2</v>
      </c>
      <c r="O41" s="12">
        <v>1.9635878456698001E-2</v>
      </c>
      <c r="P41" s="12">
        <v>2.9456940617616001E-2</v>
      </c>
      <c r="Q41" s="11">
        <v>0.112216320839544</v>
      </c>
      <c r="R41" s="11">
        <v>0.131681782627525</v>
      </c>
      <c r="S41" s="11">
        <v>0.15306356819814201</v>
      </c>
      <c r="T41" s="10">
        <v>0.10259827935360601</v>
      </c>
      <c r="U41" s="10">
        <v>5.1262238595608398E-2</v>
      </c>
      <c r="V41" s="12">
        <v>4.4235164135429201E-3</v>
      </c>
      <c r="W41" s="11">
        <v>0.10050715914022899</v>
      </c>
      <c r="X41" s="12">
        <v>3.0259445044329401E-2</v>
      </c>
      <c r="Y41" s="12">
        <v>8.0371047565958795E-3</v>
      </c>
      <c r="Z41" s="12">
        <v>2.9472185566098001E-3</v>
      </c>
      <c r="AA41" s="10">
        <v>8.3379738670857906E-2</v>
      </c>
      <c r="AB41" s="11">
        <v>0.107253972874429</v>
      </c>
      <c r="AC41" s="10">
        <v>9.9725705856867894E-2</v>
      </c>
      <c r="AD41" s="10">
        <v>9.0854188238424005E-2</v>
      </c>
      <c r="AE41" s="10">
        <v>6.3027761833935297E-2</v>
      </c>
      <c r="AF41" s="12">
        <v>1.4720231485597699E-2</v>
      </c>
      <c r="AG41" s="10">
        <v>7.1478657051657499E-2</v>
      </c>
      <c r="AH41" s="12">
        <v>4.1581360664484403E-2</v>
      </c>
      <c r="AI41" s="11">
        <v>8.2263480842643594E-2</v>
      </c>
      <c r="AJ41" s="11">
        <v>9.3798949214422001E-2</v>
      </c>
      <c r="AK41" s="10">
        <v>7.1124842557194104E-2</v>
      </c>
      <c r="AL41" s="12">
        <v>2.9319232760877501E-2</v>
      </c>
      <c r="AM41" s="12">
        <v>3.0797187253211501E-2</v>
      </c>
      <c r="AN41" s="12">
        <v>2.86194680804783E-2</v>
      </c>
      <c r="AO41" s="12">
        <v>5.1603816663228497E-3</v>
      </c>
      <c r="AP41" s="12">
        <v>1.11290584158145E-2</v>
      </c>
      <c r="AQ41" s="12">
        <v>1.6877997217479599E-2</v>
      </c>
      <c r="AR41" s="10">
        <v>6.6905231586426597E-2</v>
      </c>
      <c r="AS41" s="12">
        <v>1.1627328689448701E-2</v>
      </c>
      <c r="AT41" s="12">
        <v>8.4045047503637296E-3</v>
      </c>
      <c r="AU41" s="12">
        <v>4.4586266238174098E-2</v>
      </c>
      <c r="AV41" s="12">
        <v>4.3098823227210401E-3</v>
      </c>
      <c r="AW41" s="12">
        <v>6.9605845248226703E-3</v>
      </c>
      <c r="AX41" s="10">
        <v>4.8225862299147E-2</v>
      </c>
      <c r="AY41" s="12">
        <v>2.00139168867609E-2</v>
      </c>
      <c r="AZ41" s="12">
        <v>1.03122837588149E-2</v>
      </c>
      <c r="BA41" s="10">
        <v>4.1676961524611401E-2</v>
      </c>
      <c r="BB41" s="10">
        <v>6.9569824596896201E-2</v>
      </c>
      <c r="BC41" s="10">
        <v>7.7435744681680102E-2</v>
      </c>
      <c r="BD41" s="10">
        <v>8.2410050489536701E-2</v>
      </c>
      <c r="BE41" s="10">
        <v>8.4444610982306906E-2</v>
      </c>
      <c r="BF41" s="12">
        <v>5.7114348889247303E-2</v>
      </c>
      <c r="BG41" s="10">
        <v>7.1440522185361399E-2</v>
      </c>
      <c r="BH41" s="11">
        <v>8.9084414548371599E-2</v>
      </c>
      <c r="BI41" s="12">
        <v>1.51991570398396E-2</v>
      </c>
      <c r="BJ41" s="11">
        <v>9.8040757474128604E-2</v>
      </c>
      <c r="BK41" s="12">
        <v>2.5796052280500699E-2</v>
      </c>
      <c r="BL41" s="10">
        <v>8.0903898956862993E-2</v>
      </c>
      <c r="BM41" s="12">
        <v>5.0041965267669597E-3</v>
      </c>
      <c r="BN41" s="12">
        <v>3.2834148799456501E-2</v>
      </c>
      <c r="BO41" s="11">
        <v>0.12234254476056</v>
      </c>
      <c r="BP41" s="12">
        <v>1.23252081227133E-2</v>
      </c>
      <c r="BQ41" s="12">
        <v>2.8987831500093E-2</v>
      </c>
      <c r="BR41" s="11">
        <v>0.134290542594282</v>
      </c>
      <c r="BS41" s="12">
        <v>1.9972769784784301E-2</v>
      </c>
      <c r="BT41" s="12">
        <v>3.7579219084104498E-2</v>
      </c>
      <c r="BU41" s="11">
        <v>0.109504119997576</v>
      </c>
      <c r="BV41" s="12">
        <v>5.1597094756540996E-3</v>
      </c>
      <c r="BW41" s="10">
        <v>8.6243011752735299E-2</v>
      </c>
      <c r="BX41" s="11">
        <v>0.14822719088453901</v>
      </c>
      <c r="BY41" s="12">
        <v>3.05593155957464E-2</v>
      </c>
      <c r="BZ41" s="11">
        <v>0.18520444339418801</v>
      </c>
      <c r="CA41" s="12">
        <v>3.4918893561758799E-2</v>
      </c>
      <c r="CB41" s="12">
        <v>5.4821861212302099E-2</v>
      </c>
      <c r="CC41" s="11">
        <v>0.128114848321425</v>
      </c>
      <c r="CD41" s="12">
        <v>1.4207641979765699E-2</v>
      </c>
      <c r="CE41" s="10">
        <v>6.7838512157952904E-2</v>
      </c>
      <c r="CF41" s="11">
        <v>0.113401422032125</v>
      </c>
      <c r="CG41" s="12">
        <v>5.0933932825560801E-2</v>
      </c>
      <c r="CH41" s="12">
        <v>6.0294429250217198E-2</v>
      </c>
      <c r="CI41" s="11">
        <v>0.103663684457866</v>
      </c>
      <c r="CJ41" s="11">
        <v>0.111249924038505</v>
      </c>
      <c r="CK41" s="11">
        <v>8.5545265180354296E-2</v>
      </c>
      <c r="CL41" s="11">
        <v>8.5713468194537706E-2</v>
      </c>
      <c r="CM41" s="11">
        <v>8.5365697967641693E-2</v>
      </c>
      <c r="CN41" s="12">
        <v>4.10351896437329E-2</v>
      </c>
      <c r="CO41" s="10">
        <v>8.0189268631917499E-2</v>
      </c>
      <c r="CP41" s="10">
        <v>7.5877794439171795E-2</v>
      </c>
      <c r="CQ41" s="12">
        <v>3.8688814826798597E-2</v>
      </c>
      <c r="CR41" s="10">
        <v>6.2389969570709997E-2</v>
      </c>
      <c r="CS41" s="11">
        <v>9.2627372485138706E-2</v>
      </c>
      <c r="CT41" s="11">
        <v>8.6746061627783005E-2</v>
      </c>
      <c r="CU41" s="12">
        <v>6.50664580892924E-2</v>
      </c>
      <c r="CV41" s="12">
        <v>3.46578502978728E-2</v>
      </c>
      <c r="CW41" s="12">
        <v>1.0751246454978601E-2</v>
      </c>
      <c r="CX41" s="12">
        <v>7.6877551522249801E-3</v>
      </c>
      <c r="CY41" s="10">
        <v>5.6703964565845699E-2</v>
      </c>
      <c r="CZ41" s="11">
        <v>9.5689021828107304E-2</v>
      </c>
      <c r="DA41" s="11">
        <v>0.12669020259647901</v>
      </c>
      <c r="DB41" s="11">
        <v>0.119524996030132</v>
      </c>
      <c r="DC41" s="11">
        <v>9.6841147655959706E-2</v>
      </c>
      <c r="DD41" s="12">
        <v>1.5866100575689001E-2</v>
      </c>
      <c r="DE41" s="12">
        <v>1.36285003582849E-2</v>
      </c>
      <c r="DF41" s="12">
        <v>8.9508169338582307E-3</v>
      </c>
      <c r="DG41" s="12">
        <v>0</v>
      </c>
      <c r="DH41" s="10">
        <v>5.1262238595608398E-2</v>
      </c>
      <c r="DI41" s="11">
        <v>0.103086915328006</v>
      </c>
      <c r="DJ41" s="11">
        <v>0.15312269134617601</v>
      </c>
      <c r="DK41" s="11">
        <v>0.130929770480223</v>
      </c>
      <c r="DL41" s="11">
        <v>0.112423604819149</v>
      </c>
      <c r="DM41" s="12">
        <v>2.9783702407163999E-2</v>
      </c>
      <c r="DN41" s="12">
        <v>1.93347115056496E-2</v>
      </c>
      <c r="DO41" s="12">
        <v>1.3021317479235101E-2</v>
      </c>
      <c r="DP41" s="12">
        <v>1.6389601177158899E-2</v>
      </c>
      <c r="DQ41" s="10">
        <v>6.4703016682779405E-2</v>
      </c>
      <c r="DR41" s="10">
        <v>8.9389574904363597E-2</v>
      </c>
      <c r="DS41" s="10">
        <v>9.9062762083232503E-2</v>
      </c>
      <c r="DT41" s="11">
        <v>0.108198389449423</v>
      </c>
      <c r="DU41" s="10">
        <v>8.1293510685201104E-2</v>
      </c>
      <c r="DV41" s="12">
        <v>2.9954545023026902E-3</v>
      </c>
      <c r="DW41" s="12">
        <v>8.0725599236470408E-3</v>
      </c>
      <c r="DX41" s="12">
        <v>1.74680819217846E-2</v>
      </c>
      <c r="DY41" s="12">
        <v>2.8025568408866299E-2</v>
      </c>
      <c r="DZ41" s="11">
        <v>0.122351775285946</v>
      </c>
      <c r="EA41" s="11">
        <v>0.114810203680627</v>
      </c>
      <c r="EB41" s="10">
        <v>6.0891966544087101E-2</v>
      </c>
      <c r="EC41" s="12">
        <v>9.2014944558845395E-3</v>
      </c>
      <c r="ED41" s="10">
        <v>2.02999655673341E-2</v>
      </c>
      <c r="EE41" s="12">
        <v>4.4271920547840599E-2</v>
      </c>
      <c r="EF41" s="11">
        <v>0.134489624261829</v>
      </c>
      <c r="EG41" s="11">
        <v>0.133155238841033</v>
      </c>
      <c r="EH41" s="10">
        <v>5.0870508235808597E-2</v>
      </c>
      <c r="EI41" s="12">
        <v>4.4235164135429201E-3</v>
      </c>
      <c r="EJ41" s="12">
        <v>0</v>
      </c>
      <c r="EK41" s="12">
        <v>1.16057769814235E-2</v>
      </c>
      <c r="EL41" s="11">
        <v>0.110852764935648</v>
      </c>
      <c r="EM41" s="10">
        <v>9.4358057964633299E-2</v>
      </c>
      <c r="EN41" s="10">
        <v>7.1973689648959505E-2</v>
      </c>
      <c r="EO41" s="12">
        <v>1.4720231485597699E-2</v>
      </c>
      <c r="EP41" s="12">
        <v>1.0751246454978601E-2</v>
      </c>
      <c r="EQ41" s="12">
        <v>3.8407432747157702E-2</v>
      </c>
      <c r="ER41" s="10">
        <v>7.1673071391877299E-2</v>
      </c>
      <c r="ES41" s="11">
        <v>0.123615025266909</v>
      </c>
      <c r="ET41" s="11">
        <v>0.115356814089087</v>
      </c>
      <c r="EU41" s="12">
        <v>1.6393100373598E-2</v>
      </c>
      <c r="EV41" s="12">
        <v>1.36285003582849E-2</v>
      </c>
      <c r="EW41" s="12">
        <v>8.9508169338582307E-3</v>
      </c>
      <c r="EX41" s="10">
        <v>4.1481838024762199E-2</v>
      </c>
      <c r="EY41" s="10">
        <v>6.2482954569019998E-2</v>
      </c>
      <c r="EZ41" s="11">
        <v>0.14739794975715001</v>
      </c>
      <c r="FA41" s="11">
        <v>0.131276030487326</v>
      </c>
      <c r="FB41" s="12">
        <v>3.0753574736964301E-2</v>
      </c>
      <c r="FC41" s="12">
        <v>1.93347115056496E-2</v>
      </c>
      <c r="FD41" s="12">
        <v>1.3021317479235101E-2</v>
      </c>
      <c r="FE41" s="12">
        <v>3.6291718800887898E-2</v>
      </c>
      <c r="FF41" s="10">
        <v>8.2789679182318804E-2</v>
      </c>
      <c r="FG41" s="10">
        <v>9.8312826108272702E-2</v>
      </c>
      <c r="FH41" s="11">
        <v>9.9401833572763901E-2</v>
      </c>
      <c r="FI41" s="12">
        <v>2.6793220798079099E-3</v>
      </c>
      <c r="FJ41" s="12">
        <v>8.0725599236470408E-3</v>
      </c>
    </row>
    <row r="42" spans="1:166" x14ac:dyDescent="0.35">
      <c r="A42" s="13" t="s">
        <v>285</v>
      </c>
      <c r="B42" s="10">
        <v>5.3455136800135097E-2</v>
      </c>
      <c r="C42" s="11">
        <v>7.88740185668486E-2</v>
      </c>
      <c r="D42" s="12">
        <v>2.7771634399596099E-2</v>
      </c>
      <c r="E42" s="12">
        <v>1.2865780849003101E-2</v>
      </c>
      <c r="F42" s="12">
        <v>2.9071372127880201E-2</v>
      </c>
      <c r="G42" s="10">
        <v>5.3282618305082199E-2</v>
      </c>
      <c r="H42" s="10">
        <v>5.7737997244602199E-2</v>
      </c>
      <c r="I42" s="11">
        <v>8.6151440678449903E-2</v>
      </c>
      <c r="J42" s="11">
        <v>7.6656848484089393E-2</v>
      </c>
      <c r="K42" s="10">
        <v>5.2164716885044697E-2</v>
      </c>
      <c r="L42" s="12">
        <v>3.00353609413243E-2</v>
      </c>
      <c r="M42" s="10">
        <v>5.6959002693423001E-2</v>
      </c>
      <c r="N42" s="10">
        <v>4.2296422052858697E-2</v>
      </c>
      <c r="O42" s="12">
        <v>1.51549861916167E-2</v>
      </c>
      <c r="P42" s="10">
        <v>3.3314717659427E-2</v>
      </c>
      <c r="Q42" s="10">
        <v>7.6790950073257994E-2</v>
      </c>
      <c r="R42" s="11">
        <v>8.3285687942530703E-2</v>
      </c>
      <c r="S42" s="11">
        <v>0.14441164807790399</v>
      </c>
      <c r="T42" s="11">
        <v>0.114926228400791</v>
      </c>
      <c r="U42" s="10">
        <v>7.9355744480016602E-2</v>
      </c>
      <c r="V42" s="10">
        <v>2.5836941635850302E-2</v>
      </c>
      <c r="W42" s="11">
        <v>8.63747038379412E-2</v>
      </c>
      <c r="X42" s="10">
        <v>5.5357558473182703E-2</v>
      </c>
      <c r="Y42" s="12">
        <v>1.0680686436175899E-2</v>
      </c>
      <c r="Z42" s="10">
        <v>2.53203893470503E-2</v>
      </c>
      <c r="AA42" s="10">
        <v>2.9180434585181599E-2</v>
      </c>
      <c r="AB42" s="10">
        <v>3.2323947917181697E-2</v>
      </c>
      <c r="AC42" s="12">
        <v>2.4062975906043199E-2</v>
      </c>
      <c r="AD42" s="10">
        <v>3.5844596902199301E-2</v>
      </c>
      <c r="AE42" s="12">
        <v>2.4742751078909799E-2</v>
      </c>
      <c r="AF42" s="10">
        <v>3.5582062843692697E-2</v>
      </c>
      <c r="AG42" s="12">
        <v>2.7235478215196299E-2</v>
      </c>
      <c r="AH42" s="12">
        <v>2.95549248090098E-2</v>
      </c>
      <c r="AI42" s="10">
        <v>5.6379281385528501E-2</v>
      </c>
      <c r="AJ42" s="11">
        <v>8.5244973614109695E-2</v>
      </c>
      <c r="AK42" s="12">
        <v>2.72754798154612E-2</v>
      </c>
      <c r="AL42" s="10">
        <v>3.8130259743770697E-2</v>
      </c>
      <c r="AM42" s="10">
        <v>4.6197668440242402E-2</v>
      </c>
      <c r="AN42" s="10">
        <v>3.0491698184283302E-2</v>
      </c>
      <c r="AO42" s="10">
        <v>2.2943046158385699E-2</v>
      </c>
      <c r="AP42" s="10">
        <v>2.27908608289288E-2</v>
      </c>
      <c r="AQ42" s="10">
        <v>4.7260540130866002E-2</v>
      </c>
      <c r="AR42" s="10">
        <v>5.0967948428442399E-2</v>
      </c>
      <c r="AS42" s="12">
        <v>3.2140751259204098E-2</v>
      </c>
      <c r="AT42" s="12">
        <v>2.2860329676816199E-2</v>
      </c>
      <c r="AU42" s="10">
        <v>4.9313938999994103E-2</v>
      </c>
      <c r="AV42" s="10">
        <v>3.0380594454727801E-2</v>
      </c>
      <c r="AW42" s="12">
        <v>1.260146909131E-2</v>
      </c>
      <c r="AX42" s="10">
        <v>7.0762294863858294E-2</v>
      </c>
      <c r="AY42" s="10">
        <v>3.4955572430745797E-2</v>
      </c>
      <c r="AZ42" s="10">
        <v>3.5082411223615703E-2</v>
      </c>
      <c r="BA42" s="10">
        <v>2.7217398632710801E-2</v>
      </c>
      <c r="BB42" s="12">
        <v>4.1391689747846801E-2</v>
      </c>
      <c r="BC42" s="11">
        <v>6.3930383240989305E-2</v>
      </c>
      <c r="BD42" s="10">
        <v>5.75561816089908E-2</v>
      </c>
      <c r="BE42" s="11">
        <v>9.6646764415945205E-2</v>
      </c>
      <c r="BF42" s="12">
        <v>2.5617291168106099E-2</v>
      </c>
      <c r="BG42" s="12">
        <v>2.9758185359761199E-2</v>
      </c>
      <c r="BH42" s="11">
        <v>6.1419806913150701E-2</v>
      </c>
      <c r="BI42" s="12">
        <v>2.29688927858063E-2</v>
      </c>
      <c r="BJ42" s="11">
        <v>9.1552503611369199E-2</v>
      </c>
      <c r="BK42" s="12">
        <v>2.8475397257075201E-2</v>
      </c>
      <c r="BL42" s="12">
        <v>3.0528312810972801E-2</v>
      </c>
      <c r="BM42" s="12">
        <v>1.7720502619294899E-2</v>
      </c>
      <c r="BN42" s="10">
        <v>5.1390898703612201E-2</v>
      </c>
      <c r="BO42" s="11">
        <v>6.4997454818354103E-2</v>
      </c>
      <c r="BP42" s="12">
        <v>2.2917845314512599E-2</v>
      </c>
      <c r="BQ42" s="10">
        <v>7.2263025068203104E-2</v>
      </c>
      <c r="BR42" s="11">
        <v>9.8563364897547398E-2</v>
      </c>
      <c r="BS42" s="12">
        <v>2.5962390091731399E-2</v>
      </c>
      <c r="BT42" s="12">
        <v>3.3323231214100101E-2</v>
      </c>
      <c r="BU42" s="12">
        <v>2.7934564896929699E-2</v>
      </c>
      <c r="BV42" s="12">
        <v>2.01259070793199E-2</v>
      </c>
      <c r="BW42" s="10">
        <v>5.4590570954812102E-2</v>
      </c>
      <c r="BX42" s="11">
        <v>7.3620129117414307E-2</v>
      </c>
      <c r="BY42" s="10">
        <v>4.9957622352199603E-2</v>
      </c>
      <c r="BZ42" s="11">
        <v>7.5638664753604798E-2</v>
      </c>
      <c r="CA42" s="12">
        <v>2.84032616741355E-2</v>
      </c>
      <c r="CB42" s="10">
        <v>5.5735881975005799E-2</v>
      </c>
      <c r="CC42" s="11">
        <v>6.3580939838610698E-2</v>
      </c>
      <c r="CD42" s="10">
        <v>5.10641160934594E-2</v>
      </c>
      <c r="CE42" s="12">
        <v>3.6275401596031397E-2</v>
      </c>
      <c r="CF42" s="10">
        <v>6.1088580331719003E-2</v>
      </c>
      <c r="CG42" s="12">
        <v>3.3481456874831901E-2</v>
      </c>
      <c r="CH42" s="10">
        <v>4.9192977560823498E-2</v>
      </c>
      <c r="CI42" s="11">
        <v>6.4563683470496999E-2</v>
      </c>
      <c r="CJ42" s="11">
        <v>7.0577830210135195E-2</v>
      </c>
      <c r="CK42" s="11">
        <v>5.89686158278344E-2</v>
      </c>
      <c r="CL42" s="11">
        <v>7.2531676049252994E-2</v>
      </c>
      <c r="CM42" s="10">
        <v>4.4489202770721402E-2</v>
      </c>
      <c r="CN42" s="12">
        <v>3.8110288230473299E-2</v>
      </c>
      <c r="CO42" s="10">
        <v>5.27953876615316E-2</v>
      </c>
      <c r="CP42" s="10">
        <v>5.6986833864002003E-2</v>
      </c>
      <c r="CQ42" s="10">
        <v>4.3225752460603201E-2</v>
      </c>
      <c r="CR42" s="10">
        <v>6.3530689659963197E-2</v>
      </c>
      <c r="CS42" s="10">
        <v>5.2893039835651003E-2</v>
      </c>
      <c r="CT42" s="10">
        <v>5.9315415904437598E-2</v>
      </c>
      <c r="CU42" s="10">
        <v>4.9537355757063903E-2</v>
      </c>
      <c r="CV42" s="10">
        <v>5.2098908044006798E-2</v>
      </c>
      <c r="CW42" s="12">
        <v>2.0059658439220099E-2</v>
      </c>
      <c r="CX42" s="10">
        <v>3.9779250910737397E-2</v>
      </c>
      <c r="CY42" s="10">
        <v>5.2813197038307703E-2</v>
      </c>
      <c r="CZ42" s="11">
        <v>7.6255485014050703E-2</v>
      </c>
      <c r="DA42" s="11">
        <v>8.5891617659572303E-2</v>
      </c>
      <c r="DB42" s="10">
        <v>5.7824386376499802E-2</v>
      </c>
      <c r="DC42" s="10">
        <v>5.2664442068562203E-2</v>
      </c>
      <c r="DD42" s="12">
        <v>2.9471877082444E-2</v>
      </c>
      <c r="DE42" s="12">
        <v>1.2797189262537E-2</v>
      </c>
      <c r="DF42" s="12">
        <v>7.68011934778928E-3</v>
      </c>
      <c r="DG42" s="10">
        <v>4.3577535848364997E-2</v>
      </c>
      <c r="DH42" s="10">
        <v>7.9355744480016602E-2</v>
      </c>
      <c r="DI42" s="11">
        <v>0.115473577634642</v>
      </c>
      <c r="DJ42" s="11">
        <v>0.14446742928925099</v>
      </c>
      <c r="DK42" s="11">
        <v>8.2810057617823105E-2</v>
      </c>
      <c r="DL42" s="10">
        <v>7.6932796941963894E-2</v>
      </c>
      <c r="DM42" s="10">
        <v>3.3684273238942103E-2</v>
      </c>
      <c r="DN42" s="12">
        <v>1.4922545305685601E-2</v>
      </c>
      <c r="DO42" s="10">
        <v>3.4133909609188502E-2</v>
      </c>
      <c r="DP42" s="10">
        <v>3.7005032522772402E-2</v>
      </c>
      <c r="DQ42" s="10">
        <v>2.54004043496685E-2</v>
      </c>
      <c r="DR42" s="10">
        <v>3.5266764712017701E-2</v>
      </c>
      <c r="DS42" s="12">
        <v>2.3903013137016101E-2</v>
      </c>
      <c r="DT42" s="10">
        <v>3.2608573944209802E-2</v>
      </c>
      <c r="DU42" s="10">
        <v>2.8450316690406902E-2</v>
      </c>
      <c r="DV42" s="10">
        <v>2.5734798018143899E-2</v>
      </c>
      <c r="DW42" s="12">
        <v>1.07278035925754E-2</v>
      </c>
      <c r="DX42" s="12">
        <v>5.7013671884010297E-3</v>
      </c>
      <c r="DY42" s="12">
        <v>3.2626580714261402E-2</v>
      </c>
      <c r="DZ42" s="10">
        <v>6.15372348706716E-2</v>
      </c>
      <c r="EA42" s="11">
        <v>8.0023597348850298E-2</v>
      </c>
      <c r="EB42" s="10">
        <v>5.6581725085592102E-2</v>
      </c>
      <c r="EC42" s="12">
        <v>3.00353609413243E-2</v>
      </c>
      <c r="ED42" s="10">
        <v>1.2230166272570399E-2</v>
      </c>
      <c r="EE42" s="10">
        <v>3.81897488532634E-2</v>
      </c>
      <c r="EF42" s="11">
        <v>9.1209759054158707E-2</v>
      </c>
      <c r="EG42" s="11">
        <v>0.129126154674398</v>
      </c>
      <c r="EH42" s="11">
        <v>8.3544031193263799E-2</v>
      </c>
      <c r="EI42" s="10">
        <v>2.5836941635850302E-2</v>
      </c>
      <c r="EJ42" s="12">
        <v>0</v>
      </c>
      <c r="EK42" s="12">
        <v>2.7079711435913E-2</v>
      </c>
      <c r="EL42" s="10">
        <v>3.3141544249837597E-2</v>
      </c>
      <c r="EM42" s="12">
        <v>2.2258905134782899E-2</v>
      </c>
      <c r="EN42" s="10">
        <v>3.2595801127892399E-2</v>
      </c>
      <c r="EO42" s="10">
        <v>3.5582062843692697E-2</v>
      </c>
      <c r="EP42" s="12">
        <v>2.0059658439220099E-2</v>
      </c>
      <c r="EQ42" s="10">
        <v>4.6975011986824397E-2</v>
      </c>
      <c r="ER42" s="11">
        <v>6.8382703101055903E-2</v>
      </c>
      <c r="ES42" s="11">
        <v>7.4633368136773806E-2</v>
      </c>
      <c r="ET42" s="10">
        <v>5.8659369968509803E-2</v>
      </c>
      <c r="EU42" s="12">
        <v>3.0700969284250999E-2</v>
      </c>
      <c r="EV42" s="12">
        <v>1.2797189262537E-2</v>
      </c>
      <c r="EW42" s="12">
        <v>7.68011934778928E-3</v>
      </c>
      <c r="EX42" s="10">
        <v>6.5035880674717994E-2</v>
      </c>
      <c r="EY42" s="11">
        <v>0.104935396334908</v>
      </c>
      <c r="EZ42" s="11">
        <v>0.119224195785275</v>
      </c>
      <c r="FA42" s="11">
        <v>8.4171900677350295E-2</v>
      </c>
      <c r="FB42" s="10">
        <v>3.8873946140249999E-2</v>
      </c>
      <c r="FC42" s="12">
        <v>1.4922545305685601E-2</v>
      </c>
      <c r="FD42" s="10">
        <v>3.4133909609188502E-2</v>
      </c>
      <c r="FE42" s="10">
        <v>2.8700206363042401E-2</v>
      </c>
      <c r="FF42" s="10">
        <v>3.2491931894710203E-2</v>
      </c>
      <c r="FG42" s="12">
        <v>2.6300446475541101E-2</v>
      </c>
      <c r="FH42" s="10">
        <v>3.2926884854199298E-2</v>
      </c>
      <c r="FI42" s="12">
        <v>2.3018814839752901E-2</v>
      </c>
      <c r="FJ42" s="12">
        <v>1.07278035925754E-2</v>
      </c>
    </row>
    <row r="43" spans="1:166" ht="20" x14ac:dyDescent="0.35">
      <c r="A43" s="13" t="s">
        <v>286</v>
      </c>
      <c r="B43" s="10">
        <v>2.7534534745454801E-2</v>
      </c>
      <c r="C43" s="12">
        <v>2.0331024181350899E-2</v>
      </c>
      <c r="D43" s="11">
        <v>3.47783130118796E-2</v>
      </c>
      <c r="E43" s="11">
        <v>5.3392619099350502E-2</v>
      </c>
      <c r="F43" s="11">
        <v>6.7365464814076098E-2</v>
      </c>
      <c r="G43" s="11">
        <v>5.6038810423309403E-2</v>
      </c>
      <c r="H43" s="10">
        <v>2.7339447799506599E-2</v>
      </c>
      <c r="I43" s="12">
        <v>1.27901116999697E-2</v>
      </c>
      <c r="J43" s="12">
        <v>1.2287933108642401E-3</v>
      </c>
      <c r="K43" s="12">
        <v>1.3099426259602399E-2</v>
      </c>
      <c r="L43" s="12">
        <v>6.5426520135797696E-3</v>
      </c>
      <c r="M43" s="11">
        <v>3.2985311479192397E-2</v>
      </c>
      <c r="N43" s="12">
        <v>1.01755191394679E-2</v>
      </c>
      <c r="O43" s="10">
        <v>4.16875137635941E-2</v>
      </c>
      <c r="P43" s="10">
        <v>4.9847133482118403E-2</v>
      </c>
      <c r="Q43" s="10">
        <v>2.8138849409652798E-2</v>
      </c>
      <c r="R43" s="10">
        <v>1.60656771192728E-2</v>
      </c>
      <c r="S43" s="10">
        <v>2.0109047851144798E-2</v>
      </c>
      <c r="T43" s="12">
        <v>2.36349285956054E-3</v>
      </c>
      <c r="U43" s="10">
        <v>8.1700437137208204E-3</v>
      </c>
      <c r="V43" s="10">
        <v>1.27139868555556E-2</v>
      </c>
      <c r="W43" s="10">
        <v>2.3559944851717401E-2</v>
      </c>
      <c r="X43" s="12">
        <v>1.02075779433213E-2</v>
      </c>
      <c r="Y43" s="11">
        <v>6.4565387131384905E-2</v>
      </c>
      <c r="Z43" s="11">
        <v>8.4035187860446697E-2</v>
      </c>
      <c r="AA43" s="11">
        <v>8.4643561826364594E-2</v>
      </c>
      <c r="AB43" s="10">
        <v>3.8657247151273902E-2</v>
      </c>
      <c r="AC43" s="12">
        <v>4.9980232194954703E-3</v>
      </c>
      <c r="AD43" s="12">
        <v>0</v>
      </c>
      <c r="AE43" s="10">
        <v>1.46565425209319E-2</v>
      </c>
      <c r="AF43" s="12">
        <v>0</v>
      </c>
      <c r="AG43" s="11">
        <v>4.2784357406692099E-2</v>
      </c>
      <c r="AH43" s="12">
        <v>8.1496876187160706E-3</v>
      </c>
      <c r="AI43" s="11">
        <v>2.9892823557793199E-2</v>
      </c>
      <c r="AJ43" s="12">
        <v>2.1345283061465999E-2</v>
      </c>
      <c r="AK43" s="11">
        <v>3.8894585725325802E-2</v>
      </c>
      <c r="AL43" s="12">
        <v>1.51751985166603E-2</v>
      </c>
      <c r="AM43" s="10">
        <v>1.51289346924432E-2</v>
      </c>
      <c r="AN43" s="10">
        <v>1.22117083814608E-2</v>
      </c>
      <c r="AO43" s="10">
        <v>7.0200775239106002E-3</v>
      </c>
      <c r="AP43" s="12">
        <v>0</v>
      </c>
      <c r="AQ43" s="10">
        <v>1.16428143285298E-2</v>
      </c>
      <c r="AR43" s="10">
        <v>3.3790901071296002E-2</v>
      </c>
      <c r="AS43" s="12">
        <v>6.4139393724846304E-3</v>
      </c>
      <c r="AT43" s="12">
        <v>3.2044921767874499E-3</v>
      </c>
      <c r="AU43" s="10">
        <v>2.39098355521369E-2</v>
      </c>
      <c r="AV43" s="10">
        <v>1.23873819100808E-2</v>
      </c>
      <c r="AW43" s="10">
        <v>6.1936455300412802E-3</v>
      </c>
      <c r="AX43" s="10">
        <v>2.16621748956498E-2</v>
      </c>
      <c r="AY43" s="12">
        <v>0</v>
      </c>
      <c r="AZ43" s="10">
        <v>0</v>
      </c>
      <c r="BA43" s="10">
        <v>2.0921638829034001E-2</v>
      </c>
      <c r="BB43" s="11">
        <v>4.9562226177926397E-2</v>
      </c>
      <c r="BC43" s="12">
        <v>8.4068761850057093E-3</v>
      </c>
      <c r="BD43" s="10">
        <v>3.18375997861364E-2</v>
      </c>
      <c r="BE43" s="12">
        <v>1.0737956919342E-2</v>
      </c>
      <c r="BF43" s="11">
        <v>6.7052887580726694E-2</v>
      </c>
      <c r="BG43" s="12">
        <v>5.01746239091495E-3</v>
      </c>
      <c r="BH43" s="12">
        <v>1.93004840610734E-2</v>
      </c>
      <c r="BI43" s="11">
        <v>5.9051882586414098E-2</v>
      </c>
      <c r="BJ43" s="12">
        <v>1.3758187776836401E-2</v>
      </c>
      <c r="BK43" s="11">
        <v>4.6458900794288202E-2</v>
      </c>
      <c r="BL43" s="10">
        <v>2.4728969917770301E-2</v>
      </c>
      <c r="BM43" s="11">
        <v>7.1419247016912199E-2</v>
      </c>
      <c r="BN43" s="12">
        <v>1.06806688607885E-2</v>
      </c>
      <c r="BO43" s="12">
        <v>1.9691655038202201E-2</v>
      </c>
      <c r="BP43" s="11">
        <v>5.98610732757478E-2</v>
      </c>
      <c r="BQ43" s="12">
        <v>1.1460657888498701E-2</v>
      </c>
      <c r="BR43" s="12">
        <v>1.2439999134432099E-2</v>
      </c>
      <c r="BS43" s="11">
        <v>5.3180050890291201E-2</v>
      </c>
      <c r="BT43" s="12">
        <v>8.0097936194520099E-3</v>
      </c>
      <c r="BU43" s="10">
        <v>2.7819297076458398E-2</v>
      </c>
      <c r="BV43" s="11">
        <v>6.6358963501503707E-2</v>
      </c>
      <c r="BW43" s="10">
        <v>3.4095675670426699E-2</v>
      </c>
      <c r="BX43" s="12">
        <v>9.9316421369861404E-3</v>
      </c>
      <c r="BY43" s="10">
        <v>2.45447293504472E-2</v>
      </c>
      <c r="BZ43" s="12">
        <v>1.68718443449167E-2</v>
      </c>
      <c r="CA43" s="10">
        <v>3.7607540827947997E-2</v>
      </c>
      <c r="CB43" s="10">
        <v>3.1328629364648301E-2</v>
      </c>
      <c r="CC43" s="10">
        <v>2.6160817639351099E-2</v>
      </c>
      <c r="CD43" s="11">
        <v>4.4747419178155098E-2</v>
      </c>
      <c r="CE43" s="10">
        <v>3.0994268367383698E-2</v>
      </c>
      <c r="CF43" s="12">
        <v>1.9229830018623401E-2</v>
      </c>
      <c r="CG43" s="10">
        <v>2.6799448611072599E-2</v>
      </c>
      <c r="CH43" s="10">
        <v>2.38455685139525E-2</v>
      </c>
      <c r="CI43" s="11">
        <v>3.6889040117121803E-2</v>
      </c>
      <c r="CJ43" s="11">
        <v>4.6510954148846699E-2</v>
      </c>
      <c r="CK43" s="10">
        <v>2.7901632429813101E-2</v>
      </c>
      <c r="CL43" s="10">
        <v>3.02769724378214E-2</v>
      </c>
      <c r="CM43" s="10">
        <v>2.53658087612929E-2</v>
      </c>
      <c r="CN43" s="10">
        <v>2.6512846198449999E-2</v>
      </c>
      <c r="CO43" s="10">
        <v>2.3593546865315101E-2</v>
      </c>
      <c r="CP43" s="10">
        <v>3.1410404446251997E-2</v>
      </c>
      <c r="CQ43" s="10">
        <v>3.0032048088164998E-2</v>
      </c>
      <c r="CR43" s="10">
        <v>3.4834301714018502E-2</v>
      </c>
      <c r="CS43" s="10">
        <v>2.6220729503188499E-2</v>
      </c>
      <c r="CT43" s="12">
        <v>1.8110458681182801E-2</v>
      </c>
      <c r="CU43" s="11">
        <v>3.3950110501135999E-2</v>
      </c>
      <c r="CV43" s="10">
        <v>4.0779698316156E-2</v>
      </c>
      <c r="CW43" s="12">
        <v>4.0992641659464302E-3</v>
      </c>
      <c r="CX43" s="10">
        <v>8.9292611105249008E-3</v>
      </c>
      <c r="CY43" s="12">
        <v>1.3262270389806499E-2</v>
      </c>
      <c r="CZ43" s="12">
        <v>1.22235953805774E-3</v>
      </c>
      <c r="DA43" s="12">
        <v>1.2751538167043301E-2</v>
      </c>
      <c r="DB43" s="10">
        <v>2.7380353810706699E-2</v>
      </c>
      <c r="DC43" s="11">
        <v>5.5388657295919998E-2</v>
      </c>
      <c r="DD43" s="11">
        <v>6.8713254178752597E-2</v>
      </c>
      <c r="DE43" s="11">
        <v>5.2621304171304603E-2</v>
      </c>
      <c r="DF43" s="10">
        <v>7.9645879013330607E-3</v>
      </c>
      <c r="DG43" s="10">
        <v>1.7354510305278899E-2</v>
      </c>
      <c r="DH43" s="10">
        <v>8.1700437137208204E-3</v>
      </c>
      <c r="DI43" s="12">
        <v>2.3747492631152E-3</v>
      </c>
      <c r="DJ43" s="10">
        <v>2.0116815278932599E-2</v>
      </c>
      <c r="DK43" s="10">
        <v>1.5973928783950701E-2</v>
      </c>
      <c r="DL43" s="10">
        <v>2.8190826988702702E-2</v>
      </c>
      <c r="DM43" s="10">
        <v>4.8504103451054902E-2</v>
      </c>
      <c r="DN43" s="10">
        <v>4.3190789915681503E-2</v>
      </c>
      <c r="DO43" s="10">
        <v>0</v>
      </c>
      <c r="DP43" s="10">
        <v>0</v>
      </c>
      <c r="DQ43" s="10">
        <v>1.50461080585782E-2</v>
      </c>
      <c r="DR43" s="12">
        <v>0</v>
      </c>
      <c r="DS43" s="12">
        <v>4.9647980009284E-3</v>
      </c>
      <c r="DT43" s="10">
        <v>3.8997640555591302E-2</v>
      </c>
      <c r="DU43" s="11">
        <v>8.2525711970959106E-2</v>
      </c>
      <c r="DV43" s="11">
        <v>8.7991429716616706E-2</v>
      </c>
      <c r="DW43" s="11">
        <v>6.1803469730748198E-2</v>
      </c>
      <c r="DX43" s="11">
        <v>5.8956540782882698E-2</v>
      </c>
      <c r="DY43" s="11">
        <v>6.2502797575698599E-2</v>
      </c>
      <c r="DZ43" s="10">
        <v>3.4048071728200298E-2</v>
      </c>
      <c r="EA43" s="12">
        <v>6.6979702655685404E-3</v>
      </c>
      <c r="EB43" s="12">
        <v>1.07976976136928E-2</v>
      </c>
      <c r="EC43" s="12">
        <v>6.5426520135797696E-3</v>
      </c>
      <c r="ED43" s="10">
        <v>3.5878037039908002E-2</v>
      </c>
      <c r="EE43" s="11">
        <v>4.7570366951870301E-2</v>
      </c>
      <c r="EF43" s="10">
        <v>1.3928686650869901E-2</v>
      </c>
      <c r="EG43" s="12">
        <v>1.23628967953363E-2</v>
      </c>
      <c r="EH43" s="12">
        <v>7.1575377204441803E-3</v>
      </c>
      <c r="EI43" s="10">
        <v>1.27139868555556E-2</v>
      </c>
      <c r="EJ43" s="11">
        <v>0</v>
      </c>
      <c r="EK43" s="11">
        <v>7.7884717386255006E-2</v>
      </c>
      <c r="EL43" s="11">
        <v>5.3392569594729399E-2</v>
      </c>
      <c r="EM43" s="12">
        <v>0</v>
      </c>
      <c r="EN43" s="10">
        <v>1.1295801487587701E-2</v>
      </c>
      <c r="EO43" s="12">
        <v>0</v>
      </c>
      <c r="EP43" s="12">
        <v>4.0992641659464302E-3</v>
      </c>
      <c r="EQ43" s="10">
        <v>2.05963736918175E-2</v>
      </c>
      <c r="ER43" s="12">
        <v>9.0229841972992502E-4</v>
      </c>
      <c r="ES43" s="12">
        <v>1.4108755199136401E-2</v>
      </c>
      <c r="ET43" s="11">
        <v>4.5595162083090203E-2</v>
      </c>
      <c r="EU43" s="11">
        <v>6.3940122213250294E-2</v>
      </c>
      <c r="EV43" s="11">
        <v>5.2621304171304603E-2</v>
      </c>
      <c r="EW43" s="10">
        <v>7.9645879013330607E-3</v>
      </c>
      <c r="EX43" s="10">
        <v>1.8632882595472199E-2</v>
      </c>
      <c r="EY43" s="12">
        <v>1.8024863137636701E-3</v>
      </c>
      <c r="EZ43" s="10">
        <v>1.52782704934976E-2</v>
      </c>
      <c r="FA43" s="10">
        <v>2.25227206873546E-2</v>
      </c>
      <c r="FB43" s="11">
        <v>4.8966388579790202E-2</v>
      </c>
      <c r="FC43" s="10">
        <v>4.3190789915681503E-2</v>
      </c>
      <c r="FD43" s="10">
        <v>0</v>
      </c>
      <c r="FE43" s="10">
        <v>1.8218272289083799E-2</v>
      </c>
      <c r="FF43" s="12">
        <v>0</v>
      </c>
      <c r="FG43" s="10">
        <v>1.29101956585383E-2</v>
      </c>
      <c r="FH43" s="11">
        <v>6.8993632304501507E-2</v>
      </c>
      <c r="FI43" s="11">
        <v>7.8705044691002299E-2</v>
      </c>
      <c r="FJ43" s="11">
        <v>6.1803469730748198E-2</v>
      </c>
    </row>
    <row r="44" spans="1:166" x14ac:dyDescent="0.35">
      <c r="A44" s="13" t="s">
        <v>287</v>
      </c>
      <c r="B44" s="10">
        <v>9.6834232451722992E-3</v>
      </c>
      <c r="C44" s="11">
        <v>1.8194376375413698E-2</v>
      </c>
      <c r="D44" s="12">
        <v>9.8694603649255295E-4</v>
      </c>
      <c r="E44" s="10">
        <v>1.2461164729680499E-3</v>
      </c>
      <c r="F44" s="10">
        <v>2.5309529099770398E-3</v>
      </c>
      <c r="G44" s="10">
        <v>1.10921047800971E-2</v>
      </c>
      <c r="H44" s="10">
        <v>1.5943655999046201E-2</v>
      </c>
      <c r="I44" s="11">
        <v>1.9541567784359601E-2</v>
      </c>
      <c r="J44" s="10">
        <v>1.26549441703485E-2</v>
      </c>
      <c r="K44" s="10">
        <v>6.5700118577874302E-3</v>
      </c>
      <c r="L44" s="12">
        <v>0</v>
      </c>
      <c r="M44" s="11">
        <v>1.15810107981353E-2</v>
      </c>
      <c r="N44" s="12">
        <v>3.64020159903003E-3</v>
      </c>
      <c r="O44" s="10">
        <v>0</v>
      </c>
      <c r="P44" s="10">
        <v>5.2776976974637704E-3</v>
      </c>
      <c r="Q44" s="10">
        <v>1.6374155192646601E-2</v>
      </c>
      <c r="R44" s="11">
        <v>3.1931574197681202E-2</v>
      </c>
      <c r="S44" s="11">
        <v>3.7850316748503997E-2</v>
      </c>
      <c r="T44" s="11">
        <v>2.4340847171213601E-2</v>
      </c>
      <c r="U44" s="10">
        <v>1.2895346541158301E-2</v>
      </c>
      <c r="V44" s="10">
        <v>0</v>
      </c>
      <c r="W44" s="11">
        <v>2.1728837292891399E-2</v>
      </c>
      <c r="X44" s="10">
        <v>7.1129876603293002E-3</v>
      </c>
      <c r="Y44" s="10">
        <v>2.4355607277616099E-3</v>
      </c>
      <c r="Z44" s="10">
        <v>0</v>
      </c>
      <c r="AA44" s="10">
        <v>5.6766226984044099E-3</v>
      </c>
      <c r="AB44" s="10">
        <v>0</v>
      </c>
      <c r="AC44" s="10">
        <v>0</v>
      </c>
      <c r="AD44" s="10">
        <v>0</v>
      </c>
      <c r="AE44" s="10">
        <v>0</v>
      </c>
      <c r="AF44" s="10">
        <v>0</v>
      </c>
      <c r="AG44" s="12">
        <v>1.28367685405373E-3</v>
      </c>
      <c r="AH44" s="12">
        <v>0</v>
      </c>
      <c r="AI44" s="10">
        <v>1.04952506702245E-2</v>
      </c>
      <c r="AJ44" s="11">
        <v>1.9686301709636499E-2</v>
      </c>
      <c r="AK44" s="12">
        <v>1.16697041792662E-3</v>
      </c>
      <c r="AL44" s="10">
        <v>5.4287924919410001E-3</v>
      </c>
      <c r="AM44" s="10">
        <v>1.05423565099187E-2</v>
      </c>
      <c r="AN44" s="10">
        <v>0</v>
      </c>
      <c r="AO44" s="10">
        <v>0</v>
      </c>
      <c r="AP44" s="10">
        <v>0</v>
      </c>
      <c r="AQ44" s="10">
        <v>0</v>
      </c>
      <c r="AR44" s="10">
        <v>1.69478125472096E-2</v>
      </c>
      <c r="AS44" s="12">
        <v>0</v>
      </c>
      <c r="AT44" s="10">
        <v>0</v>
      </c>
      <c r="AU44" s="10">
        <v>9.3867781278325207E-3</v>
      </c>
      <c r="AV44" s="10">
        <v>0</v>
      </c>
      <c r="AW44" s="10">
        <v>0</v>
      </c>
      <c r="AX44" s="10">
        <v>1.8250640610779599E-2</v>
      </c>
      <c r="AY44" s="10">
        <v>0</v>
      </c>
      <c r="AZ44" s="10">
        <v>0</v>
      </c>
      <c r="BA44" s="10">
        <v>0</v>
      </c>
      <c r="BB44" s="10">
        <v>8.7125588606650605E-3</v>
      </c>
      <c r="BC44" s="10">
        <v>1.0526469485959099E-2</v>
      </c>
      <c r="BD44" s="11">
        <v>1.5514243134402901E-2</v>
      </c>
      <c r="BE44" s="11">
        <v>2.0428811652705901E-2</v>
      </c>
      <c r="BF44" s="12">
        <v>2.0572535977881399E-3</v>
      </c>
      <c r="BG44" s="12">
        <v>0</v>
      </c>
      <c r="BH44" s="11">
        <v>1.1737748787673301E-2</v>
      </c>
      <c r="BI44" s="12">
        <v>1.8201132919820099E-3</v>
      </c>
      <c r="BJ44" s="11">
        <v>2.21127910598415E-2</v>
      </c>
      <c r="BK44" s="10">
        <v>2.6181701392847998E-3</v>
      </c>
      <c r="BL44" s="12">
        <v>9.6840902147224102E-4</v>
      </c>
      <c r="BM44" s="10">
        <v>1.05453389150446E-3</v>
      </c>
      <c r="BN44" s="12">
        <v>3.8209144253828998E-3</v>
      </c>
      <c r="BO44" s="10">
        <v>1.22632354809328E-2</v>
      </c>
      <c r="BP44" s="12">
        <v>1.9000751272119801E-3</v>
      </c>
      <c r="BQ44" s="10">
        <v>7.98617640666501E-3</v>
      </c>
      <c r="BR44" s="11">
        <v>2.3339690162993299E-2</v>
      </c>
      <c r="BS44" s="10">
        <v>2.7693199211006902E-3</v>
      </c>
      <c r="BT44" s="12">
        <v>0</v>
      </c>
      <c r="BU44" s="12">
        <v>0</v>
      </c>
      <c r="BV44" s="10">
        <v>1.0873051214695701E-3</v>
      </c>
      <c r="BW44" s="10">
        <v>3.6083607600942099E-3</v>
      </c>
      <c r="BX44" s="11">
        <v>1.91280341516811E-2</v>
      </c>
      <c r="BY44" s="10">
        <v>1.0297698539480199E-2</v>
      </c>
      <c r="BZ44" s="10">
        <v>1.4142321599077899E-2</v>
      </c>
      <c r="CA44" s="10">
        <v>5.87362150059612E-3</v>
      </c>
      <c r="CB44" s="10">
        <v>9.7851359697689495E-3</v>
      </c>
      <c r="CC44" s="11">
        <v>1.4103596476084E-2</v>
      </c>
      <c r="CD44" s="10">
        <v>1.18186865769372E-2</v>
      </c>
      <c r="CE44" s="12">
        <v>1.61087126428764E-3</v>
      </c>
      <c r="CF44" s="11">
        <v>1.51886548142404E-2</v>
      </c>
      <c r="CG44" s="12">
        <v>0</v>
      </c>
      <c r="CH44" s="12">
        <v>0</v>
      </c>
      <c r="CI44" s="11">
        <v>2.35374995710196E-2</v>
      </c>
      <c r="CJ44" s="11">
        <v>3.6072118556932903E-2</v>
      </c>
      <c r="CK44" s="10">
        <v>1.1211391262197201E-2</v>
      </c>
      <c r="CL44" s="11">
        <v>1.52764882070695E-2</v>
      </c>
      <c r="CM44" s="10">
        <v>6.87164663074139E-3</v>
      </c>
      <c r="CN44" s="10">
        <v>5.4308564497349996E-3</v>
      </c>
      <c r="CO44" s="10">
        <v>7.2723238028943003E-3</v>
      </c>
      <c r="CP44" s="11">
        <v>1.4243509244489701E-2</v>
      </c>
      <c r="CQ44" s="10">
        <v>3.1272165867542198E-3</v>
      </c>
      <c r="CR44" s="10">
        <v>1.19204031584541E-2</v>
      </c>
      <c r="CS44" s="10">
        <v>1.03652824134656E-2</v>
      </c>
      <c r="CT44" s="10">
        <v>9.1078719317853902E-3</v>
      </c>
      <c r="CU44" s="10">
        <v>1.00833659199138E-2</v>
      </c>
      <c r="CV44" s="10">
        <v>1.15300221694186E-2</v>
      </c>
      <c r="CW44" s="10">
        <v>0</v>
      </c>
      <c r="CX44" s="10">
        <v>0</v>
      </c>
      <c r="CY44" s="10">
        <v>6.6516862643765896E-3</v>
      </c>
      <c r="CZ44" s="10">
        <v>1.2588684828805E-2</v>
      </c>
      <c r="DA44" s="11">
        <v>1.94826326220995E-2</v>
      </c>
      <c r="DB44" s="10">
        <v>1.5967511322520601E-2</v>
      </c>
      <c r="DC44" s="10">
        <v>1.0963415991780001E-2</v>
      </c>
      <c r="DD44" s="10">
        <v>2.5658208610236802E-3</v>
      </c>
      <c r="DE44" s="10">
        <v>1.2394730280963001E-3</v>
      </c>
      <c r="DF44" s="10">
        <v>0</v>
      </c>
      <c r="DG44" s="10">
        <v>0</v>
      </c>
      <c r="DH44" s="10">
        <v>1.2895346541158301E-2</v>
      </c>
      <c r="DI44" s="11">
        <v>2.44567732242639E-2</v>
      </c>
      <c r="DJ44" s="11">
        <v>3.7864937013186099E-2</v>
      </c>
      <c r="DK44" s="11">
        <v>3.1749218436694399E-2</v>
      </c>
      <c r="DL44" s="10">
        <v>1.64044012390826E-2</v>
      </c>
      <c r="DM44" s="10">
        <v>5.3362424719094097E-3</v>
      </c>
      <c r="DN44" s="10">
        <v>0</v>
      </c>
      <c r="DO44" s="10">
        <v>0</v>
      </c>
      <c r="DP44" s="10">
        <v>0</v>
      </c>
      <c r="DQ44" s="10">
        <v>0</v>
      </c>
      <c r="DR44" s="10">
        <v>0</v>
      </c>
      <c r="DS44" s="10">
        <v>0</v>
      </c>
      <c r="DT44" s="10">
        <v>0</v>
      </c>
      <c r="DU44" s="10">
        <v>5.5345890421923801E-3</v>
      </c>
      <c r="DV44" s="10">
        <v>0</v>
      </c>
      <c r="DW44" s="10">
        <v>2.4463050461550201E-3</v>
      </c>
      <c r="DX44" s="10">
        <v>0</v>
      </c>
      <c r="DY44" s="10">
        <v>4.9041930483342596E-3</v>
      </c>
      <c r="DZ44" s="10">
        <v>1.55166257357523E-2</v>
      </c>
      <c r="EA44" s="11">
        <v>1.7053591573956701E-2</v>
      </c>
      <c r="EB44" s="10">
        <v>5.4155808012402102E-3</v>
      </c>
      <c r="EC44" s="12">
        <v>0</v>
      </c>
      <c r="ED44" s="10">
        <v>0</v>
      </c>
      <c r="EE44" s="10">
        <v>8.7019903702052204E-3</v>
      </c>
      <c r="EF44" s="11">
        <v>2.8262396877027501E-2</v>
      </c>
      <c r="EG44" s="11">
        <v>3.14769675378287E-2</v>
      </c>
      <c r="EH44" s="10">
        <v>1.12972381202236E-2</v>
      </c>
      <c r="EI44" s="10">
        <v>0</v>
      </c>
      <c r="EJ44" s="10">
        <v>0</v>
      </c>
      <c r="EK44" s="10">
        <v>1.0604385836823201E-3</v>
      </c>
      <c r="EL44" s="10">
        <v>3.3062247266051701E-3</v>
      </c>
      <c r="EM44" s="12">
        <v>0</v>
      </c>
      <c r="EN44" s="10">
        <v>0</v>
      </c>
      <c r="EO44" s="10">
        <v>0</v>
      </c>
      <c r="EP44" s="10">
        <v>0</v>
      </c>
      <c r="EQ44" s="10">
        <v>8.0859439481062601E-3</v>
      </c>
      <c r="ER44" s="10">
        <v>7.11090969716367E-3</v>
      </c>
      <c r="ES44" s="11">
        <v>1.8207162050975102E-2</v>
      </c>
      <c r="ET44" s="10">
        <v>1.42517601183236E-2</v>
      </c>
      <c r="EU44" s="10">
        <v>2.26149018899545E-3</v>
      </c>
      <c r="EV44" s="10">
        <v>1.2394730280963001E-3</v>
      </c>
      <c r="EW44" s="10">
        <v>0</v>
      </c>
      <c r="EX44" s="10">
        <v>1.56984257319936E-2</v>
      </c>
      <c r="EY44" s="10">
        <v>1.4205186584925301E-2</v>
      </c>
      <c r="EZ44" s="11">
        <v>3.49531382820032E-2</v>
      </c>
      <c r="FA44" s="11">
        <v>2.4846471158400499E-2</v>
      </c>
      <c r="FB44" s="10">
        <v>4.6269849832357903E-3</v>
      </c>
      <c r="FC44" s="10">
        <v>0</v>
      </c>
      <c r="FD44" s="10">
        <v>0</v>
      </c>
      <c r="FE44" s="10">
        <v>0</v>
      </c>
      <c r="FF44" s="12">
        <v>0</v>
      </c>
      <c r="FG44" s="12">
        <v>0</v>
      </c>
      <c r="FH44" s="10">
        <v>3.5526825372144502E-3</v>
      </c>
      <c r="FI44" s="10">
        <v>0</v>
      </c>
      <c r="FJ44" s="10">
        <v>2.4463050461550201E-3</v>
      </c>
    </row>
    <row r="45" spans="1:166" x14ac:dyDescent="0.35">
      <c r="A45" s="13" t="s">
        <v>288</v>
      </c>
      <c r="B45" s="10">
        <v>4.7085428794953303E-3</v>
      </c>
      <c r="C45" s="10">
        <v>4.4595935033983104E-3</v>
      </c>
      <c r="D45" s="10">
        <v>5.0218137629203198E-3</v>
      </c>
      <c r="E45" s="10">
        <v>0</v>
      </c>
      <c r="F45" s="10">
        <v>0</v>
      </c>
      <c r="G45" s="10">
        <v>0</v>
      </c>
      <c r="H45" s="10">
        <v>0</v>
      </c>
      <c r="I45" s="10">
        <v>0</v>
      </c>
      <c r="J45" s="10">
        <v>0</v>
      </c>
      <c r="K45" s="11">
        <v>2.02504999117975E-2</v>
      </c>
      <c r="L45" s="11">
        <v>1.9024488519101199E-2</v>
      </c>
      <c r="M45" s="12">
        <v>0</v>
      </c>
      <c r="N45" s="11">
        <v>1.9703776278199098E-2</v>
      </c>
      <c r="O45" s="10">
        <v>0</v>
      </c>
      <c r="P45" s="10">
        <v>0</v>
      </c>
      <c r="Q45" s="10">
        <v>0</v>
      </c>
      <c r="R45" s="10">
        <v>0</v>
      </c>
      <c r="S45" s="10">
        <v>0</v>
      </c>
      <c r="T45" s="10">
        <v>0</v>
      </c>
      <c r="U45" s="10">
        <v>1.24114212515133E-2</v>
      </c>
      <c r="V45" s="11">
        <v>2.5859204330651399E-2</v>
      </c>
      <c r="W45" s="12">
        <v>0</v>
      </c>
      <c r="X45" s="11">
        <v>1.8441496338439299E-2</v>
      </c>
      <c r="Y45" s="10">
        <v>0</v>
      </c>
      <c r="Z45" s="10">
        <v>0</v>
      </c>
      <c r="AA45" s="10">
        <v>0</v>
      </c>
      <c r="AB45" s="10">
        <v>0</v>
      </c>
      <c r="AC45" s="10">
        <v>0</v>
      </c>
      <c r="AD45" s="10">
        <v>0</v>
      </c>
      <c r="AE45" s="11">
        <v>2.9367095784473399E-2</v>
      </c>
      <c r="AF45" s="10">
        <v>1.2152758861319999E-2</v>
      </c>
      <c r="AG45" s="12">
        <v>0</v>
      </c>
      <c r="AH45" s="11">
        <v>2.1724693598770599E-2</v>
      </c>
      <c r="AI45" s="12">
        <v>0</v>
      </c>
      <c r="AJ45" s="12">
        <v>0</v>
      </c>
      <c r="AK45" s="12">
        <v>0</v>
      </c>
      <c r="AL45" s="11">
        <v>2.9385106789271E-2</v>
      </c>
      <c r="AM45" s="11">
        <v>2.73326537680494E-2</v>
      </c>
      <c r="AN45" s="11">
        <v>3.25528578905913E-2</v>
      </c>
      <c r="AO45" s="10">
        <v>0</v>
      </c>
      <c r="AP45" s="11">
        <v>1.6120946660310401E-2</v>
      </c>
      <c r="AQ45" s="11">
        <v>3.4760033437876599E-2</v>
      </c>
      <c r="AR45" s="11">
        <v>5.2237603815833603E-2</v>
      </c>
      <c r="AS45" s="11">
        <v>1.86502225245633E-2</v>
      </c>
      <c r="AT45" s="10">
        <v>8.7621322769337196E-3</v>
      </c>
      <c r="AU45" s="11">
        <v>4.4440225196810797E-2</v>
      </c>
      <c r="AV45" s="11">
        <v>2.51949167144702E-2</v>
      </c>
      <c r="AW45" s="10">
        <v>1.1421968667758201E-2</v>
      </c>
      <c r="AX45" s="11">
        <v>3.89661136000128E-2</v>
      </c>
      <c r="AY45" s="10">
        <v>1.1938786249588201E-2</v>
      </c>
      <c r="AZ45" s="10">
        <v>6.1243865137753303E-3</v>
      </c>
      <c r="BA45" s="11">
        <v>5.1402812404507399E-2</v>
      </c>
      <c r="BB45" s="12">
        <v>0</v>
      </c>
      <c r="BC45" s="11">
        <v>8.7971874291214707E-3</v>
      </c>
      <c r="BD45" s="12">
        <v>0</v>
      </c>
      <c r="BE45" s="10">
        <v>8.1775702419794802E-3</v>
      </c>
      <c r="BF45" s="12">
        <v>0</v>
      </c>
      <c r="BG45" s="11">
        <v>9.6525006500787301E-3</v>
      </c>
      <c r="BH45" s="11">
        <v>5.9386711540883796E-3</v>
      </c>
      <c r="BI45" s="12">
        <v>0</v>
      </c>
      <c r="BJ45" s="10">
        <v>5.5814672385933904E-3</v>
      </c>
      <c r="BK45" s="10">
        <v>0</v>
      </c>
      <c r="BL45" s="10">
        <v>6.3991238896593102E-3</v>
      </c>
      <c r="BM45" s="10">
        <v>0</v>
      </c>
      <c r="BN45" s="11">
        <v>2.02831953837843E-2</v>
      </c>
      <c r="BO45" s="12">
        <v>1.7802934909420199E-4</v>
      </c>
      <c r="BP45" s="12">
        <v>0</v>
      </c>
      <c r="BQ45" s="11">
        <v>2.0705370231842199E-2</v>
      </c>
      <c r="BR45" s="12">
        <v>0</v>
      </c>
      <c r="BS45" s="10">
        <v>0</v>
      </c>
      <c r="BT45" s="11">
        <v>2.0561664010268599E-2</v>
      </c>
      <c r="BU45" s="12">
        <v>3.7647345985259399E-4</v>
      </c>
      <c r="BV45" s="10">
        <v>0</v>
      </c>
      <c r="BW45" s="10">
        <v>4.5749633321844697E-4</v>
      </c>
      <c r="BX45" s="12">
        <v>0</v>
      </c>
      <c r="BY45" s="10">
        <v>4.64097392720205E-4</v>
      </c>
      <c r="BZ45" s="12">
        <v>0</v>
      </c>
      <c r="CA45" s="11">
        <v>1.74910752168401E-2</v>
      </c>
      <c r="CB45" s="12">
        <v>2.4318618194703399E-4</v>
      </c>
      <c r="CC45" s="12">
        <v>0</v>
      </c>
      <c r="CD45" s="10">
        <v>2.4998050548403999E-3</v>
      </c>
      <c r="CE45" s="10">
        <v>4.9981094325701201E-3</v>
      </c>
      <c r="CF45" s="10">
        <v>6.1880884239264699E-3</v>
      </c>
      <c r="CG45" s="10">
        <v>0</v>
      </c>
      <c r="CH45" s="10">
        <v>4.1046341641321699E-3</v>
      </c>
      <c r="CI45" s="12">
        <v>1.7841451481277E-3</v>
      </c>
      <c r="CJ45" s="10">
        <v>1.3879083697122499E-3</v>
      </c>
      <c r="CK45" s="10">
        <v>5.6229644392179999E-3</v>
      </c>
      <c r="CL45" s="10">
        <v>5.9733257879095204E-3</v>
      </c>
      <c r="CM45" s="10">
        <v>5.2489318386003004E-3</v>
      </c>
      <c r="CN45" s="10">
        <v>2.1635689542687801E-3</v>
      </c>
      <c r="CO45" s="10">
        <v>4.6938035451610498E-3</v>
      </c>
      <c r="CP45" s="10">
        <v>5.43661426374655E-3</v>
      </c>
      <c r="CQ45" s="10">
        <v>2.08237079916185E-3</v>
      </c>
      <c r="CR45" s="10">
        <v>6.4624966032354302E-3</v>
      </c>
      <c r="CS45" s="12">
        <v>1.16267738741605E-3</v>
      </c>
      <c r="CT45" s="11">
        <v>1.14375838306337E-2</v>
      </c>
      <c r="CU45" s="12">
        <v>1.52403793579836E-4</v>
      </c>
      <c r="CV45" s="10">
        <v>5.6425672107162702E-3</v>
      </c>
      <c r="CW45" s="10">
        <v>1.12087322666288E-2</v>
      </c>
      <c r="CX45" s="11">
        <v>2.6658624454468101E-2</v>
      </c>
      <c r="CY45" s="11">
        <v>2.0502241856748399E-2</v>
      </c>
      <c r="CZ45" s="10">
        <v>0</v>
      </c>
      <c r="DA45" s="10">
        <v>0</v>
      </c>
      <c r="DB45" s="10">
        <v>0</v>
      </c>
      <c r="DC45" s="10">
        <v>0</v>
      </c>
      <c r="DD45" s="10">
        <v>0</v>
      </c>
      <c r="DE45" s="10">
        <v>0</v>
      </c>
      <c r="DF45" s="10">
        <v>1.4687839822184001E-2</v>
      </c>
      <c r="DG45" s="11">
        <v>3.6774475813763599E-2</v>
      </c>
      <c r="DH45" s="10">
        <v>1.24114212515133E-2</v>
      </c>
      <c r="DI45" s="10">
        <v>0</v>
      </c>
      <c r="DJ45" s="10">
        <v>0</v>
      </c>
      <c r="DK45" s="10">
        <v>0</v>
      </c>
      <c r="DL45" s="10">
        <v>0</v>
      </c>
      <c r="DM45" s="10">
        <v>0</v>
      </c>
      <c r="DN45" s="10">
        <v>0</v>
      </c>
      <c r="DO45" s="10">
        <v>7.7332609368168997E-3</v>
      </c>
      <c r="DP45" s="10">
        <v>1.64954011960422E-2</v>
      </c>
      <c r="DQ45" s="11">
        <v>3.0147662445543E-2</v>
      </c>
      <c r="DR45" s="10">
        <v>0</v>
      </c>
      <c r="DS45" s="10">
        <v>0</v>
      </c>
      <c r="DT45" s="10">
        <v>0</v>
      </c>
      <c r="DU45" s="10">
        <v>0</v>
      </c>
      <c r="DV45" s="10">
        <v>0</v>
      </c>
      <c r="DW45" s="10">
        <v>0</v>
      </c>
      <c r="DX45" s="10">
        <v>0</v>
      </c>
      <c r="DY45" s="12">
        <v>0</v>
      </c>
      <c r="DZ45" s="12">
        <v>0</v>
      </c>
      <c r="EA45" s="12">
        <v>0</v>
      </c>
      <c r="EB45" s="11">
        <v>1.6692240579118198E-2</v>
      </c>
      <c r="EC45" s="11">
        <v>1.9024488519101199E-2</v>
      </c>
      <c r="ED45" s="10">
        <v>0</v>
      </c>
      <c r="EE45" s="10">
        <v>0</v>
      </c>
      <c r="EF45" s="10">
        <v>0</v>
      </c>
      <c r="EG45" s="10">
        <v>0</v>
      </c>
      <c r="EH45" s="10">
        <v>1.0873285246055501E-2</v>
      </c>
      <c r="EI45" s="11">
        <v>2.5859204330651399E-2</v>
      </c>
      <c r="EJ45" s="10">
        <v>0</v>
      </c>
      <c r="EK45" s="10">
        <v>0</v>
      </c>
      <c r="EL45" s="10">
        <v>0</v>
      </c>
      <c r="EM45" s="10">
        <v>0</v>
      </c>
      <c r="EN45" s="11">
        <v>2.26332290698592E-2</v>
      </c>
      <c r="EO45" s="10">
        <v>1.2152758861319999E-2</v>
      </c>
      <c r="EP45" s="10">
        <v>1.12087322666288E-2</v>
      </c>
      <c r="EQ45" s="11">
        <v>3.8281630298382899E-2</v>
      </c>
      <c r="ER45" s="12">
        <v>0</v>
      </c>
      <c r="ES45" s="12">
        <v>0</v>
      </c>
      <c r="ET45" s="12">
        <v>0</v>
      </c>
      <c r="EU45" s="10">
        <v>0</v>
      </c>
      <c r="EV45" s="10">
        <v>0</v>
      </c>
      <c r="EW45" s="10">
        <v>1.4687839822184001E-2</v>
      </c>
      <c r="EX45" s="11">
        <v>3.3516995565236497E-2</v>
      </c>
      <c r="EY45" s="10">
        <v>0</v>
      </c>
      <c r="EZ45" s="10">
        <v>0</v>
      </c>
      <c r="FA45" s="10">
        <v>0</v>
      </c>
      <c r="FB45" s="10">
        <v>0</v>
      </c>
      <c r="FC45" s="10">
        <v>0</v>
      </c>
      <c r="FD45" s="10">
        <v>7.7332609368168997E-3</v>
      </c>
      <c r="FE45" s="11">
        <v>4.4760854561279602E-2</v>
      </c>
      <c r="FF45" s="10">
        <v>0</v>
      </c>
      <c r="FG45" s="10">
        <v>0</v>
      </c>
      <c r="FH45" s="10">
        <v>0</v>
      </c>
      <c r="FI45" s="10">
        <v>0</v>
      </c>
      <c r="FJ45" s="10">
        <v>0</v>
      </c>
    </row>
    <row r="46" spans="1:166" x14ac:dyDescent="0.35">
      <c r="A46" s="13" t="s">
        <v>289</v>
      </c>
      <c r="B46" s="10">
        <v>7.6791949981804301E-3</v>
      </c>
      <c r="C46" s="11">
        <v>1.2030789967840501E-2</v>
      </c>
      <c r="D46" s="12">
        <v>3.2649301235391499E-3</v>
      </c>
      <c r="E46" s="10">
        <v>9.4954299307286499E-4</v>
      </c>
      <c r="F46" s="10">
        <v>0</v>
      </c>
      <c r="G46" s="10">
        <v>3.5937368748399502E-3</v>
      </c>
      <c r="H46" s="10">
        <v>1.23034881455869E-2</v>
      </c>
      <c r="I46" s="11">
        <v>2.0514655141104201E-2</v>
      </c>
      <c r="J46" s="10">
        <v>1.2047595536055101E-2</v>
      </c>
      <c r="K46" s="10">
        <v>4.5420550741239801E-3</v>
      </c>
      <c r="L46" s="10">
        <v>0</v>
      </c>
      <c r="M46" s="11">
        <v>9.3002680322475592E-3</v>
      </c>
      <c r="N46" s="12">
        <v>2.5165854341816598E-3</v>
      </c>
      <c r="O46" s="10">
        <v>1.9443278774345599E-3</v>
      </c>
      <c r="P46" s="10">
        <v>0</v>
      </c>
      <c r="Q46" s="10">
        <v>7.0989279281929102E-3</v>
      </c>
      <c r="R46" s="10">
        <v>1.6550367751420301E-2</v>
      </c>
      <c r="S46" s="11">
        <v>3.2334112021655703E-2</v>
      </c>
      <c r="T46" s="10">
        <v>1.7054267032299598E-2</v>
      </c>
      <c r="U46" s="10">
        <v>8.9149571504091706E-3</v>
      </c>
      <c r="V46" s="10">
        <v>0</v>
      </c>
      <c r="W46" s="11">
        <v>1.42996290987176E-2</v>
      </c>
      <c r="X46" s="10">
        <v>4.9174312610236496E-3</v>
      </c>
      <c r="Y46" s="10">
        <v>0</v>
      </c>
      <c r="Z46" s="10">
        <v>0</v>
      </c>
      <c r="AA46" s="10">
        <v>0</v>
      </c>
      <c r="AB46" s="10">
        <v>8.0841002797720201E-3</v>
      </c>
      <c r="AC46" s="10">
        <v>7.9305434394990708E-3</v>
      </c>
      <c r="AD46" s="10">
        <v>6.7443981897424296E-3</v>
      </c>
      <c r="AE46" s="10">
        <v>0</v>
      </c>
      <c r="AF46" s="10">
        <v>0</v>
      </c>
      <c r="AG46" s="10">
        <v>4.2465495323174302E-3</v>
      </c>
      <c r="AH46" s="10">
        <v>0</v>
      </c>
      <c r="AI46" s="10">
        <v>8.4283354881622002E-3</v>
      </c>
      <c r="AJ46" s="11">
        <v>1.2955447591544499E-2</v>
      </c>
      <c r="AK46" s="12">
        <v>3.86047132253359E-3</v>
      </c>
      <c r="AL46" s="10">
        <v>3.75309436544774E-3</v>
      </c>
      <c r="AM46" s="10">
        <v>7.2882614088958797E-3</v>
      </c>
      <c r="AN46" s="10">
        <v>0</v>
      </c>
      <c r="AO46" s="10">
        <v>0</v>
      </c>
      <c r="AP46" s="10">
        <v>0</v>
      </c>
      <c r="AQ46" s="10">
        <v>7.9668908970339895E-3</v>
      </c>
      <c r="AR46" s="10">
        <v>5.2992363090306601E-3</v>
      </c>
      <c r="AS46" s="10">
        <v>3.0301421524457301E-3</v>
      </c>
      <c r="AT46" s="10">
        <v>0</v>
      </c>
      <c r="AU46" s="10">
        <v>6.4893738623412398E-3</v>
      </c>
      <c r="AV46" s="10">
        <v>5.85218005726784E-3</v>
      </c>
      <c r="AW46" s="10">
        <v>0</v>
      </c>
      <c r="AX46" s="10">
        <v>1.2617239753372599E-2</v>
      </c>
      <c r="AY46" s="10">
        <v>0</v>
      </c>
      <c r="AZ46" s="10">
        <v>0</v>
      </c>
      <c r="BA46" s="10">
        <v>0</v>
      </c>
      <c r="BB46" s="10">
        <v>4.8639250279866302E-3</v>
      </c>
      <c r="BC46" s="10">
        <v>1.01238235199861E-2</v>
      </c>
      <c r="BD46" s="10">
        <v>7.4039262137349099E-3</v>
      </c>
      <c r="BE46" s="11">
        <v>1.5888220425849801E-2</v>
      </c>
      <c r="BF46" s="12">
        <v>2.3818736777971002E-3</v>
      </c>
      <c r="BG46" s="10">
        <v>4.0792092061510297E-3</v>
      </c>
      <c r="BH46" s="11">
        <v>9.5788561993127696E-3</v>
      </c>
      <c r="BI46" s="12">
        <v>4.0789134084089502E-4</v>
      </c>
      <c r="BJ46" s="11">
        <v>1.48482083113452E-2</v>
      </c>
      <c r="BK46" s="10">
        <v>8.3118688696086601E-4</v>
      </c>
      <c r="BL46" s="10">
        <v>4.1603877280104598E-3</v>
      </c>
      <c r="BM46" s="10">
        <v>0</v>
      </c>
      <c r="BN46" s="10">
        <v>3.4637092502542398E-3</v>
      </c>
      <c r="BO46" s="11">
        <v>1.2618698492707201E-2</v>
      </c>
      <c r="BP46" s="12">
        <v>4.2581096174127098E-4</v>
      </c>
      <c r="BQ46" s="10">
        <v>5.5210940034677303E-3</v>
      </c>
      <c r="BR46" s="11">
        <v>1.8761807165679299E-2</v>
      </c>
      <c r="BS46" s="10">
        <v>8.7917220110347101E-4</v>
      </c>
      <c r="BT46" s="10">
        <v>1.62915976848058E-3</v>
      </c>
      <c r="BU46" s="10">
        <v>5.8381682939873001E-3</v>
      </c>
      <c r="BV46" s="10">
        <v>0</v>
      </c>
      <c r="BW46" s="10">
        <v>5.9777688757167401E-3</v>
      </c>
      <c r="BX46" s="11">
        <v>1.8130043516435799E-2</v>
      </c>
      <c r="BY46" s="10">
        <v>4.1855624603509504E-3</v>
      </c>
      <c r="BZ46" s="11">
        <v>1.8735808811597299E-2</v>
      </c>
      <c r="CA46" s="10">
        <v>1.83656198903303E-3</v>
      </c>
      <c r="CB46" s="10">
        <v>5.8586762694224003E-3</v>
      </c>
      <c r="CC46" s="11">
        <v>1.33657683757485E-2</v>
      </c>
      <c r="CD46" s="12">
        <v>1.23230014814901E-3</v>
      </c>
      <c r="CE46" s="10">
        <v>5.3977654131362801E-3</v>
      </c>
      <c r="CF46" s="11">
        <v>1.26955344777098E-2</v>
      </c>
      <c r="CG46" s="12">
        <v>6.1050360873929896E-4</v>
      </c>
      <c r="CH46" s="10">
        <v>5.17775933410699E-3</v>
      </c>
      <c r="CI46" s="11">
        <v>1.2357131454419801E-2</v>
      </c>
      <c r="CJ46" s="10">
        <v>1.1728203746276301E-2</v>
      </c>
      <c r="CK46" s="10">
        <v>8.2401424879064607E-3</v>
      </c>
      <c r="CL46" s="11">
        <v>1.2472095888761499E-2</v>
      </c>
      <c r="CM46" s="12">
        <v>3.7222681786360798E-3</v>
      </c>
      <c r="CN46" s="10">
        <v>6.11799303438707E-3</v>
      </c>
      <c r="CO46" s="12">
        <v>4.2218822928850397E-3</v>
      </c>
      <c r="CP46" s="11">
        <v>1.23641027468661E-2</v>
      </c>
      <c r="CQ46" s="10">
        <v>5.1252134153399404E-3</v>
      </c>
      <c r="CR46" s="10">
        <v>6.1339694110674999E-3</v>
      </c>
      <c r="CS46" s="10">
        <v>1.00122130670819E-2</v>
      </c>
      <c r="CT46" s="11">
        <v>1.15377566654016E-2</v>
      </c>
      <c r="CU46" s="12">
        <v>5.07167473124204E-3</v>
      </c>
      <c r="CV46" s="10">
        <v>1.11495179135372E-2</v>
      </c>
      <c r="CW46" s="10">
        <v>0</v>
      </c>
      <c r="CX46" s="10">
        <v>0</v>
      </c>
      <c r="CY46" s="10">
        <v>4.5985191507351498E-3</v>
      </c>
      <c r="CZ46" s="10">
        <v>1.1984516178560001E-2</v>
      </c>
      <c r="DA46" s="11">
        <v>2.0452785257234301E-2</v>
      </c>
      <c r="DB46" s="10">
        <v>1.2321896952801101E-2</v>
      </c>
      <c r="DC46" s="10">
        <v>3.5520429264755599E-3</v>
      </c>
      <c r="DD46" s="10">
        <v>0</v>
      </c>
      <c r="DE46" s="10">
        <v>9.44480676134853E-4</v>
      </c>
      <c r="DF46" s="10">
        <v>0</v>
      </c>
      <c r="DG46" s="10">
        <v>0</v>
      </c>
      <c r="DH46" s="10">
        <v>8.9149571504091706E-3</v>
      </c>
      <c r="DI46" s="10">
        <v>1.7135489918701799E-2</v>
      </c>
      <c r="DJ46" s="11">
        <v>3.2346601567758003E-2</v>
      </c>
      <c r="DK46" s="10">
        <v>1.6455851430764199E-2</v>
      </c>
      <c r="DL46" s="10">
        <v>7.1120409408177302E-3</v>
      </c>
      <c r="DM46" s="10">
        <v>0</v>
      </c>
      <c r="DN46" s="10">
        <v>1.91450658372587E-3</v>
      </c>
      <c r="DO46" s="10">
        <v>0</v>
      </c>
      <c r="DP46" s="10">
        <v>0</v>
      </c>
      <c r="DQ46" s="10">
        <v>0</v>
      </c>
      <c r="DR46" s="10">
        <v>6.6356752380498998E-3</v>
      </c>
      <c r="DS46" s="10">
        <v>7.8778237886368702E-3</v>
      </c>
      <c r="DT46" s="10">
        <v>8.1552842004559405E-3</v>
      </c>
      <c r="DU46" s="10">
        <v>0</v>
      </c>
      <c r="DV46" s="10">
        <v>0</v>
      </c>
      <c r="DW46" s="10">
        <v>0</v>
      </c>
      <c r="DX46" s="10">
        <v>1.84844107367819E-3</v>
      </c>
      <c r="DY46" s="12">
        <v>8.3204881994218202E-4</v>
      </c>
      <c r="DZ46" s="10">
        <v>9.9361596581990508E-3</v>
      </c>
      <c r="EA46" s="11">
        <v>1.8102706461169099E-2</v>
      </c>
      <c r="EB46" s="10">
        <v>3.7439607096668602E-3</v>
      </c>
      <c r="EC46" s="10">
        <v>0</v>
      </c>
      <c r="ED46" s="10">
        <v>3.9651439609299901E-3</v>
      </c>
      <c r="EE46" s="10">
        <v>1.6534071043113701E-3</v>
      </c>
      <c r="EF46" s="10">
        <v>1.3385989495118201E-2</v>
      </c>
      <c r="EG46" s="11">
        <v>2.72823539945862E-2</v>
      </c>
      <c r="EH46" s="10">
        <v>7.8101347209483998E-3</v>
      </c>
      <c r="EI46" s="10">
        <v>0</v>
      </c>
      <c r="EJ46" s="10">
        <v>0</v>
      </c>
      <c r="EK46" s="10">
        <v>0</v>
      </c>
      <c r="EL46" s="10">
        <v>6.6381145987819698E-3</v>
      </c>
      <c r="EM46" s="10">
        <v>7.3454720960835704E-3</v>
      </c>
      <c r="EN46" s="10">
        <v>0</v>
      </c>
      <c r="EO46" s="10">
        <v>0</v>
      </c>
      <c r="EP46" s="10">
        <v>0</v>
      </c>
      <c r="EQ46" s="10">
        <v>5.5900664311657102E-3</v>
      </c>
      <c r="ER46" s="10">
        <v>8.8465051995460006E-3</v>
      </c>
      <c r="ES46" s="11">
        <v>1.7217858548264901E-2</v>
      </c>
      <c r="ET46" s="10">
        <v>6.75028799814896E-3</v>
      </c>
      <c r="EU46" s="10">
        <v>0</v>
      </c>
      <c r="EV46" s="10">
        <v>9.44480676134853E-4</v>
      </c>
      <c r="EW46" s="10">
        <v>0</v>
      </c>
      <c r="EX46" s="10">
        <v>1.08528136318726E-2</v>
      </c>
      <c r="EY46" s="10">
        <v>1.3006209345056601E-2</v>
      </c>
      <c r="EZ46" s="11">
        <v>2.81290712458237E-2</v>
      </c>
      <c r="FA46" s="10">
        <v>8.1513162673964804E-3</v>
      </c>
      <c r="FB46" s="10">
        <v>0</v>
      </c>
      <c r="FC46" s="10">
        <v>1.91450658372587E-3</v>
      </c>
      <c r="FD46" s="10">
        <v>0</v>
      </c>
      <c r="FE46" s="10">
        <v>0</v>
      </c>
      <c r="FF46" s="10">
        <v>4.7871992520054901E-3</v>
      </c>
      <c r="FG46" s="10">
        <v>5.3850283424312804E-3</v>
      </c>
      <c r="FH46" s="10">
        <v>5.3417282736537E-3</v>
      </c>
      <c r="FI46" s="10">
        <v>0</v>
      </c>
      <c r="FJ46" s="10">
        <v>0</v>
      </c>
    </row>
    <row r="47" spans="1:166" x14ac:dyDescent="0.35">
      <c r="A47" s="13" t="s">
        <v>290</v>
      </c>
      <c r="B47" s="10">
        <v>8.0516894544748405E-3</v>
      </c>
      <c r="C47" s="11">
        <v>1.2174976155108101E-2</v>
      </c>
      <c r="D47" s="12">
        <v>3.8781691327347302E-3</v>
      </c>
      <c r="E47" s="10">
        <v>7.3485326912406399E-3</v>
      </c>
      <c r="F47" s="10">
        <v>0</v>
      </c>
      <c r="G47" s="10">
        <v>5.7143404872702997E-3</v>
      </c>
      <c r="H47" s="10">
        <v>6.6402871459076201E-3</v>
      </c>
      <c r="I47" s="11">
        <v>1.67279215861094E-2</v>
      </c>
      <c r="J47" s="10">
        <v>3.1809856090512499E-3</v>
      </c>
      <c r="K47" s="10">
        <v>1.51957160723457E-2</v>
      </c>
      <c r="L47" s="10">
        <v>7.2479756693092203E-3</v>
      </c>
      <c r="M47" s="10">
        <v>6.92133130145092E-3</v>
      </c>
      <c r="N47" s="10">
        <v>1.1651525913973801E-2</v>
      </c>
      <c r="O47" s="10">
        <v>9.0828386124642002E-3</v>
      </c>
      <c r="P47" s="10">
        <v>0</v>
      </c>
      <c r="Q47" s="10">
        <v>7.2913272575974497E-3</v>
      </c>
      <c r="R47" s="10">
        <v>1.32990088161801E-2</v>
      </c>
      <c r="S47" s="11">
        <v>2.3973524679033398E-2</v>
      </c>
      <c r="T47" s="10">
        <v>0</v>
      </c>
      <c r="U47" s="11">
        <v>2.9825520704606E-2</v>
      </c>
      <c r="V47" s="10">
        <v>9.4790941810063301E-3</v>
      </c>
      <c r="W47" s="10">
        <v>9.4552265350857003E-3</v>
      </c>
      <c r="X47" s="11">
        <v>2.0702048161517401E-2</v>
      </c>
      <c r="Y47" s="10">
        <v>5.6931013902319898E-3</v>
      </c>
      <c r="Z47" s="10">
        <v>0</v>
      </c>
      <c r="AA47" s="10">
        <v>4.09751691862677E-3</v>
      </c>
      <c r="AB47" s="10">
        <v>0</v>
      </c>
      <c r="AC47" s="10">
        <v>9.0299703177169205E-3</v>
      </c>
      <c r="AD47" s="10">
        <v>6.7443981897424296E-3</v>
      </c>
      <c r="AE47" s="10">
        <v>0</v>
      </c>
      <c r="AF47" s="10">
        <v>5.0377413525316602E-3</v>
      </c>
      <c r="AG47" s="10">
        <v>4.3717359449550099E-3</v>
      </c>
      <c r="AH47" s="10">
        <v>2.2365337506441798E-3</v>
      </c>
      <c r="AI47" s="10">
        <v>7.57297494001431E-3</v>
      </c>
      <c r="AJ47" s="10">
        <v>1.1147068941980601E-2</v>
      </c>
      <c r="AK47" s="12">
        <v>3.9742763193387296E-3</v>
      </c>
      <c r="AL47" s="10">
        <v>1.05605397746165E-2</v>
      </c>
      <c r="AM47" s="10">
        <v>1.74470673478185E-2</v>
      </c>
      <c r="AN47" s="10">
        <v>3.3512815737180902E-3</v>
      </c>
      <c r="AO47" s="10">
        <v>0</v>
      </c>
      <c r="AP47" s="10">
        <v>7.6416032769687304E-3</v>
      </c>
      <c r="AQ47" s="10">
        <v>1.84936346019E-2</v>
      </c>
      <c r="AR47" s="10">
        <v>1.2621078920287901E-2</v>
      </c>
      <c r="AS47" s="10">
        <v>9.6075915480199094E-3</v>
      </c>
      <c r="AT47" s="10">
        <v>4.1533999293910696E-3</v>
      </c>
      <c r="AU47" s="10">
        <v>1.5241039196263901E-2</v>
      </c>
      <c r="AV47" s="10">
        <v>1.40681512028881E-2</v>
      </c>
      <c r="AW47" s="10">
        <v>8.0276953376544405E-3</v>
      </c>
      <c r="AX47" s="11">
        <v>2.4334255751827599E-2</v>
      </c>
      <c r="AY47" s="10">
        <v>4.9490422606849804E-3</v>
      </c>
      <c r="AZ47" s="10">
        <v>0</v>
      </c>
      <c r="BA47" s="10">
        <v>5.7415637934959502E-3</v>
      </c>
      <c r="BB47" s="10">
        <v>5.0096403248790101E-3</v>
      </c>
      <c r="BC47" s="10">
        <v>1.06932407606297E-2</v>
      </c>
      <c r="BD47" s="10">
        <v>7.8335263696672902E-3</v>
      </c>
      <c r="BE47" s="11">
        <v>1.5794456114814399E-2</v>
      </c>
      <c r="BF47" s="12">
        <v>2.2493688438544098E-3</v>
      </c>
      <c r="BG47" s="10">
        <v>5.3801093670001699E-3</v>
      </c>
      <c r="BH47" s="10">
        <v>9.3305331149554898E-3</v>
      </c>
      <c r="BI47" s="10">
        <v>3.1566794494931102E-3</v>
      </c>
      <c r="BJ47" s="11">
        <v>1.4260977242327499E-2</v>
      </c>
      <c r="BK47" s="10">
        <v>3.8828514669158E-3</v>
      </c>
      <c r="BL47" s="12">
        <v>4.2657626363326196E-3</v>
      </c>
      <c r="BM47" s="10">
        <v>2.4649635278395699E-3</v>
      </c>
      <c r="BN47" s="10">
        <v>1.22299499715312E-2</v>
      </c>
      <c r="BO47" s="10">
        <v>8.4585673013765194E-3</v>
      </c>
      <c r="BP47" s="10">
        <v>4.8088167452645797E-3</v>
      </c>
      <c r="BQ47" s="11">
        <v>2.3243426882241899E-2</v>
      </c>
      <c r="BR47" s="10">
        <v>1.09373646876762E-2</v>
      </c>
      <c r="BS47" s="10">
        <v>7.23184839113183E-3</v>
      </c>
      <c r="BT47" s="10">
        <v>2.19814238332992E-3</v>
      </c>
      <c r="BU47" s="10">
        <v>5.7345904148433102E-3</v>
      </c>
      <c r="BV47" s="10">
        <v>2.5415659844104E-3</v>
      </c>
      <c r="BW47" s="10">
        <v>8.2827619352036901E-3</v>
      </c>
      <c r="BX47" s="10">
        <v>9.2220883576010302E-3</v>
      </c>
      <c r="BY47" s="11">
        <v>1.4980989853985899E-2</v>
      </c>
      <c r="BZ47" s="10">
        <v>4.6134068186825302E-3</v>
      </c>
      <c r="CA47" s="10">
        <v>3.6495648914078201E-3</v>
      </c>
      <c r="CB47" s="10">
        <v>1.09033615503098E-2</v>
      </c>
      <c r="CC47" s="10">
        <v>6.5496036706109298E-3</v>
      </c>
      <c r="CD47" s="11">
        <v>1.55306731645819E-2</v>
      </c>
      <c r="CE47" s="12">
        <v>1.72594865392439E-3</v>
      </c>
      <c r="CF47" s="10">
        <v>8.8248993792812494E-3</v>
      </c>
      <c r="CG47" s="10">
        <v>5.0340993088388297E-3</v>
      </c>
      <c r="CH47" s="10">
        <v>4.8686813643263197E-3</v>
      </c>
      <c r="CI47" s="11">
        <v>1.1915745797089299E-2</v>
      </c>
      <c r="CJ47" s="10">
        <v>1.38422268921881E-2</v>
      </c>
      <c r="CK47" s="10">
        <v>9.3538095889174906E-3</v>
      </c>
      <c r="CL47" s="10">
        <v>8.7050445047422795E-3</v>
      </c>
      <c r="CM47" s="10">
        <v>1.00464067961445E-2</v>
      </c>
      <c r="CN47" s="10">
        <v>4.4276915790593396E-3</v>
      </c>
      <c r="CO47" s="12">
        <v>4.5309119497421698E-3</v>
      </c>
      <c r="CP47" s="11">
        <v>1.33133611397748E-2</v>
      </c>
      <c r="CQ47" s="10">
        <v>3.6382404162046801E-3</v>
      </c>
      <c r="CR47" s="10">
        <v>5.6627219656025397E-3</v>
      </c>
      <c r="CS47" s="10">
        <v>9.5728333507904498E-3</v>
      </c>
      <c r="CT47" s="10">
        <v>8.7676837514052506E-3</v>
      </c>
      <c r="CU47" s="10">
        <v>7.5745693475430999E-3</v>
      </c>
      <c r="CV47" s="10">
        <v>1.22655423748874E-2</v>
      </c>
      <c r="CW47" s="10">
        <v>0</v>
      </c>
      <c r="CX47" s="10">
        <v>1.43275249449452E-2</v>
      </c>
      <c r="CY47" s="10">
        <v>1.53846200073417E-2</v>
      </c>
      <c r="CZ47" s="10">
        <v>3.1643304575880802E-3</v>
      </c>
      <c r="DA47" s="11">
        <v>1.6677472063131901E-2</v>
      </c>
      <c r="DB47" s="10">
        <v>6.6502225206947901E-3</v>
      </c>
      <c r="DC47" s="10">
        <v>5.6480436420892101E-3</v>
      </c>
      <c r="DD47" s="10">
        <v>1.33136282008096E-3</v>
      </c>
      <c r="DE47" s="10">
        <v>5.7656572797434302E-3</v>
      </c>
      <c r="DF47" s="10">
        <v>0</v>
      </c>
      <c r="DG47" s="10">
        <v>1.8740889042435298E-2</v>
      </c>
      <c r="DH47" s="11">
        <v>2.9825520704606E-2</v>
      </c>
      <c r="DI47" s="10">
        <v>0</v>
      </c>
      <c r="DJ47" s="11">
        <v>2.3982784820196799E-2</v>
      </c>
      <c r="DK47" s="10">
        <v>1.3223060450526999E-2</v>
      </c>
      <c r="DL47" s="10">
        <v>7.3047956668203301E-3</v>
      </c>
      <c r="DM47" s="10">
        <v>0</v>
      </c>
      <c r="DN47" s="10">
        <v>8.9435298049762805E-3</v>
      </c>
      <c r="DO47" s="10">
        <v>0</v>
      </c>
      <c r="DP47" s="10">
        <v>9.9878757892039004E-3</v>
      </c>
      <c r="DQ47" s="10">
        <v>0</v>
      </c>
      <c r="DR47" s="10">
        <v>6.6356752380498998E-3</v>
      </c>
      <c r="DS47" s="10">
        <v>8.9699420376781192E-3</v>
      </c>
      <c r="DT47" s="10">
        <v>0</v>
      </c>
      <c r="DU47" s="10">
        <v>3.9949937564819999E-3</v>
      </c>
      <c r="DV47" s="10">
        <v>2.5808715943218901E-3</v>
      </c>
      <c r="DW47" s="10">
        <v>2.6714727143474998E-3</v>
      </c>
      <c r="DX47" s="10">
        <v>3.7147860262424E-3</v>
      </c>
      <c r="DY47" s="10">
        <v>3.7143864470937701E-3</v>
      </c>
      <c r="DZ47" s="10">
        <v>6.2414658502347904E-3</v>
      </c>
      <c r="EA47" s="10">
        <v>1.14912056202062E-2</v>
      </c>
      <c r="EB47" s="10">
        <v>1.25256437893563E-2</v>
      </c>
      <c r="EC47" s="10">
        <v>7.2479756693092203E-3</v>
      </c>
      <c r="ED47" s="10">
        <v>7.9686940459464204E-3</v>
      </c>
      <c r="EE47" s="10">
        <v>4.9421469643619797E-3</v>
      </c>
      <c r="EF47" s="10">
        <v>1.02671229792001E-2</v>
      </c>
      <c r="EG47" s="10">
        <v>1.3164795148088101E-2</v>
      </c>
      <c r="EH47" s="11">
        <v>2.61292713913625E-2</v>
      </c>
      <c r="EI47" s="10">
        <v>9.4790941810063301E-3</v>
      </c>
      <c r="EJ47" s="10">
        <v>0</v>
      </c>
      <c r="EK47" s="10">
        <v>2.47876569292768E-3</v>
      </c>
      <c r="EL47" s="10">
        <v>2.3865091047630699E-3</v>
      </c>
      <c r="EM47" s="10">
        <v>9.6389143340437598E-3</v>
      </c>
      <c r="EN47" s="10">
        <v>0</v>
      </c>
      <c r="EO47" s="10">
        <v>5.0377413525316602E-3</v>
      </c>
      <c r="EP47" s="10">
        <v>0</v>
      </c>
      <c r="EQ47" s="10">
        <v>1.5729452324077499E-2</v>
      </c>
      <c r="ER47" s="10">
        <v>7.7224076221706402E-3</v>
      </c>
      <c r="ES47" s="10">
        <v>1.2025885432362399E-2</v>
      </c>
      <c r="ET47" s="10">
        <v>7.1306424083296804E-3</v>
      </c>
      <c r="EU47" s="10">
        <v>1.17345057144994E-3</v>
      </c>
      <c r="EV47" s="10">
        <v>5.7656572797434302E-3</v>
      </c>
      <c r="EW47" s="10">
        <v>0</v>
      </c>
      <c r="EX47" s="11">
        <v>2.5980101388444699E-2</v>
      </c>
      <c r="EY47" s="10">
        <v>1.0760643516447E-2</v>
      </c>
      <c r="EZ47" s="11">
        <v>1.7479055914471998E-2</v>
      </c>
      <c r="FA47" s="10">
        <v>1.16536696245341E-2</v>
      </c>
      <c r="FB47" s="10">
        <v>0</v>
      </c>
      <c r="FC47" s="10">
        <v>8.9435298049762805E-3</v>
      </c>
      <c r="FD47" s="10">
        <v>0</v>
      </c>
      <c r="FE47" s="10">
        <v>4.99967394570895E-3</v>
      </c>
      <c r="FF47" s="10">
        <v>4.7871992520054901E-3</v>
      </c>
      <c r="FG47" s="10">
        <v>6.1315654422908301E-3</v>
      </c>
      <c r="FH47" s="10">
        <v>2.56440802501068E-3</v>
      </c>
      <c r="FI47" s="10">
        <v>2.3084931660620899E-3</v>
      </c>
      <c r="FJ47" s="10">
        <v>2.6714727143474998E-3</v>
      </c>
    </row>
    <row r="48" spans="1:166" x14ac:dyDescent="0.35">
      <c r="A48" s="13" t="s">
        <v>291</v>
      </c>
      <c r="B48" s="10">
        <v>3.86451176894717E-3</v>
      </c>
      <c r="C48" s="10">
        <v>5.1527281255989398E-3</v>
      </c>
      <c r="D48" s="10">
        <v>2.5765167554218098E-3</v>
      </c>
      <c r="E48" s="10">
        <v>3.0845636287807898E-3</v>
      </c>
      <c r="F48" s="10">
        <v>1.3356949991124301E-3</v>
      </c>
      <c r="G48" s="10">
        <v>6.6347647511986897E-3</v>
      </c>
      <c r="H48" s="10">
        <v>1.6203752683975E-3</v>
      </c>
      <c r="I48" s="11">
        <v>1.2349526178128E-2</v>
      </c>
      <c r="J48" s="10">
        <v>3.5380009159601102E-3</v>
      </c>
      <c r="K48" s="10">
        <v>0</v>
      </c>
      <c r="L48" s="10">
        <v>0</v>
      </c>
      <c r="M48" s="11">
        <v>5.07797866796692E-3</v>
      </c>
      <c r="N48" s="12">
        <v>0</v>
      </c>
      <c r="O48" s="10">
        <v>1.9443278774345599E-3</v>
      </c>
      <c r="P48" s="10">
        <v>2.7852728486337098E-3</v>
      </c>
      <c r="Q48" s="11">
        <v>1.31060560162385E-2</v>
      </c>
      <c r="R48" s="10">
        <v>3.2452489638523001E-3</v>
      </c>
      <c r="S48" s="11">
        <v>1.43146064697118E-2</v>
      </c>
      <c r="T48" s="10">
        <v>2.4410665665417701E-3</v>
      </c>
      <c r="U48" s="10">
        <v>0</v>
      </c>
      <c r="V48" s="10">
        <v>0</v>
      </c>
      <c r="W48" s="11">
        <v>6.7962149345695902E-3</v>
      </c>
      <c r="X48" s="10">
        <v>0</v>
      </c>
      <c r="Y48" s="10">
        <v>4.1729425186919503E-3</v>
      </c>
      <c r="Z48" s="10">
        <v>0</v>
      </c>
      <c r="AA48" s="10">
        <v>0</v>
      </c>
      <c r="AB48" s="10">
        <v>0</v>
      </c>
      <c r="AC48" s="10">
        <v>1.02926302289636E-2</v>
      </c>
      <c r="AD48" s="10">
        <v>4.81052387116776E-3</v>
      </c>
      <c r="AE48" s="10">
        <v>0</v>
      </c>
      <c r="AF48" s="10">
        <v>0</v>
      </c>
      <c r="AG48" s="10">
        <v>3.3511608545190598E-3</v>
      </c>
      <c r="AH48" s="10">
        <v>0</v>
      </c>
      <c r="AI48" s="10">
        <v>4.6019004685624301E-3</v>
      </c>
      <c r="AJ48" s="10">
        <v>6.1573629496155602E-3</v>
      </c>
      <c r="AK48" s="10">
        <v>3.0464875724663899E-3</v>
      </c>
      <c r="AL48" s="10">
        <v>0</v>
      </c>
      <c r="AM48" s="10">
        <v>0</v>
      </c>
      <c r="AN48" s="10">
        <v>0</v>
      </c>
      <c r="AO48" s="10">
        <v>0</v>
      </c>
      <c r="AP48" s="10">
        <v>0</v>
      </c>
      <c r="AQ48" s="10">
        <v>0</v>
      </c>
      <c r="AR48" s="10">
        <v>0</v>
      </c>
      <c r="AS48" s="10">
        <v>0</v>
      </c>
      <c r="AT48" s="10">
        <v>0</v>
      </c>
      <c r="AU48" s="10">
        <v>0</v>
      </c>
      <c r="AV48" s="10">
        <v>0</v>
      </c>
      <c r="AW48" s="10">
        <v>0</v>
      </c>
      <c r="AX48" s="10">
        <v>0</v>
      </c>
      <c r="AY48" s="10">
        <v>0</v>
      </c>
      <c r="AZ48" s="10">
        <v>0</v>
      </c>
      <c r="BA48" s="10">
        <v>0</v>
      </c>
      <c r="BB48" s="10">
        <v>3.2653454235265899E-3</v>
      </c>
      <c r="BC48" s="10">
        <v>4.38479549051879E-3</v>
      </c>
      <c r="BD48" s="10">
        <v>5.7741833369584702E-3</v>
      </c>
      <c r="BE48" s="10">
        <v>4.6346190158462197E-3</v>
      </c>
      <c r="BF48" s="10">
        <v>8.1060565158384596E-4</v>
      </c>
      <c r="BG48" s="10">
        <v>4.2048888493471997E-3</v>
      </c>
      <c r="BH48" s="10">
        <v>4.35081887755956E-3</v>
      </c>
      <c r="BI48" s="10">
        <v>2.00308160690794E-3</v>
      </c>
      <c r="BJ48" s="10">
        <v>5.8922808360459197E-3</v>
      </c>
      <c r="BK48" s="10">
        <v>2.2129102481829102E-3</v>
      </c>
      <c r="BL48" s="10">
        <v>2.7876304456918299E-3</v>
      </c>
      <c r="BM48" s="10">
        <v>1.80677462200045E-3</v>
      </c>
      <c r="BN48" s="12">
        <v>0</v>
      </c>
      <c r="BO48" s="11">
        <v>6.5913992158037E-3</v>
      </c>
      <c r="BP48" s="10">
        <v>2.0910816682828798E-3</v>
      </c>
      <c r="BQ48" s="10">
        <v>0</v>
      </c>
      <c r="BR48" s="11">
        <v>8.55612258050438E-3</v>
      </c>
      <c r="BS48" s="10">
        <v>2.3406639400351801E-3</v>
      </c>
      <c r="BT48" s="10">
        <v>0</v>
      </c>
      <c r="BU48" s="10">
        <v>4.43194028877162E-3</v>
      </c>
      <c r="BV48" s="10">
        <v>1.86292286636672E-3</v>
      </c>
      <c r="BW48" s="10">
        <v>5.9004746859664999E-3</v>
      </c>
      <c r="BX48" s="11">
        <v>7.5660723685550104E-3</v>
      </c>
      <c r="BY48" s="10">
        <v>6.9405916226026199E-3</v>
      </c>
      <c r="BZ48" s="10">
        <v>6.6840682185889998E-3</v>
      </c>
      <c r="CA48" s="10">
        <v>0</v>
      </c>
      <c r="CB48" s="10">
        <v>3.5955750522916898E-3</v>
      </c>
      <c r="CC48" s="11">
        <v>6.8930393144463397E-3</v>
      </c>
      <c r="CD48" s="10">
        <v>4.0100347565979902E-4</v>
      </c>
      <c r="CE48" s="10">
        <v>2.8370346269119902E-3</v>
      </c>
      <c r="CF48" s="10">
        <v>4.6653122825503898E-3</v>
      </c>
      <c r="CG48" s="10">
        <v>1.27715920995068E-3</v>
      </c>
      <c r="CH48" s="10">
        <v>3.1932690336931198E-3</v>
      </c>
      <c r="CI48" s="10">
        <v>6.0509520334838703E-3</v>
      </c>
      <c r="CJ48" s="10">
        <v>2.5364660204599599E-3</v>
      </c>
      <c r="CK48" s="10">
        <v>4.2084542005790503E-3</v>
      </c>
      <c r="CL48" s="10">
        <v>5.7139941374058801E-3</v>
      </c>
      <c r="CM48" s="10">
        <v>2.60119637945177E-3</v>
      </c>
      <c r="CN48" s="10">
        <v>2.90726780310322E-3</v>
      </c>
      <c r="CO48" s="10">
        <v>4.2710628583582499E-3</v>
      </c>
      <c r="CP48" s="10">
        <v>4.1005417778100101E-3</v>
      </c>
      <c r="CQ48" s="10">
        <v>1.2583772095026099E-3</v>
      </c>
      <c r="CR48" s="10">
        <v>4.0989672523599899E-3</v>
      </c>
      <c r="CS48" s="10">
        <v>4.4920917285991699E-3</v>
      </c>
      <c r="CT48" s="10">
        <v>4.6021751492877497E-3</v>
      </c>
      <c r="CU48" s="10">
        <v>3.3684513223160898E-3</v>
      </c>
      <c r="CV48" s="10">
        <v>4.5612186163548098E-3</v>
      </c>
      <c r="CW48" s="10">
        <v>0</v>
      </c>
      <c r="CX48" s="10">
        <v>0</v>
      </c>
      <c r="CY48" s="10">
        <v>0</v>
      </c>
      <c r="CZ48" s="10">
        <v>3.5194764872533298E-3</v>
      </c>
      <c r="DA48" s="11">
        <v>1.2312281401394801E-2</v>
      </c>
      <c r="DB48" s="10">
        <v>1.62279971710485E-3</v>
      </c>
      <c r="DC48" s="10">
        <v>6.5577892940128597E-3</v>
      </c>
      <c r="DD48" s="10">
        <v>1.35409634812951E-3</v>
      </c>
      <c r="DE48" s="10">
        <v>3.0681188350028701E-3</v>
      </c>
      <c r="DF48" s="10">
        <v>0</v>
      </c>
      <c r="DG48" s="10">
        <v>0</v>
      </c>
      <c r="DH48" s="10">
        <v>0</v>
      </c>
      <c r="DI48" s="10">
        <v>2.45269242369874E-3</v>
      </c>
      <c r="DJ48" s="11">
        <v>1.4320135705749601E-2</v>
      </c>
      <c r="DK48" s="10">
        <v>3.22671590185131E-3</v>
      </c>
      <c r="DL48" s="11">
        <v>1.3130265288362499E-2</v>
      </c>
      <c r="DM48" s="10">
        <v>2.81616949714224E-3</v>
      </c>
      <c r="DN48" s="10">
        <v>1.91450658372587E-3</v>
      </c>
      <c r="DO48" s="10">
        <v>0</v>
      </c>
      <c r="DP48" s="10">
        <v>0</v>
      </c>
      <c r="DQ48" s="10">
        <v>0</v>
      </c>
      <c r="DR48" s="10">
        <v>4.7329759062127597E-3</v>
      </c>
      <c r="DS48" s="10">
        <v>1.02242082000996E-2</v>
      </c>
      <c r="DT48" s="10">
        <v>0</v>
      </c>
      <c r="DU48" s="10">
        <v>0</v>
      </c>
      <c r="DV48" s="10">
        <v>0</v>
      </c>
      <c r="DW48" s="10">
        <v>4.1913511843216598E-3</v>
      </c>
      <c r="DX48" s="10">
        <v>1.84844107367819E-3</v>
      </c>
      <c r="DY48" s="10">
        <v>1.5647226705298399E-3</v>
      </c>
      <c r="DZ48" s="10">
        <v>5.00859207736566E-3</v>
      </c>
      <c r="EA48" s="11">
        <v>9.1759476580184993E-3</v>
      </c>
      <c r="EB48" s="10">
        <v>0</v>
      </c>
      <c r="EC48" s="10">
        <v>0</v>
      </c>
      <c r="ED48" s="10">
        <v>3.9651439609299901E-3</v>
      </c>
      <c r="EE48" s="10">
        <v>1.3216692246258599E-3</v>
      </c>
      <c r="EF48" s="11">
        <v>1.02350929175496E-2</v>
      </c>
      <c r="EG48" s="11">
        <v>9.2242759018864393E-3</v>
      </c>
      <c r="EH48" s="10">
        <v>0</v>
      </c>
      <c r="EI48" s="10">
        <v>0</v>
      </c>
      <c r="EJ48" s="10">
        <v>0</v>
      </c>
      <c r="EK48" s="10">
        <v>1.8168913646330401E-3</v>
      </c>
      <c r="EL48" s="10">
        <v>0</v>
      </c>
      <c r="EM48" s="10">
        <v>9.2400626986786898E-3</v>
      </c>
      <c r="EN48" s="10">
        <v>0</v>
      </c>
      <c r="EO48" s="10">
        <v>0</v>
      </c>
      <c r="EP48" s="10">
        <v>0</v>
      </c>
      <c r="EQ48" s="10">
        <v>0</v>
      </c>
      <c r="ER48" s="10">
        <v>9.3191333180322198E-4</v>
      </c>
      <c r="ES48" s="11">
        <v>1.0849915805074901E-2</v>
      </c>
      <c r="ET48" s="10">
        <v>4.1778865914853898E-3</v>
      </c>
      <c r="EU48" s="10">
        <v>1.19348768761187E-3</v>
      </c>
      <c r="EV48" s="10">
        <v>3.0681188350028701E-3</v>
      </c>
      <c r="EW48" s="10">
        <v>0</v>
      </c>
      <c r="EX48" s="10">
        <v>0</v>
      </c>
      <c r="EY48" s="10">
        <v>1.86164686699993E-3</v>
      </c>
      <c r="EZ48" s="11">
        <v>1.1483419170370599E-2</v>
      </c>
      <c r="FA48" s="10">
        <v>8.31325188707761E-3</v>
      </c>
      <c r="FB48" s="10">
        <v>2.4418631728444101E-3</v>
      </c>
      <c r="FC48" s="10">
        <v>1.91450658372587E-3</v>
      </c>
      <c r="FD48" s="10">
        <v>0</v>
      </c>
      <c r="FE48" s="10">
        <v>0</v>
      </c>
      <c r="FF48" s="10">
        <v>0</v>
      </c>
      <c r="FG48" s="11">
        <v>1.0218920139048199E-2</v>
      </c>
      <c r="FH48" s="10">
        <v>0</v>
      </c>
      <c r="FI48" s="10">
        <v>0</v>
      </c>
      <c r="FJ48" s="10">
        <v>4.1913511843216598E-3</v>
      </c>
    </row>
    <row r="49" spans="1:166" x14ac:dyDescent="0.35">
      <c r="A49" s="13" t="s">
        <v>292</v>
      </c>
      <c r="B49" s="10">
        <v>8.4098625503611403E-4</v>
      </c>
      <c r="C49" s="10">
        <v>1.36550923350151E-3</v>
      </c>
      <c r="D49" s="10">
        <v>3.0791079587799502E-4</v>
      </c>
      <c r="E49" s="10">
        <v>0</v>
      </c>
      <c r="F49" s="10">
        <v>1.3356949991124301E-3</v>
      </c>
      <c r="G49" s="10">
        <v>0</v>
      </c>
      <c r="H49" s="10">
        <v>2.5063642520542499E-3</v>
      </c>
      <c r="I49" s="10">
        <v>0</v>
      </c>
      <c r="J49" s="10">
        <v>2.3791278702300399E-3</v>
      </c>
      <c r="K49" s="10">
        <v>0</v>
      </c>
      <c r="L49" s="10">
        <v>0</v>
      </c>
      <c r="M49" s="10">
        <v>1.10505815959521E-3</v>
      </c>
      <c r="N49" s="10">
        <v>0</v>
      </c>
      <c r="O49" s="10">
        <v>0</v>
      </c>
      <c r="P49" s="10">
        <v>2.7852728486337098E-3</v>
      </c>
      <c r="Q49" s="10">
        <v>0</v>
      </c>
      <c r="R49" s="10">
        <v>2.8395173635088001E-3</v>
      </c>
      <c r="S49" s="10">
        <v>0</v>
      </c>
      <c r="T49" s="11">
        <v>4.5760761257036498E-3</v>
      </c>
      <c r="U49" s="10">
        <v>0</v>
      </c>
      <c r="V49" s="10">
        <v>0</v>
      </c>
      <c r="W49" s="10">
        <v>1.8010448096244E-3</v>
      </c>
      <c r="X49" s="10">
        <v>0</v>
      </c>
      <c r="Y49" s="10">
        <v>0</v>
      </c>
      <c r="Z49" s="10">
        <v>0</v>
      </c>
      <c r="AA49" s="10">
        <v>0</v>
      </c>
      <c r="AB49" s="10">
        <v>2.1783733064748702E-3</v>
      </c>
      <c r="AC49" s="10">
        <v>0</v>
      </c>
      <c r="AD49" s="10">
        <v>0</v>
      </c>
      <c r="AE49" s="10">
        <v>0</v>
      </c>
      <c r="AF49" s="10">
        <v>0</v>
      </c>
      <c r="AG49" s="10">
        <v>4.0048588997482302E-4</v>
      </c>
      <c r="AH49" s="10">
        <v>0</v>
      </c>
      <c r="AI49" s="10">
        <v>1.0014551054555599E-3</v>
      </c>
      <c r="AJ49" s="10">
        <v>1.63174453547223E-3</v>
      </c>
      <c r="AK49" s="10">
        <v>3.6407541736206402E-4</v>
      </c>
      <c r="AL49" s="10">
        <v>0</v>
      </c>
      <c r="AM49" s="10">
        <v>0</v>
      </c>
      <c r="AN49" s="10">
        <v>0</v>
      </c>
      <c r="AO49" s="10">
        <v>0</v>
      </c>
      <c r="AP49" s="10">
        <v>0</v>
      </c>
      <c r="AQ49" s="10">
        <v>0</v>
      </c>
      <c r="AR49" s="10">
        <v>0</v>
      </c>
      <c r="AS49" s="10">
        <v>0</v>
      </c>
      <c r="AT49" s="10">
        <v>0</v>
      </c>
      <c r="AU49" s="10">
        <v>0</v>
      </c>
      <c r="AV49" s="10">
        <v>0</v>
      </c>
      <c r="AW49" s="10">
        <v>0</v>
      </c>
      <c r="AX49" s="10">
        <v>0</v>
      </c>
      <c r="AY49" s="10">
        <v>0</v>
      </c>
      <c r="AZ49" s="10">
        <v>0</v>
      </c>
      <c r="BA49" s="10">
        <v>0</v>
      </c>
      <c r="BB49" s="10">
        <v>1.0473657116113601E-3</v>
      </c>
      <c r="BC49" s="10">
        <v>6.6177747179326299E-4</v>
      </c>
      <c r="BD49" s="10">
        <v>1.46289629382283E-3</v>
      </c>
      <c r="BE49" s="10">
        <v>1.2843173435596301E-3</v>
      </c>
      <c r="BF49" s="10">
        <v>6.4182900502746598E-4</v>
      </c>
      <c r="BG49" s="10">
        <v>0</v>
      </c>
      <c r="BH49" s="10">
        <v>8.8355197982314905E-4</v>
      </c>
      <c r="BI49" s="10">
        <v>6.7805809177374804E-4</v>
      </c>
      <c r="BJ49" s="10">
        <v>1.36143034065737E-3</v>
      </c>
      <c r="BK49" s="10">
        <v>1.38172336122204E-3</v>
      </c>
      <c r="BL49" s="10">
        <v>3.9236009593495401E-4</v>
      </c>
      <c r="BM49" s="10">
        <v>0</v>
      </c>
      <c r="BN49" s="10">
        <v>0</v>
      </c>
      <c r="BO49" s="10">
        <v>6.7918356814032404E-4</v>
      </c>
      <c r="BP49" s="10">
        <v>7.0784677012119396E-4</v>
      </c>
      <c r="BQ49" s="10">
        <v>0</v>
      </c>
      <c r="BR49" s="10">
        <v>7.3121504077089004E-4</v>
      </c>
      <c r="BS49" s="10">
        <v>1.46149173893171E-3</v>
      </c>
      <c r="BT49" s="10">
        <v>0</v>
      </c>
      <c r="BU49" s="10">
        <v>6.2379736150745596E-4</v>
      </c>
      <c r="BV49" s="10">
        <v>0</v>
      </c>
      <c r="BW49" s="10">
        <v>0</v>
      </c>
      <c r="BX49" s="10">
        <v>1.19636669091785E-3</v>
      </c>
      <c r="BY49" s="10">
        <v>0</v>
      </c>
      <c r="BZ49" s="10">
        <v>1.15544675955351E-3</v>
      </c>
      <c r="CA49" s="10">
        <v>0</v>
      </c>
      <c r="CB49" s="10">
        <v>0</v>
      </c>
      <c r="CC49" s="11">
        <v>2.2982855549699599E-3</v>
      </c>
      <c r="CD49" s="10">
        <v>1.6047560866292701E-3</v>
      </c>
      <c r="CE49" s="10">
        <v>5.8152043431201298E-4</v>
      </c>
      <c r="CF49" s="10">
        <v>4.5654680513903401E-4</v>
      </c>
      <c r="CG49" s="10">
        <v>0</v>
      </c>
      <c r="CH49" s="10">
        <v>1.0006152778132601E-3</v>
      </c>
      <c r="CI49" s="10">
        <v>9.2765545293643E-4</v>
      </c>
      <c r="CJ49" s="10">
        <v>1.80739603685427E-3</v>
      </c>
      <c r="CK49" s="10">
        <v>1.1431567234298E-3</v>
      </c>
      <c r="CL49" s="10">
        <v>1.84421517413458E-3</v>
      </c>
      <c r="CM49" s="10">
        <v>3.9473308457402999E-4</v>
      </c>
      <c r="CN49" s="10">
        <v>0</v>
      </c>
      <c r="CO49" s="10">
        <v>7.4388776929057801E-4</v>
      </c>
      <c r="CP49" s="10">
        <v>8.4013066485798195E-4</v>
      </c>
      <c r="CQ49" s="10">
        <v>1.2583772095026099E-3</v>
      </c>
      <c r="CR49" s="10">
        <v>1.1381863178079701E-3</v>
      </c>
      <c r="CS49" s="10">
        <v>8.4462871301682098E-4</v>
      </c>
      <c r="CT49" s="10">
        <v>8.5781155521031304E-4</v>
      </c>
      <c r="CU49" s="10">
        <v>8.3043634997165196E-4</v>
      </c>
      <c r="CV49" s="10">
        <v>1.45349048367964E-3</v>
      </c>
      <c r="CW49" s="10">
        <v>0</v>
      </c>
      <c r="CX49" s="10">
        <v>0</v>
      </c>
      <c r="CY49" s="10">
        <v>0</v>
      </c>
      <c r="CZ49" s="10">
        <v>2.3666711225741599E-3</v>
      </c>
      <c r="DA49" s="10">
        <v>0</v>
      </c>
      <c r="DB49" s="10">
        <v>2.51011434111668E-3</v>
      </c>
      <c r="DC49" s="10">
        <v>0</v>
      </c>
      <c r="DD49" s="10">
        <v>1.35409634812951E-3</v>
      </c>
      <c r="DE49" s="10">
        <v>0</v>
      </c>
      <c r="DF49" s="10">
        <v>0</v>
      </c>
      <c r="DG49" s="10">
        <v>0</v>
      </c>
      <c r="DH49" s="10">
        <v>0</v>
      </c>
      <c r="DI49" s="11">
        <v>4.5978702087106698E-3</v>
      </c>
      <c r="DJ49" s="10">
        <v>0</v>
      </c>
      <c r="DK49" s="10">
        <v>2.82330136531052E-3</v>
      </c>
      <c r="DL49" s="10">
        <v>0</v>
      </c>
      <c r="DM49" s="10">
        <v>2.81616949714224E-3</v>
      </c>
      <c r="DN49" s="10">
        <v>0</v>
      </c>
      <c r="DO49" s="10">
        <v>0</v>
      </c>
      <c r="DP49" s="10">
        <v>0</v>
      </c>
      <c r="DQ49" s="10">
        <v>0</v>
      </c>
      <c r="DR49" s="10">
        <v>0</v>
      </c>
      <c r="DS49" s="10">
        <v>0</v>
      </c>
      <c r="DT49" s="10">
        <v>2.1975548043907298E-3</v>
      </c>
      <c r="DU49" s="10">
        <v>0</v>
      </c>
      <c r="DV49" s="10">
        <v>0</v>
      </c>
      <c r="DW49" s="10">
        <v>0</v>
      </c>
      <c r="DX49" s="10">
        <v>0</v>
      </c>
      <c r="DY49" s="10">
        <v>6.65107411136868E-4</v>
      </c>
      <c r="DZ49" s="10">
        <v>1.5730535853384401E-3</v>
      </c>
      <c r="EA49" s="10">
        <v>1.38488453009067E-3</v>
      </c>
      <c r="EB49" s="10">
        <v>0</v>
      </c>
      <c r="EC49" s="10">
        <v>0</v>
      </c>
      <c r="ED49" s="10">
        <v>0</v>
      </c>
      <c r="EE49" s="10">
        <v>1.3216692246258599E-3</v>
      </c>
      <c r="EF49" s="10">
        <v>1.8183922490549299E-3</v>
      </c>
      <c r="EG49" s="10">
        <v>2.5561750560437E-3</v>
      </c>
      <c r="EH49" s="10">
        <v>0</v>
      </c>
      <c r="EI49" s="10">
        <v>0</v>
      </c>
      <c r="EJ49" s="10">
        <v>0</v>
      </c>
      <c r="EK49" s="10">
        <v>0</v>
      </c>
      <c r="EL49" s="10">
        <v>1.33954829225071E-3</v>
      </c>
      <c r="EM49" s="10">
        <v>0</v>
      </c>
      <c r="EN49" s="10">
        <v>0</v>
      </c>
      <c r="EO49" s="10">
        <v>0</v>
      </c>
      <c r="EP49" s="10">
        <v>0</v>
      </c>
      <c r="EQ49" s="10">
        <v>0</v>
      </c>
      <c r="ER49" s="10">
        <v>1.7469848660993899E-3</v>
      </c>
      <c r="ES49" s="10">
        <v>8.9242246992269302E-4</v>
      </c>
      <c r="ET49" s="10">
        <v>7.1509885163469999E-4</v>
      </c>
      <c r="EU49" s="10">
        <v>1.19348768761187E-3</v>
      </c>
      <c r="EV49" s="10">
        <v>0</v>
      </c>
      <c r="EW49" s="10">
        <v>0</v>
      </c>
      <c r="EX49" s="10">
        <v>0</v>
      </c>
      <c r="EY49" s="10">
        <v>3.4898834383849798E-3</v>
      </c>
      <c r="EZ49" s="10">
        <v>1.7132250435209499E-3</v>
      </c>
      <c r="FA49" s="10">
        <v>0</v>
      </c>
      <c r="FB49" s="10">
        <v>2.4418631728444101E-3</v>
      </c>
      <c r="FC49" s="10">
        <v>0</v>
      </c>
      <c r="FD49" s="10">
        <v>0</v>
      </c>
      <c r="FE49" s="10">
        <v>0</v>
      </c>
      <c r="FF49" s="10">
        <v>0</v>
      </c>
      <c r="FG49" s="10">
        <v>0</v>
      </c>
      <c r="FH49" s="10">
        <v>1.4394030107327501E-3</v>
      </c>
      <c r="FI49" s="10">
        <v>0</v>
      </c>
      <c r="FJ49" s="10">
        <v>0</v>
      </c>
    </row>
    <row r="50" spans="1:166" x14ac:dyDescent="0.35">
      <c r="A50" s="13" t="s">
        <v>293</v>
      </c>
      <c r="B50" s="10">
        <v>7.2796995167780305E-4</v>
      </c>
      <c r="C50" s="10">
        <v>1.4394683751719701E-3</v>
      </c>
      <c r="D50" s="10">
        <v>0</v>
      </c>
      <c r="E50" s="10">
        <v>0</v>
      </c>
      <c r="F50" s="10">
        <v>0</v>
      </c>
      <c r="G50" s="10">
        <v>0</v>
      </c>
      <c r="H50" s="11">
        <v>3.2229487561671499E-3</v>
      </c>
      <c r="I50" s="10">
        <v>0</v>
      </c>
      <c r="J50" s="10">
        <v>0</v>
      </c>
      <c r="K50" s="10">
        <v>2.13457455323897E-3</v>
      </c>
      <c r="L50" s="10">
        <v>0</v>
      </c>
      <c r="M50" s="10">
        <v>5.8518692459611095E-4</v>
      </c>
      <c r="N50" s="10">
        <v>1.1826891442728801E-3</v>
      </c>
      <c r="O50" s="10">
        <v>0</v>
      </c>
      <c r="P50" s="10">
        <v>0</v>
      </c>
      <c r="Q50" s="10">
        <v>0</v>
      </c>
      <c r="R50" s="11">
        <v>6.4548449457911203E-3</v>
      </c>
      <c r="S50" s="10">
        <v>0</v>
      </c>
      <c r="T50" s="10">
        <v>0</v>
      </c>
      <c r="U50" s="11">
        <v>4.1896543229717302E-3</v>
      </c>
      <c r="V50" s="10">
        <v>0</v>
      </c>
      <c r="W50" s="10">
        <v>1.16149388411634E-3</v>
      </c>
      <c r="X50" s="10">
        <v>2.3109855485641301E-3</v>
      </c>
      <c r="Y50" s="10">
        <v>0</v>
      </c>
      <c r="Z50" s="10">
        <v>0</v>
      </c>
      <c r="AA50" s="10">
        <v>0</v>
      </c>
      <c r="AB50" s="10">
        <v>0</v>
      </c>
      <c r="AC50" s="10">
        <v>0</v>
      </c>
      <c r="AD50" s="10">
        <v>0</v>
      </c>
      <c r="AE50" s="10">
        <v>0</v>
      </c>
      <c r="AF50" s="10">
        <v>0</v>
      </c>
      <c r="AG50" s="10">
        <v>0</v>
      </c>
      <c r="AH50" s="10">
        <v>0</v>
      </c>
      <c r="AI50" s="10">
        <v>5.3032361074758898E-4</v>
      </c>
      <c r="AJ50" s="10">
        <v>1.0523121291948899E-3</v>
      </c>
      <c r="AK50" s="10">
        <v>0</v>
      </c>
      <c r="AL50" s="10">
        <v>1.7637962547018199E-3</v>
      </c>
      <c r="AM50" s="10">
        <v>3.4251758481337298E-3</v>
      </c>
      <c r="AN50" s="10">
        <v>0</v>
      </c>
      <c r="AO50" s="10">
        <v>0</v>
      </c>
      <c r="AP50" s="10">
        <v>0</v>
      </c>
      <c r="AQ50" s="10">
        <v>0</v>
      </c>
      <c r="AR50" s="11">
        <v>5.5062867738142401E-3</v>
      </c>
      <c r="AS50" s="10">
        <v>0</v>
      </c>
      <c r="AT50" s="10">
        <v>0</v>
      </c>
      <c r="AU50" s="10">
        <v>3.0497323539563901E-3</v>
      </c>
      <c r="AV50" s="10">
        <v>0</v>
      </c>
      <c r="AW50" s="10">
        <v>0</v>
      </c>
      <c r="AX50" s="11">
        <v>5.9295711897237703E-3</v>
      </c>
      <c r="AY50" s="10">
        <v>0</v>
      </c>
      <c r="AZ50" s="10">
        <v>0</v>
      </c>
      <c r="BA50" s="10">
        <v>0</v>
      </c>
      <c r="BB50" s="10">
        <v>9.5821477788649099E-4</v>
      </c>
      <c r="BC50" s="10">
        <v>5.2803776929133905E-4</v>
      </c>
      <c r="BD50" s="10">
        <v>1.93688869949841E-3</v>
      </c>
      <c r="BE50" s="10">
        <v>1.024767529964E-3</v>
      </c>
      <c r="BF50" s="10">
        <v>0</v>
      </c>
      <c r="BG50" s="10">
        <v>0</v>
      </c>
      <c r="BH50" s="10">
        <v>9.1815541744316503E-4</v>
      </c>
      <c r="BI50" s="10">
        <v>0</v>
      </c>
      <c r="BJ50" s="11">
        <v>1.801586976681E-3</v>
      </c>
      <c r="BK50" s="10">
        <v>0</v>
      </c>
      <c r="BL50" s="10">
        <v>0</v>
      </c>
      <c r="BM50" s="10">
        <v>0</v>
      </c>
      <c r="BN50" s="10">
        <v>1.2414021281953499E-3</v>
      </c>
      <c r="BO50" s="10">
        <v>8.7336620539209904E-4</v>
      </c>
      <c r="BP50" s="10">
        <v>0</v>
      </c>
      <c r="BQ50" s="10">
        <v>2.5946816085481899E-3</v>
      </c>
      <c r="BR50" s="10">
        <v>1.66221195575788E-3</v>
      </c>
      <c r="BS50" s="10">
        <v>0</v>
      </c>
      <c r="BT50" s="10">
        <v>0</v>
      </c>
      <c r="BU50" s="10">
        <v>0</v>
      </c>
      <c r="BV50" s="10">
        <v>0</v>
      </c>
      <c r="BW50" s="10">
        <v>0</v>
      </c>
      <c r="BX50" s="10">
        <v>1.5384150708553999E-3</v>
      </c>
      <c r="BY50" s="10">
        <v>2.2767424633897701E-3</v>
      </c>
      <c r="BZ50" s="10">
        <v>0</v>
      </c>
      <c r="CA50" s="10">
        <v>1.90831968981439E-3</v>
      </c>
      <c r="CB50" s="10">
        <v>1.1930088719163401E-3</v>
      </c>
      <c r="CC50" s="10">
        <v>0</v>
      </c>
      <c r="CD50" s="10">
        <v>2.0176821120406999E-3</v>
      </c>
      <c r="CE50" s="10">
        <v>1.09262186653476E-3</v>
      </c>
      <c r="CF50" s="10">
        <v>0</v>
      </c>
      <c r="CG50" s="10">
        <v>0</v>
      </c>
      <c r="CH50" s="10">
        <v>8.1655536970575197E-4</v>
      </c>
      <c r="CI50" s="10">
        <v>1.16635408279292E-3</v>
      </c>
      <c r="CJ50" s="10">
        <v>2.2724641354026401E-3</v>
      </c>
      <c r="CK50" s="10">
        <v>9.8953311035935394E-4</v>
      </c>
      <c r="CL50" s="10">
        <v>1.172412959068E-3</v>
      </c>
      <c r="CM50" s="10">
        <v>7.9429746102609004E-4</v>
      </c>
      <c r="CN50" s="10">
        <v>0</v>
      </c>
      <c r="CO50" s="10">
        <v>5.9355426112482905E-4</v>
      </c>
      <c r="CP50" s="10">
        <v>1.0803290380089999E-3</v>
      </c>
      <c r="CQ50" s="10">
        <v>0</v>
      </c>
      <c r="CR50" s="10">
        <v>0</v>
      </c>
      <c r="CS50" s="10">
        <v>1.2631223830589799E-3</v>
      </c>
      <c r="CT50" s="10">
        <v>7.0001992487400797E-4</v>
      </c>
      <c r="CU50" s="10">
        <v>7.4765381979659598E-4</v>
      </c>
      <c r="CV50" s="10">
        <v>0</v>
      </c>
      <c r="CW50" s="10">
        <v>0</v>
      </c>
      <c r="CX50" s="10">
        <v>0</v>
      </c>
      <c r="CY50" s="10">
        <v>2.1611102907277001E-3</v>
      </c>
      <c r="CZ50" s="10">
        <v>0</v>
      </c>
      <c r="DA50" s="10">
        <v>0</v>
      </c>
      <c r="DB50" s="11">
        <v>3.2277710180827501E-3</v>
      </c>
      <c r="DC50" s="10">
        <v>0</v>
      </c>
      <c r="DD50" s="10">
        <v>0</v>
      </c>
      <c r="DE50" s="10">
        <v>0</v>
      </c>
      <c r="DF50" s="10">
        <v>0</v>
      </c>
      <c r="DG50" s="10">
        <v>0</v>
      </c>
      <c r="DH50" s="11">
        <v>4.1896543229717302E-3</v>
      </c>
      <c r="DI50" s="10">
        <v>0</v>
      </c>
      <c r="DJ50" s="10">
        <v>0</v>
      </c>
      <c r="DK50" s="11">
        <v>6.4179824298733496E-3</v>
      </c>
      <c r="DL50" s="10">
        <v>0</v>
      </c>
      <c r="DM50" s="10">
        <v>0</v>
      </c>
      <c r="DN50" s="10">
        <v>0</v>
      </c>
      <c r="DO50" s="10">
        <v>0</v>
      </c>
      <c r="DP50" s="10">
        <v>0</v>
      </c>
      <c r="DQ50" s="10">
        <v>0</v>
      </c>
      <c r="DR50" s="10">
        <v>0</v>
      </c>
      <c r="DS50" s="10">
        <v>0</v>
      </c>
      <c r="DT50" s="10">
        <v>0</v>
      </c>
      <c r="DU50" s="10">
        <v>0</v>
      </c>
      <c r="DV50" s="10">
        <v>0</v>
      </c>
      <c r="DW50" s="10">
        <v>0</v>
      </c>
      <c r="DX50" s="10">
        <v>0</v>
      </c>
      <c r="DY50" s="10">
        <v>0</v>
      </c>
      <c r="DZ50" s="10">
        <v>2.0227989974304201E-3</v>
      </c>
      <c r="EA50" s="10">
        <v>0</v>
      </c>
      <c r="EB50" s="10">
        <v>1.7595038212350901E-3</v>
      </c>
      <c r="EC50" s="10">
        <v>0</v>
      </c>
      <c r="ED50" s="10">
        <v>0</v>
      </c>
      <c r="EE50" s="10">
        <v>0</v>
      </c>
      <c r="EF50" s="11">
        <v>4.1336038895617103E-3</v>
      </c>
      <c r="EG50" s="10">
        <v>0</v>
      </c>
      <c r="EH50" s="10">
        <v>3.6704343211690299E-3</v>
      </c>
      <c r="EI50" s="10">
        <v>0</v>
      </c>
      <c r="EJ50" s="10">
        <v>0</v>
      </c>
      <c r="EK50" s="10">
        <v>0</v>
      </c>
      <c r="EL50" s="10">
        <v>0</v>
      </c>
      <c r="EM50" s="10">
        <v>0</v>
      </c>
      <c r="EN50" s="10">
        <v>0</v>
      </c>
      <c r="EO50" s="10">
        <v>0</v>
      </c>
      <c r="EP50" s="10">
        <v>0</v>
      </c>
      <c r="EQ50" s="10">
        <v>2.6270957441402402E-3</v>
      </c>
      <c r="ER50" s="10">
        <v>0</v>
      </c>
      <c r="ES50" s="10">
        <v>0</v>
      </c>
      <c r="ET50" s="10">
        <v>2.1171990549186401E-3</v>
      </c>
      <c r="EU50" s="10">
        <v>0</v>
      </c>
      <c r="EV50" s="10">
        <v>0</v>
      </c>
      <c r="EW50" s="10">
        <v>0</v>
      </c>
      <c r="EX50" s="11">
        <v>5.1003652381093603E-3</v>
      </c>
      <c r="EY50" s="10">
        <v>0</v>
      </c>
      <c r="EZ50" s="10">
        <v>0</v>
      </c>
      <c r="FA50" s="11">
        <v>4.2128498831184398E-3</v>
      </c>
      <c r="FB50" s="10">
        <v>0</v>
      </c>
      <c r="FC50" s="10">
        <v>0</v>
      </c>
      <c r="FD50" s="10">
        <v>0</v>
      </c>
      <c r="FE50" s="10">
        <v>0</v>
      </c>
      <c r="FF50" s="10">
        <v>0</v>
      </c>
      <c r="FG50" s="10">
        <v>0</v>
      </c>
      <c r="FH50" s="10">
        <v>0</v>
      </c>
      <c r="FI50" s="10">
        <v>0</v>
      </c>
      <c r="FJ50" s="10">
        <v>0</v>
      </c>
    </row>
    <row r="51" spans="1:166" x14ac:dyDescent="0.35">
      <c r="A51" s="13" t="s">
        <v>294</v>
      </c>
      <c r="B51" s="10">
        <v>1.37817232597547E-2</v>
      </c>
      <c r="C51" s="11">
        <v>1.7859251064540602E-2</v>
      </c>
      <c r="D51" s="12">
        <v>9.7231784781226308E-3</v>
      </c>
      <c r="E51" s="12">
        <v>1.5556201272388401E-3</v>
      </c>
      <c r="F51" s="10">
        <v>4.9988323976610603E-3</v>
      </c>
      <c r="G51" s="10">
        <v>8.9811734041382006E-3</v>
      </c>
      <c r="H51" s="11">
        <v>2.71159241635925E-2</v>
      </c>
      <c r="I51" s="10">
        <v>9.0816375969769696E-3</v>
      </c>
      <c r="J51" s="10">
        <v>2.21459808981662E-2</v>
      </c>
      <c r="K51" s="10">
        <v>1.87364725167792E-2</v>
      </c>
      <c r="L51" s="10">
        <v>9.9923651984975097E-3</v>
      </c>
      <c r="M51" s="10">
        <v>1.3450315528055101E-2</v>
      </c>
      <c r="N51" s="10">
        <v>1.4837153020968699E-2</v>
      </c>
      <c r="O51" s="10">
        <v>0</v>
      </c>
      <c r="P51" s="10">
        <v>1.04238708397709E-2</v>
      </c>
      <c r="Q51" s="10">
        <v>7.4042580406283604E-3</v>
      </c>
      <c r="R51" s="11">
        <v>3.00746665596539E-2</v>
      </c>
      <c r="S51" s="10">
        <v>7.9849905831921308E-3</v>
      </c>
      <c r="T51" s="11">
        <v>3.0421652366495602E-2</v>
      </c>
      <c r="U51" s="11">
        <v>3.3165596879268899E-2</v>
      </c>
      <c r="V51" s="10">
        <v>1.3404734070144799E-2</v>
      </c>
      <c r="W51" s="10">
        <v>1.5803446487296299E-2</v>
      </c>
      <c r="X51" s="11">
        <v>2.4304694987839898E-2</v>
      </c>
      <c r="Y51" s="10">
        <v>3.0404920979770901E-3</v>
      </c>
      <c r="Z51" s="10">
        <v>0</v>
      </c>
      <c r="AA51" s="10">
        <v>1.05979237621326E-2</v>
      </c>
      <c r="AB51" s="10">
        <v>2.4212498554191698E-2</v>
      </c>
      <c r="AC51" s="10">
        <v>1.02926302289636E-2</v>
      </c>
      <c r="AD51" s="10">
        <v>1.3420144587662599E-2</v>
      </c>
      <c r="AE51" s="10">
        <v>3.8778513720459E-3</v>
      </c>
      <c r="AF51" s="10">
        <v>6.5772116173858398E-3</v>
      </c>
      <c r="AG51" s="10">
        <v>1.11203041001144E-2</v>
      </c>
      <c r="AH51" s="10">
        <v>5.0762476118242604E-3</v>
      </c>
      <c r="AI51" s="10">
        <v>1.4729127751663299E-2</v>
      </c>
      <c r="AJ51" s="11">
        <v>1.87822890751723E-2</v>
      </c>
      <c r="AK51" s="10">
        <v>1.06986443089295E-2</v>
      </c>
      <c r="AL51" s="10">
        <v>8.8165592819987992E-3</v>
      </c>
      <c r="AM51" s="10">
        <v>1.31250294302928E-2</v>
      </c>
      <c r="AN51" s="10">
        <v>4.37539098523045E-3</v>
      </c>
      <c r="AO51" s="10">
        <v>1.18768059350522E-2</v>
      </c>
      <c r="AP51" s="10">
        <v>1.21448465270019E-2</v>
      </c>
      <c r="AQ51" s="10">
        <v>6.1680075910223002E-3</v>
      </c>
      <c r="AR51" s="10">
        <v>6.7780886121946004E-3</v>
      </c>
      <c r="AS51" s="10">
        <v>9.7957868518551601E-3</v>
      </c>
      <c r="AT51" s="10">
        <v>1.20224926103908E-2</v>
      </c>
      <c r="AU51" s="10">
        <v>6.5059093213956903E-3</v>
      </c>
      <c r="AV51" s="10">
        <v>1.30603847728061E-2</v>
      </c>
      <c r="AW51" s="10">
        <v>1.3775545867594999E-2</v>
      </c>
      <c r="AX51" s="10">
        <v>1.2649389519397401E-2</v>
      </c>
      <c r="AY51" s="10">
        <v>6.4614072009775998E-3</v>
      </c>
      <c r="AZ51" s="10">
        <v>1.0509882998469699E-2</v>
      </c>
      <c r="BA51" s="10">
        <v>0</v>
      </c>
      <c r="BB51" s="10">
        <v>1.20501953579346E-2</v>
      </c>
      <c r="BC51" s="10">
        <v>1.5285288651318301E-2</v>
      </c>
      <c r="BD51" s="10">
        <v>1.34698105976326E-2</v>
      </c>
      <c r="BE51" s="11">
        <v>2.1518741002113401E-2</v>
      </c>
      <c r="BF51" s="10">
        <v>1.0682013353728899E-2</v>
      </c>
      <c r="BG51" s="10">
        <v>8.8390230125806601E-3</v>
      </c>
      <c r="BH51" s="11">
        <v>1.65447129044138E-2</v>
      </c>
      <c r="BI51" s="12">
        <v>3.2058707359333902E-3</v>
      </c>
      <c r="BJ51" s="11">
        <v>2.1051136355876299E-2</v>
      </c>
      <c r="BK51" s="10">
        <v>5.1710933313904696E-3</v>
      </c>
      <c r="BL51" s="10">
        <v>1.20288529342749E-2</v>
      </c>
      <c r="BM51" s="12">
        <v>1.31645330277396E-3</v>
      </c>
      <c r="BN51" s="10">
        <v>1.2939985892523299E-2</v>
      </c>
      <c r="BO51" s="10">
        <v>1.6612386871848701E-2</v>
      </c>
      <c r="BP51" s="12">
        <v>3.5449259824902901E-3</v>
      </c>
      <c r="BQ51" s="10">
        <v>1.6255554059295799E-2</v>
      </c>
      <c r="BR51" s="11">
        <v>2.0623328701061899E-2</v>
      </c>
      <c r="BS51" s="10">
        <v>5.8788783872320101E-3</v>
      </c>
      <c r="BT51" s="10">
        <v>1.02297365115625E-2</v>
      </c>
      <c r="BU51" s="10">
        <v>1.2215169704985301E-2</v>
      </c>
      <c r="BV51" s="12">
        <v>1.35736407318266E-3</v>
      </c>
      <c r="BW51" s="10">
        <v>1.3753001322126601E-2</v>
      </c>
      <c r="BX51" s="11">
        <v>1.9835237713728499E-2</v>
      </c>
      <c r="BY51" s="10">
        <v>6.72133312399805E-3</v>
      </c>
      <c r="BZ51" s="11">
        <v>2.3875150184752499E-2</v>
      </c>
      <c r="CA51" s="12">
        <v>1.6817655809167999E-3</v>
      </c>
      <c r="CB51" s="10">
        <v>1.2787081743292499E-2</v>
      </c>
      <c r="CC51" s="11">
        <v>2.1027730718196601E-2</v>
      </c>
      <c r="CD51" s="10">
        <v>1.06034973291228E-2</v>
      </c>
      <c r="CE51" s="10">
        <v>1.20434106077298E-2</v>
      </c>
      <c r="CF51" s="10">
        <v>1.33452892242556E-2</v>
      </c>
      <c r="CG51" s="10">
        <v>1.24093567895006E-2</v>
      </c>
      <c r="CH51" s="10">
        <v>1.39671266357547E-2</v>
      </c>
      <c r="CI51" s="10">
        <v>1.6169235562740299E-2</v>
      </c>
      <c r="CJ51" s="10">
        <v>1.15838439698637E-2</v>
      </c>
      <c r="CK51" s="10">
        <v>1.33739520398721E-2</v>
      </c>
      <c r="CL51" s="10">
        <v>1.4790699229474E-2</v>
      </c>
      <c r="CM51" s="10">
        <v>1.1861486016654399E-2</v>
      </c>
      <c r="CN51" s="10">
        <v>1.4916612426600299E-2</v>
      </c>
      <c r="CO51" s="10">
        <v>1.28659209809253E-2</v>
      </c>
      <c r="CP51" s="10">
        <v>1.7094994067040101E-2</v>
      </c>
      <c r="CQ51" s="10">
        <v>5.4514180913023697E-3</v>
      </c>
      <c r="CR51" s="10">
        <v>1.4457480864005799E-2</v>
      </c>
      <c r="CS51" s="10">
        <v>1.4258796089022001E-2</v>
      </c>
      <c r="CT51" s="10">
        <v>1.36384503716335E-2</v>
      </c>
      <c r="CU51" s="10">
        <v>1.38928318726929E-2</v>
      </c>
      <c r="CV51" s="10">
        <v>2.2338233635783199E-2</v>
      </c>
      <c r="CW51" s="10">
        <v>1.00663343413345E-2</v>
      </c>
      <c r="CX51" s="10">
        <v>9.9201149295281097E-3</v>
      </c>
      <c r="CY51" s="10">
        <v>1.8969392990517499E-2</v>
      </c>
      <c r="CZ51" s="10">
        <v>2.2030027947888699E-2</v>
      </c>
      <c r="DA51" s="10">
        <v>9.0542484032709106E-3</v>
      </c>
      <c r="DB51" s="11">
        <v>2.7156495732765001E-2</v>
      </c>
      <c r="DC51" s="10">
        <v>8.8769752969296706E-3</v>
      </c>
      <c r="DD51" s="10">
        <v>5.0676993618170903E-3</v>
      </c>
      <c r="DE51" s="12">
        <v>1.54732661954442E-3</v>
      </c>
      <c r="DF51" s="10">
        <v>7.3913272187422696E-3</v>
      </c>
      <c r="DG51" s="10">
        <v>1.9280289224729099E-2</v>
      </c>
      <c r="DH51" s="11">
        <v>3.3165596879268899E-2</v>
      </c>
      <c r="DI51" s="11">
        <v>3.0566538945886599E-2</v>
      </c>
      <c r="DJ51" s="10">
        <v>7.9880749081288598E-3</v>
      </c>
      <c r="DK51" s="11">
        <v>2.9902915280717399E-2</v>
      </c>
      <c r="DL51" s="10">
        <v>7.4179350535726104E-3</v>
      </c>
      <c r="DM51" s="10">
        <v>1.05395014048672E-2</v>
      </c>
      <c r="DN51" s="10">
        <v>0</v>
      </c>
      <c r="DO51" s="10">
        <v>1.3270825977389201E-2</v>
      </c>
      <c r="DP51" s="10">
        <v>0</v>
      </c>
      <c r="DQ51" s="10">
        <v>3.9809232426801996E-3</v>
      </c>
      <c r="DR51" s="10">
        <v>1.3203805384273E-2</v>
      </c>
      <c r="DS51" s="10">
        <v>1.02242082000996E-2</v>
      </c>
      <c r="DT51" s="10">
        <v>2.44256998402957E-2</v>
      </c>
      <c r="DU51" s="10">
        <v>1.03327552032612E-2</v>
      </c>
      <c r="DV51" s="10">
        <v>0</v>
      </c>
      <c r="DW51" s="10">
        <v>3.0539050319273401E-3</v>
      </c>
      <c r="DX51" s="10">
        <v>3.02826955620335E-3</v>
      </c>
      <c r="DY51" s="12">
        <v>4.94367478060357E-3</v>
      </c>
      <c r="DZ51" s="11">
        <v>2.1635230969716701E-2</v>
      </c>
      <c r="EA51" s="10">
        <v>1.44208099231768E-2</v>
      </c>
      <c r="EB51" s="10">
        <v>1.9192854852882898E-2</v>
      </c>
      <c r="EC51" s="10">
        <v>9.9923651984975097E-3</v>
      </c>
      <c r="ED51" s="10">
        <v>0</v>
      </c>
      <c r="EE51" s="10">
        <v>4.9463410010829904E-3</v>
      </c>
      <c r="EF51" s="11">
        <v>2.7071176135317801E-2</v>
      </c>
      <c r="EG51" s="10">
        <v>1.8887509500854199E-2</v>
      </c>
      <c r="EH51" s="11">
        <v>2.9055415001727401E-2</v>
      </c>
      <c r="EI51" s="10">
        <v>1.3404734070144799E-2</v>
      </c>
      <c r="EJ51" s="10">
        <v>0</v>
      </c>
      <c r="EK51" s="10">
        <v>4.9572126123906303E-3</v>
      </c>
      <c r="EL51" s="10">
        <v>1.6445624802209499E-2</v>
      </c>
      <c r="EM51" s="10">
        <v>9.2611051382186504E-3</v>
      </c>
      <c r="EN51" s="10">
        <v>1.03792468346652E-2</v>
      </c>
      <c r="EO51" s="10">
        <v>6.5772116173858398E-3</v>
      </c>
      <c r="EP51" s="10">
        <v>1.00663343413345E-2</v>
      </c>
      <c r="EQ51" s="10">
        <v>8.2048502097285397E-3</v>
      </c>
      <c r="ER51" s="11">
        <v>2.3133530303724802E-2</v>
      </c>
      <c r="ES51" s="10">
        <v>1.6779927252437099E-2</v>
      </c>
      <c r="ET51" s="10">
        <v>1.5835377194805201E-2</v>
      </c>
      <c r="EU51" s="10">
        <v>4.4666221877062299E-3</v>
      </c>
      <c r="EV51" s="12">
        <v>1.54732661954442E-3</v>
      </c>
      <c r="EW51" s="10">
        <v>7.3913272187422696E-3</v>
      </c>
      <c r="EX51" s="10">
        <v>1.5929275850313201E-2</v>
      </c>
      <c r="EY51" s="11">
        <v>3.4529166607213703E-2</v>
      </c>
      <c r="EZ51" s="10">
        <v>2.14574040790417E-2</v>
      </c>
      <c r="FA51" s="10">
        <v>1.38580073707751E-2</v>
      </c>
      <c r="FB51" s="10">
        <v>9.1386617058395007E-3</v>
      </c>
      <c r="FC51" s="10">
        <v>0</v>
      </c>
      <c r="FD51" s="10">
        <v>1.3270825977389201E-2</v>
      </c>
      <c r="FE51" s="10">
        <v>0</v>
      </c>
      <c r="FF51" s="10">
        <v>1.1986990455661799E-2</v>
      </c>
      <c r="FG51" s="10">
        <v>1.1760816353366401E-2</v>
      </c>
      <c r="FH51" s="10">
        <v>1.7856058485591401E-2</v>
      </c>
      <c r="FI51" s="10">
        <v>0</v>
      </c>
      <c r="FJ51" s="10">
        <v>3.0539050319273401E-3</v>
      </c>
    </row>
    <row r="52" spans="1:166" x14ac:dyDescent="0.35">
      <c r="A52" s="13" t="s">
        <v>295</v>
      </c>
      <c r="B52" s="10">
        <v>0.25245279360975398</v>
      </c>
      <c r="C52" s="12">
        <v>0.23745341476146301</v>
      </c>
      <c r="D52" s="10">
        <v>0.26512082167569401</v>
      </c>
      <c r="E52" s="12">
        <v>7.5872488888410403E-2</v>
      </c>
      <c r="F52" s="12">
        <v>0.136215275340999</v>
      </c>
      <c r="G52" s="12">
        <v>0.20913851375190901</v>
      </c>
      <c r="H52" s="11">
        <v>0.306031342129646</v>
      </c>
      <c r="I52" s="10">
        <v>0.27679064620439497</v>
      </c>
      <c r="J52" s="11">
        <v>0.331480779365741</v>
      </c>
      <c r="K52" s="11">
        <v>0.33585879497308402</v>
      </c>
      <c r="L52" s="10">
        <v>0.25125669296727299</v>
      </c>
      <c r="M52" s="12">
        <v>0.23810952722442999</v>
      </c>
      <c r="N52" s="11">
        <v>0.29813160182117798</v>
      </c>
      <c r="O52" s="12">
        <v>9.7059494606550403E-2</v>
      </c>
      <c r="P52" s="12">
        <v>0.16021255452994199</v>
      </c>
      <c r="Q52" s="10">
        <v>0.218517400370597</v>
      </c>
      <c r="R52" s="10">
        <v>0.278176464136903</v>
      </c>
      <c r="S52" s="10">
        <v>0.229793361157935</v>
      </c>
      <c r="T52" s="10">
        <v>0.29826094457431801</v>
      </c>
      <c r="U52" s="11">
        <v>0.32347119776268402</v>
      </c>
      <c r="V52" s="10">
        <v>0.210637336599234</v>
      </c>
      <c r="W52" s="12">
        <v>0.22615529591698699</v>
      </c>
      <c r="X52" s="10">
        <v>0.27287574636676598</v>
      </c>
      <c r="Y52" s="12">
        <v>5.56490484842437E-2</v>
      </c>
      <c r="Z52" s="12">
        <v>0.11482430262828899</v>
      </c>
      <c r="AA52" s="12">
        <v>0.19952270389347501</v>
      </c>
      <c r="AB52" s="11">
        <v>0.33446007502846897</v>
      </c>
      <c r="AC52" s="11">
        <v>0.32824417813983597</v>
      </c>
      <c r="AD52" s="11">
        <v>0.36366016636585702</v>
      </c>
      <c r="AE52" s="11">
        <v>0.33964117814741801</v>
      </c>
      <c r="AF52" s="10">
        <v>0.28767914222202201</v>
      </c>
      <c r="AG52" s="10">
        <v>0.249651636828711</v>
      </c>
      <c r="AH52" s="11">
        <v>0.316572338568956</v>
      </c>
      <c r="AI52" s="10">
        <v>0.25260706030657998</v>
      </c>
      <c r="AJ52" s="10">
        <v>0.24109769238668399</v>
      </c>
      <c r="AK52" s="10">
        <v>0.26273679618448897</v>
      </c>
      <c r="AL52" s="10">
        <v>0.25164431164392997</v>
      </c>
      <c r="AM52" s="10">
        <v>0.21876207401947301</v>
      </c>
      <c r="AN52" s="10">
        <v>0.278190743042452</v>
      </c>
      <c r="AO52" s="12">
        <v>0.11781716316429899</v>
      </c>
      <c r="AP52" s="11">
        <v>0.351094157286782</v>
      </c>
      <c r="AQ52" s="10">
        <v>0.249091225702291</v>
      </c>
      <c r="AR52" s="10">
        <v>0.26394287812025102</v>
      </c>
      <c r="AS52" s="10">
        <v>0.246313756604843</v>
      </c>
      <c r="AT52" s="10">
        <v>0.24460896532930501</v>
      </c>
      <c r="AU52" s="10">
        <v>0.25731701682965602</v>
      </c>
      <c r="AV52" s="10">
        <v>0.205226351310626</v>
      </c>
      <c r="AW52" s="10">
        <v>0.204320650583284</v>
      </c>
      <c r="AX52" s="10">
        <v>0.22932124971821199</v>
      </c>
      <c r="AY52" s="10">
        <v>0.28261399955734301</v>
      </c>
      <c r="AZ52" s="10">
        <v>0.28070156683573599</v>
      </c>
      <c r="BA52" s="10">
        <v>0.27639991247866103</v>
      </c>
      <c r="BB52" s="12">
        <v>0.19593317651768299</v>
      </c>
      <c r="BC52" s="11">
        <v>0.30153137912647399</v>
      </c>
      <c r="BD52" s="12">
        <v>0.20067754838204199</v>
      </c>
      <c r="BE52" s="10">
        <v>0.268113567000825</v>
      </c>
      <c r="BF52" s="12">
        <v>0.19167838003145701</v>
      </c>
      <c r="BG52" s="11">
        <v>0.33284315618240101</v>
      </c>
      <c r="BH52" s="11">
        <v>0.28840108385335</v>
      </c>
      <c r="BI52" s="12">
        <v>0.114854081709149</v>
      </c>
      <c r="BJ52" s="10">
        <v>0.26350285335781998</v>
      </c>
      <c r="BK52" s="12">
        <v>0.13390352007453099</v>
      </c>
      <c r="BL52" s="11">
        <v>0.31128177655960299</v>
      </c>
      <c r="BM52" s="12">
        <v>9.6813253143973099E-2</v>
      </c>
      <c r="BN52" s="10">
        <v>0.26714537133783101</v>
      </c>
      <c r="BO52" s="11">
        <v>0.29705113073602202</v>
      </c>
      <c r="BP52" s="12">
        <v>0.11653981236101101</v>
      </c>
      <c r="BQ52" s="10">
        <v>0.21530082251534799</v>
      </c>
      <c r="BR52" s="10">
        <v>0.26843051249266803</v>
      </c>
      <c r="BS52" s="12">
        <v>0.135849658829999</v>
      </c>
      <c r="BT52" s="11">
        <v>0.30365771068389702</v>
      </c>
      <c r="BU52" s="11">
        <v>0.32836568034076302</v>
      </c>
      <c r="BV52" s="12">
        <v>9.8735005897184397E-2</v>
      </c>
      <c r="BW52" s="11">
        <v>0.33449995664710303</v>
      </c>
      <c r="BX52" s="10">
        <v>0.27073707971448102</v>
      </c>
      <c r="BY52" s="10">
        <v>0.23276989402790799</v>
      </c>
      <c r="BZ52" s="11">
        <v>0.33270848742811698</v>
      </c>
      <c r="CA52" s="12">
        <v>0.155234704764253</v>
      </c>
      <c r="CB52" s="10">
        <v>0.245953702271061</v>
      </c>
      <c r="CC52" s="11">
        <v>0.30300075868751702</v>
      </c>
      <c r="CD52" s="12">
        <v>0.18299797888215</v>
      </c>
      <c r="CE52" s="10">
        <v>0.240733324564325</v>
      </c>
      <c r="CF52" s="11">
        <v>0.28990626398848302</v>
      </c>
      <c r="CG52" s="11">
        <v>0.31355017444194599</v>
      </c>
      <c r="CH52" s="11">
        <v>0.29250120288939402</v>
      </c>
      <c r="CI52" s="12">
        <v>0.22027400072829501</v>
      </c>
      <c r="CJ52" s="12">
        <v>0.213361489323172</v>
      </c>
      <c r="CK52" s="11">
        <v>0.263048775036826</v>
      </c>
      <c r="CL52" s="10">
        <v>0.26967565187963899</v>
      </c>
      <c r="CM52" s="10">
        <v>0.25597417052138299</v>
      </c>
      <c r="CN52" s="12">
        <v>0.22296256980940601</v>
      </c>
      <c r="CO52" s="10">
        <v>0.24535669471103</v>
      </c>
      <c r="CP52" s="10">
        <v>0.26392323887629998</v>
      </c>
      <c r="CQ52" s="10">
        <v>0.24036056823123</v>
      </c>
      <c r="CR52" s="10">
        <v>0.237807364943176</v>
      </c>
      <c r="CS52" s="10">
        <v>0.26230222455984897</v>
      </c>
      <c r="CT52" s="11">
        <v>0.29947607454178599</v>
      </c>
      <c r="CU52" s="12">
        <v>0.22083699662126199</v>
      </c>
      <c r="CV52" s="10">
        <v>0.25054454114630498</v>
      </c>
      <c r="CW52" s="10">
        <v>0.19354503952070801</v>
      </c>
      <c r="CX52" s="10">
        <v>0.307627259452952</v>
      </c>
      <c r="CY52" s="11">
        <v>0.32760259392107299</v>
      </c>
      <c r="CZ52" s="11">
        <v>0.339630609107056</v>
      </c>
      <c r="DA52" s="10">
        <v>0.27694517469833102</v>
      </c>
      <c r="DB52" s="11">
        <v>0.30521218455100502</v>
      </c>
      <c r="DC52" s="12">
        <v>0.20716167011278</v>
      </c>
      <c r="DD52" s="12">
        <v>0.13920978453006899</v>
      </c>
      <c r="DE52" s="12">
        <v>7.5467988419836596E-2</v>
      </c>
      <c r="DF52" s="12">
        <v>0.162749506046279</v>
      </c>
      <c r="DG52" s="10">
        <v>0.25742738367240797</v>
      </c>
      <c r="DH52" s="11">
        <v>0.32347119776268402</v>
      </c>
      <c r="DI52" s="10">
        <v>0.29968144624545301</v>
      </c>
      <c r="DJ52" s="10">
        <v>0.22988212236394101</v>
      </c>
      <c r="DK52" s="10">
        <v>0.27658784590930602</v>
      </c>
      <c r="DL52" s="10">
        <v>0.21718855038321599</v>
      </c>
      <c r="DM52" s="12">
        <v>0.16431476355102501</v>
      </c>
      <c r="DN52" s="12">
        <v>9.5570836376901405E-2</v>
      </c>
      <c r="DO52" s="10">
        <v>0.210546546557388</v>
      </c>
      <c r="DP52" s="11">
        <v>0.36347039295734201</v>
      </c>
      <c r="DQ52" s="11">
        <v>0.322089082275756</v>
      </c>
      <c r="DR52" s="11">
        <v>0.37852773033100301</v>
      </c>
      <c r="DS52" s="11">
        <v>0.328107928850012</v>
      </c>
      <c r="DT52" s="11">
        <v>0.33483094824835802</v>
      </c>
      <c r="DU52" s="12">
        <v>0.19715719567326101</v>
      </c>
      <c r="DV52" s="12">
        <v>0.116703585999853</v>
      </c>
      <c r="DW52" s="12">
        <v>5.5894540657109498E-2</v>
      </c>
      <c r="DX52" s="12">
        <v>3.6793187949755599E-2</v>
      </c>
      <c r="DY52" s="12">
        <v>0.149907854817071</v>
      </c>
      <c r="DZ52" s="10">
        <v>0.27551835556121301</v>
      </c>
      <c r="EA52" s="11">
        <v>0.30617144875246399</v>
      </c>
      <c r="EB52" s="11">
        <v>0.33227813031415099</v>
      </c>
      <c r="EC52" s="10">
        <v>0.25125669296727299</v>
      </c>
      <c r="ED52" s="12">
        <v>7.3004905307340301E-2</v>
      </c>
      <c r="EE52" s="12">
        <v>0.161024546490487</v>
      </c>
      <c r="EF52" s="10">
        <v>0.266557226883672</v>
      </c>
      <c r="EG52" s="10">
        <v>0.26312935996534698</v>
      </c>
      <c r="EH52" s="11">
        <v>0.32061161085495199</v>
      </c>
      <c r="EI52" s="10">
        <v>0.210637336599234</v>
      </c>
      <c r="EJ52" s="12">
        <v>0</v>
      </c>
      <c r="EK52" s="12">
        <v>0.139102140342445</v>
      </c>
      <c r="EL52" s="10">
        <v>0.28444656531824603</v>
      </c>
      <c r="EM52" s="11">
        <v>0.35551158411503198</v>
      </c>
      <c r="EN52" s="11">
        <v>0.33586793713104501</v>
      </c>
      <c r="EO52" s="10">
        <v>0.28767914222202201</v>
      </c>
      <c r="EP52" s="10">
        <v>0.19354503952070801</v>
      </c>
      <c r="EQ52" s="10">
        <v>0.28008131043390699</v>
      </c>
      <c r="ER52" s="11">
        <v>0.35127377182596697</v>
      </c>
      <c r="ES52" s="11">
        <v>0.29779499416722499</v>
      </c>
      <c r="ET52" s="10">
        <v>0.24599481924923</v>
      </c>
      <c r="EU52" s="12">
        <v>0.14479363761452599</v>
      </c>
      <c r="EV52" s="12">
        <v>7.5467988419836596E-2</v>
      </c>
      <c r="EW52" s="12">
        <v>0.162749506046279</v>
      </c>
      <c r="EX52" s="10">
        <v>0.24615677249170101</v>
      </c>
      <c r="EY52" s="11">
        <v>0.32506574559926998</v>
      </c>
      <c r="EZ52" s="10">
        <v>0.267868509781435</v>
      </c>
      <c r="FA52" s="10">
        <v>0.23459572982180299</v>
      </c>
      <c r="FB52" s="12">
        <v>0.16331462016495901</v>
      </c>
      <c r="FC52" s="12">
        <v>9.5570836376901405E-2</v>
      </c>
      <c r="FD52" s="10">
        <v>0.210546546557388</v>
      </c>
      <c r="FE52" s="10">
        <v>0.31146284359344301</v>
      </c>
      <c r="FF52" s="11">
        <v>0.37081419018442602</v>
      </c>
      <c r="FG52" s="11">
        <v>0.33221128736330902</v>
      </c>
      <c r="FH52" s="10">
        <v>0.257842943263214</v>
      </c>
      <c r="FI52" s="12">
        <v>0.12781703488635199</v>
      </c>
      <c r="FJ52" s="12">
        <v>5.5894540657109498E-2</v>
      </c>
    </row>
    <row r="53" spans="1:166" x14ac:dyDescent="0.35">
      <c r="A53" s="13" t="s">
        <v>120</v>
      </c>
      <c r="B53" s="10">
        <v>1.1554434139587099E-2</v>
      </c>
      <c r="C53" s="12">
        <v>6.42476434274733E-3</v>
      </c>
      <c r="D53" s="11">
        <v>1.6571604984675199E-2</v>
      </c>
      <c r="E53" s="10">
        <v>1.10301288286551E-2</v>
      </c>
      <c r="F53" s="10">
        <v>8.1953223763825099E-3</v>
      </c>
      <c r="G53" s="10">
        <v>1.7485501014216899E-2</v>
      </c>
      <c r="H53" s="12">
        <v>2.0897186622480701E-3</v>
      </c>
      <c r="I53" s="10">
        <v>1.4127807236604799E-2</v>
      </c>
      <c r="J53" s="10">
        <v>5.0401601401940501E-3</v>
      </c>
      <c r="K53" s="10">
        <v>4.88660318122606E-3</v>
      </c>
      <c r="L53" s="11">
        <v>3.4034006100143503E-2</v>
      </c>
      <c r="M53" s="12">
        <v>9.5667756055207494E-3</v>
      </c>
      <c r="N53" s="11">
        <v>1.7884503632008501E-2</v>
      </c>
      <c r="O53" s="10">
        <v>1.25904087023897E-3</v>
      </c>
      <c r="P53" s="10">
        <v>6.80027260146851E-3</v>
      </c>
      <c r="Q53" s="10">
        <v>3.8040398294070898E-3</v>
      </c>
      <c r="R53" s="10">
        <v>4.1852387256627599E-3</v>
      </c>
      <c r="S53" s="10">
        <v>1.34098494703568E-2</v>
      </c>
      <c r="T53" s="10">
        <v>0</v>
      </c>
      <c r="U53" s="10">
        <v>4.5488485244406301E-3</v>
      </c>
      <c r="V53" s="10">
        <v>1.7878633221539399E-2</v>
      </c>
      <c r="W53" s="12">
        <v>5.1166520489388002E-3</v>
      </c>
      <c r="X53" s="10">
        <v>1.05260123545709E-2</v>
      </c>
      <c r="Y53" s="10">
        <v>2.03568367948362E-2</v>
      </c>
      <c r="Z53" s="10">
        <v>9.5406817744557795E-3</v>
      </c>
      <c r="AA53" s="11">
        <v>3.1512574235949102E-2</v>
      </c>
      <c r="AB53" s="10">
        <v>0</v>
      </c>
      <c r="AC53" s="10">
        <v>1.49529506091761E-2</v>
      </c>
      <c r="AD53" s="10">
        <v>1.06862624052158E-2</v>
      </c>
      <c r="AE53" s="10">
        <v>5.4171424716113799E-3</v>
      </c>
      <c r="AF53" s="11">
        <v>4.8601676374304299E-2</v>
      </c>
      <c r="AG53" s="10">
        <v>1.41610823337868E-2</v>
      </c>
      <c r="AH53" s="11">
        <v>2.4589160409902999E-2</v>
      </c>
      <c r="AI53" s="12">
        <v>8.6698570475295094E-3</v>
      </c>
      <c r="AJ53" s="12">
        <v>4.6356808981947804E-3</v>
      </c>
      <c r="AK53" s="10">
        <v>1.28736169988313E-2</v>
      </c>
      <c r="AL53" s="11">
        <v>2.6671945604718701E-2</v>
      </c>
      <c r="AM53" s="10">
        <v>1.56008951749761E-2</v>
      </c>
      <c r="AN53" s="11">
        <v>3.6845051039883198E-2</v>
      </c>
      <c r="AO53" s="10">
        <v>1.25806909522591E-2</v>
      </c>
      <c r="AP53" s="11">
        <v>2.9679222257021201E-2</v>
      </c>
      <c r="AQ53" s="11">
        <v>5.2084605430595302E-2</v>
      </c>
      <c r="AR53" s="10">
        <v>1.26053402186564E-2</v>
      </c>
      <c r="AS53" s="11">
        <v>3.3364460050146497E-2</v>
      </c>
      <c r="AT53" s="10">
        <v>2.1874164604304101E-2</v>
      </c>
      <c r="AU53" s="11">
        <v>3.0218473611988199E-2</v>
      </c>
      <c r="AV53" s="10">
        <v>1.7419355569704E-2</v>
      </c>
      <c r="AW53" s="10">
        <v>6.1936455300412802E-3</v>
      </c>
      <c r="AX53" s="10">
        <v>2.2479220035518999E-2</v>
      </c>
      <c r="AY53" s="11">
        <v>4.7745950711759001E-2</v>
      </c>
      <c r="AZ53" s="11">
        <v>3.3395346977612698E-2</v>
      </c>
      <c r="BA53" s="11">
        <v>3.9305532530966199E-2</v>
      </c>
      <c r="BB53" s="10">
        <v>9.5704136559502696E-3</v>
      </c>
      <c r="BC53" s="10">
        <v>1.32772504639524E-2</v>
      </c>
      <c r="BD53" s="12">
        <v>4.0945580114957296E-3</v>
      </c>
      <c r="BE53" s="10">
        <v>8.3674644855038696E-3</v>
      </c>
      <c r="BF53" s="10">
        <v>1.49622706300049E-2</v>
      </c>
      <c r="BG53" s="11">
        <v>1.8055595400299999E-2</v>
      </c>
      <c r="BH53" s="10">
        <v>1.19781684907771E-2</v>
      </c>
      <c r="BI53" s="10">
        <v>9.9325127487037996E-3</v>
      </c>
      <c r="BJ53" s="12">
        <v>7.0569553084103504E-3</v>
      </c>
      <c r="BK53" s="10">
        <v>3.9117233159978101E-3</v>
      </c>
      <c r="BL53" s="11">
        <v>1.6787172950148501E-2</v>
      </c>
      <c r="BM53" s="10">
        <v>1.5785622107731299E-2</v>
      </c>
      <c r="BN53" s="11">
        <v>2.0134191006872498E-2</v>
      </c>
      <c r="BO53" s="10">
        <v>9.3397080303230292E-3</v>
      </c>
      <c r="BP53" s="10">
        <v>8.7208138201622497E-3</v>
      </c>
      <c r="BQ53" s="10">
        <v>1.18181832356008E-2</v>
      </c>
      <c r="BR53" s="10">
        <v>6.2594268348852298E-3</v>
      </c>
      <c r="BS53" s="10">
        <v>2.9635739324192201E-3</v>
      </c>
      <c r="BT53" s="11">
        <v>2.6865530325070702E-2</v>
      </c>
      <c r="BU53" s="10">
        <v>1.27955648554274E-2</v>
      </c>
      <c r="BV53" s="10">
        <v>1.41758017950506E-2</v>
      </c>
      <c r="BW53" s="12">
        <v>4.0279750637518298E-3</v>
      </c>
      <c r="BX53" s="10">
        <v>1.3690677655449899E-2</v>
      </c>
      <c r="BY53" s="10">
        <v>7.3914148431533603E-3</v>
      </c>
      <c r="BZ53" s="10">
        <v>1.1065364784997899E-2</v>
      </c>
      <c r="CA53" s="10">
        <v>5.3437693322253904E-3</v>
      </c>
      <c r="CB53" s="10">
        <v>1.10287492251051E-2</v>
      </c>
      <c r="CC53" s="10">
        <v>8.2510602565078195E-3</v>
      </c>
      <c r="CD53" s="10">
        <v>6.1595657993269402E-3</v>
      </c>
      <c r="CE53" s="11">
        <v>1.7755575108390698E-2</v>
      </c>
      <c r="CF53" s="10">
        <v>1.05573385349318E-2</v>
      </c>
      <c r="CG53" s="10">
        <v>7.70899142732096E-3</v>
      </c>
      <c r="CH53" s="12">
        <v>5.8764140314394699E-3</v>
      </c>
      <c r="CI53" s="10">
        <v>7.6755061430336096E-3</v>
      </c>
      <c r="CJ53" s="10">
        <v>1.01725444866124E-2</v>
      </c>
      <c r="CK53" s="10">
        <v>1.11105213182957E-2</v>
      </c>
      <c r="CL53" s="10">
        <v>1.0151964378175201E-2</v>
      </c>
      <c r="CM53" s="10">
        <v>1.21338406612895E-2</v>
      </c>
      <c r="CN53" s="10">
        <v>1.2789910866101701E-2</v>
      </c>
      <c r="CO53" s="10">
        <v>1.39721563379244E-2</v>
      </c>
      <c r="CP53" s="10">
        <v>9.2143509613292502E-3</v>
      </c>
      <c r="CQ53" s="10">
        <v>9.8830517763770602E-3</v>
      </c>
      <c r="CR53" s="12">
        <v>5.7331371222068802E-3</v>
      </c>
      <c r="CS53" s="10">
        <v>1.0466499087827799E-2</v>
      </c>
      <c r="CT53" s="10">
        <v>1.4023881603173E-2</v>
      </c>
      <c r="CU53" s="10">
        <v>9.8923871553373392E-3</v>
      </c>
      <c r="CV53" s="10">
        <v>5.5423009254916503E-3</v>
      </c>
      <c r="CW53" s="10">
        <v>2.3997264595930101E-2</v>
      </c>
      <c r="CX53" s="11">
        <v>4.3837516664724602E-2</v>
      </c>
      <c r="CY53" s="10">
        <v>4.9473504711400502E-3</v>
      </c>
      <c r="CZ53" s="12">
        <v>2.81567462104961E-3</v>
      </c>
      <c r="DA53" s="10">
        <v>1.6310533591978101E-2</v>
      </c>
      <c r="DB53" s="12">
        <v>2.0928453550631502E-3</v>
      </c>
      <c r="DC53" s="10">
        <v>1.7282637086833599E-2</v>
      </c>
      <c r="DD53" s="10">
        <v>8.3082261361895997E-3</v>
      </c>
      <c r="DE53" s="10">
        <v>1.0971323689335399E-2</v>
      </c>
      <c r="DF53" s="10">
        <v>7.9645879013330607E-3</v>
      </c>
      <c r="DG53" s="10">
        <v>2.7565408376347699E-2</v>
      </c>
      <c r="DH53" s="10">
        <v>4.5488485244406301E-3</v>
      </c>
      <c r="DI53" s="10">
        <v>0</v>
      </c>
      <c r="DJ53" s="10">
        <v>1.3415029230143399E-2</v>
      </c>
      <c r="DK53" s="10">
        <v>4.1613375428396103E-3</v>
      </c>
      <c r="DL53" s="10">
        <v>3.8110665837019502E-3</v>
      </c>
      <c r="DM53" s="10">
        <v>6.8757070898464896E-3</v>
      </c>
      <c r="DN53" s="10">
        <v>1.2397302241188401E-3</v>
      </c>
      <c r="DO53" s="11">
        <v>4.2168294191187401E-2</v>
      </c>
      <c r="DP53" s="11">
        <v>5.4923181283030399E-2</v>
      </c>
      <c r="DQ53" s="10">
        <v>5.5611281364737596E-3</v>
      </c>
      <c r="DR53" s="10">
        <v>5.90453576569425E-3</v>
      </c>
      <c r="DS53" s="10">
        <v>1.9455409897319399E-2</v>
      </c>
      <c r="DT53" s="10">
        <v>0</v>
      </c>
      <c r="DU53" s="11">
        <v>3.0724104335237999E-2</v>
      </c>
      <c r="DV53" s="10">
        <v>9.6968302918141805E-3</v>
      </c>
      <c r="DW53" s="10">
        <v>2.0446639661795499E-2</v>
      </c>
      <c r="DX53" s="10">
        <v>2.69460533575186E-3</v>
      </c>
      <c r="DY53" s="10">
        <v>1.4452338594148399E-2</v>
      </c>
      <c r="DZ53" s="10">
        <v>6.5382187419140998E-3</v>
      </c>
      <c r="EA53" s="10">
        <v>1.04238757688537E-2</v>
      </c>
      <c r="EB53" s="10">
        <v>4.0279675203568604E-3</v>
      </c>
      <c r="EC53" s="11">
        <v>3.4034006100143503E-2</v>
      </c>
      <c r="ED53" s="10">
        <v>0</v>
      </c>
      <c r="EE53" s="10">
        <v>6.1419828942895797E-3</v>
      </c>
      <c r="EF53" s="10">
        <v>2.6801757781067101E-3</v>
      </c>
      <c r="EG53" s="10">
        <v>7.3638700861680404E-3</v>
      </c>
      <c r="EH53" s="10">
        <v>3.9851139160481603E-3</v>
      </c>
      <c r="EI53" s="10">
        <v>1.7878633221539399E-2</v>
      </c>
      <c r="EJ53" s="10">
        <v>0</v>
      </c>
      <c r="EK53" s="11">
        <v>2.29460254240187E-2</v>
      </c>
      <c r="EL53" s="10">
        <v>1.02476823595087E-2</v>
      </c>
      <c r="EM53" s="10">
        <v>1.42286180391911E-2</v>
      </c>
      <c r="EN53" s="10">
        <v>4.1749932429092102E-3</v>
      </c>
      <c r="EO53" s="11">
        <v>4.8601676374304299E-2</v>
      </c>
      <c r="EP53" s="10">
        <v>2.3997264595930101E-2</v>
      </c>
      <c r="EQ53" s="11">
        <v>2.7981082498020601E-2</v>
      </c>
      <c r="ER53" s="12">
        <v>2.0784218406669098E-3</v>
      </c>
      <c r="ES53" s="10">
        <v>1.09837272248556E-2</v>
      </c>
      <c r="ET53" s="10">
        <v>1.1365056705030199E-2</v>
      </c>
      <c r="EU53" s="10">
        <v>9.1428548863792102E-3</v>
      </c>
      <c r="EV53" s="10">
        <v>1.0971323689335399E-2</v>
      </c>
      <c r="EW53" s="10">
        <v>7.9645879013330607E-3</v>
      </c>
      <c r="EX53" s="10">
        <v>1.9335670115179698E-2</v>
      </c>
      <c r="EY53" s="12">
        <v>0</v>
      </c>
      <c r="EZ53" s="10">
        <v>8.9233414848382698E-3</v>
      </c>
      <c r="FA53" s="10">
        <v>5.1444837097750599E-3</v>
      </c>
      <c r="FB53" s="10">
        <v>5.9618343096887001E-3</v>
      </c>
      <c r="FC53" s="10">
        <v>1.2397302241188401E-3</v>
      </c>
      <c r="FD53" s="11">
        <v>4.2168294191187401E-2</v>
      </c>
      <c r="FE53" s="11">
        <v>3.4226711395229897E-2</v>
      </c>
      <c r="FF53" s="10">
        <v>4.2597306509048003E-3</v>
      </c>
      <c r="FG53" s="10">
        <v>1.3299095857132801E-2</v>
      </c>
      <c r="FH53" s="10">
        <v>1.7672334851360699E-2</v>
      </c>
      <c r="FI53" s="10">
        <v>1.2254006322166401E-2</v>
      </c>
      <c r="FJ53" s="10">
        <v>2.0446639661795499E-2</v>
      </c>
    </row>
    <row r="54" spans="1:166" x14ac:dyDescent="0.35">
      <c r="A54" s="13" t="s">
        <v>298</v>
      </c>
      <c r="B54" s="10">
        <v>0.35511611761730699</v>
      </c>
      <c r="C54" s="11">
        <v>0.37969312396308302</v>
      </c>
      <c r="D54" s="12">
        <v>0.33300013035674503</v>
      </c>
      <c r="E54" s="12">
        <v>0.14639379871780001</v>
      </c>
      <c r="F54" s="12">
        <v>0.187108752884728</v>
      </c>
      <c r="G54" s="12">
        <v>0.312893382897798</v>
      </c>
      <c r="H54" s="10">
        <v>0.37158664521930901</v>
      </c>
      <c r="I54" s="11">
        <v>0.42417343013186398</v>
      </c>
      <c r="J54" s="11">
        <v>0.42300323150033797</v>
      </c>
      <c r="K54" s="11">
        <v>0.54937025574130804</v>
      </c>
      <c r="L54" s="12">
        <v>0.29459215756155299</v>
      </c>
      <c r="M54" s="12">
        <v>0.32979519566731302</v>
      </c>
      <c r="N54" s="11">
        <v>0.435755318369626</v>
      </c>
      <c r="O54" s="12">
        <v>0.155112416361533</v>
      </c>
      <c r="P54" s="12">
        <v>0.18782859203398</v>
      </c>
      <c r="Q54" s="10">
        <v>0.31832279760662602</v>
      </c>
      <c r="R54" s="10">
        <v>0.38249990079964802</v>
      </c>
      <c r="S54" s="11">
        <v>0.51744087646437098</v>
      </c>
      <c r="T54" s="11">
        <v>0.43032844891702199</v>
      </c>
      <c r="U54" s="11">
        <v>0.57740688032048504</v>
      </c>
      <c r="V54" s="10">
        <v>0.299772706129254</v>
      </c>
      <c r="W54" s="10">
        <v>0.35633902159820402</v>
      </c>
      <c r="X54" s="11">
        <v>0.45291387599273403</v>
      </c>
      <c r="Y54" s="12">
        <v>0.13807169569529401</v>
      </c>
      <c r="Z54" s="12">
        <v>0.18762360715686899</v>
      </c>
      <c r="AA54" s="10">
        <v>0.30732681390029698</v>
      </c>
      <c r="AB54" s="10">
        <v>0.36140702098682997</v>
      </c>
      <c r="AC54" s="10">
        <v>0.325908319131267</v>
      </c>
      <c r="AD54" s="11">
        <v>0.42250323281009</v>
      </c>
      <c r="AE54" s="11">
        <v>0.53391306925220405</v>
      </c>
      <c r="AF54" s="10">
        <v>0.29511999281000001</v>
      </c>
      <c r="AG54" s="12">
        <v>0.304468096863656</v>
      </c>
      <c r="AH54" s="11">
        <v>0.42789953312360501</v>
      </c>
      <c r="AI54" s="12">
        <v>0.34537103497968202</v>
      </c>
      <c r="AJ54" s="11">
        <v>0.37313014244443299</v>
      </c>
      <c r="AK54" s="12">
        <v>0.319781003354077</v>
      </c>
      <c r="AL54" s="11">
        <v>0.40618821373446901</v>
      </c>
      <c r="AM54" s="11">
        <v>0.41335436947291299</v>
      </c>
      <c r="AN54" s="10">
        <v>0.40547123064464602</v>
      </c>
      <c r="AO54" s="12">
        <v>6.6955526714912297E-2</v>
      </c>
      <c r="AP54" s="12">
        <v>0.217539247714576</v>
      </c>
      <c r="AQ54" s="11">
        <v>0.55870406949076301</v>
      </c>
      <c r="AR54" s="11">
        <v>0.62274222816734903</v>
      </c>
      <c r="AS54" s="12">
        <v>0.30470460491953799</v>
      </c>
      <c r="AT54" s="12">
        <v>0.14880149456991201</v>
      </c>
      <c r="AU54" s="11">
        <v>0.59417248085875596</v>
      </c>
      <c r="AV54" s="10">
        <v>0.31776058827298398</v>
      </c>
      <c r="AW54" s="12">
        <v>0.153372963074698</v>
      </c>
      <c r="AX54" s="11">
        <v>0.60344569673673198</v>
      </c>
      <c r="AY54" s="10">
        <v>0.29547670299884898</v>
      </c>
      <c r="AZ54" s="12">
        <v>0.14404620045077701</v>
      </c>
      <c r="BA54" s="11">
        <v>0.59193112299681905</v>
      </c>
      <c r="BB54" s="12">
        <v>0.270008570789457</v>
      </c>
      <c r="BC54" s="11">
        <v>0.42901891862716601</v>
      </c>
      <c r="BD54" s="12">
        <v>0.278115651795727</v>
      </c>
      <c r="BE54" s="11">
        <v>0.464378573072811</v>
      </c>
      <c r="BF54" s="12">
        <v>0.262605821542576</v>
      </c>
      <c r="BG54" s="11">
        <v>0.39791173762567</v>
      </c>
      <c r="BH54" s="11">
        <v>0.40336312300000499</v>
      </c>
      <c r="BI54" s="12">
        <v>0.17044180491050501</v>
      </c>
      <c r="BJ54" s="11">
        <v>0.43062200920662502</v>
      </c>
      <c r="BK54" s="12">
        <v>0.17724420422977299</v>
      </c>
      <c r="BL54" s="11">
        <v>0.37923513301428502</v>
      </c>
      <c r="BM54" s="12">
        <v>0.164422576059644</v>
      </c>
      <c r="BN54" s="11">
        <v>0.45636134517179</v>
      </c>
      <c r="BO54" s="11">
        <v>0.39736034042285301</v>
      </c>
      <c r="BP54" s="12">
        <v>0.165979952682689</v>
      </c>
      <c r="BQ54" s="11">
        <v>0.47944950949793702</v>
      </c>
      <c r="BR54" s="11">
        <v>0.42989558433031999</v>
      </c>
      <c r="BS54" s="12">
        <v>0.174511983092101</v>
      </c>
      <c r="BT54" s="11">
        <v>0.44607383288338198</v>
      </c>
      <c r="BU54" s="10">
        <v>0.36262975677576398</v>
      </c>
      <c r="BV54" s="12">
        <v>0.15849872222658701</v>
      </c>
      <c r="BW54" s="10">
        <v>0.36812373949780502</v>
      </c>
      <c r="BX54" s="11">
        <v>0.42450051596380201</v>
      </c>
      <c r="BY54" s="12">
        <v>0.29997014270140099</v>
      </c>
      <c r="BZ54" s="11">
        <v>0.46640118556683102</v>
      </c>
      <c r="CA54" s="12">
        <v>0.314362639960516</v>
      </c>
      <c r="CB54" s="12">
        <v>0.32143138299854301</v>
      </c>
      <c r="CC54" s="11">
        <v>0.42021321640756898</v>
      </c>
      <c r="CD54" s="12">
        <v>0.29419274534793</v>
      </c>
      <c r="CE54" s="12">
        <v>0.32190724297645401</v>
      </c>
      <c r="CF54" s="11">
        <v>0.41528266899175498</v>
      </c>
      <c r="CG54" s="12">
        <v>0.30692426474596002</v>
      </c>
      <c r="CH54" s="12">
        <v>0.31809357311706699</v>
      </c>
      <c r="CI54" s="11">
        <v>0.41378379288332801</v>
      </c>
      <c r="CJ54" s="11">
        <v>0.43184035690790301</v>
      </c>
      <c r="CK54" s="11">
        <v>0.39088652327494999</v>
      </c>
      <c r="CL54" s="11">
        <v>0.42614584917269499</v>
      </c>
      <c r="CM54" s="10">
        <v>0.353244992864094</v>
      </c>
      <c r="CN54" s="12">
        <v>0.25556165203680098</v>
      </c>
      <c r="CO54" s="10">
        <v>0.37047711716380899</v>
      </c>
      <c r="CP54" s="10">
        <v>0.36117372483935001</v>
      </c>
      <c r="CQ54" s="12">
        <v>0.267211598921619</v>
      </c>
      <c r="CR54" s="11">
        <v>0.39040921236603299</v>
      </c>
      <c r="CS54" s="10">
        <v>0.34740039238984799</v>
      </c>
      <c r="CT54" s="11">
        <v>0.39132637186081598</v>
      </c>
      <c r="CU54" s="12">
        <v>0.329917888870913</v>
      </c>
      <c r="CV54" s="12">
        <v>0.29235591749694001</v>
      </c>
      <c r="CW54" s="12">
        <v>0.12021524806212699</v>
      </c>
      <c r="CX54" s="11">
        <v>0.464916946117579</v>
      </c>
      <c r="CY54" s="11">
        <v>0.55619969389250801</v>
      </c>
      <c r="CZ54" s="11">
        <v>0.42078845163148099</v>
      </c>
      <c r="DA54" s="11">
        <v>0.42289417095434301</v>
      </c>
      <c r="DB54" s="10">
        <v>0.37109648012228802</v>
      </c>
      <c r="DC54" s="12">
        <v>0.30951454969421799</v>
      </c>
      <c r="DD54" s="12">
        <v>0.191173097094226</v>
      </c>
      <c r="DE54" s="12">
        <v>0.14512666480075301</v>
      </c>
      <c r="DF54" s="12">
        <v>0.113289177562275</v>
      </c>
      <c r="DG54" s="11">
        <v>0.48198127518046102</v>
      </c>
      <c r="DH54" s="11">
        <v>0.57740688032048504</v>
      </c>
      <c r="DI54" s="11">
        <v>0.43237793709823902</v>
      </c>
      <c r="DJ54" s="11">
        <v>0.51764074592970499</v>
      </c>
      <c r="DK54" s="10">
        <v>0.38031550926117003</v>
      </c>
      <c r="DL54" s="10">
        <v>0.31725738366797701</v>
      </c>
      <c r="DM54" s="12">
        <v>0.19023504326103499</v>
      </c>
      <c r="DN54" s="12">
        <v>0.15487602845103701</v>
      </c>
      <c r="DO54" s="12">
        <v>0.12480852278601801</v>
      </c>
      <c r="DP54" s="11">
        <v>0.46246972629767003</v>
      </c>
      <c r="DQ54" s="11">
        <v>0.54810428328393002</v>
      </c>
      <c r="DR54" s="11">
        <v>0.41569227692070998</v>
      </c>
      <c r="DS54" s="10">
        <v>0.32374178755259703</v>
      </c>
      <c r="DT54" s="10">
        <v>0.36248061966602702</v>
      </c>
      <c r="DU54" s="10">
        <v>0.30178901767521998</v>
      </c>
      <c r="DV54" s="12">
        <v>0.19327523918231801</v>
      </c>
      <c r="DW54" s="12">
        <v>0.13563404661370701</v>
      </c>
      <c r="DX54" s="12">
        <v>0.12469131632019299</v>
      </c>
      <c r="DY54" s="12">
        <v>0.20537750666364099</v>
      </c>
      <c r="DZ54" s="10">
        <v>0.37330727183627199</v>
      </c>
      <c r="EA54" s="11">
        <v>0.41432773895119901</v>
      </c>
      <c r="EB54" s="11">
        <v>0.53848191023272396</v>
      </c>
      <c r="EC54" s="12">
        <v>0.29459215756155299</v>
      </c>
      <c r="ED54" s="12">
        <v>0.13264697170009401</v>
      </c>
      <c r="EE54" s="12">
        <v>0.21037028728936399</v>
      </c>
      <c r="EF54" s="10">
        <v>0.38731675454547099</v>
      </c>
      <c r="EG54" s="11">
        <v>0.47698876157326098</v>
      </c>
      <c r="EH54" s="11">
        <v>0.55290179715571897</v>
      </c>
      <c r="EI54" s="10">
        <v>0.299772706129254</v>
      </c>
      <c r="EJ54" s="12">
        <v>0</v>
      </c>
      <c r="EK54" s="12">
        <v>0.200978102346698</v>
      </c>
      <c r="EL54" s="10">
        <v>0.36031345516375501</v>
      </c>
      <c r="EM54" s="10">
        <v>0.34476429149916499</v>
      </c>
      <c r="EN54" s="11">
        <v>0.53586655828122498</v>
      </c>
      <c r="EO54" s="10">
        <v>0.29511999281000001</v>
      </c>
      <c r="EP54" s="12">
        <v>0.12021524806212699</v>
      </c>
      <c r="EQ54" s="11">
        <v>0.54615920788983396</v>
      </c>
      <c r="ER54" s="11">
        <v>0.46219711703701999</v>
      </c>
      <c r="ES54" s="11">
        <v>0.408116944036576</v>
      </c>
      <c r="ET54" s="10">
        <v>0.339540115125393</v>
      </c>
      <c r="EU54" s="12">
        <v>0.18968524819900201</v>
      </c>
      <c r="EV54" s="12">
        <v>0.14512666480075301</v>
      </c>
      <c r="EW54" s="12">
        <v>0.113289177562275</v>
      </c>
      <c r="EX54" s="11">
        <v>0.560110637786433</v>
      </c>
      <c r="EY54" s="11">
        <v>0.486383479161695</v>
      </c>
      <c r="EZ54" s="11">
        <v>0.46560082907729999</v>
      </c>
      <c r="FA54" s="10">
        <v>0.35272536693373002</v>
      </c>
      <c r="FB54" s="12">
        <v>0.19440639046901501</v>
      </c>
      <c r="FC54" s="12">
        <v>0.15487602845103701</v>
      </c>
      <c r="FD54" s="12">
        <v>0.12480852278601801</v>
      </c>
      <c r="FE54" s="11">
        <v>0.54352058775168999</v>
      </c>
      <c r="FF54" s="11">
        <v>0.448268456404388</v>
      </c>
      <c r="FG54" s="10">
        <v>0.34758271461846102</v>
      </c>
      <c r="FH54" s="10">
        <v>0.32663964932082901</v>
      </c>
      <c r="FI54" s="12">
        <v>0.18623541496342</v>
      </c>
      <c r="FJ54" s="12">
        <v>0.13563404661370701</v>
      </c>
    </row>
    <row r="55" spans="1:166" x14ac:dyDescent="0.35">
      <c r="A55" s="13" t="s">
        <v>154</v>
      </c>
      <c r="B55" s="10">
        <v>0.38087665463335102</v>
      </c>
      <c r="C55" s="10">
        <v>0.37642869693270498</v>
      </c>
      <c r="D55" s="10">
        <v>0.385307442982884</v>
      </c>
      <c r="E55" s="11">
        <v>0.76670358356513502</v>
      </c>
      <c r="F55" s="11">
        <v>0.66848064939789198</v>
      </c>
      <c r="G55" s="11">
        <v>0.46048260233607702</v>
      </c>
      <c r="H55" s="12">
        <v>0.320292293988796</v>
      </c>
      <c r="I55" s="12">
        <v>0.28490811642713798</v>
      </c>
      <c r="J55" s="12">
        <v>0.24047582899372599</v>
      </c>
      <c r="K55" s="12">
        <v>0.109884346104381</v>
      </c>
      <c r="L55" s="10">
        <v>0.42011714337103001</v>
      </c>
      <c r="M55" s="11">
        <v>0.42252850150273702</v>
      </c>
      <c r="N55" s="12">
        <v>0.24822857617719299</v>
      </c>
      <c r="O55" s="11">
        <v>0.74656904816167702</v>
      </c>
      <c r="P55" s="11">
        <v>0.64515858083460997</v>
      </c>
      <c r="Q55" s="11">
        <v>0.45935576219337099</v>
      </c>
      <c r="R55" s="10">
        <v>0.33513839633778603</v>
      </c>
      <c r="S55" s="12">
        <v>0.23935591290733699</v>
      </c>
      <c r="T55" s="12">
        <v>0.271410606508659</v>
      </c>
      <c r="U55" s="12">
        <v>9.4573073392389295E-2</v>
      </c>
      <c r="V55" s="11">
        <v>0.47171132404997201</v>
      </c>
      <c r="W55" s="11">
        <v>0.41238903043587399</v>
      </c>
      <c r="X55" s="12">
        <v>0.26368436528592998</v>
      </c>
      <c r="Y55" s="11">
        <v>0.78592241902562499</v>
      </c>
      <c r="Z55" s="11">
        <v>0.688011408440386</v>
      </c>
      <c r="AA55" s="11">
        <v>0.46163790797027898</v>
      </c>
      <c r="AB55" s="12">
        <v>0.304132903984701</v>
      </c>
      <c r="AC55" s="10">
        <v>0.33089455211972002</v>
      </c>
      <c r="AD55" s="12">
        <v>0.20315033841883701</v>
      </c>
      <c r="AE55" s="12">
        <v>0.121028610128768</v>
      </c>
      <c r="AF55" s="10">
        <v>0.36859918859367202</v>
      </c>
      <c r="AG55" s="11">
        <v>0.43171918397384501</v>
      </c>
      <c r="AH55" s="12">
        <v>0.23093896789753399</v>
      </c>
      <c r="AI55" s="11">
        <v>0.39335204766620602</v>
      </c>
      <c r="AJ55" s="10">
        <v>0.38113648427069202</v>
      </c>
      <c r="AK55" s="11">
        <v>0.40460858346260198</v>
      </c>
      <c r="AL55" s="12">
        <v>0.31549552901688299</v>
      </c>
      <c r="AM55" s="10">
        <v>0.35228266133263803</v>
      </c>
      <c r="AN55" s="12">
        <v>0.27949297527301797</v>
      </c>
      <c r="AO55" s="11">
        <v>0.80264661916852997</v>
      </c>
      <c r="AP55" s="10">
        <v>0.40168737274161997</v>
      </c>
      <c r="AQ55" s="12">
        <v>0.14012009937634801</v>
      </c>
      <c r="AR55" s="12">
        <v>0.100709553493744</v>
      </c>
      <c r="AS55" s="10">
        <v>0.41561717842547202</v>
      </c>
      <c r="AT55" s="11">
        <v>0.58471537549647801</v>
      </c>
      <c r="AU55" s="12">
        <v>0.1182920286996</v>
      </c>
      <c r="AV55" s="11">
        <v>0.45959370484668499</v>
      </c>
      <c r="AW55" s="11">
        <v>0.636112740811976</v>
      </c>
      <c r="AX55" s="12">
        <v>0.14475383350953699</v>
      </c>
      <c r="AY55" s="10">
        <v>0.37416334673204799</v>
      </c>
      <c r="AZ55" s="11">
        <v>0.54185688573587398</v>
      </c>
      <c r="BA55" s="12">
        <v>9.2363431993553305E-2</v>
      </c>
      <c r="BB55" s="11">
        <v>0.52448783903691398</v>
      </c>
      <c r="BC55" s="12">
        <v>0.256172451782405</v>
      </c>
      <c r="BD55" s="11">
        <v>0.51711224181073601</v>
      </c>
      <c r="BE55" s="12">
        <v>0.25914039544086098</v>
      </c>
      <c r="BF55" s="11">
        <v>0.53075352779596197</v>
      </c>
      <c r="BG55" s="12">
        <v>0.25118951079163399</v>
      </c>
      <c r="BH55" s="12">
        <v>0.29625762465586802</v>
      </c>
      <c r="BI55" s="11">
        <v>0.70477160063164102</v>
      </c>
      <c r="BJ55" s="12">
        <v>0.29881818212714201</v>
      </c>
      <c r="BK55" s="11">
        <v>0.68494055237969997</v>
      </c>
      <c r="BL55" s="12">
        <v>0.29269591747596402</v>
      </c>
      <c r="BM55" s="11">
        <v>0.72297854868865197</v>
      </c>
      <c r="BN55" s="12">
        <v>0.25635909248351202</v>
      </c>
      <c r="BO55" s="12">
        <v>0.296248820810804</v>
      </c>
      <c r="BP55" s="11">
        <v>0.70875942113613699</v>
      </c>
      <c r="BQ55" s="12">
        <v>0.29343148475111502</v>
      </c>
      <c r="BR55" s="12">
        <v>0.29541447634212697</v>
      </c>
      <c r="BS55" s="11">
        <v>0.686674784145482</v>
      </c>
      <c r="BT55" s="12">
        <v>0.223402926107648</v>
      </c>
      <c r="BU55" s="12">
        <v>0.29620899802804601</v>
      </c>
      <c r="BV55" s="11">
        <v>0.72859047008117805</v>
      </c>
      <c r="BW55" s="12">
        <v>0.29334832879133999</v>
      </c>
      <c r="BX55" s="12">
        <v>0.29107172666626802</v>
      </c>
      <c r="BY55" s="11">
        <v>0.45986854842753699</v>
      </c>
      <c r="BZ55" s="12">
        <v>0.18982496222005499</v>
      </c>
      <c r="CA55" s="11">
        <v>0.52505888594300398</v>
      </c>
      <c r="CB55" s="11">
        <v>0.42158616550529099</v>
      </c>
      <c r="CC55" s="12">
        <v>0.26853496464840698</v>
      </c>
      <c r="CD55" s="11">
        <v>0.51664970997059401</v>
      </c>
      <c r="CE55" s="11">
        <v>0.41960385735083</v>
      </c>
      <c r="CF55" s="12">
        <v>0.28425372848482899</v>
      </c>
      <c r="CG55" s="10">
        <v>0.37181656938477498</v>
      </c>
      <c r="CH55" s="10">
        <v>0.38352880996209698</v>
      </c>
      <c r="CI55" s="12">
        <v>0.35826670024534502</v>
      </c>
      <c r="CJ55" s="12">
        <v>0.344625609282314</v>
      </c>
      <c r="CK55" s="12">
        <v>0.33495418036992503</v>
      </c>
      <c r="CL55" s="12">
        <v>0.29402653456949002</v>
      </c>
      <c r="CM55" s="10">
        <v>0.37864699595323398</v>
      </c>
      <c r="CN55" s="11">
        <v>0.50868586728769305</v>
      </c>
      <c r="CO55" s="10">
        <v>0.37019403178723598</v>
      </c>
      <c r="CP55" s="10">
        <v>0.36568868532301801</v>
      </c>
      <c r="CQ55" s="11">
        <v>0.48254478107077597</v>
      </c>
      <c r="CR55" s="10">
        <v>0.36605028556858399</v>
      </c>
      <c r="CS55" s="10">
        <v>0.379830883962474</v>
      </c>
      <c r="CT55" s="12">
        <v>0.29517367199422401</v>
      </c>
      <c r="CU55" s="11">
        <v>0.43935272735248698</v>
      </c>
      <c r="CV55" s="11">
        <v>0.451557240431263</v>
      </c>
      <c r="CW55" s="11">
        <v>0.66224244782123498</v>
      </c>
      <c r="CX55" s="12">
        <v>0.18361827776474299</v>
      </c>
      <c r="CY55" s="12">
        <v>0.111250361715277</v>
      </c>
      <c r="CZ55" s="12">
        <v>0.236765264640412</v>
      </c>
      <c r="DA55" s="12">
        <v>0.28385012075534899</v>
      </c>
      <c r="DB55" s="12">
        <v>0.32159848997164397</v>
      </c>
      <c r="DC55" s="11">
        <v>0.46604114310616901</v>
      </c>
      <c r="DD55" s="11">
        <v>0.66130889223951705</v>
      </c>
      <c r="DE55" s="11">
        <v>0.76843402309007502</v>
      </c>
      <c r="DF55" s="11">
        <v>0.71599672849011298</v>
      </c>
      <c r="DG55" s="12">
        <v>0.23302593277078401</v>
      </c>
      <c r="DH55" s="12">
        <v>9.4573073392389295E-2</v>
      </c>
      <c r="DI55" s="12">
        <v>0.26794061665630697</v>
      </c>
      <c r="DJ55" s="12">
        <v>0.23906210247620999</v>
      </c>
      <c r="DK55" s="10">
        <v>0.33893530728668397</v>
      </c>
      <c r="DL55" s="11">
        <v>0.46174299936510399</v>
      </c>
      <c r="DM55" s="11">
        <v>0.63857448609809297</v>
      </c>
      <c r="DN55" s="11">
        <v>0.74831340494794296</v>
      </c>
      <c r="DO55" s="11">
        <v>0.62247663646540696</v>
      </c>
      <c r="DP55" s="12">
        <v>0.119136699461956</v>
      </c>
      <c r="DQ55" s="12">
        <v>0.124245506303843</v>
      </c>
      <c r="DR55" s="12">
        <v>0.19987545698259199</v>
      </c>
      <c r="DS55" s="10">
        <v>0.328694873700071</v>
      </c>
      <c r="DT55" s="12">
        <v>0.30268843208561502</v>
      </c>
      <c r="DU55" s="11">
        <v>0.47032968231628097</v>
      </c>
      <c r="DV55" s="11">
        <v>0.68032434452601498</v>
      </c>
      <c r="DW55" s="11">
        <v>0.78802477306738705</v>
      </c>
      <c r="DX55" s="11">
        <v>0.83582089039429897</v>
      </c>
      <c r="DY55" s="11">
        <v>0.63026229992513805</v>
      </c>
      <c r="DZ55" s="12">
        <v>0.34463615386060098</v>
      </c>
      <c r="EA55" s="12">
        <v>0.26907693652748399</v>
      </c>
      <c r="EB55" s="12">
        <v>0.12521199193277099</v>
      </c>
      <c r="EC55" s="10">
        <v>0.42011714337103001</v>
      </c>
      <c r="ED55" s="11">
        <v>0.79434812299256596</v>
      </c>
      <c r="EE55" s="11">
        <v>0.62246318332586004</v>
      </c>
      <c r="EF55" s="10">
        <v>0.34344584279275098</v>
      </c>
      <c r="EG55" s="12">
        <v>0.25251800837522298</v>
      </c>
      <c r="EH55" s="12">
        <v>0.122501478073281</v>
      </c>
      <c r="EI55" s="11">
        <v>0.47171132404997201</v>
      </c>
      <c r="EJ55" s="11">
        <v>0</v>
      </c>
      <c r="EK55" s="11">
        <v>0.63697373188683803</v>
      </c>
      <c r="EL55" s="10">
        <v>0.34499229715849</v>
      </c>
      <c r="EM55" s="12">
        <v>0.28549550634661203</v>
      </c>
      <c r="EN55" s="12">
        <v>0.12409051134481899</v>
      </c>
      <c r="EO55" s="10">
        <v>0.36859918859367202</v>
      </c>
      <c r="EP55" s="11">
        <v>0.66224244782123498</v>
      </c>
      <c r="EQ55" s="12">
        <v>0.14577839917823901</v>
      </c>
      <c r="ER55" s="12">
        <v>0.184450689296347</v>
      </c>
      <c r="ES55" s="12">
        <v>0.28310433457134299</v>
      </c>
      <c r="ET55" s="10">
        <v>0.40310000892034797</v>
      </c>
      <c r="EU55" s="11">
        <v>0.65637825930009297</v>
      </c>
      <c r="EV55" s="11">
        <v>0.76843402309007502</v>
      </c>
      <c r="EW55" s="11">
        <v>0.71599672849011298</v>
      </c>
      <c r="EX55" s="12">
        <v>0.17439691960668499</v>
      </c>
      <c r="EY55" s="12">
        <v>0.18855077523903399</v>
      </c>
      <c r="EZ55" s="12">
        <v>0.25760731965642703</v>
      </c>
      <c r="FA55" s="10">
        <v>0.40753441953469299</v>
      </c>
      <c r="FB55" s="11">
        <v>0.63631715505633801</v>
      </c>
      <c r="FC55" s="11">
        <v>0.74831340494794296</v>
      </c>
      <c r="FD55" s="11">
        <v>0.62247663646540696</v>
      </c>
      <c r="FE55" s="12">
        <v>0.110789857259638</v>
      </c>
      <c r="FF55" s="12">
        <v>0.17665762276028099</v>
      </c>
      <c r="FG55" s="12">
        <v>0.30690690216109701</v>
      </c>
      <c r="FH55" s="10">
        <v>0.397845072564595</v>
      </c>
      <c r="FI55" s="11">
        <v>0.67369354382806201</v>
      </c>
      <c r="FJ55" s="11">
        <v>0.78802477306738705</v>
      </c>
    </row>
    <row r="57" spans="1:166" ht="28.5" customHeight="1" x14ac:dyDescent="0.35">
      <c r="A57" s="23" t="s">
        <v>155</v>
      </c>
      <c r="B57" s="23"/>
      <c r="C57" s="23"/>
      <c r="D57" s="23"/>
      <c r="E57" s="23"/>
      <c r="F57" s="23"/>
      <c r="G57" s="23"/>
      <c r="H57" s="23"/>
      <c r="I57" s="23"/>
      <c r="J57" s="23"/>
      <c r="K57" s="23"/>
      <c r="L57" s="23"/>
      <c r="M57" s="23"/>
      <c r="N57" s="23"/>
      <c r="O57" s="23"/>
      <c r="P57" s="23"/>
      <c r="Q57" s="23"/>
      <c r="R57" s="23"/>
      <c r="S57" s="23"/>
      <c r="T57" s="23"/>
      <c r="U57" s="23"/>
      <c r="V57" s="23"/>
      <c r="W57" s="23"/>
      <c r="X57" s="23"/>
      <c r="Y57" s="23"/>
      <c r="Z57" s="23"/>
      <c r="AA57" s="23"/>
      <c r="AB57" s="23"/>
      <c r="AC57" s="23"/>
      <c r="AD57" s="23"/>
      <c r="AE57" s="23"/>
      <c r="AF57" s="23"/>
      <c r="AG57" s="23"/>
      <c r="AH57" s="23"/>
      <c r="AI57" s="23"/>
      <c r="AJ57" s="23"/>
      <c r="AK57" s="23"/>
      <c r="AL57" s="23"/>
      <c r="AM57" s="23"/>
      <c r="AN57" s="23"/>
      <c r="AO57" s="23"/>
      <c r="AP57" s="23"/>
      <c r="AQ57" s="23"/>
      <c r="AR57" s="23"/>
      <c r="AS57" s="23"/>
      <c r="AT57" s="23"/>
      <c r="AU57" s="23"/>
      <c r="AV57" s="23"/>
      <c r="AW57" s="23"/>
      <c r="AX57" s="23"/>
      <c r="AY57" s="23"/>
      <c r="AZ57" s="23"/>
      <c r="BA57" s="23"/>
      <c r="BB57" s="23"/>
      <c r="BC57" s="23"/>
      <c r="BD57" s="23"/>
      <c r="BE57" s="23"/>
      <c r="BF57" s="23"/>
      <c r="BG57" s="23"/>
      <c r="BH57" s="23"/>
      <c r="BI57" s="23"/>
      <c r="BJ57" s="23"/>
      <c r="BK57" s="23"/>
      <c r="BL57" s="23"/>
      <c r="BM57" s="23"/>
      <c r="BN57" s="23"/>
      <c r="BO57" s="23"/>
      <c r="BP57" s="23"/>
      <c r="BQ57" s="23"/>
      <c r="BR57" s="23"/>
      <c r="BS57" s="23"/>
      <c r="BT57" s="23"/>
      <c r="BU57" s="23"/>
      <c r="BV57" s="23"/>
      <c r="BW57" s="23"/>
      <c r="BX57" s="23"/>
      <c r="BY57" s="23"/>
      <c r="BZ57" s="23"/>
      <c r="CA57" s="23"/>
      <c r="CB57" s="23"/>
      <c r="CC57" s="23"/>
      <c r="CD57" s="23"/>
      <c r="CE57" s="23"/>
      <c r="CF57" s="23"/>
      <c r="CG57" s="23"/>
      <c r="CH57" s="23"/>
      <c r="CI57" s="23"/>
      <c r="CJ57" s="23"/>
      <c r="CK57" s="23"/>
      <c r="CL57" s="23"/>
      <c r="CM57" s="23"/>
      <c r="CN57" s="23"/>
      <c r="CO57" s="23"/>
      <c r="CP57" s="23"/>
      <c r="CQ57" s="23"/>
      <c r="CR57" s="23"/>
      <c r="CS57" s="23"/>
      <c r="CT57" s="23"/>
      <c r="CU57" s="23"/>
      <c r="CV57" s="23"/>
      <c r="CW57" s="23"/>
      <c r="CX57" s="23"/>
      <c r="CY57" s="23"/>
      <c r="CZ57" s="23"/>
      <c r="DA57" s="23"/>
      <c r="DB57" s="23"/>
      <c r="DC57" s="23"/>
      <c r="DD57" s="23"/>
      <c r="DE57" s="23"/>
      <c r="DF57" s="23"/>
      <c r="DG57" s="23"/>
      <c r="DH57" s="23"/>
      <c r="DI57" s="23"/>
      <c r="DJ57" s="23"/>
      <c r="DK57" s="23"/>
      <c r="DL57" s="23"/>
      <c r="DM57" s="23"/>
      <c r="DN57" s="23"/>
      <c r="DO57" s="23"/>
      <c r="DP57" s="23"/>
      <c r="DQ57" s="23"/>
      <c r="DR57" s="23"/>
      <c r="DS57" s="23"/>
      <c r="DT57" s="23"/>
      <c r="DU57" s="23"/>
      <c r="DV57" s="23"/>
      <c r="DW57" s="23"/>
      <c r="DX57" s="23"/>
      <c r="DY57" s="23"/>
      <c r="DZ57" s="23"/>
      <c r="EA57" s="23"/>
      <c r="EB57" s="23"/>
      <c r="EC57" s="23"/>
      <c r="ED57" s="23"/>
      <c r="EE57" s="23"/>
      <c r="EF57" s="23"/>
      <c r="EG57" s="23"/>
      <c r="EH57" s="23"/>
      <c r="EI57" s="23"/>
      <c r="EJ57" s="23"/>
      <c r="EK57" s="23"/>
      <c r="EL57" s="23"/>
      <c r="EM57" s="23"/>
      <c r="EN57" s="23"/>
      <c r="EO57" s="23"/>
      <c r="EP57" s="23"/>
      <c r="EQ57" s="23"/>
      <c r="ER57" s="23"/>
      <c r="ES57" s="23"/>
      <c r="ET57" s="23"/>
      <c r="EU57" s="23"/>
      <c r="EV57" s="23"/>
      <c r="EW57" s="23"/>
      <c r="EX57" s="23"/>
      <c r="EY57" s="23"/>
      <c r="EZ57" s="23"/>
      <c r="FA57" s="23"/>
      <c r="FB57" s="23"/>
      <c r="FC57" s="23"/>
      <c r="FD57" s="23"/>
      <c r="FE57" s="23"/>
      <c r="FF57" s="23"/>
      <c r="FG57" s="23"/>
      <c r="FH57" s="23"/>
      <c r="FI57" s="23"/>
      <c r="FJ57" s="23"/>
    </row>
    <row r="58" spans="1:166" ht="42" x14ac:dyDescent="0.35">
      <c r="A58" s="24" t="s">
        <v>203</v>
      </c>
      <c r="B58" s="16" t="s">
        <v>264</v>
      </c>
      <c r="C58" s="22" t="s">
        <v>12</v>
      </c>
      <c r="D58" s="22"/>
      <c r="E58" s="22" t="s">
        <v>13</v>
      </c>
      <c r="F58" s="22"/>
      <c r="G58" s="22"/>
      <c r="H58" s="22"/>
      <c r="I58" s="22"/>
      <c r="J58" s="22"/>
      <c r="K58" s="22"/>
      <c r="L58" s="22"/>
      <c r="M58" s="22"/>
      <c r="N58" s="22"/>
      <c r="O58" s="22" t="s">
        <v>204</v>
      </c>
      <c r="P58" s="22"/>
      <c r="Q58" s="22"/>
      <c r="R58" s="22"/>
      <c r="S58" s="22"/>
      <c r="T58" s="22"/>
      <c r="U58" s="22"/>
      <c r="V58" s="22"/>
      <c r="W58" s="22"/>
      <c r="X58" s="22"/>
      <c r="Y58" s="22" t="s">
        <v>205</v>
      </c>
      <c r="Z58" s="22"/>
      <c r="AA58" s="22"/>
      <c r="AB58" s="22"/>
      <c r="AC58" s="22"/>
      <c r="AD58" s="22"/>
      <c r="AE58" s="22"/>
      <c r="AF58" s="22"/>
      <c r="AG58" s="22"/>
      <c r="AH58" s="22"/>
      <c r="AI58" s="22" t="s">
        <v>268</v>
      </c>
      <c r="AJ58" s="22"/>
      <c r="AK58" s="22"/>
      <c r="AL58" s="22" t="s">
        <v>14</v>
      </c>
      <c r="AM58" s="22"/>
      <c r="AN58" s="22"/>
      <c r="AO58" s="22" t="s">
        <v>218</v>
      </c>
      <c r="AP58" s="22"/>
      <c r="AQ58" s="22"/>
      <c r="AR58" s="22"/>
      <c r="AS58" s="22"/>
      <c r="AT58" s="22"/>
      <c r="AU58" s="22"/>
      <c r="AV58" s="22" t="s">
        <v>219</v>
      </c>
      <c r="AW58" s="22"/>
      <c r="AX58" s="22"/>
      <c r="AY58" s="22" t="s">
        <v>220</v>
      </c>
      <c r="AZ58" s="22"/>
      <c r="BA58" s="22"/>
      <c r="BB58" s="22" t="s">
        <v>206</v>
      </c>
      <c r="BC58" s="22"/>
      <c r="BD58" s="22" t="s">
        <v>207</v>
      </c>
      <c r="BE58" s="22"/>
      <c r="BF58" s="22" t="s">
        <v>208</v>
      </c>
      <c r="BG58" s="22"/>
      <c r="BH58" s="22" t="s">
        <v>15</v>
      </c>
      <c r="BI58" s="22"/>
      <c r="BJ58" s="22" t="s">
        <v>16</v>
      </c>
      <c r="BK58" s="22"/>
      <c r="BL58" s="22" t="s">
        <v>17</v>
      </c>
      <c r="BM58" s="22"/>
      <c r="BN58" s="22" t="s">
        <v>18</v>
      </c>
      <c r="BO58" s="22"/>
      <c r="BP58" s="22"/>
      <c r="BQ58" s="22" t="s">
        <v>221</v>
      </c>
      <c r="BR58" s="22"/>
      <c r="BS58" s="22"/>
      <c r="BT58" s="22" t="s">
        <v>222</v>
      </c>
      <c r="BU58" s="22"/>
      <c r="BV58" s="22"/>
      <c r="BW58" s="22" t="s">
        <v>19</v>
      </c>
      <c r="BX58" s="22"/>
      <c r="BY58" s="22" t="s">
        <v>20</v>
      </c>
      <c r="BZ58" s="22"/>
      <c r="CA58" s="22" t="s">
        <v>21</v>
      </c>
      <c r="CB58" s="22"/>
      <c r="CC58" s="22"/>
      <c r="CD58" s="22" t="s">
        <v>22</v>
      </c>
      <c r="CE58" s="22"/>
      <c r="CF58" s="22"/>
      <c r="CG58" s="22" t="s">
        <v>23</v>
      </c>
      <c r="CH58" s="22"/>
      <c r="CI58" s="22"/>
      <c r="CJ58" s="22"/>
      <c r="CK58" s="22" t="s">
        <v>25</v>
      </c>
      <c r="CL58" s="22"/>
      <c r="CM58" s="22"/>
      <c r="CN58" s="22"/>
      <c r="CO58" s="22" t="s">
        <v>26</v>
      </c>
      <c r="CP58" s="22"/>
      <c r="CQ58" s="22"/>
      <c r="CR58" s="22" t="s">
        <v>27</v>
      </c>
      <c r="CS58" s="22"/>
      <c r="CT58" s="22" t="s">
        <v>28</v>
      </c>
      <c r="CU58" s="22"/>
      <c r="CV58" s="16" t="s">
        <v>29</v>
      </c>
      <c r="CW58" s="22" t="s">
        <v>30</v>
      </c>
      <c r="CX58" s="22"/>
      <c r="CY58" s="22"/>
      <c r="CZ58" s="22"/>
      <c r="DA58" s="22"/>
      <c r="DB58" s="22"/>
      <c r="DC58" s="22"/>
      <c r="DD58" s="22"/>
      <c r="DE58" s="22"/>
      <c r="DF58" s="22" t="s">
        <v>31</v>
      </c>
      <c r="DG58" s="22"/>
      <c r="DH58" s="22"/>
      <c r="DI58" s="22"/>
      <c r="DJ58" s="22"/>
      <c r="DK58" s="22"/>
      <c r="DL58" s="22"/>
      <c r="DM58" s="22"/>
      <c r="DN58" s="22"/>
      <c r="DO58" s="22" t="s">
        <v>32</v>
      </c>
      <c r="DP58" s="22"/>
      <c r="DQ58" s="22"/>
      <c r="DR58" s="22"/>
      <c r="DS58" s="22"/>
      <c r="DT58" s="22"/>
      <c r="DU58" s="22"/>
      <c r="DV58" s="22"/>
      <c r="DW58" s="22"/>
      <c r="DX58" s="22" t="s">
        <v>33</v>
      </c>
      <c r="DY58" s="22"/>
      <c r="DZ58" s="22"/>
      <c r="EA58" s="22"/>
      <c r="EB58" s="22"/>
      <c r="EC58" s="22"/>
      <c r="ED58" s="22" t="s">
        <v>34</v>
      </c>
      <c r="EE58" s="22"/>
      <c r="EF58" s="22"/>
      <c r="EG58" s="22"/>
      <c r="EH58" s="22"/>
      <c r="EI58" s="22"/>
      <c r="EJ58" s="22" t="s">
        <v>35</v>
      </c>
      <c r="EK58" s="22"/>
      <c r="EL58" s="22"/>
      <c r="EM58" s="22"/>
      <c r="EN58" s="22"/>
      <c r="EO58" s="22"/>
      <c r="EP58" s="22" t="s">
        <v>36</v>
      </c>
      <c r="EQ58" s="22"/>
      <c r="ER58" s="22"/>
      <c r="ES58" s="22"/>
      <c r="ET58" s="22"/>
      <c r="EU58" s="22"/>
      <c r="EV58" s="22"/>
      <c r="EW58" s="22" t="s">
        <v>37</v>
      </c>
      <c r="EX58" s="22"/>
      <c r="EY58" s="22"/>
      <c r="EZ58" s="22"/>
      <c r="FA58" s="22"/>
      <c r="FB58" s="22"/>
      <c r="FC58" s="22"/>
      <c r="FD58" s="22" t="s">
        <v>38</v>
      </c>
      <c r="FE58" s="22"/>
      <c r="FF58" s="22"/>
      <c r="FG58" s="22"/>
      <c r="FH58" s="22"/>
      <c r="FI58" s="22"/>
      <c r="FJ58" s="22"/>
    </row>
    <row r="59" spans="1:166" ht="31.5" x14ac:dyDescent="0.35">
      <c r="A59" s="24"/>
      <c r="B59" s="16" t="s">
        <v>1</v>
      </c>
      <c r="C59" s="16" t="s">
        <v>39</v>
      </c>
      <c r="D59" s="16" t="s">
        <v>40</v>
      </c>
      <c r="E59" s="16" t="s">
        <v>41</v>
      </c>
      <c r="F59" s="16" t="s">
        <v>42</v>
      </c>
      <c r="G59" s="16" t="s">
        <v>43</v>
      </c>
      <c r="H59" s="16" t="s">
        <v>44</v>
      </c>
      <c r="I59" s="16" t="s">
        <v>45</v>
      </c>
      <c r="J59" s="16" t="s">
        <v>46</v>
      </c>
      <c r="K59" s="16" t="s">
        <v>47</v>
      </c>
      <c r="L59" s="16" t="s">
        <v>48</v>
      </c>
      <c r="M59" s="16" t="s">
        <v>49</v>
      </c>
      <c r="N59" s="16" t="s">
        <v>209</v>
      </c>
      <c r="O59" s="16" t="s">
        <v>41</v>
      </c>
      <c r="P59" s="16" t="s">
        <v>42</v>
      </c>
      <c r="Q59" s="16" t="s">
        <v>43</v>
      </c>
      <c r="R59" s="16" t="s">
        <v>44</v>
      </c>
      <c r="S59" s="16" t="s">
        <v>45</v>
      </c>
      <c r="T59" s="16" t="s">
        <v>46</v>
      </c>
      <c r="U59" s="16" t="s">
        <v>47</v>
      </c>
      <c r="V59" s="16" t="s">
        <v>48</v>
      </c>
      <c r="W59" s="16" t="s">
        <v>49</v>
      </c>
      <c r="X59" s="16" t="s">
        <v>209</v>
      </c>
      <c r="Y59" s="16" t="s">
        <v>41</v>
      </c>
      <c r="Z59" s="16" t="s">
        <v>42</v>
      </c>
      <c r="AA59" s="16" t="s">
        <v>43</v>
      </c>
      <c r="AB59" s="16" t="s">
        <v>44</v>
      </c>
      <c r="AC59" s="16" t="s">
        <v>45</v>
      </c>
      <c r="AD59" s="16" t="s">
        <v>46</v>
      </c>
      <c r="AE59" s="16" t="s">
        <v>47</v>
      </c>
      <c r="AF59" s="16" t="s">
        <v>48</v>
      </c>
      <c r="AG59" s="16" t="s">
        <v>49</v>
      </c>
      <c r="AH59" s="16" t="s">
        <v>209</v>
      </c>
      <c r="AI59" s="16" t="s">
        <v>269</v>
      </c>
      <c r="AJ59" s="16" t="s">
        <v>270</v>
      </c>
      <c r="AK59" s="16" t="s">
        <v>271</v>
      </c>
      <c r="AL59" s="16" t="s">
        <v>50</v>
      </c>
      <c r="AM59" s="16" t="s">
        <v>210</v>
      </c>
      <c r="AN59" s="16" t="s">
        <v>211</v>
      </c>
      <c r="AO59" s="16" t="s">
        <v>223</v>
      </c>
      <c r="AP59" s="16" t="s">
        <v>224</v>
      </c>
      <c r="AQ59" s="16" t="s">
        <v>225</v>
      </c>
      <c r="AR59" s="16" t="s">
        <v>226</v>
      </c>
      <c r="AS59" s="16" t="s">
        <v>52</v>
      </c>
      <c r="AT59" s="16" t="s">
        <v>227</v>
      </c>
      <c r="AU59" s="16" t="s">
        <v>228</v>
      </c>
      <c r="AV59" s="16" t="s">
        <v>52</v>
      </c>
      <c r="AW59" s="16" t="s">
        <v>227</v>
      </c>
      <c r="AX59" s="16" t="s">
        <v>228</v>
      </c>
      <c r="AY59" s="16" t="s">
        <v>52</v>
      </c>
      <c r="AZ59" s="16" t="s">
        <v>227</v>
      </c>
      <c r="BA59" s="16" t="s">
        <v>228</v>
      </c>
      <c r="BB59" s="16" t="s">
        <v>212</v>
      </c>
      <c r="BC59" s="16" t="s">
        <v>213</v>
      </c>
      <c r="BD59" s="16" t="s">
        <v>212</v>
      </c>
      <c r="BE59" s="16" t="s">
        <v>213</v>
      </c>
      <c r="BF59" s="16" t="s">
        <v>212</v>
      </c>
      <c r="BG59" s="16" t="s">
        <v>213</v>
      </c>
      <c r="BH59" s="16" t="s">
        <v>53</v>
      </c>
      <c r="BI59" s="16" t="s">
        <v>54</v>
      </c>
      <c r="BJ59" s="16" t="s">
        <v>53</v>
      </c>
      <c r="BK59" s="16" t="s">
        <v>54</v>
      </c>
      <c r="BL59" s="16" t="s">
        <v>53</v>
      </c>
      <c r="BM59" s="16" t="s">
        <v>54</v>
      </c>
      <c r="BN59" s="16" t="s">
        <v>277</v>
      </c>
      <c r="BO59" s="16" t="s">
        <v>278</v>
      </c>
      <c r="BP59" s="16" t="s">
        <v>55</v>
      </c>
      <c r="BQ59" s="16" t="s">
        <v>277</v>
      </c>
      <c r="BR59" s="16" t="s">
        <v>278</v>
      </c>
      <c r="BS59" s="16" t="s">
        <v>55</v>
      </c>
      <c r="BT59" s="16" t="s">
        <v>277</v>
      </c>
      <c r="BU59" s="16" t="s">
        <v>278</v>
      </c>
      <c r="BV59" s="16" t="s">
        <v>55</v>
      </c>
      <c r="BW59" s="16" t="s">
        <v>56</v>
      </c>
      <c r="BX59" s="16" t="s">
        <v>57</v>
      </c>
      <c r="BY59" s="16" t="s">
        <v>58</v>
      </c>
      <c r="BZ59" s="16" t="s">
        <v>59</v>
      </c>
      <c r="CA59" s="16" t="s">
        <v>52</v>
      </c>
      <c r="CB59" s="16" t="s">
        <v>51</v>
      </c>
      <c r="CC59" s="16" t="s">
        <v>60</v>
      </c>
      <c r="CD59" s="16" t="s">
        <v>61</v>
      </c>
      <c r="CE59" s="16" t="s">
        <v>62</v>
      </c>
      <c r="CF59" s="16" t="s">
        <v>63</v>
      </c>
      <c r="CG59" s="16" t="s">
        <v>64</v>
      </c>
      <c r="CH59" s="16" t="s">
        <v>65</v>
      </c>
      <c r="CI59" s="16" t="s">
        <v>66</v>
      </c>
      <c r="CJ59" s="16" t="s">
        <v>67</v>
      </c>
      <c r="CK59" s="16" t="s">
        <v>71</v>
      </c>
      <c r="CL59" s="16" t="s">
        <v>72</v>
      </c>
      <c r="CM59" s="16" t="s">
        <v>73</v>
      </c>
      <c r="CN59" s="16" t="s">
        <v>74</v>
      </c>
      <c r="CO59" s="16" t="s">
        <v>75</v>
      </c>
      <c r="CP59" s="16" t="s">
        <v>76</v>
      </c>
      <c r="CQ59" s="16" t="s">
        <v>77</v>
      </c>
      <c r="CR59" s="16" t="s">
        <v>78</v>
      </c>
      <c r="CS59" s="16" t="s">
        <v>229</v>
      </c>
      <c r="CT59" s="16" t="s">
        <v>79</v>
      </c>
      <c r="CU59" s="16" t="s">
        <v>80</v>
      </c>
      <c r="CV59" s="16" t="s">
        <v>79</v>
      </c>
      <c r="CW59" s="16" t="s">
        <v>83</v>
      </c>
      <c r="CX59" s="16" t="s">
        <v>84</v>
      </c>
      <c r="CY59" s="16" t="s">
        <v>85</v>
      </c>
      <c r="CZ59" s="16" t="s">
        <v>86</v>
      </c>
      <c r="DA59" s="16" t="s">
        <v>87</v>
      </c>
      <c r="DB59" s="16" t="s">
        <v>88</v>
      </c>
      <c r="DC59" s="16" t="s">
        <v>89</v>
      </c>
      <c r="DD59" s="16" t="s">
        <v>90</v>
      </c>
      <c r="DE59" s="16" t="s">
        <v>91</v>
      </c>
      <c r="DF59" s="16" t="s">
        <v>83</v>
      </c>
      <c r="DG59" s="16" t="s">
        <v>84</v>
      </c>
      <c r="DH59" s="16" t="s">
        <v>85</v>
      </c>
      <c r="DI59" s="16" t="s">
        <v>86</v>
      </c>
      <c r="DJ59" s="16" t="s">
        <v>87</v>
      </c>
      <c r="DK59" s="16" t="s">
        <v>88</v>
      </c>
      <c r="DL59" s="16" t="s">
        <v>89</v>
      </c>
      <c r="DM59" s="16" t="s">
        <v>90</v>
      </c>
      <c r="DN59" s="16" t="s">
        <v>91</v>
      </c>
      <c r="DO59" s="16" t="s">
        <v>83</v>
      </c>
      <c r="DP59" s="16" t="s">
        <v>84</v>
      </c>
      <c r="DQ59" s="16" t="s">
        <v>85</v>
      </c>
      <c r="DR59" s="16" t="s">
        <v>86</v>
      </c>
      <c r="DS59" s="16" t="s">
        <v>87</v>
      </c>
      <c r="DT59" s="16" t="s">
        <v>88</v>
      </c>
      <c r="DU59" s="16" t="s">
        <v>89</v>
      </c>
      <c r="DV59" s="16" t="s">
        <v>90</v>
      </c>
      <c r="DW59" s="16" t="s">
        <v>91</v>
      </c>
      <c r="DX59" s="16" t="s">
        <v>92</v>
      </c>
      <c r="DY59" s="16" t="s">
        <v>93</v>
      </c>
      <c r="DZ59" s="16" t="s">
        <v>214</v>
      </c>
      <c r="EA59" s="16" t="s">
        <v>215</v>
      </c>
      <c r="EB59" s="16" t="s">
        <v>216</v>
      </c>
      <c r="EC59" s="16" t="s">
        <v>94</v>
      </c>
      <c r="ED59" s="16" t="s">
        <v>92</v>
      </c>
      <c r="EE59" s="16" t="s">
        <v>93</v>
      </c>
      <c r="EF59" s="16" t="s">
        <v>214</v>
      </c>
      <c r="EG59" s="16" t="s">
        <v>215</v>
      </c>
      <c r="EH59" s="16" t="s">
        <v>216</v>
      </c>
      <c r="EI59" s="16" t="s">
        <v>94</v>
      </c>
      <c r="EJ59" s="16" t="s">
        <v>92</v>
      </c>
      <c r="EK59" s="16" t="s">
        <v>93</v>
      </c>
      <c r="EL59" s="16" t="s">
        <v>214</v>
      </c>
      <c r="EM59" s="16" t="s">
        <v>215</v>
      </c>
      <c r="EN59" s="16" t="s">
        <v>216</v>
      </c>
      <c r="EO59" s="16" t="s">
        <v>94</v>
      </c>
      <c r="EP59" s="16" t="s">
        <v>95</v>
      </c>
      <c r="EQ59" s="16" t="s">
        <v>96</v>
      </c>
      <c r="ER59" s="16" t="s">
        <v>97</v>
      </c>
      <c r="ES59" s="16" t="s">
        <v>98</v>
      </c>
      <c r="ET59" s="16" t="s">
        <v>272</v>
      </c>
      <c r="EU59" s="16" t="s">
        <v>99</v>
      </c>
      <c r="EV59" s="16" t="s">
        <v>100</v>
      </c>
      <c r="EW59" s="16" t="s">
        <v>95</v>
      </c>
      <c r="EX59" s="16" t="s">
        <v>96</v>
      </c>
      <c r="EY59" s="16" t="s">
        <v>97</v>
      </c>
      <c r="EZ59" s="16" t="s">
        <v>98</v>
      </c>
      <c r="FA59" s="16" t="s">
        <v>272</v>
      </c>
      <c r="FB59" s="16" t="s">
        <v>99</v>
      </c>
      <c r="FC59" s="16" t="s">
        <v>100</v>
      </c>
      <c r="FD59" s="16" t="s">
        <v>95</v>
      </c>
      <c r="FE59" s="16" t="s">
        <v>96</v>
      </c>
      <c r="FF59" s="16" t="s">
        <v>97</v>
      </c>
      <c r="FG59" s="16" t="s">
        <v>98</v>
      </c>
      <c r="FH59" s="16" t="s">
        <v>272</v>
      </c>
      <c r="FI59" s="16" t="s">
        <v>99</v>
      </c>
      <c r="FJ59" s="16" t="s">
        <v>100</v>
      </c>
    </row>
    <row r="60" spans="1:166" x14ac:dyDescent="0.35">
      <c r="A60" s="15" t="s">
        <v>2</v>
      </c>
      <c r="B60" s="14">
        <v>3698</v>
      </c>
      <c r="C60" s="14">
        <v>1870</v>
      </c>
      <c r="D60" s="14">
        <v>1806</v>
      </c>
      <c r="E60" s="14">
        <v>329</v>
      </c>
      <c r="F60" s="14">
        <v>389</v>
      </c>
      <c r="G60" s="14">
        <v>490</v>
      </c>
      <c r="H60" s="14">
        <v>511</v>
      </c>
      <c r="I60" s="14">
        <v>545</v>
      </c>
      <c r="J60" s="14">
        <v>551</v>
      </c>
      <c r="K60" s="14">
        <v>490</v>
      </c>
      <c r="L60" s="14">
        <v>394</v>
      </c>
      <c r="M60" s="14">
        <v>2814</v>
      </c>
      <c r="N60" s="14">
        <v>884</v>
      </c>
      <c r="O60" s="14">
        <v>161</v>
      </c>
      <c r="P60" s="14">
        <v>186</v>
      </c>
      <c r="Q60" s="14">
        <v>248</v>
      </c>
      <c r="R60" s="14">
        <v>255</v>
      </c>
      <c r="S60" s="14">
        <v>281</v>
      </c>
      <c r="T60" s="14">
        <v>286</v>
      </c>
      <c r="U60" s="14">
        <v>249</v>
      </c>
      <c r="V60" s="14">
        <v>203</v>
      </c>
      <c r="W60" s="14">
        <v>1418</v>
      </c>
      <c r="X60" s="14">
        <v>452</v>
      </c>
      <c r="Y60" s="14">
        <v>168</v>
      </c>
      <c r="Z60" s="14">
        <v>201</v>
      </c>
      <c r="AA60" s="14">
        <v>242</v>
      </c>
      <c r="AB60" s="14">
        <v>255</v>
      </c>
      <c r="AC60" s="14">
        <v>263</v>
      </c>
      <c r="AD60" s="14">
        <v>260</v>
      </c>
      <c r="AE60" s="14">
        <v>232</v>
      </c>
      <c r="AF60" s="14">
        <v>185</v>
      </c>
      <c r="AG60" s="14">
        <v>1389</v>
      </c>
      <c r="AH60" s="14">
        <v>418</v>
      </c>
      <c r="AI60" s="14">
        <v>3105</v>
      </c>
      <c r="AJ60" s="14">
        <v>1565</v>
      </c>
      <c r="AK60" s="14">
        <v>1528</v>
      </c>
      <c r="AL60" s="14">
        <v>593</v>
      </c>
      <c r="AM60" s="14">
        <v>305</v>
      </c>
      <c r="AN60" s="14">
        <v>279</v>
      </c>
      <c r="AO60" s="14">
        <v>114</v>
      </c>
      <c r="AP60" s="14">
        <v>135</v>
      </c>
      <c r="AQ60" s="14">
        <v>153</v>
      </c>
      <c r="AR60" s="14">
        <v>190</v>
      </c>
      <c r="AS60" s="14">
        <v>402</v>
      </c>
      <c r="AT60" s="14">
        <v>249</v>
      </c>
      <c r="AU60" s="14">
        <v>343</v>
      </c>
      <c r="AV60" s="14">
        <v>208</v>
      </c>
      <c r="AW60" s="14">
        <v>129</v>
      </c>
      <c r="AX60" s="14">
        <v>176</v>
      </c>
      <c r="AY60" s="14">
        <v>189</v>
      </c>
      <c r="AZ60" s="14">
        <v>116</v>
      </c>
      <c r="BA60" s="14">
        <v>163</v>
      </c>
      <c r="BB60" s="14">
        <v>1719</v>
      </c>
      <c r="BC60" s="14">
        <v>1979</v>
      </c>
      <c r="BD60" s="14">
        <v>850</v>
      </c>
      <c r="BE60" s="14">
        <v>1020</v>
      </c>
      <c r="BF60" s="14">
        <v>867</v>
      </c>
      <c r="BG60" s="14">
        <v>940</v>
      </c>
      <c r="BH60" s="14">
        <v>2932</v>
      </c>
      <c r="BI60" s="14">
        <v>766</v>
      </c>
      <c r="BJ60" s="14">
        <v>1494</v>
      </c>
      <c r="BK60" s="14">
        <v>376</v>
      </c>
      <c r="BL60" s="14">
        <v>1418</v>
      </c>
      <c r="BM60" s="14">
        <v>389</v>
      </c>
      <c r="BN60" s="14">
        <v>842</v>
      </c>
      <c r="BO60" s="14">
        <v>1886</v>
      </c>
      <c r="BP60" s="14">
        <v>734</v>
      </c>
      <c r="BQ60" s="14">
        <v>403</v>
      </c>
      <c r="BR60" s="14">
        <v>991</v>
      </c>
      <c r="BS60" s="14">
        <v>355</v>
      </c>
      <c r="BT60" s="14">
        <v>425</v>
      </c>
      <c r="BU60" s="14">
        <v>892</v>
      </c>
      <c r="BV60" s="14">
        <v>377</v>
      </c>
      <c r="BW60" s="14">
        <v>734</v>
      </c>
      <c r="BX60" s="14">
        <v>1070</v>
      </c>
      <c r="BY60" s="14">
        <v>723</v>
      </c>
      <c r="BZ60" s="14">
        <v>1108</v>
      </c>
      <c r="CA60" s="14">
        <v>548</v>
      </c>
      <c r="CB60" s="14">
        <v>1380</v>
      </c>
      <c r="CC60" s="14">
        <v>1353</v>
      </c>
      <c r="CD60" s="14">
        <v>816</v>
      </c>
      <c r="CE60" s="14">
        <v>956</v>
      </c>
      <c r="CF60" s="14">
        <v>1587</v>
      </c>
      <c r="CG60" s="14">
        <v>547</v>
      </c>
      <c r="CH60" s="14">
        <v>1280</v>
      </c>
      <c r="CI60" s="14">
        <v>1412</v>
      </c>
      <c r="CJ60" s="14">
        <v>725</v>
      </c>
      <c r="CK60" s="14">
        <v>2720</v>
      </c>
      <c r="CL60" s="14">
        <v>1405</v>
      </c>
      <c r="CM60" s="14">
        <v>1316</v>
      </c>
      <c r="CN60" s="14">
        <v>977</v>
      </c>
      <c r="CO60" s="14">
        <v>1761</v>
      </c>
      <c r="CP60" s="14">
        <v>1524</v>
      </c>
      <c r="CQ60" s="14">
        <v>413</v>
      </c>
      <c r="CR60" s="14">
        <v>1151</v>
      </c>
      <c r="CS60" s="14">
        <v>2131</v>
      </c>
      <c r="CT60" s="14">
        <v>1493</v>
      </c>
      <c r="CU60" s="14">
        <v>2203</v>
      </c>
      <c r="CV60" s="14">
        <v>357</v>
      </c>
      <c r="CW60" s="14">
        <v>195</v>
      </c>
      <c r="CX60" s="14">
        <v>199</v>
      </c>
      <c r="CY60" s="14">
        <v>484</v>
      </c>
      <c r="CZ60" s="14">
        <v>553</v>
      </c>
      <c r="DA60" s="14">
        <v>547</v>
      </c>
      <c r="DB60" s="14">
        <v>510</v>
      </c>
      <c r="DC60" s="14">
        <v>496</v>
      </c>
      <c r="DD60" s="14">
        <v>384</v>
      </c>
      <c r="DE60" s="14">
        <v>331</v>
      </c>
      <c r="DF60" s="14">
        <v>100</v>
      </c>
      <c r="DG60" s="14">
        <v>103</v>
      </c>
      <c r="DH60" s="14">
        <v>249</v>
      </c>
      <c r="DI60" s="14">
        <v>285</v>
      </c>
      <c r="DJ60" s="14">
        <v>281</v>
      </c>
      <c r="DK60" s="14">
        <v>257</v>
      </c>
      <c r="DL60" s="14">
        <v>247</v>
      </c>
      <c r="DM60" s="14">
        <v>184</v>
      </c>
      <c r="DN60" s="14">
        <v>163</v>
      </c>
      <c r="DO60" s="14">
        <v>92</v>
      </c>
      <c r="DP60" s="14">
        <v>94</v>
      </c>
      <c r="DQ60" s="14">
        <v>226</v>
      </c>
      <c r="DR60" s="14">
        <v>264</v>
      </c>
      <c r="DS60" s="14">
        <v>264</v>
      </c>
      <c r="DT60" s="14">
        <v>253</v>
      </c>
      <c r="DU60" s="14">
        <v>248</v>
      </c>
      <c r="DV60" s="14">
        <v>198</v>
      </c>
      <c r="DW60" s="14">
        <v>168</v>
      </c>
      <c r="DX60" s="14">
        <v>169</v>
      </c>
      <c r="DY60" s="14">
        <v>781</v>
      </c>
      <c r="DZ60" s="14">
        <v>814</v>
      </c>
      <c r="EA60" s="14">
        <v>946</v>
      </c>
      <c r="EB60" s="14">
        <v>594</v>
      </c>
      <c r="EC60" s="14">
        <v>394</v>
      </c>
      <c r="ED60" s="14">
        <v>79</v>
      </c>
      <c r="EE60" s="14">
        <v>393</v>
      </c>
      <c r="EF60" s="14">
        <v>398</v>
      </c>
      <c r="EG60" s="14">
        <v>512</v>
      </c>
      <c r="EH60" s="14">
        <v>285</v>
      </c>
      <c r="EI60" s="14">
        <v>203</v>
      </c>
      <c r="EJ60" s="14">
        <v>90</v>
      </c>
      <c r="EK60" s="14">
        <v>387</v>
      </c>
      <c r="EL60" s="14">
        <v>415</v>
      </c>
      <c r="EM60" s="14">
        <v>428</v>
      </c>
      <c r="EN60" s="14">
        <v>301</v>
      </c>
      <c r="EO60" s="14">
        <v>185</v>
      </c>
      <c r="EP60" s="14">
        <v>195</v>
      </c>
      <c r="EQ60" s="14">
        <v>398</v>
      </c>
      <c r="ER60" s="14">
        <v>750</v>
      </c>
      <c r="ES60" s="14">
        <v>812</v>
      </c>
      <c r="ET60" s="14">
        <v>778</v>
      </c>
      <c r="EU60" s="14">
        <v>435</v>
      </c>
      <c r="EV60" s="14">
        <v>331</v>
      </c>
      <c r="EW60" s="14">
        <v>100</v>
      </c>
      <c r="EX60" s="14">
        <v>205</v>
      </c>
      <c r="EY60" s="14">
        <v>375</v>
      </c>
      <c r="EZ60" s="14">
        <v>423</v>
      </c>
      <c r="FA60" s="14">
        <v>391</v>
      </c>
      <c r="FB60" s="14">
        <v>213</v>
      </c>
      <c r="FC60" s="14">
        <v>163</v>
      </c>
      <c r="FD60" s="14">
        <v>92</v>
      </c>
      <c r="FE60" s="14">
        <v>187</v>
      </c>
      <c r="FF60" s="14">
        <v>366</v>
      </c>
      <c r="FG60" s="14">
        <v>387</v>
      </c>
      <c r="FH60" s="14">
        <v>386</v>
      </c>
      <c r="FI60" s="14">
        <v>221</v>
      </c>
      <c r="FJ60" s="14">
        <v>168</v>
      </c>
    </row>
    <row r="61" spans="1:166" x14ac:dyDescent="0.35">
      <c r="A61" s="13" t="s">
        <v>283</v>
      </c>
      <c r="B61" s="10">
        <v>0.115747759998282</v>
      </c>
      <c r="C61" s="10">
        <v>0.12173137690545401</v>
      </c>
      <c r="D61" s="10">
        <v>0.110594222982698</v>
      </c>
      <c r="E61" s="12">
        <v>3.4317294960210201E-2</v>
      </c>
      <c r="F61" s="12">
        <v>4.2959693022903297E-2</v>
      </c>
      <c r="G61" s="12">
        <v>7.0985762249462403E-2</v>
      </c>
      <c r="H61" s="10">
        <v>9.7893898856993095E-2</v>
      </c>
      <c r="I61" s="11">
        <v>0.16422365342671499</v>
      </c>
      <c r="J61" s="11">
        <v>0.16140199581425699</v>
      </c>
      <c r="K61" s="11">
        <v>0.18636700143044599</v>
      </c>
      <c r="L61" s="10">
        <v>0.115782153284823</v>
      </c>
      <c r="M61" s="12">
        <v>0.10345679922779399</v>
      </c>
      <c r="N61" s="11">
        <v>0.154890618025635</v>
      </c>
      <c r="O61" s="12">
        <v>3.23371227539885E-2</v>
      </c>
      <c r="P61" s="12">
        <v>6.4304921999494599E-2</v>
      </c>
      <c r="Q61" s="12">
        <v>5.6972748924279303E-2</v>
      </c>
      <c r="R61" s="10">
        <v>0.10560046138851401</v>
      </c>
      <c r="S61" s="11">
        <v>0.21208725897632599</v>
      </c>
      <c r="T61" s="10">
        <v>0.142142246934473</v>
      </c>
      <c r="U61" s="11">
        <v>0.196766340065922</v>
      </c>
      <c r="V61" s="10">
        <v>9.8365094328063105E-2</v>
      </c>
      <c r="W61" s="10">
        <v>0.111872107136175</v>
      </c>
      <c r="X61" s="11">
        <v>0.15264256911018401</v>
      </c>
      <c r="Y61" s="12">
        <v>3.6207410776255999E-2</v>
      </c>
      <c r="Z61" s="12">
        <v>2.3438581729553699E-2</v>
      </c>
      <c r="AA61" s="10">
        <v>8.5352763062773798E-2</v>
      </c>
      <c r="AB61" s="10">
        <v>9.0384590242019905E-2</v>
      </c>
      <c r="AC61" s="10">
        <v>0.113584123471663</v>
      </c>
      <c r="AD61" s="11">
        <v>0.185522541834547</v>
      </c>
      <c r="AE61" s="11">
        <v>0.18158983433930601</v>
      </c>
      <c r="AF61" s="10">
        <v>0.13534740205858201</v>
      </c>
      <c r="AG61" s="12">
        <v>9.5421332614553295E-2</v>
      </c>
      <c r="AH61" s="11">
        <v>0.161060245130494</v>
      </c>
      <c r="AI61" s="12">
        <v>0.10367791481245101</v>
      </c>
      <c r="AJ61" s="10">
        <v>0.109674516153683</v>
      </c>
      <c r="AK61" s="12">
        <v>9.8389314955210999E-2</v>
      </c>
      <c r="AL61" s="11">
        <v>0.17900348766858001</v>
      </c>
      <c r="AM61" s="11">
        <v>0.18357048900560699</v>
      </c>
      <c r="AN61" s="11">
        <v>0.17750507976514901</v>
      </c>
      <c r="AO61" s="12">
        <v>1.16751807649023E-2</v>
      </c>
      <c r="AP61" s="10">
        <v>6.6226768648332698E-2</v>
      </c>
      <c r="AQ61" s="11">
        <v>0.24504256342202099</v>
      </c>
      <c r="AR61" s="11">
        <v>0.30720616344996399</v>
      </c>
      <c r="AS61" s="10">
        <v>0.118807513328407</v>
      </c>
      <c r="AT61" s="12">
        <v>4.1325314781423497E-2</v>
      </c>
      <c r="AU61" s="11">
        <v>0.27947272480504298</v>
      </c>
      <c r="AV61" s="10">
        <v>0.10104559803214599</v>
      </c>
      <c r="AW61" s="12">
        <v>3.3530376439882298E-2</v>
      </c>
      <c r="AX61" s="11">
        <v>0.29327573499056397</v>
      </c>
      <c r="AY61" s="10">
        <v>0.138517214927766</v>
      </c>
      <c r="AZ61" s="12">
        <v>4.6420744302652799E-2</v>
      </c>
      <c r="BA61" s="11">
        <v>0.27100022466870799</v>
      </c>
      <c r="BB61" s="12">
        <v>6.5624790871967598E-2</v>
      </c>
      <c r="BC61" s="11">
        <v>0.15927184160362001</v>
      </c>
      <c r="BD61" s="12">
        <v>6.8516465101724003E-2</v>
      </c>
      <c r="BE61" s="11">
        <v>0.16609681157593401</v>
      </c>
      <c r="BF61" s="12">
        <v>6.2921720674370005E-2</v>
      </c>
      <c r="BG61" s="11">
        <v>0.154553724815921</v>
      </c>
      <c r="BH61" s="11">
        <v>0.13493364269251901</v>
      </c>
      <c r="BI61" s="12">
        <v>4.2310254973317502E-2</v>
      </c>
      <c r="BJ61" s="11">
        <v>0.13987657443712201</v>
      </c>
      <c r="BK61" s="12">
        <v>4.9601864918938997E-2</v>
      </c>
      <c r="BL61" s="11">
        <v>0.13121759083831</v>
      </c>
      <c r="BM61" s="12">
        <v>3.5399311884283503E-2</v>
      </c>
      <c r="BN61" s="11">
        <v>0.17558782621160199</v>
      </c>
      <c r="BO61" s="10">
        <v>0.12481164703294501</v>
      </c>
      <c r="BP61" s="12">
        <v>3.9664229515973599E-2</v>
      </c>
      <c r="BQ61" s="11">
        <v>0.17380562340228201</v>
      </c>
      <c r="BR61" s="11">
        <v>0.13504783652062699</v>
      </c>
      <c r="BS61" s="12">
        <v>4.7789262815221001E-2</v>
      </c>
      <c r="BT61" s="11">
        <v>0.181771802345393</v>
      </c>
      <c r="BU61" s="10">
        <v>0.11388402989205</v>
      </c>
      <c r="BV61" s="12">
        <v>3.2140890907677903E-2</v>
      </c>
      <c r="BW61" s="12">
        <v>8.6515358161296907E-2</v>
      </c>
      <c r="BX61" s="11">
        <v>0.15048788313367401</v>
      </c>
      <c r="BY61" s="12">
        <v>9.3486875662656205E-2</v>
      </c>
      <c r="BZ61" s="11">
        <v>0.14465435584238201</v>
      </c>
      <c r="CA61" s="10">
        <v>0.124678210677879</v>
      </c>
      <c r="CB61" s="12">
        <v>8.7839626756488903E-2</v>
      </c>
      <c r="CC61" s="11">
        <v>0.14095443635439001</v>
      </c>
      <c r="CD61" s="12">
        <v>7.9851461788602293E-2</v>
      </c>
      <c r="CE61" s="10">
        <v>0.108667192215934</v>
      </c>
      <c r="CF61" s="11">
        <v>0.14315035037295701</v>
      </c>
      <c r="CG61" s="10">
        <v>9.2623254309184097E-2</v>
      </c>
      <c r="CH61" s="12">
        <v>8.3645764490074506E-2</v>
      </c>
      <c r="CI61" s="11">
        <v>0.14769987958109601</v>
      </c>
      <c r="CJ61" s="11">
        <v>0.165887536767094</v>
      </c>
      <c r="CK61" s="11">
        <v>0.133888349622936</v>
      </c>
      <c r="CL61" s="11">
        <v>0.146830180825053</v>
      </c>
      <c r="CM61" s="10">
        <v>0.12007213730567801</v>
      </c>
      <c r="CN61" s="12">
        <v>6.5259747011162897E-2</v>
      </c>
      <c r="CO61" s="10">
        <v>0.11633353057264199</v>
      </c>
      <c r="CP61" s="10">
        <v>0.118992718302774</v>
      </c>
      <c r="CQ61" s="10">
        <v>0.101263913863856</v>
      </c>
      <c r="CR61" s="10">
        <v>0.12808224562463999</v>
      </c>
      <c r="CS61" s="10">
        <v>0.10886592775449799</v>
      </c>
      <c r="CT61" s="11">
        <v>0.14369604324113999</v>
      </c>
      <c r="CU61" s="12">
        <v>9.6410819446749702E-2</v>
      </c>
      <c r="CV61" s="12">
        <v>7.0640794794117404E-2</v>
      </c>
      <c r="CW61" s="12">
        <v>2.5668360178013699E-2</v>
      </c>
      <c r="CX61" s="11">
        <v>0.20380190774061099</v>
      </c>
      <c r="CY61" s="11">
        <v>0.188683803070856</v>
      </c>
      <c r="CZ61" s="11">
        <v>0.160556919785276</v>
      </c>
      <c r="DA61" s="11">
        <v>0.16372837342828001</v>
      </c>
      <c r="DB61" s="10">
        <v>9.6994227370882494E-2</v>
      </c>
      <c r="DC61" s="12">
        <v>7.0413501757111793E-2</v>
      </c>
      <c r="DD61" s="12">
        <v>4.4618430228069501E-2</v>
      </c>
      <c r="DE61" s="12">
        <v>3.41343385013545E-2</v>
      </c>
      <c r="DF61" s="12">
        <v>2.5292961086458701E-2</v>
      </c>
      <c r="DG61" s="10">
        <v>0.169762117635083</v>
      </c>
      <c r="DH61" s="11">
        <v>0.196766340065922</v>
      </c>
      <c r="DI61" s="10">
        <v>0.142819215551995</v>
      </c>
      <c r="DJ61" s="11">
        <v>0.21216918092912099</v>
      </c>
      <c r="DK61" s="10">
        <v>0.104997395207754</v>
      </c>
      <c r="DL61" s="12">
        <v>5.5424573852888903E-2</v>
      </c>
      <c r="DM61" s="12">
        <v>6.7237119574148602E-2</v>
      </c>
      <c r="DN61" s="12">
        <v>3.1841149391402597E-2</v>
      </c>
      <c r="DO61" s="12">
        <v>2.0423152684402701E-2</v>
      </c>
      <c r="DP61" s="11">
        <v>0.24827310519138401</v>
      </c>
      <c r="DQ61" s="11">
        <v>0.186416425695655</v>
      </c>
      <c r="DR61" s="11">
        <v>0.18253182898126</v>
      </c>
      <c r="DS61" s="10">
        <v>0.11282905348451799</v>
      </c>
      <c r="DT61" s="10">
        <v>8.9071721838173495E-2</v>
      </c>
      <c r="DU61" s="10">
        <v>8.5368935755432501E-2</v>
      </c>
      <c r="DV61" s="12">
        <v>2.38221916090753E-2</v>
      </c>
      <c r="DW61" s="12">
        <v>3.6367137423654598E-2</v>
      </c>
      <c r="DX61" s="12">
        <v>3.0141946907849802E-2</v>
      </c>
      <c r="DY61" s="12">
        <v>4.3613490669128202E-2</v>
      </c>
      <c r="DZ61" s="10">
        <v>0.102592742894781</v>
      </c>
      <c r="EA61" s="11">
        <v>0.15717358851562799</v>
      </c>
      <c r="EB61" s="11">
        <v>0.18698745792030699</v>
      </c>
      <c r="EC61" s="10">
        <v>0.115782153284823</v>
      </c>
      <c r="ED61" s="12">
        <v>3.9668974272462798E-2</v>
      </c>
      <c r="EE61" s="12">
        <v>4.4629090061896401E-2</v>
      </c>
      <c r="EF61" s="10">
        <v>0.10985738070812399</v>
      </c>
      <c r="EG61" s="11">
        <v>0.17167035674362599</v>
      </c>
      <c r="EH61" s="11">
        <v>0.19423590191985199</v>
      </c>
      <c r="EI61" s="10">
        <v>9.8365094328063105E-2</v>
      </c>
      <c r="EJ61" s="12">
        <v>0</v>
      </c>
      <c r="EK61" s="12">
        <v>4.27246291932925E-2</v>
      </c>
      <c r="EL61" s="10">
        <v>9.5745670039652203E-2</v>
      </c>
      <c r="EM61" s="10">
        <v>0.14189529727876199</v>
      </c>
      <c r="EN61" s="11">
        <v>0.18508200190471</v>
      </c>
      <c r="EO61" s="10">
        <v>0.13534740205858201</v>
      </c>
      <c r="EP61" s="12">
        <v>2.5668360178013699E-2</v>
      </c>
      <c r="EQ61" s="11">
        <v>0.25405418409834402</v>
      </c>
      <c r="ER61" s="11">
        <v>0.147717894530286</v>
      </c>
      <c r="ES61" s="11">
        <v>0.14353653549645301</v>
      </c>
      <c r="ET61" s="12">
        <v>8.0061699340609402E-2</v>
      </c>
      <c r="EU61" s="12">
        <v>4.85252229441685E-2</v>
      </c>
      <c r="EV61" s="12">
        <v>3.41343385013545E-2</v>
      </c>
      <c r="EW61" s="12">
        <v>2.5292961086458701E-2</v>
      </c>
      <c r="EX61" s="11">
        <v>0.260981065045432</v>
      </c>
      <c r="EY61" s="10">
        <v>0.127397361774783</v>
      </c>
      <c r="EZ61" s="11">
        <v>0.18074400953943301</v>
      </c>
      <c r="FA61" s="12">
        <v>7.3544910130469099E-2</v>
      </c>
      <c r="FB61" s="12">
        <v>6.3228935389100197E-2</v>
      </c>
      <c r="FC61" s="12">
        <v>3.1841149391402597E-2</v>
      </c>
      <c r="FD61" s="12">
        <v>2.0423152684402701E-2</v>
      </c>
      <c r="FE61" s="11">
        <v>0.254768850260641</v>
      </c>
      <c r="FF61" s="11">
        <v>0.172044722759646</v>
      </c>
      <c r="FG61" s="10">
        <v>0.103668700864644</v>
      </c>
      <c r="FH61" s="10">
        <v>8.6757146625675893E-2</v>
      </c>
      <c r="FI61" s="12">
        <v>3.4665998200550302E-2</v>
      </c>
      <c r="FJ61" s="12">
        <v>3.6367137423654598E-2</v>
      </c>
    </row>
    <row r="62" spans="1:166" x14ac:dyDescent="0.35">
      <c r="A62" s="13" t="s">
        <v>284</v>
      </c>
      <c r="B62" s="10">
        <v>3.2406068927192E-2</v>
      </c>
      <c r="C62" s="10">
        <v>3.4185369768529997E-2</v>
      </c>
      <c r="D62" s="10">
        <v>3.0946435660564299E-2</v>
      </c>
      <c r="E62" s="12">
        <v>9.6432361327139695E-3</v>
      </c>
      <c r="F62" s="12">
        <v>8.0847153357881205E-3</v>
      </c>
      <c r="G62" s="11">
        <v>5.8829467414170999E-2</v>
      </c>
      <c r="H62" s="11">
        <v>5.0530750407062397E-2</v>
      </c>
      <c r="I62" s="11">
        <v>5.2672527527253099E-2</v>
      </c>
      <c r="J62" s="10">
        <v>3.5243818407279102E-2</v>
      </c>
      <c r="K62" s="10">
        <v>2.07558956978133E-2</v>
      </c>
      <c r="L62" s="12">
        <v>1.54712640027955E-3</v>
      </c>
      <c r="M62" s="11">
        <v>3.8753968570508002E-2</v>
      </c>
      <c r="N62" s="12">
        <v>1.2189998015404701E-2</v>
      </c>
      <c r="O62" s="10">
        <v>1.62778191475293E-2</v>
      </c>
      <c r="P62" s="10">
        <v>1.6858742548760401E-2</v>
      </c>
      <c r="Q62" s="11">
        <v>6.4136584791402301E-2</v>
      </c>
      <c r="R62" s="11">
        <v>5.7433141331441402E-2</v>
      </c>
      <c r="S62" s="11">
        <v>6.0783726483201503E-2</v>
      </c>
      <c r="T62" s="10">
        <v>2.95568704514503E-2</v>
      </c>
      <c r="U62" s="12">
        <v>8.2217669285415892E-3</v>
      </c>
      <c r="V62" s="12">
        <v>0</v>
      </c>
      <c r="W62" s="11">
        <v>4.3642471300524802E-2</v>
      </c>
      <c r="X62" s="12">
        <v>4.5350721302575498E-3</v>
      </c>
      <c r="Y62" s="12">
        <v>3.31038778256993E-3</v>
      </c>
      <c r="Z62" s="12">
        <v>0</v>
      </c>
      <c r="AA62" s="10">
        <v>5.3388285142689298E-2</v>
      </c>
      <c r="AB62" s="10">
        <v>4.3732586756057699E-2</v>
      </c>
      <c r="AC62" s="10">
        <v>4.4189051435465601E-2</v>
      </c>
      <c r="AD62" s="10">
        <v>4.21437409933536E-2</v>
      </c>
      <c r="AE62" s="10">
        <v>3.4933838773481801E-2</v>
      </c>
      <c r="AF62" s="12">
        <v>3.2886058086929199E-3</v>
      </c>
      <c r="AG62" s="10">
        <v>3.3971534820528199E-2</v>
      </c>
      <c r="AH62" s="10">
        <v>2.0884758715574301E-2</v>
      </c>
      <c r="AI62" s="11">
        <v>3.6707776464621998E-2</v>
      </c>
      <c r="AJ62" s="11">
        <v>3.9540029031252297E-2</v>
      </c>
      <c r="AK62" s="10">
        <v>3.4108938912575999E-2</v>
      </c>
      <c r="AL62" s="12">
        <v>9.8616504764608894E-3</v>
      </c>
      <c r="AM62" s="12">
        <v>6.7215563246398602E-3</v>
      </c>
      <c r="AN62" s="10">
        <v>1.36086727136552E-2</v>
      </c>
      <c r="AO62" s="12">
        <v>0</v>
      </c>
      <c r="AP62" s="10">
        <v>4.5032432500331796E-3</v>
      </c>
      <c r="AQ62" s="10">
        <v>6.8539756626555702E-3</v>
      </c>
      <c r="AR62" s="10">
        <v>2.20535249784128E-2</v>
      </c>
      <c r="AS62" s="12">
        <v>4.12354390287687E-3</v>
      </c>
      <c r="AT62" s="12">
        <v>2.4476238190865602E-3</v>
      </c>
      <c r="AU62" s="10">
        <v>1.52724542523042E-2</v>
      </c>
      <c r="AV62" s="12">
        <v>0</v>
      </c>
      <c r="AW62" s="12">
        <v>0</v>
      </c>
      <c r="AX62" s="10">
        <v>1.1636175338094299E-2</v>
      </c>
      <c r="AY62" s="10">
        <v>8.7835668897523894E-3</v>
      </c>
      <c r="AZ62" s="10">
        <v>5.2549414992348496E-3</v>
      </c>
      <c r="BA62" s="10">
        <v>1.9566923237045002E-2</v>
      </c>
      <c r="BB62" s="10">
        <v>3.5464559153531201E-2</v>
      </c>
      <c r="BC62" s="10">
        <v>2.97502410598358E-2</v>
      </c>
      <c r="BD62" s="10">
        <v>4.2711499477784201E-2</v>
      </c>
      <c r="BE62" s="10">
        <v>2.7077109362065501E-2</v>
      </c>
      <c r="BF62" s="10">
        <v>2.8427013618216E-2</v>
      </c>
      <c r="BG62" s="10">
        <v>3.32696310567904E-2</v>
      </c>
      <c r="BH62" s="11">
        <v>3.8360307765325501E-2</v>
      </c>
      <c r="BI62" s="12">
        <v>9.6151214600406106E-3</v>
      </c>
      <c r="BJ62" s="10">
        <v>3.8229163086118997E-2</v>
      </c>
      <c r="BK62" s="10">
        <v>1.8110767215266801E-2</v>
      </c>
      <c r="BL62" s="10">
        <v>3.9040866739269903E-2</v>
      </c>
      <c r="BM62" s="12">
        <v>1.4333110527490599E-3</v>
      </c>
      <c r="BN62" s="12">
        <v>9.7690460303065194E-3</v>
      </c>
      <c r="BO62" s="11">
        <v>5.4422675211327001E-2</v>
      </c>
      <c r="BP62" s="12">
        <v>7.9198349418123492E-3</v>
      </c>
      <c r="BQ62" s="12">
        <v>5.0917965528299702E-3</v>
      </c>
      <c r="BR62" s="11">
        <v>5.5040806159397403E-2</v>
      </c>
      <c r="BS62" s="12">
        <v>1.4783901904660101E-2</v>
      </c>
      <c r="BT62" s="12">
        <v>1.45300733025139E-2</v>
      </c>
      <c r="BU62" s="11">
        <v>5.3930257532886203E-2</v>
      </c>
      <c r="BV62" s="12">
        <v>1.4778533538544001E-3</v>
      </c>
      <c r="BW62" s="10">
        <v>3.8531873572479301E-2</v>
      </c>
      <c r="BX62" s="11">
        <v>6.6306340656848803E-2</v>
      </c>
      <c r="BY62" s="12">
        <v>1.424507150072E-2</v>
      </c>
      <c r="BZ62" s="11">
        <v>8.1390801747429395E-2</v>
      </c>
      <c r="CA62" s="10">
        <v>1.9374589685525901E-2</v>
      </c>
      <c r="CB62" s="12">
        <v>2.0516510747313602E-2</v>
      </c>
      <c r="CC62" s="11">
        <v>5.8564026499254199E-2</v>
      </c>
      <c r="CD62" s="12">
        <v>9.2394714609253508E-3</v>
      </c>
      <c r="CE62" s="10">
        <v>2.6971561775997799E-2</v>
      </c>
      <c r="CF62" s="11">
        <v>5.1049599100802499E-2</v>
      </c>
      <c r="CG62" s="12">
        <v>1.42553048745486E-2</v>
      </c>
      <c r="CH62" s="12">
        <v>2.2771705614209999E-2</v>
      </c>
      <c r="CI62" s="11">
        <v>4.8925044448584101E-2</v>
      </c>
      <c r="CJ62" s="11">
        <v>5.7473688525233199E-2</v>
      </c>
      <c r="CK62" s="11">
        <v>3.6892348465503801E-2</v>
      </c>
      <c r="CL62" s="10">
        <v>3.4941887013440302E-2</v>
      </c>
      <c r="CM62" s="10">
        <v>3.8974587765142399E-2</v>
      </c>
      <c r="CN62" s="12">
        <v>1.9920072370260999E-2</v>
      </c>
      <c r="CO62" s="10">
        <v>3.6537856928462099E-2</v>
      </c>
      <c r="CP62" s="10">
        <v>2.9561565127006299E-2</v>
      </c>
      <c r="CQ62" s="10">
        <v>2.5285348719291001E-2</v>
      </c>
      <c r="CR62" s="10">
        <v>3.2433119507478098E-2</v>
      </c>
      <c r="CS62" s="11">
        <v>3.8429611107091297E-2</v>
      </c>
      <c r="CT62" s="10">
        <v>3.6348492177000598E-2</v>
      </c>
      <c r="CU62" s="10">
        <v>2.9766823764265399E-2</v>
      </c>
      <c r="CV62" s="12">
        <v>7.0185744077315799E-3</v>
      </c>
      <c r="CW62" s="12">
        <v>3.1310597934918901E-3</v>
      </c>
      <c r="CX62" s="12">
        <v>0</v>
      </c>
      <c r="CY62" s="10">
        <v>2.1013920416952301E-2</v>
      </c>
      <c r="CZ62" s="10">
        <v>3.5059287194046398E-2</v>
      </c>
      <c r="DA62" s="11">
        <v>5.25136731307825E-2</v>
      </c>
      <c r="DB62" s="11">
        <v>5.0606355863956003E-2</v>
      </c>
      <c r="DC62" s="11">
        <v>5.8146937540088102E-2</v>
      </c>
      <c r="DD62" s="12">
        <v>8.1960953055390407E-3</v>
      </c>
      <c r="DE62" s="12">
        <v>9.5918249612683103E-3</v>
      </c>
      <c r="DF62" s="10">
        <v>0</v>
      </c>
      <c r="DG62" s="10">
        <v>0</v>
      </c>
      <c r="DH62" s="12">
        <v>8.2217669285415892E-3</v>
      </c>
      <c r="DI62" s="10">
        <v>2.9697638408615199E-2</v>
      </c>
      <c r="DJ62" s="11">
        <v>6.0807205128715999E-2</v>
      </c>
      <c r="DK62" s="11">
        <v>5.7105150480488698E-2</v>
      </c>
      <c r="DL62" s="11">
        <v>6.4255056743025202E-2</v>
      </c>
      <c r="DM62" s="10">
        <v>1.7045754260406699E-2</v>
      </c>
      <c r="DN62" s="10">
        <v>1.60281567159152E-2</v>
      </c>
      <c r="DO62" s="10">
        <v>6.6354129886946004E-3</v>
      </c>
      <c r="DP62" s="10">
        <v>0</v>
      </c>
      <c r="DQ62" s="10">
        <v>3.5862367426430203E-2</v>
      </c>
      <c r="DR62" s="10">
        <v>4.1464363562298101E-2</v>
      </c>
      <c r="DS62" s="10">
        <v>4.3895297119461697E-2</v>
      </c>
      <c r="DT62" s="10">
        <v>4.4117670671299999E-2</v>
      </c>
      <c r="DU62" s="10">
        <v>5.2052467396719003E-2</v>
      </c>
      <c r="DV62" s="12">
        <v>0</v>
      </c>
      <c r="DW62" s="12">
        <v>3.3249913438509701E-3</v>
      </c>
      <c r="DX62" s="10">
        <v>1.2760365982395799E-2</v>
      </c>
      <c r="DY62" s="12">
        <v>2.0496092326434401E-2</v>
      </c>
      <c r="DZ62" s="11">
        <v>5.5472935977541903E-2</v>
      </c>
      <c r="EA62" s="11">
        <v>4.5400759277404001E-2</v>
      </c>
      <c r="EB62" s="10">
        <v>2.18188656762686E-2</v>
      </c>
      <c r="EC62" s="12">
        <v>1.54712640027955E-3</v>
      </c>
      <c r="ED62" s="10">
        <v>2.02999655673341E-2</v>
      </c>
      <c r="EE62" s="10">
        <v>3.36792017383023E-2</v>
      </c>
      <c r="EF62" s="11">
        <v>5.3917871954198199E-2</v>
      </c>
      <c r="EG62" s="11">
        <v>4.9889040904403201E-2</v>
      </c>
      <c r="EH62" s="12">
        <v>7.2028509248864801E-3</v>
      </c>
      <c r="EI62" s="12">
        <v>0</v>
      </c>
      <c r="EJ62" s="10">
        <v>0</v>
      </c>
      <c r="EK62" s="12">
        <v>7.1648663479175799E-3</v>
      </c>
      <c r="EL62" s="11">
        <v>5.70314744868382E-2</v>
      </c>
      <c r="EM62" s="10">
        <v>4.0627149915696201E-2</v>
      </c>
      <c r="EN62" s="10">
        <v>3.6209606560879799E-2</v>
      </c>
      <c r="EO62" s="12">
        <v>3.2886058086929199E-3</v>
      </c>
      <c r="EP62" s="12">
        <v>3.1310597934918901E-3</v>
      </c>
      <c r="EQ62" s="12">
        <v>1.3155974004326901E-2</v>
      </c>
      <c r="ER62" s="10">
        <v>2.86077336571826E-2</v>
      </c>
      <c r="ES62" s="11">
        <v>4.7597759680889001E-2</v>
      </c>
      <c r="ET62" s="11">
        <v>5.98295470165685E-2</v>
      </c>
      <c r="EU62" s="12">
        <v>9.6328304219899501E-3</v>
      </c>
      <c r="EV62" s="12">
        <v>9.5918249612683103E-3</v>
      </c>
      <c r="EW62" s="10">
        <v>0</v>
      </c>
      <c r="EX62" s="10">
        <v>1.00089436993043E-2</v>
      </c>
      <c r="EY62" s="10">
        <v>1.8663299231393701E-2</v>
      </c>
      <c r="EZ62" s="11">
        <v>5.84679378266591E-2</v>
      </c>
      <c r="FA62" s="11">
        <v>5.97149567787306E-2</v>
      </c>
      <c r="FB62" s="10">
        <v>1.9708669056133599E-2</v>
      </c>
      <c r="FC62" s="10">
        <v>1.60281567159152E-2</v>
      </c>
      <c r="FD62" s="10">
        <v>6.6354129886946004E-3</v>
      </c>
      <c r="FE62" s="10">
        <v>1.7038604781638201E-2</v>
      </c>
      <c r="FF62" s="10">
        <v>3.9483987751970699E-2</v>
      </c>
      <c r="FG62" s="10">
        <v>3.5982563519745998E-2</v>
      </c>
      <c r="FH62" s="11">
        <v>6.0022560177320897E-2</v>
      </c>
      <c r="FI62" s="12">
        <v>0</v>
      </c>
      <c r="FJ62" s="12">
        <v>3.3249913438509701E-3</v>
      </c>
    </row>
    <row r="63" spans="1:166" x14ac:dyDescent="0.35">
      <c r="A63" s="13" t="s">
        <v>285</v>
      </c>
      <c r="B63" s="10">
        <v>3.1315863163059302E-2</v>
      </c>
      <c r="C63" s="11">
        <v>5.0327828349494903E-2</v>
      </c>
      <c r="D63" s="12">
        <v>1.2003734683654401E-2</v>
      </c>
      <c r="E63" s="12">
        <v>3.0439270449222999E-3</v>
      </c>
      <c r="F63" s="10">
        <v>2.0064370586535301E-2</v>
      </c>
      <c r="G63" s="10">
        <v>3.6817133848611801E-2</v>
      </c>
      <c r="H63" s="10">
        <v>3.2446757185648399E-2</v>
      </c>
      <c r="I63" s="11">
        <v>5.87727075714378E-2</v>
      </c>
      <c r="J63" s="11">
        <v>4.6006439093580098E-2</v>
      </c>
      <c r="K63" s="10">
        <v>2.0427836744171798E-2</v>
      </c>
      <c r="L63" s="12">
        <v>1.2749817044265799E-2</v>
      </c>
      <c r="M63" s="11">
        <v>3.5809849540390501E-2</v>
      </c>
      <c r="N63" s="12">
        <v>1.7003924981050401E-2</v>
      </c>
      <c r="O63" s="10">
        <v>6.2328849283238901E-3</v>
      </c>
      <c r="P63" s="10">
        <v>2.05164274056076E-2</v>
      </c>
      <c r="Q63" s="11">
        <v>5.9750462800919703E-2</v>
      </c>
      <c r="R63" s="10">
        <v>4.5149151268431997E-2</v>
      </c>
      <c r="S63" s="11">
        <v>0.10469726582050599</v>
      </c>
      <c r="T63" s="11">
        <v>7.6954252443762902E-2</v>
      </c>
      <c r="U63" s="10">
        <v>3.6044199094833002E-2</v>
      </c>
      <c r="V63" s="10">
        <v>1.2221167933271699E-2</v>
      </c>
      <c r="W63" s="11">
        <v>5.8290862135264597E-2</v>
      </c>
      <c r="X63" s="10">
        <v>2.53617939833728E-2</v>
      </c>
      <c r="Y63" s="12">
        <v>0</v>
      </c>
      <c r="Z63" s="10">
        <v>1.97719823850931E-2</v>
      </c>
      <c r="AA63" s="10">
        <v>1.3304478285969401E-2</v>
      </c>
      <c r="AB63" s="10">
        <v>1.9818102017821498E-2</v>
      </c>
      <c r="AC63" s="12">
        <v>9.79436336664153E-3</v>
      </c>
      <c r="AD63" s="10">
        <v>1.27160103787943E-2</v>
      </c>
      <c r="AE63" s="12">
        <v>4.3517757170625799E-3</v>
      </c>
      <c r="AF63" s="10">
        <v>1.3733156496928699E-2</v>
      </c>
      <c r="AG63" s="12">
        <v>1.3052133245531099E-2</v>
      </c>
      <c r="AH63" s="12">
        <v>8.5166927450618605E-3</v>
      </c>
      <c r="AI63" s="11">
        <v>3.3832477319214897E-2</v>
      </c>
      <c r="AJ63" s="11">
        <v>5.55496180464548E-2</v>
      </c>
      <c r="AK63" s="12">
        <v>1.1865488841893399E-2</v>
      </c>
      <c r="AL63" s="12">
        <v>1.81267743833738E-2</v>
      </c>
      <c r="AM63" s="10">
        <v>2.3545497104084701E-2</v>
      </c>
      <c r="AN63" s="10">
        <v>1.27616386103378E-2</v>
      </c>
      <c r="AO63" s="10">
        <v>1.7751436456044802E-2</v>
      </c>
      <c r="AP63" s="10">
        <v>9.5822274386206004E-3</v>
      </c>
      <c r="AQ63" s="10">
        <v>1.8264691250816902E-2</v>
      </c>
      <c r="AR63" s="10">
        <v>2.44079166881657E-2</v>
      </c>
      <c r="AS63" s="12">
        <v>1.5195263352153701E-2</v>
      </c>
      <c r="AT63" s="10">
        <v>1.3311269788610899E-2</v>
      </c>
      <c r="AU63" s="10">
        <v>2.16672008082609E-2</v>
      </c>
      <c r="AV63" s="10">
        <v>1.7114591369206698E-2</v>
      </c>
      <c r="AW63" s="10">
        <v>5.9724291398249299E-3</v>
      </c>
      <c r="AX63" s="10">
        <v>3.6394446033558403E-2</v>
      </c>
      <c r="AY63" s="10">
        <v>1.34913579558318E-2</v>
      </c>
      <c r="AZ63" s="10">
        <v>2.19445376519239E-2</v>
      </c>
      <c r="BA63" s="10">
        <v>6.21198892489925E-3</v>
      </c>
      <c r="BB63" s="12">
        <v>2.52616122306317E-2</v>
      </c>
      <c r="BC63" s="11">
        <v>3.6573047967457403E-2</v>
      </c>
      <c r="BD63" s="10">
        <v>3.6650137164884002E-2</v>
      </c>
      <c r="BE63" s="11">
        <v>6.1730961308391098E-2</v>
      </c>
      <c r="BF63" s="12">
        <v>1.4139963098624701E-2</v>
      </c>
      <c r="BG63" s="12">
        <v>1.0033887657024501E-2</v>
      </c>
      <c r="BH63" s="11">
        <v>3.5940693028214801E-2</v>
      </c>
      <c r="BI63" s="12">
        <v>1.36134737617108E-2</v>
      </c>
      <c r="BJ63" s="11">
        <v>5.86708839915909E-2</v>
      </c>
      <c r="BK63" s="10">
        <v>1.7163100829144701E-2</v>
      </c>
      <c r="BL63" s="12">
        <v>1.24912140516685E-2</v>
      </c>
      <c r="BM63" s="12">
        <v>1.0226334988475499E-2</v>
      </c>
      <c r="BN63" s="10">
        <v>2.1445615710694501E-2</v>
      </c>
      <c r="BO63" s="11">
        <v>4.3430908089194101E-2</v>
      </c>
      <c r="BP63" s="12">
        <v>1.2372884704144001E-2</v>
      </c>
      <c r="BQ63" s="10">
        <v>3.14844789498216E-2</v>
      </c>
      <c r="BR63" s="11">
        <v>7.1944550432207696E-2</v>
      </c>
      <c r="BS63" s="12">
        <v>1.23895784744581E-2</v>
      </c>
      <c r="BT63" s="12">
        <v>1.26461323074663E-2</v>
      </c>
      <c r="BU63" s="12">
        <v>1.19045561966892E-2</v>
      </c>
      <c r="BV63" s="12">
        <v>1.2398846894922801E-2</v>
      </c>
      <c r="BW63" s="10">
        <v>3.3991969477503402E-2</v>
      </c>
      <c r="BX63" s="11">
        <v>5.1417091259252E-2</v>
      </c>
      <c r="BY63" s="10">
        <v>3.9513570843847101E-2</v>
      </c>
      <c r="BZ63" s="11">
        <v>4.6375136671943998E-2</v>
      </c>
      <c r="CA63" s="12">
        <v>1.2097379124662E-2</v>
      </c>
      <c r="CB63" s="10">
        <v>3.7148099019701002E-2</v>
      </c>
      <c r="CC63" s="10">
        <v>3.3673822793437502E-2</v>
      </c>
      <c r="CD63" s="10">
        <v>2.86018032093815E-2</v>
      </c>
      <c r="CE63" s="10">
        <v>2.3443344670231299E-2</v>
      </c>
      <c r="CF63" s="10">
        <v>3.6496229345840799E-2</v>
      </c>
      <c r="CG63" s="12">
        <v>1.30057163642008E-2</v>
      </c>
      <c r="CH63" s="10">
        <v>2.89619432193267E-2</v>
      </c>
      <c r="CI63" s="11">
        <v>4.33086590531684E-2</v>
      </c>
      <c r="CJ63" s="11">
        <v>5.1196065693588602E-2</v>
      </c>
      <c r="CK63" s="10">
        <v>3.41076356603962E-2</v>
      </c>
      <c r="CL63" s="11">
        <v>4.21273596827424E-2</v>
      </c>
      <c r="CM63" s="10">
        <v>2.5546079873729099E-2</v>
      </c>
      <c r="CN63" s="10">
        <v>2.3545936770420502E-2</v>
      </c>
      <c r="CO63" s="10">
        <v>3.35424985948952E-2</v>
      </c>
      <c r="CP63" s="10">
        <v>3.2730208986002901E-2</v>
      </c>
      <c r="CQ63" s="10">
        <v>1.6593104510145701E-2</v>
      </c>
      <c r="CR63" s="11">
        <v>4.0220393324427499E-2</v>
      </c>
      <c r="CS63" s="10">
        <v>3.0261629392116001E-2</v>
      </c>
      <c r="CT63" s="10">
        <v>3.3523011513336198E-2</v>
      </c>
      <c r="CU63" s="10">
        <v>2.98516742332211E-2</v>
      </c>
      <c r="CV63" s="10">
        <v>2.30524856311475E-2</v>
      </c>
      <c r="CW63" s="10">
        <v>1.70280993796657E-2</v>
      </c>
      <c r="CX63" s="10">
        <v>8.5709522149040492E-3</v>
      </c>
      <c r="CY63" s="10">
        <v>2.06817832331729E-2</v>
      </c>
      <c r="CZ63" s="11">
        <v>4.5765556453556601E-2</v>
      </c>
      <c r="DA63" s="11">
        <v>5.8595455720643799E-2</v>
      </c>
      <c r="DB63" s="10">
        <v>3.2495304889412401E-2</v>
      </c>
      <c r="DC63" s="10">
        <v>3.6389987473940899E-2</v>
      </c>
      <c r="DD63" s="10">
        <v>2.03407895940305E-2</v>
      </c>
      <c r="DE63" s="12">
        <v>3.02769889775045E-3</v>
      </c>
      <c r="DF63" s="10">
        <v>7.68011934778928E-3</v>
      </c>
      <c r="DG63" s="10">
        <v>1.6658117250517E-2</v>
      </c>
      <c r="DH63" s="10">
        <v>3.6044199094833002E-2</v>
      </c>
      <c r="DI63" s="11">
        <v>7.7320755823390194E-2</v>
      </c>
      <c r="DJ63" s="11">
        <v>0.104737706743311</v>
      </c>
      <c r="DK63" s="10">
        <v>4.48913121845681E-2</v>
      </c>
      <c r="DL63" s="11">
        <v>5.9860832786496898E-2</v>
      </c>
      <c r="DM63" s="10">
        <v>2.0744013312141901E-2</v>
      </c>
      <c r="DN63" s="10">
        <v>6.1372875271565198E-3</v>
      </c>
      <c r="DO63" s="10">
        <v>2.7709360834497501E-2</v>
      </c>
      <c r="DP63" s="10">
        <v>0</v>
      </c>
      <c r="DQ63" s="12">
        <v>4.4674443233871999E-3</v>
      </c>
      <c r="DR63" s="10">
        <v>1.2511022158460901E-2</v>
      </c>
      <c r="DS63" s="12">
        <v>9.7292536524023893E-3</v>
      </c>
      <c r="DT63" s="10">
        <v>1.99926087846008E-2</v>
      </c>
      <c r="DU63" s="10">
        <v>1.2971589560516399E-2</v>
      </c>
      <c r="DV63" s="10">
        <v>2.0095582501694301E-2</v>
      </c>
      <c r="DW63" s="12">
        <v>0</v>
      </c>
      <c r="DX63" s="12">
        <v>0</v>
      </c>
      <c r="DY63" s="12">
        <v>1.9652276777328601E-2</v>
      </c>
      <c r="DZ63" s="10">
        <v>3.8452468328534897E-2</v>
      </c>
      <c r="EA63" s="11">
        <v>5.5340464210949299E-2</v>
      </c>
      <c r="EB63" s="10">
        <v>1.9842246778097199E-2</v>
      </c>
      <c r="EC63" s="12">
        <v>1.2749817044265799E-2</v>
      </c>
      <c r="ED63" s="10">
        <v>0</v>
      </c>
      <c r="EE63" s="10">
        <v>2.31276654631659E-2</v>
      </c>
      <c r="EF63" s="11">
        <v>5.8428593852230898E-2</v>
      </c>
      <c r="EG63" s="11">
        <v>9.6840762388956197E-2</v>
      </c>
      <c r="EH63" s="10">
        <v>3.38944985696156E-2</v>
      </c>
      <c r="EI63" s="10">
        <v>1.2221167933271699E-2</v>
      </c>
      <c r="EJ63" s="10">
        <v>0</v>
      </c>
      <c r="EK63" s="10">
        <v>1.6184671025974401E-2</v>
      </c>
      <c r="EL63" s="10">
        <v>1.93323638870623E-2</v>
      </c>
      <c r="EM63" s="12">
        <v>6.3556662202962E-3</v>
      </c>
      <c r="EN63" s="12">
        <v>7.0861009463002601E-3</v>
      </c>
      <c r="EO63" s="10">
        <v>1.3733156496928699E-2</v>
      </c>
      <c r="EP63" s="10">
        <v>1.70280993796657E-2</v>
      </c>
      <c r="EQ63" s="10">
        <v>1.86645267270651E-2</v>
      </c>
      <c r="ER63" s="10">
        <v>3.35626278203962E-2</v>
      </c>
      <c r="ES63" s="11">
        <v>5.23715170962675E-2</v>
      </c>
      <c r="ET63" s="10">
        <v>3.4655128521099803E-2</v>
      </c>
      <c r="EU63" s="10">
        <v>2.1660308872094101E-2</v>
      </c>
      <c r="EV63" s="12">
        <v>3.02769889775045E-3</v>
      </c>
      <c r="EW63" s="10">
        <v>7.68011934778928E-3</v>
      </c>
      <c r="EX63" s="10">
        <v>3.13049563738277E-2</v>
      </c>
      <c r="EY63" s="11">
        <v>5.82491852404525E-2</v>
      </c>
      <c r="EZ63" s="11">
        <v>8.9784785183487301E-2</v>
      </c>
      <c r="FA63" s="11">
        <v>5.2836038684881001E-2</v>
      </c>
      <c r="FB63" s="10">
        <v>2.56227563325554E-2</v>
      </c>
      <c r="FC63" s="10">
        <v>6.1372875271565198E-3</v>
      </c>
      <c r="FD63" s="10">
        <v>2.7709360834497501E-2</v>
      </c>
      <c r="FE63" s="12">
        <v>5.4093136113951704E-3</v>
      </c>
      <c r="FF63" s="12">
        <v>9.0258720884009505E-3</v>
      </c>
      <c r="FG63" s="12">
        <v>1.17602194744665E-2</v>
      </c>
      <c r="FH63" s="10">
        <v>1.6308263324244301E-2</v>
      </c>
      <c r="FI63" s="10">
        <v>1.7974747358706598E-2</v>
      </c>
      <c r="FJ63" s="12">
        <v>0</v>
      </c>
    </row>
    <row r="64" spans="1:166" ht="20" x14ac:dyDescent="0.35">
      <c r="A64" s="13" t="s">
        <v>286</v>
      </c>
      <c r="B64" s="10">
        <v>2.1322648146044301E-2</v>
      </c>
      <c r="C64" s="12">
        <v>1.28638409321365E-2</v>
      </c>
      <c r="D64" s="11">
        <v>2.9792647080103901E-2</v>
      </c>
      <c r="E64" s="11">
        <v>4.0709801601204902E-2</v>
      </c>
      <c r="F64" s="11">
        <v>5.70894181616379E-2</v>
      </c>
      <c r="G64" s="11">
        <v>4.9956012347662102E-2</v>
      </c>
      <c r="H64" s="10">
        <v>1.6834406173328698E-2</v>
      </c>
      <c r="I64" s="12">
        <v>7.1471076709014496E-3</v>
      </c>
      <c r="J64" s="12">
        <v>0</v>
      </c>
      <c r="K64" s="10">
        <v>1.09648517063635E-2</v>
      </c>
      <c r="L64" s="12">
        <v>2.3360681711771698E-3</v>
      </c>
      <c r="M64" s="11">
        <v>2.57832719410593E-2</v>
      </c>
      <c r="N64" s="12">
        <v>7.11695933277202E-3</v>
      </c>
      <c r="O64" s="10">
        <v>2.65899160820873E-2</v>
      </c>
      <c r="P64" s="10">
        <v>3.5723104101462101E-2</v>
      </c>
      <c r="Q64" s="10">
        <v>2.22896008214735E-2</v>
      </c>
      <c r="R64" s="10">
        <v>7.0040771154568698E-3</v>
      </c>
      <c r="S64" s="10">
        <v>1.38433257845257E-2</v>
      </c>
      <c r="T64" s="12">
        <v>0</v>
      </c>
      <c r="U64" s="12">
        <v>3.9803893907490997E-3</v>
      </c>
      <c r="V64" s="10">
        <v>4.5395567363788096E-3</v>
      </c>
      <c r="W64" s="10">
        <v>1.5617286581163599E-2</v>
      </c>
      <c r="X64" s="12">
        <v>4.2311237356192997E-3</v>
      </c>
      <c r="Y64" s="11">
        <v>5.4187527859854402E-2</v>
      </c>
      <c r="Z64" s="11">
        <v>7.7262286825061297E-2</v>
      </c>
      <c r="AA64" s="11">
        <v>7.8321314490337995E-2</v>
      </c>
      <c r="AB64" s="10">
        <v>2.66894667588507E-2</v>
      </c>
      <c r="AC64" s="12">
        <v>0</v>
      </c>
      <c r="AD64" s="12">
        <v>0</v>
      </c>
      <c r="AE64" s="10">
        <v>1.46565425209319E-2</v>
      </c>
      <c r="AF64" s="12">
        <v>0</v>
      </c>
      <c r="AG64" s="11">
        <v>3.6299723270656503E-2</v>
      </c>
      <c r="AH64" s="12">
        <v>8.1496876187160706E-3</v>
      </c>
      <c r="AI64" s="11">
        <v>2.3366000329051902E-2</v>
      </c>
      <c r="AJ64" s="12">
        <v>1.41492437620317E-2</v>
      </c>
      <c r="AK64" s="11">
        <v>3.29995069257559E-2</v>
      </c>
      <c r="AL64" s="12">
        <v>1.06138339704859E-2</v>
      </c>
      <c r="AM64" s="10">
        <v>6.2710659695440502E-3</v>
      </c>
      <c r="AN64" s="10">
        <v>1.22117083814608E-2</v>
      </c>
      <c r="AO64" s="10">
        <v>0</v>
      </c>
      <c r="AP64" s="10">
        <v>0</v>
      </c>
      <c r="AQ64" s="10">
        <v>6.0211910515700203E-3</v>
      </c>
      <c r="AR64" s="10">
        <v>2.8284614297481699E-2</v>
      </c>
      <c r="AS64" s="12">
        <v>2.2901110419478502E-3</v>
      </c>
      <c r="AT64" s="12">
        <v>0</v>
      </c>
      <c r="AU64" s="10">
        <v>1.8352092977306202E-2</v>
      </c>
      <c r="AV64" s="10">
        <v>4.4229417282614196E-3</v>
      </c>
      <c r="AW64" s="10">
        <v>0</v>
      </c>
      <c r="AX64" s="10">
        <v>1.08562986983942E-2</v>
      </c>
      <c r="AY64" s="12">
        <v>0</v>
      </c>
      <c r="AZ64" s="10">
        <v>0</v>
      </c>
      <c r="BA64" s="10">
        <v>2.0921638829034001E-2</v>
      </c>
      <c r="BB64" s="11">
        <v>3.9952361918634903E-2</v>
      </c>
      <c r="BC64" s="12">
        <v>5.14561002049154E-3</v>
      </c>
      <c r="BD64" s="10">
        <v>2.14617931449946E-2</v>
      </c>
      <c r="BE64" s="12">
        <v>5.6957018848266001E-3</v>
      </c>
      <c r="BF64" s="11">
        <v>5.8174871706572401E-2</v>
      </c>
      <c r="BG64" s="12">
        <v>3.6209884700996202E-3</v>
      </c>
      <c r="BH64" s="12">
        <v>1.42519111081562E-2</v>
      </c>
      <c r="BI64" s="11">
        <v>4.83871984211336E-2</v>
      </c>
      <c r="BJ64" s="12">
        <v>7.7987821654096996E-3</v>
      </c>
      <c r="BK64" s="10">
        <v>3.2998106011884902E-2</v>
      </c>
      <c r="BL64" s="10">
        <v>2.0569037862642199E-2</v>
      </c>
      <c r="BM64" s="11">
        <v>6.3422870813168303E-2</v>
      </c>
      <c r="BN64" s="12">
        <v>7.4702710384770797E-3</v>
      </c>
      <c r="BO64" s="12">
        <v>1.4045637039926499E-2</v>
      </c>
      <c r="BP64" s="11">
        <v>4.8727864584131302E-2</v>
      </c>
      <c r="BQ64" s="12">
        <v>4.7505355224416101E-3</v>
      </c>
      <c r="BR64" s="12">
        <v>6.8984379016996103E-3</v>
      </c>
      <c r="BS64" s="11">
        <v>3.8942149928308301E-2</v>
      </c>
      <c r="BT64" s="12">
        <v>8.0097936194520099E-3</v>
      </c>
      <c r="BU64" s="10">
        <v>2.2037050820270899E-2</v>
      </c>
      <c r="BV64" s="11">
        <v>5.8114087855900699E-2</v>
      </c>
      <c r="BW64" s="10">
        <v>2.39182691268644E-2</v>
      </c>
      <c r="BX64" s="12">
        <v>7.5944585787498997E-3</v>
      </c>
      <c r="BY64" s="10">
        <v>1.9943874341046199E-2</v>
      </c>
      <c r="BZ64" s="12">
        <v>1.08795268909215E-2</v>
      </c>
      <c r="CA64" s="11">
        <v>3.2710777737284598E-2</v>
      </c>
      <c r="CB64" s="11">
        <v>2.7929333350962701E-2</v>
      </c>
      <c r="CC64" s="10">
        <v>1.58594775590119E-2</v>
      </c>
      <c r="CD64" s="11">
        <v>4.05134028370642E-2</v>
      </c>
      <c r="CE64" s="10">
        <v>2.0827064009830101E-2</v>
      </c>
      <c r="CF64" s="12">
        <v>1.33875629837856E-2</v>
      </c>
      <c r="CG64" s="10">
        <v>1.46741516550797E-2</v>
      </c>
      <c r="CH64" s="10">
        <v>1.5604407677196E-2</v>
      </c>
      <c r="CI64" s="11">
        <v>3.0958602695481799E-2</v>
      </c>
      <c r="CJ64" s="11">
        <v>3.9133438052228103E-2</v>
      </c>
      <c r="CK64" s="10">
        <v>2.1252455678828001E-2</v>
      </c>
      <c r="CL64" s="10">
        <v>2.3145483711829E-2</v>
      </c>
      <c r="CM64" s="10">
        <v>1.9231530137611998E-2</v>
      </c>
      <c r="CN64" s="10">
        <v>2.15180044310243E-2</v>
      </c>
      <c r="CO64" s="10">
        <v>1.9510612271915199E-2</v>
      </c>
      <c r="CP64" s="10">
        <v>2.4194042047257499E-2</v>
      </c>
      <c r="CQ64" s="10">
        <v>1.8447780245271401E-2</v>
      </c>
      <c r="CR64" s="11">
        <v>3.0961082609077099E-2</v>
      </c>
      <c r="CS64" s="10">
        <v>1.8311546567943201E-2</v>
      </c>
      <c r="CT64" s="12">
        <v>1.1687432346302699E-2</v>
      </c>
      <c r="CU64" s="11">
        <v>2.7875024022999399E-2</v>
      </c>
      <c r="CV64" s="11">
        <v>3.5902532099484699E-2</v>
      </c>
      <c r="CW64" s="12">
        <v>0</v>
      </c>
      <c r="CX64" s="10">
        <v>4.61785145573251E-3</v>
      </c>
      <c r="CY64" s="10">
        <v>1.11011600990788E-2</v>
      </c>
      <c r="CZ64" s="12">
        <v>0</v>
      </c>
      <c r="DA64" s="12">
        <v>7.1255528010504901E-3</v>
      </c>
      <c r="DB64" s="10">
        <v>1.6859594260978501E-2</v>
      </c>
      <c r="DC64" s="11">
        <v>4.9376430850225E-2</v>
      </c>
      <c r="DD64" s="11">
        <v>5.82956384397392E-2</v>
      </c>
      <c r="DE64" s="11">
        <v>4.0006102823571303E-2</v>
      </c>
      <c r="DF64" s="10">
        <v>0</v>
      </c>
      <c r="DG64" s="10">
        <v>8.9750484037582293E-3</v>
      </c>
      <c r="DH64" s="12">
        <v>3.9803893907490997E-3</v>
      </c>
      <c r="DI64" s="12">
        <v>0</v>
      </c>
      <c r="DJ64" s="10">
        <v>1.38486729811792E-2</v>
      </c>
      <c r="DK64" s="10">
        <v>6.9640780285189002E-3</v>
      </c>
      <c r="DL64" s="10">
        <v>2.23307737732109E-2</v>
      </c>
      <c r="DM64" s="10">
        <v>3.4223398155680901E-2</v>
      </c>
      <c r="DN64" s="10">
        <v>2.83247529189651E-2</v>
      </c>
      <c r="DO64" s="10">
        <v>0</v>
      </c>
      <c r="DP64" s="10">
        <v>0</v>
      </c>
      <c r="DQ64" s="10">
        <v>1.50461080585782E-2</v>
      </c>
      <c r="DR64" s="12">
        <v>0</v>
      </c>
      <c r="DS64" s="12">
        <v>0</v>
      </c>
      <c r="DT64" s="10">
        <v>2.6924478797186201E-2</v>
      </c>
      <c r="DU64" s="11">
        <v>7.6361652337783498E-2</v>
      </c>
      <c r="DV64" s="11">
        <v>8.1107679322674806E-2</v>
      </c>
      <c r="DW64" s="11">
        <v>5.1379829205240299E-2</v>
      </c>
      <c r="DX64" s="11">
        <v>5.3124387918090703E-2</v>
      </c>
      <c r="DY64" s="11">
        <v>5.1346150834917503E-2</v>
      </c>
      <c r="DZ64" s="10">
        <v>2.4061323026555399E-2</v>
      </c>
      <c r="EA64" s="12">
        <v>4.1185621718030398E-3</v>
      </c>
      <c r="EB64" s="12">
        <v>9.0381937924577105E-3</v>
      </c>
      <c r="EC64" s="12">
        <v>2.3360681711771698E-3</v>
      </c>
      <c r="ED64" s="10">
        <v>2.98633465385333E-2</v>
      </c>
      <c r="EE64" s="11">
        <v>3.5900642045075599E-2</v>
      </c>
      <c r="EF64" s="12">
        <v>4.4853254648852398E-3</v>
      </c>
      <c r="EG64" s="12">
        <v>7.6019087957021596E-3</v>
      </c>
      <c r="EH64" s="12">
        <v>3.4871033992751599E-3</v>
      </c>
      <c r="EI64" s="10">
        <v>4.5395567363788096E-3</v>
      </c>
      <c r="EJ64" s="11">
        <v>0</v>
      </c>
      <c r="EK64" s="11">
        <v>6.7212868205356602E-2</v>
      </c>
      <c r="EL64" s="11">
        <v>4.2872488359395201E-2</v>
      </c>
      <c r="EM64" s="12">
        <v>0</v>
      </c>
      <c r="EN64" s="10">
        <v>1.1295801487587701E-2</v>
      </c>
      <c r="EO64" s="12">
        <v>0</v>
      </c>
      <c r="EP64" s="12">
        <v>0</v>
      </c>
      <c r="EQ64" s="10">
        <v>1.5808831648521999E-2</v>
      </c>
      <c r="ER64" s="12">
        <v>0</v>
      </c>
      <c r="ES64" s="12">
        <v>8.0623809486174008E-3</v>
      </c>
      <c r="ET64" s="11">
        <v>3.7220227806062399E-2</v>
      </c>
      <c r="EU64" s="11">
        <v>5.4758134435232197E-2</v>
      </c>
      <c r="EV64" s="11">
        <v>4.0006102823571303E-2</v>
      </c>
      <c r="EW64" s="10">
        <v>0</v>
      </c>
      <c r="EX64" s="10">
        <v>9.3381269444546902E-3</v>
      </c>
      <c r="EY64" s="12">
        <v>0</v>
      </c>
      <c r="EZ64" s="10">
        <v>9.2117904480774494E-3</v>
      </c>
      <c r="FA64" s="10">
        <v>1.4950442143338899E-2</v>
      </c>
      <c r="FB64" s="10">
        <v>3.6583778662878402E-2</v>
      </c>
      <c r="FC64" s="10">
        <v>2.83247529189651E-2</v>
      </c>
      <c r="FD64" s="10">
        <v>0</v>
      </c>
      <c r="FE64" s="10">
        <v>1.8218272289083799E-2</v>
      </c>
      <c r="FF64" s="12">
        <v>0</v>
      </c>
      <c r="FG64" s="12">
        <v>6.8514211785206704E-3</v>
      </c>
      <c r="FH64" s="11">
        <v>5.9795952358401697E-2</v>
      </c>
      <c r="FI64" s="11">
        <v>7.2547787283755105E-2</v>
      </c>
      <c r="FJ64" s="11">
        <v>5.1379829205240299E-2</v>
      </c>
    </row>
    <row r="65" spans="1:166" x14ac:dyDescent="0.35">
      <c r="A65" s="13" t="s">
        <v>287</v>
      </c>
      <c r="B65" s="10">
        <v>4.4476177412209302E-3</v>
      </c>
      <c r="C65" s="11">
        <v>7.8412341555751004E-3</v>
      </c>
      <c r="D65" s="12">
        <v>9.8694603649255295E-4</v>
      </c>
      <c r="E65" s="10">
        <v>1.2461164729680499E-3</v>
      </c>
      <c r="F65" s="10">
        <v>0</v>
      </c>
      <c r="G65" s="10">
        <v>7.4048553558738704E-3</v>
      </c>
      <c r="H65" s="11">
        <v>1.1669246459566801E-2</v>
      </c>
      <c r="I65" s="10">
        <v>4.1901337193638102E-3</v>
      </c>
      <c r="J65" s="10">
        <v>5.3500937923956996E-3</v>
      </c>
      <c r="K65" s="10">
        <v>2.4877459831680799E-3</v>
      </c>
      <c r="L65" s="10">
        <v>0</v>
      </c>
      <c r="M65" s="10">
        <v>5.4113701298901E-3</v>
      </c>
      <c r="N65" s="10">
        <v>1.37836842640931E-3</v>
      </c>
      <c r="O65" s="10">
        <v>0</v>
      </c>
      <c r="P65" s="10">
        <v>0</v>
      </c>
      <c r="Q65" s="10">
        <v>9.0905062145901407E-3</v>
      </c>
      <c r="R65" s="11">
        <v>2.3370888657970001E-2</v>
      </c>
      <c r="S65" s="10">
        <v>8.1159244870538608E-3</v>
      </c>
      <c r="T65" s="10">
        <v>1.0290508879327301E-2</v>
      </c>
      <c r="U65" s="10">
        <v>4.8828445448393003E-3</v>
      </c>
      <c r="V65" s="10">
        <v>0</v>
      </c>
      <c r="W65" s="11">
        <v>9.4831776546344098E-3</v>
      </c>
      <c r="X65" s="10">
        <v>2.6933446793302399E-3</v>
      </c>
      <c r="Y65" s="10">
        <v>2.4355607277616099E-3</v>
      </c>
      <c r="Z65" s="10">
        <v>0</v>
      </c>
      <c r="AA65" s="10">
        <v>5.6766226984044099E-3</v>
      </c>
      <c r="AB65" s="10">
        <v>0</v>
      </c>
      <c r="AC65" s="10">
        <v>0</v>
      </c>
      <c r="AD65" s="10">
        <v>0</v>
      </c>
      <c r="AE65" s="10">
        <v>0</v>
      </c>
      <c r="AF65" s="10">
        <v>0</v>
      </c>
      <c r="AG65" s="12">
        <v>1.28367685405373E-3</v>
      </c>
      <c r="AH65" s="10">
        <v>0</v>
      </c>
      <c r="AI65" s="10">
        <v>4.9040353188951596E-3</v>
      </c>
      <c r="AJ65" s="11">
        <v>8.5917480976440194E-3</v>
      </c>
      <c r="AK65" s="12">
        <v>1.16697041792662E-3</v>
      </c>
      <c r="AL65" s="10">
        <v>2.0556213607546602E-3</v>
      </c>
      <c r="AM65" s="10">
        <v>3.9918809323897502E-3</v>
      </c>
      <c r="AN65" s="10">
        <v>0</v>
      </c>
      <c r="AO65" s="10">
        <v>0</v>
      </c>
      <c r="AP65" s="10">
        <v>0</v>
      </c>
      <c r="AQ65" s="10">
        <v>0</v>
      </c>
      <c r="AR65" s="10">
        <v>6.4173175787851497E-3</v>
      </c>
      <c r="AS65" s="10">
        <v>0</v>
      </c>
      <c r="AT65" s="10">
        <v>0</v>
      </c>
      <c r="AU65" s="10">
        <v>3.55431924445103E-3</v>
      </c>
      <c r="AV65" s="10">
        <v>0</v>
      </c>
      <c r="AW65" s="10">
        <v>0</v>
      </c>
      <c r="AX65" s="10">
        <v>6.9106356050020103E-3</v>
      </c>
      <c r="AY65" s="10">
        <v>0</v>
      </c>
      <c r="AZ65" s="10">
        <v>0</v>
      </c>
      <c r="BA65" s="10">
        <v>0</v>
      </c>
      <c r="BB65" s="10">
        <v>5.8182749931585702E-3</v>
      </c>
      <c r="BC65" s="10">
        <v>3.2574129483655899E-3</v>
      </c>
      <c r="BD65" s="11">
        <v>9.6638786383776293E-3</v>
      </c>
      <c r="BE65" s="10">
        <v>6.32168987769436E-3</v>
      </c>
      <c r="BF65" s="10">
        <v>2.0572535977881399E-3</v>
      </c>
      <c r="BG65" s="12">
        <v>0</v>
      </c>
      <c r="BH65" s="10">
        <v>5.4697313904812899E-3</v>
      </c>
      <c r="BI65" s="10">
        <v>5.35289210400042E-4</v>
      </c>
      <c r="BJ65" s="11">
        <v>9.8138073607227892E-3</v>
      </c>
      <c r="BK65" s="10">
        <v>0</v>
      </c>
      <c r="BL65" s="12">
        <v>9.6840902147224102E-4</v>
      </c>
      <c r="BM65" s="10">
        <v>1.05453389150446E-3</v>
      </c>
      <c r="BN65" s="10">
        <v>1.44679564048404E-3</v>
      </c>
      <c r="BO65" s="10">
        <v>6.4360907067664798E-3</v>
      </c>
      <c r="BP65" s="10">
        <v>5.5880571776853699E-4</v>
      </c>
      <c r="BQ65" s="10">
        <v>3.02397905918595E-3</v>
      </c>
      <c r="BR65" s="11">
        <v>1.2249325489216201E-2</v>
      </c>
      <c r="BS65" s="10">
        <v>0</v>
      </c>
      <c r="BT65" s="10">
        <v>0</v>
      </c>
      <c r="BU65" s="12">
        <v>0</v>
      </c>
      <c r="BV65" s="10">
        <v>1.0873051214695701E-3</v>
      </c>
      <c r="BW65" s="10">
        <v>2.1610737570906501E-3</v>
      </c>
      <c r="BX65" s="11">
        <v>9.8557038299377907E-3</v>
      </c>
      <c r="BY65" s="10">
        <v>4.98549070429684E-3</v>
      </c>
      <c r="BZ65" s="10">
        <v>7.6957463809999797E-3</v>
      </c>
      <c r="CA65" s="10">
        <v>2.2240566091883099E-3</v>
      </c>
      <c r="CB65" s="10">
        <v>4.6396085259535098E-3</v>
      </c>
      <c r="CC65" s="10">
        <v>6.5213376611203203E-3</v>
      </c>
      <c r="CD65" s="10">
        <v>5.3044580900692201E-3</v>
      </c>
      <c r="CE65" s="10">
        <v>1.61087126428764E-3</v>
      </c>
      <c r="CF65" s="10">
        <v>6.6652146698058697E-3</v>
      </c>
      <c r="CG65" s="10">
        <v>0</v>
      </c>
      <c r="CH65" s="12">
        <v>0</v>
      </c>
      <c r="CI65" s="11">
        <v>1.1648218055233601E-2</v>
      </c>
      <c r="CJ65" s="11">
        <v>1.9969182161569E-2</v>
      </c>
      <c r="CK65" s="10">
        <v>4.45931766747301E-3</v>
      </c>
      <c r="CL65" s="10">
        <v>6.1735782705810097E-3</v>
      </c>
      <c r="CM65" s="10">
        <v>2.6292375119091101E-3</v>
      </c>
      <c r="CN65" s="10">
        <v>4.4150550714960202E-3</v>
      </c>
      <c r="CO65" s="10">
        <v>3.09630940358184E-3</v>
      </c>
      <c r="CP65" s="10">
        <v>6.7066758131240096E-3</v>
      </c>
      <c r="CQ65" s="10">
        <v>1.8688393772516099E-3</v>
      </c>
      <c r="CR65" s="10">
        <v>6.7926013172703E-3</v>
      </c>
      <c r="CS65" s="10">
        <v>4.0493624917347397E-3</v>
      </c>
      <c r="CT65" s="10">
        <v>2.0804404857432302E-3</v>
      </c>
      <c r="CU65" s="10">
        <v>6.0566003260567498E-3</v>
      </c>
      <c r="CV65" s="10">
        <v>3.8420315391825099E-3</v>
      </c>
      <c r="CW65" s="10">
        <v>0</v>
      </c>
      <c r="CX65" s="10">
        <v>0</v>
      </c>
      <c r="CY65" s="10">
        <v>2.51867213388408E-3</v>
      </c>
      <c r="CZ65" s="10">
        <v>5.3220815240594297E-3</v>
      </c>
      <c r="DA65" s="10">
        <v>4.1774967491182502E-3</v>
      </c>
      <c r="DB65" s="11">
        <v>1.16867062974491E-2</v>
      </c>
      <c r="DC65" s="10">
        <v>7.31894543324844E-3</v>
      </c>
      <c r="DD65" s="10">
        <v>0</v>
      </c>
      <c r="DE65" s="10">
        <v>1.2394730280963001E-3</v>
      </c>
      <c r="DF65" s="10">
        <v>0</v>
      </c>
      <c r="DG65" s="10">
        <v>0</v>
      </c>
      <c r="DH65" s="10">
        <v>4.8828445448393003E-3</v>
      </c>
      <c r="DI65" s="10">
        <v>1.03395185982524E-2</v>
      </c>
      <c r="DJ65" s="10">
        <v>8.1190593872167705E-3</v>
      </c>
      <c r="DK65" s="11">
        <v>2.3237421508502901E-2</v>
      </c>
      <c r="DL65" s="10">
        <v>9.1072980349838299E-3</v>
      </c>
      <c r="DM65" s="10">
        <v>0</v>
      </c>
      <c r="DN65" s="10">
        <v>0</v>
      </c>
      <c r="DO65" s="10">
        <v>0</v>
      </c>
      <c r="DP65" s="10">
        <v>0</v>
      </c>
      <c r="DQ65" s="10">
        <v>0</v>
      </c>
      <c r="DR65" s="10">
        <v>0</v>
      </c>
      <c r="DS65" s="10">
        <v>0</v>
      </c>
      <c r="DT65" s="10">
        <v>0</v>
      </c>
      <c r="DU65" s="10">
        <v>5.5345890421923801E-3</v>
      </c>
      <c r="DV65" s="10">
        <v>0</v>
      </c>
      <c r="DW65" s="10">
        <v>2.4463050461550201E-3</v>
      </c>
      <c r="DX65" s="10">
        <v>0</v>
      </c>
      <c r="DY65" s="10">
        <v>2.07907333554809E-3</v>
      </c>
      <c r="DZ65" s="11">
        <v>1.0288262823494701E-2</v>
      </c>
      <c r="EA65" s="10">
        <v>5.5288653601473997E-3</v>
      </c>
      <c r="EB65" s="10">
        <v>2.0506187319644601E-3</v>
      </c>
      <c r="EC65" s="10">
        <v>0</v>
      </c>
      <c r="ED65" s="10">
        <v>0</v>
      </c>
      <c r="EE65" s="10">
        <v>3.0880493469184699E-3</v>
      </c>
      <c r="EF65" s="11">
        <v>1.75782007222922E-2</v>
      </c>
      <c r="EG65" s="11">
        <v>1.02050007886994E-2</v>
      </c>
      <c r="EH65" s="10">
        <v>4.2777181172309496E-3</v>
      </c>
      <c r="EI65" s="10">
        <v>0</v>
      </c>
      <c r="EJ65" s="10">
        <v>0</v>
      </c>
      <c r="EK65" s="10">
        <v>1.0604385836823201E-3</v>
      </c>
      <c r="EL65" s="10">
        <v>3.3062247266051701E-3</v>
      </c>
      <c r="EM65" s="10">
        <v>0</v>
      </c>
      <c r="EN65" s="10">
        <v>0</v>
      </c>
      <c r="EO65" s="10">
        <v>0</v>
      </c>
      <c r="EP65" s="10">
        <v>0</v>
      </c>
      <c r="EQ65" s="10">
        <v>3.06175620568788E-3</v>
      </c>
      <c r="ER65" s="10">
        <v>1.7469848660993899E-3</v>
      </c>
      <c r="ES65" s="10">
        <v>6.7109972325052197E-3</v>
      </c>
      <c r="ET65" s="11">
        <v>1.0363387367217701E-2</v>
      </c>
      <c r="EU65" s="10">
        <v>0</v>
      </c>
      <c r="EV65" s="10">
        <v>1.2394730280963001E-3</v>
      </c>
      <c r="EW65" s="10">
        <v>0</v>
      </c>
      <c r="EX65" s="10">
        <v>5.9442351706776803E-3</v>
      </c>
      <c r="EY65" s="10">
        <v>3.4898834383849798E-3</v>
      </c>
      <c r="EZ65" s="11">
        <v>1.28834144289573E-2</v>
      </c>
      <c r="FA65" s="11">
        <v>1.7109300365715199E-2</v>
      </c>
      <c r="FB65" s="10">
        <v>0</v>
      </c>
      <c r="FC65" s="10">
        <v>0</v>
      </c>
      <c r="FD65" s="10">
        <v>0</v>
      </c>
      <c r="FE65" s="10">
        <v>0</v>
      </c>
      <c r="FF65" s="10">
        <v>0</v>
      </c>
      <c r="FG65" s="10">
        <v>0</v>
      </c>
      <c r="FH65" s="10">
        <v>3.5526825372144502E-3</v>
      </c>
      <c r="FI65" s="10">
        <v>0</v>
      </c>
      <c r="FJ65" s="10">
        <v>2.4463050461550201E-3</v>
      </c>
    </row>
    <row r="66" spans="1:166" x14ac:dyDescent="0.35">
      <c r="A66" s="13" t="s">
        <v>288</v>
      </c>
      <c r="B66" s="10">
        <v>1.7728494111545401E-3</v>
      </c>
      <c r="C66" s="10">
        <v>1.4059041991095599E-3</v>
      </c>
      <c r="D66" s="10">
        <v>2.1736358456021301E-3</v>
      </c>
      <c r="E66" s="10">
        <v>0</v>
      </c>
      <c r="F66" s="10">
        <v>0</v>
      </c>
      <c r="G66" s="10">
        <v>0</v>
      </c>
      <c r="H66" s="10">
        <v>0</v>
      </c>
      <c r="I66" s="10">
        <v>0</v>
      </c>
      <c r="J66" s="10">
        <v>0</v>
      </c>
      <c r="K66" s="11">
        <v>8.5793060242051102E-3</v>
      </c>
      <c r="L66" s="11">
        <v>5.9769489681810797E-3</v>
      </c>
      <c r="M66" s="12">
        <v>0</v>
      </c>
      <c r="N66" s="11">
        <v>7.4188191689718999E-3</v>
      </c>
      <c r="O66" s="10">
        <v>0</v>
      </c>
      <c r="P66" s="10">
        <v>0</v>
      </c>
      <c r="Q66" s="10">
        <v>0</v>
      </c>
      <c r="R66" s="10">
        <v>0</v>
      </c>
      <c r="S66" s="10">
        <v>0</v>
      </c>
      <c r="T66" s="10">
        <v>0</v>
      </c>
      <c r="U66" s="10">
        <v>4.1896543229717302E-3</v>
      </c>
      <c r="V66" s="11">
        <v>7.8115881326032604E-3</v>
      </c>
      <c r="W66" s="12">
        <v>0</v>
      </c>
      <c r="X66" s="11">
        <v>5.8137534554031497E-3</v>
      </c>
      <c r="Y66" s="10">
        <v>0</v>
      </c>
      <c r="Z66" s="10">
        <v>0</v>
      </c>
      <c r="AA66" s="10">
        <v>0</v>
      </c>
      <c r="AB66" s="10">
        <v>0</v>
      </c>
      <c r="AC66" s="10">
        <v>0</v>
      </c>
      <c r="AD66" s="10">
        <v>0</v>
      </c>
      <c r="AE66" s="11">
        <v>1.35896086401375E-2</v>
      </c>
      <c r="AF66" s="10">
        <v>4.1600219348805903E-3</v>
      </c>
      <c r="AG66" s="12">
        <v>0</v>
      </c>
      <c r="AH66" s="11">
        <v>9.4032903190640008E-3</v>
      </c>
      <c r="AI66" s="12">
        <v>0</v>
      </c>
      <c r="AJ66" s="12">
        <v>0</v>
      </c>
      <c r="AK66" s="12">
        <v>0</v>
      </c>
      <c r="AL66" s="11">
        <v>1.1064010799378399E-2</v>
      </c>
      <c r="AM66" s="11">
        <v>8.6167254203832495E-3</v>
      </c>
      <c r="AN66" s="11">
        <v>1.40901399630228E-2</v>
      </c>
      <c r="AO66" s="10">
        <v>0</v>
      </c>
      <c r="AP66" s="10">
        <v>5.4714076204533503E-3</v>
      </c>
      <c r="AQ66" s="11">
        <v>1.0560494143475801E-2</v>
      </c>
      <c r="AR66" s="11">
        <v>2.21309296589824E-2</v>
      </c>
      <c r="AS66" s="11">
        <v>5.8593653207872302E-3</v>
      </c>
      <c r="AT66" s="10">
        <v>2.9738450428265601E-3</v>
      </c>
      <c r="AU66" s="11">
        <v>1.6968938343806299E-2</v>
      </c>
      <c r="AV66" s="11">
        <v>7.6109191099665002E-3</v>
      </c>
      <c r="AW66" s="10">
        <v>5.7478505299405703E-3</v>
      </c>
      <c r="AX66" s="11">
        <v>1.0714368645079001E-2</v>
      </c>
      <c r="AY66" s="10">
        <v>4.0867767756187397E-3</v>
      </c>
      <c r="AZ66" s="10">
        <v>0</v>
      </c>
      <c r="BA66" s="11">
        <v>2.4139850883143799E-2</v>
      </c>
      <c r="BB66" s="12">
        <v>0</v>
      </c>
      <c r="BC66" s="11">
        <v>3.3122961715930598E-3</v>
      </c>
      <c r="BD66" s="10">
        <v>0</v>
      </c>
      <c r="BE66" s="10">
        <v>2.5780108283303001E-3</v>
      </c>
      <c r="BF66" s="10">
        <v>0</v>
      </c>
      <c r="BG66" s="11">
        <v>4.17797680344641E-3</v>
      </c>
      <c r="BH66" s="10">
        <v>2.23601439511463E-3</v>
      </c>
      <c r="BI66" s="10">
        <v>0</v>
      </c>
      <c r="BJ66" s="10">
        <v>1.7595792580537401E-3</v>
      </c>
      <c r="BK66" s="10">
        <v>0</v>
      </c>
      <c r="BL66" s="10">
        <v>2.7697891088107099E-3</v>
      </c>
      <c r="BM66" s="10">
        <v>0</v>
      </c>
      <c r="BN66" s="11">
        <v>7.7871162931154999E-3</v>
      </c>
      <c r="BO66" s="12">
        <v>0</v>
      </c>
      <c r="BP66" s="10">
        <v>0</v>
      </c>
      <c r="BQ66" s="11">
        <v>6.5274485064351004E-3</v>
      </c>
      <c r="BR66" s="10">
        <v>0</v>
      </c>
      <c r="BS66" s="10">
        <v>0</v>
      </c>
      <c r="BT66" s="11">
        <v>9.2418775201299798E-3</v>
      </c>
      <c r="BU66" s="10">
        <v>0</v>
      </c>
      <c r="BV66" s="10">
        <v>0</v>
      </c>
      <c r="BW66" s="10">
        <v>0</v>
      </c>
      <c r="BX66" s="10">
        <v>0</v>
      </c>
      <c r="BY66" s="10">
        <v>0</v>
      </c>
      <c r="BZ66" s="10">
        <v>0</v>
      </c>
      <c r="CA66" s="11">
        <v>7.6699399353801498E-3</v>
      </c>
      <c r="CB66" s="12">
        <v>0</v>
      </c>
      <c r="CC66" s="10">
        <v>0</v>
      </c>
      <c r="CD66" s="10">
        <v>0</v>
      </c>
      <c r="CE66" s="10">
        <v>3.3350913407359699E-3</v>
      </c>
      <c r="CF66" s="10">
        <v>1.63505391302888E-3</v>
      </c>
      <c r="CG66" s="10">
        <v>0</v>
      </c>
      <c r="CH66" s="10">
        <v>2.42474835828098E-3</v>
      </c>
      <c r="CI66" s="12">
        <v>0</v>
      </c>
      <c r="CJ66" s="10">
        <v>0</v>
      </c>
      <c r="CK66" s="10">
        <v>2.0246546893445201E-3</v>
      </c>
      <c r="CL66" s="10">
        <v>1.0763794697609601E-3</v>
      </c>
      <c r="CM66" s="10">
        <v>3.0369976541344199E-3</v>
      </c>
      <c r="CN66" s="10">
        <v>1.0720371212274999E-3</v>
      </c>
      <c r="CO66" s="10">
        <v>2.5263307745483701E-3</v>
      </c>
      <c r="CP66" s="10">
        <v>1.3825385180419E-3</v>
      </c>
      <c r="CQ66" s="10">
        <v>0</v>
      </c>
      <c r="CR66" s="10">
        <v>1.78862334459394E-3</v>
      </c>
      <c r="CS66" s="10">
        <v>1.00516106106456E-3</v>
      </c>
      <c r="CT66" s="11">
        <v>4.3911126287629904E-3</v>
      </c>
      <c r="CU66" s="12">
        <v>0</v>
      </c>
      <c r="CV66" s="10">
        <v>2.8277752697070798E-3</v>
      </c>
      <c r="CW66" s="10">
        <v>3.80421475435075E-3</v>
      </c>
      <c r="CX66" s="11">
        <v>8.0991938033569896E-3</v>
      </c>
      <c r="CY66" s="11">
        <v>8.6859587584225094E-3</v>
      </c>
      <c r="CZ66" s="10">
        <v>0</v>
      </c>
      <c r="DA66" s="10">
        <v>0</v>
      </c>
      <c r="DB66" s="10">
        <v>0</v>
      </c>
      <c r="DC66" s="10">
        <v>0</v>
      </c>
      <c r="DD66" s="10">
        <v>0</v>
      </c>
      <c r="DE66" s="10">
        <v>0</v>
      </c>
      <c r="DF66" s="10">
        <v>7.3913272187422696E-3</v>
      </c>
      <c r="DG66" s="10">
        <v>8.2222149602442993E-3</v>
      </c>
      <c r="DH66" s="10">
        <v>4.1896543229717302E-3</v>
      </c>
      <c r="DI66" s="10">
        <v>0</v>
      </c>
      <c r="DJ66" s="10">
        <v>0</v>
      </c>
      <c r="DK66" s="10">
        <v>0</v>
      </c>
      <c r="DL66" s="10">
        <v>0</v>
      </c>
      <c r="DM66" s="10">
        <v>0</v>
      </c>
      <c r="DN66" s="10">
        <v>0</v>
      </c>
      <c r="DO66" s="10">
        <v>0</v>
      </c>
      <c r="DP66" s="10">
        <v>8.2477005980210807E-3</v>
      </c>
      <c r="DQ66" s="11">
        <v>1.3950815465603899E-2</v>
      </c>
      <c r="DR66" s="10">
        <v>0</v>
      </c>
      <c r="DS66" s="10">
        <v>0</v>
      </c>
      <c r="DT66" s="10">
        <v>0</v>
      </c>
      <c r="DU66" s="10">
        <v>0</v>
      </c>
      <c r="DV66" s="10">
        <v>0</v>
      </c>
      <c r="DW66" s="10">
        <v>0</v>
      </c>
      <c r="DX66" s="10">
        <v>0</v>
      </c>
      <c r="DY66" s="10">
        <v>0</v>
      </c>
      <c r="DZ66" s="10">
        <v>0</v>
      </c>
      <c r="EA66" s="10">
        <v>0</v>
      </c>
      <c r="EB66" s="11">
        <v>7.0718175245876296E-3</v>
      </c>
      <c r="EC66" s="11">
        <v>5.9769489681810797E-3</v>
      </c>
      <c r="ED66" s="10">
        <v>0</v>
      </c>
      <c r="EE66" s="10">
        <v>0</v>
      </c>
      <c r="EF66" s="10">
        <v>0</v>
      </c>
      <c r="EG66" s="10">
        <v>0</v>
      </c>
      <c r="EH66" s="10">
        <v>3.6704343211690299E-3</v>
      </c>
      <c r="EI66" s="11">
        <v>7.8115881326032604E-3</v>
      </c>
      <c r="EJ66" s="10">
        <v>0</v>
      </c>
      <c r="EK66" s="10">
        <v>0</v>
      </c>
      <c r="EL66" s="10">
        <v>0</v>
      </c>
      <c r="EM66" s="10">
        <v>0</v>
      </c>
      <c r="EN66" s="11">
        <v>1.0473515242341001E-2</v>
      </c>
      <c r="EO66" s="10">
        <v>4.1600219348805903E-3</v>
      </c>
      <c r="EP66" s="10">
        <v>3.80421475435075E-3</v>
      </c>
      <c r="EQ66" s="11">
        <v>1.4617356715831101E-2</v>
      </c>
      <c r="ER66" s="10">
        <v>0</v>
      </c>
      <c r="ES66" s="10">
        <v>0</v>
      </c>
      <c r="ET66" s="10">
        <v>0</v>
      </c>
      <c r="EU66" s="10">
        <v>0</v>
      </c>
      <c r="EV66" s="10">
        <v>0</v>
      </c>
      <c r="EW66" s="10">
        <v>7.3913272187422696E-3</v>
      </c>
      <c r="EX66" s="11">
        <v>9.21604474204747E-3</v>
      </c>
      <c r="EY66" s="10">
        <v>0</v>
      </c>
      <c r="EZ66" s="10">
        <v>0</v>
      </c>
      <c r="FA66" s="10">
        <v>0</v>
      </c>
      <c r="FB66" s="10">
        <v>0</v>
      </c>
      <c r="FC66" s="10">
        <v>0</v>
      </c>
      <c r="FD66" s="10">
        <v>0</v>
      </c>
      <c r="FE66" s="11">
        <v>2.1020646613814999E-2</v>
      </c>
      <c r="FF66" s="10">
        <v>0</v>
      </c>
      <c r="FG66" s="10">
        <v>0</v>
      </c>
      <c r="FH66" s="10">
        <v>0</v>
      </c>
      <c r="FI66" s="10">
        <v>0</v>
      </c>
      <c r="FJ66" s="10">
        <v>0</v>
      </c>
    </row>
    <row r="67" spans="1:166" x14ac:dyDescent="0.35">
      <c r="A67" s="13" t="s">
        <v>289</v>
      </c>
      <c r="B67" s="10">
        <v>3.9743791797393199E-3</v>
      </c>
      <c r="C67" s="11">
        <v>6.55224356732945E-3</v>
      </c>
      <c r="D67" s="12">
        <v>1.3526084556607101E-3</v>
      </c>
      <c r="E67" s="10">
        <v>0</v>
      </c>
      <c r="F67" s="10">
        <v>0</v>
      </c>
      <c r="G67" s="10">
        <v>3.5937368748399502E-3</v>
      </c>
      <c r="H67" s="10">
        <v>4.7427935318665702E-3</v>
      </c>
      <c r="I67" s="11">
        <v>9.2847642002943393E-3</v>
      </c>
      <c r="J67" s="11">
        <v>9.9043923334615602E-3</v>
      </c>
      <c r="K67" s="10">
        <v>0</v>
      </c>
      <c r="L67" s="10">
        <v>0</v>
      </c>
      <c r="M67" s="11">
        <v>5.2223447358335697E-3</v>
      </c>
      <c r="N67" s="12">
        <v>0</v>
      </c>
      <c r="O67" s="10">
        <v>0</v>
      </c>
      <c r="P67" s="10">
        <v>0</v>
      </c>
      <c r="Q67" s="10">
        <v>7.0989279281929102E-3</v>
      </c>
      <c r="R67" s="10">
        <v>9.4987538351391804E-3</v>
      </c>
      <c r="S67" s="11">
        <v>1.5523855786612599E-2</v>
      </c>
      <c r="T67" s="11">
        <v>1.2931974518878901E-2</v>
      </c>
      <c r="U67" s="10">
        <v>0</v>
      </c>
      <c r="V67" s="10">
        <v>0</v>
      </c>
      <c r="W67" s="11">
        <v>8.6421123920730394E-3</v>
      </c>
      <c r="X67" s="10">
        <v>0</v>
      </c>
      <c r="Y67" s="10">
        <v>0</v>
      </c>
      <c r="Z67" s="10">
        <v>0</v>
      </c>
      <c r="AA67" s="10">
        <v>0</v>
      </c>
      <c r="AB67" s="10">
        <v>0</v>
      </c>
      <c r="AC67" s="10">
        <v>2.6359364300309498E-3</v>
      </c>
      <c r="AD67" s="10">
        <v>6.7443981897424296E-3</v>
      </c>
      <c r="AE67" s="10">
        <v>0</v>
      </c>
      <c r="AF67" s="10">
        <v>0</v>
      </c>
      <c r="AG67" s="10">
        <v>1.7592777142097699E-3</v>
      </c>
      <c r="AH67" s="10">
        <v>0</v>
      </c>
      <c r="AI67" s="10">
        <v>4.7327317143789904E-3</v>
      </c>
      <c r="AJ67" s="11">
        <v>7.8297439327136408E-3</v>
      </c>
      <c r="AK67" s="10">
        <v>1.5993316720770601E-3</v>
      </c>
      <c r="AL67" s="10">
        <v>0</v>
      </c>
      <c r="AM67" s="10">
        <v>0</v>
      </c>
      <c r="AN67" s="10">
        <v>0</v>
      </c>
      <c r="AO67" s="10">
        <v>0</v>
      </c>
      <c r="AP67" s="10">
        <v>0</v>
      </c>
      <c r="AQ67" s="10">
        <v>0</v>
      </c>
      <c r="AR67" s="10">
        <v>0</v>
      </c>
      <c r="AS67" s="10">
        <v>0</v>
      </c>
      <c r="AT67" s="10">
        <v>0</v>
      </c>
      <c r="AU67" s="10">
        <v>0</v>
      </c>
      <c r="AV67" s="10">
        <v>0</v>
      </c>
      <c r="AW67" s="10">
        <v>0</v>
      </c>
      <c r="AX67" s="10">
        <v>0</v>
      </c>
      <c r="AY67" s="10">
        <v>0</v>
      </c>
      <c r="AZ67" s="10">
        <v>0</v>
      </c>
      <c r="BA67" s="10">
        <v>0</v>
      </c>
      <c r="BB67" s="10">
        <v>2.4342651411461999E-3</v>
      </c>
      <c r="BC67" s="10">
        <v>5.3117311017359297E-3</v>
      </c>
      <c r="BD67" s="10">
        <v>4.9205050394531798E-3</v>
      </c>
      <c r="BE67" s="11">
        <v>7.9126289669107404E-3</v>
      </c>
      <c r="BF67" s="12">
        <v>0</v>
      </c>
      <c r="BG67" s="10">
        <v>2.5998682177282798E-3</v>
      </c>
      <c r="BH67" s="11">
        <v>5.0127038436691704E-3</v>
      </c>
      <c r="BI67" s="12">
        <v>0</v>
      </c>
      <c r="BJ67" s="11">
        <v>8.2005529836891005E-3</v>
      </c>
      <c r="BK67" s="10">
        <v>0</v>
      </c>
      <c r="BL67" s="10">
        <v>1.72358225346458E-3</v>
      </c>
      <c r="BM67" s="10">
        <v>0</v>
      </c>
      <c r="BN67" s="10">
        <v>8.2219137642677495E-4</v>
      </c>
      <c r="BO67" s="11">
        <v>6.6982669276855599E-3</v>
      </c>
      <c r="BP67" s="10">
        <v>0</v>
      </c>
      <c r="BQ67" s="10">
        <v>0</v>
      </c>
      <c r="BR67" s="11">
        <v>1.0980695045837201E-2</v>
      </c>
      <c r="BS67" s="10">
        <v>0</v>
      </c>
      <c r="BT67" s="10">
        <v>1.62915976848058E-3</v>
      </c>
      <c r="BU67" s="10">
        <v>1.9639903608148E-3</v>
      </c>
      <c r="BV67" s="10">
        <v>0</v>
      </c>
      <c r="BW67" s="10">
        <v>2.8828573788551898E-3</v>
      </c>
      <c r="BX67" s="11">
        <v>9.8227687129965706E-3</v>
      </c>
      <c r="BY67" s="10">
        <v>2.4211077352933501E-3</v>
      </c>
      <c r="BZ67" s="11">
        <v>9.8152774541029504E-3</v>
      </c>
      <c r="CA67" s="10">
        <v>0</v>
      </c>
      <c r="CB67" s="10">
        <v>4.2818172110074999E-3</v>
      </c>
      <c r="CC67" s="10">
        <v>6.4932107601083002E-3</v>
      </c>
      <c r="CD67" s="12">
        <v>0</v>
      </c>
      <c r="CE67" s="10">
        <v>2.8908000005168598E-3</v>
      </c>
      <c r="CF67" s="11">
        <v>7.08308928157506E-3</v>
      </c>
      <c r="CG67" s="10">
        <v>0</v>
      </c>
      <c r="CH67" s="10">
        <v>3.6425302923920899E-3</v>
      </c>
      <c r="CI67" s="10">
        <v>4.2672149416714796E-3</v>
      </c>
      <c r="CJ67" s="10">
        <v>2.4165581241052799E-3</v>
      </c>
      <c r="CK67" s="10">
        <v>3.63789590009834E-3</v>
      </c>
      <c r="CL67" s="11">
        <v>6.5830025772180504E-3</v>
      </c>
      <c r="CM67" s="12">
        <v>4.9381076155889105E-4</v>
      </c>
      <c r="CN67" s="10">
        <v>4.9108631939841097E-3</v>
      </c>
      <c r="CO67" s="10">
        <v>1.86456827075355E-3</v>
      </c>
      <c r="CP67" s="10">
        <v>6.09974651674524E-3</v>
      </c>
      <c r="CQ67" s="10">
        <v>5.1252134153399404E-3</v>
      </c>
      <c r="CR67" s="10">
        <v>3.2105456371051798E-3</v>
      </c>
      <c r="CS67" s="10">
        <v>5.1624510014596399E-3</v>
      </c>
      <c r="CT67" s="10">
        <v>4.6426325782221297E-3</v>
      </c>
      <c r="CU67" s="10">
        <v>3.5254761872370302E-3</v>
      </c>
      <c r="CV67" s="10">
        <v>4.9260435227798296E-3</v>
      </c>
      <c r="CW67" s="10">
        <v>0</v>
      </c>
      <c r="CX67" s="10">
        <v>0</v>
      </c>
      <c r="CY67" s="10">
        <v>0</v>
      </c>
      <c r="CZ67" s="11">
        <v>9.8525344583441296E-3</v>
      </c>
      <c r="DA67" s="11">
        <v>9.2567623996849795E-3</v>
      </c>
      <c r="DB67" s="10">
        <v>4.7498898260842498E-3</v>
      </c>
      <c r="DC67" s="10">
        <v>3.5520429264755599E-3</v>
      </c>
      <c r="DD67" s="10">
        <v>0</v>
      </c>
      <c r="DE67" s="10">
        <v>0</v>
      </c>
      <c r="DF67" s="10">
        <v>0</v>
      </c>
      <c r="DG67" s="10">
        <v>0</v>
      </c>
      <c r="DH67" s="10">
        <v>0</v>
      </c>
      <c r="DI67" s="11">
        <v>1.2993564518338401E-2</v>
      </c>
      <c r="DJ67" s="11">
        <v>1.55298521137238E-2</v>
      </c>
      <c r="DK67" s="10">
        <v>9.4445080759633405E-3</v>
      </c>
      <c r="DL67" s="10">
        <v>7.1120409408177302E-3</v>
      </c>
      <c r="DM67" s="10">
        <v>0</v>
      </c>
      <c r="DN67" s="10">
        <v>0</v>
      </c>
      <c r="DO67" s="10">
        <v>0</v>
      </c>
      <c r="DP67" s="10">
        <v>0</v>
      </c>
      <c r="DQ67" s="10">
        <v>0</v>
      </c>
      <c r="DR67" s="10">
        <v>6.6356752380498998E-3</v>
      </c>
      <c r="DS67" s="10">
        <v>2.6184135894656898E-3</v>
      </c>
      <c r="DT67" s="10">
        <v>0</v>
      </c>
      <c r="DU67" s="10">
        <v>0</v>
      </c>
      <c r="DV67" s="10">
        <v>0</v>
      </c>
      <c r="DW67" s="10">
        <v>0</v>
      </c>
      <c r="DX67" s="10">
        <v>0</v>
      </c>
      <c r="DY67" s="10">
        <v>8.3204881994218202E-4</v>
      </c>
      <c r="DZ67" s="10">
        <v>5.1908885907499102E-3</v>
      </c>
      <c r="EA67" s="11">
        <v>1.03838634372709E-2</v>
      </c>
      <c r="EB67" s="10">
        <v>0</v>
      </c>
      <c r="EC67" s="10">
        <v>0</v>
      </c>
      <c r="ED67" s="10">
        <v>0</v>
      </c>
      <c r="EE67" s="10">
        <v>1.6534071043113701E-3</v>
      </c>
      <c r="EF67" s="10">
        <v>8.8702220434099793E-3</v>
      </c>
      <c r="EG67" s="11">
        <v>1.5748494633644999E-2</v>
      </c>
      <c r="EH67" s="10">
        <v>0</v>
      </c>
      <c r="EI67" s="10">
        <v>0</v>
      </c>
      <c r="EJ67" s="10">
        <v>0</v>
      </c>
      <c r="EK67" s="10">
        <v>0</v>
      </c>
      <c r="EL67" s="10">
        <v>1.6669543793813399E-3</v>
      </c>
      <c r="EM67" s="10">
        <v>4.09468379335029E-3</v>
      </c>
      <c r="EN67" s="10">
        <v>0</v>
      </c>
      <c r="EO67" s="10">
        <v>0</v>
      </c>
      <c r="EP67" s="10">
        <v>0</v>
      </c>
      <c r="EQ67" s="10">
        <v>0</v>
      </c>
      <c r="ER67" s="10">
        <v>7.2727589512854296E-3</v>
      </c>
      <c r="ES67" s="11">
        <v>8.4820201424920302E-3</v>
      </c>
      <c r="ET67" s="10">
        <v>3.0320579970461899E-3</v>
      </c>
      <c r="EU67" s="10">
        <v>0</v>
      </c>
      <c r="EV67" s="10">
        <v>0</v>
      </c>
      <c r="EW67" s="10">
        <v>0</v>
      </c>
      <c r="EX67" s="10">
        <v>0</v>
      </c>
      <c r="EY67" s="10">
        <v>9.8623979276813607E-3</v>
      </c>
      <c r="EZ67" s="11">
        <v>1.46464173592001E-2</v>
      </c>
      <c r="FA67" s="10">
        <v>6.0332566032414098E-3</v>
      </c>
      <c r="FB67" s="10">
        <v>0</v>
      </c>
      <c r="FC67" s="10">
        <v>0</v>
      </c>
      <c r="FD67" s="10">
        <v>0</v>
      </c>
      <c r="FE67" s="10">
        <v>0</v>
      </c>
      <c r="FF67" s="10">
        <v>4.7871992520054901E-3</v>
      </c>
      <c r="FG67" s="10">
        <v>1.7898637707304901E-3</v>
      </c>
      <c r="FH67" s="10">
        <v>0</v>
      </c>
      <c r="FI67" s="10">
        <v>0</v>
      </c>
      <c r="FJ67" s="10">
        <v>0</v>
      </c>
    </row>
    <row r="68" spans="1:166" x14ac:dyDescent="0.35">
      <c r="A68" s="13" t="s">
        <v>290</v>
      </c>
      <c r="B68" s="10">
        <v>4.3225145524511798E-3</v>
      </c>
      <c r="C68" s="10">
        <v>5.5398354827627403E-3</v>
      </c>
      <c r="D68" s="10">
        <v>3.11331571694006E-3</v>
      </c>
      <c r="E68" s="10">
        <v>4.74190573982574E-3</v>
      </c>
      <c r="F68" s="10">
        <v>0</v>
      </c>
      <c r="G68" s="10">
        <v>3.4471341307438599E-3</v>
      </c>
      <c r="H68" s="10">
        <v>4.4860550509481303E-3</v>
      </c>
      <c r="I68" s="10">
        <v>6.6924791529551896E-3</v>
      </c>
      <c r="J68" s="10">
        <v>3.1809856090512499E-3</v>
      </c>
      <c r="K68" s="11">
        <v>1.03030116048293E-2</v>
      </c>
      <c r="L68" s="10">
        <v>0</v>
      </c>
      <c r="M68" s="10">
        <v>3.8873054104698302E-3</v>
      </c>
      <c r="N68" s="10">
        <v>5.7085192737163799E-3</v>
      </c>
      <c r="O68" s="10">
        <v>6.53185475170244E-3</v>
      </c>
      <c r="P68" s="10">
        <v>0</v>
      </c>
      <c r="Q68" s="10">
        <v>2.81277607706932E-3</v>
      </c>
      <c r="R68" s="10">
        <v>8.9845641252421903E-3</v>
      </c>
      <c r="S68" s="10">
        <v>4.5357457353052202E-3</v>
      </c>
      <c r="T68" s="10">
        <v>0</v>
      </c>
      <c r="U68" s="11">
        <v>2.0222323480949201E-2</v>
      </c>
      <c r="V68" s="10">
        <v>0</v>
      </c>
      <c r="W68" s="10">
        <v>3.7490120333309299E-3</v>
      </c>
      <c r="X68" s="11">
        <v>1.11544995649461E-2</v>
      </c>
      <c r="Y68" s="10">
        <v>3.0333619441730701E-3</v>
      </c>
      <c r="Z68" s="10">
        <v>0</v>
      </c>
      <c r="AA68" s="10">
        <v>4.09751691862677E-3</v>
      </c>
      <c r="AB68" s="10">
        <v>0</v>
      </c>
      <c r="AC68" s="10">
        <v>9.0299703177169205E-3</v>
      </c>
      <c r="AD68" s="10">
        <v>6.7443981897424296E-3</v>
      </c>
      <c r="AE68" s="10">
        <v>0</v>
      </c>
      <c r="AF68" s="10">
        <v>0</v>
      </c>
      <c r="AG68" s="10">
        <v>4.0493514107423001E-3</v>
      </c>
      <c r="AH68" s="10">
        <v>0</v>
      </c>
      <c r="AI68" s="10">
        <v>4.8233995514027402E-3</v>
      </c>
      <c r="AJ68" s="10">
        <v>5.9772451365348199E-3</v>
      </c>
      <c r="AK68" s="10">
        <v>3.6812016148792398E-3</v>
      </c>
      <c r="AL68" s="10">
        <v>1.6974730046930701E-3</v>
      </c>
      <c r="AM68" s="10">
        <v>3.2963804765061299E-3</v>
      </c>
      <c r="AN68" s="10">
        <v>0</v>
      </c>
      <c r="AO68" s="10">
        <v>0</v>
      </c>
      <c r="AP68" s="10">
        <v>0</v>
      </c>
      <c r="AQ68" s="10">
        <v>6.5788293930188497E-3</v>
      </c>
      <c r="AR68" s="10">
        <v>0</v>
      </c>
      <c r="AS68" s="10">
        <v>2.5022042494590902E-3</v>
      </c>
      <c r="AT68" s="10">
        <v>0</v>
      </c>
      <c r="AU68" s="10">
        <v>2.9350546178901998E-3</v>
      </c>
      <c r="AV68" s="10">
        <v>4.8325619958377803E-3</v>
      </c>
      <c r="AW68" s="10">
        <v>0</v>
      </c>
      <c r="AX68" s="10">
        <v>5.7066041483705698E-3</v>
      </c>
      <c r="AY68" s="10">
        <v>0</v>
      </c>
      <c r="AZ68" s="10">
        <v>0</v>
      </c>
      <c r="BA68" s="10">
        <v>0</v>
      </c>
      <c r="BB68" s="10">
        <v>3.2239917096265002E-3</v>
      </c>
      <c r="BC68" s="10">
        <v>5.2764125096120603E-3</v>
      </c>
      <c r="BD68" s="10">
        <v>4.7507216024736199E-3</v>
      </c>
      <c r="BE68" s="10">
        <v>6.19772213740307E-3</v>
      </c>
      <c r="BF68" s="10">
        <v>1.73270708370353E-3</v>
      </c>
      <c r="BG68" s="10">
        <v>4.3863948465229898E-3</v>
      </c>
      <c r="BH68" s="10">
        <v>4.9196257610964796E-3</v>
      </c>
      <c r="BI68" s="10">
        <v>2.0369612586991401E-3</v>
      </c>
      <c r="BJ68" s="10">
        <v>6.2310109818125301E-3</v>
      </c>
      <c r="BK68" s="10">
        <v>2.7923232908184398E-3</v>
      </c>
      <c r="BL68" s="10">
        <v>3.6069797407899001E-3</v>
      </c>
      <c r="BM68" s="10">
        <v>1.3133661332559599E-3</v>
      </c>
      <c r="BN68" s="10">
        <v>5.9919109003004501E-3</v>
      </c>
      <c r="BO68" s="10">
        <v>4.9741851310760301E-3</v>
      </c>
      <c r="BP68" s="10">
        <v>2.1264497324416601E-3</v>
      </c>
      <c r="BQ68" s="11">
        <v>1.2523823392884E-2</v>
      </c>
      <c r="BR68" s="10">
        <v>4.3058031890229904E-3</v>
      </c>
      <c r="BS68" s="10">
        <v>2.9535271216290502E-3</v>
      </c>
      <c r="BT68" s="10">
        <v>0</v>
      </c>
      <c r="BU68" s="10">
        <v>5.7345904148433102E-3</v>
      </c>
      <c r="BV68" s="10">
        <v>1.35418096521923E-3</v>
      </c>
      <c r="BW68" s="10">
        <v>3.2315696117455198E-3</v>
      </c>
      <c r="BX68" s="10">
        <v>6.5468093787771197E-3</v>
      </c>
      <c r="BY68" s="11">
        <v>1.1202544042198901E-2</v>
      </c>
      <c r="BZ68" s="10">
        <v>1.15147831390163E-3</v>
      </c>
      <c r="CA68" s="10">
        <v>0</v>
      </c>
      <c r="CB68" s="10">
        <v>6.5543426345335797E-3</v>
      </c>
      <c r="CC68" s="10">
        <v>4.3829410160046304E-3</v>
      </c>
      <c r="CD68" s="11">
        <v>1.30818805927999E-2</v>
      </c>
      <c r="CE68" s="12">
        <v>3.29802642219692E-4</v>
      </c>
      <c r="CF68" s="10">
        <v>3.1454345949095599E-3</v>
      </c>
      <c r="CG68" s="10">
        <v>1.81138797126554E-3</v>
      </c>
      <c r="CH68" s="10">
        <v>1.8234493384307699E-3</v>
      </c>
      <c r="CI68" s="11">
        <v>8.3723765883687903E-3</v>
      </c>
      <c r="CJ68" s="11">
        <v>1.0304112517819101E-2</v>
      </c>
      <c r="CK68" s="10">
        <v>5.3508736480509002E-3</v>
      </c>
      <c r="CL68" s="10">
        <v>6.1943202613003803E-3</v>
      </c>
      <c r="CM68" s="10">
        <v>4.4504417613314001E-3</v>
      </c>
      <c r="CN68" s="10">
        <v>1.46043517971131E-3</v>
      </c>
      <c r="CO68" s="12">
        <v>1.35645461795574E-3</v>
      </c>
      <c r="CP68" s="11">
        <v>7.9337646455155605E-3</v>
      </c>
      <c r="CQ68" s="10">
        <v>3.6382404162046801E-3</v>
      </c>
      <c r="CR68" s="10">
        <v>3.9258958999002797E-3</v>
      </c>
      <c r="CS68" s="10">
        <v>5.3802401467615904E-3</v>
      </c>
      <c r="CT68" s="10">
        <v>2.2790086573399502E-3</v>
      </c>
      <c r="CU68" s="10">
        <v>5.7119866836000503E-3</v>
      </c>
      <c r="CV68" s="10">
        <v>9.4507504338781599E-3</v>
      </c>
      <c r="CW68" s="10">
        <v>0</v>
      </c>
      <c r="CX68" s="10">
        <v>0</v>
      </c>
      <c r="CY68" s="11">
        <v>1.0431092402417E-2</v>
      </c>
      <c r="CZ68" s="10">
        <v>3.1643304575880802E-3</v>
      </c>
      <c r="DA68" s="10">
        <v>6.6722953913883297E-3</v>
      </c>
      <c r="DB68" s="10">
        <v>4.4927672062010102E-3</v>
      </c>
      <c r="DC68" s="10">
        <v>3.4071410434762298E-3</v>
      </c>
      <c r="DD68" s="10">
        <v>1.33136282008096E-3</v>
      </c>
      <c r="DE68" s="10">
        <v>3.1729270890476198E-3</v>
      </c>
      <c r="DF68" s="10">
        <v>0</v>
      </c>
      <c r="DG68" s="10">
        <v>0</v>
      </c>
      <c r="DH68" s="11">
        <v>2.0222323480949201E-2</v>
      </c>
      <c r="DI68" s="10">
        <v>0</v>
      </c>
      <c r="DJ68" s="10">
        <v>4.5374977365796503E-3</v>
      </c>
      <c r="DK68" s="10">
        <v>8.9332548155899201E-3</v>
      </c>
      <c r="DL68" s="10">
        <v>2.8179717867007599E-3</v>
      </c>
      <c r="DM68" s="10">
        <v>0</v>
      </c>
      <c r="DN68" s="10">
        <v>6.4316718755149001E-3</v>
      </c>
      <c r="DO68" s="10">
        <v>0</v>
      </c>
      <c r="DP68" s="10">
        <v>0</v>
      </c>
      <c r="DQ68" s="10">
        <v>0</v>
      </c>
      <c r="DR68" s="10">
        <v>6.6356752380498998E-3</v>
      </c>
      <c r="DS68" s="10">
        <v>8.9699420376781192E-3</v>
      </c>
      <c r="DT68" s="10">
        <v>0</v>
      </c>
      <c r="DU68" s="10">
        <v>3.9949937564819999E-3</v>
      </c>
      <c r="DV68" s="10">
        <v>2.5808715943218901E-3</v>
      </c>
      <c r="DW68" s="10">
        <v>0</v>
      </c>
      <c r="DX68" s="10">
        <v>3.7147860262424E-3</v>
      </c>
      <c r="DY68" s="10">
        <v>1.1939791288373999E-3</v>
      </c>
      <c r="DZ68" s="10">
        <v>4.8894187493995003E-3</v>
      </c>
      <c r="EA68" s="10">
        <v>5.70822382034157E-3</v>
      </c>
      <c r="EB68" s="10">
        <v>8.49264705297797E-3</v>
      </c>
      <c r="EC68" s="10">
        <v>0</v>
      </c>
      <c r="ED68" s="10">
        <v>7.9686940459464204E-3</v>
      </c>
      <c r="EE68" s="10">
        <v>1.07313737345092E-3</v>
      </c>
      <c r="EF68" s="10">
        <v>7.5042052785373996E-3</v>
      </c>
      <c r="EG68" s="10">
        <v>2.4907544572004602E-3</v>
      </c>
      <c r="EH68" s="11">
        <v>1.77161895556124E-2</v>
      </c>
      <c r="EI68" s="10">
        <v>0</v>
      </c>
      <c r="EJ68" s="10">
        <v>0</v>
      </c>
      <c r="EK68" s="10">
        <v>1.3207201147602001E-3</v>
      </c>
      <c r="EL68" s="10">
        <v>2.3865091047630699E-3</v>
      </c>
      <c r="EM68" s="10">
        <v>9.6389143340437598E-3</v>
      </c>
      <c r="EN68" s="10">
        <v>0</v>
      </c>
      <c r="EO68" s="10">
        <v>0</v>
      </c>
      <c r="EP68" s="10">
        <v>0</v>
      </c>
      <c r="EQ68" s="10">
        <v>2.5283102254778302E-3</v>
      </c>
      <c r="ER68" s="10">
        <v>7.7224076221706402E-3</v>
      </c>
      <c r="ES68" s="10">
        <v>5.2882682490123E-3</v>
      </c>
      <c r="ET68" s="10">
        <v>4.2878465464193096E-3</v>
      </c>
      <c r="EU68" s="10">
        <v>1.17345057144994E-3</v>
      </c>
      <c r="EV68" s="10">
        <v>3.1729270890476198E-3</v>
      </c>
      <c r="EW68" s="10">
        <v>0</v>
      </c>
      <c r="EX68" s="10">
        <v>4.9085784611949002E-3</v>
      </c>
      <c r="EY68" s="11">
        <v>1.0760643516447E-2</v>
      </c>
      <c r="EZ68" s="10">
        <v>4.5445379241615498E-3</v>
      </c>
      <c r="FA68" s="10">
        <v>5.9970110374467298E-3</v>
      </c>
      <c r="FB68" s="10">
        <v>0</v>
      </c>
      <c r="FC68" s="10">
        <v>6.4316718755149001E-3</v>
      </c>
      <c r="FD68" s="10">
        <v>0</v>
      </c>
      <c r="FE68" s="10">
        <v>0</v>
      </c>
      <c r="FF68" s="10">
        <v>4.7871992520054901E-3</v>
      </c>
      <c r="FG68" s="10">
        <v>6.1315654422908301E-3</v>
      </c>
      <c r="FH68" s="10">
        <v>2.56440802501068E-3</v>
      </c>
      <c r="FI68" s="10">
        <v>2.3084931660620899E-3</v>
      </c>
      <c r="FJ68" s="10">
        <v>0</v>
      </c>
    </row>
    <row r="69" spans="1:166" x14ac:dyDescent="0.35">
      <c r="A69" s="13" t="s">
        <v>291</v>
      </c>
      <c r="B69" s="10">
        <v>1.6842847355754201E-3</v>
      </c>
      <c r="C69" s="10">
        <v>2.9548111748623901E-3</v>
      </c>
      <c r="D69" s="10">
        <v>3.8887963829509702E-4</v>
      </c>
      <c r="E69" s="10">
        <v>3.0845636287807898E-3</v>
      </c>
      <c r="F69" s="10">
        <v>0</v>
      </c>
      <c r="G69" s="11">
        <v>6.6347647511986897E-3</v>
      </c>
      <c r="H69" s="10">
        <v>1.6203752683975E-3</v>
      </c>
      <c r="I69" s="10">
        <v>2.08371933215946E-3</v>
      </c>
      <c r="J69" s="10">
        <v>0</v>
      </c>
      <c r="K69" s="10">
        <v>0</v>
      </c>
      <c r="L69" s="10">
        <v>0</v>
      </c>
      <c r="M69" s="10">
        <v>2.2131545896066302E-3</v>
      </c>
      <c r="N69" s="10">
        <v>0</v>
      </c>
      <c r="O69" s="10">
        <v>1.9443278774345599E-3</v>
      </c>
      <c r="P69" s="10">
        <v>0</v>
      </c>
      <c r="Q69" s="11">
        <v>1.31060560162385E-2</v>
      </c>
      <c r="R69" s="10">
        <v>3.2452489638523001E-3</v>
      </c>
      <c r="S69" s="10">
        <v>4.0359830699121697E-3</v>
      </c>
      <c r="T69" s="10">
        <v>0</v>
      </c>
      <c r="U69" s="10">
        <v>0</v>
      </c>
      <c r="V69" s="10">
        <v>0</v>
      </c>
      <c r="W69" s="11">
        <v>3.8972620611724199E-3</v>
      </c>
      <c r="X69" s="10">
        <v>0</v>
      </c>
      <c r="Y69" s="10">
        <v>4.1729425186919503E-3</v>
      </c>
      <c r="Z69" s="10">
        <v>0</v>
      </c>
      <c r="AA69" s="10">
        <v>0</v>
      </c>
      <c r="AB69" s="10">
        <v>0</v>
      </c>
      <c r="AC69" s="10">
        <v>0</v>
      </c>
      <c r="AD69" s="10">
        <v>0</v>
      </c>
      <c r="AE69" s="10">
        <v>0</v>
      </c>
      <c r="AF69" s="10">
        <v>0</v>
      </c>
      <c r="AG69" s="10">
        <v>5.0579846540167804E-4</v>
      </c>
      <c r="AH69" s="10">
        <v>0</v>
      </c>
      <c r="AI69" s="10">
        <v>2.0056636328859398E-3</v>
      </c>
      <c r="AJ69" s="11">
        <v>3.5309149653792102E-3</v>
      </c>
      <c r="AK69" s="10">
        <v>4.5981342165084602E-4</v>
      </c>
      <c r="AL69" s="10">
        <v>0</v>
      </c>
      <c r="AM69" s="10">
        <v>0</v>
      </c>
      <c r="AN69" s="10">
        <v>0</v>
      </c>
      <c r="AO69" s="10">
        <v>0</v>
      </c>
      <c r="AP69" s="10">
        <v>0</v>
      </c>
      <c r="AQ69" s="10">
        <v>0</v>
      </c>
      <c r="AR69" s="10">
        <v>0</v>
      </c>
      <c r="AS69" s="10">
        <v>0</v>
      </c>
      <c r="AT69" s="10">
        <v>0</v>
      </c>
      <c r="AU69" s="10">
        <v>0</v>
      </c>
      <c r="AV69" s="10">
        <v>0</v>
      </c>
      <c r="AW69" s="10">
        <v>0</v>
      </c>
      <c r="AX69" s="10">
        <v>0</v>
      </c>
      <c r="AY69" s="10">
        <v>0</v>
      </c>
      <c r="AZ69" s="10">
        <v>0</v>
      </c>
      <c r="BA69" s="10">
        <v>0</v>
      </c>
      <c r="BB69" s="10">
        <v>2.9631467768551399E-3</v>
      </c>
      <c r="BC69" s="10">
        <v>5.7378995011380296E-4</v>
      </c>
      <c r="BD69" s="11">
        <v>5.1633337056965897E-3</v>
      </c>
      <c r="BE69" s="10">
        <v>1.1135591885509E-3</v>
      </c>
      <c r="BF69" s="10">
        <v>8.1060565158384596E-4</v>
      </c>
      <c r="BG69" s="10">
        <v>0</v>
      </c>
      <c r="BH69" s="10">
        <v>1.7781433658438401E-3</v>
      </c>
      <c r="BI69" s="10">
        <v>1.3250235151341899E-3</v>
      </c>
      <c r="BJ69" s="11">
        <v>3.4890388595613599E-3</v>
      </c>
      <c r="BK69" s="10">
        <v>8.3118688696086601E-4</v>
      </c>
      <c r="BL69" s="12">
        <v>0</v>
      </c>
      <c r="BM69" s="10">
        <v>1.80677462200045E-3</v>
      </c>
      <c r="BN69" s="10">
        <v>0</v>
      </c>
      <c r="BO69" s="10">
        <v>2.5912124177997799E-3</v>
      </c>
      <c r="BP69" s="10">
        <v>1.3832348981616901E-3</v>
      </c>
      <c r="BQ69" s="10">
        <v>0</v>
      </c>
      <c r="BR69" s="11">
        <v>4.9316589469378296E-3</v>
      </c>
      <c r="BS69" s="10">
        <v>8.7917220110347101E-4</v>
      </c>
      <c r="BT69" s="10">
        <v>0</v>
      </c>
      <c r="BU69" s="10">
        <v>0</v>
      </c>
      <c r="BV69" s="10">
        <v>1.86292286636672E-3</v>
      </c>
      <c r="BW69" s="10">
        <v>1.9439377331342299E-3</v>
      </c>
      <c r="BX69" s="10">
        <v>3.23187429037146E-3</v>
      </c>
      <c r="BY69" s="10">
        <v>1.5700415793875599E-3</v>
      </c>
      <c r="BZ69" s="10">
        <v>3.38364079470292E-3</v>
      </c>
      <c r="CA69" s="10">
        <v>0</v>
      </c>
      <c r="CB69" s="10">
        <v>2.1924592616813601E-3</v>
      </c>
      <c r="CC69" s="10">
        <v>2.3662230940429199E-3</v>
      </c>
      <c r="CD69" s="10">
        <v>4.0100347565979902E-4</v>
      </c>
      <c r="CE69" s="10">
        <v>7.3443821776898103E-4</v>
      </c>
      <c r="CF69" s="11">
        <v>3.2760614905609701E-3</v>
      </c>
      <c r="CG69" s="10">
        <v>0</v>
      </c>
      <c r="CH69" s="10">
        <v>1.6714157465778799E-3</v>
      </c>
      <c r="CI69" s="10">
        <v>2.08834023846847E-3</v>
      </c>
      <c r="CJ69" s="10">
        <v>2.5364660204599599E-3</v>
      </c>
      <c r="CK69" s="10">
        <v>1.2448609469707501E-3</v>
      </c>
      <c r="CL69" s="10">
        <v>2.41093887599026E-3</v>
      </c>
      <c r="CM69" s="10">
        <v>0</v>
      </c>
      <c r="CN69" s="10">
        <v>2.90726780310322E-3</v>
      </c>
      <c r="CO69" s="10">
        <v>1.9190393938797699E-3</v>
      </c>
      <c r="CP69" s="10">
        <v>1.86915558870964E-3</v>
      </c>
      <c r="CQ69" s="10">
        <v>0</v>
      </c>
      <c r="CR69" s="10">
        <v>1.27539243881293E-3</v>
      </c>
      <c r="CS69" s="10">
        <v>2.2337732558118401E-3</v>
      </c>
      <c r="CT69" s="10">
        <v>1.3152524727535399E-3</v>
      </c>
      <c r="CU69" s="10">
        <v>1.9361243908266399E-3</v>
      </c>
      <c r="CV69" s="10">
        <v>3.10772813267517E-3</v>
      </c>
      <c r="CW69" s="10">
        <v>0</v>
      </c>
      <c r="CX69" s="10">
        <v>0</v>
      </c>
      <c r="CY69" s="10">
        <v>0</v>
      </c>
      <c r="CZ69" s="10">
        <v>0</v>
      </c>
      <c r="DA69" s="10">
        <v>2.0774350698985898E-3</v>
      </c>
      <c r="DB69" s="10">
        <v>1.62279971710485E-3</v>
      </c>
      <c r="DC69" s="11">
        <v>6.5577892940128597E-3</v>
      </c>
      <c r="DD69" s="10">
        <v>0</v>
      </c>
      <c r="DE69" s="10">
        <v>3.0681188350028701E-3</v>
      </c>
      <c r="DF69" s="10">
        <v>0</v>
      </c>
      <c r="DG69" s="10">
        <v>0</v>
      </c>
      <c r="DH69" s="10">
        <v>0</v>
      </c>
      <c r="DI69" s="10">
        <v>0</v>
      </c>
      <c r="DJ69" s="10">
        <v>4.0375420302011097E-3</v>
      </c>
      <c r="DK69" s="10">
        <v>3.22671590185131E-3</v>
      </c>
      <c r="DL69" s="11">
        <v>1.3130265288362499E-2</v>
      </c>
      <c r="DM69" s="10">
        <v>0</v>
      </c>
      <c r="DN69" s="10">
        <v>1.91450658372587E-3</v>
      </c>
      <c r="DO69" s="10">
        <v>0</v>
      </c>
      <c r="DP69" s="10">
        <v>0</v>
      </c>
      <c r="DQ69" s="10">
        <v>0</v>
      </c>
      <c r="DR69" s="10">
        <v>0</v>
      </c>
      <c r="DS69" s="10">
        <v>0</v>
      </c>
      <c r="DT69" s="10">
        <v>0</v>
      </c>
      <c r="DU69" s="10">
        <v>0</v>
      </c>
      <c r="DV69" s="10">
        <v>0</v>
      </c>
      <c r="DW69" s="10">
        <v>4.1913511843216598E-3</v>
      </c>
      <c r="DX69" s="10">
        <v>1.84844107367819E-3</v>
      </c>
      <c r="DY69" s="10">
        <v>8.9961525939297095E-4</v>
      </c>
      <c r="DZ69" s="11">
        <v>5.00859207736566E-3</v>
      </c>
      <c r="EA69" s="10">
        <v>1.20075532834448E-3</v>
      </c>
      <c r="EB69" s="10">
        <v>0</v>
      </c>
      <c r="EC69" s="10">
        <v>0</v>
      </c>
      <c r="ED69" s="10">
        <v>3.9651439609299901E-3</v>
      </c>
      <c r="EE69" s="10">
        <v>0</v>
      </c>
      <c r="EF69" s="11">
        <v>1.02350929175496E-2</v>
      </c>
      <c r="EG69" s="10">
        <v>2.2163153331814498E-3</v>
      </c>
      <c r="EH69" s="10">
        <v>0</v>
      </c>
      <c r="EI69" s="10">
        <v>0</v>
      </c>
      <c r="EJ69" s="10">
        <v>0</v>
      </c>
      <c r="EK69" s="10">
        <v>1.8168913646330401E-3</v>
      </c>
      <c r="EL69" s="10">
        <v>0</v>
      </c>
      <c r="EM69" s="10">
        <v>0</v>
      </c>
      <c r="EN69" s="10">
        <v>0</v>
      </c>
      <c r="EO69" s="10">
        <v>0</v>
      </c>
      <c r="EP69" s="10">
        <v>0</v>
      </c>
      <c r="EQ69" s="10">
        <v>0</v>
      </c>
      <c r="ER69" s="10">
        <v>0</v>
      </c>
      <c r="ES69" s="10">
        <v>2.41891052594571E-3</v>
      </c>
      <c r="ET69" s="10">
        <v>4.1778865914853898E-3</v>
      </c>
      <c r="EU69" s="10">
        <v>0</v>
      </c>
      <c r="EV69" s="10">
        <v>3.0681188350028701E-3</v>
      </c>
      <c r="EW69" s="10">
        <v>0</v>
      </c>
      <c r="EX69" s="10">
        <v>0</v>
      </c>
      <c r="EY69" s="10">
        <v>0</v>
      </c>
      <c r="EZ69" s="10">
        <v>4.6436953693530401E-3</v>
      </c>
      <c r="FA69" s="11">
        <v>8.31325188707761E-3</v>
      </c>
      <c r="FB69" s="10">
        <v>0</v>
      </c>
      <c r="FC69" s="10">
        <v>1.91450658372587E-3</v>
      </c>
      <c r="FD69" s="10">
        <v>0</v>
      </c>
      <c r="FE69" s="10">
        <v>0</v>
      </c>
      <c r="FF69" s="10">
        <v>0</v>
      </c>
      <c r="FG69" s="10">
        <v>0</v>
      </c>
      <c r="FH69" s="10">
        <v>0</v>
      </c>
      <c r="FI69" s="10">
        <v>0</v>
      </c>
      <c r="FJ69" s="10">
        <v>4.1913511843216598E-3</v>
      </c>
    </row>
    <row r="70" spans="1:166" x14ac:dyDescent="0.35">
      <c r="A70" s="13" t="s">
        <v>292</v>
      </c>
      <c r="B70" s="10">
        <v>3.5420498059500499E-4</v>
      </c>
      <c r="C70" s="10">
        <v>7.0039548571995897E-4</v>
      </c>
      <c r="D70" s="10">
        <v>0</v>
      </c>
      <c r="E70" s="10">
        <v>0</v>
      </c>
      <c r="F70" s="10">
        <v>0</v>
      </c>
      <c r="G70" s="10">
        <v>0</v>
      </c>
      <c r="H70" s="10">
        <v>0</v>
      </c>
      <c r="I70" s="10">
        <v>0</v>
      </c>
      <c r="J70" s="11">
        <v>2.3791278702300399E-3</v>
      </c>
      <c r="K70" s="10">
        <v>0</v>
      </c>
      <c r="L70" s="10">
        <v>0</v>
      </c>
      <c r="M70" s="10">
        <v>4.65426279718404E-4</v>
      </c>
      <c r="N70" s="10">
        <v>0</v>
      </c>
      <c r="O70" s="10">
        <v>0</v>
      </c>
      <c r="P70" s="10">
        <v>0</v>
      </c>
      <c r="Q70" s="10">
        <v>0</v>
      </c>
      <c r="R70" s="10">
        <v>0</v>
      </c>
      <c r="S70" s="10">
        <v>0</v>
      </c>
      <c r="T70" s="11">
        <v>4.5760761257036498E-3</v>
      </c>
      <c r="U70" s="10">
        <v>0</v>
      </c>
      <c r="V70" s="10">
        <v>0</v>
      </c>
      <c r="W70" s="10">
        <v>9.2378991169882597E-4</v>
      </c>
      <c r="X70" s="10">
        <v>0</v>
      </c>
      <c r="Y70" s="10">
        <v>0</v>
      </c>
      <c r="Z70" s="10">
        <v>0</v>
      </c>
      <c r="AA70" s="10">
        <v>0</v>
      </c>
      <c r="AB70" s="10">
        <v>0</v>
      </c>
      <c r="AC70" s="10">
        <v>0</v>
      </c>
      <c r="AD70" s="10">
        <v>0</v>
      </c>
      <c r="AE70" s="10">
        <v>0</v>
      </c>
      <c r="AF70" s="10">
        <v>0</v>
      </c>
      <c r="AG70" s="10">
        <v>0</v>
      </c>
      <c r="AH70" s="10">
        <v>0</v>
      </c>
      <c r="AI70" s="10">
        <v>4.2179094375261101E-4</v>
      </c>
      <c r="AJ70" s="10">
        <v>8.3695260233602597E-4</v>
      </c>
      <c r="AK70" s="10">
        <v>0</v>
      </c>
      <c r="AL70" s="10">
        <v>0</v>
      </c>
      <c r="AM70" s="10">
        <v>0</v>
      </c>
      <c r="AN70" s="10">
        <v>0</v>
      </c>
      <c r="AO70" s="10">
        <v>0</v>
      </c>
      <c r="AP70" s="10">
        <v>0</v>
      </c>
      <c r="AQ70" s="10">
        <v>0</v>
      </c>
      <c r="AR70" s="10">
        <v>0</v>
      </c>
      <c r="AS70" s="10">
        <v>0</v>
      </c>
      <c r="AT70" s="10">
        <v>0</v>
      </c>
      <c r="AU70" s="10">
        <v>0</v>
      </c>
      <c r="AV70" s="10">
        <v>0</v>
      </c>
      <c r="AW70" s="10">
        <v>0</v>
      </c>
      <c r="AX70" s="10">
        <v>0</v>
      </c>
      <c r="AY70" s="10">
        <v>0</v>
      </c>
      <c r="AZ70" s="10">
        <v>0</v>
      </c>
      <c r="BA70" s="10">
        <v>0</v>
      </c>
      <c r="BB70" s="10">
        <v>0</v>
      </c>
      <c r="BC70" s="10">
        <v>6.6177747179326299E-4</v>
      </c>
      <c r="BD70" s="10">
        <v>0</v>
      </c>
      <c r="BE70" s="10">
        <v>1.2843173435596301E-3</v>
      </c>
      <c r="BF70" s="10">
        <v>0</v>
      </c>
      <c r="BG70" s="10">
        <v>0</v>
      </c>
      <c r="BH70" s="10">
        <v>4.4674264517252199E-4</v>
      </c>
      <c r="BI70" s="10">
        <v>0</v>
      </c>
      <c r="BJ70" s="10">
        <v>8.76589862871072E-4</v>
      </c>
      <c r="BK70" s="10">
        <v>0</v>
      </c>
      <c r="BL70" s="10">
        <v>0</v>
      </c>
      <c r="BM70" s="10">
        <v>0</v>
      </c>
      <c r="BN70" s="10">
        <v>0</v>
      </c>
      <c r="BO70" s="10">
        <v>0</v>
      </c>
      <c r="BP70" s="10">
        <v>0</v>
      </c>
      <c r="BQ70" s="10">
        <v>0</v>
      </c>
      <c r="BR70" s="10">
        <v>0</v>
      </c>
      <c r="BS70" s="10">
        <v>0</v>
      </c>
      <c r="BT70" s="10">
        <v>0</v>
      </c>
      <c r="BU70" s="10">
        <v>0</v>
      </c>
      <c r="BV70" s="10">
        <v>0</v>
      </c>
      <c r="BW70" s="10">
        <v>0</v>
      </c>
      <c r="BX70" s="10">
        <v>0</v>
      </c>
      <c r="BY70" s="10">
        <v>0</v>
      </c>
      <c r="BZ70" s="10">
        <v>0</v>
      </c>
      <c r="CA70" s="10">
        <v>0</v>
      </c>
      <c r="CB70" s="10">
        <v>0</v>
      </c>
      <c r="CC70" s="10">
        <v>9.6798750933801698E-4</v>
      </c>
      <c r="CD70" s="11">
        <v>1.6047560866292701E-3</v>
      </c>
      <c r="CE70" s="10">
        <v>0</v>
      </c>
      <c r="CF70" s="10">
        <v>0</v>
      </c>
      <c r="CG70" s="10">
        <v>0</v>
      </c>
      <c r="CH70" s="10">
        <v>0</v>
      </c>
      <c r="CI70" s="10">
        <v>9.2765545293643E-4</v>
      </c>
      <c r="CJ70" s="11">
        <v>1.80739603685427E-3</v>
      </c>
      <c r="CK70" s="10">
        <v>4.8147255988400899E-4</v>
      </c>
      <c r="CL70" s="10">
        <v>9.3247435801693899E-4</v>
      </c>
      <c r="CM70" s="10">
        <v>0</v>
      </c>
      <c r="CN70" s="10">
        <v>0</v>
      </c>
      <c r="CO70" s="10">
        <v>7.4388776929057801E-4</v>
      </c>
      <c r="CP70" s="10">
        <v>0</v>
      </c>
      <c r="CQ70" s="10">
        <v>0</v>
      </c>
      <c r="CR70" s="10">
        <v>1.1381863178079701E-3</v>
      </c>
      <c r="CS70" s="10">
        <v>0</v>
      </c>
      <c r="CT70" s="10">
        <v>0</v>
      </c>
      <c r="CU70" s="10">
        <v>5.9464373047185505E-4</v>
      </c>
      <c r="CV70" s="10">
        <v>0</v>
      </c>
      <c r="CW70" s="10">
        <v>0</v>
      </c>
      <c r="CX70" s="10">
        <v>0</v>
      </c>
      <c r="CY70" s="10">
        <v>0</v>
      </c>
      <c r="CZ70" s="11">
        <v>2.3666711225741599E-3</v>
      </c>
      <c r="DA70" s="10">
        <v>0</v>
      </c>
      <c r="DB70" s="10">
        <v>0</v>
      </c>
      <c r="DC70" s="10">
        <v>0</v>
      </c>
      <c r="DD70" s="10">
        <v>0</v>
      </c>
      <c r="DE70" s="10">
        <v>0</v>
      </c>
      <c r="DF70" s="10">
        <v>0</v>
      </c>
      <c r="DG70" s="10">
        <v>0</v>
      </c>
      <c r="DH70" s="10">
        <v>0</v>
      </c>
      <c r="DI70" s="11">
        <v>4.5978702087106698E-3</v>
      </c>
      <c r="DJ70" s="10">
        <v>0</v>
      </c>
      <c r="DK70" s="10">
        <v>0</v>
      </c>
      <c r="DL70" s="10">
        <v>0</v>
      </c>
      <c r="DM70" s="10">
        <v>0</v>
      </c>
      <c r="DN70" s="10">
        <v>0</v>
      </c>
      <c r="DO70" s="10">
        <v>0</v>
      </c>
      <c r="DP70" s="10">
        <v>0</v>
      </c>
      <c r="DQ70" s="10">
        <v>0</v>
      </c>
      <c r="DR70" s="10">
        <v>0</v>
      </c>
      <c r="DS70" s="10">
        <v>0</v>
      </c>
      <c r="DT70" s="10">
        <v>0</v>
      </c>
      <c r="DU70" s="10">
        <v>0</v>
      </c>
      <c r="DV70" s="10">
        <v>0</v>
      </c>
      <c r="DW70" s="10">
        <v>0</v>
      </c>
      <c r="DX70" s="10">
        <v>0</v>
      </c>
      <c r="DY70" s="10">
        <v>0</v>
      </c>
      <c r="DZ70" s="10">
        <v>0</v>
      </c>
      <c r="EA70" s="10">
        <v>1.38488453009067E-3</v>
      </c>
      <c r="EB70" s="10">
        <v>0</v>
      </c>
      <c r="EC70" s="10">
        <v>0</v>
      </c>
      <c r="ED70" s="10">
        <v>0</v>
      </c>
      <c r="EE70" s="10">
        <v>0</v>
      </c>
      <c r="EF70" s="10">
        <v>0</v>
      </c>
      <c r="EG70" s="11">
        <v>2.5561750560437E-3</v>
      </c>
      <c r="EH70" s="10">
        <v>0</v>
      </c>
      <c r="EI70" s="10">
        <v>0</v>
      </c>
      <c r="EJ70" s="10">
        <v>0</v>
      </c>
      <c r="EK70" s="10">
        <v>0</v>
      </c>
      <c r="EL70" s="10">
        <v>0</v>
      </c>
      <c r="EM70" s="10">
        <v>0</v>
      </c>
      <c r="EN70" s="10">
        <v>0</v>
      </c>
      <c r="EO70" s="10">
        <v>0</v>
      </c>
      <c r="EP70" s="10">
        <v>0</v>
      </c>
      <c r="EQ70" s="10">
        <v>0</v>
      </c>
      <c r="ER70" s="11">
        <v>1.7469848660993899E-3</v>
      </c>
      <c r="ES70" s="10">
        <v>0</v>
      </c>
      <c r="ET70" s="10">
        <v>0</v>
      </c>
      <c r="EU70" s="10">
        <v>0</v>
      </c>
      <c r="EV70" s="10">
        <v>0</v>
      </c>
      <c r="EW70" s="10">
        <v>0</v>
      </c>
      <c r="EX70" s="10">
        <v>0</v>
      </c>
      <c r="EY70" s="11">
        <v>3.4898834383849798E-3</v>
      </c>
      <c r="EZ70" s="10">
        <v>0</v>
      </c>
      <c r="FA70" s="10">
        <v>0</v>
      </c>
      <c r="FB70" s="10">
        <v>0</v>
      </c>
      <c r="FC70" s="10">
        <v>0</v>
      </c>
      <c r="FD70" s="10">
        <v>0</v>
      </c>
      <c r="FE70" s="10">
        <v>0</v>
      </c>
      <c r="FF70" s="10">
        <v>0</v>
      </c>
      <c r="FG70" s="10">
        <v>0</v>
      </c>
      <c r="FH70" s="10">
        <v>0</v>
      </c>
      <c r="FI70" s="10">
        <v>0</v>
      </c>
      <c r="FJ70" s="10">
        <v>0</v>
      </c>
    </row>
    <row r="71" spans="1:166" x14ac:dyDescent="0.35">
      <c r="A71" s="13" t="s">
        <v>293</v>
      </c>
      <c r="B71" s="10">
        <v>4.4534684074226297E-4</v>
      </c>
      <c r="C71" s="10">
        <v>8.8061697018363403E-4</v>
      </c>
      <c r="D71" s="10">
        <v>0</v>
      </c>
      <c r="E71" s="10">
        <v>0</v>
      </c>
      <c r="F71" s="10">
        <v>0</v>
      </c>
      <c r="G71" s="10">
        <v>0</v>
      </c>
      <c r="H71" s="11">
        <v>3.2229487561671499E-3</v>
      </c>
      <c r="I71" s="10">
        <v>0</v>
      </c>
      <c r="J71" s="10">
        <v>0</v>
      </c>
      <c r="K71" s="10">
        <v>0</v>
      </c>
      <c r="L71" s="10">
        <v>0</v>
      </c>
      <c r="M71" s="10">
        <v>5.8518692459611095E-4</v>
      </c>
      <c r="N71" s="10">
        <v>0</v>
      </c>
      <c r="O71" s="10">
        <v>0</v>
      </c>
      <c r="P71" s="10">
        <v>0</v>
      </c>
      <c r="Q71" s="10">
        <v>0</v>
      </c>
      <c r="R71" s="11">
        <v>6.4548449457911203E-3</v>
      </c>
      <c r="S71" s="10">
        <v>0</v>
      </c>
      <c r="T71" s="10">
        <v>0</v>
      </c>
      <c r="U71" s="10">
        <v>0</v>
      </c>
      <c r="V71" s="10">
        <v>0</v>
      </c>
      <c r="W71" s="10">
        <v>1.16149388411634E-3</v>
      </c>
      <c r="X71" s="10">
        <v>0</v>
      </c>
      <c r="Y71" s="10">
        <v>0</v>
      </c>
      <c r="Z71" s="10">
        <v>0</v>
      </c>
      <c r="AA71" s="10">
        <v>0</v>
      </c>
      <c r="AB71" s="10">
        <v>0</v>
      </c>
      <c r="AC71" s="10">
        <v>0</v>
      </c>
      <c r="AD71" s="10">
        <v>0</v>
      </c>
      <c r="AE71" s="10">
        <v>0</v>
      </c>
      <c r="AF71" s="10">
        <v>0</v>
      </c>
      <c r="AG71" s="10">
        <v>0</v>
      </c>
      <c r="AH71" s="10">
        <v>0</v>
      </c>
      <c r="AI71" s="10">
        <v>5.3032361074758898E-4</v>
      </c>
      <c r="AJ71" s="10">
        <v>1.0523121291948899E-3</v>
      </c>
      <c r="AK71" s="10">
        <v>0</v>
      </c>
      <c r="AL71" s="10">
        <v>0</v>
      </c>
      <c r="AM71" s="10">
        <v>0</v>
      </c>
      <c r="AN71" s="10">
        <v>0</v>
      </c>
      <c r="AO71" s="10">
        <v>0</v>
      </c>
      <c r="AP71" s="10">
        <v>0</v>
      </c>
      <c r="AQ71" s="10">
        <v>0</v>
      </c>
      <c r="AR71" s="10">
        <v>0</v>
      </c>
      <c r="AS71" s="10">
        <v>0</v>
      </c>
      <c r="AT71" s="10">
        <v>0</v>
      </c>
      <c r="AU71" s="10">
        <v>0</v>
      </c>
      <c r="AV71" s="10">
        <v>0</v>
      </c>
      <c r="AW71" s="10">
        <v>0</v>
      </c>
      <c r="AX71" s="10">
        <v>0</v>
      </c>
      <c r="AY71" s="10">
        <v>0</v>
      </c>
      <c r="AZ71" s="10">
        <v>0</v>
      </c>
      <c r="BA71" s="10">
        <v>0</v>
      </c>
      <c r="BB71" s="10">
        <v>9.5821477788649099E-4</v>
      </c>
      <c r="BC71" s="10">
        <v>0</v>
      </c>
      <c r="BD71" s="11">
        <v>1.93688869949841E-3</v>
      </c>
      <c r="BE71" s="10">
        <v>0</v>
      </c>
      <c r="BF71" s="10">
        <v>0</v>
      </c>
      <c r="BG71" s="10">
        <v>0</v>
      </c>
      <c r="BH71" s="10">
        <v>5.6169573143272197E-4</v>
      </c>
      <c r="BI71" s="10">
        <v>0</v>
      </c>
      <c r="BJ71" s="10">
        <v>1.1021486072853701E-3</v>
      </c>
      <c r="BK71" s="10">
        <v>0</v>
      </c>
      <c r="BL71" s="10">
        <v>0</v>
      </c>
      <c r="BM71" s="10">
        <v>0</v>
      </c>
      <c r="BN71" s="10">
        <v>0</v>
      </c>
      <c r="BO71" s="10">
        <v>8.7336620539209904E-4</v>
      </c>
      <c r="BP71" s="10">
        <v>0</v>
      </c>
      <c r="BQ71" s="10">
        <v>0</v>
      </c>
      <c r="BR71" s="11">
        <v>1.66221195575788E-3</v>
      </c>
      <c r="BS71" s="10">
        <v>0</v>
      </c>
      <c r="BT71" s="10">
        <v>0</v>
      </c>
      <c r="BU71" s="10">
        <v>0</v>
      </c>
      <c r="BV71" s="10">
        <v>0</v>
      </c>
      <c r="BW71" s="10">
        <v>0</v>
      </c>
      <c r="BX71" s="11">
        <v>1.5384150708553999E-3</v>
      </c>
      <c r="BY71" s="11">
        <v>2.2767424633897701E-3</v>
      </c>
      <c r="BZ71" s="10">
        <v>0</v>
      </c>
      <c r="CA71" s="10">
        <v>0</v>
      </c>
      <c r="CB71" s="10">
        <v>1.1930088719163401E-3</v>
      </c>
      <c r="CC71" s="10">
        <v>0</v>
      </c>
      <c r="CD71" s="11">
        <v>2.0176821120406999E-3</v>
      </c>
      <c r="CE71" s="10">
        <v>0</v>
      </c>
      <c r="CF71" s="10">
        <v>0</v>
      </c>
      <c r="CG71" s="10">
        <v>0</v>
      </c>
      <c r="CH71" s="10">
        <v>0</v>
      </c>
      <c r="CI71" s="10">
        <v>1.16635408279292E-3</v>
      </c>
      <c r="CJ71" s="11">
        <v>2.2724641354026401E-3</v>
      </c>
      <c r="CK71" s="10">
        <v>6.0536213547375799E-4</v>
      </c>
      <c r="CL71" s="10">
        <v>1.172412959068E-3</v>
      </c>
      <c r="CM71" s="10">
        <v>0</v>
      </c>
      <c r="CN71" s="10">
        <v>0</v>
      </c>
      <c r="CO71" s="10">
        <v>0</v>
      </c>
      <c r="CP71" s="10">
        <v>1.0803290380089999E-3</v>
      </c>
      <c r="CQ71" s="10">
        <v>0</v>
      </c>
      <c r="CR71" s="10">
        <v>0</v>
      </c>
      <c r="CS71" s="10">
        <v>7.7273459085729795E-4</v>
      </c>
      <c r="CT71" s="10">
        <v>0</v>
      </c>
      <c r="CU71" s="10">
        <v>7.4765381979659598E-4</v>
      </c>
      <c r="CV71" s="10">
        <v>0</v>
      </c>
      <c r="CW71" s="10">
        <v>0</v>
      </c>
      <c r="CX71" s="10">
        <v>0</v>
      </c>
      <c r="CY71" s="10">
        <v>0</v>
      </c>
      <c r="CZ71" s="10">
        <v>0</v>
      </c>
      <c r="DA71" s="10">
        <v>0</v>
      </c>
      <c r="DB71" s="11">
        <v>3.2277710180827501E-3</v>
      </c>
      <c r="DC71" s="10">
        <v>0</v>
      </c>
      <c r="DD71" s="10">
        <v>0</v>
      </c>
      <c r="DE71" s="10">
        <v>0</v>
      </c>
      <c r="DF71" s="10">
        <v>0</v>
      </c>
      <c r="DG71" s="10">
        <v>0</v>
      </c>
      <c r="DH71" s="10">
        <v>0</v>
      </c>
      <c r="DI71" s="10">
        <v>0</v>
      </c>
      <c r="DJ71" s="10">
        <v>0</v>
      </c>
      <c r="DK71" s="11">
        <v>6.4179824298733496E-3</v>
      </c>
      <c r="DL71" s="10">
        <v>0</v>
      </c>
      <c r="DM71" s="10">
        <v>0</v>
      </c>
      <c r="DN71" s="10">
        <v>0</v>
      </c>
      <c r="DO71" s="10">
        <v>0</v>
      </c>
      <c r="DP71" s="10">
        <v>0</v>
      </c>
      <c r="DQ71" s="10">
        <v>0</v>
      </c>
      <c r="DR71" s="10">
        <v>0</v>
      </c>
      <c r="DS71" s="10">
        <v>0</v>
      </c>
      <c r="DT71" s="10">
        <v>0</v>
      </c>
      <c r="DU71" s="10">
        <v>0</v>
      </c>
      <c r="DV71" s="10">
        <v>0</v>
      </c>
      <c r="DW71" s="10">
        <v>0</v>
      </c>
      <c r="DX71" s="10">
        <v>0</v>
      </c>
      <c r="DY71" s="10">
        <v>0</v>
      </c>
      <c r="DZ71" s="11">
        <v>2.0227989974304201E-3</v>
      </c>
      <c r="EA71" s="10">
        <v>0</v>
      </c>
      <c r="EB71" s="10">
        <v>0</v>
      </c>
      <c r="EC71" s="10">
        <v>0</v>
      </c>
      <c r="ED71" s="10">
        <v>0</v>
      </c>
      <c r="EE71" s="10">
        <v>0</v>
      </c>
      <c r="EF71" s="11">
        <v>4.1336038895617103E-3</v>
      </c>
      <c r="EG71" s="10">
        <v>0</v>
      </c>
      <c r="EH71" s="10">
        <v>0</v>
      </c>
      <c r="EI71" s="10">
        <v>0</v>
      </c>
      <c r="EJ71" s="10">
        <v>0</v>
      </c>
      <c r="EK71" s="10">
        <v>0</v>
      </c>
      <c r="EL71" s="10">
        <v>0</v>
      </c>
      <c r="EM71" s="10">
        <v>0</v>
      </c>
      <c r="EN71" s="10">
        <v>0</v>
      </c>
      <c r="EO71" s="10">
        <v>0</v>
      </c>
      <c r="EP71" s="10">
        <v>0</v>
      </c>
      <c r="EQ71" s="10">
        <v>0</v>
      </c>
      <c r="ER71" s="10">
        <v>0</v>
      </c>
      <c r="ES71" s="10">
        <v>0</v>
      </c>
      <c r="ET71" s="11">
        <v>2.1171990549186401E-3</v>
      </c>
      <c r="EU71" s="10">
        <v>0</v>
      </c>
      <c r="EV71" s="10">
        <v>0</v>
      </c>
      <c r="EW71" s="10">
        <v>0</v>
      </c>
      <c r="EX71" s="10">
        <v>0</v>
      </c>
      <c r="EY71" s="10">
        <v>0</v>
      </c>
      <c r="EZ71" s="10">
        <v>0</v>
      </c>
      <c r="FA71" s="11">
        <v>4.2128498831184398E-3</v>
      </c>
      <c r="FB71" s="10">
        <v>0</v>
      </c>
      <c r="FC71" s="10">
        <v>0</v>
      </c>
      <c r="FD71" s="10">
        <v>0</v>
      </c>
      <c r="FE71" s="10">
        <v>0</v>
      </c>
      <c r="FF71" s="10">
        <v>0</v>
      </c>
      <c r="FG71" s="10">
        <v>0</v>
      </c>
      <c r="FH71" s="10">
        <v>0</v>
      </c>
      <c r="FI71" s="10">
        <v>0</v>
      </c>
      <c r="FJ71" s="10">
        <v>0</v>
      </c>
    </row>
    <row r="72" spans="1:166" x14ac:dyDescent="0.35">
      <c r="A72" s="13" t="s">
        <v>294</v>
      </c>
      <c r="B72" s="10">
        <v>5.3527075515824802E-3</v>
      </c>
      <c r="C72" s="10">
        <v>5.3020768615411797E-3</v>
      </c>
      <c r="D72" s="10">
        <v>5.4682746540230202E-3</v>
      </c>
      <c r="E72" s="10">
        <v>1.5556201272388401E-3</v>
      </c>
      <c r="F72" s="10">
        <v>2.34266922844545E-3</v>
      </c>
      <c r="G72" s="10">
        <v>6.7412936790579303E-3</v>
      </c>
      <c r="H72" s="11">
        <v>1.25860011440093E-2</v>
      </c>
      <c r="I72" s="10">
        <v>4.74984242177351E-3</v>
      </c>
      <c r="J72" s="10">
        <v>5.9663221109552403E-3</v>
      </c>
      <c r="K72" s="10">
        <v>3.7201905990825999E-3</v>
      </c>
      <c r="L72" s="10">
        <v>2.3930292345082202E-3</v>
      </c>
      <c r="M72" s="10">
        <v>6.0511584089215998E-3</v>
      </c>
      <c r="N72" s="10">
        <v>3.1283604677035302E-3</v>
      </c>
      <c r="O72" s="10">
        <v>0</v>
      </c>
      <c r="P72" s="10">
        <v>4.88507705700376E-3</v>
      </c>
      <c r="Q72" s="10">
        <v>2.9796868241077999E-3</v>
      </c>
      <c r="R72" s="11">
        <v>1.7973840988325399E-2</v>
      </c>
      <c r="S72" s="10">
        <v>4.5357457353052202E-3</v>
      </c>
      <c r="T72" s="10">
        <v>1.88525557890393E-3</v>
      </c>
      <c r="U72" s="10">
        <v>3.6922620847654902E-3</v>
      </c>
      <c r="V72" s="10">
        <v>4.6502461340368799E-3</v>
      </c>
      <c r="W72" s="10">
        <v>5.6785226186676198E-3</v>
      </c>
      <c r="X72" s="10">
        <v>4.1218284835680902E-3</v>
      </c>
      <c r="Y72" s="10">
        <v>3.0404920979770901E-3</v>
      </c>
      <c r="Z72" s="10">
        <v>0</v>
      </c>
      <c r="AA72" s="10">
        <v>1.05979237621326E-2</v>
      </c>
      <c r="AB72" s="10">
        <v>7.2271438408254901E-3</v>
      </c>
      <c r="AC72" s="10">
        <v>4.9980232194954703E-3</v>
      </c>
      <c r="AD72" s="10">
        <v>1.05717850635253E-2</v>
      </c>
      <c r="AE72" s="10">
        <v>3.8778513720459E-3</v>
      </c>
      <c r="AF72" s="10">
        <v>0</v>
      </c>
      <c r="AG72" s="10">
        <v>6.4640510901836203E-3</v>
      </c>
      <c r="AH72" s="10">
        <v>2.1562573348283898E-3</v>
      </c>
      <c r="AI72" s="10">
        <v>5.7737944582533099E-3</v>
      </c>
      <c r="AJ72" s="10">
        <v>5.1447349910737203E-3</v>
      </c>
      <c r="AK72" s="10">
        <v>6.4657180052325198E-3</v>
      </c>
      <c r="AL72" s="10">
        <v>3.1458723947269001E-3</v>
      </c>
      <c r="AM72" s="10">
        <v>6.1090764417972903E-3</v>
      </c>
      <c r="AN72" s="10">
        <v>0</v>
      </c>
      <c r="AO72" s="10">
        <v>0</v>
      </c>
      <c r="AP72" s="10">
        <v>0</v>
      </c>
      <c r="AQ72" s="10">
        <v>6.1680075910223002E-3</v>
      </c>
      <c r="AR72" s="10">
        <v>4.8525850381802996E-3</v>
      </c>
      <c r="AS72" s="10">
        <v>2.3459515185679401E-3</v>
      </c>
      <c r="AT72" s="10">
        <v>0</v>
      </c>
      <c r="AU72" s="10">
        <v>5.4394427916725496E-3</v>
      </c>
      <c r="AV72" s="10">
        <v>4.5307876665784102E-3</v>
      </c>
      <c r="AW72" s="10">
        <v>0</v>
      </c>
      <c r="AX72" s="10">
        <v>1.05758668375636E-2</v>
      </c>
      <c r="AY72" s="10">
        <v>0</v>
      </c>
      <c r="AZ72" s="10">
        <v>0</v>
      </c>
      <c r="BA72" s="10">
        <v>0</v>
      </c>
      <c r="BB72" s="10">
        <v>6.4910049745045802E-3</v>
      </c>
      <c r="BC72" s="10">
        <v>4.3642714954192797E-3</v>
      </c>
      <c r="BD72" s="10">
        <v>7.3336873663759298E-3</v>
      </c>
      <c r="BE72" s="10">
        <v>3.6083169721977202E-3</v>
      </c>
      <c r="BF72" s="10">
        <v>5.6775022888370897E-3</v>
      </c>
      <c r="BG72" s="10">
        <v>5.2753428348228599E-3</v>
      </c>
      <c r="BH72" s="10">
        <v>6.2658505292510196E-3</v>
      </c>
      <c r="BI72" s="10">
        <v>1.8574843669233699E-3</v>
      </c>
      <c r="BJ72" s="10">
        <v>6.0262491492298802E-3</v>
      </c>
      <c r="BK72" s="10">
        <v>2.4233981580450898E-3</v>
      </c>
      <c r="BL72" s="10">
        <v>6.6069759005147098E-3</v>
      </c>
      <c r="BM72" s="10">
        <v>1.31645330277396E-3</v>
      </c>
      <c r="BN72" s="10">
        <v>5.0499340422408001E-3</v>
      </c>
      <c r="BO72" s="10">
        <v>6.1569291323972496E-3</v>
      </c>
      <c r="BP72" s="10">
        <v>1.9390880009083999E-3</v>
      </c>
      <c r="BQ72" s="10">
        <v>4.6278232101231304E-3</v>
      </c>
      <c r="BR72" s="10">
        <v>6.50512970326591E-3</v>
      </c>
      <c r="BS72" s="10">
        <v>2.5633035436215998E-3</v>
      </c>
      <c r="BT72" s="10">
        <v>5.6190820238804602E-3</v>
      </c>
      <c r="BU72" s="10">
        <v>5.7920351658543598E-3</v>
      </c>
      <c r="BV72" s="10">
        <v>1.35736407318266E-3</v>
      </c>
      <c r="BW72" s="10">
        <v>5.38891267583037E-3</v>
      </c>
      <c r="BX72" s="10">
        <v>7.1514175153355296E-3</v>
      </c>
      <c r="BY72" s="10">
        <v>4.3861279580158404E-3</v>
      </c>
      <c r="BZ72" s="10">
        <v>7.6119711086544096E-3</v>
      </c>
      <c r="CA72" s="10">
        <v>1.6817655809167999E-3</v>
      </c>
      <c r="CB72" s="10">
        <v>5.13348992159422E-3</v>
      </c>
      <c r="CC72" s="10">
        <v>8.0135482775562598E-3</v>
      </c>
      <c r="CD72" s="10">
        <v>2.9626803083533698E-3</v>
      </c>
      <c r="CE72" s="10">
        <v>8.6668353267882903E-3</v>
      </c>
      <c r="CF72" s="10">
        <v>5.07581928938345E-3</v>
      </c>
      <c r="CG72" s="10">
        <v>4.2835449072378901E-3</v>
      </c>
      <c r="CH72" s="10">
        <v>7.0373847977792297E-3</v>
      </c>
      <c r="CI72" s="10">
        <v>5.95142318722079E-3</v>
      </c>
      <c r="CJ72" s="10">
        <v>5.0585256310640998E-3</v>
      </c>
      <c r="CK72" s="10">
        <v>5.2033356395049801E-3</v>
      </c>
      <c r="CL72" s="10">
        <v>6.6709139471816999E-3</v>
      </c>
      <c r="CM72" s="10">
        <v>3.6366042261213902E-3</v>
      </c>
      <c r="CN72" s="10">
        <v>5.7684322437187904E-3</v>
      </c>
      <c r="CO72" s="12">
        <v>2.5896061366924199E-3</v>
      </c>
      <c r="CP72" s="11">
        <v>8.5175319540773294E-3</v>
      </c>
      <c r="CQ72" s="10">
        <v>5.4514180913023697E-3</v>
      </c>
      <c r="CR72" s="10">
        <v>7.8964540198625793E-3</v>
      </c>
      <c r="CS72" s="10">
        <v>4.5812817951503097E-3</v>
      </c>
      <c r="CT72" s="10">
        <v>4.9363708457781002E-3</v>
      </c>
      <c r="CU72" s="10">
        <v>5.6403361858486101E-3</v>
      </c>
      <c r="CV72" s="10">
        <v>5.5299799363110903E-3</v>
      </c>
      <c r="CW72" s="10">
        <v>0</v>
      </c>
      <c r="CX72" s="10">
        <v>4.7304499374329996E-3</v>
      </c>
      <c r="CY72" s="10">
        <v>3.7664377545148201E-3</v>
      </c>
      <c r="CZ72" s="10">
        <v>5.9350833659092697E-3</v>
      </c>
      <c r="DA72" s="10">
        <v>4.73551743327071E-3</v>
      </c>
      <c r="DB72" s="11">
        <v>1.2604832654709099E-2</v>
      </c>
      <c r="DC72" s="10">
        <v>6.6630822906472596E-3</v>
      </c>
      <c r="DD72" s="10">
        <v>2.3749432686513698E-3</v>
      </c>
      <c r="DE72" s="10">
        <v>1.54732661954442E-3</v>
      </c>
      <c r="DF72" s="10">
        <v>0</v>
      </c>
      <c r="DG72" s="10">
        <v>9.1938897487298197E-3</v>
      </c>
      <c r="DH72" s="10">
        <v>3.6922620847654902E-3</v>
      </c>
      <c r="DI72" s="10">
        <v>1.89423432301731E-3</v>
      </c>
      <c r="DJ72" s="10">
        <v>4.5374977365796503E-3</v>
      </c>
      <c r="DK72" s="11">
        <v>1.7871195455380798E-2</v>
      </c>
      <c r="DL72" s="10">
        <v>2.9851908482840901E-3</v>
      </c>
      <c r="DM72" s="10">
        <v>4.9392665447020199E-3</v>
      </c>
      <c r="DN72" s="10">
        <v>0</v>
      </c>
      <c r="DO72" s="10">
        <v>0</v>
      </c>
      <c r="DP72" s="10">
        <v>0</v>
      </c>
      <c r="DQ72" s="10">
        <v>3.9809232426801996E-3</v>
      </c>
      <c r="DR72" s="10">
        <v>1.04013627894499E-2</v>
      </c>
      <c r="DS72" s="10">
        <v>4.9647980009284E-3</v>
      </c>
      <c r="DT72" s="10">
        <v>7.29078189776844E-3</v>
      </c>
      <c r="DU72" s="10">
        <v>1.03327552032612E-2</v>
      </c>
      <c r="DV72" s="10">
        <v>0</v>
      </c>
      <c r="DW72" s="10">
        <v>3.0539050319273401E-3</v>
      </c>
      <c r="DX72" s="10">
        <v>3.02826955620335E-3</v>
      </c>
      <c r="DY72" s="10">
        <v>3.6210421360192702E-3</v>
      </c>
      <c r="DZ72" s="11">
        <v>1.1168350937478999E-2</v>
      </c>
      <c r="EA72" s="10">
        <v>3.2884521623549601E-3</v>
      </c>
      <c r="EB72" s="10">
        <v>5.5699347574529401E-3</v>
      </c>
      <c r="EC72" s="10">
        <v>2.3930292345082202E-3</v>
      </c>
      <c r="ED72" s="10">
        <v>0</v>
      </c>
      <c r="EE72" s="10">
        <v>2.3180694879982402E-3</v>
      </c>
      <c r="EF72" s="11">
        <v>1.6568214876671601E-2</v>
      </c>
      <c r="EG72" s="10">
        <v>1.05309508685685E-3</v>
      </c>
      <c r="EH72" s="10">
        <v>3.23468344497256E-3</v>
      </c>
      <c r="EI72" s="10">
        <v>4.6502461340368799E-3</v>
      </c>
      <c r="EJ72" s="10">
        <v>0</v>
      </c>
      <c r="EK72" s="10">
        <v>4.9572126123906303E-3</v>
      </c>
      <c r="EL72" s="10">
        <v>6.0008113113659599E-3</v>
      </c>
      <c r="EM72" s="10">
        <v>6.01031683548537E-3</v>
      </c>
      <c r="EN72" s="10">
        <v>7.9243034339963898E-3</v>
      </c>
      <c r="EO72" s="10">
        <v>0</v>
      </c>
      <c r="EP72" s="10">
        <v>0</v>
      </c>
      <c r="EQ72" s="10">
        <v>4.68563642640938E-3</v>
      </c>
      <c r="ER72" s="10">
        <v>5.5819844259227301E-3</v>
      </c>
      <c r="ES72" s="10">
        <v>9.1284219390300892E-3</v>
      </c>
      <c r="ET72" s="10">
        <v>6.3142344862678603E-3</v>
      </c>
      <c r="EU72" s="10">
        <v>2.0932524881464398E-3</v>
      </c>
      <c r="EV72" s="10">
        <v>1.54732661954442E-3</v>
      </c>
      <c r="EW72" s="10">
        <v>0</v>
      </c>
      <c r="EX72" s="10">
        <v>9.0969113710389505E-3</v>
      </c>
      <c r="EY72" s="10">
        <v>1.43776502864187E-3</v>
      </c>
      <c r="EZ72" s="10">
        <v>1.0056395009721501E-2</v>
      </c>
      <c r="FA72" s="10">
        <v>6.0075073317130004E-3</v>
      </c>
      <c r="FB72" s="10">
        <v>4.2827724285095297E-3</v>
      </c>
      <c r="FC72" s="10">
        <v>0</v>
      </c>
      <c r="FD72" s="10">
        <v>0</v>
      </c>
      <c r="FE72" s="10">
        <v>0</v>
      </c>
      <c r="FF72" s="10">
        <v>9.9652141311067505E-3</v>
      </c>
      <c r="FG72" s="10">
        <v>8.1656517816656605E-3</v>
      </c>
      <c r="FH72" s="10">
        <v>6.6326512577701098E-3</v>
      </c>
      <c r="FI72" s="10">
        <v>0</v>
      </c>
      <c r="FJ72" s="10">
        <v>3.0539050319273401E-3</v>
      </c>
    </row>
    <row r="73" spans="1:166" x14ac:dyDescent="0.35">
      <c r="A73" s="13" t="s">
        <v>295</v>
      </c>
      <c r="B73" s="10">
        <v>0.16176610714074999</v>
      </c>
      <c r="C73" s="11">
        <v>0.17449448089866201</v>
      </c>
      <c r="D73" s="10">
        <v>0.15049798772855699</v>
      </c>
      <c r="E73" s="12">
        <v>4.7647777027980801E-2</v>
      </c>
      <c r="F73" s="12">
        <v>5.5706098322601101E-2</v>
      </c>
      <c r="G73" s="12">
        <v>0.11498574653968199</v>
      </c>
      <c r="H73" s="10">
        <v>0.186739073442096</v>
      </c>
      <c r="I73" s="10">
        <v>0.16398979769153499</v>
      </c>
      <c r="J73" s="11">
        <v>0.202571347290044</v>
      </c>
      <c r="K73" s="11">
        <v>0.30995545671295699</v>
      </c>
      <c r="L73" s="10">
        <v>0.14326793833419599</v>
      </c>
      <c r="M73" s="12">
        <v>0.138574736864187</v>
      </c>
      <c r="N73" s="11">
        <v>0.23562335322153899</v>
      </c>
      <c r="O73" s="12">
        <v>6.4379620919616604E-2</v>
      </c>
      <c r="P73" s="12">
        <v>5.70930898249742E-2</v>
      </c>
      <c r="Q73" s="10">
        <v>0.127620956266814</v>
      </c>
      <c r="R73" s="10">
        <v>0.16783853261349299</v>
      </c>
      <c r="S73" s="10">
        <v>0.18023356155782899</v>
      </c>
      <c r="T73" s="11">
        <v>0.215057781710489</v>
      </c>
      <c r="U73" s="11">
        <v>0.334956229884533</v>
      </c>
      <c r="V73" s="10">
        <v>0.17279191458769799</v>
      </c>
      <c r="W73" s="12">
        <v>0.14650742038223499</v>
      </c>
      <c r="X73" s="11">
        <v>0.262240675811026</v>
      </c>
      <c r="Y73" s="12">
        <v>3.1676881834206201E-2</v>
      </c>
      <c r="Z73" s="12">
        <v>5.4772001359082098E-2</v>
      </c>
      <c r="AA73" s="12">
        <v>0.102031354488985</v>
      </c>
      <c r="AB73" s="11">
        <v>0.205988210092723</v>
      </c>
      <c r="AC73" s="10">
        <v>0.14723163776584799</v>
      </c>
      <c r="AD73" s="10">
        <v>0.19243479120180601</v>
      </c>
      <c r="AE73" s="11">
        <v>0.29373249547684399</v>
      </c>
      <c r="AF73" s="10">
        <v>0.115524898976506</v>
      </c>
      <c r="AG73" s="12">
        <v>0.13122048272444101</v>
      </c>
      <c r="AH73" s="11">
        <v>0.214616225644155</v>
      </c>
      <c r="AI73" s="10">
        <v>0.15760006025044401</v>
      </c>
      <c r="AJ73" s="10">
        <v>0.16938562859321099</v>
      </c>
      <c r="AK73" s="12">
        <v>0.14682573877418501</v>
      </c>
      <c r="AL73" s="10">
        <v>0.183599554338916</v>
      </c>
      <c r="AM73" s="10">
        <v>0.20069756119662099</v>
      </c>
      <c r="AN73" s="10">
        <v>0.17063032492455399</v>
      </c>
      <c r="AO73" s="12">
        <v>3.7528909493965097E-2</v>
      </c>
      <c r="AP73" s="10">
        <v>0.126354379368916</v>
      </c>
      <c r="AQ73" s="11">
        <v>0.250775886668063</v>
      </c>
      <c r="AR73" s="11">
        <v>0.258560581871557</v>
      </c>
      <c r="AS73" s="10">
        <v>0.14855203529098801</v>
      </c>
      <c r="AT73" s="12">
        <v>8.5807744044126999E-2</v>
      </c>
      <c r="AU73" s="11">
        <v>0.25508754674008999</v>
      </c>
      <c r="AV73" s="10">
        <v>0.18400182918241101</v>
      </c>
      <c r="AW73" s="10">
        <v>0.102448188827233</v>
      </c>
      <c r="AX73" s="11">
        <v>0.27253482777378402</v>
      </c>
      <c r="AY73" s="10">
        <v>0.113490861714997</v>
      </c>
      <c r="AZ73" s="12">
        <v>7.0425976996965498E-2</v>
      </c>
      <c r="BA73" s="11">
        <v>0.242100497133933</v>
      </c>
      <c r="BB73" s="12">
        <v>0.110014952263083</v>
      </c>
      <c r="BC73" s="11">
        <v>0.20670401739083399</v>
      </c>
      <c r="BD73" s="12">
        <v>0.112269106453341</v>
      </c>
      <c r="BE73" s="11">
        <v>0.22637196582210101</v>
      </c>
      <c r="BF73" s="12">
        <v>0.108027943343243</v>
      </c>
      <c r="BG73" s="11">
        <v>0.189660228089647</v>
      </c>
      <c r="BH73" s="11">
        <v>0.19056873996274701</v>
      </c>
      <c r="BI73" s="12">
        <v>5.1518717103642801E-2</v>
      </c>
      <c r="BJ73" s="11">
        <v>0.202921521517447</v>
      </c>
      <c r="BK73" s="12">
        <v>6.1493310011699998E-2</v>
      </c>
      <c r="BL73" s="11">
        <v>0.18024315171367999</v>
      </c>
      <c r="BM73" s="12">
        <v>4.2044073841727002E-2</v>
      </c>
      <c r="BN73" s="11">
        <v>0.232529201561364</v>
      </c>
      <c r="BO73" s="11">
        <v>0.18172902798443899</v>
      </c>
      <c r="BP73" s="12">
        <v>5.0071516218353901E-2</v>
      </c>
      <c r="BQ73" s="11">
        <v>0.26152070365138602</v>
      </c>
      <c r="BR73" s="11">
        <v>0.18716899189539901</v>
      </c>
      <c r="BS73" s="12">
        <v>5.8708633091987802E-2</v>
      </c>
      <c r="BT73" s="11">
        <v>0.21282528160581601</v>
      </c>
      <c r="BU73" s="10">
        <v>0.17633378968269101</v>
      </c>
      <c r="BV73" s="12">
        <v>4.2100662677162101E-2</v>
      </c>
      <c r="BW73" s="11">
        <v>0.19267898946784401</v>
      </c>
      <c r="BX73" s="10">
        <v>0.17821717571458801</v>
      </c>
      <c r="BY73" s="12">
        <v>0.13013185237150801</v>
      </c>
      <c r="BZ73" s="11">
        <v>0.21831621194727099</v>
      </c>
      <c r="CA73" s="10">
        <v>0.137629002866758</v>
      </c>
      <c r="CB73" s="12">
        <v>0.14592694306926801</v>
      </c>
      <c r="CC73" s="11">
        <v>0.19337914431640699</v>
      </c>
      <c r="CD73" s="12">
        <v>0.12656046321592401</v>
      </c>
      <c r="CE73" s="10">
        <v>0.14287546772190199</v>
      </c>
      <c r="CF73" s="11">
        <v>0.190275449900561</v>
      </c>
      <c r="CG73" s="10">
        <v>0.167726225358797</v>
      </c>
      <c r="CH73" s="10">
        <v>0.168620748401444</v>
      </c>
      <c r="CI73" s="10">
        <v>0.16243055500606501</v>
      </c>
      <c r="CJ73" s="10">
        <v>0.143816043939581</v>
      </c>
      <c r="CK73" s="11">
        <v>0.17392979227776001</v>
      </c>
      <c r="CL73" s="11">
        <v>0.187607189836207</v>
      </c>
      <c r="CM73" s="10">
        <v>0.15932831697926</v>
      </c>
      <c r="CN73" s="12">
        <v>0.12791272608339199</v>
      </c>
      <c r="CO73" s="11">
        <v>0.182431987588901</v>
      </c>
      <c r="CP73" s="10">
        <v>0.15051688165090299</v>
      </c>
      <c r="CQ73" s="12">
        <v>0.115151365662805</v>
      </c>
      <c r="CR73" s="10">
        <v>0.175690197975544</v>
      </c>
      <c r="CS73" s="10">
        <v>0.15932639020626399</v>
      </c>
      <c r="CT73" s="11">
        <v>0.17632203242792899</v>
      </c>
      <c r="CU73" s="12">
        <v>0.15155997335778201</v>
      </c>
      <c r="CV73" s="10">
        <v>0.13410180677261299</v>
      </c>
      <c r="CW73" s="12">
        <v>6.6828098984456005E-2</v>
      </c>
      <c r="CX73" s="11">
        <v>0.21793149047464599</v>
      </c>
      <c r="CY73" s="11">
        <v>0.313808635146128</v>
      </c>
      <c r="CZ73" s="11">
        <v>0.20151071486793701</v>
      </c>
      <c r="DA73" s="10">
        <v>0.16349522297559499</v>
      </c>
      <c r="DB73" s="10">
        <v>0.18701847742588301</v>
      </c>
      <c r="DC73" s="12">
        <v>0.11365170068551</v>
      </c>
      <c r="DD73" s="12">
        <v>5.6473539511117402E-2</v>
      </c>
      <c r="DE73" s="12">
        <v>4.7393751512056798E-2</v>
      </c>
      <c r="DF73" s="12">
        <v>6.5628257305843499E-2</v>
      </c>
      <c r="DG73" s="11">
        <v>0.27749894580738699</v>
      </c>
      <c r="DH73" s="11">
        <v>0.334956229884533</v>
      </c>
      <c r="DI73" s="11">
        <v>0.21608201885540401</v>
      </c>
      <c r="DJ73" s="10">
        <v>0.18030317953202099</v>
      </c>
      <c r="DK73" s="10">
        <v>0.16688003544864399</v>
      </c>
      <c r="DL73" s="10">
        <v>0.127856695413295</v>
      </c>
      <c r="DM73" s="12">
        <v>5.77264156154631E-2</v>
      </c>
      <c r="DN73" s="12">
        <v>6.3392193024054397E-2</v>
      </c>
      <c r="DO73" s="12">
        <v>7.0040596278422906E-2</v>
      </c>
      <c r="DP73" s="10">
        <v>0.16021822428997401</v>
      </c>
      <c r="DQ73" s="11">
        <v>0.301539797735287</v>
      </c>
      <c r="DR73" s="10">
        <v>0.18933264955488899</v>
      </c>
      <c r="DS73" s="10">
        <v>0.14625289014305201</v>
      </c>
      <c r="DT73" s="11">
        <v>0.20780202336836401</v>
      </c>
      <c r="DU73" s="12">
        <v>9.9478448104981507E-2</v>
      </c>
      <c r="DV73" s="12">
        <v>5.5668432767985297E-2</v>
      </c>
      <c r="DW73" s="12">
        <v>3.18166223466302E-2</v>
      </c>
      <c r="DX73" s="12">
        <v>2.0121615949067601E-2</v>
      </c>
      <c r="DY73" s="12">
        <v>6.6866686104417705E-2</v>
      </c>
      <c r="DZ73" s="10">
        <v>0.173308072398145</v>
      </c>
      <c r="EA73" s="10">
        <v>0.17659162765008299</v>
      </c>
      <c r="EB73" s="11">
        <v>0.299680791860028</v>
      </c>
      <c r="EC73" s="10">
        <v>0.14326793833419599</v>
      </c>
      <c r="ED73" s="12">
        <v>3.7480907697299601E-2</v>
      </c>
      <c r="EE73" s="12">
        <v>7.3477047764181194E-2</v>
      </c>
      <c r="EF73" s="10">
        <v>0.171724548058341</v>
      </c>
      <c r="EG73" s="11">
        <v>0.19704855418603401</v>
      </c>
      <c r="EH73" s="11">
        <v>0.31632597550337099</v>
      </c>
      <c r="EI73" s="10">
        <v>0.17279191458769799</v>
      </c>
      <c r="EJ73" s="12">
        <v>0</v>
      </c>
      <c r="EK73" s="12">
        <v>6.0368038721788898E-2</v>
      </c>
      <c r="EL73" s="10">
        <v>0.17503522444574801</v>
      </c>
      <c r="EM73" s="10">
        <v>0.15443079853494501</v>
      </c>
      <c r="EN73" s="11">
        <v>0.29187471088201999</v>
      </c>
      <c r="EO73" s="10">
        <v>0.115524898976506</v>
      </c>
      <c r="EP73" s="12">
        <v>6.6828098984456005E-2</v>
      </c>
      <c r="EQ73" s="11">
        <v>0.24075396631805299</v>
      </c>
      <c r="ER73" s="11">
        <v>0.25419841114998498</v>
      </c>
      <c r="ES73" s="10">
        <v>0.17880274040104499</v>
      </c>
      <c r="ET73" s="10">
        <v>0.146824889562195</v>
      </c>
      <c r="EU73" s="12">
        <v>5.4654332434411403E-2</v>
      </c>
      <c r="EV73" s="12">
        <v>4.7393751512056798E-2</v>
      </c>
      <c r="EW73" s="12">
        <v>6.5628257305843499E-2</v>
      </c>
      <c r="EX73" s="11">
        <v>0.26675742930894297</v>
      </c>
      <c r="EY73" s="11">
        <v>0.284915454056064</v>
      </c>
      <c r="EZ73" s="10">
        <v>0.17574204496198501</v>
      </c>
      <c r="FA73" s="10">
        <v>0.155335131792981</v>
      </c>
      <c r="FB73" s="12">
        <v>6.0036374755694698E-2</v>
      </c>
      <c r="FC73" s="12">
        <v>6.3392193024054397E-2</v>
      </c>
      <c r="FD73" s="12">
        <v>7.0040596278422906E-2</v>
      </c>
      <c r="FE73" s="11">
        <v>0.220107319845323</v>
      </c>
      <c r="FF73" s="11">
        <v>0.228670941871258</v>
      </c>
      <c r="FG73" s="10">
        <v>0.18316624447369101</v>
      </c>
      <c r="FH73" s="10">
        <v>0.13840525948898799</v>
      </c>
      <c r="FI73" s="12">
        <v>4.9793332180110499E-2</v>
      </c>
      <c r="FJ73" s="12">
        <v>3.18166223466302E-2</v>
      </c>
    </row>
    <row r="74" spans="1:166" x14ac:dyDescent="0.35">
      <c r="A74" s="13" t="s">
        <v>120</v>
      </c>
      <c r="B74" s="10">
        <v>8.5422314667051892E-3</v>
      </c>
      <c r="C74" s="10">
        <v>8.8593022226618294E-3</v>
      </c>
      <c r="D74" s="10">
        <v>8.3147770663101906E-3</v>
      </c>
      <c r="E74" s="10">
        <v>5.6067386954943401E-3</v>
      </c>
      <c r="F74" s="10">
        <v>8.3975021674102292E-3</v>
      </c>
      <c r="G74" s="10">
        <v>7.96832035768902E-3</v>
      </c>
      <c r="H74" s="10">
        <v>5.6663652777973203E-3</v>
      </c>
      <c r="I74" s="10">
        <v>1.40448572349685E-2</v>
      </c>
      <c r="J74" s="10">
        <v>2.9709659221656601E-3</v>
      </c>
      <c r="K74" s="10">
        <v>9.0666749510345101E-3</v>
      </c>
      <c r="L74" s="10">
        <v>1.51000322460433E-2</v>
      </c>
      <c r="M74" s="10">
        <v>7.5327319096745596E-3</v>
      </c>
      <c r="N74" s="10">
        <v>1.17571711754384E-2</v>
      </c>
      <c r="O74" s="10">
        <v>8.2952565860780394E-3</v>
      </c>
      <c r="P74" s="10">
        <v>4.16116038170303E-3</v>
      </c>
      <c r="Q74" s="10">
        <v>1.5740309849620202E-2</v>
      </c>
      <c r="R74" s="10">
        <v>1.1348461313388399E-2</v>
      </c>
      <c r="S74" s="10">
        <v>1.16470899763536E-2</v>
      </c>
      <c r="T74" s="10">
        <v>5.7144327536236402E-3</v>
      </c>
      <c r="U74" s="10">
        <v>4.3031573463861196E-3</v>
      </c>
      <c r="V74" s="10">
        <v>8.2562011548412903E-3</v>
      </c>
      <c r="W74" s="10">
        <v>9.7471361529686395E-3</v>
      </c>
      <c r="X74" s="10">
        <v>6.0757283974370501E-3</v>
      </c>
      <c r="Y74" s="10">
        <v>3.0404920979770901E-3</v>
      </c>
      <c r="Z74" s="10">
        <v>1.2378754858078499E-2</v>
      </c>
      <c r="AA74" s="10">
        <v>0</v>
      </c>
      <c r="AB74" s="10">
        <v>0</v>
      </c>
      <c r="AC74" s="10">
        <v>1.6669675552134899E-2</v>
      </c>
      <c r="AD74" s="10">
        <v>0</v>
      </c>
      <c r="AE74" s="10">
        <v>1.4495354486277701E-2</v>
      </c>
      <c r="AF74" s="11">
        <v>2.3065907534409701E-2</v>
      </c>
      <c r="AG74" s="10">
        <v>5.3125740458105399E-3</v>
      </c>
      <c r="AH74" s="11">
        <v>1.8300299959351798E-2</v>
      </c>
      <c r="AI74" s="12">
        <v>6.8265120378233797E-3</v>
      </c>
      <c r="AJ74" s="10">
        <v>8.8308941949241694E-3</v>
      </c>
      <c r="AK74" s="12">
        <v>4.8295774243555401E-3</v>
      </c>
      <c r="AL74" s="11">
        <v>1.7533985650875099E-2</v>
      </c>
      <c r="AM74" s="10">
        <v>9.0050057559432403E-3</v>
      </c>
      <c r="AN74" s="11">
        <v>2.7421655510284599E-2</v>
      </c>
      <c r="AO74" s="10">
        <v>0</v>
      </c>
      <c r="AP74" s="10">
        <v>5.4012213882202202E-3</v>
      </c>
      <c r="AQ74" s="11">
        <v>3.4137296145041997E-2</v>
      </c>
      <c r="AR74" s="11">
        <v>2.3388132445222299E-2</v>
      </c>
      <c r="AS74" s="10">
        <v>1.48029715087496E-2</v>
      </c>
      <c r="AT74" s="10">
        <v>2.9356970938379098E-3</v>
      </c>
      <c r="AU74" s="11">
        <v>2.81837245894862E-2</v>
      </c>
      <c r="AV74" s="10">
        <v>8.0441106313381902E-3</v>
      </c>
      <c r="AW74" s="10">
        <v>5.6741181378176199E-3</v>
      </c>
      <c r="AX74" s="10">
        <v>1.1440460110422299E-2</v>
      </c>
      <c r="AY74" s="11">
        <v>2.2659788024146799E-2</v>
      </c>
      <c r="AZ74" s="10">
        <v>0</v>
      </c>
      <c r="BA74" s="11">
        <v>4.6979992869084101E-2</v>
      </c>
      <c r="BB74" s="10">
        <v>6.9289028998680401E-3</v>
      </c>
      <c r="BC74" s="10">
        <v>9.9431589341560205E-3</v>
      </c>
      <c r="BD74" s="10">
        <v>1.0475936144488E-2</v>
      </c>
      <c r="BE74" s="10">
        <v>7.51150957932547E-3</v>
      </c>
      <c r="BF74" s="10">
        <v>3.4630735576447898E-3</v>
      </c>
      <c r="BG74" s="10">
        <v>1.27886028349688E-2</v>
      </c>
      <c r="BH74" s="10">
        <v>9.0309923486549901E-3</v>
      </c>
      <c r="BI74" s="10">
        <v>6.67140903459593E-3</v>
      </c>
      <c r="BJ74" s="10">
        <v>9.6765989628227293E-3</v>
      </c>
      <c r="BK74" s="10">
        <v>5.6104417507331604E-3</v>
      </c>
      <c r="BL74" s="10">
        <v>8.4782023729722406E-3</v>
      </c>
      <c r="BM74" s="10">
        <v>7.7189116629619399E-3</v>
      </c>
      <c r="BN74" s="10">
        <v>1.23408398474136E-2</v>
      </c>
      <c r="BO74" s="10">
        <v>6.7951037119274296E-3</v>
      </c>
      <c r="BP74" s="10">
        <v>6.9644996418268702E-3</v>
      </c>
      <c r="BQ74" s="10">
        <v>6.8215834327301503E-3</v>
      </c>
      <c r="BR74" s="10">
        <v>8.5143775829121492E-3</v>
      </c>
      <c r="BS74" s="10">
        <v>5.9343385952467702E-3</v>
      </c>
      <c r="BT74" s="11">
        <v>1.7986164955800701E-2</v>
      </c>
      <c r="BU74" s="10">
        <v>4.90909105500675E-3</v>
      </c>
      <c r="BV74" s="10">
        <v>7.9587884760498693E-3</v>
      </c>
      <c r="BW74" s="10">
        <v>7.59740144168669E-3</v>
      </c>
      <c r="BX74" s="10">
        <v>6.7617205211748703E-3</v>
      </c>
      <c r="BY74" s="12">
        <v>1.0066285173640399E-3</v>
      </c>
      <c r="BZ74" s="10">
        <v>1.09031042543455E-2</v>
      </c>
      <c r="CA74" s="10">
        <v>8.1056500481335395E-3</v>
      </c>
      <c r="CB74" s="10">
        <v>5.4045617901340498E-3</v>
      </c>
      <c r="CC74" s="10">
        <v>1.0152940817748901E-2</v>
      </c>
      <c r="CD74" s="10">
        <v>7.6321559984132304E-3</v>
      </c>
      <c r="CE74" s="10">
        <v>9.7628267692819494E-3</v>
      </c>
      <c r="CF74" s="10">
        <v>1.0096043066504599E-2</v>
      </c>
      <c r="CG74" s="10">
        <v>1.0196850378290699E-2</v>
      </c>
      <c r="CH74" s="10">
        <v>7.5136102967375499E-3</v>
      </c>
      <c r="CI74" s="10">
        <v>7.7032449510498202E-3</v>
      </c>
      <c r="CJ74" s="10">
        <v>9.5195090943186109E-3</v>
      </c>
      <c r="CK74" s="11">
        <v>1.04587902143482E-2</v>
      </c>
      <c r="CL74" s="11">
        <v>1.51491579105365E-2</v>
      </c>
      <c r="CM74" s="10">
        <v>5.4515300419276796E-3</v>
      </c>
      <c r="CN74" s="12">
        <v>3.20815771586798E-3</v>
      </c>
      <c r="CO74" s="10">
        <v>6.0660414107512996E-3</v>
      </c>
      <c r="CP74" s="11">
        <v>1.2587639757985301E-2</v>
      </c>
      <c r="CQ74" s="10">
        <v>4.16461264628368E-3</v>
      </c>
      <c r="CR74" s="10">
        <v>1.1004821215966401E-2</v>
      </c>
      <c r="CS74" s="12">
        <v>5.5349561776549504E-3</v>
      </c>
      <c r="CT74" s="10">
        <v>1.1561978180564401E-2</v>
      </c>
      <c r="CU74" s="10">
        <v>6.5041338343455697E-3</v>
      </c>
      <c r="CV74" s="10">
        <v>1.5378355113129899E-2</v>
      </c>
      <c r="CW74" s="10">
        <v>3.7554149721492798E-3</v>
      </c>
      <c r="CX74" s="11">
        <v>2.6181026535779701E-2</v>
      </c>
      <c r="CY74" s="10">
        <v>9.1793863604492203E-3</v>
      </c>
      <c r="CZ74" s="10">
        <v>2.9554104014852698E-3</v>
      </c>
      <c r="DA74" s="10">
        <v>1.40024995311651E-2</v>
      </c>
      <c r="DB74" s="10">
        <v>5.6748434447016797E-3</v>
      </c>
      <c r="DC74" s="10">
        <v>7.87587320612642E-3</v>
      </c>
      <c r="DD74" s="10">
        <v>8.5131912793384099E-3</v>
      </c>
      <c r="DE74" s="10">
        <v>5.5768473809648597E-3</v>
      </c>
      <c r="DF74" s="10">
        <v>7.2965126034417304E-3</v>
      </c>
      <c r="DG74" s="10">
        <v>9.1938897487298197E-3</v>
      </c>
      <c r="DH74" s="10">
        <v>4.3031573463861196E-3</v>
      </c>
      <c r="DI74" s="10">
        <v>5.7416483895417003E-3</v>
      </c>
      <c r="DJ74" s="10">
        <v>1.1651588843281499E-2</v>
      </c>
      <c r="DK74" s="10">
        <v>1.1283652191043899E-2</v>
      </c>
      <c r="DL74" s="10">
        <v>1.5769385068281998E-2</v>
      </c>
      <c r="DM74" s="10">
        <v>4.20731956131955E-3</v>
      </c>
      <c r="DN74" s="10">
        <v>8.1680273847106397E-3</v>
      </c>
      <c r="DO74" s="10">
        <v>0</v>
      </c>
      <c r="DP74" s="11">
        <v>4.5730696218290803E-2</v>
      </c>
      <c r="DQ74" s="10">
        <v>1.4880635704938701E-2</v>
      </c>
      <c r="DR74" s="10">
        <v>0</v>
      </c>
      <c r="DS74" s="10">
        <v>1.6558861018200501E-2</v>
      </c>
      <c r="DT74" s="10">
        <v>0</v>
      </c>
      <c r="DU74" s="10">
        <v>0</v>
      </c>
      <c r="DV74" s="10">
        <v>1.2581352980888401E-2</v>
      </c>
      <c r="DW74" s="10">
        <v>3.0539050319273401E-3</v>
      </c>
      <c r="DX74" s="10">
        <v>4.99627404158019E-3</v>
      </c>
      <c r="DY74" s="10">
        <v>7.8307225068076792E-3</v>
      </c>
      <c r="DZ74" s="10">
        <v>7.6908473056482903E-3</v>
      </c>
      <c r="EA74" s="10">
        <v>8.4351390716864792E-3</v>
      </c>
      <c r="EB74" s="10">
        <v>7.4735497984997198E-3</v>
      </c>
      <c r="EC74" s="10">
        <v>1.51000322460433E-2</v>
      </c>
      <c r="ED74" s="10">
        <v>4.2216228644753103E-3</v>
      </c>
      <c r="EE74" s="10">
        <v>9.2260662781099307E-3</v>
      </c>
      <c r="EF74" s="10">
        <v>1.24220095047511E-2</v>
      </c>
      <c r="EG74" s="10">
        <v>9.5879260911976797E-3</v>
      </c>
      <c r="EH74" s="10">
        <v>3.7698710194217699E-3</v>
      </c>
      <c r="EI74" s="10">
        <v>8.2562011548412903E-3</v>
      </c>
      <c r="EJ74" s="10">
        <v>0</v>
      </c>
      <c r="EK74" s="10">
        <v>6.4383078915335899E-3</v>
      </c>
      <c r="EL74" s="10">
        <v>3.1607274739511599E-3</v>
      </c>
      <c r="EM74" s="10">
        <v>7.1661732039155499E-3</v>
      </c>
      <c r="EN74" s="10">
        <v>1.1171573823455599E-2</v>
      </c>
      <c r="EO74" s="11">
        <v>2.3065907534409701E-2</v>
      </c>
      <c r="EP74" s="10">
        <v>3.7554149721492798E-3</v>
      </c>
      <c r="EQ74" s="11">
        <v>2.4277980599512802E-2</v>
      </c>
      <c r="ER74" s="12">
        <v>2.1815693761842998E-3</v>
      </c>
      <c r="ES74" s="10">
        <v>1.03218892895814E-2</v>
      </c>
      <c r="ET74" s="10">
        <v>7.8085682605085497E-3</v>
      </c>
      <c r="EU74" s="10">
        <v>7.5034461086984604E-3</v>
      </c>
      <c r="EV74" s="10">
        <v>5.5768473809648597E-3</v>
      </c>
      <c r="EW74" s="10">
        <v>7.2965126034417304E-3</v>
      </c>
      <c r="EX74" s="10">
        <v>9.8405977748102207E-3</v>
      </c>
      <c r="EY74" s="10">
        <v>4.3580359414517496E-3</v>
      </c>
      <c r="EZ74" s="10">
        <v>9.4635701457075703E-3</v>
      </c>
      <c r="FA74" s="10">
        <v>1.55376632193282E-2</v>
      </c>
      <c r="FB74" s="10">
        <v>3.64811091931773E-3</v>
      </c>
      <c r="FC74" s="10">
        <v>8.1680273847106397E-3</v>
      </c>
      <c r="FD74" s="10">
        <v>0</v>
      </c>
      <c r="FE74" s="11">
        <v>4.0909524785430397E-2</v>
      </c>
      <c r="FF74" s="10">
        <v>0</v>
      </c>
      <c r="FG74" s="10">
        <v>1.1319107699516001E-2</v>
      </c>
      <c r="FH74" s="10">
        <v>0</v>
      </c>
      <c r="FI74" s="10">
        <v>1.1253549940297199E-2</v>
      </c>
      <c r="FJ74" s="10">
        <v>3.0539050319273401E-3</v>
      </c>
    </row>
    <row r="75" spans="1:166" x14ac:dyDescent="0.35">
      <c r="A75" s="13" t="s">
        <v>299</v>
      </c>
      <c r="B75" s="10">
        <v>0.18480777900984999</v>
      </c>
      <c r="C75" s="10">
        <v>0.19633934084176</v>
      </c>
      <c r="D75" s="10">
        <v>0.174187365561879</v>
      </c>
      <c r="E75" s="12">
        <v>9.3139282994324404E-2</v>
      </c>
      <c r="F75" s="12">
        <v>0.123005152394717</v>
      </c>
      <c r="G75" s="10">
        <v>0.18993931600042699</v>
      </c>
      <c r="H75" s="10">
        <v>0.17918120649941499</v>
      </c>
      <c r="I75" s="11">
        <v>0.24613877520536101</v>
      </c>
      <c r="J75" s="11">
        <v>0.217460918288129</v>
      </c>
      <c r="K75" s="11">
        <v>0.230348124077317</v>
      </c>
      <c r="L75" s="12">
        <v>0.136224186981314</v>
      </c>
      <c r="M75" s="10">
        <v>0.183687726893451</v>
      </c>
      <c r="N75" s="10">
        <v>0.188374793972648</v>
      </c>
      <c r="O75" s="12">
        <v>8.2437538855838696E-2</v>
      </c>
      <c r="P75" s="12">
        <v>0.12657434182730301</v>
      </c>
      <c r="Q75" s="10">
        <v>0.174961531490191</v>
      </c>
      <c r="R75" s="10">
        <v>0.20331290687276701</v>
      </c>
      <c r="S75" s="11">
        <v>0.32556022493018899</v>
      </c>
      <c r="T75" s="10">
        <v>0.20955623445291</v>
      </c>
      <c r="U75" s="11">
        <v>0.23814749308956701</v>
      </c>
      <c r="V75" s="12">
        <v>0.118724590386715</v>
      </c>
      <c r="W75" s="10">
        <v>0.20008446506300001</v>
      </c>
      <c r="X75" s="10">
        <v>0.18459747178427</v>
      </c>
      <c r="Y75" s="12">
        <v>0.103354321763111</v>
      </c>
      <c r="Z75" s="12">
        <v>0.120472850939708</v>
      </c>
      <c r="AA75" s="10">
        <v>0.205295459411312</v>
      </c>
      <c r="AB75" s="10">
        <v>0.155418810894107</v>
      </c>
      <c r="AC75" s="10">
        <v>0.16200700581328401</v>
      </c>
      <c r="AD75" s="10">
        <v>0.23006844160828399</v>
      </c>
      <c r="AE75" s="10">
        <v>0.225685219289083</v>
      </c>
      <c r="AF75" s="10">
        <v>0.15652918629908399</v>
      </c>
      <c r="AG75" s="12">
        <v>0.16793504009340399</v>
      </c>
      <c r="AH75" s="10">
        <v>0.19498300752009801</v>
      </c>
      <c r="AI75" s="10">
        <v>0.18094446269141501</v>
      </c>
      <c r="AJ75" s="10">
        <v>0.194913619656298</v>
      </c>
      <c r="AK75" s="12">
        <v>0.168125687155536</v>
      </c>
      <c r="AL75" s="10">
        <v>0.20505467374467801</v>
      </c>
      <c r="AM75" s="10">
        <v>0.20365180252034901</v>
      </c>
      <c r="AN75" s="10">
        <v>0.207419250209807</v>
      </c>
      <c r="AO75" s="12">
        <v>2.94266172209471E-2</v>
      </c>
      <c r="AP75" s="12">
        <v>8.5783646957439896E-2</v>
      </c>
      <c r="AQ75" s="11">
        <v>0.273790886677659</v>
      </c>
      <c r="AR75" s="11">
        <v>0.340793513850569</v>
      </c>
      <c r="AS75" s="12">
        <v>0.1413495981198</v>
      </c>
      <c r="AT75" s="12">
        <v>6.0058053431947499E-2</v>
      </c>
      <c r="AU75" s="11">
        <v>0.31090120952917899</v>
      </c>
      <c r="AV75" s="12">
        <v>0.125714648459235</v>
      </c>
      <c r="AW75" s="12">
        <v>4.5250656109647798E-2</v>
      </c>
      <c r="AX75" s="11">
        <v>0.31947040885252598</v>
      </c>
      <c r="AY75" s="10">
        <v>0.159326053259705</v>
      </c>
      <c r="AZ75" s="12">
        <v>7.3620223453811598E-2</v>
      </c>
      <c r="BA75" s="11">
        <v>0.30285063299380099</v>
      </c>
      <c r="BB75" s="12">
        <v>0.153064715626505</v>
      </c>
      <c r="BC75" s="11">
        <v>0.21237174230217701</v>
      </c>
      <c r="BD75" s="12">
        <v>0.155370609197898</v>
      </c>
      <c r="BE75" s="11">
        <v>0.23049509767138601</v>
      </c>
      <c r="BF75" s="12">
        <v>0.151114804641689</v>
      </c>
      <c r="BG75" s="10">
        <v>0.19546290670105401</v>
      </c>
      <c r="BH75" s="11">
        <v>0.203763390688601</v>
      </c>
      <c r="BI75" s="12">
        <v>0.11225167877226599</v>
      </c>
      <c r="BJ75" s="11">
        <v>0.218023888726355</v>
      </c>
      <c r="BK75" s="12">
        <v>0.11014045246734</v>
      </c>
      <c r="BL75" s="10">
        <v>0.19051377892763399</v>
      </c>
      <c r="BM75" s="12">
        <v>0.114659590554955</v>
      </c>
      <c r="BN75" s="11">
        <v>0.21149130376301201</v>
      </c>
      <c r="BO75" s="11">
        <v>0.208836208726488</v>
      </c>
      <c r="BP75" s="12">
        <v>0.108943936822509</v>
      </c>
      <c r="BQ75" s="10">
        <v>0.21110722241382099</v>
      </c>
      <c r="BR75" s="11">
        <v>0.23421221485200899</v>
      </c>
      <c r="BS75" s="12">
        <v>0.109869011404866</v>
      </c>
      <c r="BT75" s="10">
        <v>0.215262386321766</v>
      </c>
      <c r="BU75" s="10">
        <v>0.181386876038066</v>
      </c>
      <c r="BV75" s="12">
        <v>0.108439271073375</v>
      </c>
      <c r="BW75" s="10">
        <v>0.16784734858827399</v>
      </c>
      <c r="BX75" s="11">
        <v>0.23952161972803901</v>
      </c>
      <c r="BY75" s="10">
        <v>0.16883166181252901</v>
      </c>
      <c r="BZ75" s="11">
        <v>0.23718186936521499</v>
      </c>
      <c r="CA75" s="10">
        <v>0.16862798704562501</v>
      </c>
      <c r="CB75" s="10">
        <v>0.17009987813914099</v>
      </c>
      <c r="CC75" s="11">
        <v>0.21668113127341401</v>
      </c>
      <c r="CD75" s="12">
        <v>0.16000012613359299</v>
      </c>
      <c r="CE75" s="10">
        <v>0.16926894848527099</v>
      </c>
      <c r="CF75" s="11">
        <v>0.21491117602469101</v>
      </c>
      <c r="CG75" s="12">
        <v>0.129001189008872</v>
      </c>
      <c r="CH75" s="12">
        <v>0.14195921441888501</v>
      </c>
      <c r="CI75" s="11">
        <v>0.243649992926213</v>
      </c>
      <c r="CJ75" s="11">
        <v>0.278504803874003</v>
      </c>
      <c r="CK75" s="11">
        <v>0.206497940782843</v>
      </c>
      <c r="CL75" s="11">
        <v>0.22338950142595199</v>
      </c>
      <c r="CM75" s="10">
        <v>0.188465145842906</v>
      </c>
      <c r="CN75" s="12">
        <v>0.12444076823754099</v>
      </c>
      <c r="CO75" s="10">
        <v>0.181979088164157</v>
      </c>
      <c r="CP75" s="10">
        <v>0.198069203430462</v>
      </c>
      <c r="CQ75" s="12">
        <v>0.14789562061253</v>
      </c>
      <c r="CR75" s="11">
        <v>0.203714193174522</v>
      </c>
      <c r="CS75" s="10">
        <v>0.18253904600592999</v>
      </c>
      <c r="CT75" s="11">
        <v>0.20344236125232201</v>
      </c>
      <c r="CU75" s="12">
        <v>0.17185378167878601</v>
      </c>
      <c r="CV75" s="12">
        <v>0.142875755611197</v>
      </c>
      <c r="CW75" s="12">
        <v>4.9631734105521998E-2</v>
      </c>
      <c r="CX75" s="10">
        <v>0.22080442910715301</v>
      </c>
      <c r="CY75" s="11">
        <v>0.23321167238593099</v>
      </c>
      <c r="CZ75" s="11">
        <v>0.216322326362059</v>
      </c>
      <c r="DA75" s="11">
        <v>0.24539644844758299</v>
      </c>
      <c r="DB75" s="10">
        <v>0.178403159251703</v>
      </c>
      <c r="DC75" s="10">
        <v>0.187986975802582</v>
      </c>
      <c r="DD75" s="12">
        <v>0.12618636630377</v>
      </c>
      <c r="DE75" s="12">
        <v>9.2156065907731802E-2</v>
      </c>
      <c r="DF75" s="12">
        <v>4.0364407652990299E-2</v>
      </c>
      <c r="DG75" s="10">
        <v>0.195288439624344</v>
      </c>
      <c r="DH75" s="11">
        <v>0.23814749308956701</v>
      </c>
      <c r="DI75" s="10">
        <v>0.21055426985329401</v>
      </c>
      <c r="DJ75" s="11">
        <v>0.32568597755440298</v>
      </c>
      <c r="DK75" s="10">
        <v>0.20215182162148301</v>
      </c>
      <c r="DL75" s="10">
        <v>0.17363130318640099</v>
      </c>
      <c r="DM75" s="12">
        <v>0.128301308084252</v>
      </c>
      <c r="DN75" s="12">
        <v>8.3315808042271899E-2</v>
      </c>
      <c r="DO75" s="12">
        <v>5.4767926507594801E-2</v>
      </c>
      <c r="DP75" s="10">
        <v>0.256520805789406</v>
      </c>
      <c r="DQ75" s="10">
        <v>0.23168384984370499</v>
      </c>
      <c r="DR75" s="10">
        <v>0.22635962736582199</v>
      </c>
      <c r="DS75" s="10">
        <v>0.16093003639134401</v>
      </c>
      <c r="DT75" s="10">
        <v>0.15467859629766301</v>
      </c>
      <c r="DU75" s="10">
        <v>0.20231056957023899</v>
      </c>
      <c r="DV75" s="12">
        <v>0.12502545343344401</v>
      </c>
      <c r="DW75" s="12">
        <v>0.10076351923515001</v>
      </c>
      <c r="DX75" s="12">
        <v>9.95734263295453E-2</v>
      </c>
      <c r="DY75" s="12">
        <v>0.13068009805241601</v>
      </c>
      <c r="DZ75" s="10">
        <v>0.19230835213247799</v>
      </c>
      <c r="EA75" s="11">
        <v>0.229300972229429</v>
      </c>
      <c r="EB75" s="11">
        <v>0.23132756857419501</v>
      </c>
      <c r="EC75" s="12">
        <v>0.136224186981314</v>
      </c>
      <c r="ED75" s="12">
        <v>9.0944441138319398E-2</v>
      </c>
      <c r="EE75" s="12">
        <v>0.127667173247073</v>
      </c>
      <c r="EF75" s="10">
        <v>0.20317019698237801</v>
      </c>
      <c r="EG75" s="11">
        <v>0.27035228129602901</v>
      </c>
      <c r="EH75" s="11">
        <v>0.232805950632925</v>
      </c>
      <c r="EI75" s="12">
        <v>0.118724590386715</v>
      </c>
      <c r="EJ75" s="10">
        <v>0</v>
      </c>
      <c r="EK75" s="12">
        <v>0.134171755733376</v>
      </c>
      <c r="EL75" s="10">
        <v>0.18211750324405601</v>
      </c>
      <c r="EM75" s="10">
        <v>0.18316731976030501</v>
      </c>
      <c r="EN75" s="11">
        <v>0.23282027357575</v>
      </c>
      <c r="EO75" s="10">
        <v>0.15652918629908399</v>
      </c>
      <c r="EP75" s="12">
        <v>4.9631734105521998E-2</v>
      </c>
      <c r="EQ75" s="11">
        <v>0.28112726097226798</v>
      </c>
      <c r="ER75" s="10">
        <v>0.20581713651085101</v>
      </c>
      <c r="ES75" s="11">
        <v>0.21899231434595001</v>
      </c>
      <c r="ET75" s="10">
        <v>0.18490665730268899</v>
      </c>
      <c r="EU75" s="12">
        <v>0.12752746965589201</v>
      </c>
      <c r="EV75" s="12">
        <v>9.2156065907731802E-2</v>
      </c>
      <c r="EW75" s="12">
        <v>4.0364407652990299E-2</v>
      </c>
      <c r="EX75" s="11">
        <v>0.28351261070268002</v>
      </c>
      <c r="EY75" s="10">
        <v>0.19710998916417899</v>
      </c>
      <c r="EZ75" s="11">
        <v>0.28039521396960798</v>
      </c>
      <c r="FA75" s="10">
        <v>0.18185257192141999</v>
      </c>
      <c r="FB75" s="12">
        <v>0.130721904794003</v>
      </c>
      <c r="FC75" s="12">
        <v>8.3315808042271899E-2</v>
      </c>
      <c r="FD75" s="12">
        <v>5.4767926507594801E-2</v>
      </c>
      <c r="FE75" s="11">
        <v>0.28250374312093601</v>
      </c>
      <c r="FF75" s="10">
        <v>0.21959751453313001</v>
      </c>
      <c r="FG75" s="10">
        <v>0.15309736244525399</v>
      </c>
      <c r="FH75" s="10">
        <v>0.18823438983184099</v>
      </c>
      <c r="FI75" s="12">
        <v>0.12518853284301201</v>
      </c>
      <c r="FJ75" s="12">
        <v>0.10076351923515001</v>
      </c>
    </row>
    <row r="76" spans="1:166" x14ac:dyDescent="0.35">
      <c r="A76" s="13" t="s">
        <v>156</v>
      </c>
      <c r="B76" s="10">
        <v>0.64488388238269201</v>
      </c>
      <c r="C76" s="12">
        <v>0.62030687603691703</v>
      </c>
      <c r="D76" s="11">
        <v>0.66699986964325297</v>
      </c>
      <c r="E76" s="11">
        <v>0.85360620128220099</v>
      </c>
      <c r="F76" s="11">
        <v>0.81289124711527305</v>
      </c>
      <c r="G76" s="11">
        <v>0.687106617102202</v>
      </c>
      <c r="H76" s="10">
        <v>0.62841335478069105</v>
      </c>
      <c r="I76" s="12">
        <v>0.57582656986813796</v>
      </c>
      <c r="J76" s="12">
        <v>0.57699676849966097</v>
      </c>
      <c r="K76" s="12">
        <v>0.45062974425869001</v>
      </c>
      <c r="L76" s="11">
        <v>0.70540784243844601</v>
      </c>
      <c r="M76" s="11">
        <v>0.67020480433268503</v>
      </c>
      <c r="N76" s="12">
        <v>0.564244681630381</v>
      </c>
      <c r="O76" s="11">
        <v>0.84488758363846606</v>
      </c>
      <c r="P76" s="11">
        <v>0.81217140796602005</v>
      </c>
      <c r="Q76" s="10">
        <v>0.68167720239337404</v>
      </c>
      <c r="R76" s="10">
        <v>0.61750009920035198</v>
      </c>
      <c r="S76" s="12">
        <v>0.48255912353562902</v>
      </c>
      <c r="T76" s="12">
        <v>0.56967155108297696</v>
      </c>
      <c r="U76" s="12">
        <v>0.42259311967951402</v>
      </c>
      <c r="V76" s="10">
        <v>0.700227293870745</v>
      </c>
      <c r="W76" s="10">
        <v>0.64366097840179903</v>
      </c>
      <c r="X76" s="12">
        <v>0.54708612400726697</v>
      </c>
      <c r="Y76" s="11">
        <v>0.86192830430470502</v>
      </c>
      <c r="Z76" s="11">
        <v>0.81237639284313101</v>
      </c>
      <c r="AA76" s="10">
        <v>0.69267318609970296</v>
      </c>
      <c r="AB76" s="10">
        <v>0.63859297901317003</v>
      </c>
      <c r="AC76" s="10">
        <v>0.67409168086873295</v>
      </c>
      <c r="AD76" s="12">
        <v>0.57749676718990905</v>
      </c>
      <c r="AE76" s="12">
        <v>0.466086930747798</v>
      </c>
      <c r="AF76" s="10">
        <v>0.70488000718999899</v>
      </c>
      <c r="AG76" s="11">
        <v>0.69553190313634405</v>
      </c>
      <c r="AH76" s="12">
        <v>0.57210046687639304</v>
      </c>
      <c r="AI76" s="11">
        <v>0.65462896502031598</v>
      </c>
      <c r="AJ76" s="12">
        <v>0.62686985755557101</v>
      </c>
      <c r="AK76" s="11">
        <v>0.680218996645923</v>
      </c>
      <c r="AL76" s="12">
        <v>0.59381178626553199</v>
      </c>
      <c r="AM76" s="12">
        <v>0.58664563052708696</v>
      </c>
      <c r="AN76" s="10">
        <v>0.59452876935535404</v>
      </c>
      <c r="AO76" s="11">
        <v>0.93304447328508799</v>
      </c>
      <c r="AP76" s="11">
        <v>0.782460752285424</v>
      </c>
      <c r="AQ76" s="12">
        <v>0.44129593050923499</v>
      </c>
      <c r="AR76" s="12">
        <v>0.37725777183265202</v>
      </c>
      <c r="AS76" s="11">
        <v>0.69529539508046201</v>
      </c>
      <c r="AT76" s="11">
        <v>0.85119850543008702</v>
      </c>
      <c r="AU76" s="12">
        <v>0.40582751914124499</v>
      </c>
      <c r="AV76" s="10">
        <v>0.68223941172701497</v>
      </c>
      <c r="AW76" s="11">
        <v>0.84662703692530195</v>
      </c>
      <c r="AX76" s="12">
        <v>0.39655430326326802</v>
      </c>
      <c r="AY76" s="10">
        <v>0.70452329700115102</v>
      </c>
      <c r="AZ76" s="11">
        <v>0.85595379954922202</v>
      </c>
      <c r="BA76" s="12">
        <v>0.40806887700318101</v>
      </c>
      <c r="BB76" s="11">
        <v>0.72999142921054605</v>
      </c>
      <c r="BC76" s="12">
        <v>0.57098108137282999</v>
      </c>
      <c r="BD76" s="11">
        <v>0.72188434820427505</v>
      </c>
      <c r="BE76" s="12">
        <v>0.53562142692718895</v>
      </c>
      <c r="BF76" s="11">
        <v>0.73739417845742306</v>
      </c>
      <c r="BG76" s="12">
        <v>0.60208826237433399</v>
      </c>
      <c r="BH76" s="12">
        <v>0.59663687699999501</v>
      </c>
      <c r="BI76" s="11">
        <v>0.82955819508949502</v>
      </c>
      <c r="BJ76" s="12">
        <v>0.56937799079337104</v>
      </c>
      <c r="BK76" s="11">
        <v>0.82275579577022795</v>
      </c>
      <c r="BL76" s="12">
        <v>0.62076486698571398</v>
      </c>
      <c r="BM76" s="11">
        <v>0.83557742394035595</v>
      </c>
      <c r="BN76" s="12">
        <v>0.54363865482821605</v>
      </c>
      <c r="BO76" s="12">
        <v>0.60263965957714904</v>
      </c>
      <c r="BP76" s="11">
        <v>0.83402004731731105</v>
      </c>
      <c r="BQ76" s="12">
        <v>0.52055049050206403</v>
      </c>
      <c r="BR76" s="12">
        <v>0.57010441566968095</v>
      </c>
      <c r="BS76" s="11">
        <v>0.82548801690789997</v>
      </c>
      <c r="BT76" s="12">
        <v>0.55392616711661602</v>
      </c>
      <c r="BU76" s="10">
        <v>0.63737024322423497</v>
      </c>
      <c r="BV76" s="11">
        <v>0.84150127777341299</v>
      </c>
      <c r="BW76" s="10">
        <v>0.63187626050219503</v>
      </c>
      <c r="BX76" s="12">
        <v>0.57549948403619899</v>
      </c>
      <c r="BY76" s="11">
        <v>0.70002985729859801</v>
      </c>
      <c r="BZ76" s="12">
        <v>0.53359881443316903</v>
      </c>
      <c r="CA76" s="11">
        <v>0.68563736003948295</v>
      </c>
      <c r="CB76" s="11">
        <v>0.67856861700145699</v>
      </c>
      <c r="CC76" s="12">
        <v>0.57978678359243196</v>
      </c>
      <c r="CD76" s="11">
        <v>0.70580725465206995</v>
      </c>
      <c r="CE76" s="11">
        <v>0.67809275702354499</v>
      </c>
      <c r="CF76" s="12">
        <v>0.58471733100824297</v>
      </c>
      <c r="CG76" s="11">
        <v>0.69307573525404198</v>
      </c>
      <c r="CH76" s="11">
        <v>0.68190642688293102</v>
      </c>
      <c r="CI76" s="12">
        <v>0.58621620711667299</v>
      </c>
      <c r="CJ76" s="12">
        <v>0.56815964309209899</v>
      </c>
      <c r="CK76" s="12">
        <v>0.60911347672504801</v>
      </c>
      <c r="CL76" s="12">
        <v>0.57385415082730196</v>
      </c>
      <c r="CM76" s="10">
        <v>0.64675500713590595</v>
      </c>
      <c r="CN76" s="11">
        <v>0.74443834796319996</v>
      </c>
      <c r="CO76" s="10">
        <v>0.62952288283618996</v>
      </c>
      <c r="CP76" s="10">
        <v>0.63882627516064605</v>
      </c>
      <c r="CQ76" s="11">
        <v>0.73278840107838195</v>
      </c>
      <c r="CR76" s="12">
        <v>0.60959078763396601</v>
      </c>
      <c r="CS76" s="10">
        <v>0.65259960761014901</v>
      </c>
      <c r="CT76" s="12">
        <v>0.60867362813918002</v>
      </c>
      <c r="CU76" s="11">
        <v>0.670082111129085</v>
      </c>
      <c r="CV76" s="11">
        <v>0.70764408250305999</v>
      </c>
      <c r="CW76" s="11">
        <v>0.87978475193787198</v>
      </c>
      <c r="CX76" s="12">
        <v>0.53508305388241995</v>
      </c>
      <c r="CY76" s="12">
        <v>0.44380030610749099</v>
      </c>
      <c r="CZ76" s="12">
        <v>0.57921154836851796</v>
      </c>
      <c r="DA76" s="12">
        <v>0.57710582904565799</v>
      </c>
      <c r="DB76" s="10">
        <v>0.62890351987771198</v>
      </c>
      <c r="DC76" s="11">
        <v>0.69048545030578201</v>
      </c>
      <c r="DD76" s="11">
        <v>0.80882690290577597</v>
      </c>
      <c r="DE76" s="11">
        <v>0.85487333519924702</v>
      </c>
      <c r="DF76" s="11">
        <v>0.88671082243772503</v>
      </c>
      <c r="DG76" s="12">
        <v>0.51801872481954003</v>
      </c>
      <c r="DH76" s="12">
        <v>0.42259311967951402</v>
      </c>
      <c r="DI76" s="12">
        <v>0.56762206290175998</v>
      </c>
      <c r="DJ76" s="12">
        <v>0.48235925407029501</v>
      </c>
      <c r="DK76" s="10">
        <v>0.61968449073882903</v>
      </c>
      <c r="DL76" s="10">
        <v>0.68274261633202205</v>
      </c>
      <c r="DM76" s="11">
        <v>0.80976495673896498</v>
      </c>
      <c r="DN76" s="11">
        <v>0.84512397154896302</v>
      </c>
      <c r="DO76" s="11">
        <v>0.87519147721398205</v>
      </c>
      <c r="DP76" s="12">
        <v>0.53753027370232898</v>
      </c>
      <c r="DQ76" s="12">
        <v>0.45189571671607198</v>
      </c>
      <c r="DR76" s="12">
        <v>0.58430772307928902</v>
      </c>
      <c r="DS76" s="10">
        <v>0.67625821244740203</v>
      </c>
      <c r="DT76" s="10">
        <v>0.63751938033397304</v>
      </c>
      <c r="DU76" s="10">
        <v>0.69821098232477996</v>
      </c>
      <c r="DV76" s="11">
        <v>0.80672476081768196</v>
      </c>
      <c r="DW76" s="11">
        <v>0.86436595338629196</v>
      </c>
      <c r="DX76" s="11">
        <v>0.87530868367980597</v>
      </c>
      <c r="DY76" s="11">
        <v>0.79462249333635804</v>
      </c>
      <c r="DZ76" s="10">
        <v>0.62669272816372801</v>
      </c>
      <c r="EA76" s="12">
        <v>0.58567226104880099</v>
      </c>
      <c r="EB76" s="12">
        <v>0.46151808976727798</v>
      </c>
      <c r="EC76" s="11">
        <v>0.70540784243844601</v>
      </c>
      <c r="ED76" s="11">
        <v>0.86735302829990502</v>
      </c>
      <c r="EE76" s="11">
        <v>0.78962971271063598</v>
      </c>
      <c r="EF76" s="10">
        <v>0.61268324545453001</v>
      </c>
      <c r="EG76" s="12">
        <v>0.52301123842673902</v>
      </c>
      <c r="EH76" s="12">
        <v>0.44709820284428098</v>
      </c>
      <c r="EI76" s="10">
        <v>0.700227293870745</v>
      </c>
      <c r="EJ76" s="11">
        <v>0</v>
      </c>
      <c r="EK76" s="11">
        <v>0.799021897653302</v>
      </c>
      <c r="EL76" s="10">
        <v>0.63968654483624499</v>
      </c>
      <c r="EM76" s="10">
        <v>0.65523570850083501</v>
      </c>
      <c r="EN76" s="12">
        <v>0.46413344171877302</v>
      </c>
      <c r="EO76" s="10">
        <v>0.70488000718999899</v>
      </c>
      <c r="EP76" s="11">
        <v>0.87978475193787198</v>
      </c>
      <c r="EQ76" s="12">
        <v>0.45384079211016698</v>
      </c>
      <c r="ER76" s="12">
        <v>0.53780288296298095</v>
      </c>
      <c r="ES76" s="12">
        <v>0.59188305596342305</v>
      </c>
      <c r="ET76" s="10">
        <v>0.66045988487460705</v>
      </c>
      <c r="EU76" s="11">
        <v>0.81031475180099799</v>
      </c>
      <c r="EV76" s="11">
        <v>0.85487333519924702</v>
      </c>
      <c r="EW76" s="11">
        <v>0.88671082243772503</v>
      </c>
      <c r="EX76" s="12">
        <v>0.439889362213566</v>
      </c>
      <c r="EY76" s="12">
        <v>0.513616520838305</v>
      </c>
      <c r="EZ76" s="12">
        <v>0.53439917092269995</v>
      </c>
      <c r="FA76" s="10">
        <v>0.64727463306626998</v>
      </c>
      <c r="FB76" s="11">
        <v>0.80559360953098502</v>
      </c>
      <c r="FC76" s="11">
        <v>0.84512397154896302</v>
      </c>
      <c r="FD76" s="11">
        <v>0.87519147721398205</v>
      </c>
      <c r="FE76" s="12">
        <v>0.45647941224831101</v>
      </c>
      <c r="FF76" s="12">
        <v>0.55173154359561205</v>
      </c>
      <c r="FG76" s="10">
        <v>0.65241728538153898</v>
      </c>
      <c r="FH76" s="10">
        <v>0.67336035067916999</v>
      </c>
      <c r="FI76" s="11">
        <v>0.81376458503658</v>
      </c>
      <c r="FJ76" s="11">
        <v>0.86436595338629196</v>
      </c>
    </row>
    <row r="78" spans="1:166" ht="28.5" customHeight="1" x14ac:dyDescent="0.35">
      <c r="A78" s="23" t="s">
        <v>458</v>
      </c>
      <c r="B78" s="23"/>
      <c r="C78" s="23"/>
      <c r="D78" s="23"/>
      <c r="E78" s="23"/>
      <c r="F78" s="23"/>
      <c r="G78" s="23"/>
      <c r="H78" s="23"/>
      <c r="I78" s="23"/>
      <c r="J78" s="23"/>
      <c r="K78" s="23"/>
      <c r="L78" s="23"/>
      <c r="M78" s="23"/>
      <c r="N78" s="23"/>
      <c r="O78" s="23"/>
      <c r="P78" s="23"/>
      <c r="Q78" s="23"/>
      <c r="R78" s="23"/>
      <c r="S78" s="23"/>
      <c r="T78" s="23"/>
      <c r="U78" s="23"/>
      <c r="V78" s="23"/>
      <c r="W78" s="23"/>
      <c r="X78" s="23"/>
      <c r="Y78" s="23"/>
      <c r="Z78" s="23"/>
      <c r="AA78" s="23"/>
      <c r="AB78" s="23"/>
      <c r="AC78" s="23"/>
      <c r="AD78" s="23"/>
      <c r="AE78" s="23"/>
      <c r="AF78" s="23"/>
      <c r="AG78" s="23"/>
      <c r="AH78" s="23"/>
      <c r="AI78" s="23"/>
      <c r="AJ78" s="23"/>
      <c r="AK78" s="23"/>
      <c r="AL78" s="23"/>
      <c r="AM78" s="23"/>
      <c r="AN78" s="23"/>
      <c r="AO78" s="23"/>
      <c r="AP78" s="23"/>
      <c r="AQ78" s="23"/>
      <c r="AR78" s="23"/>
      <c r="AS78" s="23"/>
      <c r="AT78" s="23"/>
      <c r="AU78" s="23"/>
      <c r="AV78" s="23"/>
      <c r="AW78" s="23"/>
      <c r="AX78" s="23"/>
      <c r="AY78" s="23"/>
      <c r="AZ78" s="23"/>
      <c r="BA78" s="23"/>
      <c r="BB78" s="23"/>
      <c r="BC78" s="23"/>
      <c r="BD78" s="23"/>
      <c r="BE78" s="23"/>
      <c r="BF78" s="23"/>
      <c r="BG78" s="23"/>
      <c r="BH78" s="23"/>
      <c r="BI78" s="23"/>
      <c r="BJ78" s="23"/>
      <c r="BK78" s="23"/>
      <c r="BL78" s="23"/>
      <c r="BM78" s="23"/>
      <c r="BN78" s="23"/>
      <c r="BO78" s="23"/>
      <c r="BP78" s="23"/>
      <c r="BQ78" s="23"/>
      <c r="BR78" s="23"/>
      <c r="BS78" s="23"/>
      <c r="BT78" s="23"/>
      <c r="BU78" s="23"/>
      <c r="BV78" s="23"/>
      <c r="BW78" s="23"/>
      <c r="BX78" s="23"/>
      <c r="BY78" s="23"/>
      <c r="BZ78" s="23"/>
      <c r="CA78" s="23"/>
      <c r="CB78" s="23"/>
      <c r="CC78" s="23"/>
      <c r="CD78" s="23"/>
      <c r="CE78" s="23"/>
      <c r="CF78" s="23"/>
      <c r="CG78" s="23"/>
      <c r="CH78" s="23"/>
      <c r="CI78" s="23"/>
      <c r="CJ78" s="23"/>
      <c r="CK78" s="23"/>
      <c r="CL78" s="23"/>
      <c r="CM78" s="23"/>
      <c r="CN78" s="23"/>
      <c r="CO78" s="23"/>
      <c r="CP78" s="23"/>
      <c r="CQ78" s="23"/>
      <c r="CR78" s="23"/>
      <c r="CS78" s="23"/>
      <c r="CT78" s="23"/>
      <c r="CU78" s="23"/>
      <c r="CV78" s="23"/>
      <c r="CW78" s="23"/>
      <c r="CX78" s="23"/>
      <c r="CY78" s="23"/>
      <c r="CZ78" s="23"/>
      <c r="DA78" s="23"/>
      <c r="DB78" s="23"/>
      <c r="DC78" s="23"/>
      <c r="DD78" s="23"/>
      <c r="DE78" s="23"/>
      <c r="DF78" s="23"/>
      <c r="DG78" s="23"/>
      <c r="DH78" s="23"/>
      <c r="DI78" s="23"/>
      <c r="DJ78" s="23"/>
      <c r="DK78" s="23"/>
      <c r="DL78" s="23"/>
      <c r="DM78" s="23"/>
      <c r="DN78" s="23"/>
      <c r="DO78" s="23"/>
      <c r="DP78" s="23"/>
      <c r="DQ78" s="23"/>
      <c r="DR78" s="23"/>
      <c r="DS78" s="23"/>
      <c r="DT78" s="23"/>
      <c r="DU78" s="23"/>
      <c r="DV78" s="23"/>
      <c r="DW78" s="23"/>
      <c r="DX78" s="23"/>
      <c r="DY78" s="23"/>
      <c r="DZ78" s="23"/>
      <c r="EA78" s="23"/>
      <c r="EB78" s="23"/>
      <c r="EC78" s="23"/>
      <c r="ED78" s="23"/>
      <c r="EE78" s="23"/>
      <c r="EF78" s="23"/>
      <c r="EG78" s="23"/>
      <c r="EH78" s="23"/>
      <c r="EI78" s="23"/>
      <c r="EJ78" s="23"/>
      <c r="EK78" s="23"/>
      <c r="EL78" s="23"/>
      <c r="EM78" s="23"/>
      <c r="EN78" s="23"/>
      <c r="EO78" s="23"/>
      <c r="EP78" s="23"/>
      <c r="EQ78" s="23"/>
      <c r="ER78" s="23"/>
      <c r="ES78" s="23"/>
      <c r="ET78" s="23"/>
      <c r="EU78" s="23"/>
      <c r="EV78" s="23"/>
      <c r="EW78" s="23"/>
      <c r="EX78" s="23"/>
      <c r="EY78" s="23"/>
      <c r="EZ78" s="23"/>
      <c r="FA78" s="23"/>
      <c r="FB78" s="23"/>
      <c r="FC78" s="23"/>
      <c r="FD78" s="23"/>
      <c r="FE78" s="23"/>
      <c r="FF78" s="23"/>
      <c r="FG78" s="23"/>
      <c r="FH78" s="23"/>
      <c r="FI78" s="23"/>
      <c r="FJ78" s="23"/>
    </row>
    <row r="79" spans="1:166" ht="42" x14ac:dyDescent="0.35">
      <c r="A79" s="24" t="s">
        <v>203</v>
      </c>
      <c r="B79" s="16" t="s">
        <v>264</v>
      </c>
      <c r="C79" s="22" t="s">
        <v>12</v>
      </c>
      <c r="D79" s="22"/>
      <c r="E79" s="22" t="s">
        <v>13</v>
      </c>
      <c r="F79" s="22"/>
      <c r="G79" s="22"/>
      <c r="H79" s="22"/>
      <c r="I79" s="22"/>
      <c r="J79" s="22"/>
      <c r="K79" s="22"/>
      <c r="L79" s="22"/>
      <c r="M79" s="22"/>
      <c r="N79" s="22"/>
      <c r="O79" s="22" t="s">
        <v>204</v>
      </c>
      <c r="P79" s="22"/>
      <c r="Q79" s="22"/>
      <c r="R79" s="22"/>
      <c r="S79" s="22"/>
      <c r="T79" s="22"/>
      <c r="U79" s="22"/>
      <c r="V79" s="22"/>
      <c r="W79" s="22"/>
      <c r="X79" s="22"/>
      <c r="Y79" s="22" t="s">
        <v>205</v>
      </c>
      <c r="Z79" s="22"/>
      <c r="AA79" s="22"/>
      <c r="AB79" s="22"/>
      <c r="AC79" s="22"/>
      <c r="AD79" s="22"/>
      <c r="AE79" s="22"/>
      <c r="AF79" s="22"/>
      <c r="AG79" s="22"/>
      <c r="AH79" s="22"/>
      <c r="AI79" s="22" t="s">
        <v>268</v>
      </c>
      <c r="AJ79" s="22"/>
      <c r="AK79" s="22"/>
      <c r="AL79" s="22" t="s">
        <v>14</v>
      </c>
      <c r="AM79" s="22"/>
      <c r="AN79" s="22"/>
      <c r="AO79" s="22" t="s">
        <v>218</v>
      </c>
      <c r="AP79" s="22"/>
      <c r="AQ79" s="22"/>
      <c r="AR79" s="22"/>
      <c r="AS79" s="22"/>
      <c r="AT79" s="22"/>
      <c r="AU79" s="22"/>
      <c r="AV79" s="22" t="s">
        <v>219</v>
      </c>
      <c r="AW79" s="22"/>
      <c r="AX79" s="22"/>
      <c r="AY79" s="22" t="s">
        <v>220</v>
      </c>
      <c r="AZ79" s="22"/>
      <c r="BA79" s="22"/>
      <c r="BB79" s="22" t="s">
        <v>206</v>
      </c>
      <c r="BC79" s="22"/>
      <c r="BD79" s="22" t="s">
        <v>207</v>
      </c>
      <c r="BE79" s="22"/>
      <c r="BF79" s="22" t="s">
        <v>208</v>
      </c>
      <c r="BG79" s="22"/>
      <c r="BH79" s="22" t="s">
        <v>15</v>
      </c>
      <c r="BI79" s="22"/>
      <c r="BJ79" s="22" t="s">
        <v>16</v>
      </c>
      <c r="BK79" s="22"/>
      <c r="BL79" s="22" t="s">
        <v>17</v>
      </c>
      <c r="BM79" s="22"/>
      <c r="BN79" s="22" t="s">
        <v>18</v>
      </c>
      <c r="BO79" s="22"/>
      <c r="BP79" s="22"/>
      <c r="BQ79" s="22" t="s">
        <v>221</v>
      </c>
      <c r="BR79" s="22"/>
      <c r="BS79" s="22"/>
      <c r="BT79" s="22" t="s">
        <v>222</v>
      </c>
      <c r="BU79" s="22"/>
      <c r="BV79" s="22"/>
      <c r="BW79" s="22" t="s">
        <v>19</v>
      </c>
      <c r="BX79" s="22"/>
      <c r="BY79" s="22" t="s">
        <v>20</v>
      </c>
      <c r="BZ79" s="22"/>
      <c r="CA79" s="22" t="s">
        <v>21</v>
      </c>
      <c r="CB79" s="22"/>
      <c r="CC79" s="22"/>
      <c r="CD79" s="22" t="s">
        <v>22</v>
      </c>
      <c r="CE79" s="22"/>
      <c r="CF79" s="22"/>
      <c r="CG79" s="22" t="s">
        <v>23</v>
      </c>
      <c r="CH79" s="22"/>
      <c r="CI79" s="22"/>
      <c r="CJ79" s="22"/>
      <c r="CK79" s="22" t="s">
        <v>25</v>
      </c>
      <c r="CL79" s="22"/>
      <c r="CM79" s="22"/>
      <c r="CN79" s="22"/>
      <c r="CO79" s="22" t="s">
        <v>26</v>
      </c>
      <c r="CP79" s="22"/>
      <c r="CQ79" s="22"/>
      <c r="CR79" s="22" t="s">
        <v>27</v>
      </c>
      <c r="CS79" s="22"/>
      <c r="CT79" s="22" t="s">
        <v>28</v>
      </c>
      <c r="CU79" s="22"/>
      <c r="CV79" s="16" t="s">
        <v>29</v>
      </c>
      <c r="CW79" s="22" t="s">
        <v>30</v>
      </c>
      <c r="CX79" s="22"/>
      <c r="CY79" s="22"/>
      <c r="CZ79" s="22"/>
      <c r="DA79" s="22"/>
      <c r="DB79" s="22"/>
      <c r="DC79" s="22"/>
      <c r="DD79" s="22"/>
      <c r="DE79" s="22"/>
      <c r="DF79" s="22" t="s">
        <v>31</v>
      </c>
      <c r="DG79" s="22"/>
      <c r="DH79" s="22"/>
      <c r="DI79" s="22"/>
      <c r="DJ79" s="22"/>
      <c r="DK79" s="22"/>
      <c r="DL79" s="22"/>
      <c r="DM79" s="22"/>
      <c r="DN79" s="22"/>
      <c r="DO79" s="22" t="s">
        <v>32</v>
      </c>
      <c r="DP79" s="22"/>
      <c r="DQ79" s="22"/>
      <c r="DR79" s="22"/>
      <c r="DS79" s="22"/>
      <c r="DT79" s="22"/>
      <c r="DU79" s="22"/>
      <c r="DV79" s="22"/>
      <c r="DW79" s="22"/>
      <c r="DX79" s="22" t="s">
        <v>33</v>
      </c>
      <c r="DY79" s="22"/>
      <c r="DZ79" s="22"/>
      <c r="EA79" s="22"/>
      <c r="EB79" s="22"/>
      <c r="EC79" s="22"/>
      <c r="ED79" s="22" t="s">
        <v>34</v>
      </c>
      <c r="EE79" s="22"/>
      <c r="EF79" s="22"/>
      <c r="EG79" s="22"/>
      <c r="EH79" s="22"/>
      <c r="EI79" s="22"/>
      <c r="EJ79" s="22" t="s">
        <v>35</v>
      </c>
      <c r="EK79" s="22"/>
      <c r="EL79" s="22"/>
      <c r="EM79" s="22"/>
      <c r="EN79" s="22"/>
      <c r="EO79" s="22"/>
      <c r="EP79" s="22" t="s">
        <v>36</v>
      </c>
      <c r="EQ79" s="22"/>
      <c r="ER79" s="22"/>
      <c r="ES79" s="22"/>
      <c r="ET79" s="22"/>
      <c r="EU79" s="22"/>
      <c r="EV79" s="22"/>
      <c r="EW79" s="22" t="s">
        <v>37</v>
      </c>
      <c r="EX79" s="22"/>
      <c r="EY79" s="22"/>
      <c r="EZ79" s="22"/>
      <c r="FA79" s="22"/>
      <c r="FB79" s="22"/>
      <c r="FC79" s="22"/>
      <c r="FD79" s="22" t="s">
        <v>38</v>
      </c>
      <c r="FE79" s="22"/>
      <c r="FF79" s="22"/>
      <c r="FG79" s="22"/>
      <c r="FH79" s="22"/>
      <c r="FI79" s="22"/>
      <c r="FJ79" s="22"/>
    </row>
    <row r="80" spans="1:166" ht="31.5" x14ac:dyDescent="0.35">
      <c r="A80" s="24"/>
      <c r="B80" s="16" t="s">
        <v>1</v>
      </c>
      <c r="C80" s="16" t="s">
        <v>39</v>
      </c>
      <c r="D80" s="16" t="s">
        <v>40</v>
      </c>
      <c r="E80" s="16" t="s">
        <v>41</v>
      </c>
      <c r="F80" s="16" t="s">
        <v>42</v>
      </c>
      <c r="G80" s="16" t="s">
        <v>43</v>
      </c>
      <c r="H80" s="16" t="s">
        <v>44</v>
      </c>
      <c r="I80" s="16" t="s">
        <v>45</v>
      </c>
      <c r="J80" s="16" t="s">
        <v>46</v>
      </c>
      <c r="K80" s="16" t="s">
        <v>47</v>
      </c>
      <c r="L80" s="16" t="s">
        <v>48</v>
      </c>
      <c r="M80" s="16" t="s">
        <v>49</v>
      </c>
      <c r="N80" s="16" t="s">
        <v>209</v>
      </c>
      <c r="O80" s="16" t="s">
        <v>41</v>
      </c>
      <c r="P80" s="16" t="s">
        <v>42</v>
      </c>
      <c r="Q80" s="16" t="s">
        <v>43</v>
      </c>
      <c r="R80" s="16" t="s">
        <v>44</v>
      </c>
      <c r="S80" s="16" t="s">
        <v>45</v>
      </c>
      <c r="T80" s="16" t="s">
        <v>46</v>
      </c>
      <c r="U80" s="16" t="s">
        <v>47</v>
      </c>
      <c r="V80" s="16" t="s">
        <v>48</v>
      </c>
      <c r="W80" s="16" t="s">
        <v>49</v>
      </c>
      <c r="X80" s="16" t="s">
        <v>209</v>
      </c>
      <c r="Y80" s="16" t="s">
        <v>41</v>
      </c>
      <c r="Z80" s="16" t="s">
        <v>42</v>
      </c>
      <c r="AA80" s="16" t="s">
        <v>43</v>
      </c>
      <c r="AB80" s="16" t="s">
        <v>44</v>
      </c>
      <c r="AC80" s="16" t="s">
        <v>45</v>
      </c>
      <c r="AD80" s="16" t="s">
        <v>46</v>
      </c>
      <c r="AE80" s="16" t="s">
        <v>47</v>
      </c>
      <c r="AF80" s="16" t="s">
        <v>48</v>
      </c>
      <c r="AG80" s="16" t="s">
        <v>49</v>
      </c>
      <c r="AH80" s="16" t="s">
        <v>209</v>
      </c>
      <c r="AI80" s="16" t="s">
        <v>269</v>
      </c>
      <c r="AJ80" s="16" t="s">
        <v>270</v>
      </c>
      <c r="AK80" s="16" t="s">
        <v>271</v>
      </c>
      <c r="AL80" s="16" t="s">
        <v>50</v>
      </c>
      <c r="AM80" s="16" t="s">
        <v>210</v>
      </c>
      <c r="AN80" s="16" t="s">
        <v>211</v>
      </c>
      <c r="AO80" s="16" t="s">
        <v>223</v>
      </c>
      <c r="AP80" s="16" t="s">
        <v>224</v>
      </c>
      <c r="AQ80" s="16" t="s">
        <v>225</v>
      </c>
      <c r="AR80" s="16" t="s">
        <v>226</v>
      </c>
      <c r="AS80" s="16" t="s">
        <v>52</v>
      </c>
      <c r="AT80" s="16" t="s">
        <v>227</v>
      </c>
      <c r="AU80" s="16" t="s">
        <v>228</v>
      </c>
      <c r="AV80" s="16" t="s">
        <v>52</v>
      </c>
      <c r="AW80" s="16" t="s">
        <v>227</v>
      </c>
      <c r="AX80" s="16" t="s">
        <v>228</v>
      </c>
      <c r="AY80" s="16" t="s">
        <v>52</v>
      </c>
      <c r="AZ80" s="16" t="s">
        <v>227</v>
      </c>
      <c r="BA80" s="16" t="s">
        <v>228</v>
      </c>
      <c r="BB80" s="16" t="s">
        <v>212</v>
      </c>
      <c r="BC80" s="16" t="s">
        <v>213</v>
      </c>
      <c r="BD80" s="16" t="s">
        <v>212</v>
      </c>
      <c r="BE80" s="16" t="s">
        <v>213</v>
      </c>
      <c r="BF80" s="16" t="s">
        <v>212</v>
      </c>
      <c r="BG80" s="16" t="s">
        <v>213</v>
      </c>
      <c r="BH80" s="16" t="s">
        <v>53</v>
      </c>
      <c r="BI80" s="16" t="s">
        <v>54</v>
      </c>
      <c r="BJ80" s="16" t="s">
        <v>53</v>
      </c>
      <c r="BK80" s="16" t="s">
        <v>54</v>
      </c>
      <c r="BL80" s="16" t="s">
        <v>53</v>
      </c>
      <c r="BM80" s="16" t="s">
        <v>54</v>
      </c>
      <c r="BN80" s="16" t="s">
        <v>277</v>
      </c>
      <c r="BO80" s="16" t="s">
        <v>278</v>
      </c>
      <c r="BP80" s="16" t="s">
        <v>55</v>
      </c>
      <c r="BQ80" s="16" t="s">
        <v>277</v>
      </c>
      <c r="BR80" s="16" t="s">
        <v>278</v>
      </c>
      <c r="BS80" s="16" t="s">
        <v>55</v>
      </c>
      <c r="BT80" s="16" t="s">
        <v>277</v>
      </c>
      <c r="BU80" s="16" t="s">
        <v>278</v>
      </c>
      <c r="BV80" s="16" t="s">
        <v>55</v>
      </c>
      <c r="BW80" s="16" t="s">
        <v>56</v>
      </c>
      <c r="BX80" s="16" t="s">
        <v>57</v>
      </c>
      <c r="BY80" s="16" t="s">
        <v>58</v>
      </c>
      <c r="BZ80" s="16" t="s">
        <v>59</v>
      </c>
      <c r="CA80" s="16" t="s">
        <v>52</v>
      </c>
      <c r="CB80" s="16" t="s">
        <v>51</v>
      </c>
      <c r="CC80" s="16" t="s">
        <v>60</v>
      </c>
      <c r="CD80" s="16" t="s">
        <v>61</v>
      </c>
      <c r="CE80" s="16" t="s">
        <v>62</v>
      </c>
      <c r="CF80" s="16" t="s">
        <v>63</v>
      </c>
      <c r="CG80" s="16" t="s">
        <v>64</v>
      </c>
      <c r="CH80" s="16" t="s">
        <v>65</v>
      </c>
      <c r="CI80" s="16" t="s">
        <v>66</v>
      </c>
      <c r="CJ80" s="16" t="s">
        <v>67</v>
      </c>
      <c r="CK80" s="16" t="s">
        <v>71</v>
      </c>
      <c r="CL80" s="16" t="s">
        <v>72</v>
      </c>
      <c r="CM80" s="16" t="s">
        <v>73</v>
      </c>
      <c r="CN80" s="16" t="s">
        <v>74</v>
      </c>
      <c r="CO80" s="16" t="s">
        <v>75</v>
      </c>
      <c r="CP80" s="16" t="s">
        <v>76</v>
      </c>
      <c r="CQ80" s="16" t="s">
        <v>77</v>
      </c>
      <c r="CR80" s="16" t="s">
        <v>78</v>
      </c>
      <c r="CS80" s="16" t="s">
        <v>229</v>
      </c>
      <c r="CT80" s="16" t="s">
        <v>79</v>
      </c>
      <c r="CU80" s="16" t="s">
        <v>80</v>
      </c>
      <c r="CV80" s="16" t="s">
        <v>79</v>
      </c>
      <c r="CW80" s="16" t="s">
        <v>83</v>
      </c>
      <c r="CX80" s="16" t="s">
        <v>84</v>
      </c>
      <c r="CY80" s="16" t="s">
        <v>85</v>
      </c>
      <c r="CZ80" s="16" t="s">
        <v>86</v>
      </c>
      <c r="DA80" s="16" t="s">
        <v>87</v>
      </c>
      <c r="DB80" s="16" t="s">
        <v>88</v>
      </c>
      <c r="DC80" s="16" t="s">
        <v>89</v>
      </c>
      <c r="DD80" s="16" t="s">
        <v>90</v>
      </c>
      <c r="DE80" s="16" t="s">
        <v>91</v>
      </c>
      <c r="DF80" s="16" t="s">
        <v>83</v>
      </c>
      <c r="DG80" s="16" t="s">
        <v>84</v>
      </c>
      <c r="DH80" s="16" t="s">
        <v>85</v>
      </c>
      <c r="DI80" s="16" t="s">
        <v>86</v>
      </c>
      <c r="DJ80" s="16" t="s">
        <v>87</v>
      </c>
      <c r="DK80" s="16" t="s">
        <v>88</v>
      </c>
      <c r="DL80" s="16" t="s">
        <v>89</v>
      </c>
      <c r="DM80" s="16" t="s">
        <v>90</v>
      </c>
      <c r="DN80" s="16" t="s">
        <v>91</v>
      </c>
      <c r="DO80" s="16" t="s">
        <v>83</v>
      </c>
      <c r="DP80" s="16" t="s">
        <v>84</v>
      </c>
      <c r="DQ80" s="16" t="s">
        <v>85</v>
      </c>
      <c r="DR80" s="16" t="s">
        <v>86</v>
      </c>
      <c r="DS80" s="16" t="s">
        <v>87</v>
      </c>
      <c r="DT80" s="16" t="s">
        <v>88</v>
      </c>
      <c r="DU80" s="16" t="s">
        <v>89</v>
      </c>
      <c r="DV80" s="16" t="s">
        <v>90</v>
      </c>
      <c r="DW80" s="16" t="s">
        <v>91</v>
      </c>
      <c r="DX80" s="16" t="s">
        <v>92</v>
      </c>
      <c r="DY80" s="16" t="s">
        <v>93</v>
      </c>
      <c r="DZ80" s="16" t="s">
        <v>214</v>
      </c>
      <c r="EA80" s="16" t="s">
        <v>215</v>
      </c>
      <c r="EB80" s="16" t="s">
        <v>216</v>
      </c>
      <c r="EC80" s="16" t="s">
        <v>94</v>
      </c>
      <c r="ED80" s="16" t="s">
        <v>92</v>
      </c>
      <c r="EE80" s="16" t="s">
        <v>93</v>
      </c>
      <c r="EF80" s="16" t="s">
        <v>214</v>
      </c>
      <c r="EG80" s="16" t="s">
        <v>215</v>
      </c>
      <c r="EH80" s="16" t="s">
        <v>216</v>
      </c>
      <c r="EI80" s="16" t="s">
        <v>94</v>
      </c>
      <c r="EJ80" s="16" t="s">
        <v>92</v>
      </c>
      <c r="EK80" s="16" t="s">
        <v>93</v>
      </c>
      <c r="EL80" s="16" t="s">
        <v>214</v>
      </c>
      <c r="EM80" s="16" t="s">
        <v>215</v>
      </c>
      <c r="EN80" s="16" t="s">
        <v>216</v>
      </c>
      <c r="EO80" s="16" t="s">
        <v>94</v>
      </c>
      <c r="EP80" s="16" t="s">
        <v>95</v>
      </c>
      <c r="EQ80" s="16" t="s">
        <v>96</v>
      </c>
      <c r="ER80" s="16" t="s">
        <v>97</v>
      </c>
      <c r="ES80" s="16" t="s">
        <v>98</v>
      </c>
      <c r="ET80" s="16" t="s">
        <v>272</v>
      </c>
      <c r="EU80" s="16" t="s">
        <v>99</v>
      </c>
      <c r="EV80" s="16" t="s">
        <v>100</v>
      </c>
      <c r="EW80" s="16" t="s">
        <v>95</v>
      </c>
      <c r="EX80" s="16" t="s">
        <v>96</v>
      </c>
      <c r="EY80" s="16" t="s">
        <v>97</v>
      </c>
      <c r="EZ80" s="16" t="s">
        <v>98</v>
      </c>
      <c r="FA80" s="16" t="s">
        <v>272</v>
      </c>
      <c r="FB80" s="16" t="s">
        <v>99</v>
      </c>
      <c r="FC80" s="16" t="s">
        <v>100</v>
      </c>
      <c r="FD80" s="16" t="s">
        <v>95</v>
      </c>
      <c r="FE80" s="16" t="s">
        <v>96</v>
      </c>
      <c r="FF80" s="16" t="s">
        <v>97</v>
      </c>
      <c r="FG80" s="16" t="s">
        <v>98</v>
      </c>
      <c r="FH80" s="16" t="s">
        <v>272</v>
      </c>
      <c r="FI80" s="16" t="s">
        <v>99</v>
      </c>
      <c r="FJ80" s="16" t="s">
        <v>100</v>
      </c>
    </row>
    <row r="81" spans="1:166" x14ac:dyDescent="0.35">
      <c r="A81" s="15" t="s">
        <v>2</v>
      </c>
      <c r="B81" s="14">
        <v>2289</v>
      </c>
      <c r="C81" s="14">
        <v>1166</v>
      </c>
      <c r="D81" s="14">
        <v>1110</v>
      </c>
      <c r="E81" s="14">
        <v>77</v>
      </c>
      <c r="F81" s="14">
        <v>129</v>
      </c>
      <c r="G81" s="14">
        <v>264</v>
      </c>
      <c r="H81" s="14">
        <v>347</v>
      </c>
      <c r="I81" s="14">
        <v>390</v>
      </c>
      <c r="J81" s="14">
        <v>418</v>
      </c>
      <c r="K81" s="14">
        <v>436</v>
      </c>
      <c r="L81" s="14">
        <v>229</v>
      </c>
      <c r="M81" s="14">
        <v>1625</v>
      </c>
      <c r="N81" s="14">
        <v>664</v>
      </c>
      <c r="O81" s="14">
        <v>41</v>
      </c>
      <c r="P81" s="14">
        <v>66</v>
      </c>
      <c r="Q81" s="14">
        <v>134</v>
      </c>
      <c r="R81" s="14">
        <v>170</v>
      </c>
      <c r="S81" s="14">
        <v>214</v>
      </c>
      <c r="T81" s="14">
        <v>209</v>
      </c>
      <c r="U81" s="14">
        <v>226</v>
      </c>
      <c r="V81" s="14">
        <v>107</v>
      </c>
      <c r="W81" s="14">
        <v>833</v>
      </c>
      <c r="X81" s="14">
        <v>333</v>
      </c>
      <c r="Y81" s="14">
        <v>36</v>
      </c>
      <c r="Z81" s="14">
        <v>63</v>
      </c>
      <c r="AA81" s="14">
        <v>130</v>
      </c>
      <c r="AB81" s="14">
        <v>178</v>
      </c>
      <c r="AC81" s="14">
        <v>176</v>
      </c>
      <c r="AD81" s="14">
        <v>207</v>
      </c>
      <c r="AE81" s="14">
        <v>204</v>
      </c>
      <c r="AF81" s="14">
        <v>117</v>
      </c>
      <c r="AG81" s="14">
        <v>789</v>
      </c>
      <c r="AH81" s="14">
        <v>321</v>
      </c>
      <c r="AI81" s="14">
        <v>1884</v>
      </c>
      <c r="AJ81" s="14">
        <v>968</v>
      </c>
      <c r="AK81" s="14">
        <v>910</v>
      </c>
      <c r="AL81" s="14">
        <v>406</v>
      </c>
      <c r="AM81" s="14">
        <v>198</v>
      </c>
      <c r="AN81" s="14">
        <v>201</v>
      </c>
      <c r="AO81" s="14">
        <v>22</v>
      </c>
      <c r="AP81" s="14">
        <v>81</v>
      </c>
      <c r="AQ81" s="14">
        <v>131</v>
      </c>
      <c r="AR81" s="14">
        <v>171</v>
      </c>
      <c r="AS81" s="14">
        <v>235</v>
      </c>
      <c r="AT81" s="14">
        <v>103</v>
      </c>
      <c r="AU81" s="14">
        <v>302</v>
      </c>
      <c r="AV81" s="14">
        <v>112</v>
      </c>
      <c r="AW81" s="14">
        <v>47</v>
      </c>
      <c r="AX81" s="14">
        <v>151</v>
      </c>
      <c r="AY81" s="14">
        <v>118</v>
      </c>
      <c r="AZ81" s="14">
        <v>53</v>
      </c>
      <c r="BA81" s="14">
        <v>148</v>
      </c>
      <c r="BB81" s="14">
        <v>817</v>
      </c>
      <c r="BC81" s="14">
        <v>1472</v>
      </c>
      <c r="BD81" s="14">
        <v>411</v>
      </c>
      <c r="BE81" s="14">
        <v>756</v>
      </c>
      <c r="BF81" s="14">
        <v>407</v>
      </c>
      <c r="BG81" s="14">
        <v>704</v>
      </c>
      <c r="BH81" s="14">
        <v>2063</v>
      </c>
      <c r="BI81" s="14">
        <v>226</v>
      </c>
      <c r="BJ81" s="14">
        <v>1048</v>
      </c>
      <c r="BK81" s="14">
        <v>118</v>
      </c>
      <c r="BL81" s="14">
        <v>1003</v>
      </c>
      <c r="BM81" s="14">
        <v>108</v>
      </c>
      <c r="BN81" s="14">
        <v>626</v>
      </c>
      <c r="BO81" s="14">
        <v>1327</v>
      </c>
      <c r="BP81" s="14">
        <v>214</v>
      </c>
      <c r="BQ81" s="14">
        <v>285</v>
      </c>
      <c r="BR81" s="14">
        <v>698</v>
      </c>
      <c r="BS81" s="14">
        <v>111</v>
      </c>
      <c r="BT81" s="14">
        <v>330</v>
      </c>
      <c r="BU81" s="14">
        <v>628</v>
      </c>
      <c r="BV81" s="14">
        <v>102</v>
      </c>
      <c r="BW81" s="14">
        <v>518</v>
      </c>
      <c r="BX81" s="14">
        <v>759</v>
      </c>
      <c r="BY81" s="14">
        <v>391</v>
      </c>
      <c r="BZ81" s="14">
        <v>898</v>
      </c>
      <c r="CA81" s="14">
        <v>260</v>
      </c>
      <c r="CB81" s="14">
        <v>798</v>
      </c>
      <c r="CC81" s="14">
        <v>990</v>
      </c>
      <c r="CD81" s="14">
        <v>394</v>
      </c>
      <c r="CE81" s="14">
        <v>555</v>
      </c>
      <c r="CF81" s="14">
        <v>1136</v>
      </c>
      <c r="CG81" s="14">
        <v>344</v>
      </c>
      <c r="CH81" s="14">
        <v>789</v>
      </c>
      <c r="CI81" s="14">
        <v>906</v>
      </c>
      <c r="CJ81" s="14">
        <v>475</v>
      </c>
      <c r="CK81" s="14">
        <v>1809</v>
      </c>
      <c r="CL81" s="14">
        <v>992</v>
      </c>
      <c r="CM81" s="14">
        <v>818</v>
      </c>
      <c r="CN81" s="14">
        <v>480</v>
      </c>
      <c r="CO81" s="14">
        <v>1109</v>
      </c>
      <c r="CP81" s="14">
        <v>967</v>
      </c>
      <c r="CQ81" s="14">
        <v>214</v>
      </c>
      <c r="CR81" s="14">
        <v>730</v>
      </c>
      <c r="CS81" s="14">
        <v>1322</v>
      </c>
      <c r="CT81" s="14">
        <v>1052</v>
      </c>
      <c r="CU81" s="14">
        <v>1235</v>
      </c>
      <c r="CV81" s="14">
        <v>196</v>
      </c>
      <c r="CW81" s="14">
        <v>66</v>
      </c>
      <c r="CX81" s="14">
        <v>163</v>
      </c>
      <c r="CY81" s="14">
        <v>430</v>
      </c>
      <c r="CZ81" s="14">
        <v>422</v>
      </c>
      <c r="DA81" s="14">
        <v>391</v>
      </c>
      <c r="DB81" s="14">
        <v>346</v>
      </c>
      <c r="DC81" s="14">
        <v>265</v>
      </c>
      <c r="DD81" s="14">
        <v>130</v>
      </c>
      <c r="DE81" s="14">
        <v>77</v>
      </c>
      <c r="DF81" s="14">
        <v>28</v>
      </c>
      <c r="DG81" s="14">
        <v>79</v>
      </c>
      <c r="DH81" s="14">
        <v>226</v>
      </c>
      <c r="DI81" s="14">
        <v>209</v>
      </c>
      <c r="DJ81" s="14">
        <v>214</v>
      </c>
      <c r="DK81" s="14">
        <v>170</v>
      </c>
      <c r="DL81" s="14">
        <v>133</v>
      </c>
      <c r="DM81" s="14">
        <v>67</v>
      </c>
      <c r="DN81" s="14">
        <v>41</v>
      </c>
      <c r="DO81" s="14">
        <v>35</v>
      </c>
      <c r="DP81" s="14">
        <v>82</v>
      </c>
      <c r="DQ81" s="14">
        <v>198</v>
      </c>
      <c r="DR81" s="14">
        <v>211</v>
      </c>
      <c r="DS81" s="14">
        <v>177</v>
      </c>
      <c r="DT81" s="14">
        <v>176</v>
      </c>
      <c r="DU81" s="14">
        <v>131</v>
      </c>
      <c r="DV81" s="14">
        <v>63</v>
      </c>
      <c r="DW81" s="14">
        <v>36</v>
      </c>
      <c r="DX81" s="14">
        <v>28</v>
      </c>
      <c r="DY81" s="14">
        <v>289</v>
      </c>
      <c r="DZ81" s="14">
        <v>534</v>
      </c>
      <c r="EA81" s="14">
        <v>691</v>
      </c>
      <c r="EB81" s="14">
        <v>520</v>
      </c>
      <c r="EC81" s="14">
        <v>229</v>
      </c>
      <c r="ED81" s="14">
        <v>16</v>
      </c>
      <c r="EE81" s="14">
        <v>148</v>
      </c>
      <c r="EF81" s="14">
        <v>262</v>
      </c>
      <c r="EG81" s="14">
        <v>383</v>
      </c>
      <c r="EH81" s="14">
        <v>250</v>
      </c>
      <c r="EI81" s="14">
        <v>107</v>
      </c>
      <c r="EJ81" s="14">
        <v>12</v>
      </c>
      <c r="EK81" s="14">
        <v>140</v>
      </c>
      <c r="EL81" s="14">
        <v>272</v>
      </c>
      <c r="EM81" s="14">
        <v>306</v>
      </c>
      <c r="EN81" s="14">
        <v>264</v>
      </c>
      <c r="EO81" s="14">
        <v>117</v>
      </c>
      <c r="EP81" s="14">
        <v>66</v>
      </c>
      <c r="EQ81" s="14">
        <v>340</v>
      </c>
      <c r="ER81" s="14">
        <v>611</v>
      </c>
      <c r="ES81" s="14">
        <v>582</v>
      </c>
      <c r="ET81" s="14">
        <v>464</v>
      </c>
      <c r="EU81" s="14">
        <v>150</v>
      </c>
      <c r="EV81" s="14">
        <v>77</v>
      </c>
      <c r="EW81" s="14">
        <v>28</v>
      </c>
      <c r="EX81" s="14">
        <v>169</v>
      </c>
      <c r="EY81" s="14">
        <v>305</v>
      </c>
      <c r="EZ81" s="14">
        <v>314</v>
      </c>
      <c r="FA81" s="14">
        <v>232</v>
      </c>
      <c r="FB81" s="14">
        <v>77</v>
      </c>
      <c r="FC81" s="14">
        <v>41</v>
      </c>
      <c r="FD81" s="14">
        <v>35</v>
      </c>
      <c r="FE81" s="14">
        <v>166</v>
      </c>
      <c r="FF81" s="14">
        <v>301</v>
      </c>
      <c r="FG81" s="14">
        <v>268</v>
      </c>
      <c r="FH81" s="14">
        <v>233</v>
      </c>
      <c r="FI81" s="14">
        <v>72</v>
      </c>
      <c r="FJ81" s="14">
        <v>36</v>
      </c>
    </row>
    <row r="82" spans="1:166" x14ac:dyDescent="0.35">
      <c r="A82" s="13" t="s">
        <v>283</v>
      </c>
      <c r="B82" s="10">
        <v>0.84119022261543597</v>
      </c>
      <c r="C82" s="12">
        <v>0.82268573284147695</v>
      </c>
      <c r="D82" s="11">
        <v>0.86163048358955996</v>
      </c>
      <c r="E82" s="12">
        <v>0.562707704137272</v>
      </c>
      <c r="F82" s="12">
        <v>0.66372619770819397</v>
      </c>
      <c r="G82" s="12">
        <v>0.78340919666994702</v>
      </c>
      <c r="H82" s="10">
        <v>0.85698230139516196</v>
      </c>
      <c r="I82" s="10">
        <v>0.84622996610468804</v>
      </c>
      <c r="J82" s="10">
        <v>0.86076093829781597</v>
      </c>
      <c r="K82" s="11">
        <v>0.94737992147088601</v>
      </c>
      <c r="L82" s="10">
        <v>0.83074007762595303</v>
      </c>
      <c r="M82" s="12">
        <v>0.81418283956139903</v>
      </c>
      <c r="N82" s="11">
        <v>0.90725864629128194</v>
      </c>
      <c r="O82" s="12">
        <v>0</v>
      </c>
      <c r="P82" s="12">
        <v>0.663912907889598</v>
      </c>
      <c r="Q82" s="12">
        <v>0.74065112292713497</v>
      </c>
      <c r="R82" s="10">
        <v>0.83154178691676595</v>
      </c>
      <c r="S82" s="10">
        <v>0.85111655877528203</v>
      </c>
      <c r="T82" s="10">
        <v>0.80839239005297803</v>
      </c>
      <c r="U82" s="11">
        <v>0.93724827601414795</v>
      </c>
      <c r="V82" s="10">
        <v>0.82635370393144403</v>
      </c>
      <c r="W82" s="12">
        <v>0.79115747525969005</v>
      </c>
      <c r="X82" s="11">
        <v>0.90157117207090998</v>
      </c>
      <c r="Y82" s="12">
        <v>0</v>
      </c>
      <c r="Z82" s="12">
        <v>0</v>
      </c>
      <c r="AA82" s="10">
        <v>0.82743322911370398</v>
      </c>
      <c r="AB82" s="10">
        <v>0.88126924945968199</v>
      </c>
      <c r="AC82" s="10">
        <v>0.840277373214245</v>
      </c>
      <c r="AD82" s="11">
        <v>0.91172966977914505</v>
      </c>
      <c r="AE82" s="11">
        <v>0.97258549616425505</v>
      </c>
      <c r="AF82" s="10">
        <v>0.82849728336540096</v>
      </c>
      <c r="AG82" s="10">
        <v>0.83785379923006797</v>
      </c>
      <c r="AH82" s="11">
        <v>0.92006698886167404</v>
      </c>
      <c r="AI82" s="12">
        <v>0.83080722439499299</v>
      </c>
      <c r="AJ82" s="12">
        <v>0.80777387146167401</v>
      </c>
      <c r="AK82" s="10">
        <v>0.85663615114379399</v>
      </c>
      <c r="AL82" s="11">
        <v>0.88941623827833205</v>
      </c>
      <c r="AM82" s="11">
        <v>0.89576096694965102</v>
      </c>
      <c r="AN82" s="10">
        <v>0.884256280130848</v>
      </c>
      <c r="AO82" s="12">
        <v>0</v>
      </c>
      <c r="AP82" s="12">
        <v>0.70645538590302903</v>
      </c>
      <c r="AQ82" s="11">
        <v>0.943391464476658</v>
      </c>
      <c r="AR82" s="11">
        <v>0.96382656415434098</v>
      </c>
      <c r="AS82" s="10">
        <v>0.83534762687205899</v>
      </c>
      <c r="AT82" s="12">
        <v>0.69803390919798503</v>
      </c>
      <c r="AU82" s="11">
        <v>0.95493542609037496</v>
      </c>
      <c r="AV82" s="10">
        <v>0.83460811557485803</v>
      </c>
      <c r="AW82" s="10">
        <v>0</v>
      </c>
      <c r="AX82" s="11">
        <v>0.94301866116175403</v>
      </c>
      <c r="AY82" s="10">
        <v>0.83001897618130904</v>
      </c>
      <c r="AZ82" s="12">
        <v>0</v>
      </c>
      <c r="BA82" s="11">
        <v>0.97279487605496695</v>
      </c>
      <c r="BB82" s="12">
        <v>0.77506764053379396</v>
      </c>
      <c r="BC82" s="11">
        <v>0.87789579497263204</v>
      </c>
      <c r="BD82" s="12">
        <v>0.75114665401060299</v>
      </c>
      <c r="BE82" s="10">
        <v>0.86156025090348298</v>
      </c>
      <c r="BF82" s="12">
        <v>0.79921860899284503</v>
      </c>
      <c r="BG82" s="11">
        <v>0.89769508510211404</v>
      </c>
      <c r="BH82" s="11">
        <v>0.86454354326660099</v>
      </c>
      <c r="BI82" s="12">
        <v>0.62811137374175097</v>
      </c>
      <c r="BJ82" s="10">
        <v>0.84487449239284096</v>
      </c>
      <c r="BK82" s="12">
        <v>0.62638475805715299</v>
      </c>
      <c r="BL82" s="11">
        <v>0.88651078981976805</v>
      </c>
      <c r="BM82" s="12">
        <v>0.63000979524260303</v>
      </c>
      <c r="BN82" s="11">
        <v>0.91404999808671095</v>
      </c>
      <c r="BO82" s="10">
        <v>0.84899201155455795</v>
      </c>
      <c r="BP82" s="12">
        <v>0.62878604546863004</v>
      </c>
      <c r="BQ82" s="11">
        <v>0.91867800968070801</v>
      </c>
      <c r="BR82" s="10">
        <v>0.818644315647725</v>
      </c>
      <c r="BS82" s="12">
        <v>0.622913716061679</v>
      </c>
      <c r="BT82" s="11">
        <v>0.916651928332057</v>
      </c>
      <c r="BU82" s="11">
        <v>0.88241748480349103</v>
      </c>
      <c r="BV82" s="12">
        <v>0.635174769758865</v>
      </c>
      <c r="BW82" s="10">
        <v>0.85219036285985195</v>
      </c>
      <c r="BX82" s="10">
        <v>0.84532438663951504</v>
      </c>
      <c r="BY82" s="11">
        <v>0.87610411060060001</v>
      </c>
      <c r="BZ82" s="10">
        <v>0.83416222422464903</v>
      </c>
      <c r="CA82" s="11">
        <v>0.90044202767936898</v>
      </c>
      <c r="CB82" s="12">
        <v>0.81749866542867</v>
      </c>
      <c r="CC82" s="10">
        <v>0.84511910451177197</v>
      </c>
      <c r="CD82" s="10">
        <v>0.80986617157298701</v>
      </c>
      <c r="CE82" s="12">
        <v>0.802978081165444</v>
      </c>
      <c r="CF82" s="11">
        <v>0.86556570962572599</v>
      </c>
      <c r="CG82" s="10">
        <v>0.87546689403550804</v>
      </c>
      <c r="CH82" s="10">
        <v>0.85088226480333295</v>
      </c>
      <c r="CI82" s="10">
        <v>0.83909466786967202</v>
      </c>
      <c r="CJ82" s="10">
        <v>0.82887102655466904</v>
      </c>
      <c r="CK82" s="11">
        <v>0.85220001007488899</v>
      </c>
      <c r="CL82" s="11">
        <v>0.86272018969274</v>
      </c>
      <c r="CM82" s="10">
        <v>0.83943954809125298</v>
      </c>
      <c r="CN82" s="12">
        <v>0.79971314721002096</v>
      </c>
      <c r="CO82" s="10">
        <v>0.83916727963567295</v>
      </c>
      <c r="CP82" s="10">
        <v>0.83804164843816498</v>
      </c>
      <c r="CQ82" s="10">
        <v>0.86594910360821498</v>
      </c>
      <c r="CR82" s="10">
        <v>0.86143454531345898</v>
      </c>
      <c r="CS82" s="10">
        <v>0.83380730490273103</v>
      </c>
      <c r="CT82" s="11">
        <v>0.87579207718441299</v>
      </c>
      <c r="CU82" s="12">
        <v>0.81141817316493503</v>
      </c>
      <c r="CV82" s="12">
        <v>0.77617795069693496</v>
      </c>
      <c r="CW82" s="12">
        <v>0</v>
      </c>
      <c r="CX82" s="10">
        <v>0.89400726790274399</v>
      </c>
      <c r="CY82" s="11">
        <v>0.94664389761766998</v>
      </c>
      <c r="CZ82" s="10">
        <v>0.86504333078659701</v>
      </c>
      <c r="DA82" s="10">
        <v>0.84381284617465901</v>
      </c>
      <c r="DB82" s="10">
        <v>0.85649253584942397</v>
      </c>
      <c r="DC82" s="12">
        <v>0.78369348466364797</v>
      </c>
      <c r="DD82" s="12">
        <v>0.669003812582598</v>
      </c>
      <c r="DE82" s="12">
        <v>0.55722395520327395</v>
      </c>
      <c r="DF82" s="10">
        <v>0</v>
      </c>
      <c r="DG82" s="10">
        <v>0</v>
      </c>
      <c r="DH82" s="11">
        <v>0.93724827601414795</v>
      </c>
      <c r="DI82" s="10">
        <v>0.80839239005297803</v>
      </c>
      <c r="DJ82" s="10">
        <v>0.85111655877528203</v>
      </c>
      <c r="DK82" s="10">
        <v>0.83154178691676595</v>
      </c>
      <c r="DL82" s="12">
        <v>0.73901968887863501</v>
      </c>
      <c r="DM82" s="12">
        <v>0.67162099210792103</v>
      </c>
      <c r="DN82" s="12">
        <v>0</v>
      </c>
      <c r="DO82" s="12">
        <v>0</v>
      </c>
      <c r="DP82" s="11">
        <v>0</v>
      </c>
      <c r="DQ82" s="11">
        <v>0.97175345078311703</v>
      </c>
      <c r="DR82" s="11">
        <v>0.91926902010245704</v>
      </c>
      <c r="DS82" s="10">
        <v>0.83500394710805204</v>
      </c>
      <c r="DT82" s="10">
        <v>0.88047188990707603</v>
      </c>
      <c r="DU82" s="10">
        <v>0.82899005865729902</v>
      </c>
      <c r="DV82" s="12">
        <v>0</v>
      </c>
      <c r="DW82" s="12">
        <v>0</v>
      </c>
      <c r="DX82" s="12">
        <v>0</v>
      </c>
      <c r="DY82" s="12">
        <v>0.69859246433227995</v>
      </c>
      <c r="DZ82" s="10">
        <v>0.84587265761136698</v>
      </c>
      <c r="EA82" s="10">
        <v>0.84153409292496795</v>
      </c>
      <c r="EB82" s="11">
        <v>0.94107987656097702</v>
      </c>
      <c r="EC82" s="10">
        <v>0.83074007762595303</v>
      </c>
      <c r="ED82" s="12">
        <v>0</v>
      </c>
      <c r="EE82" s="12">
        <v>0.66965112187009601</v>
      </c>
      <c r="EF82" s="10">
        <v>0.82458897314091095</v>
      </c>
      <c r="EG82" s="10">
        <v>0.81949070100425703</v>
      </c>
      <c r="EH82" s="11">
        <v>0.932523301003512</v>
      </c>
      <c r="EI82" s="10">
        <v>0.82635370393144403</v>
      </c>
      <c r="EJ82" s="12">
        <v>0</v>
      </c>
      <c r="EK82" s="12">
        <v>0.72918257778898898</v>
      </c>
      <c r="EL82" s="10">
        <v>0.86634163229574002</v>
      </c>
      <c r="EM82" s="10">
        <v>0.86776574428448905</v>
      </c>
      <c r="EN82" s="11">
        <v>0.95986386599709805</v>
      </c>
      <c r="EO82" s="10">
        <v>0.82849728336540096</v>
      </c>
      <c r="EP82" s="12">
        <v>0</v>
      </c>
      <c r="EQ82" s="11">
        <v>0.93107061910433797</v>
      </c>
      <c r="ER82" s="11">
        <v>0.90155544410791</v>
      </c>
      <c r="ES82" s="10">
        <v>0.838385223365812</v>
      </c>
      <c r="ET82" s="10">
        <v>0.82685972125467699</v>
      </c>
      <c r="EU82" s="12">
        <v>0.66442467454314302</v>
      </c>
      <c r="EV82" s="12">
        <v>0.55722395520327395</v>
      </c>
      <c r="EW82" s="10">
        <v>0</v>
      </c>
      <c r="EX82" s="11">
        <v>0.92106090035661403</v>
      </c>
      <c r="EY82" s="10">
        <v>0.866612967391862</v>
      </c>
      <c r="EZ82" s="10">
        <v>0.83220089316463197</v>
      </c>
      <c r="FA82" s="12">
        <v>0.79004379038315597</v>
      </c>
      <c r="FB82" s="12">
        <v>0.64702262514394804</v>
      </c>
      <c r="FC82" s="12">
        <v>0</v>
      </c>
      <c r="FD82" s="12">
        <v>0</v>
      </c>
      <c r="FE82" s="11">
        <v>0.94546060562371204</v>
      </c>
      <c r="FF82" s="11">
        <v>0.94217000210870305</v>
      </c>
      <c r="FG82" s="10">
        <v>0.84562840417212104</v>
      </c>
      <c r="FH82" s="10">
        <v>0.86350286275594101</v>
      </c>
      <c r="FI82" s="12">
        <v>0</v>
      </c>
      <c r="FJ82" s="12">
        <v>0</v>
      </c>
    </row>
    <row r="83" spans="1:166" x14ac:dyDescent="0.35">
      <c r="A83" s="13" t="s">
        <v>284</v>
      </c>
      <c r="B83" s="10">
        <v>0.29128667769932998</v>
      </c>
      <c r="C83" s="11">
        <v>0.31159311831993303</v>
      </c>
      <c r="D83" s="12">
        <v>0.27156602652804301</v>
      </c>
      <c r="E83" s="12">
        <v>0.114157340566511</v>
      </c>
      <c r="F83" s="12">
        <v>0.15009975544179099</v>
      </c>
      <c r="G83" s="11">
        <v>0.35821764883278701</v>
      </c>
      <c r="H83" s="11">
        <v>0.42332423792770202</v>
      </c>
      <c r="I83" s="11">
        <v>0.37721280915566802</v>
      </c>
      <c r="J83" s="10">
        <v>0.33082984848208302</v>
      </c>
      <c r="K83" s="12">
        <v>0.201559238752826</v>
      </c>
      <c r="L83" s="12">
        <v>0.104565333719845</v>
      </c>
      <c r="M83" s="11">
        <v>0.34160368662916901</v>
      </c>
      <c r="N83" s="12">
        <v>0.16819568967480999</v>
      </c>
      <c r="O83" s="10">
        <v>0</v>
      </c>
      <c r="P83" s="10">
        <v>0.217945402359083</v>
      </c>
      <c r="Q83" s="11">
        <v>0.397848455652133</v>
      </c>
      <c r="R83" s="11">
        <v>0.45423169150075898</v>
      </c>
      <c r="S83" s="11">
        <v>0.40993707442115002</v>
      </c>
      <c r="T83" s="10">
        <v>0.34254547718996498</v>
      </c>
      <c r="U83" s="12">
        <v>0.18317504252747799</v>
      </c>
      <c r="V83" s="12">
        <v>0.107386851294309</v>
      </c>
      <c r="W83" s="11">
        <v>0.37266320407586301</v>
      </c>
      <c r="X83" s="12">
        <v>0.15879239578910301</v>
      </c>
      <c r="Y83" s="12">
        <v>0</v>
      </c>
      <c r="Z83" s="12">
        <v>0</v>
      </c>
      <c r="AA83" s="10">
        <v>0.31741347379717699</v>
      </c>
      <c r="AB83" s="11">
        <v>0.39381824187668302</v>
      </c>
      <c r="AC83" s="10">
        <v>0.33734981219738602</v>
      </c>
      <c r="AD83" s="10">
        <v>0.31380650341730698</v>
      </c>
      <c r="AE83" s="12">
        <v>0.22769187276994199</v>
      </c>
      <c r="AF83" s="12">
        <v>0.10584865179323399</v>
      </c>
      <c r="AG83" s="10">
        <v>0.307487330026598</v>
      </c>
      <c r="AH83" s="12">
        <v>0.183281410829046</v>
      </c>
      <c r="AI83" s="11">
        <v>0.32448502390278</v>
      </c>
      <c r="AJ83" s="11">
        <v>0.343675643062889</v>
      </c>
      <c r="AK83" s="10">
        <v>0.30392474758739602</v>
      </c>
      <c r="AL83" s="12">
        <v>0.137089987109734</v>
      </c>
      <c r="AM83" s="12">
        <v>0.154373442877697</v>
      </c>
      <c r="AN83" s="12">
        <v>0.12497149222841999</v>
      </c>
      <c r="AO83" s="10">
        <v>0</v>
      </c>
      <c r="AP83" s="12">
        <v>0.119709538548626</v>
      </c>
      <c r="AQ83" s="12">
        <v>9.6349681038954804E-2</v>
      </c>
      <c r="AR83" s="12">
        <v>0.179629285419034</v>
      </c>
      <c r="AS83" s="12">
        <v>0.106179750355581</v>
      </c>
      <c r="AT83" s="12">
        <v>0.118672858641865</v>
      </c>
      <c r="AU83" s="12">
        <v>0.14339503786778099</v>
      </c>
      <c r="AV83" s="12">
        <v>0.102282133855802</v>
      </c>
      <c r="AW83" s="12">
        <v>0</v>
      </c>
      <c r="AX83" s="12">
        <v>0.16215903883437599</v>
      </c>
      <c r="AY83" s="12">
        <v>0.113782191912011</v>
      </c>
      <c r="AZ83" s="12">
        <v>0</v>
      </c>
      <c r="BA83" s="12">
        <v>0.12790205222102299</v>
      </c>
      <c r="BB83" s="11">
        <v>0.33013447941245599</v>
      </c>
      <c r="BC83" s="12">
        <v>0.26972171831920899</v>
      </c>
      <c r="BD83" s="11">
        <v>0.368530043331802</v>
      </c>
      <c r="BE83" s="10">
        <v>0.28065344791962699</v>
      </c>
      <c r="BF83" s="10">
        <v>0.29136977159889998</v>
      </c>
      <c r="BG83" s="12">
        <v>0.26012246424039398</v>
      </c>
      <c r="BH83" s="11">
        <v>0.30833349635312601</v>
      </c>
      <c r="BI83" s="12">
        <v>0.135749204036963</v>
      </c>
      <c r="BJ83" s="11">
        <v>0.32437364797676999</v>
      </c>
      <c r="BK83" s="12">
        <v>0.198525489456331</v>
      </c>
      <c r="BL83" s="10">
        <v>0.29356955559588099</v>
      </c>
      <c r="BM83" s="12">
        <v>6.6726403510573004E-2</v>
      </c>
      <c r="BN83" s="12">
        <v>0.18536727336923001</v>
      </c>
      <c r="BO83" s="11">
        <v>0.38064928491891797</v>
      </c>
      <c r="BP83" s="12">
        <v>0.128851539822089</v>
      </c>
      <c r="BQ83" s="12">
        <v>0.18667538095573599</v>
      </c>
      <c r="BR83" s="11">
        <v>0.39859052461698202</v>
      </c>
      <c r="BS83" s="12">
        <v>0.182741553092236</v>
      </c>
      <c r="BT83" s="12">
        <v>0.18671621326241999</v>
      </c>
      <c r="BU83" s="11">
        <v>0.36048421329522601</v>
      </c>
      <c r="BV83" s="12">
        <v>7.0222601811128105E-2</v>
      </c>
      <c r="BW83" s="11">
        <v>0.345487138077824</v>
      </c>
      <c r="BX83" s="11">
        <v>0.40681158229809999</v>
      </c>
      <c r="BY83" s="12">
        <v>0.16167333781856699</v>
      </c>
      <c r="BZ83" s="11">
        <v>0.47977428137996497</v>
      </c>
      <c r="CA83" s="12">
        <v>0.207035766932786</v>
      </c>
      <c r="CB83" s="12">
        <v>0.23448292272073401</v>
      </c>
      <c r="CC83" s="11">
        <v>0.405015234830716</v>
      </c>
      <c r="CD83" s="12">
        <v>0.17021938656866201</v>
      </c>
      <c r="CE83" s="10">
        <v>0.27734204137948398</v>
      </c>
      <c r="CF83" s="11">
        <v>0.35915847744871099</v>
      </c>
      <c r="CG83" s="10">
        <v>0.28928860632207998</v>
      </c>
      <c r="CH83" s="10">
        <v>0.30664610477805598</v>
      </c>
      <c r="CI83" s="11">
        <v>0.33409867834952101</v>
      </c>
      <c r="CJ83" s="11">
        <v>0.34671117581307997</v>
      </c>
      <c r="CK83" s="11">
        <v>0.304645468815124</v>
      </c>
      <c r="CL83" s="10">
        <v>0.28729960425433099</v>
      </c>
      <c r="CM83" s="11">
        <v>0.325685151913856</v>
      </c>
      <c r="CN83" s="12">
        <v>0.240960221491576</v>
      </c>
      <c r="CO83" s="10">
        <v>0.295134477562352</v>
      </c>
      <c r="CP83" s="10">
        <v>0.29184571021912198</v>
      </c>
      <c r="CQ83" s="10">
        <v>0.26877655070161699</v>
      </c>
      <c r="CR83" s="12">
        <v>0.258633117184629</v>
      </c>
      <c r="CS83" s="11">
        <v>0.34246644383080899</v>
      </c>
      <c r="CT83" s="10">
        <v>0.282168225557485</v>
      </c>
      <c r="CU83" s="10">
        <v>0.298672364531265</v>
      </c>
      <c r="CV83" s="12">
        <v>0.221926845210066</v>
      </c>
      <c r="CW83" s="12">
        <v>0</v>
      </c>
      <c r="CX83" s="12">
        <v>8.9199931269449306E-2</v>
      </c>
      <c r="CY83" s="12">
        <v>0.20116234041123801</v>
      </c>
      <c r="CZ83" s="10">
        <v>0.327890250052291</v>
      </c>
      <c r="DA83" s="11">
        <v>0.37862694586946499</v>
      </c>
      <c r="DB83" s="11">
        <v>0.42323184554300503</v>
      </c>
      <c r="DC83" s="11">
        <v>0.35821811175768198</v>
      </c>
      <c r="DD83" s="12">
        <v>0.152095546833203</v>
      </c>
      <c r="DE83" s="12">
        <v>0.114397254997677</v>
      </c>
      <c r="DF83" s="12">
        <v>0</v>
      </c>
      <c r="DG83" s="12">
        <v>0</v>
      </c>
      <c r="DH83" s="12">
        <v>0.18317504252747799</v>
      </c>
      <c r="DI83" s="10">
        <v>0.34254547718996498</v>
      </c>
      <c r="DJ83" s="11">
        <v>0.40993707442115002</v>
      </c>
      <c r="DK83" s="11">
        <v>0.45423169150075898</v>
      </c>
      <c r="DL83" s="11">
        <v>0.39727932821629802</v>
      </c>
      <c r="DM83" s="10">
        <v>0.22248790672086799</v>
      </c>
      <c r="DN83" s="10">
        <v>0</v>
      </c>
      <c r="DO83" s="10">
        <v>0</v>
      </c>
      <c r="DP83" s="12">
        <v>0</v>
      </c>
      <c r="DQ83" s="12">
        <v>0.22762380973794399</v>
      </c>
      <c r="DR83" s="10">
        <v>0.308269284273605</v>
      </c>
      <c r="DS83" s="10">
        <v>0.34086426581127799</v>
      </c>
      <c r="DT83" s="11">
        <v>0.39343890089192501</v>
      </c>
      <c r="DU83" s="10">
        <v>0.31861235964934198</v>
      </c>
      <c r="DV83" s="12">
        <v>0</v>
      </c>
      <c r="DW83" s="12">
        <v>0</v>
      </c>
      <c r="DX83" s="10">
        <v>0</v>
      </c>
      <c r="DY83" s="12">
        <v>0.179164716508072</v>
      </c>
      <c r="DZ83" s="11">
        <v>0.42356507424852802</v>
      </c>
      <c r="EA83" s="11">
        <v>0.35611291556539298</v>
      </c>
      <c r="EB83" s="12">
        <v>0.21886753618596</v>
      </c>
      <c r="EC83" s="12">
        <v>0.104565333719845</v>
      </c>
      <c r="ED83" s="10">
        <v>0</v>
      </c>
      <c r="EE83" s="10">
        <v>0.24498182004028499</v>
      </c>
      <c r="EF83" s="11">
        <v>0.457382602784495</v>
      </c>
      <c r="EG83" s="11">
        <v>0.37365343813448498</v>
      </c>
      <c r="EH83" s="12">
        <v>0.19511065200958</v>
      </c>
      <c r="EI83" s="12">
        <v>0.107386851294309</v>
      </c>
      <c r="EJ83" s="10">
        <v>0</v>
      </c>
      <c r="EK83" s="12">
        <v>0.109598051897644</v>
      </c>
      <c r="EL83" s="11">
        <v>0.39104203358554301</v>
      </c>
      <c r="EM83" s="10">
        <v>0.330819682704865</v>
      </c>
      <c r="EN83" s="10">
        <v>0.2462215571138</v>
      </c>
      <c r="EO83" s="12">
        <v>0.10584865179323399</v>
      </c>
      <c r="EP83" s="12">
        <v>0</v>
      </c>
      <c r="EQ83" s="12">
        <v>0.13602594665166801</v>
      </c>
      <c r="ER83" s="10">
        <v>0.27681869537751802</v>
      </c>
      <c r="ES83" s="11">
        <v>0.37258291533437299</v>
      </c>
      <c r="ET83" s="11">
        <v>0.418897815087239</v>
      </c>
      <c r="EU83" s="12">
        <v>0.14668710760498099</v>
      </c>
      <c r="EV83" s="12">
        <v>0.114397254997677</v>
      </c>
      <c r="EW83" s="12">
        <v>0</v>
      </c>
      <c r="EX83" s="12">
        <v>0.16162136498260099</v>
      </c>
      <c r="EY83" s="10">
        <v>0.25581419409726802</v>
      </c>
      <c r="EZ83" s="11">
        <v>0.404891753621619</v>
      </c>
      <c r="FA83" s="11">
        <v>0.450456814462046</v>
      </c>
      <c r="FB83" s="10">
        <v>0.219855811667902</v>
      </c>
      <c r="FC83" s="10">
        <v>0</v>
      </c>
      <c r="FD83" s="10">
        <v>0</v>
      </c>
      <c r="FE83" s="12">
        <v>0.113683275494635</v>
      </c>
      <c r="FF83" s="10">
        <v>0.29676708020840298</v>
      </c>
      <c r="FG83" s="10">
        <v>0.33474231663675502</v>
      </c>
      <c r="FH83" s="11">
        <v>0.38748693256019101</v>
      </c>
      <c r="FI83" s="12">
        <v>0</v>
      </c>
      <c r="FJ83" s="12">
        <v>0</v>
      </c>
    </row>
    <row r="84" spans="1:166" x14ac:dyDescent="0.35">
      <c r="A84" s="13" t="s">
        <v>285</v>
      </c>
      <c r="B84" s="10">
        <v>0.21126885077684199</v>
      </c>
      <c r="C84" s="11">
        <v>0.27600372580552202</v>
      </c>
      <c r="D84" s="12">
        <v>0.14037370803815299</v>
      </c>
      <c r="E84" s="12">
        <v>0.107390405956358</v>
      </c>
      <c r="F84" s="10">
        <v>0.17717915365825301</v>
      </c>
      <c r="G84" s="10">
        <v>0.19448190071333099</v>
      </c>
      <c r="H84" s="10">
        <v>0.218268784259712</v>
      </c>
      <c r="I84" s="11">
        <v>0.29095779485232298</v>
      </c>
      <c r="J84" s="10">
        <v>0.22835716541000001</v>
      </c>
      <c r="K84" s="10">
        <v>0.18567180793702301</v>
      </c>
      <c r="L84" s="12">
        <v>0.15580337608109099</v>
      </c>
      <c r="M84" s="11">
        <v>0.22593218556787201</v>
      </c>
      <c r="N84" s="12">
        <v>0.175397792350478</v>
      </c>
      <c r="O84" s="10">
        <v>0</v>
      </c>
      <c r="P84" s="10">
        <v>0.195363784653901</v>
      </c>
      <c r="Q84" s="10">
        <v>0.26913297638652001</v>
      </c>
      <c r="R84" s="11">
        <v>0.298250634326722</v>
      </c>
      <c r="S84" s="11">
        <v>0.40265890918982</v>
      </c>
      <c r="T84" s="11">
        <v>0.27706533558118401</v>
      </c>
      <c r="U84" s="10">
        <v>0.23710176562494301</v>
      </c>
      <c r="V84" s="10">
        <v>0.181524882846615</v>
      </c>
      <c r="W84" s="11">
        <v>0.298697952250078</v>
      </c>
      <c r="X84" s="10">
        <v>0.21922151967165299</v>
      </c>
      <c r="Y84" s="10">
        <v>0</v>
      </c>
      <c r="Z84" s="10">
        <v>0</v>
      </c>
      <c r="AA84" s="12">
        <v>0.117620595006117</v>
      </c>
      <c r="AB84" s="12">
        <v>0.14191360518770699</v>
      </c>
      <c r="AC84" s="10">
        <v>0.154889310351639</v>
      </c>
      <c r="AD84" s="10">
        <v>0.17588371331095401</v>
      </c>
      <c r="AE84" s="12">
        <v>0.114337623422808</v>
      </c>
      <c r="AF84" s="12">
        <v>0.13281398994737401</v>
      </c>
      <c r="AG84" s="12">
        <v>0.14822718041934499</v>
      </c>
      <c r="AH84" s="12">
        <v>0.121072047921501</v>
      </c>
      <c r="AI84" s="11">
        <v>0.222147806921453</v>
      </c>
      <c r="AJ84" s="11">
        <v>0.28952952533651</v>
      </c>
      <c r="AK84" s="12">
        <v>0.14703500561861299</v>
      </c>
      <c r="AL84" s="12">
        <v>0.16073925438405701</v>
      </c>
      <c r="AM84" s="10">
        <v>0.209720855944244</v>
      </c>
      <c r="AN84" s="12">
        <v>0.110196068605258</v>
      </c>
      <c r="AO84" s="10">
        <v>0</v>
      </c>
      <c r="AP84" s="10">
        <v>0.12926309978877601</v>
      </c>
      <c r="AQ84" s="10">
        <v>0.16610787445241301</v>
      </c>
      <c r="AR84" s="10">
        <v>0.15988329679951199</v>
      </c>
      <c r="AS84" s="10">
        <v>0.16136121696081099</v>
      </c>
      <c r="AT84" s="10">
        <v>0.15532865461253001</v>
      </c>
      <c r="AU84" s="12">
        <v>0.16259155759465099</v>
      </c>
      <c r="AV84" s="10">
        <v>0.19336120398190901</v>
      </c>
      <c r="AW84" s="10">
        <v>0</v>
      </c>
      <c r="AX84" s="10">
        <v>0.22534089685880801</v>
      </c>
      <c r="AY84" s="12">
        <v>0.131635570746089</v>
      </c>
      <c r="AZ84" s="10">
        <v>0</v>
      </c>
      <c r="BA84" s="12">
        <v>9.5835297149060306E-2</v>
      </c>
      <c r="BB84" s="10">
        <v>0.193681151257002</v>
      </c>
      <c r="BC84" s="10">
        <v>0.221032029361203</v>
      </c>
      <c r="BD84" s="11">
        <v>0.25549095437556002</v>
      </c>
      <c r="BE84" s="11">
        <v>0.287150418165667</v>
      </c>
      <c r="BF84" s="12">
        <v>0.13127709429517501</v>
      </c>
      <c r="BG84" s="12">
        <v>0.145630171681874</v>
      </c>
      <c r="BH84" s="11">
        <v>0.21730131041631301</v>
      </c>
      <c r="BI84" s="12">
        <v>0.156227875017735</v>
      </c>
      <c r="BJ84" s="11">
        <v>0.28575179798301398</v>
      </c>
      <c r="BK84" s="10">
        <v>0.18976384086377801</v>
      </c>
      <c r="BL84" s="12">
        <v>0.14263150954513901</v>
      </c>
      <c r="BM84" s="12">
        <v>0.11935493381728</v>
      </c>
      <c r="BN84" s="10">
        <v>0.19859599719802801</v>
      </c>
      <c r="BO84" s="10">
        <v>0.22371051776828199</v>
      </c>
      <c r="BP84" s="12">
        <v>0.156308685286393</v>
      </c>
      <c r="BQ84" s="10">
        <v>0.25152890434793201</v>
      </c>
      <c r="BR84" s="11">
        <v>0.30092038204258498</v>
      </c>
      <c r="BS84" s="10">
        <v>0.17824598026074201</v>
      </c>
      <c r="BT84" s="12">
        <v>0.141813796979055</v>
      </c>
      <c r="BU84" s="12">
        <v>0.1383175429522</v>
      </c>
      <c r="BV84" s="12">
        <v>0.13244229095592899</v>
      </c>
      <c r="BW84" s="10">
        <v>0.18773888243009801</v>
      </c>
      <c r="BX84" s="11">
        <v>0.25156656748572997</v>
      </c>
      <c r="BY84" s="10">
        <v>0.215143532360001</v>
      </c>
      <c r="BZ84" s="10">
        <v>0.231991635387643</v>
      </c>
      <c r="CA84" s="12">
        <v>0.15660489473005099</v>
      </c>
      <c r="CB84" s="10">
        <v>0.224102022957411</v>
      </c>
      <c r="CC84" s="10">
        <v>0.22216608262249099</v>
      </c>
      <c r="CD84" s="11">
        <v>0.25456538709978499</v>
      </c>
      <c r="CE84" s="12">
        <v>0.17459398320383401</v>
      </c>
      <c r="CF84" s="10">
        <v>0.20868316088069599</v>
      </c>
      <c r="CG84" s="10">
        <v>0.18793924240165499</v>
      </c>
      <c r="CH84" s="10">
        <v>0.21689175430514299</v>
      </c>
      <c r="CI84" s="10">
        <v>0.21839116829976901</v>
      </c>
      <c r="CJ84" s="10">
        <v>0.23654309440177501</v>
      </c>
      <c r="CK84" s="10">
        <v>0.20568370822309801</v>
      </c>
      <c r="CL84" s="11">
        <v>0.23507562533715101</v>
      </c>
      <c r="CM84" s="12">
        <v>0.17003275409645699</v>
      </c>
      <c r="CN84" s="10">
        <v>0.232309709168042</v>
      </c>
      <c r="CO84" s="10">
        <v>0.22055408016904701</v>
      </c>
      <c r="CP84" s="10">
        <v>0.19999940155523099</v>
      </c>
      <c r="CQ84" s="10">
        <v>0.21407868346595699</v>
      </c>
      <c r="CR84" s="10">
        <v>0.212370326465676</v>
      </c>
      <c r="CS84" s="10">
        <v>0.221801007931406</v>
      </c>
      <c r="CT84" s="10">
        <v>0.21535486020835301</v>
      </c>
      <c r="CU84" s="10">
        <v>0.20816991537881599</v>
      </c>
      <c r="CV84" s="10">
        <v>0.17081960685196201</v>
      </c>
      <c r="CW84" s="10">
        <v>0</v>
      </c>
      <c r="CX84" s="12">
        <v>0.136819802604982</v>
      </c>
      <c r="CY84" s="10">
        <v>0.188268894131711</v>
      </c>
      <c r="CZ84" s="10">
        <v>0.226057147296162</v>
      </c>
      <c r="DA84" s="11">
        <v>0.28965175224464101</v>
      </c>
      <c r="DB84" s="10">
        <v>0.21901624790430499</v>
      </c>
      <c r="DC84" s="10">
        <v>0.194226631936842</v>
      </c>
      <c r="DD84" s="10">
        <v>0.17581664086347601</v>
      </c>
      <c r="DE84" s="12">
        <v>0.107616098916879</v>
      </c>
      <c r="DF84" s="10">
        <v>0</v>
      </c>
      <c r="DG84" s="10">
        <v>0</v>
      </c>
      <c r="DH84" s="10">
        <v>0.23710176562494301</v>
      </c>
      <c r="DI84" s="11">
        <v>0.27706533558118401</v>
      </c>
      <c r="DJ84" s="11">
        <v>0.40265890918982</v>
      </c>
      <c r="DK84" s="11">
        <v>0.298250634326722</v>
      </c>
      <c r="DL84" s="10">
        <v>0.27082595730938602</v>
      </c>
      <c r="DM84" s="10">
        <v>0.19393250395789699</v>
      </c>
      <c r="DN84" s="10">
        <v>0</v>
      </c>
      <c r="DO84" s="10">
        <v>0</v>
      </c>
      <c r="DP84" s="12">
        <v>0</v>
      </c>
      <c r="DQ84" s="12">
        <v>0.117807833645438</v>
      </c>
      <c r="DR84" s="10">
        <v>0.17234010211523201</v>
      </c>
      <c r="DS84" s="10">
        <v>0.15335550213625601</v>
      </c>
      <c r="DT84" s="12">
        <v>0.14286665373011301</v>
      </c>
      <c r="DU84" s="12">
        <v>0.11655946825326501</v>
      </c>
      <c r="DV84" s="10">
        <v>0</v>
      </c>
      <c r="DW84" s="10">
        <v>0</v>
      </c>
      <c r="DX84" s="10">
        <v>0</v>
      </c>
      <c r="DY84" s="10">
        <v>0.16922325165693999</v>
      </c>
      <c r="DZ84" s="10">
        <v>0.22076857192373101</v>
      </c>
      <c r="EA84" s="11">
        <v>0.26212500241933401</v>
      </c>
      <c r="EB84" s="10">
        <v>0.18851371602758199</v>
      </c>
      <c r="EC84" s="12">
        <v>0.15580337608109099</v>
      </c>
      <c r="ED84" s="10">
        <v>0</v>
      </c>
      <c r="EE84" s="10">
        <v>0.19890321597718</v>
      </c>
      <c r="EF84" s="11">
        <v>0.302273187439135</v>
      </c>
      <c r="EG84" s="11">
        <v>0.34422921805033602</v>
      </c>
      <c r="EH84" s="10">
        <v>0.23900095194997101</v>
      </c>
      <c r="EI84" s="10">
        <v>0.181524882846615</v>
      </c>
      <c r="EJ84" s="10">
        <v>0</v>
      </c>
      <c r="EK84" s="12">
        <v>0.13785243749607301</v>
      </c>
      <c r="EL84" s="12">
        <v>0.14238383952647299</v>
      </c>
      <c r="EM84" s="12">
        <v>0.15722589921274199</v>
      </c>
      <c r="EN84" s="12">
        <v>0.12962298776898801</v>
      </c>
      <c r="EO84" s="12">
        <v>0.13281398994737401</v>
      </c>
      <c r="EP84" s="10">
        <v>0</v>
      </c>
      <c r="EQ84" s="12">
        <v>0.15260321663218199</v>
      </c>
      <c r="ER84" s="10">
        <v>0.21848752448032999</v>
      </c>
      <c r="ES84" s="11">
        <v>0.261950976473865</v>
      </c>
      <c r="ET84" s="10">
        <v>0.20918419058125501</v>
      </c>
      <c r="EU84" s="10">
        <v>0.181130094402153</v>
      </c>
      <c r="EV84" s="12">
        <v>0.107616098916879</v>
      </c>
      <c r="EW84" s="10">
        <v>0</v>
      </c>
      <c r="EX84" s="10">
        <v>0.21141205276696901</v>
      </c>
      <c r="EY84" s="11">
        <v>0.27632799567626498</v>
      </c>
      <c r="EZ84" s="11">
        <v>0.34231984406652599</v>
      </c>
      <c r="FA84" s="11">
        <v>0.28634811576209301</v>
      </c>
      <c r="FB84" s="10">
        <v>0.22199519983058399</v>
      </c>
      <c r="FC84" s="10">
        <v>0</v>
      </c>
      <c r="FD84" s="10">
        <v>0</v>
      </c>
      <c r="FE84" s="12">
        <v>9.0803959033283893E-2</v>
      </c>
      <c r="FF84" s="12">
        <v>0.149755377384514</v>
      </c>
      <c r="FG84" s="10">
        <v>0.16782174659201499</v>
      </c>
      <c r="FH84" s="12">
        <v>0.13238242128573899</v>
      </c>
      <c r="FI84" s="10">
        <v>0</v>
      </c>
      <c r="FJ84" s="10">
        <v>0</v>
      </c>
    </row>
    <row r="85" spans="1:166" ht="20" x14ac:dyDescent="0.35">
      <c r="A85" s="13" t="s">
        <v>286</v>
      </c>
      <c r="B85" s="10">
        <v>9.2119989465082305E-2</v>
      </c>
      <c r="C85" s="12">
        <v>7.5774789263679906E-2</v>
      </c>
      <c r="D85" s="11">
        <v>0.109478206636626</v>
      </c>
      <c r="E85" s="11">
        <v>0.300257497691651</v>
      </c>
      <c r="F85" s="11">
        <v>0.335849941019013</v>
      </c>
      <c r="G85" s="11">
        <v>0.167340306343575</v>
      </c>
      <c r="H85" s="10">
        <v>0.103342395036107</v>
      </c>
      <c r="I85" s="12">
        <v>5.4935491768755097E-2</v>
      </c>
      <c r="J85" s="12">
        <v>1.6853482169336499E-2</v>
      </c>
      <c r="K85" s="12">
        <v>3.2351301198288399E-2</v>
      </c>
      <c r="L85" s="10">
        <v>9.5801015757353197E-2</v>
      </c>
      <c r="M85" s="11">
        <v>0.107630505656719</v>
      </c>
      <c r="N85" s="12">
        <v>5.4176462943840799E-2</v>
      </c>
      <c r="O85" s="11">
        <v>0</v>
      </c>
      <c r="P85" s="11">
        <v>0.236698246657427</v>
      </c>
      <c r="Q85" s="10">
        <v>9.7637567071751696E-2</v>
      </c>
      <c r="R85" s="10">
        <v>0.11145086840945299</v>
      </c>
      <c r="S85" s="10">
        <v>5.9452595426028702E-2</v>
      </c>
      <c r="T85" s="12">
        <v>1.1082146020424699E-2</v>
      </c>
      <c r="U85" s="12">
        <v>2.38935343679548E-2</v>
      </c>
      <c r="V85" s="10">
        <v>0.113379614697102</v>
      </c>
      <c r="W85" s="10">
        <v>8.5003886655399694E-2</v>
      </c>
      <c r="X85" s="12">
        <v>5.2683078611788101E-2</v>
      </c>
      <c r="Y85" s="11">
        <v>0</v>
      </c>
      <c r="Z85" s="11">
        <v>0</v>
      </c>
      <c r="AA85" s="11">
        <v>0.239106767891374</v>
      </c>
      <c r="AB85" s="10">
        <v>9.5601589642085802E-2</v>
      </c>
      <c r="AC85" s="12">
        <v>4.94329911659354E-2</v>
      </c>
      <c r="AD85" s="12">
        <v>2.2889782032752E-2</v>
      </c>
      <c r="AE85" s="12">
        <v>3.7875288869807198E-2</v>
      </c>
      <c r="AF85" s="10">
        <v>8.3254393302572893E-2</v>
      </c>
      <c r="AG85" s="11">
        <v>0.13188217628218299</v>
      </c>
      <c r="AH85" s="12">
        <v>5.4415453962032803E-2</v>
      </c>
      <c r="AI85" s="10">
        <v>9.4411006829797806E-2</v>
      </c>
      <c r="AJ85" s="12">
        <v>7.3124253714228801E-2</v>
      </c>
      <c r="AK85" s="11">
        <v>0.117668499399859</v>
      </c>
      <c r="AL85" s="10">
        <v>8.1478878201361807E-2</v>
      </c>
      <c r="AM85" s="10">
        <v>8.8763677830635407E-2</v>
      </c>
      <c r="AN85" s="10">
        <v>7.2373768819030196E-2</v>
      </c>
      <c r="AO85" s="10">
        <v>0</v>
      </c>
      <c r="AP85" s="11">
        <v>0.16144834979334299</v>
      </c>
      <c r="AQ85" s="10">
        <v>5.4901407922187402E-2</v>
      </c>
      <c r="AR85" s="10">
        <v>6.5357464446792302E-2</v>
      </c>
      <c r="AS85" s="10">
        <v>9.3193145614570302E-2</v>
      </c>
      <c r="AT85" s="10">
        <v>0.141858400156749</v>
      </c>
      <c r="AU85" s="12">
        <v>6.0808123184394797E-2</v>
      </c>
      <c r="AV85" s="10">
        <v>0.107990026592602</v>
      </c>
      <c r="AW85" s="10">
        <v>0</v>
      </c>
      <c r="AX85" s="10">
        <v>6.6173552384804907E-2</v>
      </c>
      <c r="AY85" s="10">
        <v>8.2515701725744101E-2</v>
      </c>
      <c r="AZ85" s="10">
        <v>0</v>
      </c>
      <c r="BA85" s="10">
        <v>5.0297492951352003E-2</v>
      </c>
      <c r="BB85" s="11">
        <v>0.17920735649561001</v>
      </c>
      <c r="BC85" s="12">
        <v>4.3776571054860401E-2</v>
      </c>
      <c r="BD85" s="11">
        <v>0.13587089204759201</v>
      </c>
      <c r="BE85" s="12">
        <v>4.3118413597281399E-2</v>
      </c>
      <c r="BF85" s="11">
        <v>0.22296046780630499</v>
      </c>
      <c r="BG85" s="12">
        <v>4.39026642534978E-2</v>
      </c>
      <c r="BH85" s="12">
        <v>6.7020640244018798E-2</v>
      </c>
      <c r="BI85" s="11">
        <v>0.32112983861626299</v>
      </c>
      <c r="BJ85" s="12">
        <v>5.7994100989176602E-2</v>
      </c>
      <c r="BK85" s="11">
        <v>0.233078149667486</v>
      </c>
      <c r="BL85" s="12">
        <v>7.6343429400643106E-2</v>
      </c>
      <c r="BM85" s="11">
        <v>0.41794305592790998</v>
      </c>
      <c r="BN85" s="12">
        <v>5.6951506965926699E-2</v>
      </c>
      <c r="BO85" s="12">
        <v>6.7359557328106098E-2</v>
      </c>
      <c r="BP85" s="11">
        <v>0.32628832765950799</v>
      </c>
      <c r="BQ85" s="10">
        <v>6.1640723904018702E-2</v>
      </c>
      <c r="BR85" s="12">
        <v>5.5249167126669101E-2</v>
      </c>
      <c r="BS85" s="11">
        <v>0.25704256418889598</v>
      </c>
      <c r="BT85" s="12">
        <v>5.1944998496541703E-2</v>
      </c>
      <c r="BU85" s="10">
        <v>8.0978633214155604E-2</v>
      </c>
      <c r="BV85" s="11">
        <v>0.40162335408988897</v>
      </c>
      <c r="BW85" s="10">
        <v>8.6839494239042497E-2</v>
      </c>
      <c r="BX85" s="12">
        <v>5.38748659714113E-2</v>
      </c>
      <c r="BY85" s="10">
        <v>7.9387554863634996E-2</v>
      </c>
      <c r="BZ85" s="12">
        <v>6.1579737565441002E-2</v>
      </c>
      <c r="CA85" s="10">
        <v>0.120727859227026</v>
      </c>
      <c r="CB85" s="10">
        <v>0.100140614465073</v>
      </c>
      <c r="CC85" s="10">
        <v>7.8456341083434106E-2</v>
      </c>
      <c r="CD85" s="11">
        <v>0.128979773939807</v>
      </c>
      <c r="CE85" s="10">
        <v>0.10258600153628</v>
      </c>
      <c r="CF85" s="12">
        <v>7.9139340893811097E-2</v>
      </c>
      <c r="CG85" s="12">
        <v>5.8065614384901799E-2</v>
      </c>
      <c r="CH85" s="10">
        <v>7.7208044396757797E-2</v>
      </c>
      <c r="CI85" s="10">
        <v>0.105402827071645</v>
      </c>
      <c r="CJ85" s="11">
        <v>0.122632082383138</v>
      </c>
      <c r="CK85" s="10">
        <v>8.6995286821744497E-2</v>
      </c>
      <c r="CL85" s="10">
        <v>8.46425336314032E-2</v>
      </c>
      <c r="CM85" s="10">
        <v>8.9849061066367697E-2</v>
      </c>
      <c r="CN85" s="10">
        <v>0.111426236633867</v>
      </c>
      <c r="CO85" s="10">
        <v>8.6236803451287494E-2</v>
      </c>
      <c r="CP85" s="10">
        <v>9.9442430288465403E-2</v>
      </c>
      <c r="CQ85" s="10">
        <v>8.9515483831875797E-2</v>
      </c>
      <c r="CR85" s="10">
        <v>8.0099160117821103E-2</v>
      </c>
      <c r="CS85" s="10">
        <v>9.6318341205895303E-2</v>
      </c>
      <c r="CT85" s="12">
        <v>7.8014881877909295E-2</v>
      </c>
      <c r="CU85" s="11">
        <v>0.104305884550983</v>
      </c>
      <c r="CV85" s="10">
        <v>0.123801279431325</v>
      </c>
      <c r="CW85" s="10">
        <v>0</v>
      </c>
      <c r="CX85" s="10">
        <v>7.7130731326663204E-2</v>
      </c>
      <c r="CY85" s="12">
        <v>3.2803815334148903E-2</v>
      </c>
      <c r="CZ85" s="12">
        <v>1.66837335468174E-2</v>
      </c>
      <c r="DA85" s="12">
        <v>5.4688898983844998E-2</v>
      </c>
      <c r="DB85" s="10">
        <v>0.103696292106165</v>
      </c>
      <c r="DC85" s="11">
        <v>0.16712066248416699</v>
      </c>
      <c r="DD85" s="11">
        <v>0.33450649139147698</v>
      </c>
      <c r="DE85" s="11">
        <v>0.29878691048656197</v>
      </c>
      <c r="DF85" s="10">
        <v>0</v>
      </c>
      <c r="DG85" s="10">
        <v>0</v>
      </c>
      <c r="DH85" s="12">
        <v>2.38935343679548E-2</v>
      </c>
      <c r="DI85" s="12">
        <v>1.1082146020424699E-2</v>
      </c>
      <c r="DJ85" s="10">
        <v>5.9452595426028702E-2</v>
      </c>
      <c r="DK85" s="10">
        <v>0.11145086840945299</v>
      </c>
      <c r="DL85" s="10">
        <v>9.8251756163801704E-2</v>
      </c>
      <c r="DM85" s="11">
        <v>0.229718308324211</v>
      </c>
      <c r="DN85" s="11">
        <v>0</v>
      </c>
      <c r="DO85" s="10">
        <v>0</v>
      </c>
      <c r="DP85" s="10">
        <v>0</v>
      </c>
      <c r="DQ85" s="12">
        <v>3.9024824872799603E-2</v>
      </c>
      <c r="DR85" s="12">
        <v>2.2428610919452401E-2</v>
      </c>
      <c r="DS85" s="12">
        <v>4.8943475602923503E-2</v>
      </c>
      <c r="DT85" s="10">
        <v>9.6243620795755602E-2</v>
      </c>
      <c r="DU85" s="11">
        <v>0.23694964066221599</v>
      </c>
      <c r="DV85" s="11">
        <v>0</v>
      </c>
      <c r="DW85" s="11">
        <v>0</v>
      </c>
      <c r="DX85" s="11">
        <v>0</v>
      </c>
      <c r="DY85" s="11">
        <v>0.27490781044296198</v>
      </c>
      <c r="DZ85" s="10">
        <v>0.10799676220761401</v>
      </c>
      <c r="EA85" s="12">
        <v>3.81185085452296E-2</v>
      </c>
      <c r="EB85" s="12">
        <v>2.8661949802321399E-2</v>
      </c>
      <c r="EC85" s="10">
        <v>9.5801015757353197E-2</v>
      </c>
      <c r="ED85" s="10">
        <v>0</v>
      </c>
      <c r="EE85" s="11">
        <v>0.20011752268682501</v>
      </c>
      <c r="EF85" s="10">
        <v>8.7651968149822901E-2</v>
      </c>
      <c r="EG85" s="12">
        <v>3.9256586032064097E-2</v>
      </c>
      <c r="EH85" s="12">
        <v>2.1598653312630299E-2</v>
      </c>
      <c r="EI85" s="10">
        <v>0.113379614697102</v>
      </c>
      <c r="EJ85" s="11">
        <v>0</v>
      </c>
      <c r="EK85" s="11">
        <v>0.35395885622321399</v>
      </c>
      <c r="EL85" s="11">
        <v>0.12756278589612399</v>
      </c>
      <c r="EM85" s="12">
        <v>3.7028118508803803E-2</v>
      </c>
      <c r="EN85" s="12">
        <v>3.2301061948286101E-2</v>
      </c>
      <c r="EO85" s="10">
        <v>8.3254393302572893E-2</v>
      </c>
      <c r="EP85" s="10">
        <v>0</v>
      </c>
      <c r="EQ85" s="10">
        <v>6.9765877567910806E-2</v>
      </c>
      <c r="ER85" s="12">
        <v>1.6338807728249499E-2</v>
      </c>
      <c r="ES85" s="12">
        <v>5.6594725964216601E-2</v>
      </c>
      <c r="ET85" s="11">
        <v>0.13420534985916199</v>
      </c>
      <c r="EU85" s="11">
        <v>0.332575388287638</v>
      </c>
      <c r="EV85" s="11">
        <v>0.29878691048656197</v>
      </c>
      <c r="EW85" s="10">
        <v>0</v>
      </c>
      <c r="EX85" s="10">
        <v>7.4899146543415604E-2</v>
      </c>
      <c r="EY85" s="12">
        <v>7.5886241649075802E-3</v>
      </c>
      <c r="EZ85" s="12">
        <v>5.5963917283351303E-2</v>
      </c>
      <c r="FA85" s="10">
        <v>0.10077114506517799</v>
      </c>
      <c r="FB85" s="11">
        <v>0.247224915454792</v>
      </c>
      <c r="FC85" s="11">
        <v>0</v>
      </c>
      <c r="FD85" s="10">
        <v>0</v>
      </c>
      <c r="FE85" s="10">
        <v>6.0594142345733702E-2</v>
      </c>
      <c r="FF85" s="12">
        <v>2.5496376871919201E-2</v>
      </c>
      <c r="FG85" s="12">
        <v>5.7333538605369702E-2</v>
      </c>
      <c r="FH85" s="11">
        <v>0.16748263684461401</v>
      </c>
      <c r="FI85" s="11">
        <v>0</v>
      </c>
      <c r="FJ85" s="11">
        <v>0</v>
      </c>
    </row>
    <row r="86" spans="1:166" x14ac:dyDescent="0.35">
      <c r="A86" s="13" t="s">
        <v>287</v>
      </c>
      <c r="B86" s="10">
        <v>5.7369374665410602E-2</v>
      </c>
      <c r="C86" s="11">
        <v>9.7902801843427603E-2</v>
      </c>
      <c r="D86" s="12">
        <v>1.5467704616163499E-2</v>
      </c>
      <c r="E86" s="10">
        <v>1.51811399950536E-2</v>
      </c>
      <c r="F86" s="12">
        <v>1.7051505772223901E-2</v>
      </c>
      <c r="G86" s="10">
        <v>4.5148464961327503E-2</v>
      </c>
      <c r="H86" s="10">
        <v>5.8077069452025197E-2</v>
      </c>
      <c r="I86" s="11">
        <v>0.113597557633972</v>
      </c>
      <c r="J86" s="10">
        <v>7.5029742652593295E-2</v>
      </c>
      <c r="K86" s="10">
        <v>4.2013664661524598E-2</v>
      </c>
      <c r="L86" s="12">
        <v>8.4119877671421407E-3</v>
      </c>
      <c r="M86" s="11">
        <v>6.8371199597896906E-2</v>
      </c>
      <c r="N86" s="12">
        <v>3.0455503395740002E-2</v>
      </c>
      <c r="O86" s="10">
        <v>0</v>
      </c>
      <c r="P86" s="10">
        <v>2.4262567110265101E-2</v>
      </c>
      <c r="Q86" s="10">
        <v>6.6083000466494499E-2</v>
      </c>
      <c r="R86" s="10">
        <v>9.0648787574543296E-2</v>
      </c>
      <c r="S86" s="11">
        <v>0.180227706702796</v>
      </c>
      <c r="T86" s="11">
        <v>0.15044150436424</v>
      </c>
      <c r="U86" s="10">
        <v>6.9520037090079007E-2</v>
      </c>
      <c r="V86" s="10">
        <v>1.7943019815747498E-2</v>
      </c>
      <c r="W86" s="11">
        <v>0.115878492868237</v>
      </c>
      <c r="X86" s="10">
        <v>5.2926631553456401E-2</v>
      </c>
      <c r="Y86" s="10">
        <v>0</v>
      </c>
      <c r="Z86" s="10">
        <v>0</v>
      </c>
      <c r="AA86" s="10">
        <v>2.3594110669831699E-2</v>
      </c>
      <c r="AB86" s="10">
        <v>2.6982272721966401E-2</v>
      </c>
      <c r="AC86" s="10">
        <v>3.2432177506639903E-2</v>
      </c>
      <c r="AD86" s="12">
        <v>0</v>
      </c>
      <c r="AE86" s="12">
        <v>1.2779867379682199E-2</v>
      </c>
      <c r="AF86" s="12">
        <v>0</v>
      </c>
      <c r="AG86" s="12">
        <v>1.8456630839088901E-2</v>
      </c>
      <c r="AH86" s="12">
        <v>8.1217517346306705E-3</v>
      </c>
      <c r="AI86" s="11">
        <v>6.3673692430798595E-2</v>
      </c>
      <c r="AJ86" s="11">
        <v>0.106118450515719</v>
      </c>
      <c r="AK86" s="12">
        <v>1.8881987020989699E-2</v>
      </c>
      <c r="AL86" s="12">
        <v>2.80876468982897E-2</v>
      </c>
      <c r="AM86" s="10">
        <v>5.7642204270332398E-2</v>
      </c>
      <c r="AN86" s="12">
        <v>0</v>
      </c>
      <c r="AO86" s="10">
        <v>0</v>
      </c>
      <c r="AP86" s="12">
        <v>0</v>
      </c>
      <c r="AQ86" s="12">
        <v>1.4621704403896599E-2</v>
      </c>
      <c r="AR86" s="10">
        <v>5.5480829557908999E-2</v>
      </c>
      <c r="AS86" s="12">
        <v>8.1829988408143907E-3</v>
      </c>
      <c r="AT86" s="12">
        <v>0</v>
      </c>
      <c r="AU86" s="10">
        <v>3.7703371720798198E-2</v>
      </c>
      <c r="AV86" s="10">
        <v>1.70900844232953E-2</v>
      </c>
      <c r="AW86" s="10">
        <v>0</v>
      </c>
      <c r="AX86" s="10">
        <v>7.5574517162193294E-2</v>
      </c>
      <c r="AY86" s="12">
        <v>0</v>
      </c>
      <c r="AZ86" s="10">
        <v>0</v>
      </c>
      <c r="BA86" s="12">
        <v>0</v>
      </c>
      <c r="BB86" s="12">
        <v>4.33961488286283E-2</v>
      </c>
      <c r="BC86" s="11">
        <v>6.5126108233107702E-2</v>
      </c>
      <c r="BD86" s="10">
        <v>6.4777625664492702E-2</v>
      </c>
      <c r="BE86" s="11">
        <v>0.115903107141171</v>
      </c>
      <c r="BF86" s="12">
        <v>2.1809105494515601E-2</v>
      </c>
      <c r="BG86" s="12">
        <v>1.1803336301850299E-2</v>
      </c>
      <c r="BH86" s="11">
        <v>6.1828574204088001E-2</v>
      </c>
      <c r="BI86" s="12">
        <v>1.6683036358655499E-2</v>
      </c>
      <c r="BJ86" s="11">
        <v>0.106325371732356</v>
      </c>
      <c r="BK86" s="10">
        <v>2.3389457572938699E-2</v>
      </c>
      <c r="BL86" s="12">
        <v>1.6129230455245301E-2</v>
      </c>
      <c r="BM86" s="12">
        <v>9.3092968863831803E-3</v>
      </c>
      <c r="BN86" s="12">
        <v>3.4832997825594202E-2</v>
      </c>
      <c r="BO86" s="11">
        <v>6.6466504810099095E-2</v>
      </c>
      <c r="BP86" s="12">
        <v>1.76544297566463E-2</v>
      </c>
      <c r="BQ86" s="10">
        <v>6.7460483971229598E-2</v>
      </c>
      <c r="BR86" s="11">
        <v>0.109762175759298</v>
      </c>
      <c r="BS86" s="10">
        <v>2.4876688858457001E-2</v>
      </c>
      <c r="BT86" s="12">
        <v>7.9048772475632696E-3</v>
      </c>
      <c r="BU86" s="12">
        <v>1.84525028418582E-2</v>
      </c>
      <c r="BV86" s="12">
        <v>9.7970670379451293E-3</v>
      </c>
      <c r="BW86" s="10">
        <v>5.5596806917770102E-2</v>
      </c>
      <c r="BX86" s="11">
        <v>7.6592300762127793E-2</v>
      </c>
      <c r="BY86" s="11">
        <v>8.0458210086986698E-2</v>
      </c>
      <c r="BZ86" s="10">
        <v>6.3215852780386106E-2</v>
      </c>
      <c r="CA86" s="10">
        <v>3.6407886142487703E-2</v>
      </c>
      <c r="CB86" s="10">
        <v>6.7673190941781494E-2</v>
      </c>
      <c r="CC86" s="10">
        <v>6.0311139770776401E-2</v>
      </c>
      <c r="CD86" s="10">
        <v>7.2168063043866207E-2</v>
      </c>
      <c r="CE86" s="12">
        <v>2.92724650198944E-2</v>
      </c>
      <c r="CF86" s="10">
        <v>6.3035912304491806E-2</v>
      </c>
      <c r="CG86" s="10">
        <v>4.0771938361944197E-2</v>
      </c>
      <c r="CH86" s="12">
        <v>2.9852612797940999E-2</v>
      </c>
      <c r="CI86" s="11">
        <v>0.106111380005298</v>
      </c>
      <c r="CJ86" s="11">
        <v>0.14910445803941699</v>
      </c>
      <c r="CK86" s="11">
        <v>6.2576031681875297E-2</v>
      </c>
      <c r="CL86" s="11">
        <v>7.19763849229407E-2</v>
      </c>
      <c r="CM86" s="10">
        <v>5.1173864178782197E-2</v>
      </c>
      <c r="CN86" s="12">
        <v>3.77543815079757E-2</v>
      </c>
      <c r="CO86" s="10">
        <v>5.3048272259719101E-2</v>
      </c>
      <c r="CP86" s="11">
        <v>6.8940285012790703E-2</v>
      </c>
      <c r="CQ86" s="10">
        <v>2.74191971927953E-2</v>
      </c>
      <c r="CR86" s="10">
        <v>6.5865458901688295E-2</v>
      </c>
      <c r="CS86" s="10">
        <v>6.0300594517808601E-2</v>
      </c>
      <c r="CT86" s="10">
        <v>5.2375119063011899E-2</v>
      </c>
      <c r="CU86" s="10">
        <v>6.1728930728723597E-2</v>
      </c>
      <c r="CV86" s="11">
        <v>0.114363599877312</v>
      </c>
      <c r="CW86" s="12">
        <v>0</v>
      </c>
      <c r="CX86" s="12">
        <v>1.1811364599535801E-2</v>
      </c>
      <c r="CY86" s="10">
        <v>4.2601331199019099E-2</v>
      </c>
      <c r="CZ86" s="10">
        <v>7.4274041525949297E-2</v>
      </c>
      <c r="DA86" s="11">
        <v>0.113087644330312</v>
      </c>
      <c r="DB86" s="10">
        <v>5.6733884469329601E-2</v>
      </c>
      <c r="DC86" s="10">
        <v>4.5559849351048502E-2</v>
      </c>
      <c r="DD86" s="10">
        <v>2.00704420356746E-2</v>
      </c>
      <c r="DE86" s="10">
        <v>1.52130448602887E-2</v>
      </c>
      <c r="DF86" s="10">
        <v>0</v>
      </c>
      <c r="DG86" s="10">
        <v>0</v>
      </c>
      <c r="DH86" s="10">
        <v>6.9520037090079007E-2</v>
      </c>
      <c r="DI86" s="11">
        <v>0.15044150436424</v>
      </c>
      <c r="DJ86" s="11">
        <v>0.180227706702796</v>
      </c>
      <c r="DK86" s="10">
        <v>9.0648787574543296E-2</v>
      </c>
      <c r="DL86" s="10">
        <v>6.3426902515055394E-2</v>
      </c>
      <c r="DM86" s="10">
        <v>3.0224037140278302E-2</v>
      </c>
      <c r="DN86" s="10">
        <v>0</v>
      </c>
      <c r="DO86" s="10">
        <v>0</v>
      </c>
      <c r="DP86" s="12">
        <v>0</v>
      </c>
      <c r="DQ86" s="12">
        <v>1.3167743435675099E-2</v>
      </c>
      <c r="DR86" s="12">
        <v>0</v>
      </c>
      <c r="DS86" s="10">
        <v>3.21110143470291E-2</v>
      </c>
      <c r="DT86" s="10">
        <v>2.4139373114744501E-2</v>
      </c>
      <c r="DU86" s="10">
        <v>2.7443719269183701E-2</v>
      </c>
      <c r="DV86" s="10">
        <v>0</v>
      </c>
      <c r="DW86" s="10">
        <v>0</v>
      </c>
      <c r="DX86" s="10">
        <v>0</v>
      </c>
      <c r="DY86" s="12">
        <v>2.72021872666399E-2</v>
      </c>
      <c r="DZ86" s="10">
        <v>5.52100583069123E-2</v>
      </c>
      <c r="EA86" s="11">
        <v>0.101031394599983</v>
      </c>
      <c r="EB86" s="10">
        <v>4.1400554857627801E-2</v>
      </c>
      <c r="EC86" s="12">
        <v>8.4119877671421407E-3</v>
      </c>
      <c r="ED86" s="10">
        <v>0</v>
      </c>
      <c r="EE86" s="10">
        <v>4.6179639116778103E-2</v>
      </c>
      <c r="EF86" s="10">
        <v>8.25445121783768E-2</v>
      </c>
      <c r="EG86" s="11">
        <v>0.16747157606033899</v>
      </c>
      <c r="EH86" s="10">
        <v>7.5658364168572897E-2</v>
      </c>
      <c r="EI86" s="10">
        <v>1.7943019815747498E-2</v>
      </c>
      <c r="EJ86" s="10">
        <v>0</v>
      </c>
      <c r="EK86" s="12">
        <v>7.1436013190990903E-3</v>
      </c>
      <c r="EL86" s="12">
        <v>2.8921929243411498E-2</v>
      </c>
      <c r="EM86" s="12">
        <v>1.8647502234238101E-2</v>
      </c>
      <c r="EN86" s="12">
        <v>9.8838779608294396E-3</v>
      </c>
      <c r="EO86" s="12">
        <v>0</v>
      </c>
      <c r="EP86" s="12">
        <v>0</v>
      </c>
      <c r="EQ86" s="12">
        <v>3.3523440323485101E-2</v>
      </c>
      <c r="ER86" s="10">
        <v>6.2090182062692498E-2</v>
      </c>
      <c r="ES86" s="11">
        <v>8.9779784876135596E-2</v>
      </c>
      <c r="ET86" s="10">
        <v>5.5923851121114303E-2</v>
      </c>
      <c r="EU86" s="12">
        <v>1.7436064816402301E-2</v>
      </c>
      <c r="EV86" s="10">
        <v>1.52130448602887E-2</v>
      </c>
      <c r="EW86" s="10">
        <v>0</v>
      </c>
      <c r="EX86" s="10">
        <v>6.7340013997745002E-2</v>
      </c>
      <c r="EY86" s="11">
        <v>0.116097588415911</v>
      </c>
      <c r="EZ86" s="11">
        <v>0.14828290917008299</v>
      </c>
      <c r="FA86" s="10">
        <v>7.8146337050165507E-2</v>
      </c>
      <c r="FB86" s="10">
        <v>2.6044198733923801E-2</v>
      </c>
      <c r="FC86" s="10">
        <v>0</v>
      </c>
      <c r="FD86" s="10">
        <v>0</v>
      </c>
      <c r="FE86" s="12">
        <v>0</v>
      </c>
      <c r="FF86" s="12">
        <v>8.6595985525332302E-3</v>
      </c>
      <c r="FG86" s="12">
        <v>2.12600433341485E-2</v>
      </c>
      <c r="FH86" s="10">
        <v>3.3805662686608999E-2</v>
      </c>
      <c r="FI86" s="10">
        <v>0</v>
      </c>
      <c r="FJ86" s="10">
        <v>0</v>
      </c>
    </row>
    <row r="87" spans="1:166" x14ac:dyDescent="0.35">
      <c r="A87" s="13" t="s">
        <v>288</v>
      </c>
      <c r="B87" s="10">
        <v>4.5206952150337501E-2</v>
      </c>
      <c r="C87" s="12">
        <v>3.2666892617580101E-2</v>
      </c>
      <c r="D87" s="11">
        <v>5.8900635533274001E-2</v>
      </c>
      <c r="E87" s="10">
        <v>3.6367572282531E-3</v>
      </c>
      <c r="F87" s="10">
        <v>1.2676302184963101E-2</v>
      </c>
      <c r="G87" s="12">
        <v>2.1367285723491699E-3</v>
      </c>
      <c r="H87" s="12">
        <v>3.12869484125043E-3</v>
      </c>
      <c r="I87" s="12">
        <v>6.6258738977205203E-3</v>
      </c>
      <c r="J87" s="12">
        <v>5.3786592931055399E-3</v>
      </c>
      <c r="K87" s="11">
        <v>0.124061166604192</v>
      </c>
      <c r="L87" s="11">
        <v>0.179581120334522</v>
      </c>
      <c r="M87" s="12">
        <v>5.16634316793242E-3</v>
      </c>
      <c r="N87" s="11">
        <v>0.14315868309722701</v>
      </c>
      <c r="O87" s="10">
        <v>0</v>
      </c>
      <c r="P87" s="10">
        <v>1.7445756434064898E-2</v>
      </c>
      <c r="Q87" s="12">
        <v>4.21201320197955E-3</v>
      </c>
      <c r="R87" s="12">
        <v>6.4059944919046402E-3</v>
      </c>
      <c r="S87" s="12">
        <v>6.4757547318340797E-3</v>
      </c>
      <c r="T87" s="12">
        <v>3.3123931990127302E-3</v>
      </c>
      <c r="U87" s="11">
        <v>7.81161118063744E-2</v>
      </c>
      <c r="V87" s="11">
        <v>0.14271944260755601</v>
      </c>
      <c r="W87" s="12">
        <v>6.1952689446956597E-3</v>
      </c>
      <c r="X87" s="11">
        <v>9.8900354937356799E-2</v>
      </c>
      <c r="Y87" s="10">
        <v>0</v>
      </c>
      <c r="Z87" s="10">
        <v>0</v>
      </c>
      <c r="AA87" s="12">
        <v>0</v>
      </c>
      <c r="AB87" s="12">
        <v>0</v>
      </c>
      <c r="AC87" s="12">
        <v>6.8087412533223502E-3</v>
      </c>
      <c r="AD87" s="12">
        <v>7.5312566115382099E-3</v>
      </c>
      <c r="AE87" s="11">
        <v>0.178468992546541</v>
      </c>
      <c r="AF87" s="11">
        <v>0.219956406430935</v>
      </c>
      <c r="AG87" s="12">
        <v>4.0978597668404502E-3</v>
      </c>
      <c r="AH87" s="11">
        <v>0.193590680897929</v>
      </c>
      <c r="AI87" s="12">
        <v>1.0925859988776199E-2</v>
      </c>
      <c r="AJ87" s="12">
        <v>7.6825271174144503E-3</v>
      </c>
      <c r="AK87" s="12">
        <v>1.4447732883843401E-2</v>
      </c>
      <c r="AL87" s="11">
        <v>0.20443268371887199</v>
      </c>
      <c r="AM87" s="11">
        <v>0.15510220176290401</v>
      </c>
      <c r="AN87" s="11">
        <v>0.26028537352112802</v>
      </c>
      <c r="AO87" s="10">
        <v>0</v>
      </c>
      <c r="AP87" s="11">
        <v>0.11640752566734</v>
      </c>
      <c r="AQ87" s="11">
        <v>0.225699239109968</v>
      </c>
      <c r="AR87" s="11">
        <v>0.24536157959451799</v>
      </c>
      <c r="AS87" s="11">
        <v>0.174692610142583</v>
      </c>
      <c r="AT87" s="11">
        <v>0.10986790560769299</v>
      </c>
      <c r="AU87" s="11">
        <v>0.236806662482969</v>
      </c>
      <c r="AV87" s="11">
        <v>0.135935162980099</v>
      </c>
      <c r="AW87" s="11">
        <v>0</v>
      </c>
      <c r="AX87" s="11">
        <v>0.16982045033111501</v>
      </c>
      <c r="AY87" s="11">
        <v>0.21800479837453399</v>
      </c>
      <c r="AZ87" s="11">
        <v>0</v>
      </c>
      <c r="BA87" s="11">
        <v>0.31125395181078103</v>
      </c>
      <c r="BB87" s="12">
        <v>4.3616692825552096E-3</v>
      </c>
      <c r="BC87" s="11">
        <v>6.7880741324246596E-2</v>
      </c>
      <c r="BD87" s="12">
        <v>7.5133524076173496E-3</v>
      </c>
      <c r="BE87" s="10">
        <v>4.6335390579752701E-2</v>
      </c>
      <c r="BF87" s="12">
        <v>1.1796851418719001E-3</v>
      </c>
      <c r="BG87" s="11">
        <v>9.2254594026632705E-2</v>
      </c>
      <c r="BH87" s="11">
        <v>4.9234332388443498E-2</v>
      </c>
      <c r="BI87" s="12">
        <v>8.4605914108678796E-3</v>
      </c>
      <c r="BJ87" s="12">
        <v>3.4991137658028498E-2</v>
      </c>
      <c r="BK87" s="10">
        <v>1.2104608997284501E-2</v>
      </c>
      <c r="BL87" s="11">
        <v>6.4749204238906705E-2</v>
      </c>
      <c r="BM87" s="12">
        <v>4.4539781284531604E-3</v>
      </c>
      <c r="BN87" s="11">
        <v>0.14044400522678199</v>
      </c>
      <c r="BO87" s="12">
        <v>9.5359472465994296E-3</v>
      </c>
      <c r="BP87" s="12">
        <v>8.9532213172548204E-3</v>
      </c>
      <c r="BQ87" s="11">
        <v>0.101393698513653</v>
      </c>
      <c r="BR87" s="12">
        <v>9.7389186324947797E-3</v>
      </c>
      <c r="BS87" s="10">
        <v>1.28742870945037E-2</v>
      </c>
      <c r="BT87" s="11">
        <v>0.17902226818809699</v>
      </c>
      <c r="BU87" s="12">
        <v>9.3311295331652208E-3</v>
      </c>
      <c r="BV87" s="12">
        <v>4.6873488774242097E-3</v>
      </c>
      <c r="BW87" s="12">
        <v>4.0435616362937601E-3</v>
      </c>
      <c r="BX87" s="12">
        <v>1.2085519870133499E-2</v>
      </c>
      <c r="BY87" s="12">
        <v>1.4512730903270901E-2</v>
      </c>
      <c r="BZ87" s="12">
        <v>6.4454403663658797E-3</v>
      </c>
      <c r="CA87" s="11">
        <v>0.15538847004589401</v>
      </c>
      <c r="CB87" s="12">
        <v>1.64697574449971E-2</v>
      </c>
      <c r="CC87" s="12">
        <v>8.9872715398179193E-3</v>
      </c>
      <c r="CD87" s="12">
        <v>2.3973313482726001E-2</v>
      </c>
      <c r="CE87" s="12">
        <v>2.8984090517790901E-2</v>
      </c>
      <c r="CF87" s="11">
        <v>6.14358168463284E-2</v>
      </c>
      <c r="CG87" s="10">
        <v>3.4466907502640497E-2</v>
      </c>
      <c r="CH87" s="10">
        <v>3.48288433677141E-2</v>
      </c>
      <c r="CI87" s="12">
        <v>2.9602607502269701E-2</v>
      </c>
      <c r="CJ87" s="12">
        <v>2.75003872281738E-2</v>
      </c>
      <c r="CK87" s="10">
        <v>4.4687976033816697E-2</v>
      </c>
      <c r="CL87" s="10">
        <v>4.6433208036151502E-2</v>
      </c>
      <c r="CM87" s="10">
        <v>4.25710951983767E-2</v>
      </c>
      <c r="CN87" s="10">
        <v>4.7162086306905597E-2</v>
      </c>
      <c r="CO87" s="11">
        <v>5.50179916907233E-2</v>
      </c>
      <c r="CP87" s="12">
        <v>3.3971780778287199E-2</v>
      </c>
      <c r="CQ87" s="10">
        <v>4.5131402194517001E-2</v>
      </c>
      <c r="CR87" s="10">
        <v>5.7579496233836097E-2</v>
      </c>
      <c r="CS87" s="12">
        <v>1.44813462964841E-2</v>
      </c>
      <c r="CT87" s="11">
        <v>8.7200171086390096E-2</v>
      </c>
      <c r="CU87" s="12">
        <v>9.5063270543681994E-3</v>
      </c>
      <c r="CV87" s="10">
        <v>2.4250273502750601E-2</v>
      </c>
      <c r="CW87" s="11">
        <v>0</v>
      </c>
      <c r="CX87" s="11">
        <v>0.20971541640351299</v>
      </c>
      <c r="CY87" s="11">
        <v>0.12579647336220001</v>
      </c>
      <c r="CZ87" s="12">
        <v>5.3244853249706098E-3</v>
      </c>
      <c r="DA87" s="12">
        <v>6.5961318740433697E-3</v>
      </c>
      <c r="DB87" s="12">
        <v>3.1394090881675602E-3</v>
      </c>
      <c r="DC87" s="12">
        <v>2.1339239921473502E-3</v>
      </c>
      <c r="DD87" s="10">
        <v>1.25788210560556E-2</v>
      </c>
      <c r="DE87" s="10">
        <v>3.6444002807048798E-3</v>
      </c>
      <c r="DF87" s="10">
        <v>0</v>
      </c>
      <c r="DG87" s="11">
        <v>0</v>
      </c>
      <c r="DH87" s="11">
        <v>7.81161118063744E-2</v>
      </c>
      <c r="DI87" s="12">
        <v>3.3123931990127302E-3</v>
      </c>
      <c r="DJ87" s="12">
        <v>6.4757547318340797E-3</v>
      </c>
      <c r="DK87" s="12">
        <v>6.4059944919046402E-3</v>
      </c>
      <c r="DL87" s="12">
        <v>4.2385088700078698E-3</v>
      </c>
      <c r="DM87" s="10">
        <v>1.7317944749542701E-2</v>
      </c>
      <c r="DN87" s="10">
        <v>0</v>
      </c>
      <c r="DO87" s="10">
        <v>0</v>
      </c>
      <c r="DP87" s="11">
        <v>0</v>
      </c>
      <c r="DQ87" s="11">
        <v>0.18388562535573899</v>
      </c>
      <c r="DR87" s="12">
        <v>7.3795208723722201E-3</v>
      </c>
      <c r="DS87" s="12">
        <v>6.7413169536914798E-3</v>
      </c>
      <c r="DT87" s="12">
        <v>0</v>
      </c>
      <c r="DU87" s="12">
        <v>0</v>
      </c>
      <c r="DV87" s="10">
        <v>0</v>
      </c>
      <c r="DW87" s="10">
        <v>0</v>
      </c>
      <c r="DX87" s="10">
        <v>0</v>
      </c>
      <c r="DY87" s="12">
        <v>5.6596844518769004E-3</v>
      </c>
      <c r="DZ87" s="12">
        <v>3.0948487698861499E-3</v>
      </c>
      <c r="EA87" s="12">
        <v>6.9889163486283896E-3</v>
      </c>
      <c r="EB87" s="11">
        <v>0.104053900636647</v>
      </c>
      <c r="EC87" s="11">
        <v>0.179581120334522</v>
      </c>
      <c r="ED87" s="10">
        <v>0</v>
      </c>
      <c r="EE87" s="12">
        <v>7.7807208550225004E-3</v>
      </c>
      <c r="EF87" s="12">
        <v>6.3128792632416997E-3</v>
      </c>
      <c r="EG87" s="12">
        <v>5.4222281436538001E-3</v>
      </c>
      <c r="EH87" s="11">
        <v>7.0613363056885106E-2</v>
      </c>
      <c r="EI87" s="11">
        <v>0.14271944260755601</v>
      </c>
      <c r="EJ87" s="10">
        <v>0</v>
      </c>
      <c r="EK87" s="12">
        <v>3.4178138716572902E-3</v>
      </c>
      <c r="EL87" s="12">
        <v>0</v>
      </c>
      <c r="EM87" s="12">
        <v>9.0141806271015704E-3</v>
      </c>
      <c r="EN87" s="11">
        <v>0.13802692075870901</v>
      </c>
      <c r="EO87" s="11">
        <v>0.219956406430935</v>
      </c>
      <c r="EP87" s="11">
        <v>0</v>
      </c>
      <c r="EQ87" s="11">
        <v>0.22367358217581301</v>
      </c>
      <c r="ER87" s="12">
        <v>2.36087671541329E-2</v>
      </c>
      <c r="ES87" s="12">
        <v>4.4373007799407699E-3</v>
      </c>
      <c r="ET87" s="12">
        <v>3.5565531292764698E-3</v>
      </c>
      <c r="EU87" s="12">
        <v>1.09277682503189E-2</v>
      </c>
      <c r="EV87" s="10">
        <v>3.6444002807048798E-3</v>
      </c>
      <c r="EW87" s="10">
        <v>0</v>
      </c>
      <c r="EX87" s="11">
        <v>0.16300650406723999</v>
      </c>
      <c r="EY87" s="12">
        <v>9.7512504921126505E-3</v>
      </c>
      <c r="EZ87" s="12">
        <v>4.4151129078624698E-3</v>
      </c>
      <c r="FA87" s="12">
        <v>7.1298770524948103E-3</v>
      </c>
      <c r="FB87" s="10">
        <v>1.49229566065855E-2</v>
      </c>
      <c r="FC87" s="10">
        <v>0</v>
      </c>
      <c r="FD87" s="10">
        <v>0</v>
      </c>
      <c r="FE87" s="11">
        <v>0.29158874250191302</v>
      </c>
      <c r="FF87" s="10">
        <v>3.8068448428149403E-2</v>
      </c>
      <c r="FG87" s="12">
        <v>4.4632875503657502E-3</v>
      </c>
      <c r="FH87" s="12">
        <v>0</v>
      </c>
      <c r="FI87" s="10">
        <v>0</v>
      </c>
      <c r="FJ87" s="10">
        <v>0</v>
      </c>
    </row>
    <row r="88" spans="1:166" x14ac:dyDescent="0.35">
      <c r="A88" s="13" t="s">
        <v>289</v>
      </c>
      <c r="B88" s="10">
        <v>3.7149802632965703E-2</v>
      </c>
      <c r="C88" s="11">
        <v>5.3466696297059399E-2</v>
      </c>
      <c r="D88" s="12">
        <v>2.04451697748879E-2</v>
      </c>
      <c r="E88" s="10">
        <v>4.07011392452302E-3</v>
      </c>
      <c r="F88" s="10">
        <v>1.91275617979299E-2</v>
      </c>
      <c r="G88" s="10">
        <v>2.1016027392316599E-2</v>
      </c>
      <c r="H88" s="10">
        <v>3.7301201585304998E-2</v>
      </c>
      <c r="I88" s="11">
        <v>7.4618457430372306E-2</v>
      </c>
      <c r="J88" s="11">
        <v>5.91839069045208E-2</v>
      </c>
      <c r="K88" s="10">
        <v>2.1400581201082E-2</v>
      </c>
      <c r="L88" s="12">
        <v>2.6679981699639301E-3</v>
      </c>
      <c r="M88" s="11">
        <v>4.6221742760945803E-2</v>
      </c>
      <c r="N88" s="12">
        <v>1.49570273189673E-2</v>
      </c>
      <c r="O88" s="10">
        <v>0</v>
      </c>
      <c r="P88" s="10">
        <v>3.7264443067594799E-2</v>
      </c>
      <c r="Q88" s="10">
        <v>3.2001658551867602E-2</v>
      </c>
      <c r="R88" s="10">
        <v>4.4922322280516701E-2</v>
      </c>
      <c r="S88" s="11">
        <v>0.112282448244916</v>
      </c>
      <c r="T88" s="11">
        <v>7.26403397562779E-2</v>
      </c>
      <c r="U88" s="10">
        <v>3.7548102045168903E-2</v>
      </c>
      <c r="V88" s="12">
        <v>0</v>
      </c>
      <c r="W88" s="11">
        <v>6.4656938949687201E-2</v>
      </c>
      <c r="X88" s="10">
        <v>2.5468092046683499E-2</v>
      </c>
      <c r="Y88" s="10">
        <v>0</v>
      </c>
      <c r="Z88" s="10">
        <v>0</v>
      </c>
      <c r="AA88" s="10">
        <v>9.7051394067573203E-3</v>
      </c>
      <c r="AB88" s="10">
        <v>3.0025650508095501E-2</v>
      </c>
      <c r="AC88" s="10">
        <v>2.8738143874161199E-2</v>
      </c>
      <c r="AD88" s="10">
        <v>4.6391911779563401E-2</v>
      </c>
      <c r="AE88" s="12">
        <v>4.1452760951141802E-3</v>
      </c>
      <c r="AF88" s="10">
        <v>5.2084282270213802E-3</v>
      </c>
      <c r="AG88" s="10">
        <v>2.6919612391913501E-2</v>
      </c>
      <c r="AH88" s="12">
        <v>4.5327829002771202E-3</v>
      </c>
      <c r="AI88" s="11">
        <v>4.1083428593872699E-2</v>
      </c>
      <c r="AJ88" s="11">
        <v>5.7973945053784302E-2</v>
      </c>
      <c r="AK88" s="12">
        <v>2.3357876879029401E-2</v>
      </c>
      <c r="AL88" s="12">
        <v>1.8879250796677099E-2</v>
      </c>
      <c r="AM88" s="10">
        <v>3.1379027313797998E-2</v>
      </c>
      <c r="AN88" s="12">
        <v>7.2497489577408704E-3</v>
      </c>
      <c r="AO88" s="10">
        <v>0</v>
      </c>
      <c r="AP88" s="10">
        <v>0</v>
      </c>
      <c r="AQ88" s="10">
        <v>9.2651205025908699E-3</v>
      </c>
      <c r="AR88" s="10">
        <v>3.4153480020920002E-2</v>
      </c>
      <c r="AS88" s="12">
        <v>7.7805712151353497E-3</v>
      </c>
      <c r="AT88" s="10">
        <v>5.8938464721941704E-3</v>
      </c>
      <c r="AU88" s="10">
        <v>2.3324766476413301E-2</v>
      </c>
      <c r="AV88" s="10">
        <v>1.08292225863275E-2</v>
      </c>
      <c r="AW88" s="10">
        <v>0</v>
      </c>
      <c r="AX88" s="10">
        <v>4.11409464346267E-2</v>
      </c>
      <c r="AY88" s="10">
        <v>5.1622153857862601E-3</v>
      </c>
      <c r="AZ88" s="10">
        <v>0</v>
      </c>
      <c r="BA88" s="12">
        <v>5.7303399155309003E-3</v>
      </c>
      <c r="BB88" s="12">
        <v>2.6047324290391999E-2</v>
      </c>
      <c r="BC88" s="11">
        <v>4.3312944018527401E-2</v>
      </c>
      <c r="BD88" s="10">
        <v>3.5774739025671902E-2</v>
      </c>
      <c r="BE88" s="11">
        <v>6.3080551042445407E-2</v>
      </c>
      <c r="BF88" s="12">
        <v>1.62263879242402E-2</v>
      </c>
      <c r="BG88" s="12">
        <v>2.28829860926179E-2</v>
      </c>
      <c r="BH88" s="11">
        <v>3.9874947378428803E-2</v>
      </c>
      <c r="BI88" s="12">
        <v>1.22852142495376E-2</v>
      </c>
      <c r="BJ88" s="11">
        <v>5.6858640094609003E-2</v>
      </c>
      <c r="BK88" s="10">
        <v>2.3458625213530201E-2</v>
      </c>
      <c r="BL88" s="12">
        <v>2.26413556534386E-2</v>
      </c>
      <c r="BM88" s="12">
        <v>0</v>
      </c>
      <c r="BN88" s="12">
        <v>1.8660262060226401E-2</v>
      </c>
      <c r="BO88" s="11">
        <v>5.0329636225710503E-2</v>
      </c>
      <c r="BP88" s="10">
        <v>1.30005382324354E-2</v>
      </c>
      <c r="BQ88" s="10">
        <v>3.3501600812793603E-2</v>
      </c>
      <c r="BR88" s="11">
        <v>6.9241688497406403E-2</v>
      </c>
      <c r="BS88" s="10">
        <v>2.4950254560812599E-2</v>
      </c>
      <c r="BT88" s="12">
        <v>6.5095629380136598E-3</v>
      </c>
      <c r="BU88" s="10">
        <v>2.9403367285561501E-2</v>
      </c>
      <c r="BV88" s="12">
        <v>0</v>
      </c>
      <c r="BW88" s="10">
        <v>3.2050935479701101E-2</v>
      </c>
      <c r="BX88" s="11">
        <v>5.8796959282896903E-2</v>
      </c>
      <c r="BY88" s="12">
        <v>1.3188842095938499E-2</v>
      </c>
      <c r="BZ88" s="11">
        <v>6.4484759674218906E-2</v>
      </c>
      <c r="CA88" s="10">
        <v>3.1892017725906698E-2</v>
      </c>
      <c r="CB88" s="10">
        <v>2.6549349435330501E-2</v>
      </c>
      <c r="CC88" s="11">
        <v>5.4286893254259103E-2</v>
      </c>
      <c r="CD88" s="10">
        <v>2.0058400300176402E-2</v>
      </c>
      <c r="CE88" s="10">
        <v>3.4588779414401E-2</v>
      </c>
      <c r="CF88" s="11">
        <v>4.6271310566557401E-2</v>
      </c>
      <c r="CG88" s="10">
        <v>2.3867296408365199E-2</v>
      </c>
      <c r="CH88" s="10">
        <v>3.70904926837839E-2</v>
      </c>
      <c r="CI88" s="10">
        <v>4.66485539844608E-2</v>
      </c>
      <c r="CJ88" s="11">
        <v>6.0973179950161598E-2</v>
      </c>
      <c r="CK88" s="10">
        <v>4.1115380592225102E-2</v>
      </c>
      <c r="CL88" s="11">
        <v>5.4969112311200802E-2</v>
      </c>
      <c r="CM88" s="12">
        <v>2.4311483381999299E-2</v>
      </c>
      <c r="CN88" s="10">
        <v>2.2210315685741801E-2</v>
      </c>
      <c r="CO88" s="12">
        <v>2.5743089543239901E-2</v>
      </c>
      <c r="CP88" s="11">
        <v>4.9714678030542803E-2</v>
      </c>
      <c r="CQ88" s="10">
        <v>3.9490465449864502E-2</v>
      </c>
      <c r="CR88" s="10">
        <v>3.20142729207736E-2</v>
      </c>
      <c r="CS88" s="11">
        <v>4.6218742412189102E-2</v>
      </c>
      <c r="CT88" s="10">
        <v>3.5201650059869E-2</v>
      </c>
      <c r="CU88" s="10">
        <v>3.8877134044783199E-2</v>
      </c>
      <c r="CV88" s="11">
        <v>9.0474538647097799E-2</v>
      </c>
      <c r="CW88" s="10">
        <v>0</v>
      </c>
      <c r="CX88" s="12">
        <v>0</v>
      </c>
      <c r="CY88" s="10">
        <v>2.1699922035930099E-2</v>
      </c>
      <c r="CZ88" s="11">
        <v>5.8587805364708402E-2</v>
      </c>
      <c r="DA88" s="11">
        <v>7.4283512340576605E-2</v>
      </c>
      <c r="DB88" s="10">
        <v>3.7428939924890402E-2</v>
      </c>
      <c r="DC88" s="10">
        <v>2.09884426372344E-2</v>
      </c>
      <c r="DD88" s="10">
        <v>1.8980470296788399E-2</v>
      </c>
      <c r="DE88" s="10">
        <v>4.07866772458649E-3</v>
      </c>
      <c r="DF88" s="10">
        <v>0</v>
      </c>
      <c r="DG88" s="10">
        <v>0</v>
      </c>
      <c r="DH88" s="10">
        <v>3.7548102045168903E-2</v>
      </c>
      <c r="DI88" s="11">
        <v>7.26403397562779E-2</v>
      </c>
      <c r="DJ88" s="11">
        <v>0.112282448244916</v>
      </c>
      <c r="DK88" s="10">
        <v>4.4922322280516701E-2</v>
      </c>
      <c r="DL88" s="10">
        <v>3.22029649772482E-2</v>
      </c>
      <c r="DM88" s="10">
        <v>3.6991435057924703E-2</v>
      </c>
      <c r="DN88" s="10">
        <v>0</v>
      </c>
      <c r="DO88" s="10">
        <v>0</v>
      </c>
      <c r="DP88" s="10">
        <v>0</v>
      </c>
      <c r="DQ88" s="12">
        <v>4.2710875213994599E-3</v>
      </c>
      <c r="DR88" s="10">
        <v>4.5457232297999701E-2</v>
      </c>
      <c r="DS88" s="10">
        <v>2.8453561283735902E-2</v>
      </c>
      <c r="DT88" s="10">
        <v>3.0227293630428202E-2</v>
      </c>
      <c r="DU88" s="10">
        <v>9.6175834556576703E-3</v>
      </c>
      <c r="DV88" s="10">
        <v>0</v>
      </c>
      <c r="DW88" s="10">
        <v>0</v>
      </c>
      <c r="DX88" s="10">
        <v>0</v>
      </c>
      <c r="DY88" s="12">
        <v>1.30294255637216E-2</v>
      </c>
      <c r="DZ88" s="10">
        <v>3.8277987829067099E-2</v>
      </c>
      <c r="EA88" s="11">
        <v>7.0103970838057403E-2</v>
      </c>
      <c r="EB88" s="12">
        <v>2.2097804940328002E-2</v>
      </c>
      <c r="EC88" s="12">
        <v>2.6679981699639301E-3</v>
      </c>
      <c r="ED88" s="10">
        <v>0</v>
      </c>
      <c r="EE88" s="10">
        <v>2.5356580474698801E-2</v>
      </c>
      <c r="EF88" s="10">
        <v>5.0206254563618102E-2</v>
      </c>
      <c r="EG88" s="11">
        <v>9.3996726722577098E-2</v>
      </c>
      <c r="EH88" s="10">
        <v>3.6582468281777997E-2</v>
      </c>
      <c r="EI88" s="12">
        <v>0</v>
      </c>
      <c r="EJ88" s="10">
        <v>0</v>
      </c>
      <c r="EK88" s="12">
        <v>0</v>
      </c>
      <c r="EL88" s="10">
        <v>2.6806318524962701E-2</v>
      </c>
      <c r="EM88" s="10">
        <v>4.0775377780733299E-2</v>
      </c>
      <c r="EN88" s="12">
        <v>8.8741296243598708E-3</v>
      </c>
      <c r="EO88" s="10">
        <v>5.2084282270213802E-3</v>
      </c>
      <c r="EP88" s="10">
        <v>0</v>
      </c>
      <c r="EQ88" s="10">
        <v>2.0738898972261801E-2</v>
      </c>
      <c r="ER88" s="10">
        <v>4.1675037171431797E-2</v>
      </c>
      <c r="ES88" s="11">
        <v>6.05018958205518E-2</v>
      </c>
      <c r="ET88" s="10">
        <v>2.9990780788481601E-2</v>
      </c>
      <c r="EU88" s="10">
        <v>1.6489159020631201E-2</v>
      </c>
      <c r="EV88" s="10">
        <v>4.07866772458649E-3</v>
      </c>
      <c r="EW88" s="10">
        <v>0</v>
      </c>
      <c r="EX88" s="10">
        <v>3.6658281293977898E-2</v>
      </c>
      <c r="EY88" s="10">
        <v>5.2154504851179999E-2</v>
      </c>
      <c r="EZ88" s="11">
        <v>9.6074676340869594E-2</v>
      </c>
      <c r="FA88" s="10">
        <v>3.1631123434859999E-2</v>
      </c>
      <c r="FB88" s="10">
        <v>3.1875698194458901E-2</v>
      </c>
      <c r="FC88" s="10">
        <v>0</v>
      </c>
      <c r="FD88" s="10">
        <v>0</v>
      </c>
      <c r="FE88" s="12">
        <v>5.0933022573356503E-3</v>
      </c>
      <c r="FF88" s="10">
        <v>3.1869591312054898E-2</v>
      </c>
      <c r="FG88" s="10">
        <v>1.88385187514029E-2</v>
      </c>
      <c r="FH88" s="10">
        <v>2.8358136814014299E-2</v>
      </c>
      <c r="FI88" s="10">
        <v>0</v>
      </c>
      <c r="FJ88" s="10">
        <v>0</v>
      </c>
    </row>
    <row r="89" spans="1:166" x14ac:dyDescent="0.35">
      <c r="A89" s="13" t="s">
        <v>290</v>
      </c>
      <c r="B89" s="10">
        <v>3.6070115263014998E-2</v>
      </c>
      <c r="C89" s="11">
        <v>5.4704623863825699E-2</v>
      </c>
      <c r="D89" s="12">
        <v>1.6919056310284699E-2</v>
      </c>
      <c r="E89" s="10">
        <v>3.6567479246014702E-2</v>
      </c>
      <c r="F89" s="10">
        <v>2.0344093366484E-2</v>
      </c>
      <c r="G89" s="10">
        <v>1.7347148082391399E-2</v>
      </c>
      <c r="H89" s="10">
        <v>2.3653624888679801E-2</v>
      </c>
      <c r="I89" s="11">
        <v>5.59251299105104E-2</v>
      </c>
      <c r="J89" s="10">
        <v>2.7473202139447699E-2</v>
      </c>
      <c r="K89" s="11">
        <v>6.0905929564558002E-2</v>
      </c>
      <c r="L89" s="10">
        <v>1.9799530740829598E-2</v>
      </c>
      <c r="M89" s="10">
        <v>3.16977290681172E-2</v>
      </c>
      <c r="N89" s="10">
        <v>4.6766326111024999E-2</v>
      </c>
      <c r="O89" s="10">
        <v>0</v>
      </c>
      <c r="P89" s="10">
        <v>3.9634497957770097E-2</v>
      </c>
      <c r="Q89" s="10">
        <v>2.68032450486821E-2</v>
      </c>
      <c r="R89" s="10">
        <v>4.8430734999359099E-2</v>
      </c>
      <c r="S89" s="11">
        <v>7.5962052051854398E-2</v>
      </c>
      <c r="T89" s="10">
        <v>3.9814763876660803E-2</v>
      </c>
      <c r="U89" s="11">
        <v>8.9577547240773603E-2</v>
      </c>
      <c r="V89" s="10">
        <v>2.5393718089953301E-2</v>
      </c>
      <c r="W89" s="11">
        <v>4.9019840014102603E-2</v>
      </c>
      <c r="X89" s="11">
        <v>6.8928266567404903E-2</v>
      </c>
      <c r="Y89" s="10">
        <v>0</v>
      </c>
      <c r="Z89" s="10">
        <v>0</v>
      </c>
      <c r="AA89" s="10">
        <v>7.6110799391138299E-3</v>
      </c>
      <c r="AB89" s="12">
        <v>0</v>
      </c>
      <c r="AC89" s="10">
        <v>3.1517194089984601E-2</v>
      </c>
      <c r="AD89" s="10">
        <v>1.53919916656626E-2</v>
      </c>
      <c r="AE89" s="10">
        <v>3.0925077280541901E-2</v>
      </c>
      <c r="AF89" s="10">
        <v>1.5411591602889499E-2</v>
      </c>
      <c r="AG89" s="12">
        <v>1.35209791028738E-2</v>
      </c>
      <c r="AH89" s="10">
        <v>2.5270588998508401E-2</v>
      </c>
      <c r="AI89" s="10">
        <v>3.7012028991262297E-2</v>
      </c>
      <c r="AJ89" s="11">
        <v>5.5589792764081103E-2</v>
      </c>
      <c r="AK89" s="12">
        <v>1.7464457382293502E-2</v>
      </c>
      <c r="AL89" s="10">
        <v>3.1695199150430099E-2</v>
      </c>
      <c r="AM89" s="10">
        <v>5.0366874003903897E-2</v>
      </c>
      <c r="AN89" s="10">
        <v>1.4448228862840201E-2</v>
      </c>
      <c r="AO89" s="10">
        <v>0</v>
      </c>
      <c r="AP89" s="10">
        <v>1.2771923788378801E-2</v>
      </c>
      <c r="AQ89" s="10">
        <v>2.8125393680890402E-2</v>
      </c>
      <c r="AR89" s="10">
        <v>4.29153265791321E-2</v>
      </c>
      <c r="AS89" s="10">
        <v>2.3542342638522999E-2</v>
      </c>
      <c r="AT89" s="10">
        <v>1.77177089447388E-2</v>
      </c>
      <c r="AU89" s="10">
        <v>3.6480352567301803E-2</v>
      </c>
      <c r="AV89" s="10">
        <v>3.3129068552128799E-2</v>
      </c>
      <c r="AW89" s="10">
        <v>0</v>
      </c>
      <c r="AX89" s="10">
        <v>5.38776500265803E-2</v>
      </c>
      <c r="AY89" s="10">
        <v>1.52748491145837E-2</v>
      </c>
      <c r="AZ89" s="10">
        <v>0</v>
      </c>
      <c r="BA89" s="10">
        <v>1.9649889960568798E-2</v>
      </c>
      <c r="BB89" s="12">
        <v>2.2305367688490601E-2</v>
      </c>
      <c r="BC89" s="11">
        <v>4.3711119624451601E-2</v>
      </c>
      <c r="BD89" s="10">
        <v>3.9650399737423098E-2</v>
      </c>
      <c r="BE89" s="11">
        <v>6.2885127684609105E-2</v>
      </c>
      <c r="BF89" s="12">
        <v>4.7935764616176798E-3</v>
      </c>
      <c r="BG89" s="12">
        <v>2.39257453693189E-2</v>
      </c>
      <c r="BH89" s="10">
        <v>3.7123061110987197E-2</v>
      </c>
      <c r="BI89" s="10">
        <v>2.6462895263615401E-2</v>
      </c>
      <c r="BJ89" s="11">
        <v>5.6091163689884697E-2</v>
      </c>
      <c r="BK89" s="10">
        <v>4.2438092298479897E-2</v>
      </c>
      <c r="BL89" s="12">
        <v>1.7780654403333301E-2</v>
      </c>
      <c r="BM89" s="10">
        <v>8.8980962166325395E-3</v>
      </c>
      <c r="BN89" s="10">
        <v>4.7016771937432901E-2</v>
      </c>
      <c r="BO89" s="10">
        <v>3.5339607461046398E-2</v>
      </c>
      <c r="BP89" s="10">
        <v>2.3916236092580399E-2</v>
      </c>
      <c r="BQ89" s="11">
        <v>7.9253819770417802E-2</v>
      </c>
      <c r="BR89" s="11">
        <v>5.1494411322082601E-2</v>
      </c>
      <c r="BS89" s="10">
        <v>3.7291932793323303E-2</v>
      </c>
      <c r="BT89" s="10">
        <v>2.0850149784298101E-2</v>
      </c>
      <c r="BU89" s="12">
        <v>1.7447427696022599E-2</v>
      </c>
      <c r="BV89" s="10">
        <v>9.3643210876588508E-3</v>
      </c>
      <c r="BW89" s="12">
        <v>1.89100240581382E-2</v>
      </c>
      <c r="BX89" s="10">
        <v>4.6808674155008702E-2</v>
      </c>
      <c r="BY89" s="10">
        <v>4.6941025187479501E-2</v>
      </c>
      <c r="BZ89" s="10">
        <v>2.9204689419999302E-2</v>
      </c>
      <c r="CA89" s="11">
        <v>5.80989818276142E-2</v>
      </c>
      <c r="CB89" s="10">
        <v>4.10602636639949E-2</v>
      </c>
      <c r="CC89" s="10">
        <v>2.9455551836768099E-2</v>
      </c>
      <c r="CD89" s="10">
        <v>3.8461933266482701E-2</v>
      </c>
      <c r="CE89" s="10">
        <v>4.26214119774002E-2</v>
      </c>
      <c r="CF89" s="10">
        <v>3.2956496903347503E-2</v>
      </c>
      <c r="CG89" s="10">
        <v>1.7801217472356901E-2</v>
      </c>
      <c r="CH89" s="12">
        <v>1.8698234350962201E-2</v>
      </c>
      <c r="CI89" s="11">
        <v>4.5695053994933003E-2</v>
      </c>
      <c r="CJ89" s="11">
        <v>6.2084019924963402E-2</v>
      </c>
      <c r="CK89" s="10">
        <v>3.8367330504465599E-2</v>
      </c>
      <c r="CL89" s="10">
        <v>4.1479154555091102E-2</v>
      </c>
      <c r="CM89" s="10">
        <v>3.4592840529941701E-2</v>
      </c>
      <c r="CN89" s="10">
        <v>2.74158365003234E-2</v>
      </c>
      <c r="CO89" s="10">
        <v>3.23999572652231E-2</v>
      </c>
      <c r="CP89" s="10">
        <v>4.4583153064258002E-2</v>
      </c>
      <c r="CQ89" s="10">
        <v>1.6584408072411901E-2</v>
      </c>
      <c r="CR89" s="10">
        <v>3.00122425554608E-2</v>
      </c>
      <c r="CS89" s="10">
        <v>4.2491682022579601E-2</v>
      </c>
      <c r="CT89" s="10">
        <v>3.4393896250629198E-2</v>
      </c>
      <c r="CU89" s="10">
        <v>3.7563775289568002E-2</v>
      </c>
      <c r="CV89" s="10">
        <v>5.5926345641441499E-2</v>
      </c>
      <c r="CW89" s="10">
        <v>0</v>
      </c>
      <c r="CX89" s="10">
        <v>2.2896162482744301E-2</v>
      </c>
      <c r="CY89" s="11">
        <v>6.17578518386191E-2</v>
      </c>
      <c r="CZ89" s="10">
        <v>2.7196491476778498E-2</v>
      </c>
      <c r="DA89" s="11">
        <v>5.5674094867643402E-2</v>
      </c>
      <c r="DB89" s="10">
        <v>2.3734626964753602E-2</v>
      </c>
      <c r="DC89" s="10">
        <v>1.7324378944233401E-2</v>
      </c>
      <c r="DD89" s="10">
        <v>2.41185524440128E-2</v>
      </c>
      <c r="DE89" s="10">
        <v>2.9977987727772801E-2</v>
      </c>
      <c r="DF89" s="10">
        <v>0</v>
      </c>
      <c r="DG89" s="10">
        <v>0</v>
      </c>
      <c r="DH89" s="11">
        <v>8.9577547240773603E-2</v>
      </c>
      <c r="DI89" s="10">
        <v>3.9814763876660803E-2</v>
      </c>
      <c r="DJ89" s="11">
        <v>7.5962052051854398E-2</v>
      </c>
      <c r="DK89" s="10">
        <v>4.8430734999359099E-2</v>
      </c>
      <c r="DL89" s="10">
        <v>2.6971850855178201E-2</v>
      </c>
      <c r="DM89" s="10">
        <v>3.9344126372661603E-2</v>
      </c>
      <c r="DN89" s="10">
        <v>0</v>
      </c>
      <c r="DO89" s="10">
        <v>0</v>
      </c>
      <c r="DP89" s="10">
        <v>0</v>
      </c>
      <c r="DQ89" s="10">
        <v>3.1863670510853703E-2</v>
      </c>
      <c r="DR89" s="10">
        <v>1.5081882031495001E-2</v>
      </c>
      <c r="DS89" s="10">
        <v>3.1205091653016499E-2</v>
      </c>
      <c r="DT89" s="12">
        <v>0</v>
      </c>
      <c r="DU89" s="10">
        <v>7.5424157690246697E-3</v>
      </c>
      <c r="DV89" s="10">
        <v>0</v>
      </c>
      <c r="DW89" s="10">
        <v>0</v>
      </c>
      <c r="DX89" s="10">
        <v>0</v>
      </c>
      <c r="DY89" s="10">
        <v>2.46370055734286E-2</v>
      </c>
      <c r="DZ89" s="10">
        <v>2.43061939222875E-2</v>
      </c>
      <c r="EA89" s="10">
        <v>3.8343428348004298E-2</v>
      </c>
      <c r="EB89" s="11">
        <v>5.9351744331431602E-2</v>
      </c>
      <c r="EC89" s="10">
        <v>1.9799530740829598E-2</v>
      </c>
      <c r="ED89" s="10">
        <v>0</v>
      </c>
      <c r="EE89" s="10">
        <v>4.1486068568890699E-2</v>
      </c>
      <c r="EF89" s="10">
        <v>4.5791326271575498E-2</v>
      </c>
      <c r="EG89" s="10">
        <v>4.6432161379206201E-2</v>
      </c>
      <c r="EH89" s="11">
        <v>9.8168414989235203E-2</v>
      </c>
      <c r="EI89" s="10">
        <v>2.5393718089953301E-2</v>
      </c>
      <c r="EJ89" s="10">
        <v>0</v>
      </c>
      <c r="EK89" s="10">
        <v>6.8280615224102798E-3</v>
      </c>
      <c r="EL89" s="12">
        <v>3.6434825031981702E-3</v>
      </c>
      <c r="EM89" s="10">
        <v>2.8543231281265499E-2</v>
      </c>
      <c r="EN89" s="10">
        <v>2.39172818221919E-2</v>
      </c>
      <c r="EO89" s="10">
        <v>1.5411591602889499E-2</v>
      </c>
      <c r="EP89" s="10">
        <v>0</v>
      </c>
      <c r="EQ89" s="10">
        <v>3.5480348115012897E-2</v>
      </c>
      <c r="ER89" s="10">
        <v>4.6228286283839203E-2</v>
      </c>
      <c r="ES89" s="10">
        <v>4.2223055631749301E-2</v>
      </c>
      <c r="ET89" s="10">
        <v>2.3480773059008399E-2</v>
      </c>
      <c r="EU89" s="10">
        <v>2.4662228620262201E-2</v>
      </c>
      <c r="EV89" s="10">
        <v>2.9977987727772801E-2</v>
      </c>
      <c r="EW89" s="10">
        <v>0</v>
      </c>
      <c r="EX89" s="10">
        <v>5.4122507260867703E-2</v>
      </c>
      <c r="EY89" s="11">
        <v>6.9942960698141696E-2</v>
      </c>
      <c r="EZ89" s="11">
        <v>5.6067287505629802E-2</v>
      </c>
      <c r="FA89" s="10">
        <v>4.2793469008813499E-2</v>
      </c>
      <c r="FB89" s="10">
        <v>4.10737676518955E-2</v>
      </c>
      <c r="FC89" s="10">
        <v>0</v>
      </c>
      <c r="FD89" s="10">
        <v>0</v>
      </c>
      <c r="FE89" s="10">
        <v>1.7465426199466502E-2</v>
      </c>
      <c r="FF89" s="10">
        <v>2.3126694627279801E-2</v>
      </c>
      <c r="FG89" s="10">
        <v>2.6008482456487701E-2</v>
      </c>
      <c r="FH89" s="12">
        <v>4.2587179946074203E-3</v>
      </c>
      <c r="FI89" s="10">
        <v>0</v>
      </c>
      <c r="FJ89" s="10">
        <v>0</v>
      </c>
    </row>
    <row r="90" spans="1:166" x14ac:dyDescent="0.35">
      <c r="A90" s="13" t="s">
        <v>291</v>
      </c>
      <c r="B90" s="10">
        <v>2.43213826577564E-2</v>
      </c>
      <c r="C90" s="10">
        <v>2.2966628717754199E-2</v>
      </c>
      <c r="D90" s="10">
        <v>2.60262536773707E-2</v>
      </c>
      <c r="E90" s="10">
        <v>3.1785464795634898E-2</v>
      </c>
      <c r="F90" s="10">
        <v>1.0926460673238599E-2</v>
      </c>
      <c r="G90" s="10">
        <v>2.15982227720646E-2</v>
      </c>
      <c r="H90" s="10">
        <v>3.2278127444041703E-2</v>
      </c>
      <c r="I90" s="11">
        <v>4.6459347397603601E-2</v>
      </c>
      <c r="J90" s="10">
        <v>1.47984605417126E-2</v>
      </c>
      <c r="K90" s="10">
        <v>2.2312614719206699E-2</v>
      </c>
      <c r="L90" s="12">
        <v>3.9255402729340902E-3</v>
      </c>
      <c r="M90" s="10">
        <v>2.7727932198772901E-2</v>
      </c>
      <c r="N90" s="10">
        <v>1.59879074040329E-2</v>
      </c>
      <c r="O90" s="10">
        <v>0</v>
      </c>
      <c r="P90" s="10">
        <v>2.1287003330046999E-2</v>
      </c>
      <c r="Q90" s="10">
        <v>4.2575365272162199E-2</v>
      </c>
      <c r="R90" s="10">
        <v>1.7680953320479999E-2</v>
      </c>
      <c r="S90" s="11">
        <v>4.9518820538040798E-2</v>
      </c>
      <c r="T90" s="10">
        <v>9.8270450603477992E-3</v>
      </c>
      <c r="U90" s="10">
        <v>8.5311961278603504E-3</v>
      </c>
      <c r="V90" s="10">
        <v>8.3732940244991196E-3</v>
      </c>
      <c r="W90" s="10">
        <v>2.8756362411059801E-2</v>
      </c>
      <c r="X90" s="12">
        <v>8.4803957176268104E-3</v>
      </c>
      <c r="Y90" s="10">
        <v>0</v>
      </c>
      <c r="Z90" s="10">
        <v>0</v>
      </c>
      <c r="AA90" s="10">
        <v>0</v>
      </c>
      <c r="AB90" s="10">
        <v>4.6213412051936902E-2</v>
      </c>
      <c r="AC90" s="10">
        <v>4.2732456434528401E-2</v>
      </c>
      <c r="AD90" s="10">
        <v>2.000177266961E-2</v>
      </c>
      <c r="AE90" s="10">
        <v>3.82046360724176E-2</v>
      </c>
      <c r="AF90" s="10">
        <v>0</v>
      </c>
      <c r="AG90" s="10">
        <v>2.67369810104571E-2</v>
      </c>
      <c r="AH90" s="10">
        <v>2.42794827265107E-2</v>
      </c>
      <c r="AI90" s="10">
        <v>2.58289214780342E-2</v>
      </c>
      <c r="AJ90" s="10">
        <v>2.4737545817983798E-2</v>
      </c>
      <c r="AK90" s="10">
        <v>2.7153188523348901E-2</v>
      </c>
      <c r="AL90" s="10">
        <v>1.7319302024052401E-2</v>
      </c>
      <c r="AM90" s="10">
        <v>1.42882901529466E-2</v>
      </c>
      <c r="AN90" s="10">
        <v>2.0920907003465699E-2</v>
      </c>
      <c r="AO90" s="10">
        <v>0</v>
      </c>
      <c r="AP90" s="10">
        <v>0</v>
      </c>
      <c r="AQ90" s="10">
        <v>0</v>
      </c>
      <c r="AR90" s="10">
        <v>3.5899133094616599E-2</v>
      </c>
      <c r="AS90" s="12">
        <v>3.8186802444558298E-3</v>
      </c>
      <c r="AT90" s="10">
        <v>8.67186939989599E-3</v>
      </c>
      <c r="AU90" s="10">
        <v>2.02797256165369E-2</v>
      </c>
      <c r="AV90" s="10">
        <v>7.9752629852291399E-3</v>
      </c>
      <c r="AW90" s="10">
        <v>0</v>
      </c>
      <c r="AX90" s="10">
        <v>1.2782543857984101E-2</v>
      </c>
      <c r="AY90" s="10">
        <v>0</v>
      </c>
      <c r="AZ90" s="10">
        <v>0</v>
      </c>
      <c r="BA90" s="10">
        <v>2.8452866049948702E-2</v>
      </c>
      <c r="BB90" s="10">
        <v>2.5410539591207801E-2</v>
      </c>
      <c r="BC90" s="10">
        <v>2.3716776373933501E-2</v>
      </c>
      <c r="BD90" s="10">
        <v>2.75476684469825E-2</v>
      </c>
      <c r="BE90" s="10">
        <v>2.04772800343914E-2</v>
      </c>
      <c r="BF90" s="10">
        <v>2.32528638808563E-2</v>
      </c>
      <c r="BG90" s="10">
        <v>2.7628852517680699E-2</v>
      </c>
      <c r="BH90" s="10">
        <v>2.5121800038934401E-2</v>
      </c>
      <c r="BI90" s="10">
        <v>1.70182664650964E-2</v>
      </c>
      <c r="BJ90" s="10">
        <v>2.3077482847650401E-2</v>
      </c>
      <c r="BK90" s="10">
        <v>2.1985917123350001E-2</v>
      </c>
      <c r="BL90" s="10">
        <v>2.7580590477052101E-2</v>
      </c>
      <c r="BM90" s="10">
        <v>1.15563128280046E-2</v>
      </c>
      <c r="BN90" s="12">
        <v>1.3531737186558E-2</v>
      </c>
      <c r="BO90" s="11">
        <v>3.03791356101429E-2</v>
      </c>
      <c r="BP90" s="10">
        <v>1.6023284695908802E-2</v>
      </c>
      <c r="BQ90" s="10">
        <v>9.9223079744259896E-3</v>
      </c>
      <c r="BR90" s="10">
        <v>3.0730125246352401E-2</v>
      </c>
      <c r="BS90" s="10">
        <v>1.9572632776181698E-2</v>
      </c>
      <c r="BT90" s="10">
        <v>1.7116724667925399E-2</v>
      </c>
      <c r="BU90" s="10">
        <v>3.0055478626335799E-2</v>
      </c>
      <c r="BV90" s="10">
        <v>1.2161817682818999E-2</v>
      </c>
      <c r="BW90" s="10">
        <v>3.5504508917146599E-2</v>
      </c>
      <c r="BX90" s="10">
        <v>2.8862673843670399E-2</v>
      </c>
      <c r="BY90" s="10">
        <v>2.3342713391038199E-2</v>
      </c>
      <c r="BZ90" s="11">
        <v>3.3157499452569301E-2</v>
      </c>
      <c r="CA90" s="10">
        <v>2.1974662628819901E-2</v>
      </c>
      <c r="CB90" s="10">
        <v>2.16396025062741E-2</v>
      </c>
      <c r="CC90" s="11">
        <v>3.2120424214304701E-2</v>
      </c>
      <c r="CD90" s="10">
        <v>1.7055785254110199E-2</v>
      </c>
      <c r="CE90" s="10">
        <v>1.62058576257578E-2</v>
      </c>
      <c r="CF90" s="10">
        <v>2.9469261322892099E-2</v>
      </c>
      <c r="CG90" s="10">
        <v>2.3339046399776599E-2</v>
      </c>
      <c r="CH90" s="10">
        <v>3.2764080194430098E-2</v>
      </c>
      <c r="CI90" s="10">
        <v>2.4520976896017399E-2</v>
      </c>
      <c r="CJ90" s="10">
        <v>2.13309137808422E-2</v>
      </c>
      <c r="CK90" s="10">
        <v>2.63596058276457E-2</v>
      </c>
      <c r="CL90" s="10">
        <v>2.5198170715553199E-2</v>
      </c>
      <c r="CM90" s="10">
        <v>2.7768369663689899E-2</v>
      </c>
      <c r="CN90" s="10">
        <v>1.6642802447022698E-2</v>
      </c>
      <c r="CO90" s="10">
        <v>2.4538416905140199E-2</v>
      </c>
      <c r="CP90" s="10">
        <v>2.6062853186253499E-2</v>
      </c>
      <c r="CQ90" s="10">
        <v>1.5310022666323799E-2</v>
      </c>
      <c r="CR90" s="10">
        <v>2.8963526534724102E-2</v>
      </c>
      <c r="CS90" s="10">
        <v>2.5152239939107101E-2</v>
      </c>
      <c r="CT90" s="10">
        <v>2.641521778645E-2</v>
      </c>
      <c r="CU90" s="10">
        <v>2.16693802185065E-2</v>
      </c>
      <c r="CV90" s="10">
        <v>3.7831024219363199E-2</v>
      </c>
      <c r="CW90" s="10">
        <v>0</v>
      </c>
      <c r="CX90" s="12">
        <v>0</v>
      </c>
      <c r="CY90" s="10">
        <v>2.2624712631638799E-2</v>
      </c>
      <c r="CZ90" s="10">
        <v>1.4649410139717401E-2</v>
      </c>
      <c r="DA90" s="11">
        <v>4.62508020748802E-2</v>
      </c>
      <c r="DB90" s="10">
        <v>3.2388664215764702E-2</v>
      </c>
      <c r="DC90" s="10">
        <v>2.15698738517737E-2</v>
      </c>
      <c r="DD90" s="10">
        <v>1.08424358759555E-2</v>
      </c>
      <c r="DE90" s="10">
        <v>3.1852265508299997E-2</v>
      </c>
      <c r="DF90" s="10">
        <v>0</v>
      </c>
      <c r="DG90" s="10">
        <v>0</v>
      </c>
      <c r="DH90" s="10">
        <v>8.5311961278603504E-3</v>
      </c>
      <c r="DI90" s="10">
        <v>9.8270450603477992E-3</v>
      </c>
      <c r="DJ90" s="11">
        <v>4.9518820538040798E-2</v>
      </c>
      <c r="DK90" s="10">
        <v>1.7680953320479999E-2</v>
      </c>
      <c r="DL90" s="10">
        <v>4.2843185597109298E-2</v>
      </c>
      <c r="DM90" s="10">
        <v>2.11310497739872E-2</v>
      </c>
      <c r="DN90" s="10">
        <v>0</v>
      </c>
      <c r="DO90" s="10">
        <v>0</v>
      </c>
      <c r="DP90" s="10">
        <v>0</v>
      </c>
      <c r="DQ90" s="10">
        <v>3.9364167945492599E-2</v>
      </c>
      <c r="DR90" s="10">
        <v>1.9598787627777298E-2</v>
      </c>
      <c r="DS90" s="10">
        <v>4.2309293644313899E-2</v>
      </c>
      <c r="DT90" s="10">
        <v>4.6523767249646499E-2</v>
      </c>
      <c r="DU90" s="10">
        <v>0</v>
      </c>
      <c r="DV90" s="10">
        <v>0</v>
      </c>
      <c r="DW90" s="10">
        <v>0</v>
      </c>
      <c r="DX90" s="10">
        <v>0</v>
      </c>
      <c r="DY90" s="10">
        <v>1.0282157979899899E-2</v>
      </c>
      <c r="DZ90" s="10">
        <v>3.5487649663947303E-2</v>
      </c>
      <c r="EA90" s="10">
        <v>3.2226660699488603E-2</v>
      </c>
      <c r="EB90" s="10">
        <v>1.8714273438548101E-2</v>
      </c>
      <c r="EC90" s="12">
        <v>3.9255402729340902E-3</v>
      </c>
      <c r="ED90" s="10">
        <v>0</v>
      </c>
      <c r="EE90" s="10">
        <v>1.1620211716588599E-2</v>
      </c>
      <c r="EF90" s="10">
        <v>3.8349137886581099E-2</v>
      </c>
      <c r="EG90" s="10">
        <v>2.9564206490785099E-2</v>
      </c>
      <c r="EH90" s="10">
        <v>7.7118079171592403E-3</v>
      </c>
      <c r="EI90" s="10">
        <v>8.3732940244991196E-3</v>
      </c>
      <c r="EJ90" s="10">
        <v>0</v>
      </c>
      <c r="EK90" s="10">
        <v>8.8678761209998302E-3</v>
      </c>
      <c r="EL90" s="10">
        <v>3.2735695223444897E-2</v>
      </c>
      <c r="EM90" s="10">
        <v>3.5847826574002199E-2</v>
      </c>
      <c r="EN90" s="10">
        <v>2.9547251881346898E-2</v>
      </c>
      <c r="EO90" s="10">
        <v>0</v>
      </c>
      <c r="EP90" s="10">
        <v>0</v>
      </c>
      <c r="EQ90" s="10">
        <v>1.80314422942605E-2</v>
      </c>
      <c r="ER90" s="10">
        <v>1.39589472001324E-2</v>
      </c>
      <c r="ES90" s="11">
        <v>4.0021377394636001E-2</v>
      </c>
      <c r="ET90" s="10">
        <v>2.7963260184945202E-2</v>
      </c>
      <c r="EU90" s="10">
        <v>9.4192950192534992E-3</v>
      </c>
      <c r="EV90" s="10">
        <v>3.1852265508299997E-2</v>
      </c>
      <c r="EW90" s="10">
        <v>0</v>
      </c>
      <c r="EX90" s="10">
        <v>1.1389774154641199E-2</v>
      </c>
      <c r="EY90" s="12">
        <v>6.7291796622377404E-3</v>
      </c>
      <c r="EZ90" s="10">
        <v>3.9380036106313902E-2</v>
      </c>
      <c r="FA90" s="10">
        <v>2.9977742866811999E-2</v>
      </c>
      <c r="FB90" s="10">
        <v>1.8208727616892101E-2</v>
      </c>
      <c r="FC90" s="10">
        <v>0</v>
      </c>
      <c r="FD90" s="10">
        <v>0</v>
      </c>
      <c r="FE90" s="10">
        <v>2.5289781935466001E-2</v>
      </c>
      <c r="FF90" s="10">
        <v>2.1534024704585999E-2</v>
      </c>
      <c r="FG90" s="10">
        <v>4.0772525984499798E-2</v>
      </c>
      <c r="FH90" s="10">
        <v>2.59582321382258E-2</v>
      </c>
      <c r="FI90" s="10">
        <v>0</v>
      </c>
      <c r="FJ90" s="10">
        <v>0</v>
      </c>
    </row>
    <row r="91" spans="1:166" x14ac:dyDescent="0.35">
      <c r="A91" s="13" t="s">
        <v>292</v>
      </c>
      <c r="B91" s="10">
        <v>2.23994448241829E-2</v>
      </c>
      <c r="C91" s="11">
        <v>3.3900883898255602E-2</v>
      </c>
      <c r="D91" s="12">
        <v>1.0580768745328799E-2</v>
      </c>
      <c r="E91" s="10">
        <v>0</v>
      </c>
      <c r="F91" s="10">
        <v>7.3210665727320096E-3</v>
      </c>
      <c r="G91" s="12">
        <v>2.4878220372187201E-3</v>
      </c>
      <c r="H91" s="10">
        <v>3.5598164248871099E-2</v>
      </c>
      <c r="I91" s="10">
        <v>3.2525774193957101E-2</v>
      </c>
      <c r="J91" s="11">
        <v>3.8140274828561402E-2</v>
      </c>
      <c r="K91" s="10">
        <v>1.7887662668593599E-2</v>
      </c>
      <c r="L91" s="10">
        <v>3.9255402729340902E-3</v>
      </c>
      <c r="M91" s="10">
        <v>2.6206981250403601E-2</v>
      </c>
      <c r="N91" s="10">
        <v>1.30850314556069E-2</v>
      </c>
      <c r="O91" s="10">
        <v>0</v>
      </c>
      <c r="P91" s="10">
        <v>1.42629505723604E-2</v>
      </c>
      <c r="Q91" s="10">
        <v>4.90410405914137E-3</v>
      </c>
      <c r="R91" s="10">
        <v>4.22009369285435E-2</v>
      </c>
      <c r="S91" s="10">
        <v>3.8874786158524903E-2</v>
      </c>
      <c r="T91" s="11">
        <v>6.5983382433735097E-2</v>
      </c>
      <c r="U91" s="10">
        <v>3.4515446291734399E-2</v>
      </c>
      <c r="V91" s="10">
        <v>8.3732940244991196E-3</v>
      </c>
      <c r="W91" s="11">
        <v>3.7016688492646603E-2</v>
      </c>
      <c r="X91" s="10">
        <v>2.6104968968799699E-2</v>
      </c>
      <c r="Y91" s="10">
        <v>0</v>
      </c>
      <c r="Z91" s="10">
        <v>0</v>
      </c>
      <c r="AA91" s="10">
        <v>0</v>
      </c>
      <c r="AB91" s="10">
        <v>2.9294785546006299E-2</v>
      </c>
      <c r="AC91" s="10">
        <v>2.4791738224671799E-2</v>
      </c>
      <c r="AD91" s="10">
        <v>1.05741222602897E-2</v>
      </c>
      <c r="AE91" s="12">
        <v>0</v>
      </c>
      <c r="AF91" s="10">
        <v>0</v>
      </c>
      <c r="AG91" s="10">
        <v>1.4885879011027101E-2</v>
      </c>
      <c r="AH91" s="12">
        <v>0</v>
      </c>
      <c r="AI91" s="11">
        <v>2.5493706600288199E-2</v>
      </c>
      <c r="AJ91" s="11">
        <v>3.7456996074793303E-2</v>
      </c>
      <c r="AK91" s="12">
        <v>1.2916327475805201E-2</v>
      </c>
      <c r="AL91" s="12">
        <v>8.0274962105575994E-3</v>
      </c>
      <c r="AM91" s="10">
        <v>1.6474237874887901E-2</v>
      </c>
      <c r="AN91" s="12">
        <v>0</v>
      </c>
      <c r="AO91" s="10">
        <v>0</v>
      </c>
      <c r="AP91" s="10">
        <v>1.10741690278918E-2</v>
      </c>
      <c r="AQ91" s="10">
        <v>0</v>
      </c>
      <c r="AR91" s="10">
        <v>1.3819754591978701E-2</v>
      </c>
      <c r="AS91" s="12">
        <v>3.8186802444558298E-3</v>
      </c>
      <c r="AT91" s="10">
        <v>8.67186939989599E-3</v>
      </c>
      <c r="AU91" s="10">
        <v>7.8068969095867E-3</v>
      </c>
      <c r="AV91" s="10">
        <v>7.9752629852291399E-3</v>
      </c>
      <c r="AW91" s="10">
        <v>0</v>
      </c>
      <c r="AX91" s="10">
        <v>1.5648533209340801E-2</v>
      </c>
      <c r="AY91" s="10">
        <v>0</v>
      </c>
      <c r="AZ91" s="10">
        <v>0</v>
      </c>
      <c r="BA91" s="10">
        <v>0</v>
      </c>
      <c r="BB91" s="10">
        <v>1.7087804803086699E-2</v>
      </c>
      <c r="BC91" s="10">
        <v>2.5348010669494499E-2</v>
      </c>
      <c r="BD91" s="10">
        <v>2.13349921495639E-2</v>
      </c>
      <c r="BE91" s="11">
        <v>4.07292215527639E-2</v>
      </c>
      <c r="BF91" s="10">
        <v>1.27997840082503E-2</v>
      </c>
      <c r="BG91" s="12">
        <v>9.2985143390216605E-3</v>
      </c>
      <c r="BH91" s="10">
        <v>2.4397014554621298E-2</v>
      </c>
      <c r="BI91" s="10">
        <v>4.1733490554227504E-3</v>
      </c>
      <c r="BJ91" s="11">
        <v>3.6832076929515199E-2</v>
      </c>
      <c r="BK91" s="10">
        <v>7.9690129441648203E-3</v>
      </c>
      <c r="BL91" s="12">
        <v>1.17173371944323E-2</v>
      </c>
      <c r="BM91" s="10">
        <v>0</v>
      </c>
      <c r="BN91" s="12">
        <v>7.5920273678939196E-3</v>
      </c>
      <c r="BO91" s="11">
        <v>3.04038192627454E-2</v>
      </c>
      <c r="BP91" s="12">
        <v>2.4304537948747502E-3</v>
      </c>
      <c r="BQ91" s="10">
        <v>1.6700841092469901E-2</v>
      </c>
      <c r="BR91" s="11">
        <v>4.4135563654352103E-2</v>
      </c>
      <c r="BS91" s="10">
        <v>4.6644561783699403E-3</v>
      </c>
      <c r="BT91" s="12">
        <v>0</v>
      </c>
      <c r="BU91" s="10">
        <v>1.51960897874285E-2</v>
      </c>
      <c r="BV91" s="10">
        <v>0</v>
      </c>
      <c r="BW91" s="10">
        <v>3.2693438299088003E-2</v>
      </c>
      <c r="BX91" s="10">
        <v>3.0007423476168301E-2</v>
      </c>
      <c r="BY91" s="10">
        <v>1.8870877554588199E-2</v>
      </c>
      <c r="BZ91" s="11">
        <v>3.6719179268010799E-2</v>
      </c>
      <c r="CA91" s="10">
        <v>7.43132446425771E-3</v>
      </c>
      <c r="CB91" s="12">
        <v>1.3283333391151401E-2</v>
      </c>
      <c r="CC91" s="11">
        <v>3.8237715168219798E-2</v>
      </c>
      <c r="CD91" s="10">
        <v>2.5730534475951201E-2</v>
      </c>
      <c r="CE91" s="10">
        <v>2.27891090531703E-2</v>
      </c>
      <c r="CF91" s="10">
        <v>2.4618369223310899E-2</v>
      </c>
      <c r="CG91" s="10">
        <v>1.10996416388335E-2</v>
      </c>
      <c r="CH91" s="12">
        <v>1.0034770855483601E-2</v>
      </c>
      <c r="CI91" s="11">
        <v>3.4108595934085398E-2</v>
      </c>
      <c r="CJ91" s="11">
        <v>3.6721868359688999E-2</v>
      </c>
      <c r="CK91" s="11">
        <v>2.6270418779786298E-2</v>
      </c>
      <c r="CL91" s="11">
        <v>2.96648687504074E-2</v>
      </c>
      <c r="CM91" s="10">
        <v>2.2153117423831602E-2</v>
      </c>
      <c r="CN91" s="12">
        <v>7.8163587073789807E-3</v>
      </c>
      <c r="CO91" s="10">
        <v>2.2806051275597299E-2</v>
      </c>
      <c r="CP91" s="10">
        <v>2.29773274796253E-2</v>
      </c>
      <c r="CQ91" s="10">
        <v>1.76718594457567E-2</v>
      </c>
      <c r="CR91" s="10">
        <v>2.3659125386097098E-2</v>
      </c>
      <c r="CS91" s="10">
        <v>2.3475711346346899E-2</v>
      </c>
      <c r="CT91" s="10">
        <v>1.6131453023751501E-2</v>
      </c>
      <c r="CU91" s="10">
        <v>2.7780998413025702E-2</v>
      </c>
      <c r="CV91" s="11">
        <v>4.5348965586945698E-2</v>
      </c>
      <c r="CW91" s="10">
        <v>0</v>
      </c>
      <c r="CX91" s="12">
        <v>0</v>
      </c>
      <c r="CY91" s="10">
        <v>1.81378665217687E-2</v>
      </c>
      <c r="CZ91" s="11">
        <v>3.7756125188172701E-2</v>
      </c>
      <c r="DA91" s="10">
        <v>3.2379773475994897E-2</v>
      </c>
      <c r="DB91" s="10">
        <v>3.57200705199879E-2</v>
      </c>
      <c r="DC91" s="12">
        <v>2.4845566264774998E-3</v>
      </c>
      <c r="DD91" s="10">
        <v>7.2647673599250404E-3</v>
      </c>
      <c r="DE91" s="10">
        <v>0</v>
      </c>
      <c r="DF91" s="10">
        <v>0</v>
      </c>
      <c r="DG91" s="10">
        <v>0</v>
      </c>
      <c r="DH91" s="10">
        <v>3.4515446291734399E-2</v>
      </c>
      <c r="DI91" s="11">
        <v>6.5983382433735097E-2</v>
      </c>
      <c r="DJ91" s="10">
        <v>3.8874786158524903E-2</v>
      </c>
      <c r="DK91" s="10">
        <v>4.22009369285435E-2</v>
      </c>
      <c r="DL91" s="10">
        <v>4.9349533245392797E-3</v>
      </c>
      <c r="DM91" s="10">
        <v>1.41584568666388E-2</v>
      </c>
      <c r="DN91" s="10">
        <v>0</v>
      </c>
      <c r="DO91" s="10">
        <v>0</v>
      </c>
      <c r="DP91" s="10">
        <v>0</v>
      </c>
      <c r="DQ91" s="12">
        <v>0</v>
      </c>
      <c r="DR91" s="10">
        <v>1.03610804878532E-2</v>
      </c>
      <c r="DS91" s="10">
        <v>2.4546235344735701E-2</v>
      </c>
      <c r="DT91" s="10">
        <v>2.9491520401891302E-2</v>
      </c>
      <c r="DU91" s="10">
        <v>0</v>
      </c>
      <c r="DV91" s="10">
        <v>0</v>
      </c>
      <c r="DW91" s="10">
        <v>0</v>
      </c>
      <c r="DX91" s="10">
        <v>0</v>
      </c>
      <c r="DY91" s="12">
        <v>3.2686919298908902E-3</v>
      </c>
      <c r="DZ91" s="10">
        <v>2.6886610278806299E-2</v>
      </c>
      <c r="EA91" s="11">
        <v>3.4249067382811499E-2</v>
      </c>
      <c r="EB91" s="10">
        <v>2.1977532322253201E-2</v>
      </c>
      <c r="EC91" s="10">
        <v>3.9255402729340902E-3</v>
      </c>
      <c r="ED91" s="10">
        <v>0</v>
      </c>
      <c r="EE91" s="10">
        <v>6.3612052244307197E-3</v>
      </c>
      <c r="EF91" s="10">
        <v>3.49436442505172E-2</v>
      </c>
      <c r="EG91" s="11">
        <v>4.4730234283710202E-2</v>
      </c>
      <c r="EH91" s="11">
        <v>4.5704882587446601E-2</v>
      </c>
      <c r="EI91" s="10">
        <v>8.3732940244991196E-3</v>
      </c>
      <c r="EJ91" s="10">
        <v>0</v>
      </c>
      <c r="EK91" s="10">
        <v>0</v>
      </c>
      <c r="EL91" s="10">
        <v>1.9137988341330601E-2</v>
      </c>
      <c r="EM91" s="10">
        <v>2.14141538126131E-2</v>
      </c>
      <c r="EN91" s="12">
        <v>0</v>
      </c>
      <c r="EO91" s="10">
        <v>0</v>
      </c>
      <c r="EP91" s="10">
        <v>0</v>
      </c>
      <c r="EQ91" s="12">
        <v>6.9413962389936797E-3</v>
      </c>
      <c r="ER91" s="11">
        <v>3.4973728340927303E-2</v>
      </c>
      <c r="ES91" s="11">
        <v>3.3014677751882403E-2</v>
      </c>
      <c r="ET91" s="10">
        <v>1.39659122923302E-2</v>
      </c>
      <c r="EU91" s="10">
        <v>6.31121897258598E-3</v>
      </c>
      <c r="EV91" s="10">
        <v>0</v>
      </c>
      <c r="EW91" s="10">
        <v>0</v>
      </c>
      <c r="EX91" s="10">
        <v>1.39434889554061E-2</v>
      </c>
      <c r="EY91" s="11">
        <v>6.3034590461490694E-2</v>
      </c>
      <c r="EZ91" s="11">
        <v>4.7327266050734999E-2</v>
      </c>
      <c r="FA91" s="10">
        <v>5.5225837610676804E-3</v>
      </c>
      <c r="FB91" s="10">
        <v>1.2200410642991801E-2</v>
      </c>
      <c r="FC91" s="10">
        <v>0</v>
      </c>
      <c r="FD91" s="10">
        <v>0</v>
      </c>
      <c r="FE91" s="12">
        <v>0</v>
      </c>
      <c r="FF91" s="10">
        <v>7.26404543361776E-3</v>
      </c>
      <c r="FG91" s="10">
        <v>1.6251558467743302E-2</v>
      </c>
      <c r="FH91" s="10">
        <v>2.2369613483327999E-2</v>
      </c>
      <c r="FI91" s="10">
        <v>0</v>
      </c>
      <c r="FJ91" s="10">
        <v>0</v>
      </c>
    </row>
    <row r="92" spans="1:166" x14ac:dyDescent="0.35">
      <c r="A92" s="13" t="s">
        <v>293</v>
      </c>
      <c r="B92" s="10">
        <v>1.10578240450089E-2</v>
      </c>
      <c r="C92" s="10">
        <v>1.4735809309069399E-2</v>
      </c>
      <c r="D92" s="10">
        <v>7.3235734522662903E-3</v>
      </c>
      <c r="E92" s="10">
        <v>0</v>
      </c>
      <c r="F92" s="10">
        <v>1.0376084261666E-2</v>
      </c>
      <c r="G92" s="10">
        <v>0</v>
      </c>
      <c r="H92" s="11">
        <v>2.47507598275028E-2</v>
      </c>
      <c r="I92" s="10">
        <v>5.7547927269872203E-3</v>
      </c>
      <c r="J92" s="11">
        <v>2.6503949589514901E-2</v>
      </c>
      <c r="K92" s="10">
        <v>4.7199656267624601E-3</v>
      </c>
      <c r="L92" s="10">
        <v>0</v>
      </c>
      <c r="M92" s="11">
        <v>1.4312281959736E-2</v>
      </c>
      <c r="N92" s="12">
        <v>3.0964120150020601E-3</v>
      </c>
      <c r="O92" s="10">
        <v>0</v>
      </c>
      <c r="P92" s="10">
        <v>7.8493453644302505E-3</v>
      </c>
      <c r="Q92" s="10">
        <v>0</v>
      </c>
      <c r="R92" s="11">
        <v>3.71148638957252E-2</v>
      </c>
      <c r="S92" s="10">
        <v>5.2175151174644599E-3</v>
      </c>
      <c r="T92" s="11">
        <v>3.4502107113148599E-2</v>
      </c>
      <c r="U92" s="10">
        <v>9.1074906267874494E-3</v>
      </c>
      <c r="V92" s="10">
        <v>0</v>
      </c>
      <c r="W92" s="11">
        <v>1.8156353002429602E-2</v>
      </c>
      <c r="X92" s="10">
        <v>6.1774203478594802E-3</v>
      </c>
      <c r="Y92" s="10">
        <v>0</v>
      </c>
      <c r="Z92" s="10">
        <v>0</v>
      </c>
      <c r="AA92" s="10">
        <v>0</v>
      </c>
      <c r="AB92" s="10">
        <v>1.2947289672673E-2</v>
      </c>
      <c r="AC92" s="10">
        <v>6.4092763506959699E-3</v>
      </c>
      <c r="AD92" s="10">
        <v>1.8787786418199899E-2</v>
      </c>
      <c r="AE92" s="10">
        <v>0</v>
      </c>
      <c r="AF92" s="10">
        <v>0</v>
      </c>
      <c r="AG92" s="10">
        <v>1.03033939180398E-2</v>
      </c>
      <c r="AH92" s="12">
        <v>0</v>
      </c>
      <c r="AI92" s="10">
        <v>1.23466475509345E-2</v>
      </c>
      <c r="AJ92" s="10">
        <v>1.5618930095009E-2</v>
      </c>
      <c r="AK92" s="10">
        <v>8.9401512573787298E-3</v>
      </c>
      <c r="AL92" s="10">
        <v>5.0716126189963703E-3</v>
      </c>
      <c r="AM92" s="10">
        <v>1.0408096186298401E-2</v>
      </c>
      <c r="AN92" s="10">
        <v>0</v>
      </c>
      <c r="AO92" s="10">
        <v>0</v>
      </c>
      <c r="AP92" s="10">
        <v>0</v>
      </c>
      <c r="AQ92" s="10">
        <v>0</v>
      </c>
      <c r="AR92" s="10">
        <v>1.2051269352933099E-2</v>
      </c>
      <c r="AS92" s="10">
        <v>0</v>
      </c>
      <c r="AT92" s="10">
        <v>0</v>
      </c>
      <c r="AU92" s="10">
        <v>6.8078645566266704E-3</v>
      </c>
      <c r="AV92" s="10">
        <v>0</v>
      </c>
      <c r="AW92" s="10">
        <v>0</v>
      </c>
      <c r="AX92" s="10">
        <v>1.36460229759466E-2</v>
      </c>
      <c r="AY92" s="10">
        <v>0</v>
      </c>
      <c r="AZ92" s="10">
        <v>0</v>
      </c>
      <c r="BA92" s="10">
        <v>0</v>
      </c>
      <c r="BB92" s="10">
        <v>1.215530337402E-2</v>
      </c>
      <c r="BC92" s="10">
        <v>1.04485978827302E-2</v>
      </c>
      <c r="BD92" s="10">
        <v>1.6598863114493798E-2</v>
      </c>
      <c r="BE92" s="10">
        <v>1.3723421115189101E-2</v>
      </c>
      <c r="BF92" s="10">
        <v>7.6690222152542096E-3</v>
      </c>
      <c r="BG92" s="10">
        <v>7.1239564393074297E-3</v>
      </c>
      <c r="BH92" s="10">
        <v>1.16214909131529E-2</v>
      </c>
      <c r="BI92" s="10">
        <v>5.9148514799327997E-3</v>
      </c>
      <c r="BJ92" s="11">
        <v>1.5905739316567101E-2</v>
      </c>
      <c r="BK92" s="10">
        <v>4.3855957079162004E-3</v>
      </c>
      <c r="BL92" s="10">
        <v>7.2942803204233703E-3</v>
      </c>
      <c r="BM92" s="10">
        <v>7.5962748932583398E-3</v>
      </c>
      <c r="BN92" s="12">
        <v>3.2856640823282898E-3</v>
      </c>
      <c r="BO92" s="11">
        <v>1.5678096175715198E-2</v>
      </c>
      <c r="BP92" s="10">
        <v>6.2592520766935698E-3</v>
      </c>
      <c r="BQ92" s="10">
        <v>7.22776026259542E-3</v>
      </c>
      <c r="BR92" s="11">
        <v>1.9326025606943301E-2</v>
      </c>
      <c r="BS92" s="10">
        <v>4.6644561783699403E-3</v>
      </c>
      <c r="BT92" s="12">
        <v>0</v>
      </c>
      <c r="BU92" s="10">
        <v>1.1654767265763E-2</v>
      </c>
      <c r="BV92" s="10">
        <v>7.9942895017955894E-3</v>
      </c>
      <c r="BW92" s="10">
        <v>3.2992087835677698E-3</v>
      </c>
      <c r="BX92" s="11">
        <v>2.0687146339145E-2</v>
      </c>
      <c r="BY92" s="10">
        <v>8.7337248786375707E-3</v>
      </c>
      <c r="BZ92" s="10">
        <v>1.52042565667033E-2</v>
      </c>
      <c r="CA92" s="10">
        <v>7.90833961875201E-3</v>
      </c>
      <c r="CB92" s="10">
        <v>1.1180370578831899E-2</v>
      </c>
      <c r="CC92" s="10">
        <v>1.4480566032022E-2</v>
      </c>
      <c r="CD92" s="10">
        <v>4.1743682659587198E-3</v>
      </c>
      <c r="CE92" s="10">
        <v>1.26343980553115E-2</v>
      </c>
      <c r="CF92" s="10">
        <v>1.42073122769818E-2</v>
      </c>
      <c r="CG92" s="10">
        <v>7.1899498280890003E-3</v>
      </c>
      <c r="CH92" s="10">
        <v>1.0146820799869199E-2</v>
      </c>
      <c r="CI92" s="10">
        <v>1.2188301973414599E-2</v>
      </c>
      <c r="CJ92" s="10">
        <v>1.4054853226084E-2</v>
      </c>
      <c r="CK92" s="10">
        <v>1.1744018173615501E-2</v>
      </c>
      <c r="CL92" s="10">
        <v>1.3231373777605899E-2</v>
      </c>
      <c r="CM92" s="10">
        <v>9.93992876352018E-3</v>
      </c>
      <c r="CN92" s="10">
        <v>8.4727309430954502E-3</v>
      </c>
      <c r="CO92" s="10">
        <v>6.8781158079014096E-3</v>
      </c>
      <c r="CP92" s="10">
        <v>1.3384932470967999E-2</v>
      </c>
      <c r="CQ92" s="10">
        <v>2.2224441938312599E-2</v>
      </c>
      <c r="CR92" s="12">
        <v>4.3692612402885201E-3</v>
      </c>
      <c r="CS92" s="11">
        <v>1.6742691513789099E-2</v>
      </c>
      <c r="CT92" s="10">
        <v>1.060022991077E-2</v>
      </c>
      <c r="CU92" s="10">
        <v>1.14677750342028E-2</v>
      </c>
      <c r="CV92" s="11">
        <v>3.5918224421627801E-2</v>
      </c>
      <c r="CW92" s="10">
        <v>0</v>
      </c>
      <c r="CX92" s="10">
        <v>0</v>
      </c>
      <c r="CY92" s="10">
        <v>4.78598619124592E-3</v>
      </c>
      <c r="CZ92" s="11">
        <v>2.62370012586636E-2</v>
      </c>
      <c r="DA92" s="10">
        <v>5.7289607862975496E-3</v>
      </c>
      <c r="DB92" s="11">
        <v>2.48355190531972E-2</v>
      </c>
      <c r="DC92" s="10">
        <v>0</v>
      </c>
      <c r="DD92" s="10">
        <v>1.0296291874839899E-2</v>
      </c>
      <c r="DE92" s="10">
        <v>0</v>
      </c>
      <c r="DF92" s="10">
        <v>0</v>
      </c>
      <c r="DG92" s="10">
        <v>0</v>
      </c>
      <c r="DH92" s="10">
        <v>9.1074906267874494E-3</v>
      </c>
      <c r="DI92" s="11">
        <v>3.4502107113148599E-2</v>
      </c>
      <c r="DJ92" s="10">
        <v>5.2175151174644599E-3</v>
      </c>
      <c r="DK92" s="11">
        <v>3.71148638957252E-2</v>
      </c>
      <c r="DL92" s="10">
        <v>0</v>
      </c>
      <c r="DM92" s="10">
        <v>7.7918392277822497E-3</v>
      </c>
      <c r="DN92" s="10">
        <v>0</v>
      </c>
      <c r="DO92" s="10">
        <v>0</v>
      </c>
      <c r="DP92" s="10">
        <v>0</v>
      </c>
      <c r="DQ92" s="10">
        <v>0</v>
      </c>
      <c r="DR92" s="10">
        <v>1.8409260123518699E-2</v>
      </c>
      <c r="DS92" s="10">
        <v>6.3458077956417497E-3</v>
      </c>
      <c r="DT92" s="10">
        <v>1.3034239726082799E-2</v>
      </c>
      <c r="DU92" s="10">
        <v>0</v>
      </c>
      <c r="DV92" s="10">
        <v>0</v>
      </c>
      <c r="DW92" s="10">
        <v>0</v>
      </c>
      <c r="DX92" s="10">
        <v>0</v>
      </c>
      <c r="DY92" s="10">
        <v>4.6326887691882897E-3</v>
      </c>
      <c r="DZ92" s="10">
        <v>1.6111188522378601E-2</v>
      </c>
      <c r="EA92" s="10">
        <v>1.6884595478307701E-2</v>
      </c>
      <c r="EB92" s="10">
        <v>7.1403597193078804E-3</v>
      </c>
      <c r="EC92" s="10">
        <v>0</v>
      </c>
      <c r="ED92" s="10">
        <v>0</v>
      </c>
      <c r="EE92" s="10">
        <v>3.5007691071533599E-3</v>
      </c>
      <c r="EF92" s="11">
        <v>2.40686433910892E-2</v>
      </c>
      <c r="EG92" s="11">
        <v>2.1701192078064199E-2</v>
      </c>
      <c r="EH92" s="10">
        <v>8.2327515706438602E-3</v>
      </c>
      <c r="EI92" s="10">
        <v>0</v>
      </c>
      <c r="EJ92" s="10">
        <v>0</v>
      </c>
      <c r="EK92" s="10">
        <v>5.8290932183174098E-3</v>
      </c>
      <c r="EL92" s="10">
        <v>8.4583339385881206E-3</v>
      </c>
      <c r="EM92" s="10">
        <v>1.0996438668386401E-2</v>
      </c>
      <c r="EN92" s="10">
        <v>6.2646265877466904E-3</v>
      </c>
      <c r="EO92" s="10">
        <v>0</v>
      </c>
      <c r="EP92" s="10">
        <v>0</v>
      </c>
      <c r="EQ92" s="10">
        <v>6.0531202059191198E-3</v>
      </c>
      <c r="ER92" s="10">
        <v>1.8124804441141899E-2</v>
      </c>
      <c r="ES92" s="10">
        <v>1.04847435287153E-2</v>
      </c>
      <c r="ET92" s="10">
        <v>1.02034090944384E-2</v>
      </c>
      <c r="EU92" s="10">
        <v>8.9448360020771504E-3</v>
      </c>
      <c r="EV92" s="10">
        <v>0</v>
      </c>
      <c r="EW92" s="10">
        <v>0</v>
      </c>
      <c r="EX92" s="10">
        <v>1.2159169687338701E-2</v>
      </c>
      <c r="EY92" s="11">
        <v>2.3625706004642099E-2</v>
      </c>
      <c r="EZ92" s="10">
        <v>1.19410868813101E-2</v>
      </c>
      <c r="FA92" s="10">
        <v>1.5819494462256199E-2</v>
      </c>
      <c r="FB92" s="10">
        <v>6.7142654837697201E-3</v>
      </c>
      <c r="FC92" s="10">
        <v>0</v>
      </c>
      <c r="FD92" s="10">
        <v>0</v>
      </c>
      <c r="FE92" s="10">
        <v>0</v>
      </c>
      <c r="FF92" s="10">
        <v>1.2906540210096899E-2</v>
      </c>
      <c r="FG92" s="10">
        <v>8.7790522289685705E-3</v>
      </c>
      <c r="FH92" s="10">
        <v>4.61368187731938E-3</v>
      </c>
      <c r="FI92" s="10">
        <v>0</v>
      </c>
      <c r="FJ92" s="10">
        <v>0</v>
      </c>
    </row>
    <row r="93" spans="1:166" x14ac:dyDescent="0.35">
      <c r="A93" s="13" t="s">
        <v>294</v>
      </c>
      <c r="B93" s="10">
        <v>6.7767726383259105E-2</v>
      </c>
      <c r="C93" s="10">
        <v>7.5093188070087094E-2</v>
      </c>
      <c r="D93" s="10">
        <v>5.86099773274881E-2</v>
      </c>
      <c r="E93" s="10">
        <v>4.06370768338963E-2</v>
      </c>
      <c r="F93" s="12">
        <v>1.8852945740198499E-2</v>
      </c>
      <c r="G93" s="10">
        <v>4.12735963766558E-2</v>
      </c>
      <c r="H93" s="10">
        <v>8.2898383075269297E-2</v>
      </c>
      <c r="I93" s="10">
        <v>7.3510403494029097E-2</v>
      </c>
      <c r="J93" s="10">
        <v>8.2708923312999602E-2</v>
      </c>
      <c r="K93" s="10">
        <v>7.1461084397888106E-2</v>
      </c>
      <c r="L93" s="10">
        <v>6.7938343511541502E-2</v>
      </c>
      <c r="M93" s="10">
        <v>6.6753292015415702E-2</v>
      </c>
      <c r="N93" s="10">
        <v>7.0249347037578999E-2</v>
      </c>
      <c r="O93" s="10">
        <v>0</v>
      </c>
      <c r="P93" s="10">
        <v>3.6729434238090601E-2</v>
      </c>
      <c r="Q93" s="10">
        <v>4.8219381704732799E-2</v>
      </c>
      <c r="R93" s="10">
        <v>6.9321026058808299E-2</v>
      </c>
      <c r="S93" s="10">
        <v>6.2250384335655003E-2</v>
      </c>
      <c r="T93" s="10">
        <v>9.9504264376237606E-2</v>
      </c>
      <c r="U93" s="11">
        <v>0.110193883966015</v>
      </c>
      <c r="V93" s="10">
        <v>5.9888310364335499E-2</v>
      </c>
      <c r="W93" s="10">
        <v>6.7532866949572695E-2</v>
      </c>
      <c r="X93" s="11">
        <v>9.4009528459661998E-2</v>
      </c>
      <c r="Y93" s="10">
        <v>0</v>
      </c>
      <c r="Z93" s="12">
        <v>0</v>
      </c>
      <c r="AA93" s="10">
        <v>3.4122163866624998E-2</v>
      </c>
      <c r="AB93" s="10">
        <v>9.5860092831268395E-2</v>
      </c>
      <c r="AC93" s="10">
        <v>8.7226772855389198E-2</v>
      </c>
      <c r="AD93" s="10">
        <v>6.6857982431805504E-2</v>
      </c>
      <c r="AE93" s="12">
        <v>2.2203960851331001E-2</v>
      </c>
      <c r="AF93" s="10">
        <v>7.1189019627911798E-2</v>
      </c>
      <c r="AG93" s="10">
        <v>6.6158233101481903E-2</v>
      </c>
      <c r="AH93" s="12">
        <v>4.0058455102478102E-2</v>
      </c>
      <c r="AI93" s="10">
        <v>7.1371938174144306E-2</v>
      </c>
      <c r="AJ93" s="11">
        <v>8.0380775330250898E-2</v>
      </c>
      <c r="AK93" s="10">
        <v>6.1275795749646797E-2</v>
      </c>
      <c r="AL93" s="10">
        <v>5.1027207836562699E-2</v>
      </c>
      <c r="AM93" s="10">
        <v>4.9181488178139797E-2</v>
      </c>
      <c r="AN93" s="10">
        <v>4.65330349351449E-2</v>
      </c>
      <c r="AO93" s="10">
        <v>0</v>
      </c>
      <c r="AP93" s="10">
        <v>8.5489770748977803E-2</v>
      </c>
      <c r="AQ93" s="10">
        <v>4.97388063545222E-2</v>
      </c>
      <c r="AR93" s="12">
        <v>3.0298939679597101E-2</v>
      </c>
      <c r="AS93" s="10">
        <v>6.6088943730200703E-2</v>
      </c>
      <c r="AT93" s="10">
        <v>8.6868455059227301E-2</v>
      </c>
      <c r="AU93" s="12">
        <v>3.8757060328775898E-2</v>
      </c>
      <c r="AV93" s="10">
        <v>5.7041472985319003E-2</v>
      </c>
      <c r="AW93" s="10">
        <v>0</v>
      </c>
      <c r="AX93" s="10">
        <v>4.7790625497000999E-2</v>
      </c>
      <c r="AY93" s="10">
        <v>7.0557380538660106E-2</v>
      </c>
      <c r="AZ93" s="10">
        <v>0</v>
      </c>
      <c r="BA93" s="12">
        <v>2.4719513921149301E-2</v>
      </c>
      <c r="BB93" s="10">
        <v>5.5367015736425503E-2</v>
      </c>
      <c r="BC93" s="10">
        <v>7.4651534722231905E-2</v>
      </c>
      <c r="BD93" s="10">
        <v>5.40473755942531E-2</v>
      </c>
      <c r="BE93" s="11">
        <v>8.6529536295307199E-2</v>
      </c>
      <c r="BF93" s="10">
        <v>5.6699343206281498E-2</v>
      </c>
      <c r="BG93" s="10">
        <v>5.9714034186264899E-2</v>
      </c>
      <c r="BH93" s="11">
        <v>7.2505302843553804E-2</v>
      </c>
      <c r="BI93" s="12">
        <v>2.4541439480017802E-2</v>
      </c>
      <c r="BJ93" s="11">
        <v>7.9794321483081895E-2</v>
      </c>
      <c r="BK93" s="10">
        <v>3.3502892342836398E-2</v>
      </c>
      <c r="BL93" s="10">
        <v>6.3327972152313394E-2</v>
      </c>
      <c r="BM93" s="12">
        <v>1.4688282842206499E-2</v>
      </c>
      <c r="BN93" s="10">
        <v>7.1461149918544298E-2</v>
      </c>
      <c r="BO93" s="10">
        <v>6.6733867862766694E-2</v>
      </c>
      <c r="BP93" s="12">
        <v>2.6650984091157098E-2</v>
      </c>
      <c r="BQ93" s="10">
        <v>7.9662943558202901E-2</v>
      </c>
      <c r="BR93" s="10">
        <v>7.1917861567857594E-2</v>
      </c>
      <c r="BS93" s="10">
        <v>3.69393499378513E-2</v>
      </c>
      <c r="BT93" s="10">
        <v>5.9302874396044099E-2</v>
      </c>
      <c r="BU93" s="10">
        <v>6.1114103551459201E-2</v>
      </c>
      <c r="BV93" s="12">
        <v>1.5457890475905201E-2</v>
      </c>
      <c r="BW93" s="10">
        <v>5.9515815040462099E-2</v>
      </c>
      <c r="BX93" s="10">
        <v>7.0709504726417197E-2</v>
      </c>
      <c r="BY93" s="12">
        <v>3.46586941051161E-2</v>
      </c>
      <c r="BZ93" s="10">
        <v>7.7614054968006801E-2</v>
      </c>
      <c r="CA93" s="12">
        <v>1.8477843633025601E-2</v>
      </c>
      <c r="CB93" s="10">
        <v>6.5962160226760505E-2</v>
      </c>
      <c r="CC93" s="11">
        <v>8.3002066475378306E-2</v>
      </c>
      <c r="CD93" s="10">
        <v>8.97696105056007E-2</v>
      </c>
      <c r="CE93" s="10">
        <v>6.1959848003415301E-2</v>
      </c>
      <c r="CF93" s="10">
        <v>6.1069360551418497E-2</v>
      </c>
      <c r="CG93" s="10">
        <v>8.7130635425403904E-2</v>
      </c>
      <c r="CH93" s="11">
        <v>8.5558501636873799E-2</v>
      </c>
      <c r="CI93" s="10">
        <v>6.2722230682873206E-2</v>
      </c>
      <c r="CJ93" s="12">
        <v>4.5761805799422101E-2</v>
      </c>
      <c r="CK93" s="10">
        <v>7.1730053923071205E-2</v>
      </c>
      <c r="CL93" s="10">
        <v>7.8297302005729402E-2</v>
      </c>
      <c r="CM93" s="10">
        <v>6.37643040461712E-2</v>
      </c>
      <c r="CN93" s="10">
        <v>5.2840484712613302E-2</v>
      </c>
      <c r="CO93" s="10">
        <v>7.0161306705071202E-2</v>
      </c>
      <c r="CP93" s="10">
        <v>6.9519731981982594E-2</v>
      </c>
      <c r="CQ93" s="10">
        <v>4.7407277540258697E-2</v>
      </c>
      <c r="CR93" s="10">
        <v>6.8575674282350604E-2</v>
      </c>
      <c r="CS93" s="10">
        <v>6.7789659979665406E-2</v>
      </c>
      <c r="CT93" s="10">
        <v>5.8698899978350899E-2</v>
      </c>
      <c r="CU93" s="10">
        <v>7.5618073624312498E-2</v>
      </c>
      <c r="CV93" s="11">
        <v>0.105584356625746</v>
      </c>
      <c r="CW93" s="10">
        <v>0</v>
      </c>
      <c r="CX93" s="10">
        <v>6.1333599641010698E-2</v>
      </c>
      <c r="CY93" s="10">
        <v>7.2460647001437103E-2</v>
      </c>
      <c r="CZ93" s="10">
        <v>8.1875877319218804E-2</v>
      </c>
      <c r="DA93" s="10">
        <v>7.3180432203451398E-2</v>
      </c>
      <c r="DB93" s="10">
        <v>8.31822694209714E-2</v>
      </c>
      <c r="DC93" s="10">
        <v>4.12194223871497E-2</v>
      </c>
      <c r="DD93" s="12">
        <v>1.8707966044450498E-2</v>
      </c>
      <c r="DE93" s="10">
        <v>4.0722480200201701E-2</v>
      </c>
      <c r="DF93" s="10">
        <v>0</v>
      </c>
      <c r="DG93" s="10">
        <v>0</v>
      </c>
      <c r="DH93" s="11">
        <v>0.110193883966015</v>
      </c>
      <c r="DI93" s="10">
        <v>9.9504264376237606E-2</v>
      </c>
      <c r="DJ93" s="10">
        <v>6.2250384335655003E-2</v>
      </c>
      <c r="DK93" s="10">
        <v>6.9321026058808299E-2</v>
      </c>
      <c r="DL93" s="10">
        <v>4.8522705713684E-2</v>
      </c>
      <c r="DM93" s="10">
        <v>3.6460345828008597E-2</v>
      </c>
      <c r="DN93" s="10">
        <v>0</v>
      </c>
      <c r="DO93" s="10">
        <v>0</v>
      </c>
      <c r="DP93" s="10">
        <v>0</v>
      </c>
      <c r="DQ93" s="12">
        <v>2.28778633658538E-2</v>
      </c>
      <c r="DR93" s="10">
        <v>6.5510963480426898E-2</v>
      </c>
      <c r="DS93" s="10">
        <v>8.6363000265122794E-2</v>
      </c>
      <c r="DT93" s="10">
        <v>9.6503860013610901E-2</v>
      </c>
      <c r="DU93" s="10">
        <v>3.3814327123049701E-2</v>
      </c>
      <c r="DV93" s="12">
        <v>0</v>
      </c>
      <c r="DW93" s="10">
        <v>0</v>
      </c>
      <c r="DX93" s="10">
        <v>0</v>
      </c>
      <c r="DY93" s="12">
        <v>2.98556693358729E-2</v>
      </c>
      <c r="DZ93" s="10">
        <v>7.1888101421351894E-2</v>
      </c>
      <c r="EA93" s="10">
        <v>7.9308771409911494E-2</v>
      </c>
      <c r="EB93" s="10">
        <v>7.1206238254104895E-2</v>
      </c>
      <c r="EC93" s="10">
        <v>6.7938343511541502E-2</v>
      </c>
      <c r="ED93" s="10">
        <v>0</v>
      </c>
      <c r="EE93" s="10">
        <v>3.5954761029328701E-2</v>
      </c>
      <c r="EF93" s="10">
        <v>7.3005987374799602E-2</v>
      </c>
      <c r="EG93" s="10">
        <v>8.2299428903414504E-2</v>
      </c>
      <c r="EH93" s="11">
        <v>9.9610189949386502E-2</v>
      </c>
      <c r="EI93" s="10">
        <v>5.9888310364335499E-2</v>
      </c>
      <c r="EJ93" s="10">
        <v>0</v>
      </c>
      <c r="EK93" s="12">
        <v>2.3409116031393101E-2</v>
      </c>
      <c r="EL93" s="10">
        <v>7.0813006584605001E-2</v>
      </c>
      <c r="EM93" s="10">
        <v>7.6259530853069302E-2</v>
      </c>
      <c r="EN93" s="10">
        <v>3.9362674707181397E-2</v>
      </c>
      <c r="EO93" s="10">
        <v>7.1189019627911798E-2</v>
      </c>
      <c r="EP93" s="10">
        <v>0</v>
      </c>
      <c r="EQ93" s="10">
        <v>4.4591374162359899E-2</v>
      </c>
      <c r="ER93" s="11">
        <v>8.8728134646950105E-2</v>
      </c>
      <c r="ES93" s="10">
        <v>7.9047489654570105E-2</v>
      </c>
      <c r="ET93" s="10">
        <v>6.1702589558952498E-2</v>
      </c>
      <c r="EU93" s="12">
        <v>1.6252422739583501E-2</v>
      </c>
      <c r="EV93" s="10">
        <v>4.0722480200201701E-2</v>
      </c>
      <c r="EW93" s="10">
        <v>0</v>
      </c>
      <c r="EX93" s="10">
        <v>4.8698717173703901E-2</v>
      </c>
      <c r="EY93" s="11">
        <v>0.118313690941694</v>
      </c>
      <c r="EZ93" s="10">
        <v>7.7860084773677105E-2</v>
      </c>
      <c r="FA93" s="10">
        <v>5.7887194347430199E-2</v>
      </c>
      <c r="FB93" s="10">
        <v>3.1418056040792203E-2</v>
      </c>
      <c r="FC93" s="10">
        <v>0</v>
      </c>
      <c r="FD93" s="10">
        <v>0</v>
      </c>
      <c r="FE93" s="10">
        <v>3.1798940915606297E-2</v>
      </c>
      <c r="FF93" s="10">
        <v>5.7619614827782002E-2</v>
      </c>
      <c r="FG93" s="10">
        <v>8.0438196160015296E-2</v>
      </c>
      <c r="FH93" s="10">
        <v>6.5500077855715905E-2</v>
      </c>
      <c r="FI93" s="12">
        <v>0</v>
      </c>
      <c r="FJ93" s="10">
        <v>0</v>
      </c>
    </row>
    <row r="94" spans="1:166" x14ac:dyDescent="0.35">
      <c r="A94" s="13" t="s">
        <v>295</v>
      </c>
      <c r="B94" s="10">
        <v>0</v>
      </c>
      <c r="C94" s="10">
        <v>0</v>
      </c>
      <c r="D94" s="10">
        <v>0</v>
      </c>
      <c r="E94" s="10">
        <v>0</v>
      </c>
      <c r="F94" s="10">
        <v>0</v>
      </c>
      <c r="G94" s="10">
        <v>0</v>
      </c>
      <c r="H94" s="10">
        <v>0</v>
      </c>
      <c r="I94" s="10">
        <v>0</v>
      </c>
      <c r="J94" s="10">
        <v>0</v>
      </c>
      <c r="K94" s="10">
        <v>0</v>
      </c>
      <c r="L94" s="10">
        <v>0</v>
      </c>
      <c r="M94" s="10">
        <v>0</v>
      </c>
      <c r="N94" s="10">
        <v>0</v>
      </c>
      <c r="O94" s="10">
        <v>0</v>
      </c>
      <c r="P94" s="10">
        <v>0</v>
      </c>
      <c r="Q94" s="10">
        <v>0</v>
      </c>
      <c r="R94" s="10">
        <v>0</v>
      </c>
      <c r="S94" s="10">
        <v>0</v>
      </c>
      <c r="T94" s="10">
        <v>0</v>
      </c>
      <c r="U94" s="10">
        <v>0</v>
      </c>
      <c r="V94" s="10">
        <v>0</v>
      </c>
      <c r="W94" s="10">
        <v>0</v>
      </c>
      <c r="X94" s="10">
        <v>0</v>
      </c>
      <c r="Y94" s="10">
        <v>0</v>
      </c>
      <c r="Z94" s="10">
        <v>0</v>
      </c>
      <c r="AA94" s="10">
        <v>0</v>
      </c>
      <c r="AB94" s="10">
        <v>0</v>
      </c>
      <c r="AC94" s="10">
        <v>0</v>
      </c>
      <c r="AD94" s="10">
        <v>0</v>
      </c>
      <c r="AE94" s="10">
        <v>0</v>
      </c>
      <c r="AF94" s="10">
        <v>0</v>
      </c>
      <c r="AG94" s="10">
        <v>0</v>
      </c>
      <c r="AH94" s="10">
        <v>0</v>
      </c>
      <c r="AI94" s="10">
        <v>0</v>
      </c>
      <c r="AJ94" s="10">
        <v>0</v>
      </c>
      <c r="AK94" s="10">
        <v>0</v>
      </c>
      <c r="AL94" s="10">
        <v>0</v>
      </c>
      <c r="AM94" s="10">
        <v>0</v>
      </c>
      <c r="AN94" s="10">
        <v>0</v>
      </c>
      <c r="AO94" s="10">
        <v>0</v>
      </c>
      <c r="AP94" s="10">
        <v>0</v>
      </c>
      <c r="AQ94" s="10">
        <v>0</v>
      </c>
      <c r="AR94" s="10">
        <v>0</v>
      </c>
      <c r="AS94" s="10">
        <v>0</v>
      </c>
      <c r="AT94" s="10">
        <v>0</v>
      </c>
      <c r="AU94" s="10">
        <v>0</v>
      </c>
      <c r="AV94" s="10">
        <v>0</v>
      </c>
      <c r="AW94" s="10">
        <v>0</v>
      </c>
      <c r="AX94" s="10">
        <v>0</v>
      </c>
      <c r="AY94" s="10">
        <v>0</v>
      </c>
      <c r="AZ94" s="10">
        <v>0</v>
      </c>
      <c r="BA94" s="10">
        <v>0</v>
      </c>
      <c r="BB94" s="10">
        <v>0</v>
      </c>
      <c r="BC94" s="10">
        <v>0</v>
      </c>
      <c r="BD94" s="10">
        <v>0</v>
      </c>
      <c r="BE94" s="10">
        <v>0</v>
      </c>
      <c r="BF94" s="10">
        <v>0</v>
      </c>
      <c r="BG94" s="10">
        <v>0</v>
      </c>
      <c r="BH94" s="10">
        <v>0</v>
      </c>
      <c r="BI94" s="10">
        <v>0</v>
      </c>
      <c r="BJ94" s="10">
        <v>0</v>
      </c>
      <c r="BK94" s="10">
        <v>0</v>
      </c>
      <c r="BL94" s="10">
        <v>0</v>
      </c>
      <c r="BM94" s="10">
        <v>0</v>
      </c>
      <c r="BN94" s="10">
        <v>0</v>
      </c>
      <c r="BO94" s="10">
        <v>0</v>
      </c>
      <c r="BP94" s="10">
        <v>0</v>
      </c>
      <c r="BQ94" s="10">
        <v>0</v>
      </c>
      <c r="BR94" s="10">
        <v>0</v>
      </c>
      <c r="BS94" s="10">
        <v>0</v>
      </c>
      <c r="BT94" s="10">
        <v>0</v>
      </c>
      <c r="BU94" s="10">
        <v>0</v>
      </c>
      <c r="BV94" s="10">
        <v>0</v>
      </c>
      <c r="BW94" s="10">
        <v>0</v>
      </c>
      <c r="BX94" s="10">
        <v>0</v>
      </c>
      <c r="BY94" s="10">
        <v>0</v>
      </c>
      <c r="BZ94" s="10">
        <v>0</v>
      </c>
      <c r="CA94" s="10">
        <v>0</v>
      </c>
      <c r="CB94" s="10">
        <v>0</v>
      </c>
      <c r="CC94" s="10">
        <v>0</v>
      </c>
      <c r="CD94" s="10">
        <v>0</v>
      </c>
      <c r="CE94" s="10">
        <v>0</v>
      </c>
      <c r="CF94" s="10">
        <v>0</v>
      </c>
      <c r="CG94" s="10">
        <v>0</v>
      </c>
      <c r="CH94" s="10">
        <v>0</v>
      </c>
      <c r="CI94" s="10">
        <v>0</v>
      </c>
      <c r="CJ94" s="10">
        <v>0</v>
      </c>
      <c r="CK94" s="10">
        <v>0</v>
      </c>
      <c r="CL94" s="10">
        <v>0</v>
      </c>
      <c r="CM94" s="10">
        <v>0</v>
      </c>
      <c r="CN94" s="10">
        <v>0</v>
      </c>
      <c r="CO94" s="10">
        <v>0</v>
      </c>
      <c r="CP94" s="10">
        <v>0</v>
      </c>
      <c r="CQ94" s="10">
        <v>0</v>
      </c>
      <c r="CR94" s="10">
        <v>0</v>
      </c>
      <c r="CS94" s="10">
        <v>0</v>
      </c>
      <c r="CT94" s="10">
        <v>0</v>
      </c>
      <c r="CU94" s="10">
        <v>0</v>
      </c>
      <c r="CV94" s="10">
        <v>0</v>
      </c>
      <c r="CW94" s="10">
        <v>0</v>
      </c>
      <c r="CX94" s="10">
        <v>0</v>
      </c>
      <c r="CY94" s="10">
        <v>0</v>
      </c>
      <c r="CZ94" s="10">
        <v>0</v>
      </c>
      <c r="DA94" s="10">
        <v>0</v>
      </c>
      <c r="DB94" s="10">
        <v>0</v>
      </c>
      <c r="DC94" s="10">
        <v>0</v>
      </c>
      <c r="DD94" s="10">
        <v>0</v>
      </c>
      <c r="DE94" s="10">
        <v>0</v>
      </c>
      <c r="DF94" s="10">
        <v>0</v>
      </c>
      <c r="DG94" s="10">
        <v>0</v>
      </c>
      <c r="DH94" s="10">
        <v>0</v>
      </c>
      <c r="DI94" s="10">
        <v>0</v>
      </c>
      <c r="DJ94" s="10">
        <v>0</v>
      </c>
      <c r="DK94" s="10">
        <v>0</v>
      </c>
      <c r="DL94" s="10">
        <v>0</v>
      </c>
      <c r="DM94" s="10">
        <v>0</v>
      </c>
      <c r="DN94" s="10">
        <v>0</v>
      </c>
      <c r="DO94" s="10">
        <v>0</v>
      </c>
      <c r="DP94" s="10">
        <v>0</v>
      </c>
      <c r="DQ94" s="10">
        <v>0</v>
      </c>
      <c r="DR94" s="10">
        <v>0</v>
      </c>
      <c r="DS94" s="10">
        <v>0</v>
      </c>
      <c r="DT94" s="10">
        <v>0</v>
      </c>
      <c r="DU94" s="10">
        <v>0</v>
      </c>
      <c r="DV94" s="10">
        <v>0</v>
      </c>
      <c r="DW94" s="10">
        <v>0</v>
      </c>
      <c r="DX94" s="10">
        <v>0</v>
      </c>
      <c r="DY94" s="10">
        <v>0</v>
      </c>
      <c r="DZ94" s="10">
        <v>0</v>
      </c>
      <c r="EA94" s="10">
        <v>0</v>
      </c>
      <c r="EB94" s="10">
        <v>0</v>
      </c>
      <c r="EC94" s="10">
        <v>0</v>
      </c>
      <c r="ED94" s="10">
        <v>0</v>
      </c>
      <c r="EE94" s="10">
        <v>0</v>
      </c>
      <c r="EF94" s="10">
        <v>0</v>
      </c>
      <c r="EG94" s="10">
        <v>0</v>
      </c>
      <c r="EH94" s="10">
        <v>0</v>
      </c>
      <c r="EI94" s="10">
        <v>0</v>
      </c>
      <c r="EJ94" s="10">
        <v>0</v>
      </c>
      <c r="EK94" s="10">
        <v>0</v>
      </c>
      <c r="EL94" s="10">
        <v>0</v>
      </c>
      <c r="EM94" s="10">
        <v>0</v>
      </c>
      <c r="EN94" s="10">
        <v>0</v>
      </c>
      <c r="EO94" s="10">
        <v>0</v>
      </c>
      <c r="EP94" s="10">
        <v>0</v>
      </c>
      <c r="EQ94" s="10">
        <v>0</v>
      </c>
      <c r="ER94" s="10">
        <v>0</v>
      </c>
      <c r="ES94" s="10">
        <v>0</v>
      </c>
      <c r="ET94" s="10">
        <v>0</v>
      </c>
      <c r="EU94" s="10">
        <v>0</v>
      </c>
      <c r="EV94" s="10">
        <v>0</v>
      </c>
      <c r="EW94" s="10">
        <v>0</v>
      </c>
      <c r="EX94" s="10">
        <v>0</v>
      </c>
      <c r="EY94" s="10">
        <v>0</v>
      </c>
      <c r="EZ94" s="10">
        <v>0</v>
      </c>
      <c r="FA94" s="10">
        <v>0</v>
      </c>
      <c r="FB94" s="10">
        <v>0</v>
      </c>
      <c r="FC94" s="10">
        <v>0</v>
      </c>
      <c r="FD94" s="10">
        <v>0</v>
      </c>
      <c r="FE94" s="10">
        <v>0</v>
      </c>
      <c r="FF94" s="10">
        <v>0</v>
      </c>
      <c r="FG94" s="10">
        <v>0</v>
      </c>
      <c r="FH94" s="10">
        <v>0</v>
      </c>
      <c r="FI94" s="10">
        <v>0</v>
      </c>
      <c r="FJ94" s="10">
        <v>0</v>
      </c>
    </row>
    <row r="95" spans="1:166" x14ac:dyDescent="0.35">
      <c r="A95" s="13" t="s">
        <v>120</v>
      </c>
      <c r="B95" s="10">
        <v>0</v>
      </c>
      <c r="C95" s="10">
        <v>0</v>
      </c>
      <c r="D95" s="10">
        <v>0</v>
      </c>
      <c r="E95" s="10">
        <v>0</v>
      </c>
      <c r="F95" s="10">
        <v>0</v>
      </c>
      <c r="G95" s="10">
        <v>0</v>
      </c>
      <c r="H95" s="10">
        <v>0</v>
      </c>
      <c r="I95" s="10">
        <v>0</v>
      </c>
      <c r="J95" s="10">
        <v>0</v>
      </c>
      <c r="K95" s="10">
        <v>0</v>
      </c>
      <c r="L95" s="10">
        <v>0</v>
      </c>
      <c r="M95" s="10">
        <v>0</v>
      </c>
      <c r="N95" s="10">
        <v>0</v>
      </c>
      <c r="O95" s="10">
        <v>0</v>
      </c>
      <c r="P95" s="10">
        <v>0</v>
      </c>
      <c r="Q95" s="10">
        <v>0</v>
      </c>
      <c r="R95" s="10">
        <v>0</v>
      </c>
      <c r="S95" s="10">
        <v>0</v>
      </c>
      <c r="T95" s="10">
        <v>0</v>
      </c>
      <c r="U95" s="10">
        <v>0</v>
      </c>
      <c r="V95" s="10">
        <v>0</v>
      </c>
      <c r="W95" s="10">
        <v>0</v>
      </c>
      <c r="X95" s="10">
        <v>0</v>
      </c>
      <c r="Y95" s="10">
        <v>0</v>
      </c>
      <c r="Z95" s="10">
        <v>0</v>
      </c>
      <c r="AA95" s="10">
        <v>0</v>
      </c>
      <c r="AB95" s="10">
        <v>0</v>
      </c>
      <c r="AC95" s="10">
        <v>0</v>
      </c>
      <c r="AD95" s="10">
        <v>0</v>
      </c>
      <c r="AE95" s="10">
        <v>0</v>
      </c>
      <c r="AF95" s="10">
        <v>0</v>
      </c>
      <c r="AG95" s="10">
        <v>0</v>
      </c>
      <c r="AH95" s="10">
        <v>0</v>
      </c>
      <c r="AI95" s="10">
        <v>0</v>
      </c>
      <c r="AJ95" s="10">
        <v>0</v>
      </c>
      <c r="AK95" s="10">
        <v>0</v>
      </c>
      <c r="AL95" s="10">
        <v>0</v>
      </c>
      <c r="AM95" s="10">
        <v>0</v>
      </c>
      <c r="AN95" s="10">
        <v>0</v>
      </c>
      <c r="AO95" s="10">
        <v>0</v>
      </c>
      <c r="AP95" s="10">
        <v>0</v>
      </c>
      <c r="AQ95" s="10">
        <v>0</v>
      </c>
      <c r="AR95" s="10">
        <v>0</v>
      </c>
      <c r="AS95" s="10">
        <v>0</v>
      </c>
      <c r="AT95" s="10">
        <v>0</v>
      </c>
      <c r="AU95" s="10">
        <v>0</v>
      </c>
      <c r="AV95" s="10">
        <v>0</v>
      </c>
      <c r="AW95" s="10">
        <v>0</v>
      </c>
      <c r="AX95" s="10">
        <v>0</v>
      </c>
      <c r="AY95" s="10">
        <v>0</v>
      </c>
      <c r="AZ95" s="10">
        <v>0</v>
      </c>
      <c r="BA95" s="10">
        <v>0</v>
      </c>
      <c r="BB95" s="10">
        <v>0</v>
      </c>
      <c r="BC95" s="10">
        <v>0</v>
      </c>
      <c r="BD95" s="10">
        <v>0</v>
      </c>
      <c r="BE95" s="10">
        <v>0</v>
      </c>
      <c r="BF95" s="10">
        <v>0</v>
      </c>
      <c r="BG95" s="10">
        <v>0</v>
      </c>
      <c r="BH95" s="10">
        <v>0</v>
      </c>
      <c r="BI95" s="10">
        <v>0</v>
      </c>
      <c r="BJ95" s="10">
        <v>0</v>
      </c>
      <c r="BK95" s="10">
        <v>0</v>
      </c>
      <c r="BL95" s="10">
        <v>0</v>
      </c>
      <c r="BM95" s="10">
        <v>0</v>
      </c>
      <c r="BN95" s="10">
        <v>0</v>
      </c>
      <c r="BO95" s="10">
        <v>0</v>
      </c>
      <c r="BP95" s="10">
        <v>0</v>
      </c>
      <c r="BQ95" s="10">
        <v>0</v>
      </c>
      <c r="BR95" s="10">
        <v>0</v>
      </c>
      <c r="BS95" s="10">
        <v>0</v>
      </c>
      <c r="BT95" s="10">
        <v>0</v>
      </c>
      <c r="BU95" s="10">
        <v>0</v>
      </c>
      <c r="BV95" s="10">
        <v>0</v>
      </c>
      <c r="BW95" s="10">
        <v>0</v>
      </c>
      <c r="BX95" s="10">
        <v>0</v>
      </c>
      <c r="BY95" s="10">
        <v>0</v>
      </c>
      <c r="BZ95" s="10">
        <v>0</v>
      </c>
      <c r="CA95" s="10">
        <v>0</v>
      </c>
      <c r="CB95" s="10">
        <v>0</v>
      </c>
      <c r="CC95" s="10">
        <v>0</v>
      </c>
      <c r="CD95" s="10">
        <v>0</v>
      </c>
      <c r="CE95" s="10">
        <v>0</v>
      </c>
      <c r="CF95" s="10">
        <v>0</v>
      </c>
      <c r="CG95" s="10">
        <v>0</v>
      </c>
      <c r="CH95" s="10">
        <v>0</v>
      </c>
      <c r="CI95" s="10">
        <v>0</v>
      </c>
      <c r="CJ95" s="10">
        <v>0</v>
      </c>
      <c r="CK95" s="10">
        <v>0</v>
      </c>
      <c r="CL95" s="10">
        <v>0</v>
      </c>
      <c r="CM95" s="10">
        <v>0</v>
      </c>
      <c r="CN95" s="10">
        <v>0</v>
      </c>
      <c r="CO95" s="10">
        <v>0</v>
      </c>
      <c r="CP95" s="10">
        <v>0</v>
      </c>
      <c r="CQ95" s="10">
        <v>0</v>
      </c>
      <c r="CR95" s="10">
        <v>0</v>
      </c>
      <c r="CS95" s="10">
        <v>0</v>
      </c>
      <c r="CT95" s="10">
        <v>0</v>
      </c>
      <c r="CU95" s="10">
        <v>0</v>
      </c>
      <c r="CV95" s="10">
        <v>0</v>
      </c>
      <c r="CW95" s="10">
        <v>0</v>
      </c>
      <c r="CX95" s="10">
        <v>0</v>
      </c>
      <c r="CY95" s="10">
        <v>0</v>
      </c>
      <c r="CZ95" s="10">
        <v>0</v>
      </c>
      <c r="DA95" s="10">
        <v>0</v>
      </c>
      <c r="DB95" s="10">
        <v>0</v>
      </c>
      <c r="DC95" s="10">
        <v>0</v>
      </c>
      <c r="DD95" s="10">
        <v>0</v>
      </c>
      <c r="DE95" s="10">
        <v>0</v>
      </c>
      <c r="DF95" s="10">
        <v>0</v>
      </c>
      <c r="DG95" s="10">
        <v>0</v>
      </c>
      <c r="DH95" s="10">
        <v>0</v>
      </c>
      <c r="DI95" s="10">
        <v>0</v>
      </c>
      <c r="DJ95" s="10">
        <v>0</v>
      </c>
      <c r="DK95" s="10">
        <v>0</v>
      </c>
      <c r="DL95" s="10">
        <v>0</v>
      </c>
      <c r="DM95" s="10">
        <v>0</v>
      </c>
      <c r="DN95" s="10">
        <v>0</v>
      </c>
      <c r="DO95" s="10">
        <v>0</v>
      </c>
      <c r="DP95" s="10">
        <v>0</v>
      </c>
      <c r="DQ95" s="10">
        <v>0</v>
      </c>
      <c r="DR95" s="10">
        <v>0</v>
      </c>
      <c r="DS95" s="10">
        <v>0</v>
      </c>
      <c r="DT95" s="10">
        <v>0</v>
      </c>
      <c r="DU95" s="10">
        <v>0</v>
      </c>
      <c r="DV95" s="10">
        <v>0</v>
      </c>
      <c r="DW95" s="10">
        <v>0</v>
      </c>
      <c r="DX95" s="10">
        <v>0</v>
      </c>
      <c r="DY95" s="10">
        <v>0</v>
      </c>
      <c r="DZ95" s="10">
        <v>0</v>
      </c>
      <c r="EA95" s="10">
        <v>0</v>
      </c>
      <c r="EB95" s="10">
        <v>0</v>
      </c>
      <c r="EC95" s="10">
        <v>0</v>
      </c>
      <c r="ED95" s="10">
        <v>0</v>
      </c>
      <c r="EE95" s="10">
        <v>0</v>
      </c>
      <c r="EF95" s="10">
        <v>0</v>
      </c>
      <c r="EG95" s="10">
        <v>0</v>
      </c>
      <c r="EH95" s="10">
        <v>0</v>
      </c>
      <c r="EI95" s="10">
        <v>0</v>
      </c>
      <c r="EJ95" s="10">
        <v>0</v>
      </c>
      <c r="EK95" s="10">
        <v>0</v>
      </c>
      <c r="EL95" s="10">
        <v>0</v>
      </c>
      <c r="EM95" s="10">
        <v>0</v>
      </c>
      <c r="EN95" s="10">
        <v>0</v>
      </c>
      <c r="EO95" s="10">
        <v>0</v>
      </c>
      <c r="EP95" s="10">
        <v>0</v>
      </c>
      <c r="EQ95" s="10">
        <v>0</v>
      </c>
      <c r="ER95" s="10">
        <v>0</v>
      </c>
      <c r="ES95" s="10">
        <v>0</v>
      </c>
      <c r="ET95" s="10">
        <v>0</v>
      </c>
      <c r="EU95" s="10">
        <v>0</v>
      </c>
      <c r="EV95" s="10">
        <v>0</v>
      </c>
      <c r="EW95" s="10">
        <v>0</v>
      </c>
      <c r="EX95" s="10">
        <v>0</v>
      </c>
      <c r="EY95" s="10">
        <v>0</v>
      </c>
      <c r="EZ95" s="10">
        <v>0</v>
      </c>
      <c r="FA95" s="10">
        <v>0</v>
      </c>
      <c r="FB95" s="10">
        <v>0</v>
      </c>
      <c r="FC95" s="10">
        <v>0</v>
      </c>
      <c r="FD95" s="10">
        <v>0</v>
      </c>
      <c r="FE95" s="10">
        <v>0</v>
      </c>
      <c r="FF95" s="10">
        <v>0</v>
      </c>
      <c r="FG95" s="10">
        <v>0</v>
      </c>
      <c r="FH95" s="10">
        <v>0</v>
      </c>
      <c r="FI95" s="10">
        <v>0</v>
      </c>
      <c r="FJ95" s="10">
        <v>0</v>
      </c>
    </row>
    <row r="96" spans="1:166" x14ac:dyDescent="0.35">
      <c r="A96" s="13" t="s">
        <v>296</v>
      </c>
      <c r="B96" s="10">
        <v>1</v>
      </c>
      <c r="C96" s="10">
        <v>1</v>
      </c>
      <c r="D96" s="10">
        <v>1</v>
      </c>
      <c r="E96" s="10">
        <v>1</v>
      </c>
      <c r="F96" s="10">
        <v>1</v>
      </c>
      <c r="G96" s="10">
        <v>1</v>
      </c>
      <c r="H96" s="10">
        <v>1</v>
      </c>
      <c r="I96" s="10">
        <v>1</v>
      </c>
      <c r="J96" s="10">
        <v>1</v>
      </c>
      <c r="K96" s="10">
        <v>1</v>
      </c>
      <c r="L96" s="10">
        <v>1</v>
      </c>
      <c r="M96" s="10">
        <v>1</v>
      </c>
      <c r="N96" s="10">
        <v>1</v>
      </c>
      <c r="O96" s="10">
        <v>0</v>
      </c>
      <c r="P96" s="10">
        <v>1</v>
      </c>
      <c r="Q96" s="10">
        <v>1</v>
      </c>
      <c r="R96" s="10">
        <v>1</v>
      </c>
      <c r="S96" s="10">
        <v>1</v>
      </c>
      <c r="T96" s="10">
        <v>1</v>
      </c>
      <c r="U96" s="10">
        <v>1</v>
      </c>
      <c r="V96" s="10">
        <v>1</v>
      </c>
      <c r="W96" s="10">
        <v>1</v>
      </c>
      <c r="X96" s="10">
        <v>1</v>
      </c>
      <c r="Y96" s="10">
        <v>0</v>
      </c>
      <c r="Z96" s="10">
        <v>0</v>
      </c>
      <c r="AA96" s="10">
        <v>1</v>
      </c>
      <c r="AB96" s="10">
        <v>1</v>
      </c>
      <c r="AC96" s="10">
        <v>1</v>
      </c>
      <c r="AD96" s="10">
        <v>1</v>
      </c>
      <c r="AE96" s="10">
        <v>1</v>
      </c>
      <c r="AF96" s="10">
        <v>1</v>
      </c>
      <c r="AG96" s="10">
        <v>1</v>
      </c>
      <c r="AH96" s="10">
        <v>1</v>
      </c>
      <c r="AI96" s="10">
        <v>1</v>
      </c>
      <c r="AJ96" s="10">
        <v>1</v>
      </c>
      <c r="AK96" s="10">
        <v>1</v>
      </c>
      <c r="AL96" s="10">
        <v>1</v>
      </c>
      <c r="AM96" s="10">
        <v>1</v>
      </c>
      <c r="AN96" s="10">
        <v>1</v>
      </c>
      <c r="AO96" s="10">
        <v>0</v>
      </c>
      <c r="AP96" s="10">
        <v>1</v>
      </c>
      <c r="AQ96" s="10">
        <v>1</v>
      </c>
      <c r="AR96" s="10">
        <v>1</v>
      </c>
      <c r="AS96" s="10">
        <v>1</v>
      </c>
      <c r="AT96" s="10">
        <v>1</v>
      </c>
      <c r="AU96" s="10">
        <v>1</v>
      </c>
      <c r="AV96" s="10">
        <v>1</v>
      </c>
      <c r="AW96" s="10">
        <v>0</v>
      </c>
      <c r="AX96" s="10">
        <v>1</v>
      </c>
      <c r="AY96" s="10">
        <v>1</v>
      </c>
      <c r="AZ96" s="10">
        <v>0</v>
      </c>
      <c r="BA96" s="10">
        <v>1</v>
      </c>
      <c r="BB96" s="10">
        <v>1</v>
      </c>
      <c r="BC96" s="10">
        <v>1</v>
      </c>
      <c r="BD96" s="10">
        <v>1</v>
      </c>
      <c r="BE96" s="10">
        <v>1</v>
      </c>
      <c r="BF96" s="10">
        <v>1</v>
      </c>
      <c r="BG96" s="10">
        <v>1</v>
      </c>
      <c r="BH96" s="10">
        <v>1</v>
      </c>
      <c r="BI96" s="10">
        <v>1</v>
      </c>
      <c r="BJ96" s="10">
        <v>1</v>
      </c>
      <c r="BK96" s="10">
        <v>1</v>
      </c>
      <c r="BL96" s="10">
        <v>1</v>
      </c>
      <c r="BM96" s="10">
        <v>1</v>
      </c>
      <c r="BN96" s="10">
        <v>1</v>
      </c>
      <c r="BO96" s="10">
        <v>1</v>
      </c>
      <c r="BP96" s="10">
        <v>1</v>
      </c>
      <c r="BQ96" s="10">
        <v>1</v>
      </c>
      <c r="BR96" s="10">
        <v>1</v>
      </c>
      <c r="BS96" s="10">
        <v>1</v>
      </c>
      <c r="BT96" s="10">
        <v>1</v>
      </c>
      <c r="BU96" s="10">
        <v>1</v>
      </c>
      <c r="BV96" s="10">
        <v>1</v>
      </c>
      <c r="BW96" s="10">
        <v>1</v>
      </c>
      <c r="BX96" s="10">
        <v>1</v>
      </c>
      <c r="BY96" s="10">
        <v>1</v>
      </c>
      <c r="BZ96" s="10">
        <v>1</v>
      </c>
      <c r="CA96" s="10">
        <v>1</v>
      </c>
      <c r="CB96" s="10">
        <v>1</v>
      </c>
      <c r="CC96" s="10">
        <v>1</v>
      </c>
      <c r="CD96" s="10">
        <v>1</v>
      </c>
      <c r="CE96" s="10">
        <v>1</v>
      </c>
      <c r="CF96" s="10">
        <v>1</v>
      </c>
      <c r="CG96" s="10">
        <v>1</v>
      </c>
      <c r="CH96" s="10">
        <v>1</v>
      </c>
      <c r="CI96" s="10">
        <v>1</v>
      </c>
      <c r="CJ96" s="10">
        <v>1</v>
      </c>
      <c r="CK96" s="10">
        <v>1</v>
      </c>
      <c r="CL96" s="10">
        <v>1</v>
      </c>
      <c r="CM96" s="10">
        <v>1</v>
      </c>
      <c r="CN96" s="10">
        <v>1</v>
      </c>
      <c r="CO96" s="10">
        <v>1</v>
      </c>
      <c r="CP96" s="10">
        <v>1</v>
      </c>
      <c r="CQ96" s="10">
        <v>1</v>
      </c>
      <c r="CR96" s="10">
        <v>1</v>
      </c>
      <c r="CS96" s="10">
        <v>1</v>
      </c>
      <c r="CT96" s="10">
        <v>1</v>
      </c>
      <c r="CU96" s="10">
        <v>1</v>
      </c>
      <c r="CV96" s="10">
        <v>1</v>
      </c>
      <c r="CW96" s="10">
        <v>0</v>
      </c>
      <c r="CX96" s="10">
        <v>1</v>
      </c>
      <c r="CY96" s="10">
        <v>1</v>
      </c>
      <c r="CZ96" s="10">
        <v>1</v>
      </c>
      <c r="DA96" s="10">
        <v>1</v>
      </c>
      <c r="DB96" s="10">
        <v>1</v>
      </c>
      <c r="DC96" s="10">
        <v>1</v>
      </c>
      <c r="DD96" s="10">
        <v>1</v>
      </c>
      <c r="DE96" s="10">
        <v>1</v>
      </c>
      <c r="DF96" s="10">
        <v>0</v>
      </c>
      <c r="DG96" s="10">
        <v>0</v>
      </c>
      <c r="DH96" s="10">
        <v>1</v>
      </c>
      <c r="DI96" s="10">
        <v>1</v>
      </c>
      <c r="DJ96" s="10">
        <v>1</v>
      </c>
      <c r="DK96" s="10">
        <v>1</v>
      </c>
      <c r="DL96" s="10">
        <v>1</v>
      </c>
      <c r="DM96" s="10">
        <v>1</v>
      </c>
      <c r="DN96" s="10">
        <v>0</v>
      </c>
      <c r="DO96" s="10">
        <v>0</v>
      </c>
      <c r="DP96" s="10">
        <v>0</v>
      </c>
      <c r="DQ96" s="10">
        <v>1</v>
      </c>
      <c r="DR96" s="10">
        <v>1</v>
      </c>
      <c r="DS96" s="10">
        <v>1</v>
      </c>
      <c r="DT96" s="10">
        <v>1</v>
      </c>
      <c r="DU96" s="10">
        <v>1</v>
      </c>
      <c r="DV96" s="10">
        <v>0</v>
      </c>
      <c r="DW96" s="10">
        <v>0</v>
      </c>
      <c r="DX96" s="10">
        <v>0</v>
      </c>
      <c r="DY96" s="10">
        <v>1</v>
      </c>
      <c r="DZ96" s="10">
        <v>1</v>
      </c>
      <c r="EA96" s="10">
        <v>1</v>
      </c>
      <c r="EB96" s="10">
        <v>1</v>
      </c>
      <c r="EC96" s="10">
        <v>1</v>
      </c>
      <c r="ED96" s="10">
        <v>0</v>
      </c>
      <c r="EE96" s="10">
        <v>1</v>
      </c>
      <c r="EF96" s="10">
        <v>1</v>
      </c>
      <c r="EG96" s="10">
        <v>1</v>
      </c>
      <c r="EH96" s="10">
        <v>1</v>
      </c>
      <c r="EI96" s="10">
        <v>1</v>
      </c>
      <c r="EJ96" s="10">
        <v>0</v>
      </c>
      <c r="EK96" s="10">
        <v>1</v>
      </c>
      <c r="EL96" s="10">
        <v>1</v>
      </c>
      <c r="EM96" s="10">
        <v>1</v>
      </c>
      <c r="EN96" s="10">
        <v>1</v>
      </c>
      <c r="EO96" s="10">
        <v>1</v>
      </c>
      <c r="EP96" s="10">
        <v>0</v>
      </c>
      <c r="EQ96" s="10">
        <v>1</v>
      </c>
      <c r="ER96" s="10">
        <v>1</v>
      </c>
      <c r="ES96" s="10">
        <v>1</v>
      </c>
      <c r="ET96" s="10">
        <v>1</v>
      </c>
      <c r="EU96" s="10">
        <v>1</v>
      </c>
      <c r="EV96" s="10">
        <v>1</v>
      </c>
      <c r="EW96" s="10">
        <v>0</v>
      </c>
      <c r="EX96" s="10">
        <v>1</v>
      </c>
      <c r="EY96" s="10">
        <v>1</v>
      </c>
      <c r="EZ96" s="10">
        <v>1</v>
      </c>
      <c r="FA96" s="10">
        <v>1</v>
      </c>
      <c r="FB96" s="10">
        <v>1</v>
      </c>
      <c r="FC96" s="10">
        <v>0</v>
      </c>
      <c r="FD96" s="10">
        <v>0</v>
      </c>
      <c r="FE96" s="10">
        <v>1</v>
      </c>
      <c r="FF96" s="10">
        <v>1</v>
      </c>
      <c r="FG96" s="10">
        <v>1</v>
      </c>
      <c r="FH96" s="10">
        <v>1</v>
      </c>
      <c r="FI96" s="10">
        <v>0</v>
      </c>
      <c r="FJ96" s="10">
        <v>0</v>
      </c>
    </row>
    <row r="98" spans="1:166" ht="28.5" customHeight="1" x14ac:dyDescent="0.35">
      <c r="A98" s="23" t="s">
        <v>457</v>
      </c>
      <c r="B98" s="23"/>
      <c r="C98" s="23"/>
      <c r="D98" s="23"/>
      <c r="E98" s="23"/>
      <c r="F98" s="23"/>
      <c r="G98" s="23"/>
      <c r="H98" s="23"/>
      <c r="I98" s="23"/>
      <c r="J98" s="23"/>
      <c r="K98" s="23"/>
      <c r="L98" s="23"/>
      <c r="M98" s="23"/>
      <c r="N98" s="23"/>
      <c r="O98" s="23"/>
      <c r="P98" s="23"/>
      <c r="Q98" s="23"/>
      <c r="R98" s="23"/>
      <c r="S98" s="23"/>
      <c r="T98" s="23"/>
      <c r="U98" s="23"/>
      <c r="V98" s="23"/>
      <c r="W98" s="23"/>
      <c r="X98" s="23"/>
      <c r="Y98" s="23"/>
      <c r="Z98" s="23"/>
      <c r="AA98" s="23"/>
      <c r="AB98" s="23"/>
      <c r="AC98" s="23"/>
      <c r="AD98" s="23"/>
      <c r="AE98" s="23"/>
      <c r="AF98" s="23"/>
      <c r="AG98" s="23"/>
      <c r="AH98" s="23"/>
      <c r="AI98" s="23"/>
      <c r="AJ98" s="23"/>
      <c r="AK98" s="23"/>
      <c r="AL98" s="23"/>
      <c r="AM98" s="23"/>
      <c r="AN98" s="23"/>
      <c r="AO98" s="23"/>
      <c r="AP98" s="23"/>
      <c r="AQ98" s="23"/>
      <c r="AR98" s="23"/>
      <c r="AS98" s="23"/>
      <c r="AT98" s="23"/>
      <c r="AU98" s="23"/>
      <c r="AV98" s="23"/>
      <c r="AW98" s="23"/>
      <c r="AX98" s="23"/>
      <c r="AY98" s="23"/>
      <c r="AZ98" s="23"/>
      <c r="BA98" s="23"/>
      <c r="BB98" s="23"/>
      <c r="BC98" s="23"/>
      <c r="BD98" s="23"/>
      <c r="BE98" s="23"/>
      <c r="BF98" s="23"/>
      <c r="BG98" s="23"/>
      <c r="BH98" s="23"/>
      <c r="BI98" s="23"/>
      <c r="BJ98" s="23"/>
      <c r="BK98" s="23"/>
      <c r="BL98" s="23"/>
      <c r="BM98" s="23"/>
      <c r="BN98" s="23"/>
      <c r="BO98" s="23"/>
      <c r="BP98" s="23"/>
      <c r="BQ98" s="23"/>
      <c r="BR98" s="23"/>
      <c r="BS98" s="23"/>
      <c r="BT98" s="23"/>
      <c r="BU98" s="23"/>
      <c r="BV98" s="23"/>
      <c r="BW98" s="23"/>
      <c r="BX98" s="23"/>
      <c r="BY98" s="23"/>
      <c r="BZ98" s="23"/>
      <c r="CA98" s="23"/>
      <c r="CB98" s="23"/>
      <c r="CC98" s="23"/>
      <c r="CD98" s="23"/>
      <c r="CE98" s="23"/>
      <c r="CF98" s="23"/>
      <c r="CG98" s="23"/>
      <c r="CH98" s="23"/>
      <c r="CI98" s="23"/>
      <c r="CJ98" s="23"/>
      <c r="CK98" s="23"/>
      <c r="CL98" s="23"/>
      <c r="CM98" s="23"/>
      <c r="CN98" s="23"/>
      <c r="CO98" s="23"/>
      <c r="CP98" s="23"/>
      <c r="CQ98" s="23"/>
      <c r="CR98" s="23"/>
      <c r="CS98" s="23"/>
      <c r="CT98" s="23"/>
      <c r="CU98" s="23"/>
      <c r="CV98" s="23"/>
      <c r="CW98" s="23"/>
      <c r="CX98" s="23"/>
      <c r="CY98" s="23"/>
      <c r="CZ98" s="23"/>
      <c r="DA98" s="23"/>
      <c r="DB98" s="23"/>
      <c r="DC98" s="23"/>
      <c r="DD98" s="23"/>
      <c r="DE98" s="23"/>
      <c r="DF98" s="23"/>
      <c r="DG98" s="23"/>
      <c r="DH98" s="23"/>
      <c r="DI98" s="23"/>
      <c r="DJ98" s="23"/>
      <c r="DK98" s="23"/>
      <c r="DL98" s="23"/>
      <c r="DM98" s="23"/>
      <c r="DN98" s="23"/>
      <c r="DO98" s="23"/>
      <c r="DP98" s="23"/>
      <c r="DQ98" s="23"/>
      <c r="DR98" s="23"/>
      <c r="DS98" s="23"/>
      <c r="DT98" s="23"/>
      <c r="DU98" s="23"/>
      <c r="DV98" s="23"/>
      <c r="DW98" s="23"/>
      <c r="DX98" s="23"/>
      <c r="DY98" s="23"/>
      <c r="DZ98" s="23"/>
      <c r="EA98" s="23"/>
      <c r="EB98" s="23"/>
      <c r="EC98" s="23"/>
      <c r="ED98" s="23"/>
      <c r="EE98" s="23"/>
      <c r="EF98" s="23"/>
      <c r="EG98" s="23"/>
      <c r="EH98" s="23"/>
      <c r="EI98" s="23"/>
      <c r="EJ98" s="23"/>
      <c r="EK98" s="23"/>
      <c r="EL98" s="23"/>
      <c r="EM98" s="23"/>
      <c r="EN98" s="23"/>
      <c r="EO98" s="23"/>
      <c r="EP98" s="23"/>
      <c r="EQ98" s="23"/>
      <c r="ER98" s="23"/>
      <c r="ES98" s="23"/>
      <c r="ET98" s="23"/>
      <c r="EU98" s="23"/>
      <c r="EV98" s="23"/>
      <c r="EW98" s="23"/>
      <c r="EX98" s="23"/>
      <c r="EY98" s="23"/>
      <c r="EZ98" s="23"/>
      <c r="FA98" s="23"/>
      <c r="FB98" s="23"/>
      <c r="FC98" s="23"/>
      <c r="FD98" s="23"/>
      <c r="FE98" s="23"/>
      <c r="FF98" s="23"/>
      <c r="FG98" s="23"/>
      <c r="FH98" s="23"/>
      <c r="FI98" s="23"/>
      <c r="FJ98" s="23"/>
    </row>
    <row r="99" spans="1:166" ht="42" x14ac:dyDescent="0.35">
      <c r="A99" s="24" t="s">
        <v>203</v>
      </c>
      <c r="B99" s="16" t="s">
        <v>264</v>
      </c>
      <c r="C99" s="22" t="s">
        <v>12</v>
      </c>
      <c r="D99" s="22"/>
      <c r="E99" s="22" t="s">
        <v>13</v>
      </c>
      <c r="F99" s="22"/>
      <c r="G99" s="22"/>
      <c r="H99" s="22"/>
      <c r="I99" s="22"/>
      <c r="J99" s="22"/>
      <c r="K99" s="22"/>
      <c r="L99" s="22"/>
      <c r="M99" s="22"/>
      <c r="N99" s="22"/>
      <c r="O99" s="22" t="s">
        <v>204</v>
      </c>
      <c r="P99" s="22"/>
      <c r="Q99" s="22"/>
      <c r="R99" s="22"/>
      <c r="S99" s="22"/>
      <c r="T99" s="22"/>
      <c r="U99" s="22"/>
      <c r="V99" s="22"/>
      <c r="W99" s="22"/>
      <c r="X99" s="22"/>
      <c r="Y99" s="22" t="s">
        <v>205</v>
      </c>
      <c r="Z99" s="22"/>
      <c r="AA99" s="22"/>
      <c r="AB99" s="22"/>
      <c r="AC99" s="22"/>
      <c r="AD99" s="22"/>
      <c r="AE99" s="22"/>
      <c r="AF99" s="22"/>
      <c r="AG99" s="22"/>
      <c r="AH99" s="22"/>
      <c r="AI99" s="22" t="s">
        <v>268</v>
      </c>
      <c r="AJ99" s="22"/>
      <c r="AK99" s="22"/>
      <c r="AL99" s="22" t="s">
        <v>14</v>
      </c>
      <c r="AM99" s="22"/>
      <c r="AN99" s="22"/>
      <c r="AO99" s="22" t="s">
        <v>218</v>
      </c>
      <c r="AP99" s="22"/>
      <c r="AQ99" s="22"/>
      <c r="AR99" s="22"/>
      <c r="AS99" s="22"/>
      <c r="AT99" s="22"/>
      <c r="AU99" s="22"/>
      <c r="AV99" s="22" t="s">
        <v>219</v>
      </c>
      <c r="AW99" s="22"/>
      <c r="AX99" s="22"/>
      <c r="AY99" s="22" t="s">
        <v>220</v>
      </c>
      <c r="AZ99" s="22"/>
      <c r="BA99" s="22"/>
      <c r="BB99" s="22" t="s">
        <v>206</v>
      </c>
      <c r="BC99" s="22"/>
      <c r="BD99" s="22" t="s">
        <v>207</v>
      </c>
      <c r="BE99" s="22"/>
      <c r="BF99" s="22" t="s">
        <v>208</v>
      </c>
      <c r="BG99" s="22"/>
      <c r="BH99" s="22" t="s">
        <v>15</v>
      </c>
      <c r="BI99" s="22"/>
      <c r="BJ99" s="22" t="s">
        <v>16</v>
      </c>
      <c r="BK99" s="22"/>
      <c r="BL99" s="22" t="s">
        <v>17</v>
      </c>
      <c r="BM99" s="22"/>
      <c r="BN99" s="22" t="s">
        <v>18</v>
      </c>
      <c r="BO99" s="22"/>
      <c r="BP99" s="22"/>
      <c r="BQ99" s="22" t="s">
        <v>221</v>
      </c>
      <c r="BR99" s="22"/>
      <c r="BS99" s="22"/>
      <c r="BT99" s="22" t="s">
        <v>222</v>
      </c>
      <c r="BU99" s="22"/>
      <c r="BV99" s="22"/>
      <c r="BW99" s="22" t="s">
        <v>19</v>
      </c>
      <c r="BX99" s="22"/>
      <c r="BY99" s="22" t="s">
        <v>20</v>
      </c>
      <c r="BZ99" s="22"/>
      <c r="CA99" s="22" t="s">
        <v>21</v>
      </c>
      <c r="CB99" s="22"/>
      <c r="CC99" s="22"/>
      <c r="CD99" s="22" t="s">
        <v>22</v>
      </c>
      <c r="CE99" s="22"/>
      <c r="CF99" s="22"/>
      <c r="CG99" s="22" t="s">
        <v>23</v>
      </c>
      <c r="CH99" s="22"/>
      <c r="CI99" s="22"/>
      <c r="CJ99" s="22"/>
      <c r="CK99" s="22" t="s">
        <v>25</v>
      </c>
      <c r="CL99" s="22"/>
      <c r="CM99" s="22"/>
      <c r="CN99" s="22"/>
      <c r="CO99" s="22" t="s">
        <v>26</v>
      </c>
      <c r="CP99" s="22"/>
      <c r="CQ99" s="22"/>
      <c r="CR99" s="22" t="s">
        <v>27</v>
      </c>
      <c r="CS99" s="22"/>
      <c r="CT99" s="22" t="s">
        <v>28</v>
      </c>
      <c r="CU99" s="22"/>
      <c r="CV99" s="16" t="s">
        <v>29</v>
      </c>
      <c r="CW99" s="22" t="s">
        <v>30</v>
      </c>
      <c r="CX99" s="22"/>
      <c r="CY99" s="22"/>
      <c r="CZ99" s="22"/>
      <c r="DA99" s="22"/>
      <c r="DB99" s="22"/>
      <c r="DC99" s="22"/>
      <c r="DD99" s="22"/>
      <c r="DE99" s="22"/>
      <c r="DF99" s="22" t="s">
        <v>31</v>
      </c>
      <c r="DG99" s="22"/>
      <c r="DH99" s="22"/>
      <c r="DI99" s="22"/>
      <c r="DJ99" s="22"/>
      <c r="DK99" s="22"/>
      <c r="DL99" s="22"/>
      <c r="DM99" s="22"/>
      <c r="DN99" s="22"/>
      <c r="DO99" s="22" t="s">
        <v>32</v>
      </c>
      <c r="DP99" s="22"/>
      <c r="DQ99" s="22"/>
      <c r="DR99" s="22"/>
      <c r="DS99" s="22"/>
      <c r="DT99" s="22"/>
      <c r="DU99" s="22"/>
      <c r="DV99" s="22"/>
      <c r="DW99" s="22"/>
      <c r="DX99" s="22" t="s">
        <v>33</v>
      </c>
      <c r="DY99" s="22"/>
      <c r="DZ99" s="22"/>
      <c r="EA99" s="22"/>
      <c r="EB99" s="22"/>
      <c r="EC99" s="22"/>
      <c r="ED99" s="22" t="s">
        <v>34</v>
      </c>
      <c r="EE99" s="22"/>
      <c r="EF99" s="22"/>
      <c r="EG99" s="22"/>
      <c r="EH99" s="22"/>
      <c r="EI99" s="22"/>
      <c r="EJ99" s="22" t="s">
        <v>35</v>
      </c>
      <c r="EK99" s="22"/>
      <c r="EL99" s="22"/>
      <c r="EM99" s="22"/>
      <c r="EN99" s="22"/>
      <c r="EO99" s="22"/>
      <c r="EP99" s="22" t="s">
        <v>36</v>
      </c>
      <c r="EQ99" s="22"/>
      <c r="ER99" s="22"/>
      <c r="ES99" s="22"/>
      <c r="ET99" s="22"/>
      <c r="EU99" s="22"/>
      <c r="EV99" s="22"/>
      <c r="EW99" s="22" t="s">
        <v>37</v>
      </c>
      <c r="EX99" s="22"/>
      <c r="EY99" s="22"/>
      <c r="EZ99" s="22"/>
      <c r="FA99" s="22"/>
      <c r="FB99" s="22"/>
      <c r="FC99" s="22"/>
      <c r="FD99" s="22" t="s">
        <v>38</v>
      </c>
      <c r="FE99" s="22"/>
      <c r="FF99" s="22"/>
      <c r="FG99" s="22"/>
      <c r="FH99" s="22"/>
      <c r="FI99" s="22"/>
      <c r="FJ99" s="22"/>
    </row>
    <row r="100" spans="1:166" ht="31.5" x14ac:dyDescent="0.35">
      <c r="A100" s="24"/>
      <c r="B100" s="16" t="s">
        <v>1</v>
      </c>
      <c r="C100" s="16" t="s">
        <v>39</v>
      </c>
      <c r="D100" s="16" t="s">
        <v>40</v>
      </c>
      <c r="E100" s="16" t="s">
        <v>41</v>
      </c>
      <c r="F100" s="16" t="s">
        <v>42</v>
      </c>
      <c r="G100" s="16" t="s">
        <v>43</v>
      </c>
      <c r="H100" s="16" t="s">
        <v>44</v>
      </c>
      <c r="I100" s="16" t="s">
        <v>45</v>
      </c>
      <c r="J100" s="16" t="s">
        <v>46</v>
      </c>
      <c r="K100" s="16" t="s">
        <v>47</v>
      </c>
      <c r="L100" s="16" t="s">
        <v>48</v>
      </c>
      <c r="M100" s="16" t="s">
        <v>49</v>
      </c>
      <c r="N100" s="16" t="s">
        <v>209</v>
      </c>
      <c r="O100" s="16" t="s">
        <v>41</v>
      </c>
      <c r="P100" s="16" t="s">
        <v>42</v>
      </c>
      <c r="Q100" s="16" t="s">
        <v>43</v>
      </c>
      <c r="R100" s="16" t="s">
        <v>44</v>
      </c>
      <c r="S100" s="16" t="s">
        <v>45</v>
      </c>
      <c r="T100" s="16" t="s">
        <v>46</v>
      </c>
      <c r="U100" s="16" t="s">
        <v>47</v>
      </c>
      <c r="V100" s="16" t="s">
        <v>48</v>
      </c>
      <c r="W100" s="16" t="s">
        <v>49</v>
      </c>
      <c r="X100" s="16" t="s">
        <v>209</v>
      </c>
      <c r="Y100" s="16" t="s">
        <v>41</v>
      </c>
      <c r="Z100" s="16" t="s">
        <v>42</v>
      </c>
      <c r="AA100" s="16" t="s">
        <v>43</v>
      </c>
      <c r="AB100" s="16" t="s">
        <v>44</v>
      </c>
      <c r="AC100" s="16" t="s">
        <v>45</v>
      </c>
      <c r="AD100" s="16" t="s">
        <v>46</v>
      </c>
      <c r="AE100" s="16" t="s">
        <v>47</v>
      </c>
      <c r="AF100" s="16" t="s">
        <v>48</v>
      </c>
      <c r="AG100" s="16" t="s">
        <v>49</v>
      </c>
      <c r="AH100" s="16" t="s">
        <v>209</v>
      </c>
      <c r="AI100" s="16" t="s">
        <v>269</v>
      </c>
      <c r="AJ100" s="16" t="s">
        <v>270</v>
      </c>
      <c r="AK100" s="16" t="s">
        <v>271</v>
      </c>
      <c r="AL100" s="16" t="s">
        <v>50</v>
      </c>
      <c r="AM100" s="16" t="s">
        <v>210</v>
      </c>
      <c r="AN100" s="16" t="s">
        <v>211</v>
      </c>
      <c r="AO100" s="16" t="s">
        <v>223</v>
      </c>
      <c r="AP100" s="16" t="s">
        <v>224</v>
      </c>
      <c r="AQ100" s="16" t="s">
        <v>225</v>
      </c>
      <c r="AR100" s="16" t="s">
        <v>226</v>
      </c>
      <c r="AS100" s="16" t="s">
        <v>52</v>
      </c>
      <c r="AT100" s="16" t="s">
        <v>227</v>
      </c>
      <c r="AU100" s="16" t="s">
        <v>228</v>
      </c>
      <c r="AV100" s="16" t="s">
        <v>52</v>
      </c>
      <c r="AW100" s="16" t="s">
        <v>227</v>
      </c>
      <c r="AX100" s="16" t="s">
        <v>228</v>
      </c>
      <c r="AY100" s="16" t="s">
        <v>52</v>
      </c>
      <c r="AZ100" s="16" t="s">
        <v>227</v>
      </c>
      <c r="BA100" s="16" t="s">
        <v>228</v>
      </c>
      <c r="BB100" s="16" t="s">
        <v>212</v>
      </c>
      <c r="BC100" s="16" t="s">
        <v>213</v>
      </c>
      <c r="BD100" s="16" t="s">
        <v>212</v>
      </c>
      <c r="BE100" s="16" t="s">
        <v>213</v>
      </c>
      <c r="BF100" s="16" t="s">
        <v>212</v>
      </c>
      <c r="BG100" s="16" t="s">
        <v>213</v>
      </c>
      <c r="BH100" s="16" t="s">
        <v>53</v>
      </c>
      <c r="BI100" s="16" t="s">
        <v>54</v>
      </c>
      <c r="BJ100" s="16" t="s">
        <v>53</v>
      </c>
      <c r="BK100" s="16" t="s">
        <v>54</v>
      </c>
      <c r="BL100" s="16" t="s">
        <v>53</v>
      </c>
      <c r="BM100" s="16" t="s">
        <v>54</v>
      </c>
      <c r="BN100" s="16" t="s">
        <v>277</v>
      </c>
      <c r="BO100" s="16" t="s">
        <v>278</v>
      </c>
      <c r="BP100" s="16" t="s">
        <v>55</v>
      </c>
      <c r="BQ100" s="16" t="s">
        <v>277</v>
      </c>
      <c r="BR100" s="16" t="s">
        <v>278</v>
      </c>
      <c r="BS100" s="16" t="s">
        <v>55</v>
      </c>
      <c r="BT100" s="16" t="s">
        <v>277</v>
      </c>
      <c r="BU100" s="16" t="s">
        <v>278</v>
      </c>
      <c r="BV100" s="16" t="s">
        <v>55</v>
      </c>
      <c r="BW100" s="16" t="s">
        <v>56</v>
      </c>
      <c r="BX100" s="16" t="s">
        <v>57</v>
      </c>
      <c r="BY100" s="16" t="s">
        <v>58</v>
      </c>
      <c r="BZ100" s="16" t="s">
        <v>59</v>
      </c>
      <c r="CA100" s="16" t="s">
        <v>52</v>
      </c>
      <c r="CB100" s="16" t="s">
        <v>51</v>
      </c>
      <c r="CC100" s="16" t="s">
        <v>60</v>
      </c>
      <c r="CD100" s="16" t="s">
        <v>61</v>
      </c>
      <c r="CE100" s="16" t="s">
        <v>62</v>
      </c>
      <c r="CF100" s="16" t="s">
        <v>63</v>
      </c>
      <c r="CG100" s="16" t="s">
        <v>64</v>
      </c>
      <c r="CH100" s="16" t="s">
        <v>65</v>
      </c>
      <c r="CI100" s="16" t="s">
        <v>66</v>
      </c>
      <c r="CJ100" s="16" t="s">
        <v>67</v>
      </c>
      <c r="CK100" s="16" t="s">
        <v>71</v>
      </c>
      <c r="CL100" s="16" t="s">
        <v>72</v>
      </c>
      <c r="CM100" s="16" t="s">
        <v>73</v>
      </c>
      <c r="CN100" s="16" t="s">
        <v>74</v>
      </c>
      <c r="CO100" s="16" t="s">
        <v>75</v>
      </c>
      <c r="CP100" s="16" t="s">
        <v>76</v>
      </c>
      <c r="CQ100" s="16" t="s">
        <v>77</v>
      </c>
      <c r="CR100" s="16" t="s">
        <v>78</v>
      </c>
      <c r="CS100" s="16" t="s">
        <v>229</v>
      </c>
      <c r="CT100" s="16" t="s">
        <v>79</v>
      </c>
      <c r="CU100" s="16" t="s">
        <v>80</v>
      </c>
      <c r="CV100" s="16" t="s">
        <v>79</v>
      </c>
      <c r="CW100" s="16" t="s">
        <v>83</v>
      </c>
      <c r="CX100" s="16" t="s">
        <v>84</v>
      </c>
      <c r="CY100" s="16" t="s">
        <v>85</v>
      </c>
      <c r="CZ100" s="16" t="s">
        <v>86</v>
      </c>
      <c r="DA100" s="16" t="s">
        <v>87</v>
      </c>
      <c r="DB100" s="16" t="s">
        <v>88</v>
      </c>
      <c r="DC100" s="16" t="s">
        <v>89</v>
      </c>
      <c r="DD100" s="16" t="s">
        <v>90</v>
      </c>
      <c r="DE100" s="16" t="s">
        <v>91</v>
      </c>
      <c r="DF100" s="16" t="s">
        <v>83</v>
      </c>
      <c r="DG100" s="16" t="s">
        <v>84</v>
      </c>
      <c r="DH100" s="16" t="s">
        <v>85</v>
      </c>
      <c r="DI100" s="16" t="s">
        <v>86</v>
      </c>
      <c r="DJ100" s="16" t="s">
        <v>87</v>
      </c>
      <c r="DK100" s="16" t="s">
        <v>88</v>
      </c>
      <c r="DL100" s="16" t="s">
        <v>89</v>
      </c>
      <c r="DM100" s="16" t="s">
        <v>90</v>
      </c>
      <c r="DN100" s="16" t="s">
        <v>91</v>
      </c>
      <c r="DO100" s="16" t="s">
        <v>83</v>
      </c>
      <c r="DP100" s="16" t="s">
        <v>84</v>
      </c>
      <c r="DQ100" s="16" t="s">
        <v>85</v>
      </c>
      <c r="DR100" s="16" t="s">
        <v>86</v>
      </c>
      <c r="DS100" s="16" t="s">
        <v>87</v>
      </c>
      <c r="DT100" s="16" t="s">
        <v>88</v>
      </c>
      <c r="DU100" s="16" t="s">
        <v>89</v>
      </c>
      <c r="DV100" s="16" t="s">
        <v>90</v>
      </c>
      <c r="DW100" s="16" t="s">
        <v>91</v>
      </c>
      <c r="DX100" s="16" t="s">
        <v>92</v>
      </c>
      <c r="DY100" s="16" t="s">
        <v>93</v>
      </c>
      <c r="DZ100" s="16" t="s">
        <v>214</v>
      </c>
      <c r="EA100" s="16" t="s">
        <v>215</v>
      </c>
      <c r="EB100" s="16" t="s">
        <v>216</v>
      </c>
      <c r="EC100" s="16" t="s">
        <v>94</v>
      </c>
      <c r="ED100" s="16" t="s">
        <v>92</v>
      </c>
      <c r="EE100" s="16" t="s">
        <v>93</v>
      </c>
      <c r="EF100" s="16" t="s">
        <v>214</v>
      </c>
      <c r="EG100" s="16" t="s">
        <v>215</v>
      </c>
      <c r="EH100" s="16" t="s">
        <v>216</v>
      </c>
      <c r="EI100" s="16" t="s">
        <v>94</v>
      </c>
      <c r="EJ100" s="16" t="s">
        <v>92</v>
      </c>
      <c r="EK100" s="16" t="s">
        <v>93</v>
      </c>
      <c r="EL100" s="16" t="s">
        <v>214</v>
      </c>
      <c r="EM100" s="16" t="s">
        <v>215</v>
      </c>
      <c r="EN100" s="16" t="s">
        <v>216</v>
      </c>
      <c r="EO100" s="16" t="s">
        <v>94</v>
      </c>
      <c r="EP100" s="16" t="s">
        <v>95</v>
      </c>
      <c r="EQ100" s="16" t="s">
        <v>96</v>
      </c>
      <c r="ER100" s="16" t="s">
        <v>97</v>
      </c>
      <c r="ES100" s="16" t="s">
        <v>98</v>
      </c>
      <c r="ET100" s="16" t="s">
        <v>272</v>
      </c>
      <c r="EU100" s="16" t="s">
        <v>99</v>
      </c>
      <c r="EV100" s="16" t="s">
        <v>100</v>
      </c>
      <c r="EW100" s="16" t="s">
        <v>95</v>
      </c>
      <c r="EX100" s="16" t="s">
        <v>96</v>
      </c>
      <c r="EY100" s="16" t="s">
        <v>97</v>
      </c>
      <c r="EZ100" s="16" t="s">
        <v>98</v>
      </c>
      <c r="FA100" s="16" t="s">
        <v>272</v>
      </c>
      <c r="FB100" s="16" t="s">
        <v>99</v>
      </c>
      <c r="FC100" s="16" t="s">
        <v>100</v>
      </c>
      <c r="FD100" s="16" t="s">
        <v>95</v>
      </c>
      <c r="FE100" s="16" t="s">
        <v>96</v>
      </c>
      <c r="FF100" s="16" t="s">
        <v>97</v>
      </c>
      <c r="FG100" s="16" t="s">
        <v>98</v>
      </c>
      <c r="FH100" s="16" t="s">
        <v>272</v>
      </c>
      <c r="FI100" s="16" t="s">
        <v>99</v>
      </c>
      <c r="FJ100" s="16" t="s">
        <v>100</v>
      </c>
    </row>
    <row r="101" spans="1:166" x14ac:dyDescent="0.35">
      <c r="A101" s="15" t="s">
        <v>2</v>
      </c>
      <c r="B101" s="14">
        <v>2289</v>
      </c>
      <c r="C101" s="14">
        <v>1166</v>
      </c>
      <c r="D101" s="14">
        <v>1110</v>
      </c>
      <c r="E101" s="14">
        <v>77</v>
      </c>
      <c r="F101" s="14">
        <v>129</v>
      </c>
      <c r="G101" s="14">
        <v>264</v>
      </c>
      <c r="H101" s="14">
        <v>347</v>
      </c>
      <c r="I101" s="14">
        <v>390</v>
      </c>
      <c r="J101" s="14">
        <v>418</v>
      </c>
      <c r="K101" s="14">
        <v>436</v>
      </c>
      <c r="L101" s="14">
        <v>229</v>
      </c>
      <c r="M101" s="14">
        <v>1625</v>
      </c>
      <c r="N101" s="14">
        <v>664</v>
      </c>
      <c r="O101" s="14">
        <v>41</v>
      </c>
      <c r="P101" s="14">
        <v>66</v>
      </c>
      <c r="Q101" s="14">
        <v>134</v>
      </c>
      <c r="R101" s="14">
        <v>170</v>
      </c>
      <c r="S101" s="14">
        <v>214</v>
      </c>
      <c r="T101" s="14">
        <v>209</v>
      </c>
      <c r="U101" s="14">
        <v>226</v>
      </c>
      <c r="V101" s="14">
        <v>107</v>
      </c>
      <c r="W101" s="14">
        <v>833</v>
      </c>
      <c r="X101" s="14">
        <v>333</v>
      </c>
      <c r="Y101" s="14">
        <v>36</v>
      </c>
      <c r="Z101" s="14">
        <v>63</v>
      </c>
      <c r="AA101" s="14">
        <v>130</v>
      </c>
      <c r="AB101" s="14">
        <v>178</v>
      </c>
      <c r="AC101" s="14">
        <v>176</v>
      </c>
      <c r="AD101" s="14">
        <v>207</v>
      </c>
      <c r="AE101" s="14">
        <v>204</v>
      </c>
      <c r="AF101" s="14">
        <v>117</v>
      </c>
      <c r="AG101" s="14">
        <v>789</v>
      </c>
      <c r="AH101" s="14">
        <v>321</v>
      </c>
      <c r="AI101" s="14">
        <v>1884</v>
      </c>
      <c r="AJ101" s="14">
        <v>968</v>
      </c>
      <c r="AK101" s="14">
        <v>910</v>
      </c>
      <c r="AL101" s="14">
        <v>406</v>
      </c>
      <c r="AM101" s="14">
        <v>198</v>
      </c>
      <c r="AN101" s="14">
        <v>201</v>
      </c>
      <c r="AO101" s="14">
        <v>22</v>
      </c>
      <c r="AP101" s="14">
        <v>81</v>
      </c>
      <c r="AQ101" s="14">
        <v>131</v>
      </c>
      <c r="AR101" s="14">
        <v>171</v>
      </c>
      <c r="AS101" s="14">
        <v>235</v>
      </c>
      <c r="AT101" s="14">
        <v>103</v>
      </c>
      <c r="AU101" s="14">
        <v>302</v>
      </c>
      <c r="AV101" s="14">
        <v>112</v>
      </c>
      <c r="AW101" s="14">
        <v>47</v>
      </c>
      <c r="AX101" s="14">
        <v>151</v>
      </c>
      <c r="AY101" s="14">
        <v>118</v>
      </c>
      <c r="AZ101" s="14">
        <v>53</v>
      </c>
      <c r="BA101" s="14">
        <v>148</v>
      </c>
      <c r="BB101" s="14">
        <v>817</v>
      </c>
      <c r="BC101" s="14">
        <v>1472</v>
      </c>
      <c r="BD101" s="14">
        <v>411</v>
      </c>
      <c r="BE101" s="14">
        <v>756</v>
      </c>
      <c r="BF101" s="14">
        <v>407</v>
      </c>
      <c r="BG101" s="14">
        <v>704</v>
      </c>
      <c r="BH101" s="14">
        <v>2063</v>
      </c>
      <c r="BI101" s="14">
        <v>226</v>
      </c>
      <c r="BJ101" s="14">
        <v>1048</v>
      </c>
      <c r="BK101" s="14">
        <v>118</v>
      </c>
      <c r="BL101" s="14">
        <v>1003</v>
      </c>
      <c r="BM101" s="14">
        <v>108</v>
      </c>
      <c r="BN101" s="14">
        <v>626</v>
      </c>
      <c r="BO101" s="14">
        <v>1327</v>
      </c>
      <c r="BP101" s="14">
        <v>214</v>
      </c>
      <c r="BQ101" s="14">
        <v>285</v>
      </c>
      <c r="BR101" s="14">
        <v>698</v>
      </c>
      <c r="BS101" s="14">
        <v>111</v>
      </c>
      <c r="BT101" s="14">
        <v>330</v>
      </c>
      <c r="BU101" s="14">
        <v>628</v>
      </c>
      <c r="BV101" s="14">
        <v>102</v>
      </c>
      <c r="BW101" s="14">
        <v>518</v>
      </c>
      <c r="BX101" s="14">
        <v>759</v>
      </c>
      <c r="BY101" s="14">
        <v>391</v>
      </c>
      <c r="BZ101" s="14">
        <v>898</v>
      </c>
      <c r="CA101" s="14">
        <v>260</v>
      </c>
      <c r="CB101" s="14">
        <v>798</v>
      </c>
      <c r="CC101" s="14">
        <v>990</v>
      </c>
      <c r="CD101" s="14">
        <v>394</v>
      </c>
      <c r="CE101" s="14">
        <v>555</v>
      </c>
      <c r="CF101" s="14">
        <v>1136</v>
      </c>
      <c r="CG101" s="14">
        <v>344</v>
      </c>
      <c r="CH101" s="14">
        <v>789</v>
      </c>
      <c r="CI101" s="14">
        <v>906</v>
      </c>
      <c r="CJ101" s="14">
        <v>475</v>
      </c>
      <c r="CK101" s="14">
        <v>1809</v>
      </c>
      <c r="CL101" s="14">
        <v>992</v>
      </c>
      <c r="CM101" s="14">
        <v>818</v>
      </c>
      <c r="CN101" s="14">
        <v>480</v>
      </c>
      <c r="CO101" s="14">
        <v>1109</v>
      </c>
      <c r="CP101" s="14">
        <v>967</v>
      </c>
      <c r="CQ101" s="14">
        <v>214</v>
      </c>
      <c r="CR101" s="14">
        <v>730</v>
      </c>
      <c r="CS101" s="14">
        <v>1322</v>
      </c>
      <c r="CT101" s="14">
        <v>1052</v>
      </c>
      <c r="CU101" s="14">
        <v>1235</v>
      </c>
      <c r="CV101" s="14">
        <v>196</v>
      </c>
      <c r="CW101" s="14">
        <v>66</v>
      </c>
      <c r="CX101" s="14">
        <v>163</v>
      </c>
      <c r="CY101" s="14">
        <v>430</v>
      </c>
      <c r="CZ101" s="14">
        <v>422</v>
      </c>
      <c r="DA101" s="14">
        <v>391</v>
      </c>
      <c r="DB101" s="14">
        <v>346</v>
      </c>
      <c r="DC101" s="14">
        <v>265</v>
      </c>
      <c r="DD101" s="14">
        <v>130</v>
      </c>
      <c r="DE101" s="14">
        <v>77</v>
      </c>
      <c r="DF101" s="14">
        <v>28</v>
      </c>
      <c r="DG101" s="14">
        <v>79</v>
      </c>
      <c r="DH101" s="14">
        <v>226</v>
      </c>
      <c r="DI101" s="14">
        <v>209</v>
      </c>
      <c r="DJ101" s="14">
        <v>214</v>
      </c>
      <c r="DK101" s="14">
        <v>170</v>
      </c>
      <c r="DL101" s="14">
        <v>133</v>
      </c>
      <c r="DM101" s="14">
        <v>67</v>
      </c>
      <c r="DN101" s="14">
        <v>41</v>
      </c>
      <c r="DO101" s="14">
        <v>35</v>
      </c>
      <c r="DP101" s="14">
        <v>82</v>
      </c>
      <c r="DQ101" s="14">
        <v>198</v>
      </c>
      <c r="DR101" s="14">
        <v>211</v>
      </c>
      <c r="DS101" s="14">
        <v>177</v>
      </c>
      <c r="DT101" s="14">
        <v>176</v>
      </c>
      <c r="DU101" s="14">
        <v>131</v>
      </c>
      <c r="DV101" s="14">
        <v>63</v>
      </c>
      <c r="DW101" s="14">
        <v>36</v>
      </c>
      <c r="DX101" s="14">
        <v>28</v>
      </c>
      <c r="DY101" s="14">
        <v>289</v>
      </c>
      <c r="DZ101" s="14">
        <v>534</v>
      </c>
      <c r="EA101" s="14">
        <v>691</v>
      </c>
      <c r="EB101" s="14">
        <v>520</v>
      </c>
      <c r="EC101" s="14">
        <v>229</v>
      </c>
      <c r="ED101" s="14">
        <v>16</v>
      </c>
      <c r="EE101" s="14">
        <v>148</v>
      </c>
      <c r="EF101" s="14">
        <v>262</v>
      </c>
      <c r="EG101" s="14">
        <v>383</v>
      </c>
      <c r="EH101" s="14">
        <v>250</v>
      </c>
      <c r="EI101" s="14">
        <v>107</v>
      </c>
      <c r="EJ101" s="14">
        <v>12</v>
      </c>
      <c r="EK101" s="14">
        <v>140</v>
      </c>
      <c r="EL101" s="14">
        <v>272</v>
      </c>
      <c r="EM101" s="14">
        <v>306</v>
      </c>
      <c r="EN101" s="14">
        <v>264</v>
      </c>
      <c r="EO101" s="14">
        <v>117</v>
      </c>
      <c r="EP101" s="14">
        <v>66</v>
      </c>
      <c r="EQ101" s="14">
        <v>340</v>
      </c>
      <c r="ER101" s="14">
        <v>611</v>
      </c>
      <c r="ES101" s="14">
        <v>582</v>
      </c>
      <c r="ET101" s="14">
        <v>464</v>
      </c>
      <c r="EU101" s="14">
        <v>150</v>
      </c>
      <c r="EV101" s="14">
        <v>77</v>
      </c>
      <c r="EW101" s="14">
        <v>28</v>
      </c>
      <c r="EX101" s="14">
        <v>169</v>
      </c>
      <c r="EY101" s="14">
        <v>305</v>
      </c>
      <c r="EZ101" s="14">
        <v>314</v>
      </c>
      <c r="FA101" s="14">
        <v>232</v>
      </c>
      <c r="FB101" s="14">
        <v>77</v>
      </c>
      <c r="FC101" s="14">
        <v>41</v>
      </c>
      <c r="FD101" s="14">
        <v>35</v>
      </c>
      <c r="FE101" s="14">
        <v>166</v>
      </c>
      <c r="FF101" s="14">
        <v>301</v>
      </c>
      <c r="FG101" s="14">
        <v>268</v>
      </c>
      <c r="FH101" s="14">
        <v>233</v>
      </c>
      <c r="FI101" s="14">
        <v>72</v>
      </c>
      <c r="FJ101" s="14">
        <v>36</v>
      </c>
    </row>
    <row r="102" spans="1:166" x14ac:dyDescent="0.35">
      <c r="A102" s="13" t="s">
        <v>283</v>
      </c>
      <c r="B102" s="10">
        <v>0.41956365008767099</v>
      </c>
      <c r="C102" s="10">
        <v>0.426655463230174</v>
      </c>
      <c r="D102" s="10">
        <v>0.41645480166743198</v>
      </c>
      <c r="E102" s="12">
        <v>0.30081626239369402</v>
      </c>
      <c r="F102" s="12">
        <v>0.26475845533381998</v>
      </c>
      <c r="G102" s="10">
        <v>0.36577137731297499</v>
      </c>
      <c r="H102" s="12">
        <v>0.35826591121014201</v>
      </c>
      <c r="I102" s="10">
        <v>0.42344385536819001</v>
      </c>
      <c r="J102" s="10">
        <v>0.43646624255739402</v>
      </c>
      <c r="K102" s="11">
        <v>0.54805224598123903</v>
      </c>
      <c r="L102" s="10">
        <v>0.41955969750320599</v>
      </c>
      <c r="M102" s="12">
        <v>0.38510755594583501</v>
      </c>
      <c r="N102" s="11">
        <v>0.50385392809880702</v>
      </c>
      <c r="O102" s="10">
        <v>0</v>
      </c>
      <c r="P102" s="12">
        <v>0.27810650215518101</v>
      </c>
      <c r="Q102" s="10">
        <v>0.34322173276210299</v>
      </c>
      <c r="R102" s="12">
        <v>0.344120799697408</v>
      </c>
      <c r="S102" s="10">
        <v>0.43981789806190402</v>
      </c>
      <c r="T102" s="10">
        <v>0.43675807270271899</v>
      </c>
      <c r="U102" s="11">
        <v>0.55981906979707896</v>
      </c>
      <c r="V102" s="10">
        <v>0.45939424731204598</v>
      </c>
      <c r="W102" s="12">
        <v>0.38634666342434199</v>
      </c>
      <c r="X102" s="11">
        <v>0.52751030334449101</v>
      </c>
      <c r="Y102" s="12">
        <v>0</v>
      </c>
      <c r="Z102" s="12">
        <v>0</v>
      </c>
      <c r="AA102" s="10">
        <v>0.388988659954705</v>
      </c>
      <c r="AB102" s="10">
        <v>0.37176963138719898</v>
      </c>
      <c r="AC102" s="10">
        <v>0.40349784867257799</v>
      </c>
      <c r="AD102" s="10">
        <v>0.44185500760705998</v>
      </c>
      <c r="AE102" s="11">
        <v>0.55076721030982401</v>
      </c>
      <c r="AF102" s="10">
        <v>0.39360032603859801</v>
      </c>
      <c r="AG102" s="12">
        <v>0.38511405522909697</v>
      </c>
      <c r="AH102" s="11">
        <v>0.493481676684356</v>
      </c>
      <c r="AI102" s="12">
        <v>0.39825996078110698</v>
      </c>
      <c r="AJ102" s="10">
        <v>0.40051382564372601</v>
      </c>
      <c r="AK102" s="10">
        <v>0.39836213222714201</v>
      </c>
      <c r="AL102" s="11">
        <v>0.51851310884354496</v>
      </c>
      <c r="AM102" s="11">
        <v>0.55476195764728498</v>
      </c>
      <c r="AN102" s="11">
        <v>0.49841992154876902</v>
      </c>
      <c r="AO102" s="12">
        <v>0</v>
      </c>
      <c r="AP102" s="12">
        <v>0.27398153641828199</v>
      </c>
      <c r="AQ102" s="11">
        <v>0.57811753024572599</v>
      </c>
      <c r="AR102" s="11">
        <v>0.64008569127788595</v>
      </c>
      <c r="AS102" s="10">
        <v>0.43017509070003301</v>
      </c>
      <c r="AT102" s="12">
        <v>0.242153942745857</v>
      </c>
      <c r="AU102" s="11">
        <v>0.61312387146798897</v>
      </c>
      <c r="AV102" s="10">
        <v>0.47426313934442599</v>
      </c>
      <c r="AW102" s="10">
        <v>0</v>
      </c>
      <c r="AX102" s="11">
        <v>0.63613011547946696</v>
      </c>
      <c r="AY102" s="10">
        <v>0.398980730766539</v>
      </c>
      <c r="AZ102" s="12">
        <v>0</v>
      </c>
      <c r="BA102" s="11">
        <v>0.605306480101372</v>
      </c>
      <c r="BB102" s="12">
        <v>0.34054705840144101</v>
      </c>
      <c r="BC102" s="11">
        <v>0.46342686795138199</v>
      </c>
      <c r="BD102" s="12">
        <v>0.33286660281925701</v>
      </c>
      <c r="BE102" s="11">
        <v>0.477620569402123</v>
      </c>
      <c r="BF102" s="12">
        <v>0.34830135567244402</v>
      </c>
      <c r="BG102" s="11">
        <v>0.45583716099246102</v>
      </c>
      <c r="BH102" s="11">
        <v>0.43458777505017299</v>
      </c>
      <c r="BI102" s="12">
        <v>0.28248150660310101</v>
      </c>
      <c r="BJ102" s="10">
        <v>0.440534024221031</v>
      </c>
      <c r="BK102" s="12">
        <v>0.30387369867039898</v>
      </c>
      <c r="BL102" s="10">
        <v>0.43337255440061501</v>
      </c>
      <c r="BM102" s="12">
        <v>0.25896069781329101</v>
      </c>
      <c r="BN102" s="11">
        <v>0.53553755407208203</v>
      </c>
      <c r="BO102" s="10">
        <v>0.40253654138015499</v>
      </c>
      <c r="BP102" s="12">
        <v>0.27233435147730201</v>
      </c>
      <c r="BQ102" s="11">
        <v>0.58966765222016504</v>
      </c>
      <c r="BR102" s="10">
        <v>0.401537323815297</v>
      </c>
      <c r="BS102" s="12">
        <v>0.29114931501145003</v>
      </c>
      <c r="BT102" s="11">
        <v>0.50573914548495102</v>
      </c>
      <c r="BU102" s="10">
        <v>0.40453272223512099</v>
      </c>
      <c r="BV102" s="12">
        <v>0.251864856968323</v>
      </c>
      <c r="BW102" s="12">
        <v>0.35164811006757402</v>
      </c>
      <c r="BX102" s="10">
        <v>0.43929360130341699</v>
      </c>
      <c r="BY102" s="10">
        <v>0.41205768048873398</v>
      </c>
      <c r="BZ102" s="10">
        <v>0.39927842281996201</v>
      </c>
      <c r="CA102" s="11">
        <v>0.579411285645135</v>
      </c>
      <c r="CB102" s="12">
        <v>0.37247575401035099</v>
      </c>
      <c r="CC102" s="10">
        <v>0.41566267578202298</v>
      </c>
      <c r="CD102" s="10">
        <v>0.44369720752344599</v>
      </c>
      <c r="CE102" s="10">
        <v>0.39069247057998502</v>
      </c>
      <c r="CF102" s="10">
        <v>0.42933578400044797</v>
      </c>
      <c r="CG102" s="10">
        <v>0.37615466665114999</v>
      </c>
      <c r="CH102" s="12">
        <v>0.37726075484982902</v>
      </c>
      <c r="CI102" s="11">
        <v>0.45094010372063198</v>
      </c>
      <c r="CJ102" s="11">
        <v>0.46955621254554197</v>
      </c>
      <c r="CK102" s="11">
        <v>0.43350960548883799</v>
      </c>
      <c r="CL102" s="11">
        <v>0.45049342213039301</v>
      </c>
      <c r="CM102" s="10">
        <v>0.41290906876189698</v>
      </c>
      <c r="CN102" s="12">
        <v>0.36702517503491799</v>
      </c>
      <c r="CO102" s="10">
        <v>0.43621684037580799</v>
      </c>
      <c r="CP102" s="10">
        <v>0.40575739667708999</v>
      </c>
      <c r="CQ102" s="10">
        <v>0.39560172685601502</v>
      </c>
      <c r="CR102" s="11">
        <v>0.48286031860198098</v>
      </c>
      <c r="CS102" s="12">
        <v>0.384554210034391</v>
      </c>
      <c r="CT102" s="10">
        <v>0.42881341812954399</v>
      </c>
      <c r="CU102" s="10">
        <v>0.410630301324034</v>
      </c>
      <c r="CV102" s="12">
        <v>0.35078309326137702</v>
      </c>
      <c r="CW102" s="12">
        <v>0</v>
      </c>
      <c r="CX102" s="11">
        <v>0.50065485119566999</v>
      </c>
      <c r="CY102" s="11">
        <v>0.55571813202942399</v>
      </c>
      <c r="CZ102" s="10">
        <v>0.43207014549532702</v>
      </c>
      <c r="DA102" s="10">
        <v>0.42154311331262001</v>
      </c>
      <c r="DB102" s="12">
        <v>0.35795072593197402</v>
      </c>
      <c r="DC102" s="10">
        <v>0.36576192553105202</v>
      </c>
      <c r="DD102" s="12">
        <v>0.26587251802064199</v>
      </c>
      <c r="DE102" s="12">
        <v>0.30144846144562998</v>
      </c>
      <c r="DF102" s="10">
        <v>0</v>
      </c>
      <c r="DG102" s="11">
        <v>0</v>
      </c>
      <c r="DH102" s="11">
        <v>0.55981906979707896</v>
      </c>
      <c r="DI102" s="10">
        <v>0.43675807270271899</v>
      </c>
      <c r="DJ102" s="10">
        <v>0.43981789806190402</v>
      </c>
      <c r="DK102" s="12">
        <v>0.344120799697408</v>
      </c>
      <c r="DL102" s="10">
        <v>0.342308975939141</v>
      </c>
      <c r="DM102" s="12">
        <v>0.28220825225465002</v>
      </c>
      <c r="DN102" s="10">
        <v>0</v>
      </c>
      <c r="DO102" s="12">
        <v>0</v>
      </c>
      <c r="DP102" s="10">
        <v>0</v>
      </c>
      <c r="DQ102" s="11">
        <v>0.56748330030969496</v>
      </c>
      <c r="DR102" s="10">
        <v>0.432952748709025</v>
      </c>
      <c r="DS102" s="10">
        <v>0.39950216740975403</v>
      </c>
      <c r="DT102" s="10">
        <v>0.37124221865089002</v>
      </c>
      <c r="DU102" s="10">
        <v>0.389541822624904</v>
      </c>
      <c r="DV102" s="12">
        <v>0</v>
      </c>
      <c r="DW102" s="10">
        <v>0</v>
      </c>
      <c r="DX102" s="10">
        <v>0</v>
      </c>
      <c r="DY102" s="12">
        <v>0.30677952849800599</v>
      </c>
      <c r="DZ102" s="12">
        <v>0.37563157384988599</v>
      </c>
      <c r="EA102" s="10">
        <v>0.40925423019936003</v>
      </c>
      <c r="EB102" s="11">
        <v>0.54723283862667904</v>
      </c>
      <c r="EC102" s="10">
        <v>0.41955969750320599</v>
      </c>
      <c r="ED102" s="10">
        <v>0</v>
      </c>
      <c r="EE102" s="12">
        <v>0.30509170162314903</v>
      </c>
      <c r="EF102" s="10">
        <v>0.36429701265453701</v>
      </c>
      <c r="EG102" s="10">
        <v>0.42445586628164</v>
      </c>
      <c r="EH102" s="11">
        <v>0.55703099132673395</v>
      </c>
      <c r="EI102" s="10">
        <v>0.45939424731204598</v>
      </c>
      <c r="EJ102" s="10">
        <v>0</v>
      </c>
      <c r="EK102" s="12">
        <v>0.30856350986184999</v>
      </c>
      <c r="EL102" s="10">
        <v>0.38653226383559502</v>
      </c>
      <c r="EM102" s="10">
        <v>0.39380880670000601</v>
      </c>
      <c r="EN102" s="11">
        <v>0.55010830360137797</v>
      </c>
      <c r="EO102" s="10">
        <v>0.39360032603859801</v>
      </c>
      <c r="EP102" s="12">
        <v>0</v>
      </c>
      <c r="EQ102" s="11">
        <v>0.576500185683546</v>
      </c>
      <c r="ER102" s="11">
        <v>0.47001973596621299</v>
      </c>
      <c r="ES102" s="10">
        <v>0.39572355395523001</v>
      </c>
      <c r="ET102" s="12">
        <v>0.36332424270135</v>
      </c>
      <c r="EU102" s="12">
        <v>0.27276535738108598</v>
      </c>
      <c r="EV102" s="12">
        <v>0.30144846144562998</v>
      </c>
      <c r="EW102" s="10">
        <v>0</v>
      </c>
      <c r="EX102" s="11">
        <v>0.60431159012512803</v>
      </c>
      <c r="EY102" s="11">
        <v>0.485026922404591</v>
      </c>
      <c r="EZ102" s="10">
        <v>0.395355111169375</v>
      </c>
      <c r="FA102" s="12">
        <v>0.34578961668783198</v>
      </c>
      <c r="FB102" s="12">
        <v>0.28576705203312902</v>
      </c>
      <c r="FC102" s="10">
        <v>0</v>
      </c>
      <c r="FD102" s="12">
        <v>0</v>
      </c>
      <c r="FE102" s="11">
        <v>0.56396558621025505</v>
      </c>
      <c r="FF102" s="10">
        <v>0.46376285963965602</v>
      </c>
      <c r="FG102" s="10">
        <v>0.39615507970303099</v>
      </c>
      <c r="FH102" s="10">
        <v>0.38077657290121097</v>
      </c>
      <c r="FI102" s="12">
        <v>0</v>
      </c>
      <c r="FJ102" s="10">
        <v>0</v>
      </c>
    </row>
    <row r="103" spans="1:166" x14ac:dyDescent="0.35">
      <c r="A103" s="13" t="s">
        <v>284</v>
      </c>
      <c r="B103" s="10">
        <v>0.119168374509769</v>
      </c>
      <c r="C103" s="11">
        <v>0.13393750897426401</v>
      </c>
      <c r="D103" s="12">
        <v>0.10504062343622</v>
      </c>
      <c r="E103" s="10">
        <v>5.8730210665212598E-2</v>
      </c>
      <c r="F103" s="12">
        <v>4.7208375175149302E-2</v>
      </c>
      <c r="G103" s="11">
        <v>0.18160280157554601</v>
      </c>
      <c r="H103" s="11">
        <v>0.175584925206661</v>
      </c>
      <c r="I103" s="11">
        <v>0.177702257108174</v>
      </c>
      <c r="J103" s="10">
        <v>0.126648598605653</v>
      </c>
      <c r="K103" s="12">
        <v>6.2921835378999605E-2</v>
      </c>
      <c r="L103" s="12">
        <v>1.5867850464446401E-2</v>
      </c>
      <c r="M103" s="11">
        <v>0.14877704067644601</v>
      </c>
      <c r="N103" s="12">
        <v>4.6736406671091198E-2</v>
      </c>
      <c r="O103" s="10">
        <v>0</v>
      </c>
      <c r="P103" s="10">
        <v>8.3014380584151004E-2</v>
      </c>
      <c r="Q103" s="11">
        <v>0.20756037518276499</v>
      </c>
      <c r="R103" s="11">
        <v>0.19805893723173401</v>
      </c>
      <c r="S103" s="11">
        <v>0.20122889376972899</v>
      </c>
      <c r="T103" s="10">
        <v>0.140817695495077</v>
      </c>
      <c r="U103" s="12">
        <v>5.6616649106818698E-2</v>
      </c>
      <c r="V103" s="12">
        <v>8.3732940244991196E-3</v>
      </c>
      <c r="W103" s="11">
        <v>0.17104370807573899</v>
      </c>
      <c r="X103" s="12">
        <v>4.1095752443284603E-2</v>
      </c>
      <c r="Y103" s="10">
        <v>0</v>
      </c>
      <c r="Z103" s="12">
        <v>0</v>
      </c>
      <c r="AA103" s="10">
        <v>0.15487668969503701</v>
      </c>
      <c r="AB103" s="10">
        <v>0.15412996747308699</v>
      </c>
      <c r="AC103" s="10">
        <v>0.14904333266572301</v>
      </c>
      <c r="AD103" s="10">
        <v>0.11401672438204299</v>
      </c>
      <c r="AE103" s="12">
        <v>7.1706272309009694E-2</v>
      </c>
      <c r="AF103" s="12">
        <v>2.3313608756395401E-2</v>
      </c>
      <c r="AG103" s="10">
        <v>0.125780520890165</v>
      </c>
      <c r="AH103" s="12">
        <v>5.4067699348657697E-2</v>
      </c>
      <c r="AI103" s="11">
        <v>0.13560332731063199</v>
      </c>
      <c r="AJ103" s="11">
        <v>0.15156645501049301</v>
      </c>
      <c r="AK103" s="10">
        <v>0.119458965281752</v>
      </c>
      <c r="AL103" s="12">
        <v>4.2832784888560099E-2</v>
      </c>
      <c r="AM103" s="12">
        <v>4.7547263929316297E-2</v>
      </c>
      <c r="AN103" s="12">
        <v>3.9721289450748903E-2</v>
      </c>
      <c r="AO103" s="10">
        <v>0</v>
      </c>
      <c r="AP103" s="12">
        <v>1.8600741332855799E-2</v>
      </c>
      <c r="AQ103" s="12">
        <v>1.96283192632348E-2</v>
      </c>
      <c r="AR103" s="10">
        <v>7.4397800895532107E-2</v>
      </c>
      <c r="AS103" s="12">
        <v>1.9896766742938599E-2</v>
      </c>
      <c r="AT103" s="12">
        <v>2.02379386436746E-2</v>
      </c>
      <c r="AU103" s="12">
        <v>5.056806526589E-2</v>
      </c>
      <c r="AV103" s="12">
        <v>7.9752629852291399E-3</v>
      </c>
      <c r="AW103" s="12">
        <v>0</v>
      </c>
      <c r="AX103" s="12">
        <v>5.6388282331675102E-2</v>
      </c>
      <c r="AY103" s="12">
        <v>3.1979457870122401E-2</v>
      </c>
      <c r="AZ103" s="12">
        <v>0</v>
      </c>
      <c r="BA103" s="12">
        <v>4.59181163404992E-2</v>
      </c>
      <c r="BB103" s="11">
        <v>0.14630503761668501</v>
      </c>
      <c r="BC103" s="12">
        <v>0.104104432361017</v>
      </c>
      <c r="BD103" s="11">
        <v>0.17066088152360401</v>
      </c>
      <c r="BE103" s="10">
        <v>0.113981934583351</v>
      </c>
      <c r="BF103" s="10">
        <v>0.12171503095373901</v>
      </c>
      <c r="BG103" s="12">
        <v>9.5405343828566497E-2</v>
      </c>
      <c r="BH103" s="11">
        <v>0.126586685226691</v>
      </c>
      <c r="BI103" s="12">
        <v>5.1482706515898403E-2</v>
      </c>
      <c r="BJ103" s="11">
        <v>0.13982216163498201</v>
      </c>
      <c r="BK103" s="10">
        <v>8.18767774632463E-2</v>
      </c>
      <c r="BL103" s="10">
        <v>0.114383475164112</v>
      </c>
      <c r="BM103" s="12">
        <v>1.80642925054301E-2</v>
      </c>
      <c r="BN103" s="12">
        <v>4.4153231038770398E-2</v>
      </c>
      <c r="BO103" s="11">
        <v>0.17384346680813001</v>
      </c>
      <c r="BP103" s="12">
        <v>4.2319680076156503E-2</v>
      </c>
      <c r="BQ103" s="12">
        <v>4.1026214548892201E-2</v>
      </c>
      <c r="BR103" s="11">
        <v>0.190595091845075</v>
      </c>
      <c r="BS103" s="10">
        <v>6.3744533711764598E-2</v>
      </c>
      <c r="BT103" s="12">
        <v>4.8389596545548703E-2</v>
      </c>
      <c r="BU103" s="11">
        <v>0.15559181588107299</v>
      </c>
      <c r="BV103" s="12">
        <v>1.90107896255425E-2</v>
      </c>
      <c r="BW103" s="10">
        <v>0.122044587547957</v>
      </c>
      <c r="BX103" s="11">
        <v>0.209086301760122</v>
      </c>
      <c r="BY103" s="12">
        <v>5.6577552569435398E-2</v>
      </c>
      <c r="BZ103" s="11">
        <v>0.22859806184807699</v>
      </c>
      <c r="CA103" s="12">
        <v>7.3522574753485101E-2</v>
      </c>
      <c r="CB103" s="12">
        <v>9.4779650732582196E-2</v>
      </c>
      <c r="CC103" s="11">
        <v>0.175148287518409</v>
      </c>
      <c r="CD103" s="12">
        <v>2.9394090109889599E-2</v>
      </c>
      <c r="CE103" s="10">
        <v>0.116883120291444</v>
      </c>
      <c r="CF103" s="11">
        <v>0.15843801993137099</v>
      </c>
      <c r="CG103" s="12">
        <v>8.1081305783053503E-2</v>
      </c>
      <c r="CH103" s="12">
        <v>9.7805753495975006E-2</v>
      </c>
      <c r="CI103" s="11">
        <v>0.16153701934666301</v>
      </c>
      <c r="CJ103" s="11">
        <v>0.169750184954095</v>
      </c>
      <c r="CK103" s="11">
        <v>0.128630633642563</v>
      </c>
      <c r="CL103" s="10">
        <v>0.12141174193037001</v>
      </c>
      <c r="CM103" s="11">
        <v>0.137386795286527</v>
      </c>
      <c r="CN103" s="12">
        <v>8.3521288950507699E-2</v>
      </c>
      <c r="CO103" s="10">
        <v>0.12732376744455901</v>
      </c>
      <c r="CP103" s="10">
        <v>0.119622325321144</v>
      </c>
      <c r="CQ103" s="12">
        <v>7.4767464722566096E-2</v>
      </c>
      <c r="CR103" s="12">
        <v>9.8414697807170895E-2</v>
      </c>
      <c r="CS103" s="11">
        <v>0.149358247758236</v>
      </c>
      <c r="CT103" s="10">
        <v>0.123074377589187</v>
      </c>
      <c r="CU103" s="10">
        <v>0.116055961142971</v>
      </c>
      <c r="CV103" s="12">
        <v>6.31931950840698E-2</v>
      </c>
      <c r="CW103" s="12">
        <v>0</v>
      </c>
      <c r="CX103" s="12">
        <v>9.41686338980725E-3</v>
      </c>
      <c r="CY103" s="12">
        <v>6.3801955154978995E-2</v>
      </c>
      <c r="CZ103" s="10">
        <v>0.125372991289534</v>
      </c>
      <c r="DA103" s="11">
        <v>0.176904592555547</v>
      </c>
      <c r="DB103" s="11">
        <v>0.17618621754709299</v>
      </c>
      <c r="DC103" s="11">
        <v>0.18136443736378599</v>
      </c>
      <c r="DD103" s="12">
        <v>4.6845341410348303E-2</v>
      </c>
      <c r="DE103" s="10">
        <v>5.8853638777798999E-2</v>
      </c>
      <c r="DF103" s="10">
        <v>0</v>
      </c>
      <c r="DG103" s="12">
        <v>0</v>
      </c>
      <c r="DH103" s="12">
        <v>5.6616649106818698E-2</v>
      </c>
      <c r="DI103" s="10">
        <v>0.140817695495077</v>
      </c>
      <c r="DJ103" s="11">
        <v>0.20122889376972899</v>
      </c>
      <c r="DK103" s="11">
        <v>0.19805893723173401</v>
      </c>
      <c r="DL103" s="11">
        <v>0.208866033672651</v>
      </c>
      <c r="DM103" s="10">
        <v>8.2406197851454199E-2</v>
      </c>
      <c r="DN103" s="10">
        <v>0</v>
      </c>
      <c r="DO103" s="10">
        <v>0</v>
      </c>
      <c r="DP103" s="12">
        <v>0</v>
      </c>
      <c r="DQ103" s="12">
        <v>7.3882597404322403E-2</v>
      </c>
      <c r="DR103" s="10">
        <v>0.11171957626404</v>
      </c>
      <c r="DS103" s="10">
        <v>0.147567414879196</v>
      </c>
      <c r="DT103" s="10">
        <v>0.155165057383226</v>
      </c>
      <c r="DU103" s="10">
        <v>0.15347945310717501</v>
      </c>
      <c r="DV103" s="12">
        <v>0</v>
      </c>
      <c r="DW103" s="10">
        <v>0</v>
      </c>
      <c r="DX103" s="10">
        <v>0</v>
      </c>
      <c r="DY103" s="12">
        <v>7.5798514469019404E-2</v>
      </c>
      <c r="DZ103" s="11">
        <v>0.186692897398434</v>
      </c>
      <c r="EA103" s="11">
        <v>0.15707563411007899</v>
      </c>
      <c r="EB103" s="12">
        <v>6.9607683213013805E-2</v>
      </c>
      <c r="EC103" s="12">
        <v>1.5867850464446401E-2</v>
      </c>
      <c r="ED103" s="10">
        <v>0</v>
      </c>
      <c r="EE103" s="10">
        <v>0.11726517413016301</v>
      </c>
      <c r="EF103" s="11">
        <v>0.204841630786256</v>
      </c>
      <c r="EG103" s="11">
        <v>0.178138390400013</v>
      </c>
      <c r="EH103" s="12">
        <v>5.7972186806779402E-2</v>
      </c>
      <c r="EI103" s="12">
        <v>8.3732940244991196E-3</v>
      </c>
      <c r="EJ103" s="10">
        <v>0</v>
      </c>
      <c r="EK103" s="12">
        <v>3.1969523973416E-2</v>
      </c>
      <c r="EL103" s="11">
        <v>0.16923887223730999</v>
      </c>
      <c r="EM103" s="10">
        <v>0.13206083209101199</v>
      </c>
      <c r="EN103" s="10">
        <v>8.2170236287157694E-2</v>
      </c>
      <c r="EO103" s="12">
        <v>2.3313608756395401E-2</v>
      </c>
      <c r="EP103" s="12">
        <v>0</v>
      </c>
      <c r="EQ103" s="12">
        <v>4.4961907671510197E-2</v>
      </c>
      <c r="ER103" s="12">
        <v>8.7883185542806705E-2</v>
      </c>
      <c r="ES103" s="11">
        <v>0.17243098435111301</v>
      </c>
      <c r="ET103" s="11">
        <v>0.19325986901161299</v>
      </c>
      <c r="EU103" s="12">
        <v>4.7706819540019901E-2</v>
      </c>
      <c r="EV103" s="10">
        <v>5.8853638777798999E-2</v>
      </c>
      <c r="EW103" s="10">
        <v>0</v>
      </c>
      <c r="EX103" s="12">
        <v>5.0244286885412798E-2</v>
      </c>
      <c r="EY103" s="12">
        <v>7.70016812665342E-2</v>
      </c>
      <c r="EZ103" s="11">
        <v>0.19854445451824199</v>
      </c>
      <c r="FA103" s="11">
        <v>0.22157579244388401</v>
      </c>
      <c r="FB103" s="10">
        <v>8.4561521568960005E-2</v>
      </c>
      <c r="FC103" s="10">
        <v>0</v>
      </c>
      <c r="FD103" s="10">
        <v>0</v>
      </c>
      <c r="FE103" s="12">
        <v>4.0813433244299598E-2</v>
      </c>
      <c r="FF103" s="10">
        <v>0.100553161686969</v>
      </c>
      <c r="FG103" s="10">
        <v>0.14184649423694601</v>
      </c>
      <c r="FH103" s="11">
        <v>0.16507684159642999</v>
      </c>
      <c r="FI103" s="12">
        <v>0</v>
      </c>
      <c r="FJ103" s="10">
        <v>0</v>
      </c>
    </row>
    <row r="104" spans="1:166" x14ac:dyDescent="0.35">
      <c r="A104" s="13" t="s">
        <v>285</v>
      </c>
      <c r="B104" s="10">
        <v>8.6340043870383895E-2</v>
      </c>
      <c r="C104" s="11">
        <v>0.12648756955118701</v>
      </c>
      <c r="D104" s="12">
        <v>4.5179714773775602E-2</v>
      </c>
      <c r="E104" s="10">
        <v>5.5147786003798799E-2</v>
      </c>
      <c r="F104" s="10">
        <v>8.7691328047911396E-2</v>
      </c>
      <c r="G104" s="10">
        <v>9.87597777862078E-2</v>
      </c>
      <c r="H104" s="10">
        <v>8.4945332727551198E-2</v>
      </c>
      <c r="I104" s="11">
        <v>0.12047604322958499</v>
      </c>
      <c r="J104" s="10">
        <v>0.10092746407600001</v>
      </c>
      <c r="K104" s="12">
        <v>5.8604425904368901E-2</v>
      </c>
      <c r="L104" s="10">
        <v>5.17955662906276E-2</v>
      </c>
      <c r="M104" s="11">
        <v>9.8635175660869698E-2</v>
      </c>
      <c r="N104" s="12">
        <v>5.6262343463094701E-2</v>
      </c>
      <c r="O104" s="10">
        <v>0</v>
      </c>
      <c r="P104" s="10">
        <v>9.3886214686508096E-2</v>
      </c>
      <c r="Q104" s="11">
        <v>0.14203600945567399</v>
      </c>
      <c r="R104" s="10">
        <v>0.125267706066606</v>
      </c>
      <c r="S104" s="11">
        <v>0.18985442801491401</v>
      </c>
      <c r="T104" s="11">
        <v>0.157737992657392</v>
      </c>
      <c r="U104" s="10">
        <v>8.7644559873363906E-2</v>
      </c>
      <c r="V104" s="10">
        <v>4.8906862501618999E-2</v>
      </c>
      <c r="W104" s="11">
        <v>0.14699300780925001</v>
      </c>
      <c r="X104" s="10">
        <v>7.5181832169948906E-2</v>
      </c>
      <c r="Y104" s="10">
        <v>0</v>
      </c>
      <c r="Z104" s="10">
        <v>0</v>
      </c>
      <c r="AA104" s="10">
        <v>5.4202246066706102E-2</v>
      </c>
      <c r="AB104" s="10">
        <v>4.6451323970161003E-2</v>
      </c>
      <c r="AC104" s="12">
        <v>3.5962905372052399E-2</v>
      </c>
      <c r="AD104" s="12">
        <v>4.49828852673088E-2</v>
      </c>
      <c r="AE104" s="12">
        <v>2.8149666034675599E-2</v>
      </c>
      <c r="AF104" s="10">
        <v>5.6354160781707498E-2</v>
      </c>
      <c r="AG104" s="12">
        <v>4.7926091198445202E-2</v>
      </c>
      <c r="AH104" s="12">
        <v>3.84298821228952E-2</v>
      </c>
      <c r="AI104" s="11">
        <v>9.2935748268226995E-2</v>
      </c>
      <c r="AJ104" s="11">
        <v>0.13774438377362</v>
      </c>
      <c r="AK104" s="12">
        <v>4.5811006100972197E-2</v>
      </c>
      <c r="AL104" s="12">
        <v>5.5704909697676899E-2</v>
      </c>
      <c r="AM104" s="10">
        <v>7.1323810067044399E-2</v>
      </c>
      <c r="AN104" s="12">
        <v>4.2319779180275803E-2</v>
      </c>
      <c r="AO104" s="10">
        <v>0</v>
      </c>
      <c r="AP104" s="10">
        <v>3.8091893419268698E-2</v>
      </c>
      <c r="AQ104" s="10">
        <v>5.4961791869526197E-2</v>
      </c>
      <c r="AR104" s="10">
        <v>5.6675736550358E-2</v>
      </c>
      <c r="AS104" s="10">
        <v>5.4999479917301197E-2</v>
      </c>
      <c r="AT104" s="10">
        <v>5.5047377937832598E-2</v>
      </c>
      <c r="AU104" s="12">
        <v>5.5930013797269799E-2</v>
      </c>
      <c r="AV104" s="10">
        <v>5.6218061719856202E-2</v>
      </c>
      <c r="AW104" s="10">
        <v>0</v>
      </c>
      <c r="AX104" s="10">
        <v>8.2739096223294603E-2</v>
      </c>
      <c r="AY104" s="10">
        <v>5.5854147001805E-2</v>
      </c>
      <c r="AZ104" s="10">
        <v>0</v>
      </c>
      <c r="BA104" s="12">
        <v>2.9987111132478601E-2</v>
      </c>
      <c r="BB104" s="10">
        <v>8.7046542961200304E-2</v>
      </c>
      <c r="BC104" s="10">
        <v>8.5947856319899693E-2</v>
      </c>
      <c r="BD104" s="11">
        <v>0.119191635391246</v>
      </c>
      <c r="BE104" s="11">
        <v>0.13045219879879499</v>
      </c>
      <c r="BF104" s="12">
        <v>5.4592400125636403E-2</v>
      </c>
      <c r="BG104" s="12">
        <v>3.97406096584213E-2</v>
      </c>
      <c r="BH104" s="10">
        <v>8.7275982042599301E-2</v>
      </c>
      <c r="BI104" s="10">
        <v>7.7800417693380294E-2</v>
      </c>
      <c r="BJ104" s="11">
        <v>0.130568850015404</v>
      </c>
      <c r="BK104" s="10">
        <v>9.0381029587129694E-2</v>
      </c>
      <c r="BL104" s="12">
        <v>4.3161510820115198E-2</v>
      </c>
      <c r="BM104" s="10">
        <v>6.3967979863691404E-2</v>
      </c>
      <c r="BN104" s="10">
        <v>6.9107143224866899E-2</v>
      </c>
      <c r="BO104" s="10">
        <v>9.2358573229303298E-2</v>
      </c>
      <c r="BP104" s="10">
        <v>7.8690426326975899E-2</v>
      </c>
      <c r="BQ104" s="10">
        <v>0.102273202822728</v>
      </c>
      <c r="BR104" s="11">
        <v>0.13988843311150301</v>
      </c>
      <c r="BS104" s="10">
        <v>8.2860838445208695E-2</v>
      </c>
      <c r="BT104" s="12">
        <v>4.2909292777890802E-2</v>
      </c>
      <c r="BU104" s="12">
        <v>3.9691563004727003E-2</v>
      </c>
      <c r="BV104" s="10">
        <v>7.4153280783248704E-2</v>
      </c>
      <c r="BW104" s="10">
        <v>7.7252447250906894E-2</v>
      </c>
      <c r="BX104" s="11">
        <v>0.10384707718203399</v>
      </c>
      <c r="BY104" s="10">
        <v>9.2491600344249594E-2</v>
      </c>
      <c r="BZ104" s="10">
        <v>9.3360892679279606E-2</v>
      </c>
      <c r="CA104" s="10">
        <v>5.9803754262316898E-2</v>
      </c>
      <c r="CB104" s="10">
        <v>9.6359870132939701E-2</v>
      </c>
      <c r="CC104" s="10">
        <v>8.6922732824883706E-2</v>
      </c>
      <c r="CD104" s="10">
        <v>0.105646188999602</v>
      </c>
      <c r="CE104" s="12">
        <v>6.2501107313455595E-2</v>
      </c>
      <c r="CF104" s="10">
        <v>8.5349491520786996E-2</v>
      </c>
      <c r="CG104" s="12">
        <v>5.3298853874641401E-2</v>
      </c>
      <c r="CH104" s="10">
        <v>7.9797691045057906E-2</v>
      </c>
      <c r="CI104" s="10">
        <v>0.100608279943055</v>
      </c>
      <c r="CJ104" s="10">
        <v>0.10769085763764299</v>
      </c>
      <c r="CK104" s="10">
        <v>8.8668500857031401E-2</v>
      </c>
      <c r="CL104" s="11">
        <v>0.10273994647238301</v>
      </c>
      <c r="CM104" s="10">
        <v>7.1600527366844496E-2</v>
      </c>
      <c r="CN104" s="10">
        <v>7.7568068355951397E-2</v>
      </c>
      <c r="CO104" s="10">
        <v>8.3828020574895398E-2</v>
      </c>
      <c r="CP104" s="10">
        <v>8.9840481393623495E-2</v>
      </c>
      <c r="CQ104" s="10">
        <v>8.3535252673749602E-2</v>
      </c>
      <c r="CR104" s="10">
        <v>0.100214083568037</v>
      </c>
      <c r="CS104" s="10">
        <v>8.5288090728546498E-2</v>
      </c>
      <c r="CT104" s="10">
        <v>8.41560729893049E-2</v>
      </c>
      <c r="CU104" s="10">
        <v>8.83574364379522E-2</v>
      </c>
      <c r="CV104" s="10">
        <v>9.4994248962233296E-2</v>
      </c>
      <c r="CW104" s="10">
        <v>0</v>
      </c>
      <c r="CX104" s="10">
        <v>4.8726287994079097E-2</v>
      </c>
      <c r="CY104" s="12">
        <v>5.9424155873904601E-2</v>
      </c>
      <c r="CZ104" s="10">
        <v>9.9910920561187402E-2</v>
      </c>
      <c r="DA104" s="11">
        <v>0.119935253986449</v>
      </c>
      <c r="DB104" s="10">
        <v>8.5236228872902803E-2</v>
      </c>
      <c r="DC104" s="10">
        <v>9.8630149848855597E-2</v>
      </c>
      <c r="DD104" s="10">
        <v>8.70169792095217E-2</v>
      </c>
      <c r="DE104" s="10">
        <v>5.5263685249905298E-2</v>
      </c>
      <c r="DF104" s="10">
        <v>0</v>
      </c>
      <c r="DG104" s="10">
        <v>0</v>
      </c>
      <c r="DH104" s="10">
        <v>8.7644559873363906E-2</v>
      </c>
      <c r="DI104" s="11">
        <v>0.157737992657392</v>
      </c>
      <c r="DJ104" s="11">
        <v>0.18985442801491401</v>
      </c>
      <c r="DK104" s="10">
        <v>0.125267706066606</v>
      </c>
      <c r="DL104" s="11">
        <v>0.142929486938802</v>
      </c>
      <c r="DM104" s="10">
        <v>9.3198382359039003E-2</v>
      </c>
      <c r="DN104" s="10">
        <v>0</v>
      </c>
      <c r="DO104" s="10">
        <v>0</v>
      </c>
      <c r="DP104" s="10">
        <v>0</v>
      </c>
      <c r="DQ104" s="12">
        <v>2.90040239958862E-2</v>
      </c>
      <c r="DR104" s="12">
        <v>4.4076594099989298E-2</v>
      </c>
      <c r="DS104" s="12">
        <v>3.5606778796348097E-2</v>
      </c>
      <c r="DT104" s="10">
        <v>4.6763276911840103E-2</v>
      </c>
      <c r="DU104" s="10">
        <v>5.3713254718183702E-2</v>
      </c>
      <c r="DV104" s="10">
        <v>0</v>
      </c>
      <c r="DW104" s="10">
        <v>0</v>
      </c>
      <c r="DX104" s="10">
        <v>0</v>
      </c>
      <c r="DY104" s="10">
        <v>8.8242504639520103E-2</v>
      </c>
      <c r="DZ104" s="10">
        <v>9.3897817575952003E-2</v>
      </c>
      <c r="EA104" s="11">
        <v>0.109482928297089</v>
      </c>
      <c r="EB104" s="12">
        <v>6.4680499233870994E-2</v>
      </c>
      <c r="EC104" s="10">
        <v>5.17955662906276E-2</v>
      </c>
      <c r="ED104" s="10">
        <v>0</v>
      </c>
      <c r="EE104" s="10">
        <v>0.101155032215641</v>
      </c>
      <c r="EF104" s="11">
        <v>0.138921912309767</v>
      </c>
      <c r="EG104" s="11">
        <v>0.17274818138925399</v>
      </c>
      <c r="EH104" s="10">
        <v>9.5207033522776305E-2</v>
      </c>
      <c r="EI104" s="10">
        <v>4.8906862501618999E-2</v>
      </c>
      <c r="EJ104" s="10">
        <v>0</v>
      </c>
      <c r="EK104" s="10">
        <v>7.45943580795419E-2</v>
      </c>
      <c r="EL104" s="12">
        <v>5.0597182454595997E-2</v>
      </c>
      <c r="EM104" s="12">
        <v>3.11529253244709E-2</v>
      </c>
      <c r="EN104" s="12">
        <v>3.7213663683376801E-2</v>
      </c>
      <c r="EO104" s="10">
        <v>5.6354160781707498E-2</v>
      </c>
      <c r="EP104" s="10">
        <v>0</v>
      </c>
      <c r="EQ104" s="12">
        <v>5.4991599301205299E-2</v>
      </c>
      <c r="ER104" s="10">
        <v>8.3848643121352706E-2</v>
      </c>
      <c r="ES104" s="10">
        <v>0.104106318026275</v>
      </c>
      <c r="ET104" s="10">
        <v>9.8273363788142595E-2</v>
      </c>
      <c r="EU104" s="10">
        <v>8.9345246961724606E-2</v>
      </c>
      <c r="EV104" s="10">
        <v>5.5263685249905298E-2</v>
      </c>
      <c r="EW104" s="10">
        <v>0</v>
      </c>
      <c r="EX104" s="10">
        <v>7.87737863620072E-2</v>
      </c>
      <c r="EY104" s="11">
        <v>0.129318499707507</v>
      </c>
      <c r="EZ104" s="11">
        <v>0.16059451950698</v>
      </c>
      <c r="FA104" s="11">
        <v>0.14207053279153201</v>
      </c>
      <c r="FB104" s="10">
        <v>0.106889688861381</v>
      </c>
      <c r="FC104" s="10">
        <v>0</v>
      </c>
      <c r="FD104" s="10">
        <v>0</v>
      </c>
      <c r="FE104" s="12">
        <v>3.2276067246145297E-2</v>
      </c>
      <c r="FF104" s="12">
        <v>3.94634514060122E-2</v>
      </c>
      <c r="FG104" s="12">
        <v>3.7946484473077503E-2</v>
      </c>
      <c r="FH104" s="10">
        <v>5.4681749420262701E-2</v>
      </c>
      <c r="FI104" s="10">
        <v>0</v>
      </c>
      <c r="FJ104" s="10">
        <v>0</v>
      </c>
    </row>
    <row r="105" spans="1:166" ht="20" x14ac:dyDescent="0.35">
      <c r="A105" s="13" t="s">
        <v>286</v>
      </c>
      <c r="B105" s="10">
        <v>4.4473423513288299E-2</v>
      </c>
      <c r="C105" s="12">
        <v>3.2604169052270801E-2</v>
      </c>
      <c r="D105" s="11">
        <v>5.6578386406118703E-2</v>
      </c>
      <c r="E105" s="11">
        <v>0.22886171984668</v>
      </c>
      <c r="F105" s="11">
        <v>0.20320221034375799</v>
      </c>
      <c r="G105" s="11">
        <v>0.10386840288367701</v>
      </c>
      <c r="H105" s="10">
        <v>4.0222359637417403E-2</v>
      </c>
      <c r="I105" s="12">
        <v>1.78859696128357E-2</v>
      </c>
      <c r="J105" s="12">
        <v>1.6178462223739899E-3</v>
      </c>
      <c r="K105" s="12">
        <v>1.4716544083089001E-2</v>
      </c>
      <c r="L105" s="12">
        <v>1.12827132907742E-2</v>
      </c>
      <c r="M105" s="11">
        <v>5.7120241544438399E-2</v>
      </c>
      <c r="N105" s="12">
        <v>1.3535389637084999E-2</v>
      </c>
      <c r="O105" s="11">
        <v>0</v>
      </c>
      <c r="P105" s="11">
        <v>0.14047721260771101</v>
      </c>
      <c r="Q105" s="10">
        <v>5.20468867361112E-2</v>
      </c>
      <c r="R105" s="10">
        <v>2.4163941835081599E-2</v>
      </c>
      <c r="S105" s="10">
        <v>2.6436868691119001E-2</v>
      </c>
      <c r="T105" s="12">
        <v>3.2439298192839202E-3</v>
      </c>
      <c r="U105" s="12">
        <v>9.0234158866157807E-3</v>
      </c>
      <c r="V105" s="10">
        <v>2.4066362642909098E-2</v>
      </c>
      <c r="W105" s="10">
        <v>4.0094460573452798E-2</v>
      </c>
      <c r="X105" s="12">
        <v>1.3863046582306001E-2</v>
      </c>
      <c r="Y105" s="11">
        <v>0</v>
      </c>
      <c r="Z105" s="11">
        <v>0</v>
      </c>
      <c r="AA105" s="11">
        <v>0.157224223398128</v>
      </c>
      <c r="AB105" s="10">
        <v>5.5552629765991998E-2</v>
      </c>
      <c r="AC105" s="12">
        <v>7.4697093489959803E-3</v>
      </c>
      <c r="AD105" s="12">
        <v>0</v>
      </c>
      <c r="AE105" s="12">
        <v>1.6674652542535001E-2</v>
      </c>
      <c r="AF105" s="12">
        <v>0</v>
      </c>
      <c r="AG105" s="11">
        <v>7.5287351253333606E-2</v>
      </c>
      <c r="AH105" s="12">
        <v>1.05969322050246E-2</v>
      </c>
      <c r="AI105" s="11">
        <v>4.9275405023283703E-2</v>
      </c>
      <c r="AJ105" s="10">
        <v>3.4491099441063801E-2</v>
      </c>
      <c r="AK105" s="11">
        <v>6.5326077341732694E-2</v>
      </c>
      <c r="AL105" s="12">
        <v>2.2169611974725299E-2</v>
      </c>
      <c r="AM105" s="10">
        <v>2.3357310032135401E-2</v>
      </c>
      <c r="AN105" s="10">
        <v>1.6948770743891301E-2</v>
      </c>
      <c r="AO105" s="10">
        <v>0</v>
      </c>
      <c r="AP105" s="10">
        <v>0</v>
      </c>
      <c r="AQ105" s="10">
        <v>1.35400470694635E-2</v>
      </c>
      <c r="AR105" s="10">
        <v>3.7575069547968201E-2</v>
      </c>
      <c r="AS105" s="12">
        <v>1.09755782266208E-2</v>
      </c>
      <c r="AT105" s="10">
        <v>7.7163756799772396E-3</v>
      </c>
      <c r="AU105" s="10">
        <v>2.7117635691637401E-2</v>
      </c>
      <c r="AV105" s="10">
        <v>2.2922349390038999E-2</v>
      </c>
      <c r="AW105" s="10">
        <v>0</v>
      </c>
      <c r="AX105" s="10">
        <v>2.5328584616218001E-2</v>
      </c>
      <c r="AY105" s="12">
        <v>0</v>
      </c>
      <c r="AZ105" s="10">
        <v>0</v>
      </c>
      <c r="BA105" s="10">
        <v>2.3050678615766599E-2</v>
      </c>
      <c r="BB105" s="11">
        <v>0.104229145428256</v>
      </c>
      <c r="BC105" s="12">
        <v>1.1302184498477899E-2</v>
      </c>
      <c r="BD105" s="11">
        <v>6.5931677177986897E-2</v>
      </c>
      <c r="BE105" s="12">
        <v>1.4493916058133299E-2</v>
      </c>
      <c r="BF105" s="11">
        <v>0.14289481445812699</v>
      </c>
      <c r="BG105" s="12">
        <v>6.7005770661938101E-3</v>
      </c>
      <c r="BH105" s="12">
        <v>2.7425496513031999E-2</v>
      </c>
      <c r="BI105" s="11">
        <v>0.20002100987830401</v>
      </c>
      <c r="BJ105" s="12">
        <v>1.9621426891207799E-2</v>
      </c>
      <c r="BK105" s="11">
        <v>0.14746074477436</v>
      </c>
      <c r="BL105" s="10">
        <v>3.4962289245559199E-2</v>
      </c>
      <c r="BM105" s="11">
        <v>0.25781125136277999</v>
      </c>
      <c r="BN105" s="12">
        <v>1.4362669875784899E-2</v>
      </c>
      <c r="BO105" s="12">
        <v>2.79809904700823E-2</v>
      </c>
      <c r="BP105" s="11">
        <v>0.20553823065888499</v>
      </c>
      <c r="BQ105" s="12">
        <v>1.6220164982106201E-2</v>
      </c>
      <c r="BR105" s="12">
        <v>1.7655768841019499E-2</v>
      </c>
      <c r="BS105" s="11">
        <v>0.16972796378757901</v>
      </c>
      <c r="BT105" s="12">
        <v>1.03139631717983E-2</v>
      </c>
      <c r="BU105" s="10">
        <v>3.9527781683072701E-2</v>
      </c>
      <c r="BV105" s="11">
        <v>0.2444975440669</v>
      </c>
      <c r="BW105" s="10">
        <v>4.8249621503207302E-2</v>
      </c>
      <c r="BX105" s="12">
        <v>1.4009375151992E-2</v>
      </c>
      <c r="BY105" s="10">
        <v>4.5442140573356903E-2</v>
      </c>
      <c r="BZ105" s="12">
        <v>2.08249372767015E-2</v>
      </c>
      <c r="CA105" s="11">
        <v>7.9183586585504701E-2</v>
      </c>
      <c r="CB105" s="10">
        <v>5.4163001464196399E-2</v>
      </c>
      <c r="CC105" s="10">
        <v>3.5764959875049102E-2</v>
      </c>
      <c r="CD105" s="11">
        <v>9.2577619381241497E-2</v>
      </c>
      <c r="CE105" s="10">
        <v>5.3401919981605997E-2</v>
      </c>
      <c r="CF105" s="12">
        <v>2.6866825275827899E-2</v>
      </c>
      <c r="CG105" s="10">
        <v>4.2661820266137698E-2</v>
      </c>
      <c r="CH105" s="10">
        <v>3.8680750859559999E-2</v>
      </c>
      <c r="CI105" s="11">
        <v>5.7483443871815698E-2</v>
      </c>
      <c r="CJ105" s="11">
        <v>7.0968525483446898E-2</v>
      </c>
      <c r="CK105" s="10">
        <v>4.1954451266730898E-2</v>
      </c>
      <c r="CL105" s="10">
        <v>4.2886841957095703E-2</v>
      </c>
      <c r="CM105" s="10">
        <v>4.0823507082269998E-2</v>
      </c>
      <c r="CN105" s="10">
        <v>5.3963125489766298E-2</v>
      </c>
      <c r="CO105" s="10">
        <v>3.7461612077554302E-2</v>
      </c>
      <c r="CP105" s="10">
        <v>4.9518909279188401E-2</v>
      </c>
      <c r="CQ105" s="10">
        <v>5.8037965392078998E-2</v>
      </c>
      <c r="CR105" s="10">
        <v>5.4948051747702398E-2</v>
      </c>
      <c r="CS105" s="10">
        <v>4.2279966585117602E-2</v>
      </c>
      <c r="CT105" s="12">
        <v>2.5694923645125899E-2</v>
      </c>
      <c r="CU105" s="11">
        <v>6.0555204952331798E-2</v>
      </c>
      <c r="CV105" s="11">
        <v>7.4355432002097599E-2</v>
      </c>
      <c r="CW105" s="10">
        <v>0</v>
      </c>
      <c r="CX105" s="12">
        <v>1.09376053717574E-2</v>
      </c>
      <c r="CY105" s="12">
        <v>1.4922391884628501E-2</v>
      </c>
      <c r="CZ105" s="12">
        <v>1.60155124161355E-3</v>
      </c>
      <c r="DA105" s="12">
        <v>1.7805683609823101E-2</v>
      </c>
      <c r="DB105" s="10">
        <v>4.0360101512100503E-2</v>
      </c>
      <c r="DC105" s="11">
        <v>0.103732069579535</v>
      </c>
      <c r="DD105" s="11">
        <v>0.20287882558565801</v>
      </c>
      <c r="DE105" s="11">
        <v>0.22724108642165999</v>
      </c>
      <c r="DF105" s="10">
        <v>0</v>
      </c>
      <c r="DG105" s="10">
        <v>0</v>
      </c>
      <c r="DH105" s="12">
        <v>9.0234158866157807E-3</v>
      </c>
      <c r="DI105" s="12">
        <v>3.2439298192839202E-3</v>
      </c>
      <c r="DJ105" s="10">
        <v>2.6436868691119001E-2</v>
      </c>
      <c r="DK105" s="10">
        <v>2.4163941835081599E-2</v>
      </c>
      <c r="DL105" s="10">
        <v>5.2374287664536598E-2</v>
      </c>
      <c r="DM105" s="11">
        <v>0.134202212033706</v>
      </c>
      <c r="DN105" s="11">
        <v>0</v>
      </c>
      <c r="DO105" s="10">
        <v>0</v>
      </c>
      <c r="DP105" s="12">
        <v>0</v>
      </c>
      <c r="DQ105" s="10">
        <v>1.7180737486228E-2</v>
      </c>
      <c r="DR105" s="12">
        <v>0</v>
      </c>
      <c r="DS105" s="12">
        <v>7.39573974102234E-3</v>
      </c>
      <c r="DT105" s="10">
        <v>5.5925704304936201E-2</v>
      </c>
      <c r="DU105" s="11">
        <v>0.15580580828438501</v>
      </c>
      <c r="DV105" s="11">
        <v>0</v>
      </c>
      <c r="DW105" s="11">
        <v>0</v>
      </c>
      <c r="DX105" s="11">
        <v>0</v>
      </c>
      <c r="DY105" s="11">
        <v>0.16904632003456399</v>
      </c>
      <c r="DZ105" s="10">
        <v>5.1952929550157199E-2</v>
      </c>
      <c r="EA105" s="12">
        <v>9.1637144869220703E-3</v>
      </c>
      <c r="EB105" s="12">
        <v>1.2343216315401299E-2</v>
      </c>
      <c r="EC105" s="12">
        <v>1.12827132907742E-2</v>
      </c>
      <c r="ED105" s="11">
        <v>0</v>
      </c>
      <c r="EE105" s="11">
        <v>0.12600192842365701</v>
      </c>
      <c r="EF105" s="10">
        <v>2.1214832771934099E-2</v>
      </c>
      <c r="EG105" s="12">
        <v>1.65393908266117E-2</v>
      </c>
      <c r="EH105" s="12">
        <v>8.1567518823033609E-3</v>
      </c>
      <c r="EI105" s="10">
        <v>2.4066362642909098E-2</v>
      </c>
      <c r="EJ105" s="11">
        <v>0</v>
      </c>
      <c r="EK105" s="11">
        <v>0.21454292492679</v>
      </c>
      <c r="EL105" s="11">
        <v>8.1514414812383695E-2</v>
      </c>
      <c r="EM105" s="12">
        <v>0</v>
      </c>
      <c r="EN105" s="12">
        <v>1.2896083024435101E-2</v>
      </c>
      <c r="EO105" s="12">
        <v>0</v>
      </c>
      <c r="EP105" s="10">
        <v>0</v>
      </c>
      <c r="EQ105" s="10">
        <v>2.41112770644102E-2</v>
      </c>
      <c r="ER105" s="12">
        <v>1.1063689318202301E-3</v>
      </c>
      <c r="ES105" s="12">
        <v>1.9680346638308002E-2</v>
      </c>
      <c r="ET105" s="11">
        <v>7.6386602051407695E-2</v>
      </c>
      <c r="EU105" s="11">
        <v>0.18607705694934601</v>
      </c>
      <c r="EV105" s="11">
        <v>0.22724108642165999</v>
      </c>
      <c r="EW105" s="10">
        <v>0</v>
      </c>
      <c r="EX105" s="10">
        <v>2.2568814286152601E-2</v>
      </c>
      <c r="EY105" s="12">
        <v>2.2213174389249502E-3</v>
      </c>
      <c r="EZ105" s="12">
        <v>2.0579769841517E-2</v>
      </c>
      <c r="FA105" s="10">
        <v>3.8015239078809902E-2</v>
      </c>
      <c r="FB105" s="11">
        <v>0.13464035837977301</v>
      </c>
      <c r="FC105" s="11">
        <v>0</v>
      </c>
      <c r="FD105" s="10">
        <v>0</v>
      </c>
      <c r="FE105" s="10">
        <v>2.0488151690374198E-2</v>
      </c>
      <c r="FF105" s="12">
        <v>0</v>
      </c>
      <c r="FG105" s="12">
        <v>1.8626928617227499E-2</v>
      </c>
      <c r="FH105" s="11">
        <v>0.11457787549517801</v>
      </c>
      <c r="FI105" s="11">
        <v>0</v>
      </c>
      <c r="FJ105" s="11">
        <v>0</v>
      </c>
    </row>
    <row r="106" spans="1:166" x14ac:dyDescent="0.35">
      <c r="A106" s="13" t="s">
        <v>287</v>
      </c>
      <c r="B106" s="10">
        <v>1.5640539672167799E-2</v>
      </c>
      <c r="C106" s="11">
        <v>2.9177699945326301E-2</v>
      </c>
      <c r="D106" s="12">
        <v>1.6055929508596101E-3</v>
      </c>
      <c r="E106" s="10">
        <v>5.34134425213498E-3</v>
      </c>
      <c r="F106" s="10">
        <v>7.6344047651526002E-3</v>
      </c>
      <c r="G106" s="10">
        <v>2.0559308797316399E-2</v>
      </c>
      <c r="H106" s="10">
        <v>2.3456635636235401E-2</v>
      </c>
      <c r="I106" s="11">
        <v>2.7327352237201698E-2</v>
      </c>
      <c r="J106" s="10">
        <v>1.6661674049928299E-2</v>
      </c>
      <c r="K106" s="10">
        <v>7.3810766376633903E-3</v>
      </c>
      <c r="L106" s="12">
        <v>0</v>
      </c>
      <c r="M106" s="11">
        <v>2.0054688115815698E-2</v>
      </c>
      <c r="N106" s="12">
        <v>4.8421654291132196E-3</v>
      </c>
      <c r="O106" s="10">
        <v>0</v>
      </c>
      <c r="P106" s="10">
        <v>1.4873398122116801E-2</v>
      </c>
      <c r="Q106" s="10">
        <v>3.0286376969586901E-2</v>
      </c>
      <c r="R106" s="11">
        <v>4.8027400020988702E-2</v>
      </c>
      <c r="S106" s="11">
        <v>4.9760876855265701E-2</v>
      </c>
      <c r="T106" s="11">
        <v>3.3408182151231001E-2</v>
      </c>
      <c r="U106" s="10">
        <v>1.4242283018325501E-2</v>
      </c>
      <c r="V106" s="10">
        <v>0</v>
      </c>
      <c r="W106" s="11">
        <v>3.6978270349529198E-2</v>
      </c>
      <c r="X106" s="10">
        <v>9.6602425983952495E-3</v>
      </c>
      <c r="Y106" s="10">
        <v>0</v>
      </c>
      <c r="Z106" s="10">
        <v>0</v>
      </c>
      <c r="AA106" s="10">
        <v>1.0544246674208699E-2</v>
      </c>
      <c r="AB106" s="10">
        <v>0</v>
      </c>
      <c r="AC106" s="10">
        <v>0</v>
      </c>
      <c r="AD106" s="10">
        <v>0</v>
      </c>
      <c r="AE106" s="10">
        <v>0</v>
      </c>
      <c r="AF106" s="10">
        <v>0</v>
      </c>
      <c r="AG106" s="12">
        <v>2.2588776848568599E-3</v>
      </c>
      <c r="AH106" s="12">
        <v>0</v>
      </c>
      <c r="AI106" s="10">
        <v>1.7300397421352899E-2</v>
      </c>
      <c r="AJ106" s="11">
        <v>3.1810409257098902E-2</v>
      </c>
      <c r="AK106" s="12">
        <v>1.96000544434002E-3</v>
      </c>
      <c r="AL106" s="10">
        <v>7.9309817862020793E-3</v>
      </c>
      <c r="AM106" s="10">
        <v>1.62761684465773E-2</v>
      </c>
      <c r="AN106" s="10">
        <v>0</v>
      </c>
      <c r="AO106" s="10">
        <v>0</v>
      </c>
      <c r="AP106" s="10">
        <v>0</v>
      </c>
      <c r="AQ106" s="10">
        <v>0</v>
      </c>
      <c r="AR106" s="10">
        <v>1.8845760691722901E-2</v>
      </c>
      <c r="AS106" s="12">
        <v>0</v>
      </c>
      <c r="AT106" s="10">
        <v>0</v>
      </c>
      <c r="AU106" s="10">
        <v>1.06461305028107E-2</v>
      </c>
      <c r="AV106" s="10">
        <v>0</v>
      </c>
      <c r="AW106" s="10">
        <v>0</v>
      </c>
      <c r="AX106" s="10">
        <v>2.1339634512098301E-2</v>
      </c>
      <c r="AY106" s="10">
        <v>0</v>
      </c>
      <c r="AZ106" s="10">
        <v>0</v>
      </c>
      <c r="BA106" s="10">
        <v>0</v>
      </c>
      <c r="BB106" s="10">
        <v>1.83224732739093E-2</v>
      </c>
      <c r="BC106" s="10">
        <v>1.4151760728926E-2</v>
      </c>
      <c r="BD106" s="11">
        <v>3.2128052267421998E-2</v>
      </c>
      <c r="BE106" s="11">
        <v>2.7574470961826001E-2</v>
      </c>
      <c r="BF106" s="12">
        <v>4.38416422850294E-3</v>
      </c>
      <c r="BG106" s="12">
        <v>0</v>
      </c>
      <c r="BH106" s="10">
        <v>1.6679042216170999E-2</v>
      </c>
      <c r="BI106" s="10">
        <v>6.16510232713434E-3</v>
      </c>
      <c r="BJ106" s="11">
        <v>3.1536458157064198E-2</v>
      </c>
      <c r="BK106" s="10">
        <v>8.3100829353326498E-3</v>
      </c>
      <c r="BL106" s="12">
        <v>1.3691551418966001E-3</v>
      </c>
      <c r="BM106" s="10">
        <v>3.8066867620271299E-3</v>
      </c>
      <c r="BN106" s="12">
        <v>5.1381175870803698E-3</v>
      </c>
      <c r="BO106" s="10">
        <v>1.74255274357927E-2</v>
      </c>
      <c r="BP106" s="10">
        <v>6.52407413357104E-3</v>
      </c>
      <c r="BQ106" s="10">
        <v>1.13027629087774E-2</v>
      </c>
      <c r="BR106" s="11">
        <v>3.3125418248482801E-2</v>
      </c>
      <c r="BS106" s="10">
        <v>8.8384840445989692E-3</v>
      </c>
      <c r="BT106" s="12">
        <v>0</v>
      </c>
      <c r="BU106" s="12">
        <v>0</v>
      </c>
      <c r="BV106" s="10">
        <v>4.0061420164383202E-3</v>
      </c>
      <c r="BW106" s="12">
        <v>5.1062792421087203E-3</v>
      </c>
      <c r="BX106" s="11">
        <v>2.6981621231907699E-2</v>
      </c>
      <c r="BY106" s="10">
        <v>1.9065171097704E-2</v>
      </c>
      <c r="BZ106" s="10">
        <v>1.74558841479872E-2</v>
      </c>
      <c r="CA106" s="10">
        <v>1.2367052097097E-2</v>
      </c>
      <c r="CB106" s="10">
        <v>1.69171886739484E-2</v>
      </c>
      <c r="CC106" s="10">
        <v>1.92812995761374E-2</v>
      </c>
      <c r="CD106" s="10">
        <v>2.4451597155798099E-2</v>
      </c>
      <c r="CE106" s="12">
        <v>2.7754685910470599E-3</v>
      </c>
      <c r="CF106" s="11">
        <v>2.1220725023250699E-2</v>
      </c>
      <c r="CG106" s="12">
        <v>0</v>
      </c>
      <c r="CH106" s="12">
        <v>0</v>
      </c>
      <c r="CI106" s="11">
        <v>3.6678008730446597E-2</v>
      </c>
      <c r="CJ106" s="11">
        <v>5.5040476203885497E-2</v>
      </c>
      <c r="CK106" s="10">
        <v>1.6858073430840399E-2</v>
      </c>
      <c r="CL106" s="11">
        <v>2.16388985636362E-2</v>
      </c>
      <c r="CM106" s="10">
        <v>1.10591669887931E-2</v>
      </c>
      <c r="CN106" s="10">
        <v>1.1053735457911299E-2</v>
      </c>
      <c r="CO106" s="10">
        <v>1.15469274188229E-2</v>
      </c>
      <c r="CP106" s="11">
        <v>2.2455076734273799E-2</v>
      </c>
      <c r="CQ106" s="10">
        <v>6.0434535634318201E-3</v>
      </c>
      <c r="CR106" s="10">
        <v>1.8803389112881701E-2</v>
      </c>
      <c r="CS106" s="10">
        <v>1.6713638498629099E-2</v>
      </c>
      <c r="CT106" s="10">
        <v>1.2922150563749599E-2</v>
      </c>
      <c r="CU106" s="10">
        <v>1.7985222459564802E-2</v>
      </c>
      <c r="CV106" s="10">
        <v>2.10232006317034E-2</v>
      </c>
      <c r="CW106" s="10">
        <v>0</v>
      </c>
      <c r="CX106" s="10">
        <v>0</v>
      </c>
      <c r="CY106" s="10">
        <v>7.4843195179401401E-3</v>
      </c>
      <c r="CZ106" s="10">
        <v>1.64938573227724E-2</v>
      </c>
      <c r="DA106" s="11">
        <v>2.7204686039531901E-2</v>
      </c>
      <c r="DB106" s="10">
        <v>2.35369631206351E-2</v>
      </c>
      <c r="DC106" s="10">
        <v>2.0532323511884099E-2</v>
      </c>
      <c r="DD106" s="10">
        <v>7.5756959726210899E-3</v>
      </c>
      <c r="DE106" s="10">
        <v>5.35256968504673E-3</v>
      </c>
      <c r="DF106" s="10">
        <v>0</v>
      </c>
      <c r="DG106" s="10">
        <v>0</v>
      </c>
      <c r="DH106" s="10">
        <v>1.4242283018325501E-2</v>
      </c>
      <c r="DI106" s="11">
        <v>3.3408182151231001E-2</v>
      </c>
      <c r="DJ106" s="11">
        <v>4.9760876855265701E-2</v>
      </c>
      <c r="DK106" s="11">
        <v>4.8027400020988702E-2</v>
      </c>
      <c r="DL106" s="10">
        <v>3.0476893416589001E-2</v>
      </c>
      <c r="DM106" s="10">
        <v>1.47644321351306E-2</v>
      </c>
      <c r="DN106" s="10">
        <v>0</v>
      </c>
      <c r="DO106" s="10">
        <v>0</v>
      </c>
      <c r="DP106" s="10">
        <v>0</v>
      </c>
      <c r="DQ106" s="10">
        <v>0</v>
      </c>
      <c r="DR106" s="10">
        <v>0</v>
      </c>
      <c r="DS106" s="10">
        <v>0</v>
      </c>
      <c r="DT106" s="10">
        <v>0</v>
      </c>
      <c r="DU106" s="10">
        <v>1.04491206273281E-2</v>
      </c>
      <c r="DV106" s="10">
        <v>0</v>
      </c>
      <c r="DW106" s="10">
        <v>0</v>
      </c>
      <c r="DX106" s="10">
        <v>0</v>
      </c>
      <c r="DY106" s="10">
        <v>1.32639788891998E-2</v>
      </c>
      <c r="DZ106" s="10">
        <v>2.3676352955930201E-2</v>
      </c>
      <c r="EA106" s="10">
        <v>2.3331582250172098E-2</v>
      </c>
      <c r="EB106" s="10">
        <v>6.1907350710093401E-3</v>
      </c>
      <c r="EC106" s="12">
        <v>0</v>
      </c>
      <c r="ED106" s="10">
        <v>0</v>
      </c>
      <c r="EE106" s="10">
        <v>2.3049382168510602E-2</v>
      </c>
      <c r="EF106" s="11">
        <v>4.3046558409203899E-2</v>
      </c>
      <c r="EG106" s="11">
        <v>4.2110670077025299E-2</v>
      </c>
      <c r="EH106" s="10">
        <v>1.28743671219164E-2</v>
      </c>
      <c r="EI106" s="10">
        <v>0</v>
      </c>
      <c r="EJ106" s="10">
        <v>0</v>
      </c>
      <c r="EK106" s="10">
        <v>2.9211070295105E-3</v>
      </c>
      <c r="EL106" s="10">
        <v>5.0476119780917504E-3</v>
      </c>
      <c r="EM106" s="12">
        <v>0</v>
      </c>
      <c r="EN106" s="12">
        <v>0</v>
      </c>
      <c r="EO106" s="10">
        <v>0</v>
      </c>
      <c r="EP106" s="10">
        <v>0</v>
      </c>
      <c r="EQ106" s="10">
        <v>9.4658621841540707E-3</v>
      </c>
      <c r="ER106" s="10">
        <v>8.7191658478975205E-3</v>
      </c>
      <c r="ES106" s="11">
        <v>2.5397227140560901E-2</v>
      </c>
      <c r="ET106" s="10">
        <v>2.3876294741679301E-2</v>
      </c>
      <c r="EU106" s="10">
        <v>6.5813361645544501E-3</v>
      </c>
      <c r="EV106" s="10">
        <v>5.35256968504673E-3</v>
      </c>
      <c r="EW106" s="10">
        <v>0</v>
      </c>
      <c r="EX106" s="10">
        <v>1.9014495106431599E-2</v>
      </c>
      <c r="EY106" s="10">
        <v>1.7505946338305801E-2</v>
      </c>
      <c r="EZ106" s="11">
        <v>4.7081738825640401E-2</v>
      </c>
      <c r="FA106" s="11">
        <v>4.1937408648932299E-2</v>
      </c>
      <c r="FB106" s="10">
        <v>1.2722582457670099E-2</v>
      </c>
      <c r="FC106" s="10">
        <v>0</v>
      </c>
      <c r="FD106" s="10">
        <v>0</v>
      </c>
      <c r="FE106" s="10">
        <v>0</v>
      </c>
      <c r="FF106" s="12">
        <v>0</v>
      </c>
      <c r="FG106" s="12">
        <v>0</v>
      </c>
      <c r="FH106" s="10">
        <v>5.8999476303306696E-3</v>
      </c>
      <c r="FI106" s="10">
        <v>0</v>
      </c>
      <c r="FJ106" s="10">
        <v>0</v>
      </c>
    </row>
    <row r="107" spans="1:166" x14ac:dyDescent="0.35">
      <c r="A107" s="13" t="s">
        <v>288</v>
      </c>
      <c r="B107" s="10">
        <v>7.6051774088843702E-3</v>
      </c>
      <c r="C107" s="10">
        <v>7.1516977793268299E-3</v>
      </c>
      <c r="D107" s="10">
        <v>8.1696348940507504E-3</v>
      </c>
      <c r="E107" s="10">
        <v>0</v>
      </c>
      <c r="F107" s="10">
        <v>0</v>
      </c>
      <c r="G107" s="10">
        <v>0</v>
      </c>
      <c r="H107" s="10">
        <v>0</v>
      </c>
      <c r="I107" s="10">
        <v>0</v>
      </c>
      <c r="J107" s="10">
        <v>0</v>
      </c>
      <c r="K107" s="11">
        <v>2.2750414312084698E-2</v>
      </c>
      <c r="L107" s="11">
        <v>3.2807468442326702E-2</v>
      </c>
      <c r="M107" s="12">
        <v>0</v>
      </c>
      <c r="N107" s="11">
        <v>2.620979682628E-2</v>
      </c>
      <c r="O107" s="10">
        <v>0</v>
      </c>
      <c r="P107" s="10">
        <v>0</v>
      </c>
      <c r="Q107" s="10">
        <v>0</v>
      </c>
      <c r="R107" s="10">
        <v>0</v>
      </c>
      <c r="S107" s="10">
        <v>0</v>
      </c>
      <c r="T107" s="10">
        <v>0</v>
      </c>
      <c r="U107" s="10">
        <v>1.3707811074291301E-2</v>
      </c>
      <c r="V107" s="11">
        <v>4.8949003656284101E-2</v>
      </c>
      <c r="W107" s="12">
        <v>0</v>
      </c>
      <c r="X107" s="11">
        <v>2.5045640033978901E-2</v>
      </c>
      <c r="Y107" s="10">
        <v>0</v>
      </c>
      <c r="Z107" s="10">
        <v>0</v>
      </c>
      <c r="AA107" s="10">
        <v>0</v>
      </c>
      <c r="AB107" s="10">
        <v>0</v>
      </c>
      <c r="AC107" s="10">
        <v>0</v>
      </c>
      <c r="AD107" s="10">
        <v>0</v>
      </c>
      <c r="AE107" s="11">
        <v>3.3410752753597103E-2</v>
      </c>
      <c r="AF107" s="10">
        <v>1.9247296870354098E-2</v>
      </c>
      <c r="AG107" s="12">
        <v>0</v>
      </c>
      <c r="AH107" s="11">
        <v>2.82483349070222E-2</v>
      </c>
      <c r="AI107" s="12">
        <v>0</v>
      </c>
      <c r="AJ107" s="12">
        <v>0</v>
      </c>
      <c r="AK107" s="12">
        <v>0</v>
      </c>
      <c r="AL107" s="11">
        <v>4.2929020970552102E-2</v>
      </c>
      <c r="AM107" s="11">
        <v>4.21984284445504E-2</v>
      </c>
      <c r="AN107" s="11">
        <v>4.5180486481622303E-2</v>
      </c>
      <c r="AO107" s="10">
        <v>0</v>
      </c>
      <c r="AP107" s="11">
        <v>2.6944018771893001E-2</v>
      </c>
      <c r="AQ107" s="11">
        <v>4.04242888020361E-2</v>
      </c>
      <c r="AR107" s="11">
        <v>5.8087577844039902E-2</v>
      </c>
      <c r="AS107" s="11">
        <v>3.1914392134788E-2</v>
      </c>
      <c r="AT107" s="10">
        <v>2.1099101098214199E-2</v>
      </c>
      <c r="AU107" s="11">
        <v>5.0402431012694003E-2</v>
      </c>
      <c r="AV107" s="11">
        <v>4.66221747237833E-2</v>
      </c>
      <c r="AW107" s="10">
        <v>0</v>
      </c>
      <c r="AX107" s="11">
        <v>4.5561284138708101E-2</v>
      </c>
      <c r="AY107" s="10">
        <v>1.90765213051153E-2</v>
      </c>
      <c r="AZ107" s="10">
        <v>0</v>
      </c>
      <c r="BA107" s="11">
        <v>5.6633694825022E-2</v>
      </c>
      <c r="BB107" s="12">
        <v>0</v>
      </c>
      <c r="BC107" s="11">
        <v>1.1826918013727501E-2</v>
      </c>
      <c r="BD107" s="10">
        <v>0</v>
      </c>
      <c r="BE107" s="10">
        <v>1.1037948609501601E-2</v>
      </c>
      <c r="BF107" s="10">
        <v>0</v>
      </c>
      <c r="BG107" s="10">
        <v>1.2890445298493701E-2</v>
      </c>
      <c r="BH107" s="10">
        <v>8.4387005275678491E-3</v>
      </c>
      <c r="BI107" s="10">
        <v>0</v>
      </c>
      <c r="BJ107" s="10">
        <v>7.9600855246441497E-3</v>
      </c>
      <c r="BK107" s="10">
        <v>0</v>
      </c>
      <c r="BL107" s="10">
        <v>9.0472033850332607E-3</v>
      </c>
      <c r="BM107" s="10">
        <v>0</v>
      </c>
      <c r="BN107" s="11">
        <v>2.7275523950831701E-2</v>
      </c>
      <c r="BO107" s="12">
        <v>2.5297200823068199E-4</v>
      </c>
      <c r="BP107" s="10">
        <v>0</v>
      </c>
      <c r="BQ107" s="11">
        <v>2.9304122367452001E-2</v>
      </c>
      <c r="BR107" s="12">
        <v>0</v>
      </c>
      <c r="BS107" s="10">
        <v>0</v>
      </c>
      <c r="BT107" s="11">
        <v>2.6476617929053401E-2</v>
      </c>
      <c r="BU107" s="12">
        <v>5.3492224083250895E-4</v>
      </c>
      <c r="BV107" s="10">
        <v>0</v>
      </c>
      <c r="BW107" s="12">
        <v>6.4741420965713401E-4</v>
      </c>
      <c r="BX107" s="12">
        <v>0</v>
      </c>
      <c r="BY107" s="10">
        <v>8.59230454677463E-4</v>
      </c>
      <c r="BZ107" s="12">
        <v>0</v>
      </c>
      <c r="CA107" s="11">
        <v>3.6827881813451903E-2</v>
      </c>
      <c r="CB107" s="12">
        <v>4.20436316429874E-4</v>
      </c>
      <c r="CC107" s="12">
        <v>0</v>
      </c>
      <c r="CD107" s="10">
        <v>5.1718290159468196E-3</v>
      </c>
      <c r="CE107" s="10">
        <v>8.6115483293129208E-3</v>
      </c>
      <c r="CF107" s="10">
        <v>8.64564534975059E-3</v>
      </c>
      <c r="CG107" s="10">
        <v>0</v>
      </c>
      <c r="CH107" s="10">
        <v>6.6582741099058002E-3</v>
      </c>
      <c r="CI107" s="12">
        <v>2.7801972389617301E-3</v>
      </c>
      <c r="CJ107" s="10">
        <v>2.1177336029141801E-3</v>
      </c>
      <c r="CK107" s="10">
        <v>8.4550030588053608E-3</v>
      </c>
      <c r="CL107" s="10">
        <v>8.4611194051987804E-3</v>
      </c>
      <c r="CM107" s="10">
        <v>8.4475842305660603E-3</v>
      </c>
      <c r="CN107" s="10">
        <v>4.4036367167473002E-3</v>
      </c>
      <c r="CO107" s="10">
        <v>7.4527771759307403E-3</v>
      </c>
      <c r="CP107" s="10">
        <v>8.5708927744969094E-3</v>
      </c>
      <c r="CQ107" s="10">
        <v>4.0242531585069604E-3</v>
      </c>
      <c r="CR107" s="10">
        <v>1.01940208444318E-2</v>
      </c>
      <c r="CS107" s="12">
        <v>1.8747747305522E-3</v>
      </c>
      <c r="CT107" s="11">
        <v>1.6227520704277701E-2</v>
      </c>
      <c r="CU107" s="12">
        <v>2.7183543203581099E-4</v>
      </c>
      <c r="CV107" s="10">
        <v>1.0288342971567801E-2</v>
      </c>
      <c r="CW107" s="11">
        <v>0</v>
      </c>
      <c r="CX107" s="11">
        <v>3.2654607187280797E-2</v>
      </c>
      <c r="CY107" s="11">
        <v>2.3068635950522099E-2</v>
      </c>
      <c r="CZ107" s="10">
        <v>0</v>
      </c>
      <c r="DA107" s="10">
        <v>0</v>
      </c>
      <c r="DB107" s="10">
        <v>0</v>
      </c>
      <c r="DC107" s="10">
        <v>0</v>
      </c>
      <c r="DD107" s="10">
        <v>0</v>
      </c>
      <c r="DE107" s="10">
        <v>0</v>
      </c>
      <c r="DF107" s="11">
        <v>0</v>
      </c>
      <c r="DG107" s="11">
        <v>0</v>
      </c>
      <c r="DH107" s="10">
        <v>1.3707811074291301E-2</v>
      </c>
      <c r="DI107" s="10">
        <v>0</v>
      </c>
      <c r="DJ107" s="10">
        <v>0</v>
      </c>
      <c r="DK107" s="10">
        <v>0</v>
      </c>
      <c r="DL107" s="10">
        <v>0</v>
      </c>
      <c r="DM107" s="10">
        <v>0</v>
      </c>
      <c r="DN107" s="10">
        <v>0</v>
      </c>
      <c r="DO107" s="10">
        <v>0</v>
      </c>
      <c r="DP107" s="10">
        <v>0</v>
      </c>
      <c r="DQ107" s="11">
        <v>3.4424787611769599E-2</v>
      </c>
      <c r="DR107" s="10">
        <v>0</v>
      </c>
      <c r="DS107" s="10">
        <v>0</v>
      </c>
      <c r="DT107" s="10">
        <v>0</v>
      </c>
      <c r="DU107" s="10">
        <v>0</v>
      </c>
      <c r="DV107" s="10">
        <v>0</v>
      </c>
      <c r="DW107" s="10">
        <v>0</v>
      </c>
      <c r="DX107" s="10">
        <v>0</v>
      </c>
      <c r="DY107" s="10">
        <v>0</v>
      </c>
      <c r="DZ107" s="12">
        <v>0</v>
      </c>
      <c r="EA107" s="12">
        <v>0</v>
      </c>
      <c r="EB107" s="11">
        <v>1.9081469367645199E-2</v>
      </c>
      <c r="EC107" s="11">
        <v>3.2807468442326702E-2</v>
      </c>
      <c r="ED107" s="10">
        <v>0</v>
      </c>
      <c r="EE107" s="10">
        <v>0</v>
      </c>
      <c r="EF107" s="10">
        <v>0</v>
      </c>
      <c r="EG107" s="10">
        <v>0</v>
      </c>
      <c r="EH107" s="10">
        <v>1.2391229129572899E-2</v>
      </c>
      <c r="EI107" s="11">
        <v>4.8949003656284101E-2</v>
      </c>
      <c r="EJ107" s="10">
        <v>0</v>
      </c>
      <c r="EK107" s="10">
        <v>0</v>
      </c>
      <c r="EL107" s="10">
        <v>0</v>
      </c>
      <c r="EM107" s="10">
        <v>0</v>
      </c>
      <c r="EN107" s="11">
        <v>2.58396893320667E-2</v>
      </c>
      <c r="EO107" s="10">
        <v>1.9247296870354098E-2</v>
      </c>
      <c r="EP107" s="11">
        <v>0</v>
      </c>
      <c r="EQ107" s="11">
        <v>4.4814636227363099E-2</v>
      </c>
      <c r="ER107" s="12">
        <v>0</v>
      </c>
      <c r="ES107" s="12">
        <v>0</v>
      </c>
      <c r="ET107" s="12">
        <v>0</v>
      </c>
      <c r="EU107" s="10">
        <v>0</v>
      </c>
      <c r="EV107" s="10">
        <v>0</v>
      </c>
      <c r="EW107" s="11">
        <v>0</v>
      </c>
      <c r="EX107" s="11">
        <v>4.0596984630034499E-2</v>
      </c>
      <c r="EY107" s="10">
        <v>0</v>
      </c>
      <c r="EZ107" s="10">
        <v>0</v>
      </c>
      <c r="FA107" s="10">
        <v>0</v>
      </c>
      <c r="FB107" s="10">
        <v>0</v>
      </c>
      <c r="FC107" s="10">
        <v>0</v>
      </c>
      <c r="FD107" s="10">
        <v>0</v>
      </c>
      <c r="FE107" s="11">
        <v>5.0337768779082803E-2</v>
      </c>
      <c r="FF107" s="10">
        <v>0</v>
      </c>
      <c r="FG107" s="10">
        <v>0</v>
      </c>
      <c r="FH107" s="10">
        <v>0</v>
      </c>
      <c r="FI107" s="10">
        <v>0</v>
      </c>
      <c r="FJ107" s="10">
        <v>0</v>
      </c>
    </row>
    <row r="108" spans="1:166" x14ac:dyDescent="0.35">
      <c r="A108" s="13" t="s">
        <v>289</v>
      </c>
      <c r="B108" s="10">
        <v>1.2403336194071E-2</v>
      </c>
      <c r="C108" s="11">
        <v>1.92933669472313E-2</v>
      </c>
      <c r="D108" s="12">
        <v>5.3114847190971204E-3</v>
      </c>
      <c r="E108" s="10">
        <v>4.07011392452302E-3</v>
      </c>
      <c r="F108" s="10">
        <v>0</v>
      </c>
      <c r="G108" s="10">
        <v>6.6610212949584401E-3</v>
      </c>
      <c r="H108" s="10">
        <v>1.8101145590637399E-2</v>
      </c>
      <c r="I108" s="11">
        <v>2.8688138702687199E-2</v>
      </c>
      <c r="J108" s="10">
        <v>1.5862030460589E-2</v>
      </c>
      <c r="K108" s="10">
        <v>5.1027695718478096E-3</v>
      </c>
      <c r="L108" s="10">
        <v>0</v>
      </c>
      <c r="M108" s="11">
        <v>1.6105155070768699E-2</v>
      </c>
      <c r="N108" s="12">
        <v>3.34754069446354E-3</v>
      </c>
      <c r="O108" s="10">
        <v>0</v>
      </c>
      <c r="P108" s="10">
        <v>0</v>
      </c>
      <c r="Q108" s="10">
        <v>1.3130497713233699E-2</v>
      </c>
      <c r="R108" s="10">
        <v>2.4892951646262901E-2</v>
      </c>
      <c r="S108" s="11">
        <v>4.2508858703211999E-2</v>
      </c>
      <c r="T108" s="10">
        <v>2.3407240325826001E-2</v>
      </c>
      <c r="U108" s="10">
        <v>9.8461365444598506E-3</v>
      </c>
      <c r="V108" s="10">
        <v>0</v>
      </c>
      <c r="W108" s="11">
        <v>2.4335197672236498E-2</v>
      </c>
      <c r="X108" s="10">
        <v>6.6784284200799501E-3</v>
      </c>
      <c r="Y108" s="10">
        <v>0</v>
      </c>
      <c r="Z108" s="10">
        <v>0</v>
      </c>
      <c r="AA108" s="10">
        <v>0</v>
      </c>
      <c r="AB108" s="10">
        <v>1.16173049797347E-2</v>
      </c>
      <c r="AC108" s="10">
        <v>1.18524568356497E-2</v>
      </c>
      <c r="AD108" s="10">
        <v>8.4638276389045995E-3</v>
      </c>
      <c r="AE108" s="10">
        <v>0</v>
      </c>
      <c r="AF108" s="10">
        <v>0</v>
      </c>
      <c r="AG108" s="10">
        <v>7.4726251750190896E-3</v>
      </c>
      <c r="AH108" s="12">
        <v>0</v>
      </c>
      <c r="AI108" s="10">
        <v>1.38932892722017E-2</v>
      </c>
      <c r="AJ108" s="11">
        <v>2.0934256523875001E-2</v>
      </c>
      <c r="AK108" s="12">
        <v>6.4839216947144397E-3</v>
      </c>
      <c r="AL108" s="10">
        <v>5.48293623277195E-3</v>
      </c>
      <c r="AM108" s="10">
        <v>1.1252225274517099E-2</v>
      </c>
      <c r="AN108" s="10">
        <v>0</v>
      </c>
      <c r="AO108" s="10">
        <v>0</v>
      </c>
      <c r="AP108" s="10">
        <v>0</v>
      </c>
      <c r="AQ108" s="10">
        <v>9.2651205025908699E-3</v>
      </c>
      <c r="AR108" s="10">
        <v>5.8926860944850399E-3</v>
      </c>
      <c r="AS108" s="10">
        <v>5.1852005921075696E-3</v>
      </c>
      <c r="AT108" s="10">
        <v>0</v>
      </c>
      <c r="AU108" s="10">
        <v>7.36000362202724E-3</v>
      </c>
      <c r="AV108" s="10">
        <v>1.08292225863275E-2</v>
      </c>
      <c r="AW108" s="10">
        <v>0</v>
      </c>
      <c r="AX108" s="10">
        <v>1.47527580335705E-2</v>
      </c>
      <c r="AY108" s="10">
        <v>0</v>
      </c>
      <c r="AZ108" s="10">
        <v>0</v>
      </c>
      <c r="BA108" s="10">
        <v>0</v>
      </c>
      <c r="BB108" s="10">
        <v>1.0228813114128101E-2</v>
      </c>
      <c r="BC108" s="10">
        <v>1.3610444442727901E-2</v>
      </c>
      <c r="BD108" s="10">
        <v>1.5332602842321401E-2</v>
      </c>
      <c r="BE108" s="11">
        <v>2.1445656272897101E-2</v>
      </c>
      <c r="BF108" s="10">
        <v>5.0759543627669898E-3</v>
      </c>
      <c r="BG108" s="12">
        <v>5.4475855572796803E-3</v>
      </c>
      <c r="BH108" s="10">
        <v>1.36113108076356E-2</v>
      </c>
      <c r="BI108" s="10">
        <v>1.38161281812176E-3</v>
      </c>
      <c r="BJ108" s="11">
        <v>2.1175974523112401E-2</v>
      </c>
      <c r="BK108" s="10">
        <v>2.6381906438259998E-3</v>
      </c>
      <c r="BL108" s="12">
        <v>5.8820355075061698E-3</v>
      </c>
      <c r="BM108" s="10">
        <v>0</v>
      </c>
      <c r="BN108" s="12">
        <v>4.6577712646576402E-3</v>
      </c>
      <c r="BO108" s="11">
        <v>1.7930625007613402E-2</v>
      </c>
      <c r="BP108" s="10">
        <v>1.4620591793985901E-3</v>
      </c>
      <c r="BQ108" s="10">
        <v>7.8139541803995405E-3</v>
      </c>
      <c r="BR108" s="11">
        <v>2.6628147379862299E-2</v>
      </c>
      <c r="BS108" s="10">
        <v>2.80594142002181E-3</v>
      </c>
      <c r="BT108" s="10">
        <v>2.0978185770326599E-3</v>
      </c>
      <c r="BU108" s="10">
        <v>8.2953153388283206E-3</v>
      </c>
      <c r="BV108" s="10">
        <v>0</v>
      </c>
      <c r="BW108" s="10">
        <v>8.4592864055530303E-3</v>
      </c>
      <c r="BX108" s="11">
        <v>2.5573875663301399E-2</v>
      </c>
      <c r="BY108" s="10">
        <v>7.7491552253913199E-3</v>
      </c>
      <c r="BZ108" s="11">
        <v>2.31256308055818E-2</v>
      </c>
      <c r="CA108" s="10">
        <v>3.8669256770485399E-3</v>
      </c>
      <c r="CB108" s="10">
        <v>1.01288660817396E-2</v>
      </c>
      <c r="CC108" s="11">
        <v>1.8272600506904501E-2</v>
      </c>
      <c r="CD108" s="10">
        <v>2.5494970698663202E-3</v>
      </c>
      <c r="CE108" s="10">
        <v>9.3001400534790495E-3</v>
      </c>
      <c r="CF108" s="11">
        <v>1.7737479024283902E-2</v>
      </c>
      <c r="CG108" s="12">
        <v>9.71855637996353E-4</v>
      </c>
      <c r="CH108" s="10">
        <v>8.3990288885822401E-3</v>
      </c>
      <c r="CI108" s="11">
        <v>1.92558675997399E-2</v>
      </c>
      <c r="CJ108" s="10">
        <v>1.7895425748072E-2</v>
      </c>
      <c r="CK108" s="10">
        <v>1.2390337995794001E-2</v>
      </c>
      <c r="CL108" s="10">
        <v>1.76665221845922E-2</v>
      </c>
      <c r="CM108" s="12">
        <v>5.9905853104331797E-3</v>
      </c>
      <c r="CN108" s="10">
        <v>1.2452304192050401E-2</v>
      </c>
      <c r="CO108" s="12">
        <v>6.7034650447434004E-3</v>
      </c>
      <c r="CP108" s="11">
        <v>1.9492168058144299E-2</v>
      </c>
      <c r="CQ108" s="10">
        <v>9.9046511231360105E-3</v>
      </c>
      <c r="CR108" s="10">
        <v>9.6757980505898893E-3</v>
      </c>
      <c r="CS108" s="10">
        <v>1.6144327100732499E-2</v>
      </c>
      <c r="CT108" s="10">
        <v>1.6369644842930801E-2</v>
      </c>
      <c r="CU108" s="10">
        <v>9.0461061324571407E-3</v>
      </c>
      <c r="CV108" s="10">
        <v>2.0329410351418501E-2</v>
      </c>
      <c r="CW108" s="10">
        <v>0</v>
      </c>
      <c r="CX108" s="10">
        <v>0</v>
      </c>
      <c r="CY108" s="10">
        <v>5.1741446101854303E-3</v>
      </c>
      <c r="CZ108" s="10">
        <v>1.57022677602765E-2</v>
      </c>
      <c r="DA108" s="11">
        <v>2.8559364247616102E-2</v>
      </c>
      <c r="DB108" s="10">
        <v>1.8163133145570502E-2</v>
      </c>
      <c r="DC108" s="10">
        <v>6.6522783181061198E-3</v>
      </c>
      <c r="DD108" s="10">
        <v>0</v>
      </c>
      <c r="DE108" s="10">
        <v>4.07866772458649E-3</v>
      </c>
      <c r="DF108" s="10">
        <v>0</v>
      </c>
      <c r="DG108" s="10">
        <v>0</v>
      </c>
      <c r="DH108" s="10">
        <v>9.8461365444598506E-3</v>
      </c>
      <c r="DI108" s="10">
        <v>2.3407240325826001E-2</v>
      </c>
      <c r="DJ108" s="11">
        <v>4.2508858703211999E-2</v>
      </c>
      <c r="DK108" s="10">
        <v>2.4892951646262901E-2</v>
      </c>
      <c r="DL108" s="10">
        <v>1.3213095105923001E-2</v>
      </c>
      <c r="DM108" s="10">
        <v>0</v>
      </c>
      <c r="DN108" s="10">
        <v>0</v>
      </c>
      <c r="DO108" s="10">
        <v>0</v>
      </c>
      <c r="DP108" s="10">
        <v>0</v>
      </c>
      <c r="DQ108" s="10">
        <v>0</v>
      </c>
      <c r="DR108" s="10">
        <v>8.2933029563442891E-3</v>
      </c>
      <c r="DS108" s="10">
        <v>1.17350865947614E-2</v>
      </c>
      <c r="DT108" s="10">
        <v>1.16953232610896E-2</v>
      </c>
      <c r="DU108" s="10">
        <v>0</v>
      </c>
      <c r="DV108" s="10">
        <v>0</v>
      </c>
      <c r="DW108" s="10">
        <v>0</v>
      </c>
      <c r="DX108" s="10">
        <v>0</v>
      </c>
      <c r="DY108" s="10">
        <v>2.2503759280530899E-3</v>
      </c>
      <c r="DZ108" s="10">
        <v>1.51612874538788E-2</v>
      </c>
      <c r="EA108" s="11">
        <v>2.47669110004076E-2</v>
      </c>
      <c r="EB108" s="10">
        <v>4.2798491464678696E-3</v>
      </c>
      <c r="EC108" s="10">
        <v>0</v>
      </c>
      <c r="ED108" s="10">
        <v>0</v>
      </c>
      <c r="EE108" s="10">
        <v>4.3794592508270697E-3</v>
      </c>
      <c r="EF108" s="10">
        <v>2.0388248780660399E-2</v>
      </c>
      <c r="EG108" s="11">
        <v>3.6499011749143898E-2</v>
      </c>
      <c r="EH108" s="10">
        <v>8.9004534204795305E-3</v>
      </c>
      <c r="EI108" s="10">
        <v>0</v>
      </c>
      <c r="EJ108" s="10">
        <v>0</v>
      </c>
      <c r="EK108" s="10">
        <v>0</v>
      </c>
      <c r="EL108" s="10">
        <v>1.0134406923743001E-2</v>
      </c>
      <c r="EM108" s="10">
        <v>1.02805121050042E-2</v>
      </c>
      <c r="EN108" s="10">
        <v>0</v>
      </c>
      <c r="EO108" s="10">
        <v>0</v>
      </c>
      <c r="EP108" s="10">
        <v>0</v>
      </c>
      <c r="EQ108" s="10">
        <v>6.5440471486415998E-3</v>
      </c>
      <c r="ER108" s="10">
        <v>1.08472965195854E-2</v>
      </c>
      <c r="ES108" s="11">
        <v>2.40172445985843E-2</v>
      </c>
      <c r="ET108" s="10">
        <v>1.1308909530957201E-2</v>
      </c>
      <c r="EU108" s="10">
        <v>0</v>
      </c>
      <c r="EV108" s="10">
        <v>4.07866772458649E-3</v>
      </c>
      <c r="EW108" s="10">
        <v>0</v>
      </c>
      <c r="EX108" s="10">
        <v>1.31453163022385E-2</v>
      </c>
      <c r="EY108" s="10">
        <v>1.60283711514888E-2</v>
      </c>
      <c r="EZ108" s="11">
        <v>3.7889747556247202E-2</v>
      </c>
      <c r="FA108" s="10">
        <v>1.37582950574017E-2</v>
      </c>
      <c r="FB108" s="10">
        <v>0</v>
      </c>
      <c r="FC108" s="10">
        <v>0</v>
      </c>
      <c r="FD108" s="10">
        <v>0</v>
      </c>
      <c r="FE108" s="10">
        <v>0</v>
      </c>
      <c r="FF108" s="10">
        <v>5.8143481792528699E-3</v>
      </c>
      <c r="FG108" s="10">
        <v>7.7695599036003296E-3</v>
      </c>
      <c r="FH108" s="10">
        <v>8.8710197829058295E-3</v>
      </c>
      <c r="FI108" s="10">
        <v>0</v>
      </c>
      <c r="FJ108" s="10">
        <v>0</v>
      </c>
    </row>
    <row r="109" spans="1:166" x14ac:dyDescent="0.35">
      <c r="A109" s="13" t="s">
        <v>290</v>
      </c>
      <c r="B109" s="10">
        <v>1.3004984410184999E-2</v>
      </c>
      <c r="C109" s="11">
        <v>1.9524593410922501E-2</v>
      </c>
      <c r="D109" s="12">
        <v>6.3091200445863499E-3</v>
      </c>
      <c r="E109" s="10">
        <v>3.1498695108727902E-2</v>
      </c>
      <c r="F109" s="10">
        <v>0</v>
      </c>
      <c r="G109" s="10">
        <v>1.05915777915838E-2</v>
      </c>
      <c r="H109" s="10">
        <v>9.7693274435205098E-3</v>
      </c>
      <c r="I109" s="10">
        <v>2.3392688366885801E-2</v>
      </c>
      <c r="J109" s="10">
        <v>4.1881295296196403E-3</v>
      </c>
      <c r="K109" s="10">
        <v>1.7071619857308599E-2</v>
      </c>
      <c r="L109" s="10">
        <v>1.24990342212285E-2</v>
      </c>
      <c r="M109" s="10">
        <v>1.19855807939649E-2</v>
      </c>
      <c r="N109" s="10">
        <v>1.54987613851096E-2</v>
      </c>
      <c r="O109" s="10">
        <v>0</v>
      </c>
      <c r="P109" s="10">
        <v>0</v>
      </c>
      <c r="Q109" s="10">
        <v>1.3486368202458E-2</v>
      </c>
      <c r="R109" s="10">
        <v>2.0002672350044E-2</v>
      </c>
      <c r="S109" s="11">
        <v>3.1517400957739798E-2</v>
      </c>
      <c r="T109" s="10">
        <v>0</v>
      </c>
      <c r="U109" s="11">
        <v>3.29408368893492E-2</v>
      </c>
      <c r="V109" s="10">
        <v>1.7943019815747498E-2</v>
      </c>
      <c r="W109" s="10">
        <v>1.6090963281538601E-2</v>
      </c>
      <c r="X109" s="11">
        <v>2.81157253567711E-2</v>
      </c>
      <c r="Y109" s="10">
        <v>0</v>
      </c>
      <c r="Z109" s="10">
        <v>0</v>
      </c>
      <c r="AA109" s="10">
        <v>7.6110799391138299E-3</v>
      </c>
      <c r="AB109" s="10">
        <v>0</v>
      </c>
      <c r="AC109" s="10">
        <v>1.34955863030615E-2</v>
      </c>
      <c r="AD109" s="10">
        <v>8.4638276389045995E-3</v>
      </c>
      <c r="AE109" s="10">
        <v>0</v>
      </c>
      <c r="AF109" s="10">
        <v>7.9786741821111003E-3</v>
      </c>
      <c r="AG109" s="10">
        <v>7.6929148788190196E-3</v>
      </c>
      <c r="AH109" s="10">
        <v>2.90813557999413E-3</v>
      </c>
      <c r="AI109" s="10">
        <v>1.2483310807991499E-2</v>
      </c>
      <c r="AJ109" s="10">
        <v>1.80121604500212E-2</v>
      </c>
      <c r="AK109" s="12">
        <v>6.6750648547334304E-3</v>
      </c>
      <c r="AL109" s="10">
        <v>1.54280070069505E-2</v>
      </c>
      <c r="AM109" s="10">
        <v>2.6936236389340399E-2</v>
      </c>
      <c r="AN109" s="10">
        <v>4.6512823035805596E-3</v>
      </c>
      <c r="AO109" s="10">
        <v>0</v>
      </c>
      <c r="AP109" s="10">
        <v>1.2771923788378801E-2</v>
      </c>
      <c r="AQ109" s="10">
        <v>2.1507229775329099E-2</v>
      </c>
      <c r="AR109" s="10">
        <v>1.40344857096178E-2</v>
      </c>
      <c r="AS109" s="10">
        <v>1.6440578321816099E-2</v>
      </c>
      <c r="AT109" s="10">
        <v>1.00013332647615E-2</v>
      </c>
      <c r="AU109" s="10">
        <v>1.7285813094992698E-2</v>
      </c>
      <c r="AV109" s="10">
        <v>2.6032545011151199E-2</v>
      </c>
      <c r="AW109" s="10">
        <v>0</v>
      </c>
      <c r="AX109" s="10">
        <v>2.8452925842023E-2</v>
      </c>
      <c r="AY109" s="10">
        <v>7.90788176889674E-3</v>
      </c>
      <c r="AZ109" s="10">
        <v>0</v>
      </c>
      <c r="BA109" s="10">
        <v>6.3258400949036796E-3</v>
      </c>
      <c r="BB109" s="10">
        <v>1.0535251747784099E-2</v>
      </c>
      <c r="BC109" s="10">
        <v>1.4375967636925301E-2</v>
      </c>
      <c r="BD109" s="10">
        <v>1.6222250899549599E-2</v>
      </c>
      <c r="BE109" s="11">
        <v>2.1319094761838402E-2</v>
      </c>
      <c r="BF109" s="10">
        <v>4.7935764616176798E-3</v>
      </c>
      <c r="BG109" s="10">
        <v>7.1848744702921402E-3</v>
      </c>
      <c r="BH109" s="10">
        <v>1.32584500263933E-2</v>
      </c>
      <c r="BI109" s="10">
        <v>1.0692329925734901E-2</v>
      </c>
      <c r="BJ109" s="11">
        <v>2.03384869356572E-2</v>
      </c>
      <c r="BK109" s="10">
        <v>1.2324186740768E-2</v>
      </c>
      <c r="BL109" s="12">
        <v>6.0310165623675104E-3</v>
      </c>
      <c r="BM109" s="10">
        <v>8.8980962166325395E-3</v>
      </c>
      <c r="BN109" s="10">
        <v>1.6446042502388802E-2</v>
      </c>
      <c r="BO109" s="10">
        <v>1.20192584417716E-2</v>
      </c>
      <c r="BP109" s="10">
        <v>1.65114928833884E-2</v>
      </c>
      <c r="BQ109" s="11">
        <v>3.2896210884877201E-2</v>
      </c>
      <c r="BR109" s="10">
        <v>1.55231186569014E-2</v>
      </c>
      <c r="BS109" s="10">
        <v>2.3080965160779399E-2</v>
      </c>
      <c r="BT109" s="10">
        <v>2.8304798681672801E-3</v>
      </c>
      <c r="BU109" s="10">
        <v>8.1481439785043297E-3</v>
      </c>
      <c r="BV109" s="10">
        <v>9.3643210876588508E-3</v>
      </c>
      <c r="BW109" s="10">
        <v>1.1721138253358699E-2</v>
      </c>
      <c r="BX109" s="10">
        <v>1.30084928257046E-2</v>
      </c>
      <c r="BY109" s="11">
        <v>2.77358221047346E-2</v>
      </c>
      <c r="BZ109" s="12">
        <v>5.6943334508605097E-3</v>
      </c>
      <c r="CA109" s="10">
        <v>7.6842471274657003E-3</v>
      </c>
      <c r="CB109" s="10">
        <v>1.8850450836527401E-2</v>
      </c>
      <c r="CC109" s="10">
        <v>8.9540898799936892E-3</v>
      </c>
      <c r="CD109" s="11">
        <v>3.2131299980469701E-2</v>
      </c>
      <c r="CE109" s="12">
        <v>2.9737424615650298E-3</v>
      </c>
      <c r="CF109" s="10">
        <v>1.2329647712449401E-2</v>
      </c>
      <c r="CG109" s="10">
        <v>8.0137409926724096E-3</v>
      </c>
      <c r="CH109" s="10">
        <v>7.8976624423065106E-3</v>
      </c>
      <c r="CI109" s="10">
        <v>1.8568065272044999E-2</v>
      </c>
      <c r="CJ109" s="10">
        <v>2.1121098242837501E-2</v>
      </c>
      <c r="CK109" s="10">
        <v>1.40649099848796E-2</v>
      </c>
      <c r="CL109" s="10">
        <v>1.23305548026991E-2</v>
      </c>
      <c r="CM109" s="10">
        <v>1.61685977708548E-2</v>
      </c>
      <c r="CN109" s="10">
        <v>9.0119361204127994E-3</v>
      </c>
      <c r="CO109" s="12">
        <v>7.1941394309104198E-3</v>
      </c>
      <c r="CP109" s="11">
        <v>2.0988686204587999E-2</v>
      </c>
      <c r="CQ109" s="10">
        <v>7.0310246821615203E-3</v>
      </c>
      <c r="CR109" s="10">
        <v>8.9324465911013208E-3</v>
      </c>
      <c r="CS109" s="10">
        <v>1.5435843390516801E-2</v>
      </c>
      <c r="CT109" s="10">
        <v>1.24394952387951E-2</v>
      </c>
      <c r="CU109" s="10">
        <v>1.3510400776185301E-2</v>
      </c>
      <c r="CV109" s="10">
        <v>2.23643072333241E-2</v>
      </c>
      <c r="CW109" s="10">
        <v>0</v>
      </c>
      <c r="CX109" s="10">
        <v>1.7550031504522699E-2</v>
      </c>
      <c r="CY109" s="10">
        <v>1.73104093038325E-2</v>
      </c>
      <c r="CZ109" s="10">
        <v>4.1459466019942697E-3</v>
      </c>
      <c r="DA109" s="10">
        <v>2.3287683970179801E-2</v>
      </c>
      <c r="DB109" s="10">
        <v>9.8027826035010195E-3</v>
      </c>
      <c r="DC109" s="10">
        <v>1.05776757313199E-2</v>
      </c>
      <c r="DD109" s="10">
        <v>3.9309057414712804E-3</v>
      </c>
      <c r="DE109" s="10">
        <v>2.4898550973168902E-2</v>
      </c>
      <c r="DF109" s="10">
        <v>0</v>
      </c>
      <c r="DG109" s="10">
        <v>0</v>
      </c>
      <c r="DH109" s="11">
        <v>3.29408368893492E-2</v>
      </c>
      <c r="DI109" s="10">
        <v>0</v>
      </c>
      <c r="DJ109" s="11">
        <v>3.1517400957739798E-2</v>
      </c>
      <c r="DK109" s="10">
        <v>2.0002672350044E-2</v>
      </c>
      <c r="DL109" s="10">
        <v>1.3571204198373699E-2</v>
      </c>
      <c r="DM109" s="10">
        <v>0</v>
      </c>
      <c r="DN109" s="10">
        <v>0</v>
      </c>
      <c r="DO109" s="10">
        <v>0</v>
      </c>
      <c r="DP109" s="10">
        <v>0</v>
      </c>
      <c r="DQ109" s="10">
        <v>0</v>
      </c>
      <c r="DR109" s="10">
        <v>8.2933029563442891E-3</v>
      </c>
      <c r="DS109" s="10">
        <v>1.3361944794192599E-2</v>
      </c>
      <c r="DT109" s="10">
        <v>0</v>
      </c>
      <c r="DU109" s="10">
        <v>7.5424157690246697E-3</v>
      </c>
      <c r="DV109" s="10">
        <v>0</v>
      </c>
      <c r="DW109" s="10">
        <v>0</v>
      </c>
      <c r="DX109" s="10">
        <v>0</v>
      </c>
      <c r="DY109" s="10">
        <v>1.0046004089768801E-2</v>
      </c>
      <c r="DZ109" s="10">
        <v>9.5236651930097494E-3</v>
      </c>
      <c r="EA109" s="10">
        <v>1.5721498191086002E-2</v>
      </c>
      <c r="EB109" s="10">
        <v>1.43184905072381E-2</v>
      </c>
      <c r="EC109" s="10">
        <v>1.24990342212285E-2</v>
      </c>
      <c r="ED109" s="10">
        <v>0</v>
      </c>
      <c r="EE109" s="10">
        <v>1.30905033524919E-2</v>
      </c>
      <c r="EF109" s="10">
        <v>1.5637891964423601E-2</v>
      </c>
      <c r="EG109" s="10">
        <v>1.76121903879882E-2</v>
      </c>
      <c r="EH109" s="11">
        <v>2.97769976113357E-2</v>
      </c>
      <c r="EI109" s="10">
        <v>1.7943019815747498E-2</v>
      </c>
      <c r="EJ109" s="10">
        <v>0</v>
      </c>
      <c r="EK109" s="10">
        <v>6.8280615224102798E-3</v>
      </c>
      <c r="EL109" s="10">
        <v>3.6434825031981702E-3</v>
      </c>
      <c r="EM109" s="10">
        <v>1.3490348093905299E-2</v>
      </c>
      <c r="EN109" s="10">
        <v>0</v>
      </c>
      <c r="EO109" s="10">
        <v>7.9786741821111003E-3</v>
      </c>
      <c r="EP109" s="10">
        <v>0</v>
      </c>
      <c r="EQ109" s="10">
        <v>1.8413784325924099E-2</v>
      </c>
      <c r="ER109" s="10">
        <v>9.4689646852963005E-3</v>
      </c>
      <c r="ES109" s="10">
        <v>1.6774945103304101E-2</v>
      </c>
      <c r="ET109" s="10">
        <v>1.1946125841670799E-2</v>
      </c>
      <c r="EU109" s="10">
        <v>3.4149485683291998E-3</v>
      </c>
      <c r="EV109" s="10">
        <v>2.4898550973168902E-2</v>
      </c>
      <c r="EW109" s="10">
        <v>0</v>
      </c>
      <c r="EX109" s="11">
        <v>3.14680286513319E-2</v>
      </c>
      <c r="EY109" s="10">
        <v>1.3261018912941701E-2</v>
      </c>
      <c r="EZ109" s="10">
        <v>2.3544219086835402E-2</v>
      </c>
      <c r="FA109" s="10">
        <v>1.96697833743887E-2</v>
      </c>
      <c r="FB109" s="10">
        <v>0</v>
      </c>
      <c r="FC109" s="10">
        <v>0</v>
      </c>
      <c r="FD109" s="10">
        <v>0</v>
      </c>
      <c r="FE109" s="10">
        <v>5.6226011213738403E-3</v>
      </c>
      <c r="FF109" s="10">
        <v>5.8143481792528699E-3</v>
      </c>
      <c r="FG109" s="10">
        <v>8.8466693167329694E-3</v>
      </c>
      <c r="FH109" s="10">
        <v>4.2587179946074203E-3</v>
      </c>
      <c r="FI109" s="10">
        <v>0</v>
      </c>
      <c r="FJ109" s="10">
        <v>0</v>
      </c>
    </row>
    <row r="110" spans="1:166" x14ac:dyDescent="0.35">
      <c r="A110" s="13" t="s">
        <v>291</v>
      </c>
      <c r="B110" s="10">
        <v>6.2419093026747398E-3</v>
      </c>
      <c r="C110" s="10">
        <v>8.2632540982131505E-3</v>
      </c>
      <c r="D110" s="10">
        <v>4.1915535270586699E-3</v>
      </c>
      <c r="E110" s="10">
        <v>1.3221650276149801E-2</v>
      </c>
      <c r="F110" s="10">
        <v>4.0290106646460296E-3</v>
      </c>
      <c r="G110" s="10">
        <v>1.22975918476898E-2</v>
      </c>
      <c r="H110" s="10">
        <v>2.3839295245106302E-3</v>
      </c>
      <c r="I110" s="11">
        <v>1.7269845262996401E-2</v>
      </c>
      <c r="J110" s="10">
        <v>4.6581808071660298E-3</v>
      </c>
      <c r="K110" s="10">
        <v>0</v>
      </c>
      <c r="L110" s="10">
        <v>0</v>
      </c>
      <c r="M110" s="11">
        <v>8.7934706408562303E-3</v>
      </c>
      <c r="N110" s="12">
        <v>0</v>
      </c>
      <c r="O110" s="10">
        <v>0</v>
      </c>
      <c r="P110" s="10">
        <v>7.8493453644302505E-3</v>
      </c>
      <c r="Q110" s="11">
        <v>2.4241553131888E-2</v>
      </c>
      <c r="R110" s="10">
        <v>4.8810894567782297E-3</v>
      </c>
      <c r="S110" s="11">
        <v>1.8819059679310898E-2</v>
      </c>
      <c r="T110" s="10">
        <v>3.3504009094126098E-3</v>
      </c>
      <c r="U110" s="10">
        <v>0</v>
      </c>
      <c r="V110" s="10">
        <v>0</v>
      </c>
      <c r="W110" s="11">
        <v>1.15658408140522E-2</v>
      </c>
      <c r="X110" s="10">
        <v>0</v>
      </c>
      <c r="Y110" s="10">
        <v>0</v>
      </c>
      <c r="Z110" s="10">
        <v>0</v>
      </c>
      <c r="AA110" s="10">
        <v>0</v>
      </c>
      <c r="AB110" s="10">
        <v>0</v>
      </c>
      <c r="AC110" s="10">
        <v>1.5382672882982101E-2</v>
      </c>
      <c r="AD110" s="10">
        <v>6.0369277959187303E-3</v>
      </c>
      <c r="AE110" s="10">
        <v>0</v>
      </c>
      <c r="AF110" s="10">
        <v>0</v>
      </c>
      <c r="AG110" s="10">
        <v>5.8970156303232201E-3</v>
      </c>
      <c r="AH110" s="10">
        <v>0</v>
      </c>
      <c r="AI110" s="10">
        <v>7.5857842276707598E-3</v>
      </c>
      <c r="AJ110" s="10">
        <v>9.9494683288274006E-3</v>
      </c>
      <c r="AK110" s="10">
        <v>5.1167811423681103E-3</v>
      </c>
      <c r="AL110" s="10">
        <v>0</v>
      </c>
      <c r="AM110" s="10">
        <v>0</v>
      </c>
      <c r="AN110" s="10">
        <v>0</v>
      </c>
      <c r="AO110" s="10">
        <v>0</v>
      </c>
      <c r="AP110" s="10">
        <v>0</v>
      </c>
      <c r="AQ110" s="10">
        <v>0</v>
      </c>
      <c r="AR110" s="10">
        <v>0</v>
      </c>
      <c r="AS110" s="10">
        <v>0</v>
      </c>
      <c r="AT110" s="10">
        <v>0</v>
      </c>
      <c r="AU110" s="10">
        <v>0</v>
      </c>
      <c r="AV110" s="10">
        <v>0</v>
      </c>
      <c r="AW110" s="10">
        <v>0</v>
      </c>
      <c r="AX110" s="10">
        <v>0</v>
      </c>
      <c r="AY110" s="10">
        <v>0</v>
      </c>
      <c r="AZ110" s="10">
        <v>0</v>
      </c>
      <c r="BA110" s="10">
        <v>0</v>
      </c>
      <c r="BB110" s="10">
        <v>6.8670071800330801E-3</v>
      </c>
      <c r="BC110" s="10">
        <v>5.8949087070328298E-3</v>
      </c>
      <c r="BD110" s="10">
        <v>1.19576096909363E-2</v>
      </c>
      <c r="BE110" s="10">
        <v>6.2557318381586298E-3</v>
      </c>
      <c r="BF110" s="10">
        <v>1.72746243094051E-3</v>
      </c>
      <c r="BG110" s="10">
        <v>5.6154246100272301E-3</v>
      </c>
      <c r="BH110" s="10">
        <v>6.1824028650143302E-3</v>
      </c>
      <c r="BI110" s="10">
        <v>6.7848540695730503E-3</v>
      </c>
      <c r="BJ110" s="10">
        <v>8.4033565700848897E-3</v>
      </c>
      <c r="BK110" s="10">
        <v>7.0237863517422002E-3</v>
      </c>
      <c r="BL110" s="10">
        <v>3.9412050835958496E-3</v>
      </c>
      <c r="BM110" s="10">
        <v>6.5221469797650698E-3</v>
      </c>
      <c r="BN110" s="12">
        <v>0</v>
      </c>
      <c r="BO110" s="11">
        <v>9.3660933163873996E-3</v>
      </c>
      <c r="BP110" s="10">
        <v>7.1799117981438199E-3</v>
      </c>
      <c r="BQ110" s="10">
        <v>0</v>
      </c>
      <c r="BR110" s="11">
        <v>1.2143483357542E-2</v>
      </c>
      <c r="BS110" s="10">
        <v>7.4703975983917599E-3</v>
      </c>
      <c r="BT110" s="10">
        <v>0</v>
      </c>
      <c r="BU110" s="10">
        <v>6.2972392036183397E-3</v>
      </c>
      <c r="BV110" s="10">
        <v>6.8638815553894303E-3</v>
      </c>
      <c r="BW110" s="10">
        <v>8.3499055140905699E-3</v>
      </c>
      <c r="BX110" s="10">
        <v>1.06725498941883E-2</v>
      </c>
      <c r="BY110" s="10">
        <v>1.2849819432652501E-2</v>
      </c>
      <c r="BZ110" s="10">
        <v>8.2501532470128699E-3</v>
      </c>
      <c r="CA110" s="10">
        <v>0</v>
      </c>
      <c r="CB110" s="10">
        <v>6.2162673813511296E-3</v>
      </c>
      <c r="CC110" s="10">
        <v>9.4236073924340805E-3</v>
      </c>
      <c r="CD110" s="10">
        <v>8.2963325756027105E-4</v>
      </c>
      <c r="CE110" s="10">
        <v>4.8881004170058502E-3</v>
      </c>
      <c r="CF110" s="10">
        <v>6.5181090956636699E-3</v>
      </c>
      <c r="CG110" s="10">
        <v>2.0330991677062599E-3</v>
      </c>
      <c r="CH110" s="10">
        <v>5.1799160857732901E-3</v>
      </c>
      <c r="CI110" s="10">
        <v>9.42907596628886E-3</v>
      </c>
      <c r="CJ110" s="10">
        <v>3.8702550120738302E-3</v>
      </c>
      <c r="CK110" s="10">
        <v>6.3280665427232702E-3</v>
      </c>
      <c r="CL110" s="10">
        <v>8.0937803149887903E-3</v>
      </c>
      <c r="CM110" s="10">
        <v>4.1863423247503802E-3</v>
      </c>
      <c r="CN110" s="10">
        <v>5.9173298904584698E-3</v>
      </c>
      <c r="CO110" s="10">
        <v>6.78155348460493E-3</v>
      </c>
      <c r="CP110" s="10">
        <v>6.4645572023229597E-3</v>
      </c>
      <c r="CQ110" s="10">
        <v>2.4318572186914698E-3</v>
      </c>
      <c r="CR110" s="10">
        <v>6.4657608624941604E-3</v>
      </c>
      <c r="CS110" s="10">
        <v>7.2433334915171102E-3</v>
      </c>
      <c r="CT110" s="10">
        <v>6.5295165155210399E-3</v>
      </c>
      <c r="CU110" s="10">
        <v>6.0081471660594103E-3</v>
      </c>
      <c r="CV110" s="10">
        <v>8.31667213537742E-3</v>
      </c>
      <c r="CW110" s="10">
        <v>0</v>
      </c>
      <c r="CX110" s="10">
        <v>0</v>
      </c>
      <c r="CY110" s="10">
        <v>0</v>
      </c>
      <c r="CZ110" s="10">
        <v>4.6112635133084903E-3</v>
      </c>
      <c r="DA110" s="11">
        <v>1.71923249004538E-2</v>
      </c>
      <c r="DB110" s="10">
        <v>2.3920933151181001E-3</v>
      </c>
      <c r="DC110" s="10">
        <v>1.22814505450123E-2</v>
      </c>
      <c r="DD110" s="10">
        <v>3.9980274565906103E-3</v>
      </c>
      <c r="DE110" s="10">
        <v>1.3249437054374801E-2</v>
      </c>
      <c r="DF110" s="10">
        <v>0</v>
      </c>
      <c r="DG110" s="10">
        <v>0</v>
      </c>
      <c r="DH110" s="10">
        <v>0</v>
      </c>
      <c r="DI110" s="10">
        <v>3.3504009094126098E-3</v>
      </c>
      <c r="DJ110" s="11">
        <v>1.8819059679310898E-2</v>
      </c>
      <c r="DK110" s="10">
        <v>4.8810894567782297E-3</v>
      </c>
      <c r="DL110" s="11">
        <v>2.4394044616001E-2</v>
      </c>
      <c r="DM110" s="10">
        <v>7.7918392277822497E-3</v>
      </c>
      <c r="DN110" s="10">
        <v>0</v>
      </c>
      <c r="DO110" s="10">
        <v>0</v>
      </c>
      <c r="DP110" s="10">
        <v>0</v>
      </c>
      <c r="DQ110" s="10">
        <v>0</v>
      </c>
      <c r="DR110" s="10">
        <v>5.9152989962836097E-3</v>
      </c>
      <c r="DS110" s="10">
        <v>1.5230344294334499E-2</v>
      </c>
      <c r="DT110" s="10">
        <v>0</v>
      </c>
      <c r="DU110" s="10">
        <v>0</v>
      </c>
      <c r="DV110" s="10">
        <v>0</v>
      </c>
      <c r="DW110" s="10">
        <v>0</v>
      </c>
      <c r="DX110" s="10">
        <v>0</v>
      </c>
      <c r="DY110" s="10">
        <v>4.2319803206787602E-3</v>
      </c>
      <c r="DZ110" s="10">
        <v>7.6424601492287702E-3</v>
      </c>
      <c r="EA110" s="11">
        <v>1.2553917254197499E-2</v>
      </c>
      <c r="EB110" s="12">
        <v>0</v>
      </c>
      <c r="EC110" s="10">
        <v>0</v>
      </c>
      <c r="ED110" s="10">
        <v>0</v>
      </c>
      <c r="EE110" s="10">
        <v>3.5007691071533599E-3</v>
      </c>
      <c r="EF110" s="11">
        <v>1.5589106862236799E-2</v>
      </c>
      <c r="EG110" s="10">
        <v>1.2340465730600301E-2</v>
      </c>
      <c r="EH110" s="10">
        <v>0</v>
      </c>
      <c r="EI110" s="10">
        <v>0</v>
      </c>
      <c r="EJ110" s="10">
        <v>0</v>
      </c>
      <c r="EK110" s="10">
        <v>5.0048482003144596E-3</v>
      </c>
      <c r="EL110" s="10">
        <v>0</v>
      </c>
      <c r="EM110" s="10">
        <v>1.29321267826219E-2</v>
      </c>
      <c r="EN110" s="10">
        <v>0</v>
      </c>
      <c r="EO110" s="10">
        <v>0</v>
      </c>
      <c r="EP110" s="10">
        <v>0</v>
      </c>
      <c r="EQ110" s="10">
        <v>0</v>
      </c>
      <c r="ER110" s="10">
        <v>1.14268177236171E-3</v>
      </c>
      <c r="ES110" s="11">
        <v>1.5134581401866101E-2</v>
      </c>
      <c r="ET110" s="10">
        <v>6.99930751201482E-3</v>
      </c>
      <c r="EU110" s="10">
        <v>3.47326011788693E-3</v>
      </c>
      <c r="EV110" s="10">
        <v>1.3249437054374801E-2</v>
      </c>
      <c r="EW110" s="10">
        <v>0</v>
      </c>
      <c r="EX110" s="10">
        <v>0</v>
      </c>
      <c r="EY110" s="10">
        <v>2.29422471572184E-3</v>
      </c>
      <c r="EZ110" s="11">
        <v>1.5468120139676101E-2</v>
      </c>
      <c r="FA110" s="10">
        <v>1.4031619998158501E-2</v>
      </c>
      <c r="FB110" s="10">
        <v>6.7142654837697201E-3</v>
      </c>
      <c r="FC110" s="10">
        <v>0</v>
      </c>
      <c r="FD110" s="10">
        <v>0</v>
      </c>
      <c r="FE110" s="10">
        <v>0</v>
      </c>
      <c r="FF110" s="10">
        <v>0</v>
      </c>
      <c r="FG110" s="10">
        <v>1.4743935801570299E-2</v>
      </c>
      <c r="FH110" s="10">
        <v>0</v>
      </c>
      <c r="FI110" s="10">
        <v>0</v>
      </c>
      <c r="FJ110" s="10">
        <v>0</v>
      </c>
    </row>
    <row r="111" spans="1:166" x14ac:dyDescent="0.35">
      <c r="A111" s="13" t="s">
        <v>292</v>
      </c>
      <c r="B111" s="10">
        <v>1.3583500950656001E-3</v>
      </c>
      <c r="C111" s="10">
        <v>2.18982051737257E-3</v>
      </c>
      <c r="D111" s="10">
        <v>5.0091837352346698E-4</v>
      </c>
      <c r="E111" s="10">
        <v>0</v>
      </c>
      <c r="F111" s="10">
        <v>4.0290106646460296E-3</v>
      </c>
      <c r="G111" s="10">
        <v>0</v>
      </c>
      <c r="H111" s="10">
        <v>3.68741479593132E-3</v>
      </c>
      <c r="I111" s="10">
        <v>0</v>
      </c>
      <c r="J111" s="10">
        <v>3.13239257030885E-3</v>
      </c>
      <c r="K111" s="10">
        <v>0</v>
      </c>
      <c r="L111" s="10">
        <v>0</v>
      </c>
      <c r="M111" s="10">
        <v>1.91361506580129E-3</v>
      </c>
      <c r="N111" s="10">
        <v>0</v>
      </c>
      <c r="O111" s="10">
        <v>0</v>
      </c>
      <c r="P111" s="10">
        <v>7.8493453644302505E-3</v>
      </c>
      <c r="Q111" s="10">
        <v>0</v>
      </c>
      <c r="R111" s="10">
        <v>4.2708397475024404E-3</v>
      </c>
      <c r="S111" s="10">
        <v>0</v>
      </c>
      <c r="T111" s="11">
        <v>6.28073393132375E-3</v>
      </c>
      <c r="U111" s="10">
        <v>0</v>
      </c>
      <c r="V111" s="10">
        <v>0</v>
      </c>
      <c r="W111" s="10">
        <v>3.06502925049264E-3</v>
      </c>
      <c r="X111" s="10">
        <v>0</v>
      </c>
      <c r="Y111" s="10">
        <v>0</v>
      </c>
      <c r="Z111" s="10">
        <v>0</v>
      </c>
      <c r="AA111" s="10">
        <v>0</v>
      </c>
      <c r="AB111" s="10">
        <v>3.1304444756028202E-3</v>
      </c>
      <c r="AC111" s="10">
        <v>0</v>
      </c>
      <c r="AD111" s="10">
        <v>0</v>
      </c>
      <c r="AE111" s="10">
        <v>0</v>
      </c>
      <c r="AF111" s="10">
        <v>0</v>
      </c>
      <c r="AG111" s="10">
        <v>7.0473237646014703E-4</v>
      </c>
      <c r="AH111" s="10">
        <v>0</v>
      </c>
      <c r="AI111" s="10">
        <v>1.6508010974123301E-3</v>
      </c>
      <c r="AJ111" s="10">
        <v>2.63667916107362E-3</v>
      </c>
      <c r="AK111" s="10">
        <v>6.1148919391449796E-4</v>
      </c>
      <c r="AL111" s="10">
        <v>0</v>
      </c>
      <c r="AM111" s="10">
        <v>0</v>
      </c>
      <c r="AN111" s="10">
        <v>0</v>
      </c>
      <c r="AO111" s="10">
        <v>0</v>
      </c>
      <c r="AP111" s="10">
        <v>0</v>
      </c>
      <c r="AQ111" s="10">
        <v>0</v>
      </c>
      <c r="AR111" s="10">
        <v>0</v>
      </c>
      <c r="AS111" s="10">
        <v>0</v>
      </c>
      <c r="AT111" s="10">
        <v>0</v>
      </c>
      <c r="AU111" s="10">
        <v>0</v>
      </c>
      <c r="AV111" s="10">
        <v>0</v>
      </c>
      <c r="AW111" s="10">
        <v>0</v>
      </c>
      <c r="AX111" s="10">
        <v>0</v>
      </c>
      <c r="AY111" s="10">
        <v>0</v>
      </c>
      <c r="AZ111" s="10">
        <v>0</v>
      </c>
      <c r="BA111" s="10">
        <v>0</v>
      </c>
      <c r="BB111" s="10">
        <v>2.2026055222016802E-3</v>
      </c>
      <c r="BC111" s="10">
        <v>8.8969207093640495E-4</v>
      </c>
      <c r="BD111" s="10">
        <v>3.02947479826038E-3</v>
      </c>
      <c r="BE111" s="10">
        <v>1.7335502376646401E-3</v>
      </c>
      <c r="BF111" s="10">
        <v>1.3677865323372901E-3</v>
      </c>
      <c r="BG111" s="10">
        <v>0</v>
      </c>
      <c r="BH111" s="10">
        <v>1.2555048705019201E-3</v>
      </c>
      <c r="BI111" s="10">
        <v>2.2967238017225101E-3</v>
      </c>
      <c r="BJ111" s="10">
        <v>1.94162242367819E-3</v>
      </c>
      <c r="BK111" s="10">
        <v>4.3855957079162004E-3</v>
      </c>
      <c r="BL111" s="10">
        <v>5.5472618585036999E-4</v>
      </c>
      <c r="BM111" s="10">
        <v>0</v>
      </c>
      <c r="BN111" s="10">
        <v>0</v>
      </c>
      <c r="BO111" s="10">
        <v>9.6509048684340602E-4</v>
      </c>
      <c r="BP111" s="10">
        <v>2.4304537948747502E-3</v>
      </c>
      <c r="BQ111" s="10">
        <v>0</v>
      </c>
      <c r="BR111" s="10">
        <v>1.03779458450235E-3</v>
      </c>
      <c r="BS111" s="10">
        <v>4.6644561783699403E-3</v>
      </c>
      <c r="BT111" s="10">
        <v>0</v>
      </c>
      <c r="BU111" s="10">
        <v>8.8633892698206801E-4</v>
      </c>
      <c r="BV111" s="10">
        <v>0</v>
      </c>
      <c r="BW111" s="10">
        <v>0</v>
      </c>
      <c r="BX111" s="10">
        <v>1.68757085296082E-3</v>
      </c>
      <c r="BY111" s="10">
        <v>0</v>
      </c>
      <c r="BZ111" s="10">
        <v>1.4261692914159399E-3</v>
      </c>
      <c r="CA111" s="10">
        <v>0</v>
      </c>
      <c r="CB111" s="10">
        <v>0</v>
      </c>
      <c r="CC111" s="11">
        <v>3.1420306424697901E-3</v>
      </c>
      <c r="CD111" s="10">
        <v>3.3200685294543699E-3</v>
      </c>
      <c r="CE111" s="10">
        <v>1.0019371108459E-3</v>
      </c>
      <c r="CF111" s="10">
        <v>6.3786124120851603E-4</v>
      </c>
      <c r="CG111" s="10">
        <v>0</v>
      </c>
      <c r="CH111" s="10">
        <v>1.6231338852213701E-3</v>
      </c>
      <c r="CI111" s="10">
        <v>1.4455466987471099E-3</v>
      </c>
      <c r="CJ111" s="10">
        <v>2.7578069305928001E-3</v>
      </c>
      <c r="CK111" s="10">
        <v>1.7189142307001901E-3</v>
      </c>
      <c r="CL111" s="10">
        <v>2.6123009779269301E-3</v>
      </c>
      <c r="CM111" s="10">
        <v>6.3527991657431697E-4</v>
      </c>
      <c r="CN111" s="10">
        <v>0</v>
      </c>
      <c r="CO111" s="10">
        <v>1.1811380120794199E-3</v>
      </c>
      <c r="CP111" s="10">
        <v>1.3244768702980101E-3</v>
      </c>
      <c r="CQ111" s="10">
        <v>2.4318572186914698E-3</v>
      </c>
      <c r="CR111" s="10">
        <v>1.79538895893155E-3</v>
      </c>
      <c r="CS111" s="10">
        <v>1.3619328843936099E-3</v>
      </c>
      <c r="CT111" s="10">
        <v>1.21705379201341E-3</v>
      </c>
      <c r="CU111" s="10">
        <v>1.48121000580299E-3</v>
      </c>
      <c r="CV111" s="10">
        <v>2.6502136427556701E-3</v>
      </c>
      <c r="CW111" s="10">
        <v>0</v>
      </c>
      <c r="CX111" s="10">
        <v>0</v>
      </c>
      <c r="CY111" s="10">
        <v>0</v>
      </c>
      <c r="CZ111" s="10">
        <v>3.10084304726924E-3</v>
      </c>
      <c r="DA111" s="10">
        <v>0</v>
      </c>
      <c r="DB111" s="10">
        <v>3.70004238494659E-3</v>
      </c>
      <c r="DC111" s="10">
        <v>0</v>
      </c>
      <c r="DD111" s="10">
        <v>3.9980274565906103E-3</v>
      </c>
      <c r="DE111" s="10">
        <v>0</v>
      </c>
      <c r="DF111" s="10">
        <v>0</v>
      </c>
      <c r="DG111" s="10">
        <v>0</v>
      </c>
      <c r="DH111" s="10">
        <v>0</v>
      </c>
      <c r="DI111" s="11">
        <v>6.28073393132375E-3</v>
      </c>
      <c r="DJ111" s="10">
        <v>0</v>
      </c>
      <c r="DK111" s="10">
        <v>4.2708397475024404E-3</v>
      </c>
      <c r="DL111" s="10">
        <v>0</v>
      </c>
      <c r="DM111" s="10">
        <v>7.7918392277822497E-3</v>
      </c>
      <c r="DN111" s="10">
        <v>0</v>
      </c>
      <c r="DO111" s="10">
        <v>0</v>
      </c>
      <c r="DP111" s="10">
        <v>0</v>
      </c>
      <c r="DQ111" s="10">
        <v>0</v>
      </c>
      <c r="DR111" s="10">
        <v>0</v>
      </c>
      <c r="DS111" s="10">
        <v>0</v>
      </c>
      <c r="DT111" s="10">
        <v>3.15146758709809E-3</v>
      </c>
      <c r="DU111" s="10">
        <v>0</v>
      </c>
      <c r="DV111" s="10">
        <v>0</v>
      </c>
      <c r="DW111" s="10">
        <v>0</v>
      </c>
      <c r="DX111" s="10">
        <v>0</v>
      </c>
      <c r="DY111" s="10">
        <v>1.7988628452067601E-3</v>
      </c>
      <c r="DZ111" s="10">
        <v>2.4002751976706402E-3</v>
      </c>
      <c r="EA111" s="10">
        <v>1.8947062957779301E-3</v>
      </c>
      <c r="EB111" s="10">
        <v>0</v>
      </c>
      <c r="EC111" s="10">
        <v>0</v>
      </c>
      <c r="ED111" s="10">
        <v>0</v>
      </c>
      <c r="EE111" s="10">
        <v>3.5007691071533599E-3</v>
      </c>
      <c r="EF111" s="10">
        <v>2.7695997795364499E-3</v>
      </c>
      <c r="EG111" s="10">
        <v>3.41971456795558E-3</v>
      </c>
      <c r="EH111" s="10">
        <v>0</v>
      </c>
      <c r="EI111" s="10">
        <v>0</v>
      </c>
      <c r="EJ111" s="10">
        <v>0</v>
      </c>
      <c r="EK111" s="10">
        <v>0</v>
      </c>
      <c r="EL111" s="10">
        <v>2.0450878462032899E-3</v>
      </c>
      <c r="EM111" s="10">
        <v>0</v>
      </c>
      <c r="EN111" s="10">
        <v>0</v>
      </c>
      <c r="EO111" s="10">
        <v>0</v>
      </c>
      <c r="EP111" s="10">
        <v>0</v>
      </c>
      <c r="EQ111" s="10">
        <v>0</v>
      </c>
      <c r="ER111" s="10">
        <v>2.1420959384933999E-3</v>
      </c>
      <c r="ES111" s="10">
        <v>1.24484288712931E-3</v>
      </c>
      <c r="ET111" s="10">
        <v>1.19802121347205E-3</v>
      </c>
      <c r="EU111" s="10">
        <v>3.47326011788693E-3</v>
      </c>
      <c r="EV111" s="10">
        <v>0</v>
      </c>
      <c r="EW111" s="10">
        <v>0</v>
      </c>
      <c r="EX111" s="10">
        <v>0</v>
      </c>
      <c r="EY111" s="10">
        <v>4.3008032195890299E-3</v>
      </c>
      <c r="EZ111" s="10">
        <v>2.3077073479874301E-3</v>
      </c>
      <c r="FA111" s="10">
        <v>0</v>
      </c>
      <c r="FB111" s="10">
        <v>6.7142654837697201E-3</v>
      </c>
      <c r="FC111" s="10">
        <v>0</v>
      </c>
      <c r="FD111" s="10">
        <v>0</v>
      </c>
      <c r="FE111" s="10">
        <v>0</v>
      </c>
      <c r="FF111" s="10">
        <v>0</v>
      </c>
      <c r="FG111" s="10">
        <v>0</v>
      </c>
      <c r="FH111" s="10">
        <v>2.3904197161737201E-3</v>
      </c>
      <c r="FI111" s="10">
        <v>0</v>
      </c>
      <c r="FJ111" s="10">
        <v>0</v>
      </c>
    </row>
    <row r="112" spans="1:166" x14ac:dyDescent="0.35">
      <c r="A112" s="13" t="s">
        <v>293</v>
      </c>
      <c r="B112" s="10">
        <v>1.1758076272292699E-3</v>
      </c>
      <c r="C112" s="10">
        <v>2.30842626671776E-3</v>
      </c>
      <c r="D112" s="10">
        <v>0</v>
      </c>
      <c r="E112" s="10">
        <v>0</v>
      </c>
      <c r="F112" s="10">
        <v>0</v>
      </c>
      <c r="G112" s="10">
        <v>0</v>
      </c>
      <c r="H112" s="11">
        <v>4.7416687020965199E-3</v>
      </c>
      <c r="I112" s="10">
        <v>0</v>
      </c>
      <c r="J112" s="10">
        <v>0</v>
      </c>
      <c r="K112" s="10">
        <v>2.39808674737596E-3</v>
      </c>
      <c r="L112" s="10">
        <v>0</v>
      </c>
      <c r="M112" s="10">
        <v>1.01336070458703E-3</v>
      </c>
      <c r="N112" s="10">
        <v>1.5732031130670399E-3</v>
      </c>
      <c r="O112" s="10">
        <v>0</v>
      </c>
      <c r="P112" s="10">
        <v>0</v>
      </c>
      <c r="Q112" s="10">
        <v>0</v>
      </c>
      <c r="R112" s="11">
        <v>9.7085542468331992E-3</v>
      </c>
      <c r="S112" s="10">
        <v>0</v>
      </c>
      <c r="T112" s="10">
        <v>0</v>
      </c>
      <c r="U112" s="10">
        <v>4.6272694127501004E-3</v>
      </c>
      <c r="V112" s="10">
        <v>0</v>
      </c>
      <c r="W112" s="10">
        <v>1.9766375106610098E-3</v>
      </c>
      <c r="X112" s="10">
        <v>3.13858003227318E-3</v>
      </c>
      <c r="Y112" s="10">
        <v>0</v>
      </c>
      <c r="Z112" s="10">
        <v>0</v>
      </c>
      <c r="AA112" s="10">
        <v>0</v>
      </c>
      <c r="AB112" s="10">
        <v>0</v>
      </c>
      <c r="AC112" s="10">
        <v>0</v>
      </c>
      <c r="AD112" s="10">
        <v>0</v>
      </c>
      <c r="AE112" s="10">
        <v>0</v>
      </c>
      <c r="AF112" s="10">
        <v>0</v>
      </c>
      <c r="AG112" s="10">
        <v>0</v>
      </c>
      <c r="AH112" s="10">
        <v>0</v>
      </c>
      <c r="AI112" s="10">
        <v>8.7418676467532804E-4</v>
      </c>
      <c r="AJ112" s="10">
        <v>1.70039451744828E-3</v>
      </c>
      <c r="AK112" s="10">
        <v>0</v>
      </c>
      <c r="AL112" s="10">
        <v>2.57674906369651E-3</v>
      </c>
      <c r="AM112" s="10">
        <v>5.2880718851541202E-3</v>
      </c>
      <c r="AN112" s="10">
        <v>0</v>
      </c>
      <c r="AO112" s="10">
        <v>0</v>
      </c>
      <c r="AP112" s="10">
        <v>0</v>
      </c>
      <c r="AQ112" s="10">
        <v>0</v>
      </c>
      <c r="AR112" s="10">
        <v>6.1229236841180302E-3</v>
      </c>
      <c r="AS112" s="10">
        <v>0</v>
      </c>
      <c r="AT112" s="10">
        <v>0</v>
      </c>
      <c r="AU112" s="10">
        <v>3.4588916662037701E-3</v>
      </c>
      <c r="AV112" s="10">
        <v>0</v>
      </c>
      <c r="AW112" s="10">
        <v>0</v>
      </c>
      <c r="AX112" s="11">
        <v>6.9331748238708902E-3</v>
      </c>
      <c r="AY112" s="10">
        <v>0</v>
      </c>
      <c r="AZ112" s="10">
        <v>0</v>
      </c>
      <c r="BA112" s="10">
        <v>0</v>
      </c>
      <c r="BB112" s="10">
        <v>2.0151214975149098E-3</v>
      </c>
      <c r="BC112" s="10">
        <v>7.0989273058876901E-4</v>
      </c>
      <c r="BD112" s="10">
        <v>4.01105363855438E-3</v>
      </c>
      <c r="BE112" s="10">
        <v>1.38321420638639E-3</v>
      </c>
      <c r="BF112" s="10">
        <v>0</v>
      </c>
      <c r="BG112" s="10">
        <v>0</v>
      </c>
      <c r="BH112" s="10">
        <v>1.30467547445069E-3</v>
      </c>
      <c r="BI112" s="10">
        <v>0</v>
      </c>
      <c r="BJ112" s="10">
        <v>2.5693578052927799E-3</v>
      </c>
      <c r="BK112" s="10">
        <v>0</v>
      </c>
      <c r="BL112" s="10">
        <v>0</v>
      </c>
      <c r="BM112" s="10">
        <v>0</v>
      </c>
      <c r="BN112" s="10">
        <v>1.6693569646957899E-3</v>
      </c>
      <c r="BO112" s="10">
        <v>1.2410156191827899E-3</v>
      </c>
      <c r="BP112" s="10">
        <v>0</v>
      </c>
      <c r="BQ112" s="10">
        <v>3.6722293062184099E-3</v>
      </c>
      <c r="BR112" s="10">
        <v>2.3591344129928601E-3</v>
      </c>
      <c r="BS112" s="10">
        <v>0</v>
      </c>
      <c r="BT112" s="10">
        <v>0</v>
      </c>
      <c r="BU112" s="10">
        <v>0</v>
      </c>
      <c r="BV112" s="10">
        <v>0</v>
      </c>
      <c r="BW112" s="10">
        <v>0</v>
      </c>
      <c r="BX112" s="10">
        <v>2.1700574356006601E-3</v>
      </c>
      <c r="BY112" s="10">
        <v>4.2151636546281304E-3</v>
      </c>
      <c r="BZ112" s="10">
        <v>0</v>
      </c>
      <c r="CA112" s="10">
        <v>4.0180132511867302E-3</v>
      </c>
      <c r="CB112" s="10">
        <v>2.0625524508045799E-3</v>
      </c>
      <c r="CC112" s="10">
        <v>0</v>
      </c>
      <c r="CD112" s="10">
        <v>4.1743682659587198E-3</v>
      </c>
      <c r="CE112" s="10">
        <v>1.88254501752472E-3</v>
      </c>
      <c r="CF112" s="10">
        <v>0</v>
      </c>
      <c r="CG112" s="10">
        <v>0</v>
      </c>
      <c r="CH112" s="10">
        <v>1.3245637150627401E-3</v>
      </c>
      <c r="CI112" s="10">
        <v>1.81750593780755E-3</v>
      </c>
      <c r="CJ112" s="10">
        <v>3.46742894990771E-3</v>
      </c>
      <c r="CK112" s="10">
        <v>1.4879171948028701E-3</v>
      </c>
      <c r="CL112" s="10">
        <v>1.66070400160586E-3</v>
      </c>
      <c r="CM112" s="10">
        <v>1.27833527134007E-3</v>
      </c>
      <c r="CN112" s="10">
        <v>0</v>
      </c>
      <c r="CO112" s="10">
        <v>9.4243988003033798E-4</v>
      </c>
      <c r="CP112" s="10">
        <v>1.70315271541255E-3</v>
      </c>
      <c r="CQ112" s="10">
        <v>0</v>
      </c>
      <c r="CR112" s="10">
        <v>0</v>
      </c>
      <c r="CS112" s="10">
        <v>2.03673860950945E-3</v>
      </c>
      <c r="CT112" s="10">
        <v>9.9318072702340109E-4</v>
      </c>
      <c r="CU112" s="10">
        <v>1.3335547255335599E-3</v>
      </c>
      <c r="CV112" s="10">
        <v>0</v>
      </c>
      <c r="CW112" s="10">
        <v>0</v>
      </c>
      <c r="CX112" s="10">
        <v>0</v>
      </c>
      <c r="CY112" s="10">
        <v>2.4316300087599699E-3</v>
      </c>
      <c r="CZ112" s="10">
        <v>0</v>
      </c>
      <c r="DA112" s="10">
        <v>0</v>
      </c>
      <c r="DB112" s="11">
        <v>4.7579065942052997E-3</v>
      </c>
      <c r="DC112" s="10">
        <v>0</v>
      </c>
      <c r="DD112" s="10">
        <v>0</v>
      </c>
      <c r="DE112" s="10">
        <v>0</v>
      </c>
      <c r="DF112" s="10">
        <v>0</v>
      </c>
      <c r="DG112" s="10">
        <v>0</v>
      </c>
      <c r="DH112" s="10">
        <v>4.6272694127501004E-3</v>
      </c>
      <c r="DI112" s="10">
        <v>0</v>
      </c>
      <c r="DJ112" s="10">
        <v>0</v>
      </c>
      <c r="DK112" s="11">
        <v>9.7085542468331992E-3</v>
      </c>
      <c r="DL112" s="10">
        <v>0</v>
      </c>
      <c r="DM112" s="10">
        <v>0</v>
      </c>
      <c r="DN112" s="10">
        <v>0</v>
      </c>
      <c r="DO112" s="10">
        <v>0</v>
      </c>
      <c r="DP112" s="10">
        <v>0</v>
      </c>
      <c r="DQ112" s="10">
        <v>0</v>
      </c>
      <c r="DR112" s="10">
        <v>0</v>
      </c>
      <c r="DS112" s="10">
        <v>0</v>
      </c>
      <c r="DT112" s="10">
        <v>0</v>
      </c>
      <c r="DU112" s="10">
        <v>0</v>
      </c>
      <c r="DV112" s="10">
        <v>0</v>
      </c>
      <c r="DW112" s="10">
        <v>0</v>
      </c>
      <c r="DX112" s="10">
        <v>0</v>
      </c>
      <c r="DY112" s="10">
        <v>0</v>
      </c>
      <c r="DZ112" s="10">
        <v>3.0865282077219801E-3</v>
      </c>
      <c r="EA112" s="10">
        <v>0</v>
      </c>
      <c r="EB112" s="10">
        <v>2.0113488125226698E-3</v>
      </c>
      <c r="EC112" s="10">
        <v>0</v>
      </c>
      <c r="ED112" s="10">
        <v>0</v>
      </c>
      <c r="EE112" s="10">
        <v>0</v>
      </c>
      <c r="EF112" s="11">
        <v>6.2959069624120697E-3</v>
      </c>
      <c r="EG112" s="10">
        <v>0</v>
      </c>
      <c r="EH112" s="10">
        <v>4.1828381808665296E-3</v>
      </c>
      <c r="EI112" s="10">
        <v>0</v>
      </c>
      <c r="EJ112" s="10">
        <v>0</v>
      </c>
      <c r="EK112" s="10">
        <v>0</v>
      </c>
      <c r="EL112" s="10">
        <v>0</v>
      </c>
      <c r="EM112" s="10">
        <v>0</v>
      </c>
      <c r="EN112" s="10">
        <v>0</v>
      </c>
      <c r="EO112" s="10">
        <v>0</v>
      </c>
      <c r="EP112" s="10">
        <v>0</v>
      </c>
      <c r="EQ112" s="10">
        <v>3.07542649543512E-3</v>
      </c>
      <c r="ER112" s="10">
        <v>0</v>
      </c>
      <c r="ES112" s="10">
        <v>0</v>
      </c>
      <c r="ET112" s="10">
        <v>3.54699126580506E-3</v>
      </c>
      <c r="EU112" s="10">
        <v>0</v>
      </c>
      <c r="EV112" s="10">
        <v>0</v>
      </c>
      <c r="EW112" s="10">
        <v>0</v>
      </c>
      <c r="EX112" s="10">
        <v>6.1777449227534004E-3</v>
      </c>
      <c r="EY112" s="10">
        <v>0</v>
      </c>
      <c r="EZ112" s="10">
        <v>0</v>
      </c>
      <c r="FA112" s="11">
        <v>7.1107082369405803E-3</v>
      </c>
      <c r="FB112" s="10">
        <v>0</v>
      </c>
      <c r="FC112" s="10">
        <v>0</v>
      </c>
      <c r="FD112" s="10">
        <v>0</v>
      </c>
      <c r="FE112" s="10">
        <v>0</v>
      </c>
      <c r="FF112" s="10">
        <v>0</v>
      </c>
      <c r="FG112" s="10">
        <v>0</v>
      </c>
      <c r="FH112" s="10">
        <v>0</v>
      </c>
      <c r="FI112" s="10">
        <v>0</v>
      </c>
      <c r="FJ112" s="10">
        <v>0</v>
      </c>
    </row>
    <row r="113" spans="1:166" x14ac:dyDescent="0.35">
      <c r="A113" s="13" t="s">
        <v>294</v>
      </c>
      <c r="B113" s="10">
        <v>2.2260060717938401E-2</v>
      </c>
      <c r="C113" s="11">
        <v>2.86402709308341E-2</v>
      </c>
      <c r="D113" s="12">
        <v>1.58179538163041E-2</v>
      </c>
      <c r="E113" s="10">
        <v>6.6679983816775104E-3</v>
      </c>
      <c r="F113" s="10">
        <v>1.50785539021542E-2</v>
      </c>
      <c r="G113" s="10">
        <v>1.66466798717263E-2</v>
      </c>
      <c r="H113" s="11">
        <v>3.9893507052788199E-2</v>
      </c>
      <c r="I113" s="10">
        <v>1.2699958992125299E-2</v>
      </c>
      <c r="J113" s="10">
        <v>2.9157703919844302E-2</v>
      </c>
      <c r="K113" s="10">
        <v>2.10494809688813E-2</v>
      </c>
      <c r="L113" s="10">
        <v>1.7231696168060699E-2</v>
      </c>
      <c r="M113" s="10">
        <v>2.32917391820315E-2</v>
      </c>
      <c r="N113" s="10">
        <v>1.9736255663351399E-2</v>
      </c>
      <c r="O113" s="10">
        <v>0</v>
      </c>
      <c r="P113" s="10">
        <v>2.93761389645226E-2</v>
      </c>
      <c r="Q113" s="10">
        <v>1.3695250079178E-2</v>
      </c>
      <c r="R113" s="11">
        <v>4.5234476459454998E-2</v>
      </c>
      <c r="S113" s="10">
        <v>1.0497669959826299E-2</v>
      </c>
      <c r="T113" s="11">
        <v>4.1754179567063898E-2</v>
      </c>
      <c r="U113" s="10">
        <v>3.66297885612165E-2</v>
      </c>
      <c r="V113" s="10">
        <v>2.5373881138070899E-2</v>
      </c>
      <c r="W113" s="10">
        <v>2.68944034503283E-2</v>
      </c>
      <c r="X113" s="10">
        <v>3.30085276503439E-2</v>
      </c>
      <c r="Y113" s="10">
        <v>0</v>
      </c>
      <c r="Z113" s="10">
        <v>0</v>
      </c>
      <c r="AA113" s="10">
        <v>1.9685494055081899E-2</v>
      </c>
      <c r="AB113" s="10">
        <v>3.47947168257247E-2</v>
      </c>
      <c r="AC113" s="10">
        <v>1.5382672882982101E-2</v>
      </c>
      <c r="AD113" s="10">
        <v>1.6841501270181199E-2</v>
      </c>
      <c r="AE113" s="10">
        <v>4.4118061369597004E-3</v>
      </c>
      <c r="AF113" s="10">
        <v>1.04168564540428E-2</v>
      </c>
      <c r="AG113" s="10">
        <v>1.9568325705372001E-2</v>
      </c>
      <c r="AH113" s="12">
        <v>6.6005783675539701E-3</v>
      </c>
      <c r="AI113" s="10">
        <v>2.42795309783869E-2</v>
      </c>
      <c r="AJ113" s="11">
        <v>3.0349646727902399E-2</v>
      </c>
      <c r="AK113" s="10">
        <v>1.79690939636808E-2</v>
      </c>
      <c r="AL113" s="10">
        <v>1.28802070048367E-2</v>
      </c>
      <c r="AM113" s="10">
        <v>2.0263514108325002E-2</v>
      </c>
      <c r="AN113" s="10">
        <v>6.0726555537587001E-3</v>
      </c>
      <c r="AO113" s="10">
        <v>0</v>
      </c>
      <c r="AP113" s="10">
        <v>2.0298496093342899E-2</v>
      </c>
      <c r="AQ113" s="10">
        <v>7.1731035770795301E-3</v>
      </c>
      <c r="AR113" s="10">
        <v>7.5371518051008703E-3</v>
      </c>
      <c r="AS113" s="10">
        <v>1.67626194511706E-2</v>
      </c>
      <c r="AT113" s="10">
        <v>2.8950006576245899E-2</v>
      </c>
      <c r="AU113" s="10">
        <v>7.3787575174128796E-3</v>
      </c>
      <c r="AV113" s="10">
        <v>2.41677139773156E-2</v>
      </c>
      <c r="AW113" s="10">
        <v>0</v>
      </c>
      <c r="AX113" s="10">
        <v>1.47903492760508E-2</v>
      </c>
      <c r="AY113" s="10">
        <v>1.0324430771572499E-2</v>
      </c>
      <c r="AZ113" s="10">
        <v>0</v>
      </c>
      <c r="BA113" s="10">
        <v>0</v>
      </c>
      <c r="BB113" s="10">
        <v>2.5341508266641301E-2</v>
      </c>
      <c r="BC113" s="10">
        <v>2.0549505981522002E-2</v>
      </c>
      <c r="BD113" s="10">
        <v>2.7894288826334799E-2</v>
      </c>
      <c r="BE113" s="10">
        <v>2.90456395107659E-2</v>
      </c>
      <c r="BF113" s="10">
        <v>2.2764184680080301E-2</v>
      </c>
      <c r="BG113" s="12">
        <v>1.18040854661707E-2</v>
      </c>
      <c r="BH113" s="10">
        <v>2.35096158538462E-2</v>
      </c>
      <c r="BI113" s="10">
        <v>1.0858951045334299E-2</v>
      </c>
      <c r="BJ113" s="11">
        <v>3.0022364840746E-2</v>
      </c>
      <c r="BK113" s="10">
        <v>1.6413071788351798E-2</v>
      </c>
      <c r="BL113" s="10">
        <v>1.7006621665959499E-2</v>
      </c>
      <c r="BM113" s="10">
        <v>4.7521709836628404E-3</v>
      </c>
      <c r="BN113" s="10">
        <v>1.7400852698836199E-2</v>
      </c>
      <c r="BO113" s="10">
        <v>2.36054835332398E-2</v>
      </c>
      <c r="BP113" s="10">
        <v>1.21718134070436E-2</v>
      </c>
      <c r="BQ113" s="10">
        <v>2.30063379679037E-2</v>
      </c>
      <c r="BR113" s="10">
        <v>2.9270156721352102E-2</v>
      </c>
      <c r="BS113" s="10">
        <v>1.8762863918241598E-2</v>
      </c>
      <c r="BT113" s="10">
        <v>1.3172514879937E-2</v>
      </c>
      <c r="BU113" s="10">
        <v>1.73562459178358E-2</v>
      </c>
      <c r="BV113" s="10">
        <v>5.00116585290372E-3</v>
      </c>
      <c r="BW113" s="10">
        <v>1.94622073115647E-2</v>
      </c>
      <c r="BX113" s="10">
        <v>2.7979188388767999E-2</v>
      </c>
      <c r="BY113" s="10">
        <v>1.24438839923698E-2</v>
      </c>
      <c r="BZ113" s="10">
        <v>2.9469125894295099E-2</v>
      </c>
      <c r="CA113" s="12">
        <v>3.5409980966924302E-3</v>
      </c>
      <c r="CB113" s="10">
        <v>2.21071505913462E-2</v>
      </c>
      <c r="CC113" s="10">
        <v>2.8747417445714501E-2</v>
      </c>
      <c r="CD113" s="10">
        <v>2.1937500706739398E-2</v>
      </c>
      <c r="CE113" s="10">
        <v>2.0750328478681201E-2</v>
      </c>
      <c r="CF113" s="10">
        <v>1.8645279417250499E-2</v>
      </c>
      <c r="CG113" s="10">
        <v>1.9754352287431699E-2</v>
      </c>
      <c r="CH113" s="10">
        <v>2.2656576432867798E-2</v>
      </c>
      <c r="CI113" s="10">
        <v>2.5196192201529799E-2</v>
      </c>
      <c r="CJ113" s="10">
        <v>1.7675155047145601E-2</v>
      </c>
      <c r="CK113" s="10">
        <v>2.01098204741911E-2</v>
      </c>
      <c r="CL113" s="10">
        <v>2.09507863308354E-2</v>
      </c>
      <c r="CM113" s="10">
        <v>1.9089770129704999E-2</v>
      </c>
      <c r="CN113" s="10">
        <v>3.0360641865221399E-2</v>
      </c>
      <c r="CO113" s="10">
        <v>2.0428388472461801E-2</v>
      </c>
      <c r="CP113" s="10">
        <v>2.6950479475122899E-2</v>
      </c>
      <c r="CQ113" s="10">
        <v>1.0535052873914499E-2</v>
      </c>
      <c r="CR113" s="10">
        <v>2.2805406383016699E-2</v>
      </c>
      <c r="CS113" s="10">
        <v>2.2991786788942901E-2</v>
      </c>
      <c r="CT113" s="10">
        <v>1.93500864393388E-2</v>
      </c>
      <c r="CU113" s="10">
        <v>2.4779986544993901E-2</v>
      </c>
      <c r="CV113" s="10">
        <v>4.0730291805381298E-2</v>
      </c>
      <c r="CW113" s="10">
        <v>0</v>
      </c>
      <c r="CX113" s="10">
        <v>1.21513192411594E-2</v>
      </c>
      <c r="CY113" s="10">
        <v>2.1343910785863399E-2</v>
      </c>
      <c r="CZ113" s="10">
        <v>2.88640269202496E-2</v>
      </c>
      <c r="DA113" s="10">
        <v>1.26429517977727E-2</v>
      </c>
      <c r="DB113" s="11">
        <v>4.00301227684913E-2</v>
      </c>
      <c r="DC113" s="10">
        <v>1.6624830138728699E-2</v>
      </c>
      <c r="DD113" s="10">
        <v>1.49625993883514E-2</v>
      </c>
      <c r="DE113" s="10">
        <v>6.6820119267620203E-3</v>
      </c>
      <c r="DF113" s="10">
        <v>0</v>
      </c>
      <c r="DG113" s="10">
        <v>0</v>
      </c>
      <c r="DH113" s="10">
        <v>3.66297885612165E-2</v>
      </c>
      <c r="DI113" s="11">
        <v>4.1754179567063898E-2</v>
      </c>
      <c r="DJ113" s="10">
        <v>1.0497669959826299E-2</v>
      </c>
      <c r="DK113" s="11">
        <v>4.5234476459454998E-2</v>
      </c>
      <c r="DL113" s="10">
        <v>1.3781400046488699E-2</v>
      </c>
      <c r="DM113" s="10">
        <v>2.9160922512315099E-2</v>
      </c>
      <c r="DN113" s="10">
        <v>0</v>
      </c>
      <c r="DO113" s="10">
        <v>0</v>
      </c>
      <c r="DP113" s="10">
        <v>0</v>
      </c>
      <c r="DQ113" s="10">
        <v>4.5457068976929201E-3</v>
      </c>
      <c r="DR113" s="10">
        <v>1.6502187690030298E-2</v>
      </c>
      <c r="DS113" s="10">
        <v>1.5230344294334499E-2</v>
      </c>
      <c r="DT113" s="10">
        <v>3.5028387544683098E-2</v>
      </c>
      <c r="DU113" s="10">
        <v>1.9507899269203901E-2</v>
      </c>
      <c r="DV113" s="10">
        <v>0</v>
      </c>
      <c r="DW113" s="10">
        <v>0</v>
      </c>
      <c r="DX113" s="10">
        <v>0</v>
      </c>
      <c r="DY113" s="10">
        <v>1.3370761974239099E-2</v>
      </c>
      <c r="DZ113" s="10">
        <v>3.3012548826373299E-2</v>
      </c>
      <c r="EA113" s="10">
        <v>1.97295866608252E-2</v>
      </c>
      <c r="EB113" s="10">
        <v>2.1940006808378501E-2</v>
      </c>
      <c r="EC113" s="10">
        <v>1.7231696168060699E-2</v>
      </c>
      <c r="ED113" s="10">
        <v>0</v>
      </c>
      <c r="EE113" s="10">
        <v>1.31016123001118E-2</v>
      </c>
      <c r="EF113" s="11">
        <v>4.12322058099047E-2</v>
      </c>
      <c r="EG113" s="10">
        <v>2.52681799862483E-2</v>
      </c>
      <c r="EH113" s="10">
        <v>3.3111639821262202E-2</v>
      </c>
      <c r="EI113" s="10">
        <v>2.5373881138070899E-2</v>
      </c>
      <c r="EJ113" s="10">
        <v>0</v>
      </c>
      <c r="EK113" s="10">
        <v>1.36552449445487E-2</v>
      </c>
      <c r="EL113" s="10">
        <v>2.5107528859380199E-2</v>
      </c>
      <c r="EM113" s="10">
        <v>1.2961577177583601E-2</v>
      </c>
      <c r="EN113" s="10">
        <v>1.1849679640531E-2</v>
      </c>
      <c r="EO113" s="10">
        <v>1.04168564540428E-2</v>
      </c>
      <c r="EP113" s="10">
        <v>0</v>
      </c>
      <c r="EQ113" s="10">
        <v>9.6050605625466207E-3</v>
      </c>
      <c r="ER113" s="10">
        <v>2.8365581332862901E-2</v>
      </c>
      <c r="ES113" s="10">
        <v>2.3406372867945599E-2</v>
      </c>
      <c r="ET113" s="10">
        <v>2.6529364100278601E-2</v>
      </c>
      <c r="EU113" s="10">
        <v>1.29986600341654E-2</v>
      </c>
      <c r="EV113" s="10">
        <v>6.6820119267620203E-3</v>
      </c>
      <c r="EW113" s="10">
        <v>0</v>
      </c>
      <c r="EX113" s="10">
        <v>1.9294109032060001E-2</v>
      </c>
      <c r="EY113" s="11">
        <v>4.2552467306115498E-2</v>
      </c>
      <c r="EZ113" s="10">
        <v>2.8903038307316602E-2</v>
      </c>
      <c r="FA113" s="10">
        <v>2.33904007721281E-2</v>
      </c>
      <c r="FB113" s="10">
        <v>2.5128107725991701E-2</v>
      </c>
      <c r="FC113" s="10">
        <v>0</v>
      </c>
      <c r="FD113" s="10">
        <v>0</v>
      </c>
      <c r="FE113" s="12">
        <v>0</v>
      </c>
      <c r="FF113" s="10">
        <v>1.45589377967505E-2</v>
      </c>
      <c r="FG113" s="10">
        <v>1.6968595402316398E-2</v>
      </c>
      <c r="FH113" s="10">
        <v>2.9653595232776501E-2</v>
      </c>
      <c r="FI113" s="10">
        <v>0</v>
      </c>
      <c r="FJ113" s="10">
        <v>0</v>
      </c>
    </row>
    <row r="114" spans="1:166" x14ac:dyDescent="0.35">
      <c r="A114" s="13" t="s">
        <v>295</v>
      </c>
      <c r="B114" s="10">
        <v>0.40775847898329598</v>
      </c>
      <c r="C114" s="12">
        <v>0.38079593078361601</v>
      </c>
      <c r="D114" s="11">
        <v>0.43130638015568501</v>
      </c>
      <c r="E114" s="10">
        <v>0.325219264178426</v>
      </c>
      <c r="F114" s="10">
        <v>0.41088182362086301</v>
      </c>
      <c r="G114" s="10">
        <v>0.38763998094864999</v>
      </c>
      <c r="H114" s="10">
        <v>0.450239624213709</v>
      </c>
      <c r="I114" s="10">
        <v>0.38707004311312598</v>
      </c>
      <c r="J114" s="10">
        <v>0.436432166374074</v>
      </c>
      <c r="K114" s="10">
        <v>0.377320400448174</v>
      </c>
      <c r="L114" s="10">
        <v>0.43328870666724301</v>
      </c>
      <c r="M114" s="10">
        <v>0.41233121953906898</v>
      </c>
      <c r="N114" s="10">
        <v>0.39657213931484497</v>
      </c>
      <c r="O114" s="10">
        <v>0</v>
      </c>
      <c r="P114" s="10">
        <v>0.45150466060803102</v>
      </c>
      <c r="Q114" s="10">
        <v>0.40417965288433</v>
      </c>
      <c r="R114" s="10">
        <v>0.41839754710550497</v>
      </c>
      <c r="S114" s="12">
        <v>0.30210365801468603</v>
      </c>
      <c r="T114" s="10">
        <v>0.40936767298392301</v>
      </c>
      <c r="U114" s="10">
        <v>0.35725820412105802</v>
      </c>
      <c r="V114" s="10">
        <v>0.39871635753017498</v>
      </c>
      <c r="W114" s="10">
        <v>0.38487248814422398</v>
      </c>
      <c r="X114" s="10">
        <v>0.370596159448292</v>
      </c>
      <c r="Y114" s="10">
        <v>0</v>
      </c>
      <c r="Z114" s="10">
        <v>0</v>
      </c>
      <c r="AA114" s="10">
        <v>0.37061061105034199</v>
      </c>
      <c r="AB114" s="11">
        <v>0.48063786453428797</v>
      </c>
      <c r="AC114" s="11">
        <v>0.49057167174428401</v>
      </c>
      <c r="AD114" s="10">
        <v>0.456372367209465</v>
      </c>
      <c r="AE114" s="10">
        <v>0.38640754643581199</v>
      </c>
      <c r="AF114" s="10">
        <v>0.45562048230706298</v>
      </c>
      <c r="AG114" s="11">
        <v>0.43931033705213401</v>
      </c>
      <c r="AH114" s="10">
        <v>0.41163487077678201</v>
      </c>
      <c r="AI114" s="10">
        <v>0.41639810920781101</v>
      </c>
      <c r="AJ114" s="10">
        <v>0.38958136367524998</v>
      </c>
      <c r="AK114" s="11">
        <v>0.441284151713977</v>
      </c>
      <c r="AL114" s="10">
        <v>0.36762990208450602</v>
      </c>
      <c r="AM114" s="12">
        <v>0.33774311873380097</v>
      </c>
      <c r="AN114" s="10">
        <v>0.38610413708022601</v>
      </c>
      <c r="AO114" s="10">
        <v>0</v>
      </c>
      <c r="AP114" s="11">
        <v>0.58680719959995697</v>
      </c>
      <c r="AQ114" s="12">
        <v>0.28968141425521299</v>
      </c>
      <c r="AR114" s="12">
        <v>0.29350125884876199</v>
      </c>
      <c r="AS114" s="10">
        <v>0.42149383505351701</v>
      </c>
      <c r="AT114" s="11">
        <v>0.58901522208229695</v>
      </c>
      <c r="AU114" s="12">
        <v>0.29183927695487299</v>
      </c>
      <c r="AV114" s="10">
        <v>0.37976306558827699</v>
      </c>
      <c r="AW114" s="11">
        <v>0</v>
      </c>
      <c r="AX114" s="12">
        <v>0.26813478820868702</v>
      </c>
      <c r="AY114" s="10">
        <v>0.45157789669494097</v>
      </c>
      <c r="AZ114" s="11">
        <v>0</v>
      </c>
      <c r="BA114" s="12">
        <v>0.304527078592429</v>
      </c>
      <c r="BB114" s="10">
        <v>0.41204661542376703</v>
      </c>
      <c r="BC114" s="10">
        <v>0.40537807432518602</v>
      </c>
      <c r="BD114" s="10">
        <v>0.41557804060832698</v>
      </c>
      <c r="BE114" s="12">
        <v>0.36189524351293301</v>
      </c>
      <c r="BF114" s="10">
        <v>0.40848123829498101</v>
      </c>
      <c r="BG114" s="11">
        <v>0.44449585172648798</v>
      </c>
      <c r="BH114" s="10">
        <v>0.409810598249566</v>
      </c>
      <c r="BI114" s="10">
        <v>0.38903466588878399</v>
      </c>
      <c r="BJ114" s="12">
        <v>0.375798183354493</v>
      </c>
      <c r="BK114" s="10">
        <v>0.425010330862722</v>
      </c>
      <c r="BL114" s="11">
        <v>0.44009611177244201</v>
      </c>
      <c r="BM114" s="10">
        <v>0.34947926482113201</v>
      </c>
      <c r="BN114" s="12">
        <v>0.35923974681544402</v>
      </c>
      <c r="BO114" s="10">
        <v>0.42209681421529999</v>
      </c>
      <c r="BP114" s="10">
        <v>0.40014963854156699</v>
      </c>
      <c r="BQ114" s="12">
        <v>0.30471329795881102</v>
      </c>
      <c r="BR114" s="10">
        <v>0.38097647975948201</v>
      </c>
      <c r="BS114" s="10">
        <v>0.43357397348151999</v>
      </c>
      <c r="BT114" s="10">
        <v>0.39101062943998299</v>
      </c>
      <c r="BU114" s="11">
        <v>0.46656703399264099</v>
      </c>
      <c r="BV114" s="10">
        <v>0.36378606870111002</v>
      </c>
      <c r="BW114" s="11">
        <v>0.47335903992836198</v>
      </c>
      <c r="BX114" s="10">
        <v>0.38189629317694002</v>
      </c>
      <c r="BY114" s="10">
        <v>0.430950453542846</v>
      </c>
      <c r="BZ114" s="10">
        <v>0.41066247651842003</v>
      </c>
      <c r="CA114" s="12">
        <v>0.32685042454678898</v>
      </c>
      <c r="CB114" s="10">
        <v>0.42522098816312298</v>
      </c>
      <c r="CC114" s="10">
        <v>0.41423819874298301</v>
      </c>
      <c r="CD114" s="10">
        <v>0.37860322556342402</v>
      </c>
      <c r="CE114" s="10">
        <v>0.41477416349722501</v>
      </c>
      <c r="CF114" s="10">
        <v>0.40504055071747302</v>
      </c>
      <c r="CG114" s="11">
        <v>0.49913792558148601</v>
      </c>
      <c r="CH114" s="11">
        <v>0.47447667890434803</v>
      </c>
      <c r="CI114" s="12">
        <v>0.343248512758351</v>
      </c>
      <c r="CJ114" s="12">
        <v>0.32555664723109501</v>
      </c>
      <c r="CK114" s="12">
        <v>0.39553481470366197</v>
      </c>
      <c r="CL114" s="12">
        <v>0.38199120092309402</v>
      </c>
      <c r="CM114" s="10">
        <v>0.41196255406229199</v>
      </c>
      <c r="CN114" s="11">
        <v>0.45380858185075501</v>
      </c>
      <c r="CO114" s="10">
        <v>0.38957505500827899</v>
      </c>
      <c r="CP114" s="10">
        <v>0.41607840309564997</v>
      </c>
      <c r="CQ114" s="10">
        <v>0.46450506138214198</v>
      </c>
      <c r="CR114" s="12">
        <v>0.375120233560581</v>
      </c>
      <c r="CS114" s="10">
        <v>0.42295273624037999</v>
      </c>
      <c r="CT114" s="10">
        <v>0.424893427845012</v>
      </c>
      <c r="CU114" s="10">
        <v>0.39389649677312499</v>
      </c>
      <c r="CV114" s="10">
        <v>0.45682897034381198</v>
      </c>
      <c r="CW114" s="11">
        <v>0</v>
      </c>
      <c r="CX114" s="10">
        <v>0.37681791626920202</v>
      </c>
      <c r="CY114" s="10">
        <v>0.36861066357601302</v>
      </c>
      <c r="CZ114" s="10">
        <v>0.44498840706855902</v>
      </c>
      <c r="DA114" s="10">
        <v>0.386713986449923</v>
      </c>
      <c r="DB114" s="10">
        <v>0.44989903477403398</v>
      </c>
      <c r="DC114" s="10">
        <v>0.38797309462734603</v>
      </c>
      <c r="DD114" s="10">
        <v>0.41102285043903602</v>
      </c>
      <c r="DE114" s="10">
        <v>0.32590274887053899</v>
      </c>
      <c r="DF114" s="10">
        <v>0</v>
      </c>
      <c r="DG114" s="10">
        <v>0</v>
      </c>
      <c r="DH114" s="10">
        <v>0.35725820412105802</v>
      </c>
      <c r="DI114" s="10">
        <v>0.40936767298392301</v>
      </c>
      <c r="DJ114" s="12">
        <v>0.30210365801468603</v>
      </c>
      <c r="DK114" s="10">
        <v>0.41839754710550497</v>
      </c>
      <c r="DL114" s="10">
        <v>0.403503438184796</v>
      </c>
      <c r="DM114" s="10">
        <v>0.45462967397376702</v>
      </c>
      <c r="DN114" s="10">
        <v>0</v>
      </c>
      <c r="DO114" s="10">
        <v>0</v>
      </c>
      <c r="DP114" s="10">
        <v>0</v>
      </c>
      <c r="DQ114" s="10">
        <v>0.36778467549320298</v>
      </c>
      <c r="DR114" s="11">
        <v>0.47308601346424101</v>
      </c>
      <c r="DS114" s="11">
        <v>0.488761244321883</v>
      </c>
      <c r="DT114" s="11">
        <v>0.480174090973159</v>
      </c>
      <c r="DU114" s="10">
        <v>0.37222624921751601</v>
      </c>
      <c r="DV114" s="10">
        <v>0</v>
      </c>
      <c r="DW114" s="10">
        <v>0</v>
      </c>
      <c r="DX114" s="10">
        <v>0</v>
      </c>
      <c r="DY114" s="10">
        <v>0.40544379106247302</v>
      </c>
      <c r="DZ114" s="10">
        <v>0.420405179785595</v>
      </c>
      <c r="EA114" s="10">
        <v>0.41888327794430902</v>
      </c>
      <c r="EB114" s="10">
        <v>0.37983846057548398</v>
      </c>
      <c r="EC114" s="10">
        <v>0.43328870666724301</v>
      </c>
      <c r="ED114" s="10">
        <v>0</v>
      </c>
      <c r="EE114" s="10">
        <v>0.42651349319785797</v>
      </c>
      <c r="EF114" s="10">
        <v>0.40599427169498498</v>
      </c>
      <c r="EG114" s="12">
        <v>0.35202100239685002</v>
      </c>
      <c r="EH114" s="10">
        <v>0.36536997253395598</v>
      </c>
      <c r="EI114" s="10">
        <v>0.39871635753017498</v>
      </c>
      <c r="EJ114" s="12">
        <v>0</v>
      </c>
      <c r="EK114" s="10">
        <v>0.38317376058055602</v>
      </c>
      <c r="EL114" s="10">
        <v>0.434264458393817</v>
      </c>
      <c r="EM114" s="11">
        <v>0.49756381838445501</v>
      </c>
      <c r="EN114" s="10">
        <v>0.38345050656628599</v>
      </c>
      <c r="EO114" s="10">
        <v>0.45562048230706298</v>
      </c>
      <c r="EP114" s="11">
        <v>0</v>
      </c>
      <c r="EQ114" s="12">
        <v>0.327878983819267</v>
      </c>
      <c r="ER114" s="10">
        <v>0.430720457016742</v>
      </c>
      <c r="ES114" s="10">
        <v>0.41539516630940099</v>
      </c>
      <c r="ET114" s="10">
        <v>0.41212066162755701</v>
      </c>
      <c r="EU114" s="10">
        <v>0.42137507748957498</v>
      </c>
      <c r="EV114" s="10">
        <v>0.32590274887053899</v>
      </c>
      <c r="EW114" s="10">
        <v>0</v>
      </c>
      <c r="EX114" s="12">
        <v>0.29815389299956702</v>
      </c>
      <c r="EY114" s="10">
        <v>0.40059899705373098</v>
      </c>
      <c r="EZ114" s="10">
        <v>0.36081782171864502</v>
      </c>
      <c r="FA114" s="10">
        <v>0.39596516246151697</v>
      </c>
      <c r="FB114" s="10">
        <v>0.44905780527057099</v>
      </c>
      <c r="FC114" s="10">
        <v>0</v>
      </c>
      <c r="FD114" s="10">
        <v>0</v>
      </c>
      <c r="FE114" s="10">
        <v>0.35026910808009698</v>
      </c>
      <c r="FF114" s="10">
        <v>0.45037666034826501</v>
      </c>
      <c r="FG114" s="11">
        <v>0.479316975452734</v>
      </c>
      <c r="FH114" s="10">
        <v>0.428200337679499</v>
      </c>
      <c r="FI114" s="10">
        <v>0</v>
      </c>
      <c r="FJ114" s="10">
        <v>0</v>
      </c>
    </row>
    <row r="115" spans="1:166" x14ac:dyDescent="0.35">
      <c r="A115" s="13" t="s">
        <v>120</v>
      </c>
      <c r="B115" s="10">
        <v>1.86625722096532E-2</v>
      </c>
      <c r="C115" s="12">
        <v>1.03031751319287E-2</v>
      </c>
      <c r="D115" s="11">
        <v>2.6959176250793301E-2</v>
      </c>
      <c r="E115" s="10">
        <v>4.7279461027360803E-2</v>
      </c>
      <c r="F115" s="10">
        <v>2.4720494781068001E-2</v>
      </c>
      <c r="G115" s="10">
        <v>3.2409522083862399E-2</v>
      </c>
      <c r="H115" s="12">
        <v>3.0744372084750698E-3</v>
      </c>
      <c r="I115" s="10">
        <v>1.9756632065262798E-2</v>
      </c>
      <c r="J115" s="12">
        <v>6.6359443617396404E-3</v>
      </c>
      <c r="K115" s="12">
        <v>5.4898519757962802E-3</v>
      </c>
      <c r="L115" s="11">
        <v>5.8691174796911903E-2</v>
      </c>
      <c r="M115" s="10">
        <v>1.65666628230417E-2</v>
      </c>
      <c r="N115" s="10">
        <v>2.3789815714282601E-2</v>
      </c>
      <c r="O115" s="10">
        <v>0</v>
      </c>
      <c r="P115" s="10">
        <v>1.9164258269125399E-2</v>
      </c>
      <c r="Q115" s="10">
        <v>7.0361238748051997E-3</v>
      </c>
      <c r="R115" s="10">
        <v>6.2949021309239104E-3</v>
      </c>
      <c r="S115" s="10">
        <v>1.76295979918966E-2</v>
      </c>
      <c r="T115" s="12">
        <v>0</v>
      </c>
      <c r="U115" s="10">
        <v>5.0239819368791397E-3</v>
      </c>
      <c r="V115" s="10">
        <v>3.3842544872626799E-2</v>
      </c>
      <c r="W115" s="12">
        <v>8.7075502568206894E-3</v>
      </c>
      <c r="X115" s="10">
        <v>1.42955165669658E-2</v>
      </c>
      <c r="Y115" s="11">
        <v>0</v>
      </c>
      <c r="Z115" s="10">
        <v>0</v>
      </c>
      <c r="AA115" s="11">
        <v>5.8534162606325102E-2</v>
      </c>
      <c r="AB115" s="10">
        <v>0</v>
      </c>
      <c r="AC115" s="10">
        <v>2.2347674281455801E-2</v>
      </c>
      <c r="AD115" s="10">
        <v>1.3410638066923899E-2</v>
      </c>
      <c r="AE115" s="10">
        <v>6.1630475508480196E-3</v>
      </c>
      <c r="AF115" s="11">
        <v>7.6974364771646694E-2</v>
      </c>
      <c r="AG115" s="10">
        <v>2.4919163087030901E-2</v>
      </c>
      <c r="AH115" s="10">
        <v>3.1972963631613303E-2</v>
      </c>
      <c r="AI115" s="12">
        <v>1.4291414013970299E-2</v>
      </c>
      <c r="AJ115" s="12">
        <v>7.4906353022471698E-3</v>
      </c>
      <c r="AK115" s="10">
        <v>2.1622107140375098E-2</v>
      </c>
      <c r="AL115" s="11">
        <v>3.8965334392061998E-2</v>
      </c>
      <c r="AM115" s="10">
        <v>2.4085961952282998E-2</v>
      </c>
      <c r="AN115" s="11">
        <v>5.11376708004267E-2</v>
      </c>
      <c r="AO115" s="10">
        <v>0</v>
      </c>
      <c r="AP115" s="11">
        <v>4.9604873614349301E-2</v>
      </c>
      <c r="AQ115" s="11">
        <v>6.0571953586564302E-2</v>
      </c>
      <c r="AR115" s="10">
        <v>1.4016984465506199E-2</v>
      </c>
      <c r="AS115" s="11">
        <v>5.7093499018761602E-2</v>
      </c>
      <c r="AT115" s="11">
        <v>5.26727052089997E-2</v>
      </c>
      <c r="AU115" s="11">
        <v>3.4272655568056198E-2</v>
      </c>
      <c r="AV115" s="10">
        <v>3.2233813199311602E-2</v>
      </c>
      <c r="AW115" s="10">
        <v>0</v>
      </c>
      <c r="AX115" s="10">
        <v>2.6283917913088602E-2</v>
      </c>
      <c r="AY115" s="11">
        <v>7.6291394028206005E-2</v>
      </c>
      <c r="AZ115" s="11">
        <v>0</v>
      </c>
      <c r="BA115" s="11">
        <v>4.3305364632121097E-2</v>
      </c>
      <c r="BB115" s="10">
        <v>2.01265381658517E-2</v>
      </c>
      <c r="BC115" s="10">
        <v>1.7849904182452199E-2</v>
      </c>
      <c r="BD115" s="10">
        <v>8.4793162428667395E-3</v>
      </c>
      <c r="BE115" s="10">
        <v>1.12942647082008E-2</v>
      </c>
      <c r="BF115" s="11">
        <v>3.1885739193152497E-2</v>
      </c>
      <c r="BG115" s="10">
        <v>2.41123697657976E-2</v>
      </c>
      <c r="BH115" s="10">
        <v>1.70206724938507E-2</v>
      </c>
      <c r="BI115" s="10">
        <v>3.36434867714435E-2</v>
      </c>
      <c r="BJ115" s="12">
        <v>1.00643729322856E-2</v>
      </c>
      <c r="BK115" s="10">
        <v>1.24158261101E-2</v>
      </c>
      <c r="BL115" s="10">
        <v>2.3734025244478998E-2</v>
      </c>
      <c r="BM115" s="11">
        <v>5.6983392560417997E-2</v>
      </c>
      <c r="BN115" s="10">
        <v>2.70751525411826E-2</v>
      </c>
      <c r="BO115" s="12">
        <v>1.32713213228054E-2</v>
      </c>
      <c r="BP115" s="10">
        <v>2.9943676990968698E-2</v>
      </c>
      <c r="BQ115" s="10">
        <v>1.6726167357510799E-2</v>
      </c>
      <c r="BR115" s="12">
        <v>8.8838425211878701E-3</v>
      </c>
      <c r="BS115" s="10">
        <v>9.4584597168050708E-3</v>
      </c>
      <c r="BT115" s="11">
        <v>3.4593911345067403E-2</v>
      </c>
      <c r="BU115" s="10">
        <v>1.8180915668963502E-2</v>
      </c>
      <c r="BV115" s="11">
        <v>5.2230302301067198E-2</v>
      </c>
      <c r="BW115" s="12">
        <v>5.7000856686044103E-3</v>
      </c>
      <c r="BX115" s="10">
        <v>1.9311795241385401E-2</v>
      </c>
      <c r="BY115" s="10">
        <v>1.36844740694789E-2</v>
      </c>
      <c r="BZ115" s="10">
        <v>1.36579927410741E-2</v>
      </c>
      <c r="CA115" s="10">
        <v>1.1251435544458101E-2</v>
      </c>
      <c r="CB115" s="10">
        <v>1.9067229321614601E-2</v>
      </c>
      <c r="CC115" s="12">
        <v>1.1280184093203799E-2</v>
      </c>
      <c r="CD115" s="10">
        <v>1.2743482162702701E-2</v>
      </c>
      <c r="CE115" s="11">
        <v>3.05921659426385E-2</v>
      </c>
      <c r="CF115" s="10">
        <v>1.47501132106254E-2</v>
      </c>
      <c r="CG115" s="10">
        <v>1.22718796001527E-2</v>
      </c>
      <c r="CH115" s="12">
        <v>9.53234169966353E-3</v>
      </c>
      <c r="CI115" s="10">
        <v>1.19605857230224E-2</v>
      </c>
      <c r="CJ115" s="10">
        <v>1.5521730221213901E-2</v>
      </c>
      <c r="CK115" s="10">
        <v>1.6706399755246699E-2</v>
      </c>
      <c r="CL115" s="10">
        <v>1.4380093410429199E-2</v>
      </c>
      <c r="CM115" s="10">
        <v>1.9528095273160202E-2</v>
      </c>
      <c r="CN115" s="10">
        <v>2.6032043482027999E-2</v>
      </c>
      <c r="CO115" s="10">
        <v>2.21848585804514E-2</v>
      </c>
      <c r="CP115" s="10">
        <v>1.45265435884927E-2</v>
      </c>
      <c r="CQ115" s="10">
        <v>1.90993373239681E-2</v>
      </c>
      <c r="CR115" s="12">
        <v>9.0435203166687895E-3</v>
      </c>
      <c r="CS115" s="10">
        <v>1.6876846681275998E-2</v>
      </c>
      <c r="CT115" s="10">
        <v>1.9896932117805501E-2</v>
      </c>
      <c r="CU115" s="10">
        <v>1.7644582677845001E-2</v>
      </c>
      <c r="CV115" s="10">
        <v>1.0105523008180101E-2</v>
      </c>
      <c r="CW115" s="11">
        <v>0</v>
      </c>
      <c r="CX115" s="11">
        <v>5.3697327452037202E-2</v>
      </c>
      <c r="CY115" s="12">
        <v>5.5666413329724497E-3</v>
      </c>
      <c r="CZ115" s="12">
        <v>3.6891332254722999E-3</v>
      </c>
      <c r="DA115" s="10">
        <v>2.27753073269822E-2</v>
      </c>
      <c r="DB115" s="12">
        <v>3.0849656495836502E-3</v>
      </c>
      <c r="DC115" s="10">
        <v>3.2366982706066298E-2</v>
      </c>
      <c r="DD115" s="10">
        <v>2.4530393464197501E-2</v>
      </c>
      <c r="DE115" s="10">
        <v>4.7378824107666799E-2</v>
      </c>
      <c r="DF115" s="10">
        <v>0</v>
      </c>
      <c r="DG115" s="10">
        <v>0</v>
      </c>
      <c r="DH115" s="10">
        <v>5.0239819368791397E-3</v>
      </c>
      <c r="DI115" s="12">
        <v>0</v>
      </c>
      <c r="DJ115" s="10">
        <v>1.76295979918966E-2</v>
      </c>
      <c r="DK115" s="10">
        <v>6.2949021309239104E-3</v>
      </c>
      <c r="DL115" s="10">
        <v>7.0803846103379003E-3</v>
      </c>
      <c r="DM115" s="10">
        <v>1.9023856438958001E-2</v>
      </c>
      <c r="DN115" s="10">
        <v>0</v>
      </c>
      <c r="DO115" s="11">
        <v>0</v>
      </c>
      <c r="DP115" s="11">
        <v>0</v>
      </c>
      <c r="DQ115" s="10">
        <v>6.3500994588138399E-3</v>
      </c>
      <c r="DR115" s="10">
        <v>7.3795208723722201E-3</v>
      </c>
      <c r="DS115" s="10">
        <v>2.8981470772542699E-2</v>
      </c>
      <c r="DT115" s="10">
        <v>0</v>
      </c>
      <c r="DU115" s="11">
        <v>5.8006090410345101E-2</v>
      </c>
      <c r="DV115" s="10">
        <v>0</v>
      </c>
      <c r="DW115" s="11">
        <v>0</v>
      </c>
      <c r="DX115" s="10">
        <v>0</v>
      </c>
      <c r="DY115" s="11">
        <v>3.9088084853728E-2</v>
      </c>
      <c r="DZ115" s="10">
        <v>9.9764715133879803E-3</v>
      </c>
      <c r="EA115" s="10">
        <v>1.4261248946409301E-2</v>
      </c>
      <c r="EB115" s="12">
        <v>4.6045070156555002E-3</v>
      </c>
      <c r="EC115" s="11">
        <v>5.8691174796911903E-2</v>
      </c>
      <c r="ED115" s="10">
        <v>0</v>
      </c>
      <c r="EE115" s="10">
        <v>1.6268566727866501E-2</v>
      </c>
      <c r="EF115" s="10">
        <v>4.0821853744818799E-3</v>
      </c>
      <c r="EG115" s="10">
        <v>9.8515685577406902E-3</v>
      </c>
      <c r="EH115" s="10">
        <v>4.5414480098474397E-3</v>
      </c>
      <c r="EI115" s="10">
        <v>3.3842544872626799E-2</v>
      </c>
      <c r="EJ115" s="10">
        <v>0</v>
      </c>
      <c r="EK115" s="11">
        <v>6.32076172980022E-2</v>
      </c>
      <c r="EL115" s="10">
        <v>1.56451325916518E-2</v>
      </c>
      <c r="EM115" s="10">
        <v>1.9913965784088501E-2</v>
      </c>
      <c r="EN115" s="10">
        <v>4.7664665093641702E-3</v>
      </c>
      <c r="EO115" s="11">
        <v>7.6974364771646694E-2</v>
      </c>
      <c r="EP115" s="11">
        <v>0</v>
      </c>
      <c r="EQ115" s="11">
        <v>3.2756233828672598E-2</v>
      </c>
      <c r="ER115" s="12">
        <v>2.54849316085333E-3</v>
      </c>
      <c r="ES115" s="10">
        <v>1.5321235368731201E-2</v>
      </c>
      <c r="ET115" s="10">
        <v>1.9040135491497499E-2</v>
      </c>
      <c r="EU115" s="10">
        <v>2.6607323703548399E-2</v>
      </c>
      <c r="EV115" s="10">
        <v>4.7378824107666799E-2</v>
      </c>
      <c r="EW115" s="10">
        <v>0</v>
      </c>
      <c r="EX115" s="10">
        <v>2.3420055683377902E-2</v>
      </c>
      <c r="EY115" s="12">
        <v>0</v>
      </c>
      <c r="EZ115" s="10">
        <v>1.20197056370607E-2</v>
      </c>
      <c r="FA115" s="10">
        <v>8.68317735139096E-3</v>
      </c>
      <c r="FB115" s="10">
        <v>1.6392948945975799E-2</v>
      </c>
      <c r="FC115" s="10">
        <v>0</v>
      </c>
      <c r="FD115" s="11">
        <v>0</v>
      </c>
      <c r="FE115" s="10">
        <v>3.8491139214573297E-2</v>
      </c>
      <c r="FF115" s="10">
        <v>5.1737050936035596E-3</v>
      </c>
      <c r="FG115" s="10">
        <v>1.91880367855344E-2</v>
      </c>
      <c r="FH115" s="10">
        <v>2.9348484993102601E-2</v>
      </c>
      <c r="FI115" s="10">
        <v>0</v>
      </c>
      <c r="FJ115" s="11">
        <v>0</v>
      </c>
    </row>
    <row r="116" spans="1:166" x14ac:dyDescent="0.35">
      <c r="A116" s="13" t="s">
        <v>298</v>
      </c>
      <c r="B116" s="10">
        <v>0.57357894880705296</v>
      </c>
      <c r="C116" s="11">
        <v>0.60890089408445303</v>
      </c>
      <c r="D116" s="12">
        <v>0.54173444359351897</v>
      </c>
      <c r="E116" s="10">
        <v>0.62750127479421303</v>
      </c>
      <c r="F116" s="10">
        <v>0.56439768159806902</v>
      </c>
      <c r="G116" s="10">
        <v>0.57995049696748802</v>
      </c>
      <c r="H116" s="10">
        <v>0.546685938577816</v>
      </c>
      <c r="I116" s="10">
        <v>0.593173324821611</v>
      </c>
      <c r="J116" s="10">
        <v>0.55693188926418602</v>
      </c>
      <c r="K116" s="11">
        <v>0.61718974757602796</v>
      </c>
      <c r="L116" s="12">
        <v>0.50802011853584395</v>
      </c>
      <c r="M116" s="10">
        <v>0.57110211763789198</v>
      </c>
      <c r="N116" s="10">
        <v>0.57963804497087601</v>
      </c>
      <c r="O116" s="10">
        <v>0</v>
      </c>
      <c r="P116" s="10">
        <v>0.52933108112284299</v>
      </c>
      <c r="Q116" s="10">
        <v>0.58878422324086399</v>
      </c>
      <c r="R116" s="10">
        <v>0.57530755076356999</v>
      </c>
      <c r="S116" s="11">
        <v>0.68026674399341702</v>
      </c>
      <c r="T116" s="10">
        <v>0.59063232701607604</v>
      </c>
      <c r="U116" s="11">
        <v>0.63771781394206195</v>
      </c>
      <c r="V116" s="10">
        <v>0.56744109759719896</v>
      </c>
      <c r="W116" s="11">
        <v>0.60641996159895495</v>
      </c>
      <c r="X116" s="10">
        <v>0.61510832398474302</v>
      </c>
      <c r="Y116" s="10">
        <v>0</v>
      </c>
      <c r="Z116" s="10">
        <v>0</v>
      </c>
      <c r="AA116" s="10">
        <v>0.57085522634333297</v>
      </c>
      <c r="AB116" s="10">
        <v>0.51936213546571297</v>
      </c>
      <c r="AC116" s="12">
        <v>0.48708065397426098</v>
      </c>
      <c r="AD116" s="10">
        <v>0.53021699472360995</v>
      </c>
      <c r="AE116" s="10">
        <v>0.60742940601334205</v>
      </c>
      <c r="AF116" s="12">
        <v>0.46740515292128898</v>
      </c>
      <c r="AG116" s="12">
        <v>0.53577049986083503</v>
      </c>
      <c r="AH116" s="10">
        <v>0.55639216559160498</v>
      </c>
      <c r="AI116" s="10">
        <v>0.569310476778222</v>
      </c>
      <c r="AJ116" s="11">
        <v>0.60292800102250399</v>
      </c>
      <c r="AK116" s="12">
        <v>0.53709374114564701</v>
      </c>
      <c r="AL116" s="10">
        <v>0.59340476352343197</v>
      </c>
      <c r="AM116" s="10">
        <v>0.63817091931391501</v>
      </c>
      <c r="AN116" s="10">
        <v>0.56275819211934797</v>
      </c>
      <c r="AO116" s="12">
        <v>0</v>
      </c>
      <c r="AP116" s="12">
        <v>0.36358792678569402</v>
      </c>
      <c r="AQ116" s="10">
        <v>0.64974663215822204</v>
      </c>
      <c r="AR116" s="11">
        <v>0.69248175668573198</v>
      </c>
      <c r="AS116" s="10">
        <v>0.52141266592772095</v>
      </c>
      <c r="AT116" s="12">
        <v>0.35831207270870302</v>
      </c>
      <c r="AU116" s="11">
        <v>0.67388806747707097</v>
      </c>
      <c r="AV116" s="10">
        <v>0.58800312121241105</v>
      </c>
      <c r="AW116" s="12">
        <v>0</v>
      </c>
      <c r="AX116" s="11">
        <v>0.70558129387822399</v>
      </c>
      <c r="AY116" s="12">
        <v>0.47213070927685202</v>
      </c>
      <c r="AZ116" s="12">
        <v>0</v>
      </c>
      <c r="BA116" s="11">
        <v>0.65216755677545002</v>
      </c>
      <c r="BB116" s="10">
        <v>0.56782684641038095</v>
      </c>
      <c r="BC116" s="10">
        <v>0.57677202149235596</v>
      </c>
      <c r="BD116" s="10">
        <v>0.57594264314880705</v>
      </c>
      <c r="BE116" s="11">
        <v>0.62681049177886805</v>
      </c>
      <c r="BF116" s="10">
        <v>0.55963302251186597</v>
      </c>
      <c r="BG116" s="12">
        <v>0.53139177850772001</v>
      </c>
      <c r="BH116" s="10">
        <v>0.57316872925658202</v>
      </c>
      <c r="BI116" s="10">
        <v>0.57732184733977399</v>
      </c>
      <c r="BJ116" s="11">
        <v>0.61413744371322199</v>
      </c>
      <c r="BK116" s="10">
        <v>0.56257384302717806</v>
      </c>
      <c r="BL116" s="12">
        <v>0.536169862983079</v>
      </c>
      <c r="BM116" s="10">
        <v>0.59353734261845004</v>
      </c>
      <c r="BN116" s="11">
        <v>0.613685100643376</v>
      </c>
      <c r="BO116" s="10">
        <v>0.56463186446189295</v>
      </c>
      <c r="BP116" s="10">
        <v>0.56990668446746595</v>
      </c>
      <c r="BQ116" s="11">
        <v>0.67856053468367805</v>
      </c>
      <c r="BR116" s="11">
        <v>0.61013967771932998</v>
      </c>
      <c r="BS116" s="10">
        <v>0.55696756680167503</v>
      </c>
      <c r="BT116" s="10">
        <v>0.57439545921494894</v>
      </c>
      <c r="BU116" s="12">
        <v>0.51525205033839705</v>
      </c>
      <c r="BV116" s="10">
        <v>0.58398362899782297</v>
      </c>
      <c r="BW116" s="12">
        <v>0.52094087440303505</v>
      </c>
      <c r="BX116" s="10">
        <v>0.598791911581675</v>
      </c>
      <c r="BY116" s="10">
        <v>0.55536507238767596</v>
      </c>
      <c r="BZ116" s="10">
        <v>0.57567953074050604</v>
      </c>
      <c r="CA116" s="11">
        <v>0.66189813990875401</v>
      </c>
      <c r="CB116" s="10">
        <v>0.55571178251526199</v>
      </c>
      <c r="CC116" s="10">
        <v>0.57448161716381196</v>
      </c>
      <c r="CD116" s="10">
        <v>0.60865329227387299</v>
      </c>
      <c r="CE116" s="10">
        <v>0.55463367056013801</v>
      </c>
      <c r="CF116" s="10">
        <v>0.58020933607189995</v>
      </c>
      <c r="CG116" s="12">
        <v>0.48859019481836102</v>
      </c>
      <c r="CH116" s="12">
        <v>0.51599097939599003</v>
      </c>
      <c r="CI116" s="11">
        <v>0.64479090151862695</v>
      </c>
      <c r="CJ116" s="11">
        <v>0.65892162254769004</v>
      </c>
      <c r="CK116" s="11">
        <v>0.58775878554108896</v>
      </c>
      <c r="CL116" s="11">
        <v>0.60362870566647597</v>
      </c>
      <c r="CM116" s="10">
        <v>0.56850935066455</v>
      </c>
      <c r="CN116" s="12">
        <v>0.52015937466721796</v>
      </c>
      <c r="CO116" s="10">
        <v>0.58824008641126801</v>
      </c>
      <c r="CP116" s="10">
        <v>0.56939505331585805</v>
      </c>
      <c r="CQ116" s="10">
        <v>0.51639560129388895</v>
      </c>
      <c r="CR116" s="11">
        <v>0.61583624612275201</v>
      </c>
      <c r="CS116" s="10">
        <v>0.56017041707834403</v>
      </c>
      <c r="CT116" s="10">
        <v>0.55520964003718398</v>
      </c>
      <c r="CU116" s="10">
        <v>0.58845892054903104</v>
      </c>
      <c r="CV116" s="10">
        <v>0.533065506648008</v>
      </c>
      <c r="CW116" s="12">
        <v>0</v>
      </c>
      <c r="CX116" s="10">
        <v>0.56948475627875905</v>
      </c>
      <c r="CY116" s="11">
        <v>0.62582269509101296</v>
      </c>
      <c r="CZ116" s="10">
        <v>0.55132245970596805</v>
      </c>
      <c r="DA116" s="10">
        <v>0.59051070622309398</v>
      </c>
      <c r="DB116" s="10">
        <v>0.54701599957638203</v>
      </c>
      <c r="DC116" s="10">
        <v>0.57965992266658894</v>
      </c>
      <c r="DD116" s="10">
        <v>0.56444675609676598</v>
      </c>
      <c r="DE116" s="10">
        <v>0.62671842702179303</v>
      </c>
      <c r="DF116" s="10">
        <v>0</v>
      </c>
      <c r="DG116" s="10">
        <v>0</v>
      </c>
      <c r="DH116" s="11">
        <v>0.63771781394206195</v>
      </c>
      <c r="DI116" s="10">
        <v>0.59063232701607604</v>
      </c>
      <c r="DJ116" s="11">
        <v>0.68026674399341702</v>
      </c>
      <c r="DK116" s="10">
        <v>0.57530755076356999</v>
      </c>
      <c r="DL116" s="10">
        <v>0.58941617720486605</v>
      </c>
      <c r="DM116" s="10">
        <v>0.52634646958727505</v>
      </c>
      <c r="DN116" s="10">
        <v>0</v>
      </c>
      <c r="DO116" s="12">
        <v>0</v>
      </c>
      <c r="DP116" s="10">
        <v>0</v>
      </c>
      <c r="DQ116" s="10">
        <v>0.62586522504798503</v>
      </c>
      <c r="DR116" s="10">
        <v>0.51953446566338601</v>
      </c>
      <c r="DS116" s="12">
        <v>0.48225728490557501</v>
      </c>
      <c r="DT116" s="10">
        <v>0.519825909026841</v>
      </c>
      <c r="DU116" s="10">
        <v>0.569767660372139</v>
      </c>
      <c r="DV116" s="10">
        <v>0</v>
      </c>
      <c r="DW116" s="10">
        <v>0</v>
      </c>
      <c r="DX116" s="10">
        <v>0</v>
      </c>
      <c r="DY116" s="10">
        <v>0.55546812408379898</v>
      </c>
      <c r="DZ116" s="10">
        <v>0.56961834870101702</v>
      </c>
      <c r="EA116" s="10">
        <v>0.56685547310928297</v>
      </c>
      <c r="EB116" s="11">
        <v>0.61555703240886195</v>
      </c>
      <c r="EC116" s="12">
        <v>0.50802011853584395</v>
      </c>
      <c r="ED116" s="10">
        <v>0</v>
      </c>
      <c r="EE116" s="10">
        <v>0.55721794007427605</v>
      </c>
      <c r="EF116" s="10">
        <v>0.58992354293053295</v>
      </c>
      <c r="EG116" s="11">
        <v>0.63812742904540898</v>
      </c>
      <c r="EH116" s="10">
        <v>0.63008857945619701</v>
      </c>
      <c r="EI116" s="10">
        <v>0.56744109759719896</v>
      </c>
      <c r="EJ116" s="11">
        <v>0</v>
      </c>
      <c r="EK116" s="10">
        <v>0.55361862212144297</v>
      </c>
      <c r="EL116" s="10">
        <v>0.55009040901453099</v>
      </c>
      <c r="EM116" s="12">
        <v>0.48252221583145599</v>
      </c>
      <c r="EN116" s="10">
        <v>0.61178302692434905</v>
      </c>
      <c r="EO116" s="12">
        <v>0.46740515292128898</v>
      </c>
      <c r="EP116" s="12">
        <v>0</v>
      </c>
      <c r="EQ116" s="11">
        <v>0.63936478235206096</v>
      </c>
      <c r="ER116" s="10">
        <v>0.56673104982240496</v>
      </c>
      <c r="ES116" s="10">
        <v>0.56928359832187003</v>
      </c>
      <c r="ET116" s="10">
        <v>0.56883920288094503</v>
      </c>
      <c r="EU116" s="10">
        <v>0.55201759880687695</v>
      </c>
      <c r="EV116" s="10">
        <v>0.62671842702179303</v>
      </c>
      <c r="EW116" s="10">
        <v>0</v>
      </c>
      <c r="EX116" s="11">
        <v>0.67842605131705402</v>
      </c>
      <c r="EY116" s="10">
        <v>0.59940100294626897</v>
      </c>
      <c r="EZ116" s="11">
        <v>0.62716247264429303</v>
      </c>
      <c r="FA116" s="10">
        <v>0.59535166018709196</v>
      </c>
      <c r="FB116" s="10">
        <v>0.53454924578345198</v>
      </c>
      <c r="FC116" s="10">
        <v>0</v>
      </c>
      <c r="FD116" s="12">
        <v>0</v>
      </c>
      <c r="FE116" s="10">
        <v>0.61123975270533004</v>
      </c>
      <c r="FF116" s="10">
        <v>0.544449634558131</v>
      </c>
      <c r="FG116" s="12">
        <v>0.50149498776173096</v>
      </c>
      <c r="FH116" s="10">
        <v>0.542451177327399</v>
      </c>
      <c r="FI116" s="10">
        <v>0</v>
      </c>
      <c r="FJ116" s="10">
        <v>0</v>
      </c>
    </row>
    <row r="117" spans="1:166" x14ac:dyDescent="0.35">
      <c r="A117" s="13" t="s">
        <v>154</v>
      </c>
      <c r="B117" s="10">
        <v>0</v>
      </c>
      <c r="C117" s="10">
        <v>0</v>
      </c>
      <c r="D117" s="10">
        <v>0</v>
      </c>
      <c r="E117" s="10">
        <v>0</v>
      </c>
      <c r="F117" s="10">
        <v>0</v>
      </c>
      <c r="G117" s="10">
        <v>0</v>
      </c>
      <c r="H117" s="10">
        <v>0</v>
      </c>
      <c r="I117" s="10">
        <v>0</v>
      </c>
      <c r="J117" s="10">
        <v>0</v>
      </c>
      <c r="K117" s="10">
        <v>0</v>
      </c>
      <c r="L117" s="10">
        <v>0</v>
      </c>
      <c r="M117" s="10">
        <v>0</v>
      </c>
      <c r="N117" s="10">
        <v>0</v>
      </c>
      <c r="O117" s="10">
        <v>0</v>
      </c>
      <c r="P117" s="10">
        <v>0</v>
      </c>
      <c r="Q117" s="10">
        <v>0</v>
      </c>
      <c r="R117" s="10">
        <v>0</v>
      </c>
      <c r="S117" s="10">
        <v>0</v>
      </c>
      <c r="T117" s="10">
        <v>0</v>
      </c>
      <c r="U117" s="10">
        <v>0</v>
      </c>
      <c r="V117" s="10">
        <v>0</v>
      </c>
      <c r="W117" s="10">
        <v>0</v>
      </c>
      <c r="X117" s="10">
        <v>0</v>
      </c>
      <c r="Y117" s="10">
        <v>0</v>
      </c>
      <c r="Z117" s="10">
        <v>0</v>
      </c>
      <c r="AA117" s="10">
        <v>0</v>
      </c>
      <c r="AB117" s="10">
        <v>0</v>
      </c>
      <c r="AC117" s="10">
        <v>0</v>
      </c>
      <c r="AD117" s="10">
        <v>0</v>
      </c>
      <c r="AE117" s="10">
        <v>0</v>
      </c>
      <c r="AF117" s="10">
        <v>0</v>
      </c>
      <c r="AG117" s="10">
        <v>0</v>
      </c>
      <c r="AH117" s="10">
        <v>0</v>
      </c>
      <c r="AI117" s="10">
        <v>0</v>
      </c>
      <c r="AJ117" s="10">
        <v>0</v>
      </c>
      <c r="AK117" s="10">
        <v>0</v>
      </c>
      <c r="AL117" s="10">
        <v>0</v>
      </c>
      <c r="AM117" s="10">
        <v>0</v>
      </c>
      <c r="AN117" s="10">
        <v>0</v>
      </c>
      <c r="AO117" s="10">
        <v>0</v>
      </c>
      <c r="AP117" s="10">
        <v>0</v>
      </c>
      <c r="AQ117" s="10">
        <v>0</v>
      </c>
      <c r="AR117" s="10">
        <v>0</v>
      </c>
      <c r="AS117" s="10">
        <v>0</v>
      </c>
      <c r="AT117" s="10">
        <v>0</v>
      </c>
      <c r="AU117" s="10">
        <v>0</v>
      </c>
      <c r="AV117" s="10">
        <v>0</v>
      </c>
      <c r="AW117" s="10">
        <v>0</v>
      </c>
      <c r="AX117" s="10">
        <v>0</v>
      </c>
      <c r="AY117" s="10">
        <v>0</v>
      </c>
      <c r="AZ117" s="10">
        <v>0</v>
      </c>
      <c r="BA117" s="10">
        <v>0</v>
      </c>
      <c r="BB117" s="10">
        <v>0</v>
      </c>
      <c r="BC117" s="10">
        <v>0</v>
      </c>
      <c r="BD117" s="10">
        <v>0</v>
      </c>
      <c r="BE117" s="10">
        <v>0</v>
      </c>
      <c r="BF117" s="10">
        <v>0</v>
      </c>
      <c r="BG117" s="10">
        <v>0</v>
      </c>
      <c r="BH117" s="10">
        <v>0</v>
      </c>
      <c r="BI117" s="10">
        <v>0</v>
      </c>
      <c r="BJ117" s="10">
        <v>0</v>
      </c>
      <c r="BK117" s="10">
        <v>0</v>
      </c>
      <c r="BL117" s="10">
        <v>0</v>
      </c>
      <c r="BM117" s="10">
        <v>0</v>
      </c>
      <c r="BN117" s="10">
        <v>0</v>
      </c>
      <c r="BO117" s="10">
        <v>0</v>
      </c>
      <c r="BP117" s="10">
        <v>0</v>
      </c>
      <c r="BQ117" s="10">
        <v>0</v>
      </c>
      <c r="BR117" s="10">
        <v>0</v>
      </c>
      <c r="BS117" s="10">
        <v>0</v>
      </c>
      <c r="BT117" s="10">
        <v>0</v>
      </c>
      <c r="BU117" s="10">
        <v>0</v>
      </c>
      <c r="BV117" s="10">
        <v>0</v>
      </c>
      <c r="BW117" s="10">
        <v>0</v>
      </c>
      <c r="BX117" s="10">
        <v>0</v>
      </c>
      <c r="BY117" s="10">
        <v>0</v>
      </c>
      <c r="BZ117" s="10">
        <v>0</v>
      </c>
      <c r="CA117" s="10">
        <v>0</v>
      </c>
      <c r="CB117" s="10">
        <v>0</v>
      </c>
      <c r="CC117" s="10">
        <v>0</v>
      </c>
      <c r="CD117" s="10">
        <v>0</v>
      </c>
      <c r="CE117" s="10">
        <v>0</v>
      </c>
      <c r="CF117" s="10">
        <v>0</v>
      </c>
      <c r="CG117" s="10">
        <v>0</v>
      </c>
      <c r="CH117" s="10">
        <v>0</v>
      </c>
      <c r="CI117" s="10">
        <v>0</v>
      </c>
      <c r="CJ117" s="10">
        <v>0</v>
      </c>
      <c r="CK117" s="10">
        <v>0</v>
      </c>
      <c r="CL117" s="10">
        <v>0</v>
      </c>
      <c r="CM117" s="10">
        <v>0</v>
      </c>
      <c r="CN117" s="10">
        <v>0</v>
      </c>
      <c r="CO117" s="10">
        <v>0</v>
      </c>
      <c r="CP117" s="10">
        <v>0</v>
      </c>
      <c r="CQ117" s="10">
        <v>0</v>
      </c>
      <c r="CR117" s="10">
        <v>0</v>
      </c>
      <c r="CS117" s="10">
        <v>0</v>
      </c>
      <c r="CT117" s="10">
        <v>0</v>
      </c>
      <c r="CU117" s="10">
        <v>0</v>
      </c>
      <c r="CV117" s="10">
        <v>0</v>
      </c>
      <c r="CW117" s="10">
        <v>0</v>
      </c>
      <c r="CX117" s="10">
        <v>0</v>
      </c>
      <c r="CY117" s="10">
        <v>0</v>
      </c>
      <c r="CZ117" s="10">
        <v>0</v>
      </c>
      <c r="DA117" s="10">
        <v>0</v>
      </c>
      <c r="DB117" s="10">
        <v>0</v>
      </c>
      <c r="DC117" s="10">
        <v>0</v>
      </c>
      <c r="DD117" s="10">
        <v>0</v>
      </c>
      <c r="DE117" s="10">
        <v>0</v>
      </c>
      <c r="DF117" s="10">
        <v>0</v>
      </c>
      <c r="DG117" s="10">
        <v>0</v>
      </c>
      <c r="DH117" s="10">
        <v>0</v>
      </c>
      <c r="DI117" s="10">
        <v>0</v>
      </c>
      <c r="DJ117" s="10">
        <v>0</v>
      </c>
      <c r="DK117" s="10">
        <v>0</v>
      </c>
      <c r="DL117" s="10">
        <v>0</v>
      </c>
      <c r="DM117" s="10">
        <v>0</v>
      </c>
      <c r="DN117" s="10">
        <v>0</v>
      </c>
      <c r="DO117" s="10">
        <v>0</v>
      </c>
      <c r="DP117" s="10">
        <v>0</v>
      </c>
      <c r="DQ117" s="10">
        <v>0</v>
      </c>
      <c r="DR117" s="10">
        <v>0</v>
      </c>
      <c r="DS117" s="10">
        <v>0</v>
      </c>
      <c r="DT117" s="10">
        <v>0</v>
      </c>
      <c r="DU117" s="10">
        <v>0</v>
      </c>
      <c r="DV117" s="10">
        <v>0</v>
      </c>
      <c r="DW117" s="10">
        <v>0</v>
      </c>
      <c r="DX117" s="10">
        <v>0</v>
      </c>
      <c r="DY117" s="10">
        <v>0</v>
      </c>
      <c r="DZ117" s="10">
        <v>0</v>
      </c>
      <c r="EA117" s="10">
        <v>0</v>
      </c>
      <c r="EB117" s="10">
        <v>0</v>
      </c>
      <c r="EC117" s="10">
        <v>0</v>
      </c>
      <c r="ED117" s="10">
        <v>0</v>
      </c>
      <c r="EE117" s="10">
        <v>0</v>
      </c>
      <c r="EF117" s="10">
        <v>0</v>
      </c>
      <c r="EG117" s="10">
        <v>0</v>
      </c>
      <c r="EH117" s="10">
        <v>0</v>
      </c>
      <c r="EI117" s="10">
        <v>0</v>
      </c>
      <c r="EJ117" s="10">
        <v>0</v>
      </c>
      <c r="EK117" s="10">
        <v>0</v>
      </c>
      <c r="EL117" s="10">
        <v>0</v>
      </c>
      <c r="EM117" s="10">
        <v>0</v>
      </c>
      <c r="EN117" s="10">
        <v>0</v>
      </c>
      <c r="EO117" s="10">
        <v>0</v>
      </c>
      <c r="EP117" s="10">
        <v>0</v>
      </c>
      <c r="EQ117" s="10">
        <v>0</v>
      </c>
      <c r="ER117" s="10">
        <v>0</v>
      </c>
      <c r="ES117" s="10">
        <v>0</v>
      </c>
      <c r="ET117" s="10">
        <v>0</v>
      </c>
      <c r="EU117" s="10">
        <v>0</v>
      </c>
      <c r="EV117" s="10">
        <v>0</v>
      </c>
      <c r="EW117" s="10">
        <v>0</v>
      </c>
      <c r="EX117" s="10">
        <v>0</v>
      </c>
      <c r="EY117" s="10">
        <v>0</v>
      </c>
      <c r="EZ117" s="10">
        <v>0</v>
      </c>
      <c r="FA117" s="10">
        <v>0</v>
      </c>
      <c r="FB117" s="10">
        <v>0</v>
      </c>
      <c r="FC117" s="10">
        <v>0</v>
      </c>
      <c r="FD117" s="10">
        <v>0</v>
      </c>
      <c r="FE117" s="10">
        <v>0</v>
      </c>
      <c r="FF117" s="10">
        <v>0</v>
      </c>
      <c r="FG117" s="10">
        <v>0</v>
      </c>
      <c r="FH117" s="10">
        <v>0</v>
      </c>
      <c r="FI117" s="10">
        <v>0</v>
      </c>
      <c r="FJ117" s="10">
        <v>0</v>
      </c>
    </row>
    <row r="119" spans="1:166" ht="28.5" customHeight="1" x14ac:dyDescent="0.35">
      <c r="A119" s="23" t="s">
        <v>456</v>
      </c>
      <c r="B119" s="23"/>
      <c r="C119" s="23"/>
      <c r="D119" s="23"/>
      <c r="E119" s="23"/>
      <c r="F119" s="23"/>
      <c r="G119" s="23"/>
      <c r="H119" s="23"/>
      <c r="I119" s="23"/>
      <c r="J119" s="23"/>
      <c r="K119" s="23"/>
      <c r="L119" s="23"/>
      <c r="M119" s="23"/>
      <c r="N119" s="23"/>
      <c r="O119" s="23"/>
      <c r="P119" s="23"/>
      <c r="Q119" s="23"/>
      <c r="R119" s="23"/>
      <c r="S119" s="23"/>
      <c r="T119" s="23"/>
      <c r="U119" s="23"/>
      <c r="V119" s="23"/>
      <c r="W119" s="23"/>
      <c r="X119" s="23"/>
      <c r="Y119" s="23"/>
      <c r="Z119" s="23"/>
      <c r="AA119" s="23"/>
      <c r="AB119" s="23"/>
      <c r="AC119" s="23"/>
      <c r="AD119" s="23"/>
      <c r="AE119" s="23"/>
      <c r="AF119" s="23"/>
      <c r="AG119" s="23"/>
      <c r="AH119" s="23"/>
      <c r="AI119" s="23"/>
      <c r="AJ119" s="23"/>
      <c r="AK119" s="23"/>
      <c r="AL119" s="23"/>
      <c r="AM119" s="23"/>
      <c r="AN119" s="23"/>
      <c r="AO119" s="23"/>
      <c r="AP119" s="23"/>
      <c r="AQ119" s="23"/>
      <c r="AR119" s="23"/>
      <c r="AS119" s="23"/>
      <c r="AT119" s="23"/>
      <c r="AU119" s="23"/>
      <c r="AV119" s="23"/>
      <c r="AW119" s="23"/>
      <c r="AX119" s="23"/>
      <c r="AY119" s="23"/>
      <c r="AZ119" s="23"/>
      <c r="BA119" s="23"/>
      <c r="BB119" s="23"/>
      <c r="BC119" s="23"/>
      <c r="BD119" s="23"/>
      <c r="BE119" s="23"/>
      <c r="BF119" s="23"/>
      <c r="BG119" s="23"/>
      <c r="BH119" s="23"/>
      <c r="BI119" s="23"/>
      <c r="BJ119" s="23"/>
      <c r="BK119" s="23"/>
      <c r="BL119" s="23"/>
      <c r="BM119" s="23"/>
      <c r="BN119" s="23"/>
      <c r="BO119" s="23"/>
      <c r="BP119" s="23"/>
      <c r="BQ119" s="23"/>
      <c r="BR119" s="23"/>
      <c r="BS119" s="23"/>
      <c r="BT119" s="23"/>
      <c r="BU119" s="23"/>
      <c r="BV119" s="23"/>
      <c r="BW119" s="23"/>
      <c r="BX119" s="23"/>
      <c r="BY119" s="23"/>
      <c r="BZ119" s="23"/>
      <c r="CA119" s="23"/>
      <c r="CB119" s="23"/>
      <c r="CC119" s="23"/>
      <c r="CD119" s="23"/>
      <c r="CE119" s="23"/>
      <c r="CF119" s="23"/>
      <c r="CG119" s="23"/>
      <c r="CH119" s="23"/>
      <c r="CI119" s="23"/>
      <c r="CJ119" s="23"/>
      <c r="CK119" s="23"/>
      <c r="CL119" s="23"/>
      <c r="CM119" s="23"/>
      <c r="CN119" s="23"/>
      <c r="CO119" s="23"/>
      <c r="CP119" s="23"/>
      <c r="CQ119" s="23"/>
      <c r="CR119" s="23"/>
      <c r="CS119" s="23"/>
      <c r="CT119" s="23"/>
      <c r="CU119" s="23"/>
      <c r="CV119" s="23"/>
      <c r="CW119" s="23"/>
      <c r="CX119" s="23"/>
      <c r="CY119" s="23"/>
      <c r="CZ119" s="23"/>
      <c r="DA119" s="23"/>
      <c r="DB119" s="23"/>
      <c r="DC119" s="23"/>
      <c r="DD119" s="23"/>
      <c r="DE119" s="23"/>
      <c r="DF119" s="23"/>
      <c r="DG119" s="23"/>
      <c r="DH119" s="23"/>
      <c r="DI119" s="23"/>
      <c r="DJ119" s="23"/>
      <c r="DK119" s="23"/>
      <c r="DL119" s="23"/>
      <c r="DM119" s="23"/>
      <c r="DN119" s="23"/>
      <c r="DO119" s="23"/>
      <c r="DP119" s="23"/>
      <c r="DQ119" s="23"/>
      <c r="DR119" s="23"/>
      <c r="DS119" s="23"/>
      <c r="DT119" s="23"/>
      <c r="DU119" s="23"/>
      <c r="DV119" s="23"/>
      <c r="DW119" s="23"/>
      <c r="DX119" s="23"/>
      <c r="DY119" s="23"/>
      <c r="DZ119" s="23"/>
      <c r="EA119" s="23"/>
      <c r="EB119" s="23"/>
      <c r="EC119" s="23"/>
      <c r="ED119" s="23"/>
      <c r="EE119" s="23"/>
      <c r="EF119" s="23"/>
      <c r="EG119" s="23"/>
      <c r="EH119" s="23"/>
      <c r="EI119" s="23"/>
      <c r="EJ119" s="23"/>
      <c r="EK119" s="23"/>
      <c r="EL119" s="23"/>
      <c r="EM119" s="23"/>
      <c r="EN119" s="23"/>
      <c r="EO119" s="23"/>
      <c r="EP119" s="23"/>
      <c r="EQ119" s="23"/>
      <c r="ER119" s="23"/>
      <c r="ES119" s="23"/>
      <c r="ET119" s="23"/>
      <c r="EU119" s="23"/>
      <c r="EV119" s="23"/>
      <c r="EW119" s="23"/>
      <c r="EX119" s="23"/>
      <c r="EY119" s="23"/>
      <c r="EZ119" s="23"/>
      <c r="FA119" s="23"/>
      <c r="FB119" s="23"/>
      <c r="FC119" s="23"/>
      <c r="FD119" s="23"/>
      <c r="FE119" s="23"/>
      <c r="FF119" s="23"/>
      <c r="FG119" s="23"/>
      <c r="FH119" s="23"/>
      <c r="FI119" s="23"/>
      <c r="FJ119" s="23"/>
    </row>
    <row r="120" spans="1:166" ht="42" x14ac:dyDescent="0.35">
      <c r="A120" s="24" t="s">
        <v>203</v>
      </c>
      <c r="B120" s="16" t="s">
        <v>264</v>
      </c>
      <c r="C120" s="22" t="s">
        <v>12</v>
      </c>
      <c r="D120" s="22"/>
      <c r="E120" s="22" t="s">
        <v>13</v>
      </c>
      <c r="F120" s="22"/>
      <c r="G120" s="22"/>
      <c r="H120" s="22"/>
      <c r="I120" s="22"/>
      <c r="J120" s="22"/>
      <c r="K120" s="22"/>
      <c r="L120" s="22"/>
      <c r="M120" s="22"/>
      <c r="N120" s="22"/>
      <c r="O120" s="22" t="s">
        <v>204</v>
      </c>
      <c r="P120" s="22"/>
      <c r="Q120" s="22"/>
      <c r="R120" s="22"/>
      <c r="S120" s="22"/>
      <c r="T120" s="22"/>
      <c r="U120" s="22"/>
      <c r="V120" s="22"/>
      <c r="W120" s="22"/>
      <c r="X120" s="22"/>
      <c r="Y120" s="22" t="s">
        <v>205</v>
      </c>
      <c r="Z120" s="22"/>
      <c r="AA120" s="22"/>
      <c r="AB120" s="22"/>
      <c r="AC120" s="22"/>
      <c r="AD120" s="22"/>
      <c r="AE120" s="22"/>
      <c r="AF120" s="22"/>
      <c r="AG120" s="22"/>
      <c r="AH120" s="22"/>
      <c r="AI120" s="22" t="s">
        <v>268</v>
      </c>
      <c r="AJ120" s="22"/>
      <c r="AK120" s="22"/>
      <c r="AL120" s="22" t="s">
        <v>14</v>
      </c>
      <c r="AM120" s="22"/>
      <c r="AN120" s="22"/>
      <c r="AO120" s="22" t="s">
        <v>218</v>
      </c>
      <c r="AP120" s="22"/>
      <c r="AQ120" s="22"/>
      <c r="AR120" s="22"/>
      <c r="AS120" s="22"/>
      <c r="AT120" s="22"/>
      <c r="AU120" s="22"/>
      <c r="AV120" s="22" t="s">
        <v>219</v>
      </c>
      <c r="AW120" s="22"/>
      <c r="AX120" s="22"/>
      <c r="AY120" s="22" t="s">
        <v>220</v>
      </c>
      <c r="AZ120" s="22"/>
      <c r="BA120" s="22"/>
      <c r="BB120" s="22" t="s">
        <v>206</v>
      </c>
      <c r="BC120" s="22"/>
      <c r="BD120" s="22" t="s">
        <v>207</v>
      </c>
      <c r="BE120" s="22"/>
      <c r="BF120" s="22" t="s">
        <v>208</v>
      </c>
      <c r="BG120" s="22"/>
      <c r="BH120" s="22" t="s">
        <v>15</v>
      </c>
      <c r="BI120" s="22"/>
      <c r="BJ120" s="22" t="s">
        <v>16</v>
      </c>
      <c r="BK120" s="22"/>
      <c r="BL120" s="22" t="s">
        <v>17</v>
      </c>
      <c r="BM120" s="22"/>
      <c r="BN120" s="22" t="s">
        <v>18</v>
      </c>
      <c r="BO120" s="22"/>
      <c r="BP120" s="22"/>
      <c r="BQ120" s="22" t="s">
        <v>221</v>
      </c>
      <c r="BR120" s="22"/>
      <c r="BS120" s="22"/>
      <c r="BT120" s="22" t="s">
        <v>222</v>
      </c>
      <c r="BU120" s="22"/>
      <c r="BV120" s="22"/>
      <c r="BW120" s="22" t="s">
        <v>19</v>
      </c>
      <c r="BX120" s="22"/>
      <c r="BY120" s="22" t="s">
        <v>20</v>
      </c>
      <c r="BZ120" s="22"/>
      <c r="CA120" s="22" t="s">
        <v>21</v>
      </c>
      <c r="CB120" s="22"/>
      <c r="CC120" s="22"/>
      <c r="CD120" s="22" t="s">
        <v>22</v>
      </c>
      <c r="CE120" s="22"/>
      <c r="CF120" s="22"/>
      <c r="CG120" s="22" t="s">
        <v>23</v>
      </c>
      <c r="CH120" s="22"/>
      <c r="CI120" s="22"/>
      <c r="CJ120" s="22"/>
      <c r="CK120" s="22" t="s">
        <v>25</v>
      </c>
      <c r="CL120" s="22"/>
      <c r="CM120" s="22"/>
      <c r="CN120" s="22"/>
      <c r="CO120" s="22" t="s">
        <v>26</v>
      </c>
      <c r="CP120" s="22"/>
      <c r="CQ120" s="22"/>
      <c r="CR120" s="22" t="s">
        <v>27</v>
      </c>
      <c r="CS120" s="22"/>
      <c r="CT120" s="22" t="s">
        <v>28</v>
      </c>
      <c r="CU120" s="22"/>
      <c r="CV120" s="16" t="s">
        <v>29</v>
      </c>
      <c r="CW120" s="22" t="s">
        <v>30</v>
      </c>
      <c r="CX120" s="22"/>
      <c r="CY120" s="22"/>
      <c r="CZ120" s="22"/>
      <c r="DA120" s="22"/>
      <c r="DB120" s="22"/>
      <c r="DC120" s="22"/>
      <c r="DD120" s="22"/>
      <c r="DE120" s="22"/>
      <c r="DF120" s="22" t="s">
        <v>31</v>
      </c>
      <c r="DG120" s="22"/>
      <c r="DH120" s="22"/>
      <c r="DI120" s="22"/>
      <c r="DJ120" s="22"/>
      <c r="DK120" s="22"/>
      <c r="DL120" s="22"/>
      <c r="DM120" s="22"/>
      <c r="DN120" s="22"/>
      <c r="DO120" s="22" t="s">
        <v>32</v>
      </c>
      <c r="DP120" s="22"/>
      <c r="DQ120" s="22"/>
      <c r="DR120" s="22"/>
      <c r="DS120" s="22"/>
      <c r="DT120" s="22"/>
      <c r="DU120" s="22"/>
      <c r="DV120" s="22"/>
      <c r="DW120" s="22"/>
      <c r="DX120" s="22" t="s">
        <v>33</v>
      </c>
      <c r="DY120" s="22"/>
      <c r="DZ120" s="22"/>
      <c r="EA120" s="22"/>
      <c r="EB120" s="22"/>
      <c r="EC120" s="22"/>
      <c r="ED120" s="22" t="s">
        <v>34</v>
      </c>
      <c r="EE120" s="22"/>
      <c r="EF120" s="22"/>
      <c r="EG120" s="22"/>
      <c r="EH120" s="22"/>
      <c r="EI120" s="22"/>
      <c r="EJ120" s="22" t="s">
        <v>35</v>
      </c>
      <c r="EK120" s="22"/>
      <c r="EL120" s="22"/>
      <c r="EM120" s="22"/>
      <c r="EN120" s="22"/>
      <c r="EO120" s="22"/>
      <c r="EP120" s="22" t="s">
        <v>36</v>
      </c>
      <c r="EQ120" s="22"/>
      <c r="ER120" s="22"/>
      <c r="ES120" s="22"/>
      <c r="ET120" s="22"/>
      <c r="EU120" s="22"/>
      <c r="EV120" s="22"/>
      <c r="EW120" s="22" t="s">
        <v>37</v>
      </c>
      <c r="EX120" s="22"/>
      <c r="EY120" s="22"/>
      <c r="EZ120" s="22"/>
      <c r="FA120" s="22"/>
      <c r="FB120" s="22"/>
      <c r="FC120" s="22"/>
      <c r="FD120" s="22" t="s">
        <v>38</v>
      </c>
      <c r="FE120" s="22"/>
      <c r="FF120" s="22"/>
      <c r="FG120" s="22"/>
      <c r="FH120" s="22"/>
      <c r="FI120" s="22"/>
      <c r="FJ120" s="22"/>
    </row>
    <row r="121" spans="1:166" ht="31.5" x14ac:dyDescent="0.35">
      <c r="A121" s="24"/>
      <c r="B121" s="16" t="s">
        <v>1</v>
      </c>
      <c r="C121" s="16" t="s">
        <v>39</v>
      </c>
      <c r="D121" s="16" t="s">
        <v>40</v>
      </c>
      <c r="E121" s="16" t="s">
        <v>41</v>
      </c>
      <c r="F121" s="16" t="s">
        <v>42</v>
      </c>
      <c r="G121" s="16" t="s">
        <v>43</v>
      </c>
      <c r="H121" s="16" t="s">
        <v>44</v>
      </c>
      <c r="I121" s="16" t="s">
        <v>45</v>
      </c>
      <c r="J121" s="16" t="s">
        <v>46</v>
      </c>
      <c r="K121" s="16" t="s">
        <v>47</v>
      </c>
      <c r="L121" s="16" t="s">
        <v>48</v>
      </c>
      <c r="M121" s="16" t="s">
        <v>49</v>
      </c>
      <c r="N121" s="16" t="s">
        <v>209</v>
      </c>
      <c r="O121" s="16" t="s">
        <v>41</v>
      </c>
      <c r="P121" s="16" t="s">
        <v>42</v>
      </c>
      <c r="Q121" s="16" t="s">
        <v>43</v>
      </c>
      <c r="R121" s="16" t="s">
        <v>44</v>
      </c>
      <c r="S121" s="16" t="s">
        <v>45</v>
      </c>
      <c r="T121" s="16" t="s">
        <v>46</v>
      </c>
      <c r="U121" s="16" t="s">
        <v>47</v>
      </c>
      <c r="V121" s="16" t="s">
        <v>48</v>
      </c>
      <c r="W121" s="16" t="s">
        <v>49</v>
      </c>
      <c r="X121" s="16" t="s">
        <v>209</v>
      </c>
      <c r="Y121" s="16" t="s">
        <v>41</v>
      </c>
      <c r="Z121" s="16" t="s">
        <v>42</v>
      </c>
      <c r="AA121" s="16" t="s">
        <v>43</v>
      </c>
      <c r="AB121" s="16" t="s">
        <v>44</v>
      </c>
      <c r="AC121" s="16" t="s">
        <v>45</v>
      </c>
      <c r="AD121" s="16" t="s">
        <v>46</v>
      </c>
      <c r="AE121" s="16" t="s">
        <v>47</v>
      </c>
      <c r="AF121" s="16" t="s">
        <v>48</v>
      </c>
      <c r="AG121" s="16" t="s">
        <v>49</v>
      </c>
      <c r="AH121" s="16" t="s">
        <v>209</v>
      </c>
      <c r="AI121" s="16" t="s">
        <v>269</v>
      </c>
      <c r="AJ121" s="16" t="s">
        <v>270</v>
      </c>
      <c r="AK121" s="16" t="s">
        <v>271</v>
      </c>
      <c r="AL121" s="16" t="s">
        <v>50</v>
      </c>
      <c r="AM121" s="16" t="s">
        <v>210</v>
      </c>
      <c r="AN121" s="16" t="s">
        <v>211</v>
      </c>
      <c r="AO121" s="16" t="s">
        <v>223</v>
      </c>
      <c r="AP121" s="16" t="s">
        <v>224</v>
      </c>
      <c r="AQ121" s="16" t="s">
        <v>225</v>
      </c>
      <c r="AR121" s="16" t="s">
        <v>226</v>
      </c>
      <c r="AS121" s="16" t="s">
        <v>52</v>
      </c>
      <c r="AT121" s="16" t="s">
        <v>227</v>
      </c>
      <c r="AU121" s="16" t="s">
        <v>228</v>
      </c>
      <c r="AV121" s="16" t="s">
        <v>52</v>
      </c>
      <c r="AW121" s="16" t="s">
        <v>227</v>
      </c>
      <c r="AX121" s="16" t="s">
        <v>228</v>
      </c>
      <c r="AY121" s="16" t="s">
        <v>52</v>
      </c>
      <c r="AZ121" s="16" t="s">
        <v>227</v>
      </c>
      <c r="BA121" s="16" t="s">
        <v>228</v>
      </c>
      <c r="BB121" s="16" t="s">
        <v>212</v>
      </c>
      <c r="BC121" s="16" t="s">
        <v>213</v>
      </c>
      <c r="BD121" s="16" t="s">
        <v>212</v>
      </c>
      <c r="BE121" s="16" t="s">
        <v>213</v>
      </c>
      <c r="BF121" s="16" t="s">
        <v>212</v>
      </c>
      <c r="BG121" s="16" t="s">
        <v>213</v>
      </c>
      <c r="BH121" s="16" t="s">
        <v>53</v>
      </c>
      <c r="BI121" s="16" t="s">
        <v>54</v>
      </c>
      <c r="BJ121" s="16" t="s">
        <v>53</v>
      </c>
      <c r="BK121" s="16" t="s">
        <v>54</v>
      </c>
      <c r="BL121" s="16" t="s">
        <v>53</v>
      </c>
      <c r="BM121" s="16" t="s">
        <v>54</v>
      </c>
      <c r="BN121" s="16" t="s">
        <v>277</v>
      </c>
      <c r="BO121" s="16" t="s">
        <v>278</v>
      </c>
      <c r="BP121" s="16" t="s">
        <v>55</v>
      </c>
      <c r="BQ121" s="16" t="s">
        <v>277</v>
      </c>
      <c r="BR121" s="16" t="s">
        <v>278</v>
      </c>
      <c r="BS121" s="16" t="s">
        <v>55</v>
      </c>
      <c r="BT121" s="16" t="s">
        <v>277</v>
      </c>
      <c r="BU121" s="16" t="s">
        <v>278</v>
      </c>
      <c r="BV121" s="16" t="s">
        <v>55</v>
      </c>
      <c r="BW121" s="16" t="s">
        <v>56</v>
      </c>
      <c r="BX121" s="16" t="s">
        <v>57</v>
      </c>
      <c r="BY121" s="16" t="s">
        <v>58</v>
      </c>
      <c r="BZ121" s="16" t="s">
        <v>59</v>
      </c>
      <c r="CA121" s="16" t="s">
        <v>52</v>
      </c>
      <c r="CB121" s="16" t="s">
        <v>51</v>
      </c>
      <c r="CC121" s="16" t="s">
        <v>60</v>
      </c>
      <c r="CD121" s="16" t="s">
        <v>61</v>
      </c>
      <c r="CE121" s="16" t="s">
        <v>62</v>
      </c>
      <c r="CF121" s="16" t="s">
        <v>63</v>
      </c>
      <c r="CG121" s="16" t="s">
        <v>64</v>
      </c>
      <c r="CH121" s="16" t="s">
        <v>65</v>
      </c>
      <c r="CI121" s="16" t="s">
        <v>66</v>
      </c>
      <c r="CJ121" s="16" t="s">
        <v>67</v>
      </c>
      <c r="CK121" s="16" t="s">
        <v>71</v>
      </c>
      <c r="CL121" s="16" t="s">
        <v>72</v>
      </c>
      <c r="CM121" s="16" t="s">
        <v>73</v>
      </c>
      <c r="CN121" s="16" t="s">
        <v>74</v>
      </c>
      <c r="CO121" s="16" t="s">
        <v>75</v>
      </c>
      <c r="CP121" s="16" t="s">
        <v>76</v>
      </c>
      <c r="CQ121" s="16" t="s">
        <v>77</v>
      </c>
      <c r="CR121" s="16" t="s">
        <v>78</v>
      </c>
      <c r="CS121" s="16" t="s">
        <v>229</v>
      </c>
      <c r="CT121" s="16" t="s">
        <v>79</v>
      </c>
      <c r="CU121" s="16" t="s">
        <v>80</v>
      </c>
      <c r="CV121" s="16" t="s">
        <v>79</v>
      </c>
      <c r="CW121" s="16" t="s">
        <v>83</v>
      </c>
      <c r="CX121" s="16" t="s">
        <v>84</v>
      </c>
      <c r="CY121" s="16" t="s">
        <v>85</v>
      </c>
      <c r="CZ121" s="16" t="s">
        <v>86</v>
      </c>
      <c r="DA121" s="16" t="s">
        <v>87</v>
      </c>
      <c r="DB121" s="16" t="s">
        <v>88</v>
      </c>
      <c r="DC121" s="16" t="s">
        <v>89</v>
      </c>
      <c r="DD121" s="16" t="s">
        <v>90</v>
      </c>
      <c r="DE121" s="16" t="s">
        <v>91</v>
      </c>
      <c r="DF121" s="16" t="s">
        <v>83</v>
      </c>
      <c r="DG121" s="16" t="s">
        <v>84</v>
      </c>
      <c r="DH121" s="16" t="s">
        <v>85</v>
      </c>
      <c r="DI121" s="16" t="s">
        <v>86</v>
      </c>
      <c r="DJ121" s="16" t="s">
        <v>87</v>
      </c>
      <c r="DK121" s="16" t="s">
        <v>88</v>
      </c>
      <c r="DL121" s="16" t="s">
        <v>89</v>
      </c>
      <c r="DM121" s="16" t="s">
        <v>90</v>
      </c>
      <c r="DN121" s="16" t="s">
        <v>91</v>
      </c>
      <c r="DO121" s="16" t="s">
        <v>83</v>
      </c>
      <c r="DP121" s="16" t="s">
        <v>84</v>
      </c>
      <c r="DQ121" s="16" t="s">
        <v>85</v>
      </c>
      <c r="DR121" s="16" t="s">
        <v>86</v>
      </c>
      <c r="DS121" s="16" t="s">
        <v>87</v>
      </c>
      <c r="DT121" s="16" t="s">
        <v>88</v>
      </c>
      <c r="DU121" s="16" t="s">
        <v>89</v>
      </c>
      <c r="DV121" s="16" t="s">
        <v>90</v>
      </c>
      <c r="DW121" s="16" t="s">
        <v>91</v>
      </c>
      <c r="DX121" s="16" t="s">
        <v>92</v>
      </c>
      <c r="DY121" s="16" t="s">
        <v>93</v>
      </c>
      <c r="DZ121" s="16" t="s">
        <v>214</v>
      </c>
      <c r="EA121" s="16" t="s">
        <v>215</v>
      </c>
      <c r="EB121" s="16" t="s">
        <v>216</v>
      </c>
      <c r="EC121" s="16" t="s">
        <v>94</v>
      </c>
      <c r="ED121" s="16" t="s">
        <v>92</v>
      </c>
      <c r="EE121" s="16" t="s">
        <v>93</v>
      </c>
      <c r="EF121" s="16" t="s">
        <v>214</v>
      </c>
      <c r="EG121" s="16" t="s">
        <v>215</v>
      </c>
      <c r="EH121" s="16" t="s">
        <v>216</v>
      </c>
      <c r="EI121" s="16" t="s">
        <v>94</v>
      </c>
      <c r="EJ121" s="16" t="s">
        <v>92</v>
      </c>
      <c r="EK121" s="16" t="s">
        <v>93</v>
      </c>
      <c r="EL121" s="16" t="s">
        <v>214</v>
      </c>
      <c r="EM121" s="16" t="s">
        <v>215</v>
      </c>
      <c r="EN121" s="16" t="s">
        <v>216</v>
      </c>
      <c r="EO121" s="16" t="s">
        <v>94</v>
      </c>
      <c r="EP121" s="16" t="s">
        <v>95</v>
      </c>
      <c r="EQ121" s="16" t="s">
        <v>96</v>
      </c>
      <c r="ER121" s="16" t="s">
        <v>97</v>
      </c>
      <c r="ES121" s="16" t="s">
        <v>98</v>
      </c>
      <c r="ET121" s="16" t="s">
        <v>272</v>
      </c>
      <c r="EU121" s="16" t="s">
        <v>99</v>
      </c>
      <c r="EV121" s="16" t="s">
        <v>100</v>
      </c>
      <c r="EW121" s="16" t="s">
        <v>95</v>
      </c>
      <c r="EX121" s="16" t="s">
        <v>96</v>
      </c>
      <c r="EY121" s="16" t="s">
        <v>97</v>
      </c>
      <c r="EZ121" s="16" t="s">
        <v>98</v>
      </c>
      <c r="FA121" s="16" t="s">
        <v>272</v>
      </c>
      <c r="FB121" s="16" t="s">
        <v>99</v>
      </c>
      <c r="FC121" s="16" t="s">
        <v>100</v>
      </c>
      <c r="FD121" s="16" t="s">
        <v>95</v>
      </c>
      <c r="FE121" s="16" t="s">
        <v>96</v>
      </c>
      <c r="FF121" s="16" t="s">
        <v>97</v>
      </c>
      <c r="FG121" s="16" t="s">
        <v>98</v>
      </c>
      <c r="FH121" s="16" t="s">
        <v>272</v>
      </c>
      <c r="FI121" s="16" t="s">
        <v>99</v>
      </c>
      <c r="FJ121" s="16" t="s">
        <v>100</v>
      </c>
    </row>
    <row r="122" spans="1:166" x14ac:dyDescent="0.35">
      <c r="A122" s="15" t="s">
        <v>2</v>
      </c>
      <c r="B122" s="14">
        <v>2289</v>
      </c>
      <c r="C122" s="14">
        <v>1166</v>
      </c>
      <c r="D122" s="14">
        <v>1110</v>
      </c>
      <c r="E122" s="14">
        <v>77</v>
      </c>
      <c r="F122" s="14">
        <v>129</v>
      </c>
      <c r="G122" s="14">
        <v>264</v>
      </c>
      <c r="H122" s="14">
        <v>347</v>
      </c>
      <c r="I122" s="14">
        <v>390</v>
      </c>
      <c r="J122" s="14">
        <v>418</v>
      </c>
      <c r="K122" s="14">
        <v>436</v>
      </c>
      <c r="L122" s="14">
        <v>229</v>
      </c>
      <c r="M122" s="14">
        <v>1625</v>
      </c>
      <c r="N122" s="14">
        <v>664</v>
      </c>
      <c r="O122" s="14">
        <v>41</v>
      </c>
      <c r="P122" s="14">
        <v>66</v>
      </c>
      <c r="Q122" s="14">
        <v>134</v>
      </c>
      <c r="R122" s="14">
        <v>170</v>
      </c>
      <c r="S122" s="14">
        <v>214</v>
      </c>
      <c r="T122" s="14">
        <v>209</v>
      </c>
      <c r="U122" s="14">
        <v>226</v>
      </c>
      <c r="V122" s="14">
        <v>107</v>
      </c>
      <c r="W122" s="14">
        <v>833</v>
      </c>
      <c r="X122" s="14">
        <v>333</v>
      </c>
      <c r="Y122" s="14">
        <v>36</v>
      </c>
      <c r="Z122" s="14">
        <v>63</v>
      </c>
      <c r="AA122" s="14">
        <v>130</v>
      </c>
      <c r="AB122" s="14">
        <v>178</v>
      </c>
      <c r="AC122" s="14">
        <v>176</v>
      </c>
      <c r="AD122" s="14">
        <v>207</v>
      </c>
      <c r="AE122" s="14">
        <v>204</v>
      </c>
      <c r="AF122" s="14">
        <v>117</v>
      </c>
      <c r="AG122" s="14">
        <v>789</v>
      </c>
      <c r="AH122" s="14">
        <v>321</v>
      </c>
      <c r="AI122" s="14">
        <v>1884</v>
      </c>
      <c r="AJ122" s="14">
        <v>968</v>
      </c>
      <c r="AK122" s="14">
        <v>910</v>
      </c>
      <c r="AL122" s="14">
        <v>406</v>
      </c>
      <c r="AM122" s="14">
        <v>198</v>
      </c>
      <c r="AN122" s="14">
        <v>201</v>
      </c>
      <c r="AO122" s="14">
        <v>22</v>
      </c>
      <c r="AP122" s="14">
        <v>81</v>
      </c>
      <c r="AQ122" s="14">
        <v>131</v>
      </c>
      <c r="AR122" s="14">
        <v>171</v>
      </c>
      <c r="AS122" s="14">
        <v>235</v>
      </c>
      <c r="AT122" s="14">
        <v>103</v>
      </c>
      <c r="AU122" s="14">
        <v>302</v>
      </c>
      <c r="AV122" s="14">
        <v>112</v>
      </c>
      <c r="AW122" s="14">
        <v>47</v>
      </c>
      <c r="AX122" s="14">
        <v>151</v>
      </c>
      <c r="AY122" s="14">
        <v>118</v>
      </c>
      <c r="AZ122" s="14">
        <v>53</v>
      </c>
      <c r="BA122" s="14">
        <v>148</v>
      </c>
      <c r="BB122" s="14">
        <v>817</v>
      </c>
      <c r="BC122" s="14">
        <v>1472</v>
      </c>
      <c r="BD122" s="14">
        <v>411</v>
      </c>
      <c r="BE122" s="14">
        <v>756</v>
      </c>
      <c r="BF122" s="14">
        <v>407</v>
      </c>
      <c r="BG122" s="14">
        <v>704</v>
      </c>
      <c r="BH122" s="14">
        <v>2063</v>
      </c>
      <c r="BI122" s="14">
        <v>226</v>
      </c>
      <c r="BJ122" s="14">
        <v>1048</v>
      </c>
      <c r="BK122" s="14">
        <v>118</v>
      </c>
      <c r="BL122" s="14">
        <v>1003</v>
      </c>
      <c r="BM122" s="14">
        <v>108</v>
      </c>
      <c r="BN122" s="14">
        <v>626</v>
      </c>
      <c r="BO122" s="14">
        <v>1327</v>
      </c>
      <c r="BP122" s="14">
        <v>214</v>
      </c>
      <c r="BQ122" s="14">
        <v>285</v>
      </c>
      <c r="BR122" s="14">
        <v>698</v>
      </c>
      <c r="BS122" s="14">
        <v>111</v>
      </c>
      <c r="BT122" s="14">
        <v>330</v>
      </c>
      <c r="BU122" s="14">
        <v>628</v>
      </c>
      <c r="BV122" s="14">
        <v>102</v>
      </c>
      <c r="BW122" s="14">
        <v>518</v>
      </c>
      <c r="BX122" s="14">
        <v>759</v>
      </c>
      <c r="BY122" s="14">
        <v>391</v>
      </c>
      <c r="BZ122" s="14">
        <v>898</v>
      </c>
      <c r="CA122" s="14">
        <v>260</v>
      </c>
      <c r="CB122" s="14">
        <v>798</v>
      </c>
      <c r="CC122" s="14">
        <v>990</v>
      </c>
      <c r="CD122" s="14">
        <v>394</v>
      </c>
      <c r="CE122" s="14">
        <v>555</v>
      </c>
      <c r="CF122" s="14">
        <v>1136</v>
      </c>
      <c r="CG122" s="14">
        <v>344</v>
      </c>
      <c r="CH122" s="14">
        <v>789</v>
      </c>
      <c r="CI122" s="14">
        <v>906</v>
      </c>
      <c r="CJ122" s="14">
        <v>475</v>
      </c>
      <c r="CK122" s="14">
        <v>1809</v>
      </c>
      <c r="CL122" s="14">
        <v>992</v>
      </c>
      <c r="CM122" s="14">
        <v>818</v>
      </c>
      <c r="CN122" s="14">
        <v>480</v>
      </c>
      <c r="CO122" s="14">
        <v>1109</v>
      </c>
      <c r="CP122" s="14">
        <v>967</v>
      </c>
      <c r="CQ122" s="14">
        <v>214</v>
      </c>
      <c r="CR122" s="14">
        <v>730</v>
      </c>
      <c r="CS122" s="14">
        <v>1322</v>
      </c>
      <c r="CT122" s="14">
        <v>1052</v>
      </c>
      <c r="CU122" s="14">
        <v>1235</v>
      </c>
      <c r="CV122" s="14">
        <v>196</v>
      </c>
      <c r="CW122" s="14">
        <v>66</v>
      </c>
      <c r="CX122" s="14">
        <v>163</v>
      </c>
      <c r="CY122" s="14">
        <v>430</v>
      </c>
      <c r="CZ122" s="14">
        <v>422</v>
      </c>
      <c r="DA122" s="14">
        <v>391</v>
      </c>
      <c r="DB122" s="14">
        <v>346</v>
      </c>
      <c r="DC122" s="14">
        <v>265</v>
      </c>
      <c r="DD122" s="14">
        <v>130</v>
      </c>
      <c r="DE122" s="14">
        <v>77</v>
      </c>
      <c r="DF122" s="14">
        <v>28</v>
      </c>
      <c r="DG122" s="14">
        <v>79</v>
      </c>
      <c r="DH122" s="14">
        <v>226</v>
      </c>
      <c r="DI122" s="14">
        <v>209</v>
      </c>
      <c r="DJ122" s="14">
        <v>214</v>
      </c>
      <c r="DK122" s="14">
        <v>170</v>
      </c>
      <c r="DL122" s="14">
        <v>133</v>
      </c>
      <c r="DM122" s="14">
        <v>67</v>
      </c>
      <c r="DN122" s="14">
        <v>41</v>
      </c>
      <c r="DO122" s="14">
        <v>35</v>
      </c>
      <c r="DP122" s="14">
        <v>82</v>
      </c>
      <c r="DQ122" s="14">
        <v>198</v>
      </c>
      <c r="DR122" s="14">
        <v>211</v>
      </c>
      <c r="DS122" s="14">
        <v>177</v>
      </c>
      <c r="DT122" s="14">
        <v>176</v>
      </c>
      <c r="DU122" s="14">
        <v>131</v>
      </c>
      <c r="DV122" s="14">
        <v>63</v>
      </c>
      <c r="DW122" s="14">
        <v>36</v>
      </c>
      <c r="DX122" s="14">
        <v>28</v>
      </c>
      <c r="DY122" s="14">
        <v>289</v>
      </c>
      <c r="DZ122" s="14">
        <v>534</v>
      </c>
      <c r="EA122" s="14">
        <v>691</v>
      </c>
      <c r="EB122" s="14">
        <v>520</v>
      </c>
      <c r="EC122" s="14">
        <v>229</v>
      </c>
      <c r="ED122" s="14">
        <v>16</v>
      </c>
      <c r="EE122" s="14">
        <v>148</v>
      </c>
      <c r="EF122" s="14">
        <v>262</v>
      </c>
      <c r="EG122" s="14">
        <v>383</v>
      </c>
      <c r="EH122" s="14">
        <v>250</v>
      </c>
      <c r="EI122" s="14">
        <v>107</v>
      </c>
      <c r="EJ122" s="14">
        <v>12</v>
      </c>
      <c r="EK122" s="14">
        <v>140</v>
      </c>
      <c r="EL122" s="14">
        <v>272</v>
      </c>
      <c r="EM122" s="14">
        <v>306</v>
      </c>
      <c r="EN122" s="14">
        <v>264</v>
      </c>
      <c r="EO122" s="14">
        <v>117</v>
      </c>
      <c r="EP122" s="14">
        <v>66</v>
      </c>
      <c r="EQ122" s="14">
        <v>340</v>
      </c>
      <c r="ER122" s="14">
        <v>611</v>
      </c>
      <c r="ES122" s="14">
        <v>582</v>
      </c>
      <c r="ET122" s="14">
        <v>464</v>
      </c>
      <c r="EU122" s="14">
        <v>150</v>
      </c>
      <c r="EV122" s="14">
        <v>77</v>
      </c>
      <c r="EW122" s="14">
        <v>28</v>
      </c>
      <c r="EX122" s="14">
        <v>169</v>
      </c>
      <c r="EY122" s="14">
        <v>305</v>
      </c>
      <c r="EZ122" s="14">
        <v>314</v>
      </c>
      <c r="FA122" s="14">
        <v>232</v>
      </c>
      <c r="FB122" s="14">
        <v>77</v>
      </c>
      <c r="FC122" s="14">
        <v>41</v>
      </c>
      <c r="FD122" s="14">
        <v>35</v>
      </c>
      <c r="FE122" s="14">
        <v>166</v>
      </c>
      <c r="FF122" s="14">
        <v>301</v>
      </c>
      <c r="FG122" s="14">
        <v>268</v>
      </c>
      <c r="FH122" s="14">
        <v>233</v>
      </c>
      <c r="FI122" s="14">
        <v>72</v>
      </c>
      <c r="FJ122" s="14">
        <v>36</v>
      </c>
    </row>
    <row r="123" spans="1:166" x14ac:dyDescent="0.35">
      <c r="A123" s="13" t="s">
        <v>283</v>
      </c>
      <c r="B123" s="10">
        <v>0.18695428118565999</v>
      </c>
      <c r="C123" s="10">
        <v>0.19521645128098</v>
      </c>
      <c r="D123" s="10">
        <v>0.17991794714315701</v>
      </c>
      <c r="E123" s="10">
        <v>0.14709739431334701</v>
      </c>
      <c r="F123" s="10">
        <v>0.12958426995250599</v>
      </c>
      <c r="G123" s="12">
        <v>0.13157270285782499</v>
      </c>
      <c r="H123" s="12">
        <v>0.14402352362822801</v>
      </c>
      <c r="I123" s="11">
        <v>0.22965391888688899</v>
      </c>
      <c r="J123" s="10">
        <v>0.212504093978234</v>
      </c>
      <c r="K123" s="10">
        <v>0.20937391743961001</v>
      </c>
      <c r="L123" s="10">
        <v>0.19966472876590799</v>
      </c>
      <c r="M123" s="10">
        <v>0.179154814561441</v>
      </c>
      <c r="N123" s="10">
        <v>0.20603419219901301</v>
      </c>
      <c r="O123" s="10">
        <v>0</v>
      </c>
      <c r="P123" s="10">
        <v>0.18122157822146001</v>
      </c>
      <c r="Q123" s="12">
        <v>0.105379369537749</v>
      </c>
      <c r="R123" s="10">
        <v>0.15883074132547501</v>
      </c>
      <c r="S123" s="11">
        <v>0.27882588266342401</v>
      </c>
      <c r="T123" s="10">
        <v>0.195092391138635</v>
      </c>
      <c r="U123" s="10">
        <v>0.21731885178537</v>
      </c>
      <c r="V123" s="10">
        <v>0.186195727461264</v>
      </c>
      <c r="W123" s="10">
        <v>0.190384647208268</v>
      </c>
      <c r="X123" s="10">
        <v>0.20730589154128001</v>
      </c>
      <c r="Y123" s="10">
        <v>0</v>
      </c>
      <c r="Z123" s="12">
        <v>0</v>
      </c>
      <c r="AA123" s="10">
        <v>0.15854155470155501</v>
      </c>
      <c r="AB123" s="12">
        <v>0.129887719594135</v>
      </c>
      <c r="AC123" s="10">
        <v>0.169755191549398</v>
      </c>
      <c r="AD123" s="10">
        <v>0.23282000454944199</v>
      </c>
      <c r="AE123" s="10">
        <v>0.20659356656182901</v>
      </c>
      <c r="AF123" s="10">
        <v>0.21436051334353101</v>
      </c>
      <c r="AG123" s="10">
        <v>0.16791228900143201</v>
      </c>
      <c r="AH123" s="10">
        <v>0.20942452992343999</v>
      </c>
      <c r="AI123" s="12">
        <v>0.17090293375853099</v>
      </c>
      <c r="AJ123" s="10">
        <v>0.17721923068034601</v>
      </c>
      <c r="AK123" s="12">
        <v>0.165251483683475</v>
      </c>
      <c r="AL123" s="11">
        <v>0.26150813509148702</v>
      </c>
      <c r="AM123" s="11">
        <v>0.283411417368093</v>
      </c>
      <c r="AN123" s="11">
        <v>0.24636134509918201</v>
      </c>
      <c r="AO123" s="10">
        <v>0</v>
      </c>
      <c r="AP123" s="10">
        <v>0.110689237751509</v>
      </c>
      <c r="AQ123" s="11">
        <v>0.28497300988695901</v>
      </c>
      <c r="AR123" s="11">
        <v>0.341609504074529</v>
      </c>
      <c r="AS123" s="10">
        <v>0.203304253551292</v>
      </c>
      <c r="AT123" s="12">
        <v>9.95108230429394E-2</v>
      </c>
      <c r="AU123" s="11">
        <v>0.31696744716151098</v>
      </c>
      <c r="AV123" s="10">
        <v>0.18698079378124099</v>
      </c>
      <c r="AW123" s="10">
        <v>0</v>
      </c>
      <c r="AX123" s="11">
        <v>0.34291382584505797</v>
      </c>
      <c r="AY123" s="10">
        <v>0.221331259849461</v>
      </c>
      <c r="AZ123" s="10">
        <v>0</v>
      </c>
      <c r="BA123" s="11">
        <v>0.29857790466060502</v>
      </c>
      <c r="BB123" s="12">
        <v>0.138008648904063</v>
      </c>
      <c r="BC123" s="11">
        <v>0.214124687886697</v>
      </c>
      <c r="BD123" s="12">
        <v>0.14188900824209699</v>
      </c>
      <c r="BE123" s="11">
        <v>0.224194719962863</v>
      </c>
      <c r="BF123" s="12">
        <v>0.13409098288758201</v>
      </c>
      <c r="BG123" s="10">
        <v>0.206398984847706</v>
      </c>
      <c r="BH123" s="10">
        <v>0.19173727122306</v>
      </c>
      <c r="BI123" s="10">
        <v>0.14331363467688199</v>
      </c>
      <c r="BJ123" s="10">
        <v>0.19948688182112301</v>
      </c>
      <c r="BK123" s="10">
        <v>0.157436526006728</v>
      </c>
      <c r="BL123" s="10">
        <v>0.18551793221672999</v>
      </c>
      <c r="BM123" s="10">
        <v>0.12778545385821999</v>
      </c>
      <c r="BN123" s="11">
        <v>0.236119105924398</v>
      </c>
      <c r="BO123" s="10">
        <v>0.177351954389252</v>
      </c>
      <c r="BP123" s="12">
        <v>0.13619060115422399</v>
      </c>
      <c r="BQ123" s="11">
        <v>0.24598551966479801</v>
      </c>
      <c r="BR123" s="10">
        <v>0.19166989951698499</v>
      </c>
      <c r="BS123" s="10">
        <v>0.152522875265201</v>
      </c>
      <c r="BT123" s="11">
        <v>0.23406192021087899</v>
      </c>
      <c r="BU123" s="10">
        <v>0.16181512632721601</v>
      </c>
      <c r="BV123" s="10">
        <v>0.118422116265745</v>
      </c>
      <c r="BW123" s="12">
        <v>0.12242999158739799</v>
      </c>
      <c r="BX123" s="11">
        <v>0.21227518889323599</v>
      </c>
      <c r="BY123" s="10">
        <v>0.17308171074002801</v>
      </c>
      <c r="BZ123" s="10">
        <v>0.17854704119095799</v>
      </c>
      <c r="CA123" s="11">
        <v>0.26251298737408801</v>
      </c>
      <c r="CB123" s="12">
        <v>0.15186294227077701</v>
      </c>
      <c r="CC123" s="10">
        <v>0.19270153669975101</v>
      </c>
      <c r="CD123" s="10">
        <v>0.16520412511544</v>
      </c>
      <c r="CE123" s="10">
        <v>0.18722934945765099</v>
      </c>
      <c r="CF123" s="10">
        <v>0.20000153136658499</v>
      </c>
      <c r="CG123" s="12">
        <v>0.147446191343301</v>
      </c>
      <c r="CH123" s="12">
        <v>0.13568479085767499</v>
      </c>
      <c r="CI123" s="11">
        <v>0.23015773006880499</v>
      </c>
      <c r="CJ123" s="11">
        <v>0.25311873505681898</v>
      </c>
      <c r="CK123" s="11">
        <v>0.201321992667228</v>
      </c>
      <c r="CL123" s="11">
        <v>0.207982577270826</v>
      </c>
      <c r="CM123" s="10">
        <v>0.19324303016750299</v>
      </c>
      <c r="CN123" s="12">
        <v>0.13282692816283401</v>
      </c>
      <c r="CO123" s="10">
        <v>0.18471328701880599</v>
      </c>
      <c r="CP123" s="10">
        <v>0.187593560999887</v>
      </c>
      <c r="CQ123" s="10">
        <v>0.195695994860003</v>
      </c>
      <c r="CR123" s="10">
        <v>0.202038494077588</v>
      </c>
      <c r="CS123" s="10">
        <v>0.17554232376175</v>
      </c>
      <c r="CT123" s="10">
        <v>0.20387439789275699</v>
      </c>
      <c r="CU123" s="10">
        <v>0.17196341470007401</v>
      </c>
      <c r="CV123" s="12">
        <v>0.128802493171147</v>
      </c>
      <c r="CW123" s="12">
        <v>0</v>
      </c>
      <c r="CX123" s="11">
        <v>0.24964045885618399</v>
      </c>
      <c r="CY123" s="10">
        <v>0.21230253711834199</v>
      </c>
      <c r="CZ123" s="10">
        <v>0.210363748329184</v>
      </c>
      <c r="DA123" s="11">
        <v>0.22862305527576099</v>
      </c>
      <c r="DB123" s="12">
        <v>0.14297466314134299</v>
      </c>
      <c r="DC123" s="12">
        <v>0.13187065042187801</v>
      </c>
      <c r="DD123" s="10">
        <v>0.13173782601822201</v>
      </c>
      <c r="DE123" s="10">
        <v>0.14740653595511599</v>
      </c>
      <c r="DF123" s="10">
        <v>0</v>
      </c>
      <c r="DG123" s="10">
        <v>0</v>
      </c>
      <c r="DH123" s="10">
        <v>0.21731885178537</v>
      </c>
      <c r="DI123" s="10">
        <v>0.195092391138635</v>
      </c>
      <c r="DJ123" s="11">
        <v>0.27882588266342401</v>
      </c>
      <c r="DK123" s="10">
        <v>0.15883074132547501</v>
      </c>
      <c r="DL123" s="12">
        <v>0.102970465386448</v>
      </c>
      <c r="DM123" s="10">
        <v>0.18603312989242199</v>
      </c>
      <c r="DN123" s="10">
        <v>0</v>
      </c>
      <c r="DO123" s="12">
        <v>0</v>
      </c>
      <c r="DP123" s="11">
        <v>0</v>
      </c>
      <c r="DQ123" s="10">
        <v>0.21286379577554601</v>
      </c>
      <c r="DR123" s="10">
        <v>0.22812927134180999</v>
      </c>
      <c r="DS123" s="10">
        <v>0.16807417233114899</v>
      </c>
      <c r="DT123" s="12">
        <v>0.12773590162082299</v>
      </c>
      <c r="DU123" s="10">
        <v>0.161173720530076</v>
      </c>
      <c r="DV123" s="12">
        <v>0</v>
      </c>
      <c r="DW123" s="10">
        <v>0</v>
      </c>
      <c r="DX123" s="10">
        <v>0</v>
      </c>
      <c r="DY123" s="12">
        <v>0.11795792168420401</v>
      </c>
      <c r="DZ123" s="12">
        <v>0.15654318360576699</v>
      </c>
      <c r="EA123" s="11">
        <v>0.215034381004367</v>
      </c>
      <c r="EB123" s="10">
        <v>0.21375173893094401</v>
      </c>
      <c r="EC123" s="10">
        <v>0.19966472876590799</v>
      </c>
      <c r="ED123" s="10">
        <v>0</v>
      </c>
      <c r="EE123" s="12">
        <v>0.11821122627205</v>
      </c>
      <c r="EF123" s="10">
        <v>0.16732417196993801</v>
      </c>
      <c r="EG123" s="11">
        <v>0.22966487309008099</v>
      </c>
      <c r="EH123" s="10">
        <v>0.221351828027436</v>
      </c>
      <c r="EI123" s="10">
        <v>0.186195727461264</v>
      </c>
      <c r="EJ123" s="10">
        <v>0</v>
      </c>
      <c r="EK123" s="12">
        <v>0.117690186485278</v>
      </c>
      <c r="EL123" s="10">
        <v>0.146174876454574</v>
      </c>
      <c r="EM123" s="10">
        <v>0.19859258904478899</v>
      </c>
      <c r="EN123" s="10">
        <v>0.21130265661224301</v>
      </c>
      <c r="EO123" s="10">
        <v>0.21436051334353101</v>
      </c>
      <c r="EP123" s="12">
        <v>0</v>
      </c>
      <c r="EQ123" s="11">
        <v>0.29741016131404802</v>
      </c>
      <c r="ER123" s="10">
        <v>0.181126870676691</v>
      </c>
      <c r="ES123" s="10">
        <v>0.20021956111372</v>
      </c>
      <c r="ET123" s="12">
        <v>0.13412916826451399</v>
      </c>
      <c r="EU123" s="10">
        <v>0.141216975518864</v>
      </c>
      <c r="EV123" s="10">
        <v>0.14740653595511599</v>
      </c>
      <c r="EW123" s="10">
        <v>0</v>
      </c>
      <c r="EX123" s="11">
        <v>0.31610960671452598</v>
      </c>
      <c r="EY123" s="10">
        <v>0.15699979479592399</v>
      </c>
      <c r="EZ123" s="11">
        <v>0.24346146496997501</v>
      </c>
      <c r="FA123" s="12">
        <v>0.12413364177663901</v>
      </c>
      <c r="FB123" s="10">
        <v>0.17385734924861501</v>
      </c>
      <c r="FC123" s="10">
        <v>0</v>
      </c>
      <c r="FD123" s="12">
        <v>0</v>
      </c>
      <c r="FE123" s="11">
        <v>0.28651140828814198</v>
      </c>
      <c r="FF123" s="10">
        <v>0.20895890642290399</v>
      </c>
      <c r="FG123" s="10">
        <v>0.149573991124551</v>
      </c>
      <c r="FH123" s="10">
        <v>0.14407778243246699</v>
      </c>
      <c r="FI123" s="10">
        <v>0</v>
      </c>
      <c r="FJ123" s="10">
        <v>0</v>
      </c>
    </row>
    <row r="124" spans="1:166" x14ac:dyDescent="0.35">
      <c r="A124" s="13" t="s">
        <v>284</v>
      </c>
      <c r="B124" s="10">
        <v>5.2341862360239501E-2</v>
      </c>
      <c r="C124" s="10">
        <v>5.4821909860788998E-2</v>
      </c>
      <c r="D124" s="10">
        <v>5.03445751982688E-2</v>
      </c>
      <c r="E124" s="10">
        <v>4.13346946347386E-2</v>
      </c>
      <c r="F124" s="10">
        <v>2.4386858025344699E-2</v>
      </c>
      <c r="G124" s="11">
        <v>0.109040908910257</v>
      </c>
      <c r="H124" s="11">
        <v>7.4341882488867306E-2</v>
      </c>
      <c r="I124" s="11">
        <v>7.3658404936833705E-2</v>
      </c>
      <c r="J124" s="10">
        <v>4.6402497448613703E-2</v>
      </c>
      <c r="K124" s="12">
        <v>2.3318200962958498E-2</v>
      </c>
      <c r="L124" s="12">
        <v>2.6679981699639301E-3</v>
      </c>
      <c r="M124" s="11">
        <v>6.7109751167557893E-2</v>
      </c>
      <c r="N124" s="12">
        <v>1.62150324275665E-2</v>
      </c>
      <c r="O124" s="10">
        <v>0</v>
      </c>
      <c r="P124" s="10">
        <v>4.7510638945175203E-2</v>
      </c>
      <c r="Q124" s="11">
        <v>0.118629923906341</v>
      </c>
      <c r="R124" s="11">
        <v>8.6383603768191902E-2</v>
      </c>
      <c r="S124" s="10">
        <v>7.9910864377490107E-2</v>
      </c>
      <c r="T124" s="10">
        <v>4.0567253264305998E-2</v>
      </c>
      <c r="U124" s="12">
        <v>9.0805416615411701E-3</v>
      </c>
      <c r="V124" s="12">
        <v>0</v>
      </c>
      <c r="W124" s="11">
        <v>7.4271028896715899E-2</v>
      </c>
      <c r="X124" s="12">
        <v>6.1591414285513896E-3</v>
      </c>
      <c r="Y124" s="10">
        <v>0</v>
      </c>
      <c r="Z124" s="10">
        <v>0</v>
      </c>
      <c r="AA124" s="11">
        <v>9.91679873696268E-2</v>
      </c>
      <c r="AB124" s="10">
        <v>6.2846177102611894E-2</v>
      </c>
      <c r="AC124" s="10">
        <v>6.6041984227532796E-2</v>
      </c>
      <c r="AD124" s="10">
        <v>5.2887944897572203E-2</v>
      </c>
      <c r="AE124" s="10">
        <v>3.9743999834396797E-2</v>
      </c>
      <c r="AF124" s="12">
        <v>5.2084282270213802E-3</v>
      </c>
      <c r="AG124" s="10">
        <v>5.9779485533371902E-2</v>
      </c>
      <c r="AH124" s="12">
        <v>2.7156178565541599E-2</v>
      </c>
      <c r="AI124" s="11">
        <v>6.0509190418275099E-2</v>
      </c>
      <c r="AJ124" s="11">
        <v>6.3891355729147503E-2</v>
      </c>
      <c r="AK124" s="10">
        <v>5.7288261075281399E-2</v>
      </c>
      <c r="AL124" s="12">
        <v>1.4406992057038199E-2</v>
      </c>
      <c r="AM124" s="12">
        <v>1.03772987434133E-2</v>
      </c>
      <c r="AN124" s="12">
        <v>1.8887633633845401E-2</v>
      </c>
      <c r="AO124" s="10">
        <v>0</v>
      </c>
      <c r="AP124" s="10">
        <v>7.5265723049640198E-3</v>
      </c>
      <c r="AQ124" s="12">
        <v>7.9708522756312197E-3</v>
      </c>
      <c r="AR124" s="10">
        <v>2.4523250596168E-2</v>
      </c>
      <c r="AS124" s="12">
        <v>7.0562373681119298E-3</v>
      </c>
      <c r="AT124" s="12">
        <v>5.8938464721941704E-3</v>
      </c>
      <c r="AU124" s="12">
        <v>1.7321442869320299E-2</v>
      </c>
      <c r="AV124" s="12">
        <v>0</v>
      </c>
      <c r="AW124" s="10">
        <v>0</v>
      </c>
      <c r="AX124" s="12">
        <v>1.36056445430721E-2</v>
      </c>
      <c r="AY124" s="10">
        <v>1.40349192459198E-2</v>
      </c>
      <c r="AZ124" s="10">
        <v>0</v>
      </c>
      <c r="BA124" s="10">
        <v>2.1558103680223199E-2</v>
      </c>
      <c r="BB124" s="11">
        <v>7.4581813179503506E-2</v>
      </c>
      <c r="BC124" s="12">
        <v>3.9996153854646999E-2</v>
      </c>
      <c r="BD124" s="11">
        <v>8.8450160008081494E-2</v>
      </c>
      <c r="BE124" s="12">
        <v>3.6548232884391303E-2</v>
      </c>
      <c r="BF124" s="10">
        <v>6.0580132834446403E-2</v>
      </c>
      <c r="BG124" s="10">
        <v>4.4429974654819002E-2</v>
      </c>
      <c r="BH124" s="10">
        <v>5.4509020785578198E-2</v>
      </c>
      <c r="BI124" s="10">
        <v>3.2568416455233298E-2</v>
      </c>
      <c r="BJ124" s="10">
        <v>5.45210416352397E-2</v>
      </c>
      <c r="BK124" s="10">
        <v>5.7483650631842902E-2</v>
      </c>
      <c r="BL124" s="10">
        <v>5.5196721896403303E-2</v>
      </c>
      <c r="BM124" s="12">
        <v>5.1740074494741597E-3</v>
      </c>
      <c r="BN124" s="12">
        <v>1.31367786946146E-2</v>
      </c>
      <c r="BO124" s="11">
        <v>7.7332268592470693E-2</v>
      </c>
      <c r="BP124" s="10">
        <v>2.7193445956974201E-2</v>
      </c>
      <c r="BQ124" s="12">
        <v>7.2063733989567898E-3</v>
      </c>
      <c r="BR124" s="11">
        <v>7.8117991799848005E-2</v>
      </c>
      <c r="BS124" s="10">
        <v>4.7183888038951897E-2</v>
      </c>
      <c r="BT124" s="12">
        <v>1.87099253795644E-2</v>
      </c>
      <c r="BU124" s="11">
        <v>7.6628228240740406E-2</v>
      </c>
      <c r="BV124" s="12">
        <v>5.4451048726860199E-3</v>
      </c>
      <c r="BW124" s="10">
        <v>5.45273932580876E-2</v>
      </c>
      <c r="BX124" s="11">
        <v>9.35303939071912E-2</v>
      </c>
      <c r="BY124" s="12">
        <v>2.6373342006374301E-2</v>
      </c>
      <c r="BZ124" s="11">
        <v>0.100460762121797</v>
      </c>
      <c r="CA124" s="10">
        <v>4.0793667071747503E-2</v>
      </c>
      <c r="CB124" s="12">
        <v>3.5470297430275799E-2</v>
      </c>
      <c r="CC124" s="11">
        <v>8.0064013546600005E-2</v>
      </c>
      <c r="CD124" s="12">
        <v>1.9115477225353901E-2</v>
      </c>
      <c r="CE124" s="10">
        <v>4.6470952844187403E-2</v>
      </c>
      <c r="CF124" s="11">
        <v>7.1323597666439795E-2</v>
      </c>
      <c r="CG124" s="12">
        <v>2.26929017541696E-2</v>
      </c>
      <c r="CH124" s="12">
        <v>3.6938799383001202E-2</v>
      </c>
      <c r="CI124" s="11">
        <v>7.62389055816316E-2</v>
      </c>
      <c r="CJ124" s="11">
        <v>8.7695963313877606E-2</v>
      </c>
      <c r="CK124" s="10">
        <v>5.5473393526516403E-2</v>
      </c>
      <c r="CL124" s="10">
        <v>4.9494618033742097E-2</v>
      </c>
      <c r="CM124" s="10">
        <v>6.2725355009644407E-2</v>
      </c>
      <c r="CN124" s="10">
        <v>4.0544472556268397E-2</v>
      </c>
      <c r="CO124" s="10">
        <v>5.8014465998389303E-2</v>
      </c>
      <c r="CP124" s="10">
        <v>4.6604190155524E-2</v>
      </c>
      <c r="CQ124" s="10">
        <v>4.8864805676545602E-2</v>
      </c>
      <c r="CR124" s="10">
        <v>5.1160397692689499E-2</v>
      </c>
      <c r="CS124" s="11">
        <v>6.1966341298372599E-2</v>
      </c>
      <c r="CT124" s="10">
        <v>5.1570849062696801E-2</v>
      </c>
      <c r="CU124" s="10">
        <v>5.3093674430447498E-2</v>
      </c>
      <c r="CV124" s="12">
        <v>1.2797277902347699E-2</v>
      </c>
      <c r="CW124" s="10">
        <v>0</v>
      </c>
      <c r="CX124" s="12">
        <v>0</v>
      </c>
      <c r="CY124" s="12">
        <v>2.3644364522621801E-2</v>
      </c>
      <c r="CZ124" s="10">
        <v>4.5935130530358699E-2</v>
      </c>
      <c r="DA124" s="11">
        <v>7.3327769301826204E-2</v>
      </c>
      <c r="DB124" s="11">
        <v>7.4596467012346096E-2</v>
      </c>
      <c r="DC124" s="11">
        <v>0.10889778639190099</v>
      </c>
      <c r="DD124" s="10">
        <v>2.41993223847351E-2</v>
      </c>
      <c r="DE124" s="10">
        <v>4.1421564122951199E-2</v>
      </c>
      <c r="DF124" s="10">
        <v>0</v>
      </c>
      <c r="DG124" s="12">
        <v>0</v>
      </c>
      <c r="DH124" s="12">
        <v>9.0805416615411701E-3</v>
      </c>
      <c r="DI124" s="10">
        <v>4.0567253264305998E-2</v>
      </c>
      <c r="DJ124" s="10">
        <v>7.9910864377490107E-2</v>
      </c>
      <c r="DK124" s="11">
        <v>8.6383603768191902E-2</v>
      </c>
      <c r="DL124" s="11">
        <v>0.11937616541398199</v>
      </c>
      <c r="DM124" s="10">
        <v>4.7162564912428998E-2</v>
      </c>
      <c r="DN124" s="10">
        <v>0</v>
      </c>
      <c r="DO124" s="10">
        <v>0</v>
      </c>
      <c r="DP124" s="12">
        <v>0</v>
      </c>
      <c r="DQ124" s="10">
        <v>4.0950252250572597E-2</v>
      </c>
      <c r="DR124" s="10">
        <v>5.18223868073448E-2</v>
      </c>
      <c r="DS124" s="10">
        <v>6.5387996307136806E-2</v>
      </c>
      <c r="DT124" s="10">
        <v>6.3268232883692405E-2</v>
      </c>
      <c r="DU124" s="11">
        <v>9.8273332786227394E-2</v>
      </c>
      <c r="DV124" s="10">
        <v>0</v>
      </c>
      <c r="DW124" s="10">
        <v>0</v>
      </c>
      <c r="DX124" s="10">
        <v>0</v>
      </c>
      <c r="DY124" s="10">
        <v>5.5434142426602703E-2</v>
      </c>
      <c r="DZ124" s="11">
        <v>8.4644486119154205E-2</v>
      </c>
      <c r="EA124" s="10">
        <v>6.2114279253566301E-2</v>
      </c>
      <c r="EB124" s="12">
        <v>2.4941889320677198E-2</v>
      </c>
      <c r="EC124" s="12">
        <v>2.6679981699639301E-3</v>
      </c>
      <c r="ED124" s="10">
        <v>0</v>
      </c>
      <c r="EE124" s="11">
        <v>8.9207728228983402E-2</v>
      </c>
      <c r="EF124" s="11">
        <v>8.2122504841863897E-2</v>
      </c>
      <c r="EG124" s="10">
        <v>6.6742799777638806E-2</v>
      </c>
      <c r="EH124" s="12">
        <v>8.2083909487063508E-3</v>
      </c>
      <c r="EI124" s="12">
        <v>0</v>
      </c>
      <c r="EJ124" s="10">
        <v>0</v>
      </c>
      <c r="EK124" s="10">
        <v>1.97364956127201E-2</v>
      </c>
      <c r="EL124" s="11">
        <v>8.7069929467131699E-2</v>
      </c>
      <c r="EM124" s="10">
        <v>5.6860593987257298E-2</v>
      </c>
      <c r="EN124" s="10">
        <v>4.13394386404854E-2</v>
      </c>
      <c r="EO124" s="12">
        <v>5.2084282270213802E-3</v>
      </c>
      <c r="EP124" s="10">
        <v>0</v>
      </c>
      <c r="EQ124" s="12">
        <v>1.54011254125052E-2</v>
      </c>
      <c r="ER124" s="12">
        <v>3.5077871174337603E-2</v>
      </c>
      <c r="ES124" s="10">
        <v>6.6394263455936506E-2</v>
      </c>
      <c r="ET124" s="11">
        <v>0.100233787754546</v>
      </c>
      <c r="EU124" s="10">
        <v>2.8033239114525401E-2</v>
      </c>
      <c r="EV124" s="10">
        <v>4.1421564122951199E-2</v>
      </c>
      <c r="EW124" s="10">
        <v>0</v>
      </c>
      <c r="EX124" s="12">
        <v>1.21231908370982E-2</v>
      </c>
      <c r="EY124" s="12">
        <v>2.2999959408293899E-2</v>
      </c>
      <c r="EZ124" s="11">
        <v>7.8756080676335105E-2</v>
      </c>
      <c r="FA124" s="11">
        <v>0.100790592310581</v>
      </c>
      <c r="FB124" s="10">
        <v>5.4191912899236701E-2</v>
      </c>
      <c r="FC124" s="10">
        <v>0</v>
      </c>
      <c r="FD124" s="10">
        <v>0</v>
      </c>
      <c r="FE124" s="12">
        <v>1.91615052085762E-2</v>
      </c>
      <c r="FF124" s="10">
        <v>4.79557336576577E-2</v>
      </c>
      <c r="FG124" s="10">
        <v>5.19159166812386E-2</v>
      </c>
      <c r="FH124" s="11">
        <v>9.9679596466907203E-2</v>
      </c>
      <c r="FI124" s="12">
        <v>0</v>
      </c>
      <c r="FJ124" s="10">
        <v>0</v>
      </c>
    </row>
    <row r="125" spans="1:166" x14ac:dyDescent="0.35">
      <c r="A125" s="13" t="s">
        <v>285</v>
      </c>
      <c r="B125" s="10">
        <v>5.0580976145414097E-2</v>
      </c>
      <c r="C125" s="11">
        <v>8.0709019324552794E-2</v>
      </c>
      <c r="D125" s="12">
        <v>1.95280299828328E-2</v>
      </c>
      <c r="E125" s="10">
        <v>1.30474659295598E-2</v>
      </c>
      <c r="F125" s="10">
        <v>6.0522471916327397E-2</v>
      </c>
      <c r="G125" s="10">
        <v>6.8240864906354698E-2</v>
      </c>
      <c r="H125" s="10">
        <v>4.7736338574206998E-2</v>
      </c>
      <c r="I125" s="11">
        <v>8.2189029020700993E-2</v>
      </c>
      <c r="J125" s="10">
        <v>6.0572712297789502E-2</v>
      </c>
      <c r="K125" s="12">
        <v>2.29496432904744E-2</v>
      </c>
      <c r="L125" s="12">
        <v>2.1986883899938501E-2</v>
      </c>
      <c r="M125" s="11">
        <v>6.2011457939617001E-2</v>
      </c>
      <c r="N125" s="12">
        <v>2.2618477428397399E-2</v>
      </c>
      <c r="O125" s="10">
        <v>0</v>
      </c>
      <c r="P125" s="10">
        <v>5.7818581195688799E-2</v>
      </c>
      <c r="Q125" s="11">
        <v>0.110517154577148</v>
      </c>
      <c r="R125" s="10">
        <v>6.7907593128765195E-2</v>
      </c>
      <c r="S125" s="11">
        <v>0.13764291026132899</v>
      </c>
      <c r="T125" s="11">
        <v>0.10562087937487601</v>
      </c>
      <c r="U125" s="10">
        <v>3.9809064691593399E-2</v>
      </c>
      <c r="V125" s="10">
        <v>2.31335034984314E-2</v>
      </c>
      <c r="W125" s="11">
        <v>9.9199751458865296E-2</v>
      </c>
      <c r="X125" s="10">
        <v>3.44441877744745E-2</v>
      </c>
      <c r="Y125" s="10">
        <v>0</v>
      </c>
      <c r="Z125" s="10">
        <v>0</v>
      </c>
      <c r="AA125" s="10">
        <v>2.4712880945627499E-2</v>
      </c>
      <c r="AB125" s="10">
        <v>2.8479722825385401E-2</v>
      </c>
      <c r="AC125" s="12">
        <v>1.46379967427705E-2</v>
      </c>
      <c r="AD125" s="12">
        <v>1.5957853773272999E-2</v>
      </c>
      <c r="AE125" s="12">
        <v>4.9509867638582701E-3</v>
      </c>
      <c r="AF125" s="10">
        <v>2.1750299095024399E-2</v>
      </c>
      <c r="AG125" s="12">
        <v>2.2967752698043499E-2</v>
      </c>
      <c r="AH125" s="12">
        <v>1.1074144170039201E-2</v>
      </c>
      <c r="AI125" s="11">
        <v>5.5769540124648097E-2</v>
      </c>
      <c r="AJ125" s="11">
        <v>8.9760693003515205E-2</v>
      </c>
      <c r="AK125" s="12">
        <v>1.9928887975744099E-2</v>
      </c>
      <c r="AL125" s="12">
        <v>2.6481601146212001E-2</v>
      </c>
      <c r="AM125" s="10">
        <v>3.6351500413016602E-2</v>
      </c>
      <c r="AN125" s="12">
        <v>1.77120252438531E-2</v>
      </c>
      <c r="AO125" s="10">
        <v>0</v>
      </c>
      <c r="AP125" s="10">
        <v>1.6015419033572498E-2</v>
      </c>
      <c r="AQ125" s="10">
        <v>2.1240979394412999E-2</v>
      </c>
      <c r="AR125" s="10">
        <v>2.71413054402951E-2</v>
      </c>
      <c r="AS125" s="10">
        <v>2.60022416661948E-2</v>
      </c>
      <c r="AT125" s="10">
        <v>3.2053365338350001E-2</v>
      </c>
      <c r="AU125" s="12">
        <v>2.45741237615269E-2</v>
      </c>
      <c r="AV125" s="10">
        <v>3.1669859368220803E-2</v>
      </c>
      <c r="AW125" s="10">
        <v>0</v>
      </c>
      <c r="AX125" s="10">
        <v>4.2554351553429903E-2</v>
      </c>
      <c r="AY125" s="10">
        <v>2.1557315132284999E-2</v>
      </c>
      <c r="AZ125" s="10">
        <v>0</v>
      </c>
      <c r="BA125" s="12">
        <v>6.8441368978151701E-3</v>
      </c>
      <c r="BB125" s="10">
        <v>5.3125060312795E-2</v>
      </c>
      <c r="BC125" s="10">
        <v>4.91687193558452E-2</v>
      </c>
      <c r="BD125" s="11">
        <v>7.58978386661011E-2</v>
      </c>
      <c r="BE125" s="11">
        <v>8.3323427176361098E-2</v>
      </c>
      <c r="BF125" s="12">
        <v>3.0133339164404801E-2</v>
      </c>
      <c r="BG125" s="12">
        <v>1.3399769102636599E-2</v>
      </c>
      <c r="BH125" s="10">
        <v>5.1070809840944503E-2</v>
      </c>
      <c r="BI125" s="10">
        <v>4.6111667410170899E-2</v>
      </c>
      <c r="BJ125" s="11">
        <v>8.3674280330853806E-2</v>
      </c>
      <c r="BK125" s="10">
        <v>5.4475753572161098E-2</v>
      </c>
      <c r="BL125" s="12">
        <v>1.7660316630851599E-2</v>
      </c>
      <c r="BM125" s="10">
        <v>3.69153180739853E-2</v>
      </c>
      <c r="BN125" s="12">
        <v>2.8838671318278601E-2</v>
      </c>
      <c r="BO125" s="11">
        <v>6.1713442724503201E-2</v>
      </c>
      <c r="BP125" s="10">
        <v>4.2483381788386003E-2</v>
      </c>
      <c r="BQ125" s="10">
        <v>4.4559697000836902E-2</v>
      </c>
      <c r="BR125" s="11">
        <v>0.10210903860003499</v>
      </c>
      <c r="BS125" s="10">
        <v>3.9542232311780202E-2</v>
      </c>
      <c r="BT125" s="12">
        <v>1.6284032907931501E-2</v>
      </c>
      <c r="BU125" s="12">
        <v>1.6914902525513701E-2</v>
      </c>
      <c r="BV125" s="10">
        <v>4.5683167052502902E-2</v>
      </c>
      <c r="BW125" s="10">
        <v>4.8102864342432598E-2</v>
      </c>
      <c r="BX125" s="11">
        <v>7.2527917411818604E-2</v>
      </c>
      <c r="BY125" s="11">
        <v>7.3155471189120594E-2</v>
      </c>
      <c r="BZ125" s="10">
        <v>5.7240885622719097E-2</v>
      </c>
      <c r="CA125" s="10">
        <v>2.5471324268655001E-2</v>
      </c>
      <c r="CB125" s="11">
        <v>6.4224084564216702E-2</v>
      </c>
      <c r="CC125" s="10">
        <v>4.6036134560077102E-2</v>
      </c>
      <c r="CD125" s="10">
        <v>5.9174068577969398E-2</v>
      </c>
      <c r="CE125" s="10">
        <v>4.0391971874978602E-2</v>
      </c>
      <c r="CF125" s="10">
        <v>5.0990456811715601E-2</v>
      </c>
      <c r="CG125" s="12">
        <v>2.07036921547952E-2</v>
      </c>
      <c r="CH125" s="10">
        <v>4.6980205543013499E-2</v>
      </c>
      <c r="CI125" s="11">
        <v>6.7487006003469005E-2</v>
      </c>
      <c r="CJ125" s="11">
        <v>7.8117281387093604E-2</v>
      </c>
      <c r="CK125" s="10">
        <v>5.1286143982332402E-2</v>
      </c>
      <c r="CL125" s="10">
        <v>5.96727238991238E-2</v>
      </c>
      <c r="CM125" s="10">
        <v>4.1113633807758003E-2</v>
      </c>
      <c r="CN125" s="10">
        <v>4.7924403559153998E-2</v>
      </c>
      <c r="CO125" s="10">
        <v>5.3258464174419602E-2</v>
      </c>
      <c r="CP125" s="10">
        <v>5.1599598223579901E-2</v>
      </c>
      <c r="CQ125" s="10">
        <v>3.2066744914626501E-2</v>
      </c>
      <c r="CR125" s="10">
        <v>6.34441382476226E-2</v>
      </c>
      <c r="CS125" s="10">
        <v>4.87957697498193E-2</v>
      </c>
      <c r="CT125" s="10">
        <v>4.7562087540324698E-2</v>
      </c>
      <c r="CU125" s="10">
        <v>5.3245018195226798E-2</v>
      </c>
      <c r="CV125" s="10">
        <v>4.2032619136543298E-2</v>
      </c>
      <c r="CW125" s="10">
        <v>0</v>
      </c>
      <c r="CX125" s="12">
        <v>1.04987066484496E-2</v>
      </c>
      <c r="CY125" s="12">
        <v>2.32706516461582E-2</v>
      </c>
      <c r="CZ125" s="10">
        <v>5.9962622681205398E-2</v>
      </c>
      <c r="DA125" s="11">
        <v>8.1820101376609097E-2</v>
      </c>
      <c r="DB125" s="10">
        <v>4.7899812145250298E-2</v>
      </c>
      <c r="DC125" s="10">
        <v>6.8151294812544894E-2</v>
      </c>
      <c r="DD125" s="10">
        <v>6.0057052364111803E-2</v>
      </c>
      <c r="DE125" s="10">
        <v>1.30748866398804E-2</v>
      </c>
      <c r="DF125" s="10">
        <v>0</v>
      </c>
      <c r="DG125" s="10">
        <v>0</v>
      </c>
      <c r="DH125" s="10">
        <v>3.9809064691593399E-2</v>
      </c>
      <c r="DI125" s="11">
        <v>0.10562087937487601</v>
      </c>
      <c r="DJ125" s="11">
        <v>0.13764291026132899</v>
      </c>
      <c r="DK125" s="10">
        <v>6.7907593128765195E-2</v>
      </c>
      <c r="DL125" s="11">
        <v>0.111212362711286</v>
      </c>
      <c r="DM125" s="10">
        <v>5.7394988771523103E-2</v>
      </c>
      <c r="DN125" s="10">
        <v>0</v>
      </c>
      <c r="DO125" s="10">
        <v>0</v>
      </c>
      <c r="DP125" s="12">
        <v>0</v>
      </c>
      <c r="DQ125" s="12">
        <v>5.1012519553649896E-3</v>
      </c>
      <c r="DR125" s="12">
        <v>1.5636343451332701E-2</v>
      </c>
      <c r="DS125" s="12">
        <v>1.4493042390466599E-2</v>
      </c>
      <c r="DT125" s="10">
        <v>2.86709839683249E-2</v>
      </c>
      <c r="DU125" s="10">
        <v>2.4489931052285401E-2</v>
      </c>
      <c r="DV125" s="10">
        <v>0</v>
      </c>
      <c r="DW125" s="10">
        <v>0</v>
      </c>
      <c r="DX125" s="10">
        <v>0</v>
      </c>
      <c r="DY125" s="10">
        <v>5.31519419668312E-2</v>
      </c>
      <c r="DZ125" s="10">
        <v>5.8673465976266E-2</v>
      </c>
      <c r="EA125" s="11">
        <v>7.5713118078439501E-2</v>
      </c>
      <c r="EB125" s="12">
        <v>2.2682348860653598E-2</v>
      </c>
      <c r="EC125" s="12">
        <v>2.1986883899938501E-2</v>
      </c>
      <c r="ED125" s="10">
        <v>0</v>
      </c>
      <c r="EE125" s="10">
        <v>6.1259364495642898E-2</v>
      </c>
      <c r="EF125" s="11">
        <v>8.8992801600351806E-2</v>
      </c>
      <c r="EG125" s="11">
        <v>0.12955598057748099</v>
      </c>
      <c r="EH125" s="10">
        <v>3.8626274258780097E-2</v>
      </c>
      <c r="EI125" s="10">
        <v>2.31335034984314E-2</v>
      </c>
      <c r="EJ125" s="10">
        <v>0</v>
      </c>
      <c r="EK125" s="10">
        <v>4.4582644418803802E-2</v>
      </c>
      <c r="EL125" s="10">
        <v>2.9514712274674001E-2</v>
      </c>
      <c r="EM125" s="12">
        <v>8.8952081851837693E-3</v>
      </c>
      <c r="EN125" s="12">
        <v>8.0899922173235592E-3</v>
      </c>
      <c r="EO125" s="10">
        <v>2.1750299095024399E-2</v>
      </c>
      <c r="EP125" s="10">
        <v>0</v>
      </c>
      <c r="EQ125" s="12">
        <v>2.1849748015163602E-2</v>
      </c>
      <c r="ER125" s="10">
        <v>4.1153401002127603E-2</v>
      </c>
      <c r="ES125" s="11">
        <v>7.3053192565968206E-2</v>
      </c>
      <c r="ET125" s="10">
        <v>5.8058517404928699E-2</v>
      </c>
      <c r="EU125" s="10">
        <v>6.30353272408644E-2</v>
      </c>
      <c r="EV125" s="10">
        <v>1.30748866398804E-2</v>
      </c>
      <c r="EW125" s="10">
        <v>0</v>
      </c>
      <c r="EX125" s="10">
        <v>3.7917683590659799E-2</v>
      </c>
      <c r="EY125" s="10">
        <v>7.1784140600555102E-2</v>
      </c>
      <c r="EZ125" s="11">
        <v>0.12093975002816</v>
      </c>
      <c r="FA125" s="11">
        <v>8.9179929479422104E-2</v>
      </c>
      <c r="FB125" s="10">
        <v>7.0453574285376602E-2</v>
      </c>
      <c r="FC125" s="10">
        <v>0</v>
      </c>
      <c r="FD125" s="10">
        <v>0</v>
      </c>
      <c r="FE125" s="12">
        <v>6.0832792513193599E-3</v>
      </c>
      <c r="FF125" s="12">
        <v>1.09624772608699E-2</v>
      </c>
      <c r="FG125" s="12">
        <v>1.6967734220893801E-2</v>
      </c>
      <c r="FH125" s="10">
        <v>2.7083168435906899E-2</v>
      </c>
      <c r="FI125" s="10">
        <v>0</v>
      </c>
      <c r="FJ125" s="10">
        <v>0</v>
      </c>
    </row>
    <row r="126" spans="1:166" ht="20" x14ac:dyDescent="0.35">
      <c r="A126" s="13" t="s">
        <v>286</v>
      </c>
      <c r="B126" s="10">
        <v>3.4440064820067499E-2</v>
      </c>
      <c r="C126" s="12">
        <v>2.06293023249472E-2</v>
      </c>
      <c r="D126" s="11">
        <v>4.8467557871006199E-2</v>
      </c>
      <c r="E126" s="11">
        <v>0.17449818657017799</v>
      </c>
      <c r="F126" s="11">
        <v>0.17220538728116899</v>
      </c>
      <c r="G126" s="11">
        <v>9.2593885876467594E-2</v>
      </c>
      <c r="H126" s="10">
        <v>2.4767125669531799E-2</v>
      </c>
      <c r="I126" s="12">
        <v>9.9946703844432608E-3</v>
      </c>
      <c r="J126" s="12">
        <v>0</v>
      </c>
      <c r="K126" s="12">
        <v>1.2318457335713E-2</v>
      </c>
      <c r="L126" s="12">
        <v>4.0285173884212003E-3</v>
      </c>
      <c r="M126" s="11">
        <v>4.4648561891200603E-2</v>
      </c>
      <c r="N126" s="12">
        <v>9.4669192087427096E-3</v>
      </c>
      <c r="O126" s="11">
        <v>0</v>
      </c>
      <c r="P126" s="11">
        <v>0.10067343374255799</v>
      </c>
      <c r="Q126" s="10">
        <v>4.1227852370907501E-2</v>
      </c>
      <c r="R126" s="10">
        <v>1.0534639204425E-2</v>
      </c>
      <c r="S126" s="10">
        <v>1.8199478599035299E-2</v>
      </c>
      <c r="T126" s="12">
        <v>0</v>
      </c>
      <c r="U126" s="12">
        <v>4.3961464738656898E-3</v>
      </c>
      <c r="V126" s="10">
        <v>8.5929472711397305E-3</v>
      </c>
      <c r="W126" s="10">
        <v>2.6577595365089898E-2</v>
      </c>
      <c r="X126" s="12">
        <v>5.7463450946038299E-3</v>
      </c>
      <c r="Y126" s="11">
        <v>0</v>
      </c>
      <c r="Z126" s="11">
        <v>0</v>
      </c>
      <c r="AA126" s="11">
        <v>0.14548073805689499</v>
      </c>
      <c r="AB126" s="10">
        <v>3.8354258897540801E-2</v>
      </c>
      <c r="AC126" s="12">
        <v>0</v>
      </c>
      <c r="AD126" s="12">
        <v>0</v>
      </c>
      <c r="AE126" s="10">
        <v>1.6674652542535001E-2</v>
      </c>
      <c r="AF126" s="12">
        <v>0</v>
      </c>
      <c r="AG126" s="11">
        <v>6.3876383377660703E-2</v>
      </c>
      <c r="AH126" s="12">
        <v>1.05969322050246E-2</v>
      </c>
      <c r="AI126" s="11">
        <v>3.85165733093836E-2</v>
      </c>
      <c r="AJ126" s="12">
        <v>2.2863270175746599E-2</v>
      </c>
      <c r="AK126" s="11">
        <v>5.5424895302774703E-2</v>
      </c>
      <c r="AL126" s="12">
        <v>1.55058650752738E-2</v>
      </c>
      <c r="AM126" s="12">
        <v>9.68179419505176E-3</v>
      </c>
      <c r="AN126" s="10">
        <v>1.6948770743891301E-2</v>
      </c>
      <c r="AO126" s="10">
        <v>0</v>
      </c>
      <c r="AP126" s="10">
        <v>0</v>
      </c>
      <c r="AQ126" s="10">
        <v>7.00236282671916E-3</v>
      </c>
      <c r="AR126" s="10">
        <v>3.1452145863850201E-2</v>
      </c>
      <c r="AS126" s="12">
        <v>3.9188541438940801E-3</v>
      </c>
      <c r="AT126" s="10">
        <v>0</v>
      </c>
      <c r="AU126" s="10">
        <v>2.0814253216106599E-2</v>
      </c>
      <c r="AV126" s="10">
        <v>8.1844748440737906E-3</v>
      </c>
      <c r="AW126" s="10">
        <v>0</v>
      </c>
      <c r="AX126" s="10">
        <v>1.2693770663648201E-2</v>
      </c>
      <c r="AY126" s="12">
        <v>0</v>
      </c>
      <c r="AZ126" s="10">
        <v>0</v>
      </c>
      <c r="BA126" s="10">
        <v>2.3050678615766599E-2</v>
      </c>
      <c r="BB126" s="11">
        <v>8.4019642815688203E-2</v>
      </c>
      <c r="BC126" s="12">
        <v>6.9177459652062599E-3</v>
      </c>
      <c r="BD126" s="10">
        <v>4.44446826017545E-2</v>
      </c>
      <c r="BE126" s="12">
        <v>7.6879638865125204E-3</v>
      </c>
      <c r="BF126" s="11">
        <v>0.123975085914502</v>
      </c>
      <c r="BG126" s="12">
        <v>4.8356540436922703E-3</v>
      </c>
      <c r="BH126" s="12">
        <v>2.0251602869852801E-2</v>
      </c>
      <c r="BI126" s="11">
        <v>0.16389750621775601</v>
      </c>
      <c r="BJ126" s="12">
        <v>1.1122339408441199E-2</v>
      </c>
      <c r="BK126" s="11">
        <v>0.104736126026771</v>
      </c>
      <c r="BL126" s="10">
        <v>2.9080897977063799E-2</v>
      </c>
      <c r="BM126" s="11">
        <v>0.22894570262678501</v>
      </c>
      <c r="BN126" s="12">
        <v>1.0045535369248701E-2</v>
      </c>
      <c r="BO126" s="12">
        <v>1.9958242991661799E-2</v>
      </c>
      <c r="BP126" s="11">
        <v>0.16731138488400199</v>
      </c>
      <c r="BQ126" s="12">
        <v>6.7233897632252302E-3</v>
      </c>
      <c r="BR126" s="12">
        <v>9.7907743915688194E-3</v>
      </c>
      <c r="BS126" s="11">
        <v>0.124286677093968</v>
      </c>
      <c r="BT126" s="12">
        <v>1.03139631717983E-2</v>
      </c>
      <c r="BU126" s="10">
        <v>3.1311924645988899E-2</v>
      </c>
      <c r="BV126" s="11">
        <v>0.214119555320267</v>
      </c>
      <c r="BW126" s="10">
        <v>3.3847325494829099E-2</v>
      </c>
      <c r="BX126" s="12">
        <v>1.07125909128113E-2</v>
      </c>
      <c r="BY126" s="10">
        <v>3.6924112237834698E-2</v>
      </c>
      <c r="BZ126" s="12">
        <v>1.3428612810305499E-2</v>
      </c>
      <c r="CA126" s="11">
        <v>6.88733334915268E-2</v>
      </c>
      <c r="CB126" s="11">
        <v>4.8286074235000302E-2</v>
      </c>
      <c r="CC126" s="12">
        <v>2.1681798572079001E-2</v>
      </c>
      <c r="CD126" s="11">
        <v>8.3817892887991005E-2</v>
      </c>
      <c r="CE126" s="10">
        <v>3.5884221963927501E-2</v>
      </c>
      <c r="CF126" s="12">
        <v>1.8704341910779701E-2</v>
      </c>
      <c r="CG126" s="10">
        <v>2.33596604748206E-2</v>
      </c>
      <c r="CH126" s="10">
        <v>2.53124686593004E-2</v>
      </c>
      <c r="CI126" s="11">
        <v>4.82421633836327E-2</v>
      </c>
      <c r="CJ126" s="11">
        <v>5.9711576476727903E-2</v>
      </c>
      <c r="CK126" s="10">
        <v>3.1956378119404598E-2</v>
      </c>
      <c r="CL126" s="10">
        <v>3.2785203474630202E-2</v>
      </c>
      <c r="CM126" s="10">
        <v>3.0951053607788801E-2</v>
      </c>
      <c r="CN126" s="10">
        <v>4.3796835870024302E-2</v>
      </c>
      <c r="CO126" s="10">
        <v>3.0978766884793899E-2</v>
      </c>
      <c r="CP126" s="10">
        <v>3.8142220527121198E-2</v>
      </c>
      <c r="CQ126" s="10">
        <v>3.5650969534031497E-2</v>
      </c>
      <c r="CR126" s="11">
        <v>4.8838388762184201E-2</v>
      </c>
      <c r="CS126" s="10">
        <v>2.9526698596250602E-2</v>
      </c>
      <c r="CT126" s="12">
        <v>1.6582003086307699E-2</v>
      </c>
      <c r="CU126" s="11">
        <v>4.9719360786982497E-2</v>
      </c>
      <c r="CV126" s="11">
        <v>6.5462678598795496E-2</v>
      </c>
      <c r="CW126" s="10">
        <v>0</v>
      </c>
      <c r="CX126" s="12">
        <v>5.6564855997618601E-3</v>
      </c>
      <c r="CY126" s="12">
        <v>1.2490761875868501E-2</v>
      </c>
      <c r="CZ126" s="12">
        <v>0</v>
      </c>
      <c r="DA126" s="12">
        <v>9.9498066083122897E-3</v>
      </c>
      <c r="DB126" s="10">
        <v>2.4851940940216699E-2</v>
      </c>
      <c r="DC126" s="11">
        <v>9.2472351029927305E-2</v>
      </c>
      <c r="DD126" s="11">
        <v>0.172120368985195</v>
      </c>
      <c r="DE126" s="11">
        <v>0.17276330209395499</v>
      </c>
      <c r="DF126" s="10">
        <v>0</v>
      </c>
      <c r="DG126" s="10">
        <v>0</v>
      </c>
      <c r="DH126" s="12">
        <v>4.3961464738656898E-3</v>
      </c>
      <c r="DI126" s="12">
        <v>0</v>
      </c>
      <c r="DJ126" s="10">
        <v>1.8199478599035299E-2</v>
      </c>
      <c r="DK126" s="10">
        <v>1.0534639204425E-2</v>
      </c>
      <c r="DL126" s="10">
        <v>4.1487196166275199E-2</v>
      </c>
      <c r="DM126" s="11">
        <v>9.46900449451097E-2</v>
      </c>
      <c r="DN126" s="11">
        <v>0</v>
      </c>
      <c r="DO126" s="10">
        <v>0</v>
      </c>
      <c r="DP126" s="10">
        <v>0</v>
      </c>
      <c r="DQ126" s="10">
        <v>1.7180737486228E-2</v>
      </c>
      <c r="DR126" s="12">
        <v>0</v>
      </c>
      <c r="DS126" s="12">
        <v>0</v>
      </c>
      <c r="DT126" s="10">
        <v>3.8611834416738003E-2</v>
      </c>
      <c r="DU126" s="11">
        <v>0.144168268049676</v>
      </c>
      <c r="DV126" s="11">
        <v>0</v>
      </c>
      <c r="DW126" s="11">
        <v>0</v>
      </c>
      <c r="DX126" s="11">
        <v>0</v>
      </c>
      <c r="DY126" s="11">
        <v>0.13887182947403401</v>
      </c>
      <c r="DZ126" s="10">
        <v>3.6714449795018797E-2</v>
      </c>
      <c r="EA126" s="12">
        <v>5.6347410249121396E-3</v>
      </c>
      <c r="EB126" s="12">
        <v>1.03318675028786E-2</v>
      </c>
      <c r="EC126" s="12">
        <v>4.0285173884212003E-3</v>
      </c>
      <c r="ED126" s="11">
        <v>0</v>
      </c>
      <c r="EE126" s="11">
        <v>9.5091764457139294E-2</v>
      </c>
      <c r="EF126" s="12">
        <v>6.8316153597507197E-3</v>
      </c>
      <c r="EG126" s="12">
        <v>1.01700226639282E-2</v>
      </c>
      <c r="EH126" s="12">
        <v>3.9739137014368304E-3</v>
      </c>
      <c r="EI126" s="10">
        <v>8.5929472711397305E-3</v>
      </c>
      <c r="EJ126" s="11">
        <v>0</v>
      </c>
      <c r="EK126" s="11">
        <v>0.185146018646797</v>
      </c>
      <c r="EL126" s="11">
        <v>6.5453410965105804E-2</v>
      </c>
      <c r="EM126" s="12">
        <v>0</v>
      </c>
      <c r="EN126" s="12">
        <v>1.2896083024435101E-2</v>
      </c>
      <c r="EO126" s="12">
        <v>0</v>
      </c>
      <c r="EP126" s="10">
        <v>0</v>
      </c>
      <c r="EQ126" s="10">
        <v>1.8506710241597599E-2</v>
      </c>
      <c r="ER126" s="12">
        <v>0</v>
      </c>
      <c r="ES126" s="12">
        <v>1.12462403351214E-2</v>
      </c>
      <c r="ET126" s="11">
        <v>6.2355886014907998E-2</v>
      </c>
      <c r="EU126" s="11">
        <v>0.15935584961445601</v>
      </c>
      <c r="EV126" s="11">
        <v>0.17276330209395499</v>
      </c>
      <c r="EW126" s="10">
        <v>0</v>
      </c>
      <c r="EX126" s="10">
        <v>1.13106735745294E-2</v>
      </c>
      <c r="EY126" s="12">
        <v>0</v>
      </c>
      <c r="EZ126" s="12">
        <v>1.2408245248073199E-2</v>
      </c>
      <c r="FA126" s="10">
        <v>2.5234279654857299E-2</v>
      </c>
      <c r="FB126" s="11">
        <v>0.100592533223682</v>
      </c>
      <c r="FC126" s="11">
        <v>0</v>
      </c>
      <c r="FD126" s="10">
        <v>0</v>
      </c>
      <c r="FE126" s="10">
        <v>2.0488151690374198E-2</v>
      </c>
      <c r="FF126" s="12">
        <v>0</v>
      </c>
      <c r="FG126" s="12">
        <v>9.8852826552215303E-3</v>
      </c>
      <c r="FH126" s="11">
        <v>9.9303268368282502E-2</v>
      </c>
      <c r="FI126" s="11">
        <v>0</v>
      </c>
      <c r="FJ126" s="11">
        <v>0</v>
      </c>
    </row>
    <row r="127" spans="1:166" x14ac:dyDescent="0.35">
      <c r="A127" s="13" t="s">
        <v>287</v>
      </c>
      <c r="B127" s="10">
        <v>7.1837345086495502E-3</v>
      </c>
      <c r="C127" s="11">
        <v>1.2574719389755001E-2</v>
      </c>
      <c r="D127" s="12">
        <v>1.6055929508596101E-3</v>
      </c>
      <c r="E127" s="10">
        <v>5.34134425213498E-3</v>
      </c>
      <c r="F127" s="10">
        <v>0</v>
      </c>
      <c r="G127" s="10">
        <v>1.37249612115131E-2</v>
      </c>
      <c r="H127" s="11">
        <v>1.71680361372487E-2</v>
      </c>
      <c r="I127" s="10">
        <v>5.8595738752177697E-3</v>
      </c>
      <c r="J127" s="10">
        <v>7.0440072832803902E-3</v>
      </c>
      <c r="K127" s="10">
        <v>2.7948570191754099E-3</v>
      </c>
      <c r="L127" s="10">
        <v>0</v>
      </c>
      <c r="M127" s="10">
        <v>9.3708003667228E-3</v>
      </c>
      <c r="N127" s="10">
        <v>1.83349404184614E-3</v>
      </c>
      <c r="O127" s="10">
        <v>0</v>
      </c>
      <c r="P127" s="10">
        <v>0</v>
      </c>
      <c r="Q127" s="10">
        <v>1.68142108597512E-2</v>
      </c>
      <c r="R127" s="11">
        <v>3.5151509019678201E-2</v>
      </c>
      <c r="S127" s="10">
        <v>1.0669805530303399E-2</v>
      </c>
      <c r="T127" s="10">
        <v>1.41238796107311E-2</v>
      </c>
      <c r="U127" s="10">
        <v>5.3928642956687801E-3</v>
      </c>
      <c r="V127" s="10">
        <v>0</v>
      </c>
      <c r="W127" s="11">
        <v>1.6138530670502499E-2</v>
      </c>
      <c r="X127" s="10">
        <v>3.6578670238017301E-3</v>
      </c>
      <c r="Y127" s="10">
        <v>0</v>
      </c>
      <c r="Z127" s="10">
        <v>0</v>
      </c>
      <c r="AA127" s="10">
        <v>1.0544246674208699E-2</v>
      </c>
      <c r="AB127" s="10">
        <v>0</v>
      </c>
      <c r="AC127" s="10">
        <v>0</v>
      </c>
      <c r="AD127" s="10">
        <v>0</v>
      </c>
      <c r="AE127" s="10">
        <v>0</v>
      </c>
      <c r="AF127" s="10">
        <v>0</v>
      </c>
      <c r="AG127" s="12">
        <v>2.2588776848568599E-3</v>
      </c>
      <c r="AH127" s="10">
        <v>0</v>
      </c>
      <c r="AI127" s="10">
        <v>8.0838240696753504E-3</v>
      </c>
      <c r="AJ127" s="11">
        <v>1.3883106499692301E-2</v>
      </c>
      <c r="AK127" s="12">
        <v>1.96000544434002E-3</v>
      </c>
      <c r="AL127" s="10">
        <v>3.0030795237937298E-3</v>
      </c>
      <c r="AM127" s="10">
        <v>6.1629984162579199E-3</v>
      </c>
      <c r="AN127" s="10">
        <v>0</v>
      </c>
      <c r="AO127" s="10">
        <v>0</v>
      </c>
      <c r="AP127" s="10">
        <v>0</v>
      </c>
      <c r="AQ127" s="10">
        <v>0</v>
      </c>
      <c r="AR127" s="10">
        <v>7.1359788194308403E-3</v>
      </c>
      <c r="AS127" s="10">
        <v>0</v>
      </c>
      <c r="AT127" s="10">
        <v>0</v>
      </c>
      <c r="AU127" s="10">
        <v>4.0311751284372397E-3</v>
      </c>
      <c r="AV127" s="10">
        <v>0</v>
      </c>
      <c r="AW127" s="10">
        <v>0</v>
      </c>
      <c r="AX127" s="10">
        <v>8.0802883143692803E-3</v>
      </c>
      <c r="AY127" s="10">
        <v>0</v>
      </c>
      <c r="AZ127" s="10">
        <v>0</v>
      </c>
      <c r="BA127" s="10">
        <v>0</v>
      </c>
      <c r="BB127" s="11">
        <v>1.22358069273652E-2</v>
      </c>
      <c r="BC127" s="12">
        <v>4.3792582785770603E-3</v>
      </c>
      <c r="BD127" s="11">
        <v>2.0012680948084699E-2</v>
      </c>
      <c r="BE127" s="10">
        <v>8.5329120912945207E-3</v>
      </c>
      <c r="BF127" s="10">
        <v>4.38416422850294E-3</v>
      </c>
      <c r="BG127" s="12">
        <v>0</v>
      </c>
      <c r="BH127" s="10">
        <v>7.7723490614112498E-3</v>
      </c>
      <c r="BI127" s="10">
        <v>1.81313590272919E-3</v>
      </c>
      <c r="BJ127" s="11">
        <v>1.3996095036369499E-2</v>
      </c>
      <c r="BK127" s="10">
        <v>0</v>
      </c>
      <c r="BL127" s="12">
        <v>1.3691551418966001E-3</v>
      </c>
      <c r="BM127" s="10">
        <v>3.8066867620271299E-3</v>
      </c>
      <c r="BN127" s="10">
        <v>1.9455568216598599E-3</v>
      </c>
      <c r="BO127" s="10">
        <v>9.1454066395762097E-3</v>
      </c>
      <c r="BP127" s="10">
        <v>1.9187083061998199E-3</v>
      </c>
      <c r="BQ127" s="10">
        <v>4.2798100876611598E-3</v>
      </c>
      <c r="BR127" s="11">
        <v>1.7385150670742502E-2</v>
      </c>
      <c r="BS127" s="10">
        <v>0</v>
      </c>
      <c r="BT127" s="10">
        <v>0</v>
      </c>
      <c r="BU127" s="12">
        <v>0</v>
      </c>
      <c r="BV127" s="10">
        <v>4.0061420164383202E-3</v>
      </c>
      <c r="BW127" s="10">
        <v>3.05818813588078E-3</v>
      </c>
      <c r="BX127" s="11">
        <v>1.39022580995273E-2</v>
      </c>
      <c r="BY127" s="10">
        <v>9.2301433100827508E-3</v>
      </c>
      <c r="BZ127" s="10">
        <v>9.4988687902406704E-3</v>
      </c>
      <c r="CA127" s="10">
        <v>4.6828049696312803E-3</v>
      </c>
      <c r="CB127" s="10">
        <v>8.0212613344675405E-3</v>
      </c>
      <c r="CC127" s="10">
        <v>8.9154468716138996E-3</v>
      </c>
      <c r="CD127" s="10">
        <v>1.09743558646598E-2</v>
      </c>
      <c r="CE127" s="10">
        <v>2.7754685910470599E-3</v>
      </c>
      <c r="CF127" s="10">
        <v>9.3122590156092602E-3</v>
      </c>
      <c r="CG127" s="10">
        <v>0</v>
      </c>
      <c r="CH127" s="12">
        <v>0</v>
      </c>
      <c r="CI127" s="11">
        <v>1.8151182211811199E-2</v>
      </c>
      <c r="CJ127" s="11">
        <v>3.0469884762663799E-2</v>
      </c>
      <c r="CK127" s="10">
        <v>6.7052788482355402E-3</v>
      </c>
      <c r="CL127" s="10">
        <v>8.7447738093333199E-3</v>
      </c>
      <c r="CM127" s="10">
        <v>4.2314714740016397E-3</v>
      </c>
      <c r="CN127" s="10">
        <v>8.9862163075233002E-3</v>
      </c>
      <c r="CO127" s="10">
        <v>4.9162909846161198E-3</v>
      </c>
      <c r="CP127" s="10">
        <v>1.0573161250543601E-2</v>
      </c>
      <c r="CQ127" s="10">
        <v>3.6115963447403499E-3</v>
      </c>
      <c r="CR127" s="10">
        <v>1.07147320404782E-2</v>
      </c>
      <c r="CS127" s="10">
        <v>6.5294488019776199E-3</v>
      </c>
      <c r="CT127" s="12">
        <v>2.9517065453976399E-3</v>
      </c>
      <c r="CU127" s="11">
        <v>1.0802871290991899E-2</v>
      </c>
      <c r="CV127" s="10">
        <v>7.0053464507465798E-3</v>
      </c>
      <c r="CW127" s="10">
        <v>0</v>
      </c>
      <c r="CX127" s="10">
        <v>0</v>
      </c>
      <c r="CY127" s="10">
        <v>2.8339501085424801E-3</v>
      </c>
      <c r="CZ127" s="10">
        <v>6.9730598955929403E-3</v>
      </c>
      <c r="DA127" s="10">
        <v>5.8332715960580797E-3</v>
      </c>
      <c r="DB127" s="11">
        <v>1.7226828249483999E-2</v>
      </c>
      <c r="DC127" s="10">
        <v>1.37069464037446E-2</v>
      </c>
      <c r="DD127" s="10">
        <v>0</v>
      </c>
      <c r="DE127" s="10">
        <v>5.35256968504673E-3</v>
      </c>
      <c r="DF127" s="10">
        <v>0</v>
      </c>
      <c r="DG127" s="10">
        <v>0</v>
      </c>
      <c r="DH127" s="10">
        <v>5.3928642956687801E-3</v>
      </c>
      <c r="DI127" s="10">
        <v>1.41238796107311E-2</v>
      </c>
      <c r="DJ127" s="10">
        <v>1.0669805530303399E-2</v>
      </c>
      <c r="DK127" s="11">
        <v>3.5151509019678201E-2</v>
      </c>
      <c r="DL127" s="10">
        <v>1.69199806490977E-2</v>
      </c>
      <c r="DM127" s="10">
        <v>0</v>
      </c>
      <c r="DN127" s="10">
        <v>0</v>
      </c>
      <c r="DO127" s="10">
        <v>0</v>
      </c>
      <c r="DP127" s="10">
        <v>0</v>
      </c>
      <c r="DQ127" s="10">
        <v>0</v>
      </c>
      <c r="DR127" s="10">
        <v>0</v>
      </c>
      <c r="DS127" s="10">
        <v>0</v>
      </c>
      <c r="DT127" s="10">
        <v>0</v>
      </c>
      <c r="DU127" s="10">
        <v>1.04491206273281E-2</v>
      </c>
      <c r="DV127" s="10">
        <v>0</v>
      </c>
      <c r="DW127" s="10">
        <v>0</v>
      </c>
      <c r="DX127" s="10">
        <v>0</v>
      </c>
      <c r="DY127" s="10">
        <v>5.6231034463814196E-3</v>
      </c>
      <c r="DZ127" s="11">
        <v>1.5698551093565102E-2</v>
      </c>
      <c r="EA127" s="10">
        <v>7.5642234271286E-3</v>
      </c>
      <c r="EB127" s="10">
        <v>2.3441321932328799E-3</v>
      </c>
      <c r="EC127" s="10">
        <v>0</v>
      </c>
      <c r="ED127" s="10">
        <v>0</v>
      </c>
      <c r="EE127" s="10">
        <v>8.1794654468992298E-3</v>
      </c>
      <c r="EF127" s="11">
        <v>2.6773420789937101E-2</v>
      </c>
      <c r="EG127" s="10">
        <v>1.36525038770728E-2</v>
      </c>
      <c r="EH127" s="10">
        <v>4.8749006526397198E-3</v>
      </c>
      <c r="EI127" s="10">
        <v>0</v>
      </c>
      <c r="EJ127" s="10">
        <v>0</v>
      </c>
      <c r="EK127" s="10">
        <v>2.9211070295105E-3</v>
      </c>
      <c r="EL127" s="10">
        <v>5.0476119780917504E-3</v>
      </c>
      <c r="EM127" s="10">
        <v>0</v>
      </c>
      <c r="EN127" s="10">
        <v>0</v>
      </c>
      <c r="EO127" s="10">
        <v>0</v>
      </c>
      <c r="EP127" s="10">
        <v>0</v>
      </c>
      <c r="EQ127" s="10">
        <v>3.5842645547039201E-3</v>
      </c>
      <c r="ER127" s="10">
        <v>2.1420959384933999E-3</v>
      </c>
      <c r="ES127" s="10">
        <v>9.3611909739927095E-3</v>
      </c>
      <c r="ET127" s="11">
        <v>1.7362016287640902E-2</v>
      </c>
      <c r="EU127" s="10">
        <v>0</v>
      </c>
      <c r="EV127" s="10">
        <v>5.35256968504673E-3</v>
      </c>
      <c r="EW127" s="10">
        <v>0</v>
      </c>
      <c r="EX127" s="10">
        <v>7.1998703878937403E-3</v>
      </c>
      <c r="EY127" s="10">
        <v>4.3008032195890299E-3</v>
      </c>
      <c r="EZ127" s="11">
        <v>1.7353908207978198E-2</v>
      </c>
      <c r="FA127" s="11">
        <v>2.88781339032015E-2</v>
      </c>
      <c r="FB127" s="10">
        <v>0</v>
      </c>
      <c r="FC127" s="10">
        <v>0</v>
      </c>
      <c r="FD127" s="10">
        <v>0</v>
      </c>
      <c r="FE127" s="10">
        <v>0</v>
      </c>
      <c r="FF127" s="10">
        <v>0</v>
      </c>
      <c r="FG127" s="10">
        <v>0</v>
      </c>
      <c r="FH127" s="10">
        <v>5.8999476303306696E-3</v>
      </c>
      <c r="FI127" s="10">
        <v>0</v>
      </c>
      <c r="FJ127" s="10">
        <v>0</v>
      </c>
    </row>
    <row r="128" spans="1:166" x14ac:dyDescent="0.35">
      <c r="A128" s="13" t="s">
        <v>288</v>
      </c>
      <c r="B128" s="10">
        <v>2.86348338246664E-3</v>
      </c>
      <c r="C128" s="10">
        <v>2.2546005439859598E-3</v>
      </c>
      <c r="D128" s="10">
        <v>3.5361349682677301E-3</v>
      </c>
      <c r="E128" s="10">
        <v>0</v>
      </c>
      <c r="F128" s="10">
        <v>0</v>
      </c>
      <c r="G128" s="10">
        <v>0</v>
      </c>
      <c r="H128" s="10">
        <v>0</v>
      </c>
      <c r="I128" s="10">
        <v>0</v>
      </c>
      <c r="J128" s="10">
        <v>0</v>
      </c>
      <c r="K128" s="11">
        <v>9.6384171951785207E-3</v>
      </c>
      <c r="L128" s="11">
        <v>1.0307166179953701E-2</v>
      </c>
      <c r="M128" s="12">
        <v>0</v>
      </c>
      <c r="N128" s="11">
        <v>9.8684506139468508E-3</v>
      </c>
      <c r="O128" s="10">
        <v>0</v>
      </c>
      <c r="P128" s="10">
        <v>0</v>
      </c>
      <c r="Q128" s="10">
        <v>0</v>
      </c>
      <c r="R128" s="10">
        <v>0</v>
      </c>
      <c r="S128" s="10">
        <v>0</v>
      </c>
      <c r="T128" s="10">
        <v>0</v>
      </c>
      <c r="U128" s="10">
        <v>4.6272694127501004E-3</v>
      </c>
      <c r="V128" s="11">
        <v>1.47865901508405E-2</v>
      </c>
      <c r="W128" s="10">
        <v>0</v>
      </c>
      <c r="X128" s="10">
        <v>7.8957354445702704E-3</v>
      </c>
      <c r="Y128" s="10">
        <v>0</v>
      </c>
      <c r="Z128" s="10">
        <v>0</v>
      </c>
      <c r="AA128" s="10">
        <v>0</v>
      </c>
      <c r="AB128" s="10">
        <v>0</v>
      </c>
      <c r="AC128" s="10">
        <v>0</v>
      </c>
      <c r="AD128" s="10">
        <v>0</v>
      </c>
      <c r="AE128" s="11">
        <v>1.5460808846267901E-2</v>
      </c>
      <c r="AF128" s="10">
        <v>6.5885596909749204E-3</v>
      </c>
      <c r="AG128" s="10">
        <v>0</v>
      </c>
      <c r="AH128" s="11">
        <v>1.22269753979827E-2</v>
      </c>
      <c r="AI128" s="12">
        <v>0</v>
      </c>
      <c r="AJ128" s="12">
        <v>0</v>
      </c>
      <c r="AK128" s="12">
        <v>0</v>
      </c>
      <c r="AL128" s="11">
        <v>1.6163533283409699E-2</v>
      </c>
      <c r="AM128" s="11">
        <v>1.3303218712828699E-2</v>
      </c>
      <c r="AN128" s="11">
        <v>1.9555867575839301E-2</v>
      </c>
      <c r="AO128" s="10">
        <v>0</v>
      </c>
      <c r="AP128" s="10">
        <v>9.1447303151944801E-3</v>
      </c>
      <c r="AQ128" s="11">
        <v>1.22813594501006E-2</v>
      </c>
      <c r="AR128" s="11">
        <v>2.46093236561792E-2</v>
      </c>
      <c r="AS128" s="11">
        <v>1.0026587203573301E-2</v>
      </c>
      <c r="AT128" s="10">
        <v>7.1609803670960297E-3</v>
      </c>
      <c r="AU128" s="11">
        <v>1.9245531282630301E-2</v>
      </c>
      <c r="AV128" s="11">
        <v>1.40836980957212E-2</v>
      </c>
      <c r="AW128" s="10">
        <v>0</v>
      </c>
      <c r="AX128" s="11">
        <v>1.25278183812806E-2</v>
      </c>
      <c r="AY128" s="10">
        <v>6.5301013519720903E-3</v>
      </c>
      <c r="AZ128" s="10">
        <v>0</v>
      </c>
      <c r="BA128" s="11">
        <v>2.65963842071338E-2</v>
      </c>
      <c r="BB128" s="10">
        <v>0</v>
      </c>
      <c r="BC128" s="10">
        <v>4.4530431543308296E-3</v>
      </c>
      <c r="BD128" s="10">
        <v>0</v>
      </c>
      <c r="BE128" s="10">
        <v>3.47975623514308E-3</v>
      </c>
      <c r="BF128" s="10">
        <v>0</v>
      </c>
      <c r="BG128" s="10">
        <v>5.5794848812325201E-3</v>
      </c>
      <c r="BH128" s="10">
        <v>3.1773195326218798E-3</v>
      </c>
      <c r="BI128" s="10">
        <v>0</v>
      </c>
      <c r="BJ128" s="10">
        <v>2.5094479252067599E-3</v>
      </c>
      <c r="BK128" s="10">
        <v>0</v>
      </c>
      <c r="BL128" s="10">
        <v>3.9159806612830998E-3</v>
      </c>
      <c r="BM128" s="10">
        <v>0</v>
      </c>
      <c r="BN128" s="11">
        <v>1.04716082915904E-2</v>
      </c>
      <c r="BO128" s="12">
        <v>0</v>
      </c>
      <c r="BP128" s="10">
        <v>0</v>
      </c>
      <c r="BQ128" s="11">
        <v>9.2382385650680108E-3</v>
      </c>
      <c r="BR128" s="10">
        <v>0</v>
      </c>
      <c r="BS128" s="10">
        <v>0</v>
      </c>
      <c r="BT128" s="11">
        <v>1.1900479451730599E-2</v>
      </c>
      <c r="BU128" s="10">
        <v>0</v>
      </c>
      <c r="BV128" s="10">
        <v>0</v>
      </c>
      <c r="BW128" s="10">
        <v>0</v>
      </c>
      <c r="BX128" s="10">
        <v>0</v>
      </c>
      <c r="BY128" s="10">
        <v>0</v>
      </c>
      <c r="BZ128" s="12">
        <v>0</v>
      </c>
      <c r="CA128" s="11">
        <v>1.6149243997561701E-2</v>
      </c>
      <c r="CB128" s="10">
        <v>0</v>
      </c>
      <c r="CC128" s="12">
        <v>0</v>
      </c>
      <c r="CD128" s="10">
        <v>0</v>
      </c>
      <c r="CE128" s="10">
        <v>5.7462327807921397E-3</v>
      </c>
      <c r="CF128" s="10">
        <v>2.28440437358844E-3</v>
      </c>
      <c r="CG128" s="10">
        <v>0</v>
      </c>
      <c r="CH128" s="10">
        <v>3.93327116897695E-3</v>
      </c>
      <c r="CI128" s="12">
        <v>0</v>
      </c>
      <c r="CJ128" s="10">
        <v>0</v>
      </c>
      <c r="CK128" s="10">
        <v>3.04438375459711E-3</v>
      </c>
      <c r="CL128" s="10">
        <v>1.5246741166179301E-3</v>
      </c>
      <c r="CM128" s="10">
        <v>4.8877170213308301E-3</v>
      </c>
      <c r="CN128" s="10">
        <v>2.1819790025361099E-3</v>
      </c>
      <c r="CO128" s="10">
        <v>4.0112842717535402E-3</v>
      </c>
      <c r="CP128" s="10">
        <v>2.17958987338252E-3</v>
      </c>
      <c r="CQ128" s="10">
        <v>0</v>
      </c>
      <c r="CR128" s="10">
        <v>2.8213962462277399E-3</v>
      </c>
      <c r="CS128" s="10">
        <v>1.6207854197688601E-3</v>
      </c>
      <c r="CT128" s="11">
        <v>6.2300632855006302E-3</v>
      </c>
      <c r="CU128" s="12">
        <v>0</v>
      </c>
      <c r="CV128" s="10">
        <v>5.1560080252142796E-3</v>
      </c>
      <c r="CW128" s="10">
        <v>0</v>
      </c>
      <c r="CX128" s="10">
        <v>9.9208416636048201E-3</v>
      </c>
      <c r="CY128" s="11">
        <v>9.7732346481584093E-3</v>
      </c>
      <c r="CZ128" s="10">
        <v>0</v>
      </c>
      <c r="DA128" s="10">
        <v>0</v>
      </c>
      <c r="DB128" s="10">
        <v>0</v>
      </c>
      <c r="DC128" s="10">
        <v>0</v>
      </c>
      <c r="DD128" s="10">
        <v>0</v>
      </c>
      <c r="DE128" s="10">
        <v>0</v>
      </c>
      <c r="DF128" s="11">
        <v>0</v>
      </c>
      <c r="DG128" s="10">
        <v>0</v>
      </c>
      <c r="DH128" s="10">
        <v>4.6272694127501004E-3</v>
      </c>
      <c r="DI128" s="10">
        <v>0</v>
      </c>
      <c r="DJ128" s="10">
        <v>0</v>
      </c>
      <c r="DK128" s="10">
        <v>0</v>
      </c>
      <c r="DL128" s="10">
        <v>0</v>
      </c>
      <c r="DM128" s="10">
        <v>0</v>
      </c>
      <c r="DN128" s="10">
        <v>0</v>
      </c>
      <c r="DO128" s="10">
        <v>0</v>
      </c>
      <c r="DP128" s="10">
        <v>0</v>
      </c>
      <c r="DQ128" s="11">
        <v>1.59300529612173E-2</v>
      </c>
      <c r="DR128" s="10">
        <v>0</v>
      </c>
      <c r="DS128" s="10">
        <v>0</v>
      </c>
      <c r="DT128" s="10">
        <v>0</v>
      </c>
      <c r="DU128" s="10">
        <v>0</v>
      </c>
      <c r="DV128" s="10">
        <v>0</v>
      </c>
      <c r="DW128" s="10">
        <v>0</v>
      </c>
      <c r="DX128" s="10">
        <v>0</v>
      </c>
      <c r="DY128" s="10">
        <v>0</v>
      </c>
      <c r="DZ128" s="10">
        <v>0</v>
      </c>
      <c r="EA128" s="10">
        <v>0</v>
      </c>
      <c r="EB128" s="11">
        <v>8.0840357427992299E-3</v>
      </c>
      <c r="EC128" s="11">
        <v>1.0307166179953701E-2</v>
      </c>
      <c r="ED128" s="10">
        <v>0</v>
      </c>
      <c r="EE128" s="10">
        <v>0</v>
      </c>
      <c r="EF128" s="10">
        <v>0</v>
      </c>
      <c r="EG128" s="10">
        <v>0</v>
      </c>
      <c r="EH128" s="10">
        <v>4.1828381808665296E-3</v>
      </c>
      <c r="EI128" s="11">
        <v>1.47865901508405E-2</v>
      </c>
      <c r="EJ128" s="10">
        <v>0</v>
      </c>
      <c r="EK128" s="10">
        <v>0</v>
      </c>
      <c r="EL128" s="10">
        <v>0</v>
      </c>
      <c r="EM128" s="10">
        <v>0</v>
      </c>
      <c r="EN128" s="11">
        <v>1.1957303098087801E-2</v>
      </c>
      <c r="EO128" s="10">
        <v>6.5885596909749204E-3</v>
      </c>
      <c r="EP128" s="10">
        <v>0</v>
      </c>
      <c r="EQ128" s="11">
        <v>1.7111902463914801E-2</v>
      </c>
      <c r="ER128" s="10">
        <v>0</v>
      </c>
      <c r="ES128" s="10">
        <v>0</v>
      </c>
      <c r="ET128" s="10">
        <v>0</v>
      </c>
      <c r="EU128" s="10">
        <v>0</v>
      </c>
      <c r="EV128" s="10">
        <v>0</v>
      </c>
      <c r="EW128" s="11">
        <v>0</v>
      </c>
      <c r="EX128" s="11">
        <v>1.11628032415492E-2</v>
      </c>
      <c r="EY128" s="10">
        <v>0</v>
      </c>
      <c r="EZ128" s="10">
        <v>0</v>
      </c>
      <c r="FA128" s="10">
        <v>0</v>
      </c>
      <c r="FB128" s="10">
        <v>0</v>
      </c>
      <c r="FC128" s="10">
        <v>0</v>
      </c>
      <c r="FD128" s="10">
        <v>0</v>
      </c>
      <c r="FE128" s="11">
        <v>2.3639683808636801E-2</v>
      </c>
      <c r="FF128" s="10">
        <v>0</v>
      </c>
      <c r="FG128" s="10">
        <v>0</v>
      </c>
      <c r="FH128" s="10">
        <v>0</v>
      </c>
      <c r="FI128" s="10">
        <v>0</v>
      </c>
      <c r="FJ128" s="10">
        <v>0</v>
      </c>
    </row>
    <row r="129" spans="1:166" x14ac:dyDescent="0.35">
      <c r="A129" s="13" t="s">
        <v>289</v>
      </c>
      <c r="B129" s="10">
        <v>6.4193657200661497E-3</v>
      </c>
      <c r="C129" s="11">
        <v>1.0507609210205E-2</v>
      </c>
      <c r="D129" s="12">
        <v>2.2004633702162198E-3</v>
      </c>
      <c r="E129" s="10">
        <v>0</v>
      </c>
      <c r="F129" s="10">
        <v>0</v>
      </c>
      <c r="G129" s="10">
        <v>6.6610212949584401E-3</v>
      </c>
      <c r="H129" s="10">
        <v>6.97769569172487E-3</v>
      </c>
      <c r="I129" s="10">
        <v>1.29840156399262E-2</v>
      </c>
      <c r="J129" s="10">
        <v>1.3040259561903699E-2</v>
      </c>
      <c r="K129" s="10">
        <v>0</v>
      </c>
      <c r="L129" s="10">
        <v>0</v>
      </c>
      <c r="M129" s="11">
        <v>9.0434675121171208E-3</v>
      </c>
      <c r="N129" s="12">
        <v>0</v>
      </c>
      <c r="O129" s="10">
        <v>0</v>
      </c>
      <c r="P129" s="10">
        <v>0</v>
      </c>
      <c r="Q129" s="10">
        <v>1.3130497713233699E-2</v>
      </c>
      <c r="R129" s="10">
        <v>1.42868136508678E-2</v>
      </c>
      <c r="S129" s="11">
        <v>2.0408829898287802E-2</v>
      </c>
      <c r="T129" s="11">
        <v>1.7749331289205101E-2</v>
      </c>
      <c r="U129" s="10">
        <v>0</v>
      </c>
      <c r="V129" s="10">
        <v>0</v>
      </c>
      <c r="W129" s="11">
        <v>1.47072005794641E-2</v>
      </c>
      <c r="X129" s="10">
        <v>0</v>
      </c>
      <c r="Y129" s="10">
        <v>0</v>
      </c>
      <c r="Z129" s="10">
        <v>0</v>
      </c>
      <c r="AA129" s="10">
        <v>0</v>
      </c>
      <c r="AB129" s="10">
        <v>0</v>
      </c>
      <c r="AC129" s="10">
        <v>3.9394933016635497E-3</v>
      </c>
      <c r="AD129" s="10">
        <v>8.4638276389045995E-3</v>
      </c>
      <c r="AE129" s="10">
        <v>0</v>
      </c>
      <c r="AF129" s="10">
        <v>0</v>
      </c>
      <c r="AG129" s="10">
        <v>3.0957893784132398E-3</v>
      </c>
      <c r="AH129" s="10">
        <v>0</v>
      </c>
      <c r="AI129" s="10">
        <v>7.8014467800839801E-3</v>
      </c>
      <c r="AJ129" s="11">
        <v>1.2651810510248799E-2</v>
      </c>
      <c r="AK129" s="10">
        <v>2.6861853020627201E-3</v>
      </c>
      <c r="AL129" s="10">
        <v>0</v>
      </c>
      <c r="AM129" s="10">
        <v>0</v>
      </c>
      <c r="AN129" s="10">
        <v>0</v>
      </c>
      <c r="AO129" s="10">
        <v>0</v>
      </c>
      <c r="AP129" s="10">
        <v>0</v>
      </c>
      <c r="AQ129" s="10">
        <v>0</v>
      </c>
      <c r="AR129" s="10">
        <v>0</v>
      </c>
      <c r="AS129" s="10">
        <v>0</v>
      </c>
      <c r="AT129" s="10">
        <v>0</v>
      </c>
      <c r="AU129" s="10">
        <v>0</v>
      </c>
      <c r="AV129" s="10">
        <v>0</v>
      </c>
      <c r="AW129" s="10">
        <v>0</v>
      </c>
      <c r="AX129" s="10">
        <v>0</v>
      </c>
      <c r="AY129" s="10">
        <v>0</v>
      </c>
      <c r="AZ129" s="10">
        <v>0</v>
      </c>
      <c r="BA129" s="10">
        <v>0</v>
      </c>
      <c r="BB129" s="10">
        <v>5.1192489719209403E-3</v>
      </c>
      <c r="BC129" s="10">
        <v>7.1410787546982001E-3</v>
      </c>
      <c r="BD129" s="10">
        <v>1.01897489758368E-2</v>
      </c>
      <c r="BE129" s="10">
        <v>1.0680335272995899E-2</v>
      </c>
      <c r="BF129" s="10">
        <v>0</v>
      </c>
      <c r="BG129" s="10">
        <v>3.4719975951149301E-3</v>
      </c>
      <c r="BH129" s="10">
        <v>7.1229245520677102E-3</v>
      </c>
      <c r="BI129" s="10">
        <v>0</v>
      </c>
      <c r="BJ129" s="11">
        <v>1.16953303332462E-2</v>
      </c>
      <c r="BK129" s="10">
        <v>0</v>
      </c>
      <c r="BL129" s="12">
        <v>2.4368334582686498E-3</v>
      </c>
      <c r="BM129" s="10">
        <v>0</v>
      </c>
      <c r="BN129" s="10">
        <v>1.1056295694821499E-3</v>
      </c>
      <c r="BO129" s="11">
        <v>9.5179477147061108E-3</v>
      </c>
      <c r="BP129" s="10">
        <v>0</v>
      </c>
      <c r="BQ129" s="10">
        <v>0</v>
      </c>
      <c r="BR129" s="11">
        <v>1.55846163129079E-2</v>
      </c>
      <c r="BS129" s="10">
        <v>0</v>
      </c>
      <c r="BT129" s="10">
        <v>2.0978185770326599E-3</v>
      </c>
      <c r="BU129" s="10">
        <v>2.79058748309071E-3</v>
      </c>
      <c r="BV129" s="10">
        <v>0</v>
      </c>
      <c r="BW129" s="10">
        <v>4.0796017278560198E-3</v>
      </c>
      <c r="BX129" s="11">
        <v>1.38558004843072E-2</v>
      </c>
      <c r="BY129" s="10">
        <v>4.4824416875649002E-3</v>
      </c>
      <c r="BZ129" s="11">
        <v>1.21150084813757E-2</v>
      </c>
      <c r="CA129" s="10">
        <v>0</v>
      </c>
      <c r="CB129" s="10">
        <v>7.4026881026246797E-3</v>
      </c>
      <c r="CC129" s="10">
        <v>8.8769940411262491E-3</v>
      </c>
      <c r="CD129" s="10">
        <v>0</v>
      </c>
      <c r="CE129" s="10">
        <v>4.9807360664425602E-3</v>
      </c>
      <c r="CF129" s="11">
        <v>9.8960896667764607E-3</v>
      </c>
      <c r="CG129" s="10">
        <v>0</v>
      </c>
      <c r="CH129" s="10">
        <v>5.90867886651466E-3</v>
      </c>
      <c r="CI129" s="10">
        <v>6.6495145932163697E-3</v>
      </c>
      <c r="CJ129" s="10">
        <v>3.6872940998792401E-3</v>
      </c>
      <c r="CK129" s="10">
        <v>5.4701432483582604E-3</v>
      </c>
      <c r="CL129" s="10">
        <v>9.3247167203425498E-3</v>
      </c>
      <c r="CM129" s="12">
        <v>7.9473464897213998E-4</v>
      </c>
      <c r="CN129" s="10">
        <v>9.9953631841884893E-3</v>
      </c>
      <c r="CO129" s="12">
        <v>2.9605439847525399E-3</v>
      </c>
      <c r="CP129" s="10">
        <v>9.6163293569050106E-3</v>
      </c>
      <c r="CQ129" s="10">
        <v>9.9046511231360105E-3</v>
      </c>
      <c r="CR129" s="10">
        <v>5.0643537870897204E-3</v>
      </c>
      <c r="CS129" s="10">
        <v>8.3242632823193902E-3</v>
      </c>
      <c r="CT129" s="10">
        <v>6.5869170797832298E-3</v>
      </c>
      <c r="CU129" s="10">
        <v>6.2882249842915999E-3</v>
      </c>
      <c r="CV129" s="10">
        <v>8.9818735626182398E-3</v>
      </c>
      <c r="CW129" s="10">
        <v>0</v>
      </c>
      <c r="CX129" s="10">
        <v>0</v>
      </c>
      <c r="CY129" s="10">
        <v>0</v>
      </c>
      <c r="CZ129" s="10">
        <v>1.2908917796701501E-2</v>
      </c>
      <c r="DA129" s="10">
        <v>1.29257333806275E-2</v>
      </c>
      <c r="DB129" s="10">
        <v>7.0015908807244797E-3</v>
      </c>
      <c r="DC129" s="10">
        <v>6.6522783181061198E-3</v>
      </c>
      <c r="DD129" s="10">
        <v>0</v>
      </c>
      <c r="DE129" s="10">
        <v>0</v>
      </c>
      <c r="DF129" s="10">
        <v>0</v>
      </c>
      <c r="DG129" s="10">
        <v>0</v>
      </c>
      <c r="DH129" s="10">
        <v>0</v>
      </c>
      <c r="DI129" s="11">
        <v>1.7749331289205101E-2</v>
      </c>
      <c r="DJ129" s="11">
        <v>2.0408829898287802E-2</v>
      </c>
      <c r="DK129" s="10">
        <v>1.42868136508678E-2</v>
      </c>
      <c r="DL129" s="10">
        <v>1.3213095105923001E-2</v>
      </c>
      <c r="DM129" s="10">
        <v>0</v>
      </c>
      <c r="DN129" s="10">
        <v>0</v>
      </c>
      <c r="DO129" s="10">
        <v>0</v>
      </c>
      <c r="DP129" s="10">
        <v>0</v>
      </c>
      <c r="DQ129" s="10">
        <v>0</v>
      </c>
      <c r="DR129" s="10">
        <v>8.2933029563442891E-3</v>
      </c>
      <c r="DS129" s="10">
        <v>3.9004820414492601E-3</v>
      </c>
      <c r="DT129" s="10">
        <v>0</v>
      </c>
      <c r="DU129" s="10">
        <v>0</v>
      </c>
      <c r="DV129" s="10">
        <v>0</v>
      </c>
      <c r="DW129" s="10">
        <v>0</v>
      </c>
      <c r="DX129" s="10">
        <v>0</v>
      </c>
      <c r="DY129" s="10">
        <v>2.2503759280530899E-3</v>
      </c>
      <c r="DZ129" s="10">
        <v>7.9206209212306592E-3</v>
      </c>
      <c r="EA129" s="11">
        <v>1.42065067531713E-2</v>
      </c>
      <c r="EB129" s="12">
        <v>0</v>
      </c>
      <c r="EC129" s="10">
        <v>0</v>
      </c>
      <c r="ED129" s="10">
        <v>0</v>
      </c>
      <c r="EE129" s="10">
        <v>4.3794592508270697E-3</v>
      </c>
      <c r="EF129" s="10">
        <v>1.35102671212087E-2</v>
      </c>
      <c r="EG129" s="11">
        <v>2.10687278223427E-2</v>
      </c>
      <c r="EH129" s="10">
        <v>0</v>
      </c>
      <c r="EI129" s="10">
        <v>0</v>
      </c>
      <c r="EJ129" s="10">
        <v>0</v>
      </c>
      <c r="EK129" s="10">
        <v>0</v>
      </c>
      <c r="EL129" s="10">
        <v>2.5449385895003501E-3</v>
      </c>
      <c r="EM129" s="10">
        <v>5.7308020169522696E-3</v>
      </c>
      <c r="EN129" s="10">
        <v>0</v>
      </c>
      <c r="EO129" s="10">
        <v>0</v>
      </c>
      <c r="EP129" s="10">
        <v>0</v>
      </c>
      <c r="EQ129" s="10">
        <v>0</v>
      </c>
      <c r="ER129" s="10">
        <v>8.9176201314062897E-3</v>
      </c>
      <c r="ES129" s="10">
        <v>1.1831596355685E-2</v>
      </c>
      <c r="ET129" s="10">
        <v>5.0796750583994897E-3</v>
      </c>
      <c r="EU129" s="10">
        <v>0</v>
      </c>
      <c r="EV129" s="10">
        <v>0</v>
      </c>
      <c r="EW129" s="10">
        <v>0</v>
      </c>
      <c r="EX129" s="10">
        <v>0</v>
      </c>
      <c r="EY129" s="10">
        <v>1.2154054285512E-2</v>
      </c>
      <c r="EZ129" s="11">
        <v>1.9728666172222801E-2</v>
      </c>
      <c r="FA129" s="10">
        <v>1.0183303135522299E-2</v>
      </c>
      <c r="FB129" s="10">
        <v>0</v>
      </c>
      <c r="FC129" s="10">
        <v>0</v>
      </c>
      <c r="FD129" s="10">
        <v>0</v>
      </c>
      <c r="FE129" s="10">
        <v>0</v>
      </c>
      <c r="FF129" s="10">
        <v>5.8143481792528699E-3</v>
      </c>
      <c r="FG129" s="10">
        <v>2.5824290796018202E-3</v>
      </c>
      <c r="FH129" s="10">
        <v>0</v>
      </c>
      <c r="FI129" s="10">
        <v>0</v>
      </c>
      <c r="FJ129" s="10">
        <v>0</v>
      </c>
    </row>
    <row r="130" spans="1:166" x14ac:dyDescent="0.35">
      <c r="A130" s="13" t="s">
        <v>290</v>
      </c>
      <c r="B130" s="10">
        <v>6.98166946021294E-3</v>
      </c>
      <c r="C130" s="10">
        <v>8.8840449448407098E-3</v>
      </c>
      <c r="D130" s="10">
        <v>5.06483392616281E-3</v>
      </c>
      <c r="E130" s="10">
        <v>2.0325669002076802E-2</v>
      </c>
      <c r="F130" s="10">
        <v>0</v>
      </c>
      <c r="G130" s="10">
        <v>6.3892918850619804E-3</v>
      </c>
      <c r="H130" s="10">
        <v>6.5999767418764401E-3</v>
      </c>
      <c r="I130" s="10">
        <v>9.3589080042652695E-3</v>
      </c>
      <c r="J130" s="10">
        <v>4.1881295296196403E-3</v>
      </c>
      <c r="K130" s="10">
        <v>1.1574913394386301E-2</v>
      </c>
      <c r="L130" s="10">
        <v>0</v>
      </c>
      <c r="M130" s="10">
        <v>6.7315970062343496E-3</v>
      </c>
      <c r="N130" s="10">
        <v>7.5934241350757402E-3</v>
      </c>
      <c r="O130" s="10">
        <v>0</v>
      </c>
      <c r="P130" s="10">
        <v>0</v>
      </c>
      <c r="Q130" s="10">
        <v>5.2026376688682199E-3</v>
      </c>
      <c r="R130" s="10">
        <v>1.3513435090480599E-2</v>
      </c>
      <c r="S130" s="10">
        <v>5.96303292469119E-3</v>
      </c>
      <c r="T130" s="10">
        <v>0</v>
      </c>
      <c r="U130" s="11">
        <v>2.2334572660343499E-2</v>
      </c>
      <c r="V130" s="10">
        <v>0</v>
      </c>
      <c r="W130" s="10">
        <v>6.3800919783914504E-3</v>
      </c>
      <c r="X130" s="10">
        <v>1.51490733580276E-2</v>
      </c>
      <c r="Y130" s="10">
        <v>0</v>
      </c>
      <c r="Z130" s="10">
        <v>0</v>
      </c>
      <c r="AA130" s="10">
        <v>7.6110799391138299E-3</v>
      </c>
      <c r="AB130" s="10">
        <v>0</v>
      </c>
      <c r="AC130" s="10">
        <v>1.34955863030615E-2</v>
      </c>
      <c r="AD130" s="10">
        <v>8.4638276389045995E-3</v>
      </c>
      <c r="AE130" s="10">
        <v>0</v>
      </c>
      <c r="AF130" s="10">
        <v>0</v>
      </c>
      <c r="AG130" s="10">
        <v>7.1256169424447798E-3</v>
      </c>
      <c r="AH130" s="10">
        <v>0</v>
      </c>
      <c r="AI130" s="10">
        <v>7.9509038691171607E-3</v>
      </c>
      <c r="AJ130" s="10">
        <v>9.6584222281884194E-3</v>
      </c>
      <c r="AK130" s="10">
        <v>6.1828261419822096E-3</v>
      </c>
      <c r="AL130" s="10">
        <v>2.4798567089782202E-3</v>
      </c>
      <c r="AM130" s="10">
        <v>5.0892268582592203E-3</v>
      </c>
      <c r="AN130" s="10">
        <v>0</v>
      </c>
      <c r="AO130" s="10">
        <v>0</v>
      </c>
      <c r="AP130" s="10">
        <v>0</v>
      </c>
      <c r="AQ130" s="10">
        <v>7.6508700671423799E-3</v>
      </c>
      <c r="AR130" s="10">
        <v>0</v>
      </c>
      <c r="AS130" s="10">
        <v>4.28178953432837E-3</v>
      </c>
      <c r="AT130" s="10">
        <v>0</v>
      </c>
      <c r="AU130" s="10">
        <v>3.3288284935899999E-3</v>
      </c>
      <c r="AV130" s="10">
        <v>8.9424605878559906E-3</v>
      </c>
      <c r="AW130" s="10">
        <v>0</v>
      </c>
      <c r="AX130" s="10">
        <v>6.6724697192012501E-3</v>
      </c>
      <c r="AY130" s="10">
        <v>0</v>
      </c>
      <c r="AZ130" s="10">
        <v>0</v>
      </c>
      <c r="BA130" s="10">
        <v>0</v>
      </c>
      <c r="BB130" s="10">
        <v>6.7800405001140502E-3</v>
      </c>
      <c r="BC130" s="10">
        <v>7.0935965228172996E-3</v>
      </c>
      <c r="BD130" s="10">
        <v>9.8381487662638507E-3</v>
      </c>
      <c r="BE130" s="10">
        <v>8.3655824926385808E-3</v>
      </c>
      <c r="BF130" s="10">
        <v>3.6925308688311501E-3</v>
      </c>
      <c r="BG130" s="10">
        <v>5.8578170441498899E-3</v>
      </c>
      <c r="BH130" s="10">
        <v>6.9906629662463702E-3</v>
      </c>
      <c r="BI130" s="10">
        <v>6.8996114975972099E-3</v>
      </c>
      <c r="BJ130" s="10">
        <v>8.8864411811408299E-3</v>
      </c>
      <c r="BK130" s="10">
        <v>8.8628457642179592E-3</v>
      </c>
      <c r="BL130" s="10">
        <v>5.0996167418096601E-3</v>
      </c>
      <c r="BM130" s="10">
        <v>4.7410268303729698E-3</v>
      </c>
      <c r="BN130" s="10">
        <v>8.0575326609067296E-3</v>
      </c>
      <c r="BO130" s="10">
        <v>7.0681020198173697E-3</v>
      </c>
      <c r="BP130" s="10">
        <v>7.3013511397930896E-3</v>
      </c>
      <c r="BQ130" s="11">
        <v>1.77248534609168E-2</v>
      </c>
      <c r="BR130" s="10">
        <v>6.1111150377732701E-3</v>
      </c>
      <c r="BS130" s="10">
        <v>9.4263945963430108E-3</v>
      </c>
      <c r="BT130" s="10">
        <v>0</v>
      </c>
      <c r="BU130" s="10">
        <v>8.1481439785043297E-3</v>
      </c>
      <c r="BV130" s="10">
        <v>4.9894377902804697E-3</v>
      </c>
      <c r="BW130" s="10">
        <v>4.5730729062286599E-3</v>
      </c>
      <c r="BX130" s="10">
        <v>9.2347979690396292E-3</v>
      </c>
      <c r="BY130" s="11">
        <v>2.07404031177695E-2</v>
      </c>
      <c r="BZ130" s="12">
        <v>1.4212710342902299E-3</v>
      </c>
      <c r="CA130" s="10">
        <v>0</v>
      </c>
      <c r="CB130" s="10">
        <v>1.1331579992825301E-2</v>
      </c>
      <c r="CC130" s="10">
        <v>5.9920034508524102E-3</v>
      </c>
      <c r="CD130" s="11">
        <v>2.7065010330301099E-2</v>
      </c>
      <c r="CE130" s="12">
        <v>5.6823713664659397E-4</v>
      </c>
      <c r="CF130" s="10">
        <v>4.3946223963569602E-3</v>
      </c>
      <c r="CG130" s="10">
        <v>2.8835335078664999E-3</v>
      </c>
      <c r="CH130" s="10">
        <v>2.9578824897213201E-3</v>
      </c>
      <c r="CI130" s="11">
        <v>1.30465048199457E-2</v>
      </c>
      <c r="CJ130" s="11">
        <v>1.5722482696547298E-2</v>
      </c>
      <c r="CK130" s="10">
        <v>8.0458721641574592E-3</v>
      </c>
      <c r="CL130" s="10">
        <v>8.7741545038424601E-3</v>
      </c>
      <c r="CM130" s="10">
        <v>7.1625013999231397E-3</v>
      </c>
      <c r="CN130" s="10">
        <v>2.9725079790580101E-3</v>
      </c>
      <c r="CO130" s="12">
        <v>2.15376590000414E-3</v>
      </c>
      <c r="CP130" s="11">
        <v>1.25076826818954E-2</v>
      </c>
      <c r="CQ130" s="10">
        <v>7.0310246821615203E-3</v>
      </c>
      <c r="CR130" s="10">
        <v>6.1927560034022496E-3</v>
      </c>
      <c r="CS130" s="10">
        <v>8.6754403075370804E-3</v>
      </c>
      <c r="CT130" s="10">
        <v>3.2334329277797398E-3</v>
      </c>
      <c r="CU130" s="11">
        <v>1.01882002504474E-2</v>
      </c>
      <c r="CV130" s="10">
        <v>1.7231972286970602E-2</v>
      </c>
      <c r="CW130" s="10">
        <v>0</v>
      </c>
      <c r="CX130" s="10">
        <v>0</v>
      </c>
      <c r="CY130" s="10">
        <v>1.1736817606529599E-2</v>
      </c>
      <c r="CZ130" s="10">
        <v>4.1459466019942697E-3</v>
      </c>
      <c r="DA130" s="10">
        <v>9.3168980192049004E-3</v>
      </c>
      <c r="DB130" s="10">
        <v>6.6225784285374404E-3</v>
      </c>
      <c r="DC130" s="10">
        <v>6.3809055688230504E-3</v>
      </c>
      <c r="DD130" s="10">
        <v>3.9309057414712804E-3</v>
      </c>
      <c r="DE130" s="10">
        <v>1.37020435013293E-2</v>
      </c>
      <c r="DF130" s="10">
        <v>0</v>
      </c>
      <c r="DG130" s="10">
        <v>0</v>
      </c>
      <c r="DH130" s="11">
        <v>2.2334572660343499E-2</v>
      </c>
      <c r="DI130" s="10">
        <v>0</v>
      </c>
      <c r="DJ130" s="10">
        <v>5.96303292469119E-3</v>
      </c>
      <c r="DK130" s="10">
        <v>1.3513435090480599E-2</v>
      </c>
      <c r="DL130" s="10">
        <v>5.2353648598659199E-3</v>
      </c>
      <c r="DM130" s="10">
        <v>0</v>
      </c>
      <c r="DN130" s="10">
        <v>0</v>
      </c>
      <c r="DO130" s="10">
        <v>0</v>
      </c>
      <c r="DP130" s="10">
        <v>0</v>
      </c>
      <c r="DQ130" s="10">
        <v>0</v>
      </c>
      <c r="DR130" s="10">
        <v>8.2933029563442891E-3</v>
      </c>
      <c r="DS130" s="10">
        <v>1.3361944794192599E-2</v>
      </c>
      <c r="DT130" s="10">
        <v>0</v>
      </c>
      <c r="DU130" s="10">
        <v>7.5424157690246697E-3</v>
      </c>
      <c r="DV130" s="10">
        <v>0</v>
      </c>
      <c r="DW130" s="10">
        <v>0</v>
      </c>
      <c r="DX130" s="10">
        <v>0</v>
      </c>
      <c r="DY130" s="10">
        <v>3.2292599012642099E-3</v>
      </c>
      <c r="DZ130" s="10">
        <v>7.4606171490874404E-3</v>
      </c>
      <c r="EA130" s="10">
        <v>7.8096096642820204E-3</v>
      </c>
      <c r="EB130" s="10">
        <v>9.7082344232652992E-3</v>
      </c>
      <c r="EC130" s="10">
        <v>0</v>
      </c>
      <c r="ED130" s="10">
        <v>0</v>
      </c>
      <c r="EE130" s="10">
        <v>2.84247078974861E-3</v>
      </c>
      <c r="EF130" s="10">
        <v>1.1429682069880801E-2</v>
      </c>
      <c r="EG130" s="10">
        <v>3.3321932636616301E-3</v>
      </c>
      <c r="EH130" s="11">
        <v>2.0189423814313798E-2</v>
      </c>
      <c r="EI130" s="10">
        <v>0</v>
      </c>
      <c r="EJ130" s="10">
        <v>0</v>
      </c>
      <c r="EK130" s="10">
        <v>3.6380841574486299E-3</v>
      </c>
      <c r="EL130" s="10">
        <v>3.6434825031981702E-3</v>
      </c>
      <c r="EM130" s="10">
        <v>1.3490348093905299E-2</v>
      </c>
      <c r="EN130" s="10">
        <v>0</v>
      </c>
      <c r="EO130" s="10">
        <v>0</v>
      </c>
      <c r="EP130" s="10">
        <v>0</v>
      </c>
      <c r="EQ130" s="10">
        <v>2.9597825939376801E-3</v>
      </c>
      <c r="ER130" s="10">
        <v>9.4689646852963005E-3</v>
      </c>
      <c r="ES130" s="10">
        <v>7.3766218768393198E-3</v>
      </c>
      <c r="ET130" s="10">
        <v>7.1835259013215804E-3</v>
      </c>
      <c r="EU130" s="10">
        <v>3.4149485683291998E-3</v>
      </c>
      <c r="EV130" s="10">
        <v>1.37020435013293E-2</v>
      </c>
      <c r="EW130" s="10">
        <v>0</v>
      </c>
      <c r="EX130" s="10">
        <v>5.9454459143447897E-3</v>
      </c>
      <c r="EY130" s="10">
        <v>1.3261018912941701E-2</v>
      </c>
      <c r="EZ130" s="10">
        <v>6.1214745841222202E-3</v>
      </c>
      <c r="FA130" s="10">
        <v>1.01221256308878E-2</v>
      </c>
      <c r="FB130" s="10">
        <v>0</v>
      </c>
      <c r="FC130" s="10">
        <v>0</v>
      </c>
      <c r="FD130" s="10">
        <v>0</v>
      </c>
      <c r="FE130" s="10">
        <v>0</v>
      </c>
      <c r="FF130" s="10">
        <v>5.8143481792528699E-3</v>
      </c>
      <c r="FG130" s="10">
        <v>8.8466693167329694E-3</v>
      </c>
      <c r="FH130" s="10">
        <v>4.2587179946074203E-3</v>
      </c>
      <c r="FI130" s="10">
        <v>0</v>
      </c>
      <c r="FJ130" s="10">
        <v>0</v>
      </c>
    </row>
    <row r="131" spans="1:166" x14ac:dyDescent="0.35">
      <c r="A131" s="13" t="s">
        <v>291</v>
      </c>
      <c r="B131" s="10">
        <v>2.7204348667840702E-3</v>
      </c>
      <c r="C131" s="10">
        <v>4.7385297564655699E-3</v>
      </c>
      <c r="D131" s="10">
        <v>6.3264087689981303E-4</v>
      </c>
      <c r="E131" s="10">
        <v>1.3221650276149801E-2</v>
      </c>
      <c r="F131" s="10">
        <v>0</v>
      </c>
      <c r="G131" s="11">
        <v>1.22975918476898E-2</v>
      </c>
      <c r="H131" s="10">
        <v>2.3839295245106302E-3</v>
      </c>
      <c r="I131" s="10">
        <v>2.91391830899888E-3</v>
      </c>
      <c r="J131" s="10">
        <v>0</v>
      </c>
      <c r="K131" s="10">
        <v>0</v>
      </c>
      <c r="L131" s="10">
        <v>0</v>
      </c>
      <c r="M131" s="10">
        <v>3.8324914655803199E-3</v>
      </c>
      <c r="N131" s="10">
        <v>0</v>
      </c>
      <c r="O131" s="10">
        <v>0</v>
      </c>
      <c r="P131" s="10">
        <v>0</v>
      </c>
      <c r="Q131" s="11">
        <v>2.4241553131888E-2</v>
      </c>
      <c r="R131" s="10">
        <v>4.8810894567782297E-3</v>
      </c>
      <c r="S131" s="10">
        <v>5.30600728829501E-3</v>
      </c>
      <c r="T131" s="10">
        <v>0</v>
      </c>
      <c r="U131" s="10">
        <v>0</v>
      </c>
      <c r="V131" s="10">
        <v>0</v>
      </c>
      <c r="W131" s="11">
        <v>6.6323847971444102E-3</v>
      </c>
      <c r="X131" s="10">
        <v>0</v>
      </c>
      <c r="Y131" s="10">
        <v>0</v>
      </c>
      <c r="Z131" s="10">
        <v>0</v>
      </c>
      <c r="AA131" s="10">
        <v>0</v>
      </c>
      <c r="AB131" s="10">
        <v>0</v>
      </c>
      <c r="AC131" s="10">
        <v>0</v>
      </c>
      <c r="AD131" s="10">
        <v>0</v>
      </c>
      <c r="AE131" s="10">
        <v>0</v>
      </c>
      <c r="AF131" s="10">
        <v>0</v>
      </c>
      <c r="AG131" s="10">
        <v>8.9005022013342102E-4</v>
      </c>
      <c r="AH131" s="10">
        <v>0</v>
      </c>
      <c r="AI131" s="10">
        <v>3.3061409424858402E-3</v>
      </c>
      <c r="AJ131" s="11">
        <v>5.7054825104985198E-3</v>
      </c>
      <c r="AK131" s="10">
        <v>7.7228762269528799E-4</v>
      </c>
      <c r="AL131" s="10">
        <v>0</v>
      </c>
      <c r="AM131" s="10">
        <v>0</v>
      </c>
      <c r="AN131" s="10">
        <v>0</v>
      </c>
      <c r="AO131" s="10">
        <v>0</v>
      </c>
      <c r="AP131" s="10">
        <v>0</v>
      </c>
      <c r="AQ131" s="10">
        <v>0</v>
      </c>
      <c r="AR131" s="10">
        <v>0</v>
      </c>
      <c r="AS131" s="10">
        <v>0</v>
      </c>
      <c r="AT131" s="10">
        <v>0</v>
      </c>
      <c r="AU131" s="10">
        <v>0</v>
      </c>
      <c r="AV131" s="10">
        <v>0</v>
      </c>
      <c r="AW131" s="10">
        <v>0</v>
      </c>
      <c r="AX131" s="10">
        <v>0</v>
      </c>
      <c r="AY131" s="10">
        <v>0</v>
      </c>
      <c r="AZ131" s="10">
        <v>0</v>
      </c>
      <c r="BA131" s="10">
        <v>0</v>
      </c>
      <c r="BB131" s="11">
        <v>6.2314847444777301E-3</v>
      </c>
      <c r="BC131" s="12">
        <v>7.7140185448731002E-4</v>
      </c>
      <c r="BD131" s="11">
        <v>1.06926166963894E-2</v>
      </c>
      <c r="BE131" s="10">
        <v>1.5030637136891E-3</v>
      </c>
      <c r="BF131" s="10">
        <v>1.72746243094051E-3</v>
      </c>
      <c r="BG131" s="10">
        <v>0</v>
      </c>
      <c r="BH131" s="10">
        <v>2.52669645617734E-3</v>
      </c>
      <c r="BI131" s="10">
        <v>4.4881302678505403E-3</v>
      </c>
      <c r="BJ131" s="10">
        <v>4.9759402919857601E-3</v>
      </c>
      <c r="BK131" s="10">
        <v>2.6381906438259998E-3</v>
      </c>
      <c r="BL131" s="12">
        <v>0</v>
      </c>
      <c r="BM131" s="10">
        <v>6.5221469797650698E-3</v>
      </c>
      <c r="BN131" s="10">
        <v>0</v>
      </c>
      <c r="BO131" s="10">
        <v>3.6820008185068399E-3</v>
      </c>
      <c r="BP131" s="10">
        <v>4.7494580032690697E-3</v>
      </c>
      <c r="BQ131" s="10">
        <v>0</v>
      </c>
      <c r="BR131" s="11">
        <v>6.9993759186748501E-3</v>
      </c>
      <c r="BS131" s="10">
        <v>2.80594142002181E-3</v>
      </c>
      <c r="BT131" s="10">
        <v>0</v>
      </c>
      <c r="BU131" s="10">
        <v>0</v>
      </c>
      <c r="BV131" s="10">
        <v>6.8638815553894303E-3</v>
      </c>
      <c r="BW131" s="10">
        <v>2.7509136570912202E-3</v>
      </c>
      <c r="BX131" s="10">
        <v>4.5588170368401097E-3</v>
      </c>
      <c r="BY131" s="10">
        <v>2.9067768129716698E-3</v>
      </c>
      <c r="BZ131" s="10">
        <v>4.1764318041380604E-3</v>
      </c>
      <c r="CA131" s="10">
        <v>0</v>
      </c>
      <c r="CB131" s="10">
        <v>3.7904682269514702E-3</v>
      </c>
      <c r="CC131" s="10">
        <v>3.2349093663862501E-3</v>
      </c>
      <c r="CD131" s="10">
        <v>8.2963325756027105E-4</v>
      </c>
      <c r="CE131" s="10">
        <v>1.2654085094651001E-3</v>
      </c>
      <c r="CF131" s="10">
        <v>4.5771268687517398E-3</v>
      </c>
      <c r="CG131" s="10">
        <v>0</v>
      </c>
      <c r="CH131" s="10">
        <v>2.7112633543752902E-3</v>
      </c>
      <c r="CI131" s="10">
        <v>3.2542182854884902E-3</v>
      </c>
      <c r="CJ131" s="10">
        <v>3.8702550120738302E-3</v>
      </c>
      <c r="CK131" s="10">
        <v>1.87184237570757E-3</v>
      </c>
      <c r="CL131" s="10">
        <v>3.4150559391351201E-3</v>
      </c>
      <c r="CM131" s="10">
        <v>0</v>
      </c>
      <c r="CN131" s="10">
        <v>5.9173298904584698E-3</v>
      </c>
      <c r="CO131" s="10">
        <v>3.0470327223565902E-3</v>
      </c>
      <c r="CP131" s="10">
        <v>2.9467479855085099E-3</v>
      </c>
      <c r="CQ131" s="10">
        <v>0</v>
      </c>
      <c r="CR131" s="10">
        <v>2.01181956514773E-3</v>
      </c>
      <c r="CS131" s="10">
        <v>3.6018776137776601E-3</v>
      </c>
      <c r="CT131" s="10">
        <v>1.86606603711143E-3</v>
      </c>
      <c r="CU131" s="10">
        <v>3.4533734226223699E-3</v>
      </c>
      <c r="CV131" s="10">
        <v>5.6664584926217499E-3</v>
      </c>
      <c r="CW131" s="10">
        <v>0</v>
      </c>
      <c r="CX131" s="10">
        <v>0</v>
      </c>
      <c r="CY131" s="10">
        <v>0</v>
      </c>
      <c r="CZ131" s="10">
        <v>0</v>
      </c>
      <c r="DA131" s="10">
        <v>2.9008384000423601E-3</v>
      </c>
      <c r="DB131" s="10">
        <v>2.3920933151181001E-3</v>
      </c>
      <c r="DC131" s="11">
        <v>1.22814505450123E-2</v>
      </c>
      <c r="DD131" s="10">
        <v>0</v>
      </c>
      <c r="DE131" s="10">
        <v>1.3249437054374801E-2</v>
      </c>
      <c r="DF131" s="10">
        <v>0</v>
      </c>
      <c r="DG131" s="10">
        <v>0</v>
      </c>
      <c r="DH131" s="10">
        <v>0</v>
      </c>
      <c r="DI131" s="10">
        <v>0</v>
      </c>
      <c r="DJ131" s="10">
        <v>5.30600728829501E-3</v>
      </c>
      <c r="DK131" s="10">
        <v>4.8810894567782297E-3</v>
      </c>
      <c r="DL131" s="11">
        <v>2.4394044616001E-2</v>
      </c>
      <c r="DM131" s="10">
        <v>0</v>
      </c>
      <c r="DN131" s="10">
        <v>0</v>
      </c>
      <c r="DO131" s="10">
        <v>0</v>
      </c>
      <c r="DP131" s="10">
        <v>0</v>
      </c>
      <c r="DQ131" s="10">
        <v>0</v>
      </c>
      <c r="DR131" s="10">
        <v>0</v>
      </c>
      <c r="DS131" s="10">
        <v>0</v>
      </c>
      <c r="DT131" s="10">
        <v>0</v>
      </c>
      <c r="DU131" s="10">
        <v>0</v>
      </c>
      <c r="DV131" s="10">
        <v>0</v>
      </c>
      <c r="DW131" s="10">
        <v>0</v>
      </c>
      <c r="DX131" s="10">
        <v>0</v>
      </c>
      <c r="DY131" s="10">
        <v>2.4331174754720001E-3</v>
      </c>
      <c r="DZ131" s="11">
        <v>7.6424601492287702E-3</v>
      </c>
      <c r="EA131" s="10">
        <v>1.64279304943514E-3</v>
      </c>
      <c r="EB131" s="10">
        <v>0</v>
      </c>
      <c r="EC131" s="10">
        <v>0</v>
      </c>
      <c r="ED131" s="10">
        <v>0</v>
      </c>
      <c r="EE131" s="10">
        <v>0</v>
      </c>
      <c r="EF131" s="11">
        <v>1.5589106862236799E-2</v>
      </c>
      <c r="EG131" s="10">
        <v>2.96504177761382E-3</v>
      </c>
      <c r="EH131" s="10">
        <v>0</v>
      </c>
      <c r="EI131" s="10">
        <v>0</v>
      </c>
      <c r="EJ131" s="10">
        <v>0</v>
      </c>
      <c r="EK131" s="10">
        <v>5.0048482003144596E-3</v>
      </c>
      <c r="EL131" s="10">
        <v>0</v>
      </c>
      <c r="EM131" s="10">
        <v>0</v>
      </c>
      <c r="EN131" s="10">
        <v>0</v>
      </c>
      <c r="EO131" s="10">
        <v>0</v>
      </c>
      <c r="EP131" s="10">
        <v>0</v>
      </c>
      <c r="EQ131" s="10">
        <v>0</v>
      </c>
      <c r="ER131" s="10">
        <v>0</v>
      </c>
      <c r="ES131" s="10">
        <v>3.37414583822231E-3</v>
      </c>
      <c r="ET131" s="10">
        <v>6.99930751201482E-3</v>
      </c>
      <c r="EU131" s="10">
        <v>0</v>
      </c>
      <c r="EV131" s="10">
        <v>1.3249437054374801E-2</v>
      </c>
      <c r="EW131" s="10">
        <v>0</v>
      </c>
      <c r="EX131" s="10">
        <v>0</v>
      </c>
      <c r="EY131" s="10">
        <v>0</v>
      </c>
      <c r="EZ131" s="10">
        <v>6.2550392700585003E-3</v>
      </c>
      <c r="FA131" s="11">
        <v>1.4031619998158501E-2</v>
      </c>
      <c r="FB131" s="10">
        <v>0</v>
      </c>
      <c r="FC131" s="10">
        <v>0</v>
      </c>
      <c r="FD131" s="10">
        <v>0</v>
      </c>
      <c r="FE131" s="10">
        <v>0</v>
      </c>
      <c r="FF131" s="10">
        <v>0</v>
      </c>
      <c r="FG131" s="10">
        <v>0</v>
      </c>
      <c r="FH131" s="10">
        <v>0</v>
      </c>
      <c r="FI131" s="10">
        <v>0</v>
      </c>
      <c r="FJ131" s="10">
        <v>0</v>
      </c>
    </row>
    <row r="132" spans="1:166" x14ac:dyDescent="0.35">
      <c r="A132" s="13" t="s">
        <v>292</v>
      </c>
      <c r="B132" s="10">
        <v>5.7210729210226097E-4</v>
      </c>
      <c r="C132" s="10">
        <v>1.1232003177098901E-3</v>
      </c>
      <c r="D132" s="10">
        <v>0</v>
      </c>
      <c r="E132" s="10">
        <v>0</v>
      </c>
      <c r="F132" s="10">
        <v>0</v>
      </c>
      <c r="G132" s="10">
        <v>0</v>
      </c>
      <c r="H132" s="10">
        <v>0</v>
      </c>
      <c r="I132" s="10">
        <v>0</v>
      </c>
      <c r="J132" s="11">
        <v>3.13239257030885E-3</v>
      </c>
      <c r="K132" s="10">
        <v>0</v>
      </c>
      <c r="L132" s="10">
        <v>0</v>
      </c>
      <c r="M132" s="10">
        <v>8.0597272926814702E-4</v>
      </c>
      <c r="N132" s="10">
        <v>0</v>
      </c>
      <c r="O132" s="10">
        <v>0</v>
      </c>
      <c r="P132" s="10">
        <v>0</v>
      </c>
      <c r="Q132" s="10">
        <v>0</v>
      </c>
      <c r="R132" s="10">
        <v>0</v>
      </c>
      <c r="S132" s="10">
        <v>0</v>
      </c>
      <c r="T132" s="11">
        <v>6.28073393132375E-3</v>
      </c>
      <c r="U132" s="10">
        <v>0</v>
      </c>
      <c r="V132" s="10">
        <v>0</v>
      </c>
      <c r="W132" s="10">
        <v>1.57211141307328E-3</v>
      </c>
      <c r="X132" s="10">
        <v>0</v>
      </c>
      <c r="Y132" s="10">
        <v>0</v>
      </c>
      <c r="Z132" s="10">
        <v>0</v>
      </c>
      <c r="AA132" s="10">
        <v>0</v>
      </c>
      <c r="AB132" s="10">
        <v>0</v>
      </c>
      <c r="AC132" s="10">
        <v>0</v>
      </c>
      <c r="AD132" s="10">
        <v>0</v>
      </c>
      <c r="AE132" s="10">
        <v>0</v>
      </c>
      <c r="AF132" s="10">
        <v>0</v>
      </c>
      <c r="AG132" s="10">
        <v>0</v>
      </c>
      <c r="AH132" s="10">
        <v>0</v>
      </c>
      <c r="AI132" s="10">
        <v>6.9528124529221597E-4</v>
      </c>
      <c r="AJ132" s="10">
        <v>1.35240255898702E-3</v>
      </c>
      <c r="AK132" s="10">
        <v>0</v>
      </c>
      <c r="AL132" s="10">
        <v>0</v>
      </c>
      <c r="AM132" s="10">
        <v>0</v>
      </c>
      <c r="AN132" s="10">
        <v>0</v>
      </c>
      <c r="AO132" s="10">
        <v>0</v>
      </c>
      <c r="AP132" s="10">
        <v>0</v>
      </c>
      <c r="AQ132" s="10">
        <v>0</v>
      </c>
      <c r="AR132" s="10">
        <v>0</v>
      </c>
      <c r="AS132" s="10">
        <v>0</v>
      </c>
      <c r="AT132" s="10">
        <v>0</v>
      </c>
      <c r="AU132" s="10">
        <v>0</v>
      </c>
      <c r="AV132" s="10">
        <v>0</v>
      </c>
      <c r="AW132" s="10">
        <v>0</v>
      </c>
      <c r="AX132" s="10">
        <v>0</v>
      </c>
      <c r="AY132" s="10">
        <v>0</v>
      </c>
      <c r="AZ132" s="10">
        <v>0</v>
      </c>
      <c r="BA132" s="10">
        <v>0</v>
      </c>
      <c r="BB132" s="10">
        <v>0</v>
      </c>
      <c r="BC132" s="10">
        <v>8.8969207093640495E-4</v>
      </c>
      <c r="BD132" s="10">
        <v>0</v>
      </c>
      <c r="BE132" s="10">
        <v>1.7335502376646401E-3</v>
      </c>
      <c r="BF132" s="10">
        <v>0</v>
      </c>
      <c r="BG132" s="10">
        <v>0</v>
      </c>
      <c r="BH132" s="10">
        <v>6.3480992593925297E-4</v>
      </c>
      <c r="BI132" s="10">
        <v>0</v>
      </c>
      <c r="BJ132" s="10">
        <v>1.2501605725179E-3</v>
      </c>
      <c r="BK132" s="10">
        <v>0</v>
      </c>
      <c r="BL132" s="10">
        <v>0</v>
      </c>
      <c r="BM132" s="10">
        <v>0</v>
      </c>
      <c r="BN132" s="10">
        <v>0</v>
      </c>
      <c r="BO132" s="10">
        <v>0</v>
      </c>
      <c r="BP132" s="10">
        <v>0</v>
      </c>
      <c r="BQ132" s="10">
        <v>0</v>
      </c>
      <c r="BR132" s="10">
        <v>0</v>
      </c>
      <c r="BS132" s="10">
        <v>0</v>
      </c>
      <c r="BT132" s="10">
        <v>0</v>
      </c>
      <c r="BU132" s="10">
        <v>0</v>
      </c>
      <c r="BV132" s="10">
        <v>0</v>
      </c>
      <c r="BW132" s="10">
        <v>0</v>
      </c>
      <c r="BX132" s="10">
        <v>0</v>
      </c>
      <c r="BY132" s="10">
        <v>0</v>
      </c>
      <c r="BZ132" s="10">
        <v>0</v>
      </c>
      <c r="CA132" s="10">
        <v>0</v>
      </c>
      <c r="CB132" s="10">
        <v>0</v>
      </c>
      <c r="CC132" s="10">
        <v>1.32335444970754E-3</v>
      </c>
      <c r="CD132" s="11">
        <v>3.3200685294543699E-3</v>
      </c>
      <c r="CE132" s="10">
        <v>0</v>
      </c>
      <c r="CF132" s="10">
        <v>0</v>
      </c>
      <c r="CG132" s="10">
        <v>0</v>
      </c>
      <c r="CH132" s="10">
        <v>0</v>
      </c>
      <c r="CI132" s="10">
        <v>1.4455466987471099E-3</v>
      </c>
      <c r="CJ132" s="11">
        <v>2.7578069305928001E-3</v>
      </c>
      <c r="CK132" s="10">
        <v>7.2396900434893905E-4</v>
      </c>
      <c r="CL132" s="10">
        <v>1.3208348524095101E-3</v>
      </c>
      <c r="CM132" s="10">
        <v>0</v>
      </c>
      <c r="CN132" s="10">
        <v>0</v>
      </c>
      <c r="CO132" s="10">
        <v>1.1811380120794199E-3</v>
      </c>
      <c r="CP132" s="10">
        <v>0</v>
      </c>
      <c r="CQ132" s="10">
        <v>0</v>
      </c>
      <c r="CR132" s="10">
        <v>1.79538895893155E-3</v>
      </c>
      <c r="CS132" s="10">
        <v>0</v>
      </c>
      <c r="CT132" s="10">
        <v>0</v>
      </c>
      <c r="CU132" s="10">
        <v>1.06063787247872E-3</v>
      </c>
      <c r="CV132" s="10">
        <v>0</v>
      </c>
      <c r="CW132" s="10">
        <v>0</v>
      </c>
      <c r="CX132" s="10">
        <v>0</v>
      </c>
      <c r="CY132" s="10">
        <v>0</v>
      </c>
      <c r="CZ132" s="11">
        <v>3.10084304726924E-3</v>
      </c>
      <c r="DA132" s="10">
        <v>0</v>
      </c>
      <c r="DB132" s="10">
        <v>0</v>
      </c>
      <c r="DC132" s="10">
        <v>0</v>
      </c>
      <c r="DD132" s="10">
        <v>0</v>
      </c>
      <c r="DE132" s="10">
        <v>0</v>
      </c>
      <c r="DF132" s="10">
        <v>0</v>
      </c>
      <c r="DG132" s="10">
        <v>0</v>
      </c>
      <c r="DH132" s="10">
        <v>0</v>
      </c>
      <c r="DI132" s="11">
        <v>6.28073393132375E-3</v>
      </c>
      <c r="DJ132" s="10">
        <v>0</v>
      </c>
      <c r="DK132" s="10">
        <v>0</v>
      </c>
      <c r="DL132" s="10">
        <v>0</v>
      </c>
      <c r="DM132" s="10">
        <v>0</v>
      </c>
      <c r="DN132" s="10">
        <v>0</v>
      </c>
      <c r="DO132" s="10">
        <v>0</v>
      </c>
      <c r="DP132" s="10">
        <v>0</v>
      </c>
      <c r="DQ132" s="10">
        <v>0</v>
      </c>
      <c r="DR132" s="10">
        <v>0</v>
      </c>
      <c r="DS132" s="10">
        <v>0</v>
      </c>
      <c r="DT132" s="10">
        <v>0</v>
      </c>
      <c r="DU132" s="10">
        <v>0</v>
      </c>
      <c r="DV132" s="10">
        <v>0</v>
      </c>
      <c r="DW132" s="10">
        <v>0</v>
      </c>
      <c r="DX132" s="10">
        <v>0</v>
      </c>
      <c r="DY132" s="10">
        <v>0</v>
      </c>
      <c r="DZ132" s="10">
        <v>0</v>
      </c>
      <c r="EA132" s="10">
        <v>1.8947062957779301E-3</v>
      </c>
      <c r="EB132" s="10">
        <v>0</v>
      </c>
      <c r="EC132" s="10">
        <v>0</v>
      </c>
      <c r="ED132" s="10">
        <v>0</v>
      </c>
      <c r="EE132" s="10">
        <v>0</v>
      </c>
      <c r="EF132" s="10">
        <v>0</v>
      </c>
      <c r="EG132" s="11">
        <v>3.41971456795558E-3</v>
      </c>
      <c r="EH132" s="10">
        <v>0</v>
      </c>
      <c r="EI132" s="10">
        <v>0</v>
      </c>
      <c r="EJ132" s="10">
        <v>0</v>
      </c>
      <c r="EK132" s="10">
        <v>0</v>
      </c>
      <c r="EL132" s="10">
        <v>0</v>
      </c>
      <c r="EM132" s="10">
        <v>0</v>
      </c>
      <c r="EN132" s="10">
        <v>0</v>
      </c>
      <c r="EO132" s="10">
        <v>0</v>
      </c>
      <c r="EP132" s="10">
        <v>0</v>
      </c>
      <c r="EQ132" s="10">
        <v>0</v>
      </c>
      <c r="ER132" s="10">
        <v>2.1420959384933999E-3</v>
      </c>
      <c r="ES132" s="10">
        <v>0</v>
      </c>
      <c r="ET132" s="10">
        <v>0</v>
      </c>
      <c r="EU132" s="10">
        <v>0</v>
      </c>
      <c r="EV132" s="10">
        <v>0</v>
      </c>
      <c r="EW132" s="10">
        <v>0</v>
      </c>
      <c r="EX132" s="10">
        <v>0</v>
      </c>
      <c r="EY132" s="11">
        <v>4.3008032195890299E-3</v>
      </c>
      <c r="EZ132" s="10">
        <v>0</v>
      </c>
      <c r="FA132" s="10">
        <v>0</v>
      </c>
      <c r="FB132" s="10">
        <v>0</v>
      </c>
      <c r="FC132" s="10">
        <v>0</v>
      </c>
      <c r="FD132" s="10">
        <v>0</v>
      </c>
      <c r="FE132" s="10">
        <v>0</v>
      </c>
      <c r="FF132" s="10">
        <v>0</v>
      </c>
      <c r="FG132" s="10">
        <v>0</v>
      </c>
      <c r="FH132" s="10">
        <v>0</v>
      </c>
      <c r="FI132" s="10">
        <v>0</v>
      </c>
      <c r="FJ132" s="10">
        <v>0</v>
      </c>
    </row>
    <row r="133" spans="1:166" x14ac:dyDescent="0.35">
      <c r="A133" s="13" t="s">
        <v>293</v>
      </c>
      <c r="B133" s="10">
        <v>7.1931844288399005E-4</v>
      </c>
      <c r="C133" s="10">
        <v>1.4122153566912901E-3</v>
      </c>
      <c r="D133" s="10">
        <v>0</v>
      </c>
      <c r="E133" s="10">
        <v>0</v>
      </c>
      <c r="F133" s="10">
        <v>0</v>
      </c>
      <c r="G133" s="10">
        <v>0</v>
      </c>
      <c r="H133" s="11">
        <v>4.7416687020965199E-3</v>
      </c>
      <c r="I133" s="10">
        <v>0</v>
      </c>
      <c r="J133" s="10">
        <v>0</v>
      </c>
      <c r="K133" s="10">
        <v>0</v>
      </c>
      <c r="L133" s="10">
        <v>0</v>
      </c>
      <c r="M133" s="10">
        <v>1.01336070458703E-3</v>
      </c>
      <c r="N133" s="10">
        <v>0</v>
      </c>
      <c r="O133" s="10">
        <v>0</v>
      </c>
      <c r="P133" s="10">
        <v>0</v>
      </c>
      <c r="Q133" s="10">
        <v>0</v>
      </c>
      <c r="R133" s="11">
        <v>9.7085542468331992E-3</v>
      </c>
      <c r="S133" s="10">
        <v>0</v>
      </c>
      <c r="T133" s="10">
        <v>0</v>
      </c>
      <c r="U133" s="10">
        <v>0</v>
      </c>
      <c r="V133" s="10">
        <v>0</v>
      </c>
      <c r="W133" s="10">
        <v>1.9766375106610098E-3</v>
      </c>
      <c r="X133" s="10">
        <v>0</v>
      </c>
      <c r="Y133" s="10">
        <v>0</v>
      </c>
      <c r="Z133" s="10">
        <v>0</v>
      </c>
      <c r="AA133" s="10">
        <v>0</v>
      </c>
      <c r="AB133" s="10">
        <v>0</v>
      </c>
      <c r="AC133" s="10">
        <v>0</v>
      </c>
      <c r="AD133" s="10">
        <v>0</v>
      </c>
      <c r="AE133" s="10">
        <v>0</v>
      </c>
      <c r="AF133" s="10">
        <v>0</v>
      </c>
      <c r="AG133" s="10">
        <v>0</v>
      </c>
      <c r="AH133" s="10">
        <v>0</v>
      </c>
      <c r="AI133" s="10">
        <v>8.7418676467532804E-4</v>
      </c>
      <c r="AJ133" s="10">
        <v>1.70039451744828E-3</v>
      </c>
      <c r="AK133" s="10">
        <v>0</v>
      </c>
      <c r="AL133" s="10">
        <v>0</v>
      </c>
      <c r="AM133" s="10">
        <v>0</v>
      </c>
      <c r="AN133" s="10">
        <v>0</v>
      </c>
      <c r="AO133" s="10">
        <v>0</v>
      </c>
      <c r="AP133" s="10">
        <v>0</v>
      </c>
      <c r="AQ133" s="10">
        <v>0</v>
      </c>
      <c r="AR133" s="10">
        <v>0</v>
      </c>
      <c r="AS133" s="10">
        <v>0</v>
      </c>
      <c r="AT133" s="10">
        <v>0</v>
      </c>
      <c r="AU133" s="10">
        <v>0</v>
      </c>
      <c r="AV133" s="10">
        <v>0</v>
      </c>
      <c r="AW133" s="10">
        <v>0</v>
      </c>
      <c r="AX133" s="10">
        <v>0</v>
      </c>
      <c r="AY133" s="10">
        <v>0</v>
      </c>
      <c r="AZ133" s="10">
        <v>0</v>
      </c>
      <c r="BA133" s="10">
        <v>0</v>
      </c>
      <c r="BB133" s="10">
        <v>2.0151214975149098E-3</v>
      </c>
      <c r="BC133" s="10">
        <v>0</v>
      </c>
      <c r="BD133" s="11">
        <v>4.01105363855438E-3</v>
      </c>
      <c r="BE133" s="10">
        <v>0</v>
      </c>
      <c r="BF133" s="10">
        <v>0</v>
      </c>
      <c r="BG133" s="10">
        <v>0</v>
      </c>
      <c r="BH133" s="10">
        <v>7.9815533512253101E-4</v>
      </c>
      <c r="BI133" s="10">
        <v>0</v>
      </c>
      <c r="BJ133" s="10">
        <v>1.57184424808519E-3</v>
      </c>
      <c r="BK133" s="10">
        <v>0</v>
      </c>
      <c r="BL133" s="10">
        <v>0</v>
      </c>
      <c r="BM133" s="10">
        <v>0</v>
      </c>
      <c r="BN133" s="10">
        <v>0</v>
      </c>
      <c r="BO133" s="10">
        <v>1.2410156191827899E-3</v>
      </c>
      <c r="BP133" s="10">
        <v>0</v>
      </c>
      <c r="BQ133" s="10">
        <v>0</v>
      </c>
      <c r="BR133" s="10">
        <v>2.3591344129928601E-3</v>
      </c>
      <c r="BS133" s="10">
        <v>0</v>
      </c>
      <c r="BT133" s="10">
        <v>0</v>
      </c>
      <c r="BU133" s="10">
        <v>0</v>
      </c>
      <c r="BV133" s="10">
        <v>0</v>
      </c>
      <c r="BW133" s="10">
        <v>0</v>
      </c>
      <c r="BX133" s="10">
        <v>2.1700574356006601E-3</v>
      </c>
      <c r="BY133" s="11">
        <v>4.2151636546281304E-3</v>
      </c>
      <c r="BZ133" s="10">
        <v>0</v>
      </c>
      <c r="CA133" s="10">
        <v>0</v>
      </c>
      <c r="CB133" s="10">
        <v>2.0625524508045799E-3</v>
      </c>
      <c r="CC133" s="10">
        <v>0</v>
      </c>
      <c r="CD133" s="11">
        <v>4.1743682659587198E-3</v>
      </c>
      <c r="CE133" s="10">
        <v>0</v>
      </c>
      <c r="CF133" s="10">
        <v>0</v>
      </c>
      <c r="CG133" s="10">
        <v>0</v>
      </c>
      <c r="CH133" s="10">
        <v>0</v>
      </c>
      <c r="CI133" s="10">
        <v>1.81750593780755E-3</v>
      </c>
      <c r="CJ133" s="11">
        <v>3.46742894990771E-3</v>
      </c>
      <c r="CK133" s="10">
        <v>9.1025628250769998E-4</v>
      </c>
      <c r="CL133" s="10">
        <v>1.66070400160586E-3</v>
      </c>
      <c r="CM133" s="10">
        <v>0</v>
      </c>
      <c r="CN133" s="10">
        <v>0</v>
      </c>
      <c r="CO133" s="10">
        <v>0</v>
      </c>
      <c r="CP133" s="10">
        <v>1.70315271541255E-3</v>
      </c>
      <c r="CQ133" s="10">
        <v>0</v>
      </c>
      <c r="CR133" s="10">
        <v>0</v>
      </c>
      <c r="CS133" s="10">
        <v>1.24600624390096E-3</v>
      </c>
      <c r="CT133" s="10">
        <v>0</v>
      </c>
      <c r="CU133" s="10">
        <v>1.3335547255335599E-3</v>
      </c>
      <c r="CV133" s="10">
        <v>0</v>
      </c>
      <c r="CW133" s="10">
        <v>0</v>
      </c>
      <c r="CX133" s="10">
        <v>0</v>
      </c>
      <c r="CY133" s="10">
        <v>0</v>
      </c>
      <c r="CZ133" s="10">
        <v>0</v>
      </c>
      <c r="DA133" s="10">
        <v>0</v>
      </c>
      <c r="DB133" s="11">
        <v>4.7579065942052997E-3</v>
      </c>
      <c r="DC133" s="10">
        <v>0</v>
      </c>
      <c r="DD133" s="10">
        <v>0</v>
      </c>
      <c r="DE133" s="10">
        <v>0</v>
      </c>
      <c r="DF133" s="10">
        <v>0</v>
      </c>
      <c r="DG133" s="10">
        <v>0</v>
      </c>
      <c r="DH133" s="10">
        <v>0</v>
      </c>
      <c r="DI133" s="10">
        <v>0</v>
      </c>
      <c r="DJ133" s="10">
        <v>0</v>
      </c>
      <c r="DK133" s="11">
        <v>9.7085542468331992E-3</v>
      </c>
      <c r="DL133" s="10">
        <v>0</v>
      </c>
      <c r="DM133" s="10">
        <v>0</v>
      </c>
      <c r="DN133" s="10">
        <v>0</v>
      </c>
      <c r="DO133" s="10">
        <v>0</v>
      </c>
      <c r="DP133" s="10">
        <v>0</v>
      </c>
      <c r="DQ133" s="10">
        <v>0</v>
      </c>
      <c r="DR133" s="10">
        <v>0</v>
      </c>
      <c r="DS133" s="10">
        <v>0</v>
      </c>
      <c r="DT133" s="10">
        <v>0</v>
      </c>
      <c r="DU133" s="10">
        <v>0</v>
      </c>
      <c r="DV133" s="10">
        <v>0</v>
      </c>
      <c r="DW133" s="10">
        <v>0</v>
      </c>
      <c r="DX133" s="10">
        <v>0</v>
      </c>
      <c r="DY133" s="10">
        <v>0</v>
      </c>
      <c r="DZ133" s="11">
        <v>3.0865282077219801E-3</v>
      </c>
      <c r="EA133" s="10">
        <v>0</v>
      </c>
      <c r="EB133" s="10">
        <v>0</v>
      </c>
      <c r="EC133" s="10">
        <v>0</v>
      </c>
      <c r="ED133" s="10">
        <v>0</v>
      </c>
      <c r="EE133" s="10">
        <v>0</v>
      </c>
      <c r="EF133" s="11">
        <v>6.2959069624120697E-3</v>
      </c>
      <c r="EG133" s="10">
        <v>0</v>
      </c>
      <c r="EH133" s="10">
        <v>0</v>
      </c>
      <c r="EI133" s="10">
        <v>0</v>
      </c>
      <c r="EJ133" s="10">
        <v>0</v>
      </c>
      <c r="EK133" s="10">
        <v>0</v>
      </c>
      <c r="EL133" s="10">
        <v>0</v>
      </c>
      <c r="EM133" s="10">
        <v>0</v>
      </c>
      <c r="EN133" s="10">
        <v>0</v>
      </c>
      <c r="EO133" s="10">
        <v>0</v>
      </c>
      <c r="EP133" s="10">
        <v>0</v>
      </c>
      <c r="EQ133" s="10">
        <v>0</v>
      </c>
      <c r="ER133" s="10">
        <v>0</v>
      </c>
      <c r="ES133" s="10">
        <v>0</v>
      </c>
      <c r="ET133" s="11">
        <v>3.54699126580506E-3</v>
      </c>
      <c r="EU133" s="10">
        <v>0</v>
      </c>
      <c r="EV133" s="10">
        <v>0</v>
      </c>
      <c r="EW133" s="10">
        <v>0</v>
      </c>
      <c r="EX133" s="10">
        <v>0</v>
      </c>
      <c r="EY133" s="10">
        <v>0</v>
      </c>
      <c r="EZ133" s="10">
        <v>0</v>
      </c>
      <c r="FA133" s="11">
        <v>7.1107082369405803E-3</v>
      </c>
      <c r="FB133" s="10">
        <v>0</v>
      </c>
      <c r="FC133" s="10">
        <v>0</v>
      </c>
      <c r="FD133" s="10">
        <v>0</v>
      </c>
      <c r="FE133" s="10">
        <v>0</v>
      </c>
      <c r="FF133" s="10">
        <v>0</v>
      </c>
      <c r="FG133" s="10">
        <v>0</v>
      </c>
      <c r="FH133" s="10">
        <v>0</v>
      </c>
      <c r="FI133" s="10">
        <v>0</v>
      </c>
      <c r="FJ133" s="10">
        <v>0</v>
      </c>
    </row>
    <row r="134" spans="1:166" x14ac:dyDescent="0.35">
      <c r="A134" s="13" t="s">
        <v>294</v>
      </c>
      <c r="B134" s="10">
        <v>8.6456238351222195E-3</v>
      </c>
      <c r="C134" s="10">
        <v>8.5027595648816696E-3</v>
      </c>
      <c r="D134" s="10">
        <v>8.8959506530526394E-3</v>
      </c>
      <c r="E134" s="10">
        <v>6.6679983816775104E-3</v>
      </c>
      <c r="F134" s="10">
        <v>7.0664630109544399E-3</v>
      </c>
      <c r="G134" s="10">
        <v>1.2495044104689299E-2</v>
      </c>
      <c r="H134" s="11">
        <v>1.8516784542386599E-2</v>
      </c>
      <c r="I134" s="10">
        <v>6.6422826644899702E-3</v>
      </c>
      <c r="J134" s="10">
        <v>7.8553419874059002E-3</v>
      </c>
      <c r="K134" s="10">
        <v>4.1794463256556204E-3</v>
      </c>
      <c r="L134" s="10">
        <v>4.1267459576570398E-3</v>
      </c>
      <c r="M134" s="10">
        <v>1.04787135376696E-2</v>
      </c>
      <c r="N134" s="10">
        <v>4.1613186782168401E-3</v>
      </c>
      <c r="O134" s="10">
        <v>0</v>
      </c>
      <c r="P134" s="10">
        <v>1.3766930220530001E-2</v>
      </c>
      <c r="Q134" s="10">
        <v>5.5113633249773602E-3</v>
      </c>
      <c r="R134" s="11">
        <v>2.7033958479962199E-2</v>
      </c>
      <c r="S134" s="10">
        <v>5.96303292469119E-3</v>
      </c>
      <c r="T134" s="10">
        <v>2.5875418936171101E-3</v>
      </c>
      <c r="U134" s="10">
        <v>4.0779238790692798E-3</v>
      </c>
      <c r="V134" s="10">
        <v>8.8024717275536693E-3</v>
      </c>
      <c r="W134" s="10">
        <v>9.6637450844046704E-3</v>
      </c>
      <c r="X134" s="10">
        <v>5.5979097675532804E-3</v>
      </c>
      <c r="Y134" s="10">
        <v>0</v>
      </c>
      <c r="Z134" s="10">
        <v>0</v>
      </c>
      <c r="AA134" s="10">
        <v>1.9685494055081899E-2</v>
      </c>
      <c r="AB134" s="10">
        <v>1.03858105695899E-2</v>
      </c>
      <c r="AC134" s="10">
        <v>7.4697093489959803E-3</v>
      </c>
      <c r="AD134" s="10">
        <v>1.32669756583042E-2</v>
      </c>
      <c r="AE134" s="10">
        <v>4.4118061369597004E-3</v>
      </c>
      <c r="AF134" s="10">
        <v>0</v>
      </c>
      <c r="AG134" s="10">
        <v>1.1374748025782601E-2</v>
      </c>
      <c r="AH134" s="10">
        <v>2.8037532066000001E-3</v>
      </c>
      <c r="AI134" s="10">
        <v>9.5175372076034808E-3</v>
      </c>
      <c r="AJ134" s="10">
        <v>8.3131980805344705E-3</v>
      </c>
      <c r="AK134" s="10">
        <v>1.08596090330543E-2</v>
      </c>
      <c r="AL134" s="10">
        <v>4.5958390749568697E-3</v>
      </c>
      <c r="AM134" s="10">
        <v>9.4317012639592492E-3</v>
      </c>
      <c r="AN134" s="10">
        <v>0</v>
      </c>
      <c r="AO134" s="10">
        <v>0</v>
      </c>
      <c r="AP134" s="10">
        <v>0</v>
      </c>
      <c r="AQ134" s="10">
        <v>7.1731035770795301E-3</v>
      </c>
      <c r="AR134" s="10">
        <v>5.3960153330134802E-3</v>
      </c>
      <c r="AS134" s="10">
        <v>4.0144087607625802E-3</v>
      </c>
      <c r="AT134" s="10">
        <v>0</v>
      </c>
      <c r="AU134" s="10">
        <v>6.1692113134126604E-3</v>
      </c>
      <c r="AV134" s="10">
        <v>8.3840393926074008E-3</v>
      </c>
      <c r="AW134" s="10">
        <v>0</v>
      </c>
      <c r="AX134" s="10">
        <v>1.2365874589022901E-2</v>
      </c>
      <c r="AY134" s="10">
        <v>0</v>
      </c>
      <c r="AZ134" s="10">
        <v>0</v>
      </c>
      <c r="BA134" s="10">
        <v>0</v>
      </c>
      <c r="BB134" s="10">
        <v>1.3650555143233101E-2</v>
      </c>
      <c r="BC134" s="10">
        <v>5.8673162964684496E-3</v>
      </c>
      <c r="BD134" s="10">
        <v>1.51871469963866E-2</v>
      </c>
      <c r="BE134" s="10">
        <v>4.8704463706654797E-3</v>
      </c>
      <c r="BF134" s="10">
        <v>1.2099190138116601E-2</v>
      </c>
      <c r="BG134" s="10">
        <v>7.0449638604820897E-3</v>
      </c>
      <c r="BH134" s="10">
        <v>8.90361409057824E-3</v>
      </c>
      <c r="BI134" s="10">
        <v>6.2916859316294298E-3</v>
      </c>
      <c r="BJ134" s="10">
        <v>8.5944173046463897E-3</v>
      </c>
      <c r="BK134" s="10">
        <v>7.69187585501541E-3</v>
      </c>
      <c r="BL134" s="10">
        <v>9.3410685216710598E-3</v>
      </c>
      <c r="BM134" s="10">
        <v>4.7521709836628404E-3</v>
      </c>
      <c r="BN134" s="10">
        <v>6.79082335465631E-3</v>
      </c>
      <c r="BO134" s="10">
        <v>8.7487301115299603E-3</v>
      </c>
      <c r="BP134" s="10">
        <v>6.65802824754995E-3</v>
      </c>
      <c r="BQ134" s="10">
        <v>6.5497161425215602E-3</v>
      </c>
      <c r="BR134" s="10">
        <v>9.2325622438201201E-3</v>
      </c>
      <c r="BS134" s="10">
        <v>8.1809679333685707E-3</v>
      </c>
      <c r="BT134" s="10">
        <v>7.2355178931042003E-3</v>
      </c>
      <c r="BU134" s="10">
        <v>8.2297658674601506E-3</v>
      </c>
      <c r="BV134" s="10">
        <v>5.00116585290372E-3</v>
      </c>
      <c r="BW134" s="10">
        <v>7.6259816475253801E-3</v>
      </c>
      <c r="BX134" s="10">
        <v>1.00876460769522E-2</v>
      </c>
      <c r="BY134" s="10">
        <v>8.1204824219117105E-3</v>
      </c>
      <c r="BZ134" s="10">
        <v>9.3954648732610304E-3</v>
      </c>
      <c r="CA134" s="10">
        <v>3.5409980966924302E-3</v>
      </c>
      <c r="CB134" s="10">
        <v>8.8751160768461498E-3</v>
      </c>
      <c r="CC134" s="10">
        <v>1.0955476872116499E-2</v>
      </c>
      <c r="CD134" s="10">
        <v>6.1294683575613901E-3</v>
      </c>
      <c r="CE134" s="10">
        <v>1.49326204809516E-2</v>
      </c>
      <c r="CF134" s="10">
        <v>7.0916461480664003E-3</v>
      </c>
      <c r="CG134" s="10">
        <v>6.8189396575498501E-3</v>
      </c>
      <c r="CH134" s="10">
        <v>1.14155939669242E-2</v>
      </c>
      <c r="CI134" s="10">
        <v>9.2739821815325894E-3</v>
      </c>
      <c r="CJ134" s="10">
        <v>7.7185280699244496E-3</v>
      </c>
      <c r="CK134" s="10">
        <v>7.8240257827638E-3</v>
      </c>
      <c r="CL134" s="10">
        <v>9.4492417545944292E-3</v>
      </c>
      <c r="CM134" s="10">
        <v>5.8527185069305503E-3</v>
      </c>
      <c r="CN134" s="10">
        <v>1.1740822947376E-2</v>
      </c>
      <c r="CO134" s="12">
        <v>4.1117522973640403E-3</v>
      </c>
      <c r="CP134" s="11">
        <v>1.34279994018629E-2</v>
      </c>
      <c r="CQ134" s="10">
        <v>1.0535052873914499E-2</v>
      </c>
      <c r="CR134" s="10">
        <v>1.2455962736642101E-2</v>
      </c>
      <c r="CS134" s="10">
        <v>7.38714920927005E-3</v>
      </c>
      <c r="CT134" s="10">
        <v>7.0036697688989598E-3</v>
      </c>
      <c r="CU134" s="10">
        <v>1.00604006494379E-2</v>
      </c>
      <c r="CV134" s="10">
        <v>1.00830576023276E-2</v>
      </c>
      <c r="CW134" s="10">
        <v>0</v>
      </c>
      <c r="CX134" s="10">
        <v>5.7944094148519301E-3</v>
      </c>
      <c r="CY134" s="10">
        <v>4.2379063712295901E-3</v>
      </c>
      <c r="CZ134" s="10">
        <v>7.7762228197240501E-3</v>
      </c>
      <c r="DA134" s="10">
        <v>6.6124669856335496E-3</v>
      </c>
      <c r="DB134" s="11">
        <v>1.8580195457085901E-2</v>
      </c>
      <c r="DC134" s="10">
        <v>1.24786436344703E-2</v>
      </c>
      <c r="DD134" s="10">
        <v>7.0121217068706701E-3</v>
      </c>
      <c r="DE134" s="10">
        <v>6.6820119267620203E-3</v>
      </c>
      <c r="DF134" s="10">
        <v>0</v>
      </c>
      <c r="DG134" s="10">
        <v>0</v>
      </c>
      <c r="DH134" s="10">
        <v>4.0779238790692798E-3</v>
      </c>
      <c r="DI134" s="10">
        <v>2.5875418936171101E-3</v>
      </c>
      <c r="DJ134" s="10">
        <v>5.96303292469119E-3</v>
      </c>
      <c r="DK134" s="11">
        <v>2.7033958479962199E-2</v>
      </c>
      <c r="DL134" s="10">
        <v>5.5460325546401396E-3</v>
      </c>
      <c r="DM134" s="10">
        <v>1.36660704757069E-2</v>
      </c>
      <c r="DN134" s="10">
        <v>0</v>
      </c>
      <c r="DO134" s="10">
        <v>0</v>
      </c>
      <c r="DP134" s="10">
        <v>0</v>
      </c>
      <c r="DQ134" s="10">
        <v>4.5457068976929201E-3</v>
      </c>
      <c r="DR134" s="10">
        <v>1.29996797126415E-2</v>
      </c>
      <c r="DS134" s="10">
        <v>7.39573974102234E-3</v>
      </c>
      <c r="DT134" s="10">
        <v>1.0455558509626799E-2</v>
      </c>
      <c r="DU134" s="10">
        <v>1.9507899269203901E-2</v>
      </c>
      <c r="DV134" s="10">
        <v>0</v>
      </c>
      <c r="DW134" s="10">
        <v>0</v>
      </c>
      <c r="DX134" s="10">
        <v>0</v>
      </c>
      <c r="DY134" s="10">
        <v>9.7935431936914102E-3</v>
      </c>
      <c r="DZ134" s="11">
        <v>1.7041451101199999E-2</v>
      </c>
      <c r="EA134" s="10">
        <v>4.4990400860139401E-3</v>
      </c>
      <c r="EB134" s="10">
        <v>6.3671823414214804E-3</v>
      </c>
      <c r="EC134" s="10">
        <v>4.1267459576570398E-3</v>
      </c>
      <c r="ED134" s="10">
        <v>0</v>
      </c>
      <c r="EE134" s="10">
        <v>6.1399826073095399E-3</v>
      </c>
      <c r="EF134" s="11">
        <v>2.5235107713195998E-2</v>
      </c>
      <c r="EG134" s="10">
        <v>1.4088568001053401E-3</v>
      </c>
      <c r="EH134" s="10">
        <v>3.6862551493194299E-3</v>
      </c>
      <c r="EI134" s="10">
        <v>8.8024717275536693E-3</v>
      </c>
      <c r="EJ134" s="10">
        <v>0</v>
      </c>
      <c r="EK134" s="10">
        <v>1.36552449445487E-2</v>
      </c>
      <c r="EL134" s="10">
        <v>9.1614362477473905E-3</v>
      </c>
      <c r="EM134" s="10">
        <v>8.4118670895315904E-3</v>
      </c>
      <c r="EN134" s="10">
        <v>9.0469432477126195E-3</v>
      </c>
      <c r="EO134" s="10">
        <v>0</v>
      </c>
      <c r="EP134" s="10">
        <v>0</v>
      </c>
      <c r="EQ134" s="10">
        <v>5.4852703583025799E-3</v>
      </c>
      <c r="ER134" s="10">
        <v>6.8444474817918799E-3</v>
      </c>
      <c r="ES134" s="10">
        <v>1.2733264238070001E-2</v>
      </c>
      <c r="ET134" s="10">
        <v>1.0578379260564E-2</v>
      </c>
      <c r="EU134" s="10">
        <v>6.09173471935388E-3</v>
      </c>
      <c r="EV134" s="10">
        <v>6.6820119267620203E-3</v>
      </c>
      <c r="EW134" s="10">
        <v>0</v>
      </c>
      <c r="EX134" s="10">
        <v>1.1018504638700201E-2</v>
      </c>
      <c r="EY134" s="10">
        <v>1.7718484222662299E-3</v>
      </c>
      <c r="EZ134" s="10">
        <v>1.35459242473505E-2</v>
      </c>
      <c r="FA134" s="10">
        <v>1.01398419246479E-2</v>
      </c>
      <c r="FB134" s="10">
        <v>1.17761189125458E-2</v>
      </c>
      <c r="FC134" s="10">
        <v>0</v>
      </c>
      <c r="FD134" s="10">
        <v>0</v>
      </c>
      <c r="FE134" s="10">
        <v>0</v>
      </c>
      <c r="FF134" s="10">
        <v>1.2103365995219899E-2</v>
      </c>
      <c r="FG134" s="10">
        <v>1.1781464578317901E-2</v>
      </c>
      <c r="FH134" s="10">
        <v>1.1014858395361401E-2</v>
      </c>
      <c r="FI134" s="10">
        <v>0</v>
      </c>
      <c r="FJ134" s="10">
        <v>0</v>
      </c>
    </row>
    <row r="135" spans="1:166" x14ac:dyDescent="0.35">
      <c r="A135" s="13" t="s">
        <v>295</v>
      </c>
      <c r="B135" s="10">
        <v>0.26128251882498699</v>
      </c>
      <c r="C135" s="11">
        <v>0.279830838975973</v>
      </c>
      <c r="D135" s="10">
        <v>0.24483456975446399</v>
      </c>
      <c r="E135" s="10">
        <v>0.20423707211672401</v>
      </c>
      <c r="F135" s="12">
        <v>0.168032720326662</v>
      </c>
      <c r="G135" s="10">
        <v>0.21312704101399399</v>
      </c>
      <c r="H135" s="10">
        <v>0.27473437742519602</v>
      </c>
      <c r="I135" s="10">
        <v>0.229326889954591</v>
      </c>
      <c r="J135" s="10">
        <v>0.26670822999834498</v>
      </c>
      <c r="K135" s="11">
        <v>0.34821930763314501</v>
      </c>
      <c r="L135" s="10">
        <v>0.24706358654410701</v>
      </c>
      <c r="M135" s="12">
        <v>0.239968097516148</v>
      </c>
      <c r="N135" s="11">
        <v>0.31342419484818601</v>
      </c>
      <c r="O135" s="10">
        <v>0</v>
      </c>
      <c r="P135" s="10">
        <v>0.16089747910280799</v>
      </c>
      <c r="Q135" s="10">
        <v>0.23605348460674799</v>
      </c>
      <c r="R135" s="10">
        <v>0.25244130761800498</v>
      </c>
      <c r="S135" s="10">
        <v>0.23694861317691701</v>
      </c>
      <c r="T135" s="10">
        <v>0.29517006922095002</v>
      </c>
      <c r="U135" s="11">
        <v>0.36994286346168498</v>
      </c>
      <c r="V135" s="10">
        <v>0.32707858876014001</v>
      </c>
      <c r="W135" s="10">
        <v>0.249327238548507</v>
      </c>
      <c r="X135" s="11">
        <v>0.35615252949621301</v>
      </c>
      <c r="Y135" s="10">
        <v>0</v>
      </c>
      <c r="Z135" s="10">
        <v>0</v>
      </c>
      <c r="AA135" s="10">
        <v>0.18952180326127499</v>
      </c>
      <c r="AB135" s="10">
        <v>0.29601659752596499</v>
      </c>
      <c r="AC135" s="10">
        <v>0.22004250336367301</v>
      </c>
      <c r="AD135" s="10">
        <v>0.24149447565801099</v>
      </c>
      <c r="AE135" s="11">
        <v>0.33417753849744197</v>
      </c>
      <c r="AF135" s="10">
        <v>0.182966028692925</v>
      </c>
      <c r="AG135" s="12">
        <v>0.23090781709302299</v>
      </c>
      <c r="AH135" s="10">
        <v>0.279062670822673</v>
      </c>
      <c r="AI135" s="10">
        <v>0.25978833299305198</v>
      </c>
      <c r="AJ135" s="10">
        <v>0.27370433752843698</v>
      </c>
      <c r="AK135" s="10">
        <v>0.24660372100772901</v>
      </c>
      <c r="AL135" s="10">
        <v>0.26822257870021199</v>
      </c>
      <c r="AM135" s="10">
        <v>0.30985361857001298</v>
      </c>
      <c r="AN135" s="10">
        <v>0.23681979365740499</v>
      </c>
      <c r="AO135" s="10">
        <v>0</v>
      </c>
      <c r="AP135" s="10">
        <v>0.21118454401991099</v>
      </c>
      <c r="AQ135" s="10">
        <v>0.29164059595552899</v>
      </c>
      <c r="AR135" s="10">
        <v>0.28751621111518</v>
      </c>
      <c r="AS135" s="10">
        <v>0.25420328901992401</v>
      </c>
      <c r="AT135" s="10">
        <v>0.206623936888372</v>
      </c>
      <c r="AU135" s="10">
        <v>0.28931069588025898</v>
      </c>
      <c r="AV135" s="10">
        <v>0.34048794551923001</v>
      </c>
      <c r="AW135" s="10">
        <v>0</v>
      </c>
      <c r="AX135" s="10">
        <v>0.31866243714618597</v>
      </c>
      <c r="AY135" s="12">
        <v>0.18134262530386799</v>
      </c>
      <c r="AZ135" s="10">
        <v>0</v>
      </c>
      <c r="BA135" s="10">
        <v>0.26673726650931201</v>
      </c>
      <c r="BB135" s="12">
        <v>0.23136096464969899</v>
      </c>
      <c r="BC135" s="11">
        <v>0.27789239305017699</v>
      </c>
      <c r="BD135" s="10">
        <v>0.232495242526603</v>
      </c>
      <c r="BE135" s="11">
        <v>0.30555312292510101</v>
      </c>
      <c r="BF135" s="10">
        <v>0.23021578156110201</v>
      </c>
      <c r="BG135" s="10">
        <v>0.25328201303664</v>
      </c>
      <c r="BH135" s="11">
        <v>0.27079332812601797</v>
      </c>
      <c r="BI135" s="12">
        <v>0.17450461139195</v>
      </c>
      <c r="BJ135" s="11">
        <v>0.289399291802861</v>
      </c>
      <c r="BK135" s="10">
        <v>0.19518002229791701</v>
      </c>
      <c r="BL135" s="10">
        <v>0.25483120508858997</v>
      </c>
      <c r="BM135" s="12">
        <v>0.15177190662564599</v>
      </c>
      <c r="BN135" s="11">
        <v>0.31269016969216101</v>
      </c>
      <c r="BO135" s="10">
        <v>0.25822909198363397</v>
      </c>
      <c r="BP135" s="12">
        <v>0.171924930288507</v>
      </c>
      <c r="BQ135" s="11">
        <v>0.37012787579314399</v>
      </c>
      <c r="BR135" s="10">
        <v>0.26564410651485798</v>
      </c>
      <c r="BS135" s="10">
        <v>0.187372832192501</v>
      </c>
      <c r="BT135" s="10">
        <v>0.27404852369469201</v>
      </c>
      <c r="BU135" s="10">
        <v>0.25054851396028199</v>
      </c>
      <c r="BV135" s="12">
        <v>0.15511858662352199</v>
      </c>
      <c r="BW135" s="10">
        <v>0.272664733302456</v>
      </c>
      <c r="BX135" s="10">
        <v>0.25138957270884699</v>
      </c>
      <c r="BY135" s="10">
        <v>0.24092626339877199</v>
      </c>
      <c r="BZ135" s="10">
        <v>0.26946795663503098</v>
      </c>
      <c r="CA135" s="10">
        <v>0.28978119348547698</v>
      </c>
      <c r="CB135" s="10">
        <v>0.252288127231166</v>
      </c>
      <c r="CC135" s="10">
        <v>0.26437236910914702</v>
      </c>
      <c r="CD135" s="10">
        <v>0.26184004815270601</v>
      </c>
      <c r="CE135" s="10">
        <v>0.246168878844988</v>
      </c>
      <c r="CF135" s="10">
        <v>0.26584204133926498</v>
      </c>
      <c r="CG135" s="10">
        <v>0.26700198888488702</v>
      </c>
      <c r="CH135" s="10">
        <v>0.27352575615265601</v>
      </c>
      <c r="CI135" s="10">
        <v>0.25311224315173497</v>
      </c>
      <c r="CJ135" s="12">
        <v>0.219441049233081</v>
      </c>
      <c r="CK135" s="10">
        <v>0.26153053991754499</v>
      </c>
      <c r="CL135" s="10">
        <v>0.26574255127535501</v>
      </c>
      <c r="CM135" s="10">
        <v>0.25642157669083798</v>
      </c>
      <c r="CN135" s="10">
        <v>0.260348151145678</v>
      </c>
      <c r="CO135" s="11">
        <v>0.28966379614756299</v>
      </c>
      <c r="CP135" s="12">
        <v>0.237291812660718</v>
      </c>
      <c r="CQ135" s="10">
        <v>0.22253397289351701</v>
      </c>
      <c r="CR135" s="10">
        <v>0.27713585790178802</v>
      </c>
      <c r="CS135" s="10">
        <v>0.25690797249668901</v>
      </c>
      <c r="CT135" s="10">
        <v>0.25016379982117398</v>
      </c>
      <c r="CU135" s="10">
        <v>0.270330349850947</v>
      </c>
      <c r="CV135" s="10">
        <v>0.24451377000229299</v>
      </c>
      <c r="CW135" s="10">
        <v>0</v>
      </c>
      <c r="CX135" s="10">
        <v>0.26694802754518898</v>
      </c>
      <c r="CY135" s="11">
        <v>0.35309002853916799</v>
      </c>
      <c r="CZ135" s="10">
        <v>0.264021939165279</v>
      </c>
      <c r="DA135" s="10">
        <v>0.22829749430110799</v>
      </c>
      <c r="DB135" s="10">
        <v>0.27567520806088103</v>
      </c>
      <c r="DC135" s="10">
        <v>0.212847299409265</v>
      </c>
      <c r="DD135" s="12">
        <v>0.166740543867642</v>
      </c>
      <c r="DE135" s="10">
        <v>0.204666299188209</v>
      </c>
      <c r="DF135" s="10">
        <v>0</v>
      </c>
      <c r="DG135" s="11">
        <v>0</v>
      </c>
      <c r="DH135" s="11">
        <v>0.36994286346168498</v>
      </c>
      <c r="DI135" s="10">
        <v>0.29517006922095002</v>
      </c>
      <c r="DJ135" s="10">
        <v>0.23694861317691701</v>
      </c>
      <c r="DK135" s="10">
        <v>0.25244130761800498</v>
      </c>
      <c r="DL135" s="10">
        <v>0.237538378994574</v>
      </c>
      <c r="DM135" s="10">
        <v>0.15971870660777601</v>
      </c>
      <c r="DN135" s="10">
        <v>0</v>
      </c>
      <c r="DO135" s="10">
        <v>0</v>
      </c>
      <c r="DP135" s="10">
        <v>0</v>
      </c>
      <c r="DQ135" s="11">
        <v>0.34432001195063899</v>
      </c>
      <c r="DR135" s="10">
        <v>0.236628973835601</v>
      </c>
      <c r="DS135" s="10">
        <v>0.217863508579419</v>
      </c>
      <c r="DT135" s="10">
        <v>0.298004554821722</v>
      </c>
      <c r="DU135" s="10">
        <v>0.187812012083303</v>
      </c>
      <c r="DV135" s="10">
        <v>0</v>
      </c>
      <c r="DW135" s="10">
        <v>0</v>
      </c>
      <c r="DX135" s="10">
        <v>0</v>
      </c>
      <c r="DY135" s="12">
        <v>0.18084898048232401</v>
      </c>
      <c r="DZ135" s="10">
        <v>0.26444557999203699</v>
      </c>
      <c r="EA135" s="10">
        <v>0.241600842106583</v>
      </c>
      <c r="EB135" s="11">
        <v>0.34257533150476899</v>
      </c>
      <c r="EC135" s="10">
        <v>0.24706358654410701</v>
      </c>
      <c r="ED135" s="10">
        <v>0</v>
      </c>
      <c r="EE135" s="10">
        <v>0.19462220509106201</v>
      </c>
      <c r="EF135" s="10">
        <v>0.26155427724164798</v>
      </c>
      <c r="EG135" s="10">
        <v>0.26361645684294799</v>
      </c>
      <c r="EH135" s="11">
        <v>0.36048604937683099</v>
      </c>
      <c r="EI135" s="10">
        <v>0.32707858876014001</v>
      </c>
      <c r="EJ135" s="10">
        <v>0</v>
      </c>
      <c r="EK135" s="12">
        <v>0.16629110349384099</v>
      </c>
      <c r="EL135" s="10">
        <v>0.26722620770171401</v>
      </c>
      <c r="EM135" s="10">
        <v>0.21613691713163699</v>
      </c>
      <c r="EN135" s="11">
        <v>0.33322473915672302</v>
      </c>
      <c r="EO135" s="10">
        <v>0.182966028692925</v>
      </c>
      <c r="EP135" s="10">
        <v>0</v>
      </c>
      <c r="EQ135" s="10">
        <v>0.28184017599935202</v>
      </c>
      <c r="ER135" s="11">
        <v>0.31168981177933103</v>
      </c>
      <c r="ES135" s="10">
        <v>0.24941250034498799</v>
      </c>
      <c r="ET135" s="10">
        <v>0.24597904465809001</v>
      </c>
      <c r="EU135" s="12">
        <v>0.159053767445239</v>
      </c>
      <c r="EV135" s="10">
        <v>0.204666299188209</v>
      </c>
      <c r="EW135" s="10">
        <v>0</v>
      </c>
      <c r="EX135" s="10">
        <v>0.323106145851419</v>
      </c>
      <c r="EY135" s="11">
        <v>0.35111926336486798</v>
      </c>
      <c r="EZ135" s="10">
        <v>0.23672383849562301</v>
      </c>
      <c r="FA135" s="10">
        <v>0.26218422962391302</v>
      </c>
      <c r="FB135" s="10">
        <v>0.165078929595909</v>
      </c>
      <c r="FC135" s="10">
        <v>0</v>
      </c>
      <c r="FD135" s="10">
        <v>0</v>
      </c>
      <c r="FE135" s="10">
        <v>0.247531274403818</v>
      </c>
      <c r="FF135" s="10">
        <v>0.277734935298587</v>
      </c>
      <c r="FG135" s="10">
        <v>0.26427365247873802</v>
      </c>
      <c r="FH135" s="10">
        <v>0.22984991599829699</v>
      </c>
      <c r="FI135" s="12">
        <v>0</v>
      </c>
      <c r="FJ135" s="10">
        <v>0</v>
      </c>
    </row>
    <row r="136" spans="1:166" x14ac:dyDescent="0.35">
      <c r="A136" s="13" t="s">
        <v>120</v>
      </c>
      <c r="B136" s="10">
        <v>1.37973015080645E-2</v>
      </c>
      <c r="C136" s="10">
        <v>1.4207360375764E-2</v>
      </c>
      <c r="D136" s="10">
        <v>1.35267248177834E-2</v>
      </c>
      <c r="E136" s="10">
        <v>2.4032682461111499E-2</v>
      </c>
      <c r="F136" s="10">
        <v>2.5330352970825299E-2</v>
      </c>
      <c r="G136" s="10">
        <v>1.47693482957016E-2</v>
      </c>
      <c r="H136" s="10">
        <v>8.33647349836566E-3</v>
      </c>
      <c r="I136" s="10">
        <v>1.96406329838274E-2</v>
      </c>
      <c r="J136" s="10">
        <v>3.9116147129715402E-3</v>
      </c>
      <c r="K136" s="10">
        <v>1.01859515798356E-2</v>
      </c>
      <c r="L136" s="10">
        <v>2.6039797647794301E-2</v>
      </c>
      <c r="M136" s="10">
        <v>1.30443353988496E-2</v>
      </c>
      <c r="N136" s="10">
        <v>1.56392898198397E-2</v>
      </c>
      <c r="O136" s="10">
        <v>0</v>
      </c>
      <c r="P136" s="10">
        <v>1.17268169862761E-2</v>
      </c>
      <c r="Q136" s="10">
        <v>2.91139879960212E-2</v>
      </c>
      <c r="R136" s="10">
        <v>1.70689076506726E-2</v>
      </c>
      <c r="S136" s="10">
        <v>1.53121416099757E-2</v>
      </c>
      <c r="T136" s="10">
        <v>7.8431456794073595E-3</v>
      </c>
      <c r="U136" s="10">
        <v>4.7526279812650203E-3</v>
      </c>
      <c r="V136" s="10">
        <v>1.5628200131290099E-2</v>
      </c>
      <c r="W136" s="10">
        <v>1.6587736883466899E-2</v>
      </c>
      <c r="X136" s="10">
        <v>8.2515270775098994E-3</v>
      </c>
      <c r="Y136" s="10">
        <v>0</v>
      </c>
      <c r="Z136" s="10">
        <v>0</v>
      </c>
      <c r="AA136" s="10">
        <v>0</v>
      </c>
      <c r="AB136" s="10">
        <v>0</v>
      </c>
      <c r="AC136" s="10">
        <v>2.4913375918465899E-2</v>
      </c>
      <c r="AD136" s="10">
        <v>0</v>
      </c>
      <c r="AE136" s="10">
        <v>1.6491269970005801E-2</v>
      </c>
      <c r="AF136" s="11">
        <v>3.6531323871812502E-2</v>
      </c>
      <c r="AG136" s="10">
        <v>9.3485014731977904E-3</v>
      </c>
      <c r="AH136" s="10">
        <v>2.37956406519809E-2</v>
      </c>
      <c r="AI136" s="12">
        <v>1.1252839495397E-2</v>
      </c>
      <c r="AJ136" s="10">
        <v>1.42695343488091E-2</v>
      </c>
      <c r="AK136" s="10">
        <v>8.1116006885735698E-3</v>
      </c>
      <c r="AL136" s="11">
        <v>2.5615589662536499E-2</v>
      </c>
      <c r="AM136" s="10">
        <v>1.39026782492352E-2</v>
      </c>
      <c r="AN136" s="11">
        <v>3.8058831585542699E-2</v>
      </c>
      <c r="AO136" s="10">
        <v>0</v>
      </c>
      <c r="AP136" s="10">
        <v>9.0274233605431194E-3</v>
      </c>
      <c r="AQ136" s="11">
        <v>3.9700074533993601E-2</v>
      </c>
      <c r="AR136" s="10">
        <v>2.6007317809374202E-2</v>
      </c>
      <c r="AS136" s="10">
        <v>2.5330949100908402E-2</v>
      </c>
      <c r="AT136" s="10">
        <v>7.0691205997515097E-3</v>
      </c>
      <c r="AU136" s="11">
        <v>3.1964919799827803E-2</v>
      </c>
      <c r="AV136" s="10">
        <v>1.48853014916417E-2</v>
      </c>
      <c r="AW136" s="10">
        <v>0</v>
      </c>
      <c r="AX136" s="10">
        <v>1.33768037305197E-2</v>
      </c>
      <c r="AY136" s="11">
        <v>3.6207192253479299E-2</v>
      </c>
      <c r="AZ136" s="10">
        <v>0</v>
      </c>
      <c r="BA136" s="11">
        <v>5.1760797796272101E-2</v>
      </c>
      <c r="BB136" s="10">
        <v>1.4571452569865801E-2</v>
      </c>
      <c r="BC136" s="10">
        <v>1.3367559400001301E-2</v>
      </c>
      <c r="BD136" s="10">
        <v>2.1694350222856599E-2</v>
      </c>
      <c r="BE136" s="10">
        <v>1.01389109800302E-2</v>
      </c>
      <c r="BF136" s="10">
        <v>7.3800737198488203E-3</v>
      </c>
      <c r="BG136" s="10">
        <v>1.7078557284218501E-2</v>
      </c>
      <c r="BH136" s="10">
        <v>1.28328102229723E-2</v>
      </c>
      <c r="BI136" s="10">
        <v>2.2597450139855899E-2</v>
      </c>
      <c r="BJ136" s="10">
        <v>1.38004134108586E-2</v>
      </c>
      <c r="BK136" s="10">
        <v>1.78075655026688E-2</v>
      </c>
      <c r="BL136" s="10">
        <v>1.19866441922935E-2</v>
      </c>
      <c r="BM136" s="10">
        <v>2.7863949258884399E-2</v>
      </c>
      <c r="BN136" s="10">
        <v>1.6595160006229199E-2</v>
      </c>
      <c r="BO136" s="12">
        <v>9.6555485985205403E-3</v>
      </c>
      <c r="BP136" s="10">
        <v>2.3913218648979401E-2</v>
      </c>
      <c r="BQ136" s="10">
        <v>9.6545250538474306E-3</v>
      </c>
      <c r="BR136" s="10">
        <v>1.2084235762763801E-2</v>
      </c>
      <c r="BS136" s="10">
        <v>1.89398691677664E-2</v>
      </c>
      <c r="BT136" s="10">
        <v>2.3160227562605901E-2</v>
      </c>
      <c r="BU136" s="10">
        <v>6.9752114494955999E-3</v>
      </c>
      <c r="BV136" s="10">
        <v>2.93239094383691E-2</v>
      </c>
      <c r="BW136" s="10">
        <v>1.0751267917745199E-2</v>
      </c>
      <c r="BX136" s="10">
        <v>9.5379473150053896E-3</v>
      </c>
      <c r="BY136" s="12">
        <v>1.86367321220323E-3</v>
      </c>
      <c r="BZ136" s="10">
        <v>1.3457714377651499E-2</v>
      </c>
      <c r="CA136" s="10">
        <v>1.7066642175688401E-2</v>
      </c>
      <c r="CB136" s="10">
        <v>9.3437630081157699E-3</v>
      </c>
      <c r="CC136" s="10">
        <v>1.38802818003032E-2</v>
      </c>
      <c r="CD136" s="10">
        <v>1.5790113621218502E-2</v>
      </c>
      <c r="CE136" s="10">
        <v>1.68209711469142E-2</v>
      </c>
      <c r="CF136" s="10">
        <v>1.4105617407034801E-2</v>
      </c>
      <c r="CG136" s="10">
        <v>1.62322816574519E-2</v>
      </c>
      <c r="CH136" s="10">
        <v>1.2188096407677399E-2</v>
      </c>
      <c r="CI136" s="10">
        <v>1.2003810545587801E-2</v>
      </c>
      <c r="CJ136" s="10">
        <v>1.45252991712019E-2</v>
      </c>
      <c r="CK136" s="10">
        <v>1.5726420504629E-2</v>
      </c>
      <c r="CL136" s="11">
        <v>2.1458537257201898E-2</v>
      </c>
      <c r="CM136" s="10">
        <v>8.7736439776146605E-3</v>
      </c>
      <c r="CN136" s="10">
        <v>6.5297484893367197E-3</v>
      </c>
      <c r="CO136" s="10">
        <v>9.6316035682628403E-3</v>
      </c>
      <c r="CP136" s="11">
        <v>1.9844577050301501E-2</v>
      </c>
      <c r="CQ136" s="10">
        <v>8.0482571127633903E-3</v>
      </c>
      <c r="CR136" s="10">
        <v>1.7359139006532399E-2</v>
      </c>
      <c r="CS136" s="12">
        <v>8.9249142443914298E-3</v>
      </c>
      <c r="CT136" s="10">
        <v>1.6404010067668399E-2</v>
      </c>
      <c r="CU136" s="10">
        <v>1.1601115624145401E-2</v>
      </c>
      <c r="CV136" s="10">
        <v>2.80400367127146E-2</v>
      </c>
      <c r="CW136" s="10">
        <v>0</v>
      </c>
      <c r="CX136" s="11">
        <v>3.2069589289794399E-2</v>
      </c>
      <c r="CY136" s="10">
        <v>1.03284276752735E-2</v>
      </c>
      <c r="CZ136" s="10">
        <v>3.8722168483236899E-3</v>
      </c>
      <c r="DA136" s="10">
        <v>1.9552470700594099E-2</v>
      </c>
      <c r="DB136" s="10">
        <v>8.3650218356154295E-3</v>
      </c>
      <c r="DC136" s="10">
        <v>1.4749962669300599E-2</v>
      </c>
      <c r="DD136" s="10">
        <v>2.5135561826910301E-2</v>
      </c>
      <c r="DE136" s="10">
        <v>2.4083189833773101E-2</v>
      </c>
      <c r="DF136" s="10">
        <v>0</v>
      </c>
      <c r="DG136" s="10">
        <v>0</v>
      </c>
      <c r="DH136" s="10">
        <v>4.7526279812650203E-3</v>
      </c>
      <c r="DI136" s="10">
        <v>7.8431456794073595E-3</v>
      </c>
      <c r="DJ136" s="10">
        <v>1.53121416099757E-2</v>
      </c>
      <c r="DK136" s="10">
        <v>1.70689076506726E-2</v>
      </c>
      <c r="DL136" s="10">
        <v>2.9297129530468601E-2</v>
      </c>
      <c r="DM136" s="10">
        <v>1.1640903587292001E-2</v>
      </c>
      <c r="DN136" s="10">
        <v>0</v>
      </c>
      <c r="DO136" s="10">
        <v>0</v>
      </c>
      <c r="DP136" s="11">
        <v>0</v>
      </c>
      <c r="DQ136" s="10">
        <v>1.69917891510146E-2</v>
      </c>
      <c r="DR136" s="10">
        <v>0</v>
      </c>
      <c r="DS136" s="10">
        <v>2.4666668508058199E-2</v>
      </c>
      <c r="DT136" s="10">
        <v>0</v>
      </c>
      <c r="DU136" s="10">
        <v>0</v>
      </c>
      <c r="DV136" s="10">
        <v>0</v>
      </c>
      <c r="DW136" s="10">
        <v>0</v>
      </c>
      <c r="DX136" s="10">
        <v>0</v>
      </c>
      <c r="DY136" s="10">
        <v>2.1179129164329701E-2</v>
      </c>
      <c r="DZ136" s="10">
        <v>1.17352328038132E-2</v>
      </c>
      <c r="EA136" s="10">
        <v>1.15403925436588E-2</v>
      </c>
      <c r="EB136" s="10">
        <v>8.5432696031257794E-3</v>
      </c>
      <c r="EC136" s="10">
        <v>2.6039797647794301E-2</v>
      </c>
      <c r="ED136" s="10">
        <v>0</v>
      </c>
      <c r="EE136" s="10">
        <v>2.4437527336766001E-2</v>
      </c>
      <c r="EF136" s="10">
        <v>1.89200073876463E-2</v>
      </c>
      <c r="EG136" s="10">
        <v>1.2826965998681401E-2</v>
      </c>
      <c r="EH136" s="10">
        <v>4.29615654638858E-3</v>
      </c>
      <c r="EI136" s="10">
        <v>1.5628200131290099E-2</v>
      </c>
      <c r="EJ136" s="10">
        <v>0</v>
      </c>
      <c r="EK136" s="10">
        <v>1.7735101994125299E-2</v>
      </c>
      <c r="EL136" s="10">
        <v>4.8254813802028696E-3</v>
      </c>
      <c r="EM136" s="10">
        <v>1.0029570517147699E-2</v>
      </c>
      <c r="EN136" s="10">
        <v>1.27542559683966E-2</v>
      </c>
      <c r="EO136" s="11">
        <v>3.6531323871812502E-2</v>
      </c>
      <c r="EP136" s="10">
        <v>0</v>
      </c>
      <c r="EQ136" s="11">
        <v>2.8421173822059099E-2</v>
      </c>
      <c r="ER136" s="12">
        <v>2.6749693090930798E-3</v>
      </c>
      <c r="ES136" s="10">
        <v>1.43980355682714E-2</v>
      </c>
      <c r="ET136" s="10">
        <v>1.3081870291846801E-2</v>
      </c>
      <c r="EU136" s="10">
        <v>2.1836354397760199E-2</v>
      </c>
      <c r="EV136" s="10">
        <v>2.4083189833773101E-2</v>
      </c>
      <c r="EW136" s="10">
        <v>0</v>
      </c>
      <c r="EX136" s="10">
        <v>1.1919284228108999E-2</v>
      </c>
      <c r="EY136" s="10">
        <v>5.3706822416837397E-3</v>
      </c>
      <c r="EZ136" s="10">
        <v>1.27473915035476E-2</v>
      </c>
      <c r="FA136" s="10">
        <v>2.6225427656278898E-2</v>
      </c>
      <c r="FB136" s="10">
        <v>1.0031022826723799E-2</v>
      </c>
      <c r="FC136" s="10">
        <v>0</v>
      </c>
      <c r="FD136" s="10">
        <v>0</v>
      </c>
      <c r="FE136" s="11">
        <v>4.6006588115780601E-2</v>
      </c>
      <c r="FF136" s="12">
        <v>0</v>
      </c>
      <c r="FG136" s="10">
        <v>1.6331294792589199E-2</v>
      </c>
      <c r="FH136" s="10">
        <v>0</v>
      </c>
      <c r="FI136" s="10">
        <v>0</v>
      </c>
      <c r="FJ136" s="10">
        <v>0</v>
      </c>
    </row>
    <row r="137" spans="1:166" x14ac:dyDescent="0.35">
      <c r="A137" s="13" t="s">
        <v>299</v>
      </c>
      <c r="B137" s="10">
        <v>0.29849912847399901</v>
      </c>
      <c r="C137" s="10">
        <v>0.314862694732716</v>
      </c>
      <c r="D137" s="10">
        <v>0.28337314902127297</v>
      </c>
      <c r="E137" s="10">
        <v>0.39923152021637798</v>
      </c>
      <c r="F137" s="10">
        <v>0.37103460830058099</v>
      </c>
      <c r="G137" s="11">
        <v>0.35205410765779199</v>
      </c>
      <c r="H137" s="10">
        <v>0.26361508765425401</v>
      </c>
      <c r="I137" s="11">
        <v>0.344205801883193</v>
      </c>
      <c r="J137" s="10">
        <v>0.28631204455286902</v>
      </c>
      <c r="K137" s="12">
        <v>0.25878448836304702</v>
      </c>
      <c r="L137" s="12">
        <v>0.234916734343943</v>
      </c>
      <c r="M137" s="11">
        <v>0.31808968472289401</v>
      </c>
      <c r="N137" s="12">
        <v>0.25057456030285102</v>
      </c>
      <c r="O137" s="10">
        <v>0</v>
      </c>
      <c r="P137" s="10">
        <v>0.35670678503375902</v>
      </c>
      <c r="Q137" s="10">
        <v>0.32361675063809497</v>
      </c>
      <c r="R137" s="10">
        <v>0.30579733549489302</v>
      </c>
      <c r="S137" s="11">
        <v>0.428005989206524</v>
      </c>
      <c r="T137" s="10">
        <v>0.287619112115719</v>
      </c>
      <c r="U137" s="10">
        <v>0.263022322499112</v>
      </c>
      <c r="V137" s="10">
        <v>0.22473430870576899</v>
      </c>
      <c r="W137" s="11">
        <v>0.34050498616698099</v>
      </c>
      <c r="X137" s="12">
        <v>0.25070426741101898</v>
      </c>
      <c r="Y137" s="11">
        <v>0</v>
      </c>
      <c r="Z137" s="10">
        <v>0</v>
      </c>
      <c r="AA137" s="11">
        <v>0.38133342308205898</v>
      </c>
      <c r="AB137" s="12">
        <v>0.22334553793974801</v>
      </c>
      <c r="AC137" s="10">
        <v>0.24212477469212201</v>
      </c>
      <c r="AD137" s="10">
        <v>0.28872251906559898</v>
      </c>
      <c r="AE137" s="10">
        <v>0.25676059754589398</v>
      </c>
      <c r="AF137" s="10">
        <v>0.24790780035655099</v>
      </c>
      <c r="AG137" s="10">
        <v>0.29551418129461399</v>
      </c>
      <c r="AH137" s="10">
        <v>0.25353385411695101</v>
      </c>
      <c r="AI137" s="10">
        <v>0.298269304289773</v>
      </c>
      <c r="AJ137" s="10">
        <v>0.314954129145257</v>
      </c>
      <c r="AK137" s="10">
        <v>0.282378419449344</v>
      </c>
      <c r="AL137" s="10">
        <v>0.29956659516068401</v>
      </c>
      <c r="AM137" s="10">
        <v>0.31441462249466601</v>
      </c>
      <c r="AN137" s="10">
        <v>0.28787956687639998</v>
      </c>
      <c r="AO137" s="10">
        <v>0</v>
      </c>
      <c r="AP137" s="12">
        <v>0.14337595940524001</v>
      </c>
      <c r="AQ137" s="10">
        <v>0.318405961668699</v>
      </c>
      <c r="AR137" s="11">
        <v>0.37895822776117799</v>
      </c>
      <c r="AS137" s="12">
        <v>0.24187842780688801</v>
      </c>
      <c r="AT137" s="12">
        <v>0.14461901522057999</v>
      </c>
      <c r="AU137" s="11">
        <v>0.35261245179698403</v>
      </c>
      <c r="AV137" s="10">
        <v>0.23262987420153899</v>
      </c>
      <c r="AW137" s="12">
        <v>0</v>
      </c>
      <c r="AX137" s="11">
        <v>0.37354205300151799</v>
      </c>
      <c r="AY137" s="10">
        <v>0.25458089171950399</v>
      </c>
      <c r="AZ137" s="12">
        <v>0</v>
      </c>
      <c r="BA137" s="10">
        <v>0.33366949246986499</v>
      </c>
      <c r="BB137" s="10">
        <v>0.32189442919081601</v>
      </c>
      <c r="BC137" s="10">
        <v>0.28551206904217902</v>
      </c>
      <c r="BD137" s="10">
        <v>0.32175305039934698</v>
      </c>
      <c r="BE137" s="10">
        <v>0.31111845787373699</v>
      </c>
      <c r="BF137" s="10">
        <v>0.32203716723091502</v>
      </c>
      <c r="BG137" s="12">
        <v>0.26103120818685999</v>
      </c>
      <c r="BH137" s="12">
        <v>0.28954259090758899</v>
      </c>
      <c r="BI137" s="11">
        <v>0.380219785807968</v>
      </c>
      <c r="BJ137" s="10">
        <v>0.31093773849950201</v>
      </c>
      <c r="BK137" s="10">
        <v>0.34958625522659198</v>
      </c>
      <c r="BL137" s="12">
        <v>0.26935201370219602</v>
      </c>
      <c r="BM137" s="11">
        <v>0.41390148673391902</v>
      </c>
      <c r="BN137" s="10">
        <v>0.28439977094498697</v>
      </c>
      <c r="BO137" s="10">
        <v>0.29674722387974001</v>
      </c>
      <c r="BP137" s="11">
        <v>0.37406853552997898</v>
      </c>
      <c r="BQ137" s="10">
        <v>0.298778133836686</v>
      </c>
      <c r="BR137" s="11">
        <v>0.33241133544170798</v>
      </c>
      <c r="BS137" s="10">
        <v>0.350654865441407</v>
      </c>
      <c r="BT137" s="10">
        <v>0.27718670795765199</v>
      </c>
      <c r="BU137" s="12">
        <v>0.25772832492861902</v>
      </c>
      <c r="BV137" s="11">
        <v>0.39954113293593202</v>
      </c>
      <c r="BW137" s="12">
        <v>0.237524873182833</v>
      </c>
      <c r="BX137" s="11">
        <v>0.337864391557822</v>
      </c>
      <c r="BY137" s="10">
        <v>0.31257513577669999</v>
      </c>
      <c r="BZ137" s="10">
        <v>0.29275385972782397</v>
      </c>
      <c r="CA137" s="11">
        <v>0.35505030424758899</v>
      </c>
      <c r="CB137" s="10">
        <v>0.29407989227598003</v>
      </c>
      <c r="CC137" s="10">
        <v>0.29622896625436301</v>
      </c>
      <c r="CD137" s="10">
        <v>0.33102313049994903</v>
      </c>
      <c r="CE137" s="10">
        <v>0.29164382056823601</v>
      </c>
      <c r="CF137" s="10">
        <v>0.30026167732560199</v>
      </c>
      <c r="CG137" s="12">
        <v>0.20535592427602201</v>
      </c>
      <c r="CH137" s="12">
        <v>0.23027712683565599</v>
      </c>
      <c r="CI137" s="11">
        <v>0.37967484782130501</v>
      </c>
      <c r="CJ137" s="11">
        <v>0.424955274143406</v>
      </c>
      <c r="CK137" s="11">
        <v>0.310501825118915</v>
      </c>
      <c r="CL137" s="10">
        <v>0.31642761713391998</v>
      </c>
      <c r="CM137" s="10">
        <v>0.30331412999609703</v>
      </c>
      <c r="CN137" s="12">
        <v>0.253281475032203</v>
      </c>
      <c r="CO137" s="10">
        <v>0.28894468669544299</v>
      </c>
      <c r="CP137" s="10">
        <v>0.312258663604839</v>
      </c>
      <c r="CQ137" s="10">
        <v>0.28581337128760897</v>
      </c>
      <c r="CR137" s="10">
        <v>0.32134124921443102</v>
      </c>
      <c r="CS137" s="10">
        <v>0.29433753033726501</v>
      </c>
      <c r="CT137" s="10">
        <v>0.28864183014834299</v>
      </c>
      <c r="CU137" s="10">
        <v>0.30652745507393803</v>
      </c>
      <c r="CV137" s="10">
        <v>0.260511699933</v>
      </c>
      <c r="CW137" s="12">
        <v>0</v>
      </c>
      <c r="CX137" s="10">
        <v>0.27046713944377598</v>
      </c>
      <c r="CY137" s="10">
        <v>0.26240423887657199</v>
      </c>
      <c r="CZ137" s="10">
        <v>0.28342830369236499</v>
      </c>
      <c r="DA137" s="11">
        <v>0.34266074122139201</v>
      </c>
      <c r="DB137" s="10">
        <v>0.26297576967988501</v>
      </c>
      <c r="DC137" s="11">
        <v>0.35206266058802299</v>
      </c>
      <c r="DD137" s="10">
        <v>0.37257065040221299</v>
      </c>
      <c r="DE137" s="10">
        <v>0.39796893799981098</v>
      </c>
      <c r="DF137" s="10">
        <v>0</v>
      </c>
      <c r="DG137" s="10">
        <v>0</v>
      </c>
      <c r="DH137" s="10">
        <v>0.263022322499112</v>
      </c>
      <c r="DI137" s="10">
        <v>0.287619112115719</v>
      </c>
      <c r="DJ137" s="11">
        <v>0.428005989206524</v>
      </c>
      <c r="DK137" s="10">
        <v>0.30579733549489302</v>
      </c>
      <c r="DL137" s="10">
        <v>0.32258066867982299</v>
      </c>
      <c r="DM137" s="10">
        <v>0.35498685939220698</v>
      </c>
      <c r="DN137" s="10">
        <v>0</v>
      </c>
      <c r="DO137" s="10">
        <v>0</v>
      </c>
      <c r="DP137" s="10">
        <v>0</v>
      </c>
      <c r="DQ137" s="10">
        <v>0.26455342394633202</v>
      </c>
      <c r="DR137" s="10">
        <v>0.28290549182778502</v>
      </c>
      <c r="DS137" s="10">
        <v>0.239727107818097</v>
      </c>
      <c r="DT137" s="12">
        <v>0.221821354205119</v>
      </c>
      <c r="DU137" s="11">
        <v>0.38195564828883599</v>
      </c>
      <c r="DV137" s="10">
        <v>0</v>
      </c>
      <c r="DW137" s="11">
        <v>0</v>
      </c>
      <c r="DX137" s="11">
        <v>0</v>
      </c>
      <c r="DY137" s="11">
        <v>0.35344001443714601</v>
      </c>
      <c r="DZ137" s="10">
        <v>0.29343753590516602</v>
      </c>
      <c r="EA137" s="10">
        <v>0.31371423845904001</v>
      </c>
      <c r="EB137" s="10">
        <v>0.264438431300966</v>
      </c>
      <c r="EC137" s="12">
        <v>0.234916734343943</v>
      </c>
      <c r="ED137" s="10">
        <v>0</v>
      </c>
      <c r="EE137" s="10">
        <v>0.33815820764644799</v>
      </c>
      <c r="EF137" s="10">
        <v>0.30944925830123898</v>
      </c>
      <c r="EG137" s="11">
        <v>0.361684006203779</v>
      </c>
      <c r="EH137" s="10">
        <v>0.26530637353297698</v>
      </c>
      <c r="EI137" s="10">
        <v>0.22473430870576899</v>
      </c>
      <c r="EJ137" s="11">
        <v>0</v>
      </c>
      <c r="EK137" s="10">
        <v>0.36959241663347597</v>
      </c>
      <c r="EL137" s="10">
        <v>0.27803871993261398</v>
      </c>
      <c r="EM137" s="10">
        <v>0.25635572818267</v>
      </c>
      <c r="EN137" s="10">
        <v>0.26580403179923101</v>
      </c>
      <c r="EO137" s="10">
        <v>0.24790780035655099</v>
      </c>
      <c r="EP137" s="12">
        <v>0</v>
      </c>
      <c r="EQ137" s="10">
        <v>0.32910343253065</v>
      </c>
      <c r="ER137" s="12">
        <v>0.25236626873397999</v>
      </c>
      <c r="ES137" s="10">
        <v>0.305473062408611</v>
      </c>
      <c r="ET137" s="10">
        <v>0.30977828793100798</v>
      </c>
      <c r="EU137" s="11">
        <v>0.37112747696387699</v>
      </c>
      <c r="EV137" s="10">
        <v>0.39796893799981098</v>
      </c>
      <c r="EW137" s="10">
        <v>0</v>
      </c>
      <c r="EX137" s="10">
        <v>0.34340062123752602</v>
      </c>
      <c r="EY137" s="12">
        <v>0.24291105733971599</v>
      </c>
      <c r="EZ137" s="11">
        <v>0.37769124264512299</v>
      </c>
      <c r="FA137" s="10">
        <v>0.30694200290689899</v>
      </c>
      <c r="FB137" s="10">
        <v>0.35943929336081998</v>
      </c>
      <c r="FC137" s="10">
        <v>0</v>
      </c>
      <c r="FD137" s="10">
        <v>0</v>
      </c>
      <c r="FE137" s="10">
        <v>0.31770189018573097</v>
      </c>
      <c r="FF137" s="10">
        <v>0.266714699259544</v>
      </c>
      <c r="FG137" s="12">
        <v>0.22089004049040301</v>
      </c>
      <c r="FH137" s="10">
        <v>0.31260126132910199</v>
      </c>
      <c r="FI137" s="10">
        <v>0</v>
      </c>
      <c r="FJ137" s="11">
        <v>0</v>
      </c>
    </row>
    <row r="138" spans="1:166" x14ac:dyDescent="0.35">
      <c r="A138" s="13" t="s">
        <v>156</v>
      </c>
      <c r="B138" s="10">
        <v>0.42642105119294899</v>
      </c>
      <c r="C138" s="12">
        <v>0.39109910591554498</v>
      </c>
      <c r="D138" s="11">
        <v>0.45826555640647798</v>
      </c>
      <c r="E138" s="10">
        <v>0.37249872520578597</v>
      </c>
      <c r="F138" s="10">
        <v>0.43560231840193098</v>
      </c>
      <c r="G138" s="10">
        <v>0.42004950303251298</v>
      </c>
      <c r="H138" s="10">
        <v>0.453314061422184</v>
      </c>
      <c r="I138" s="10">
        <v>0.406826675178389</v>
      </c>
      <c r="J138" s="10">
        <v>0.44306811073581398</v>
      </c>
      <c r="K138" s="12">
        <v>0.38281025242397099</v>
      </c>
      <c r="L138" s="11">
        <v>0.491979881464155</v>
      </c>
      <c r="M138" s="10">
        <v>0.42889788236211102</v>
      </c>
      <c r="N138" s="10">
        <v>0.42036195502912699</v>
      </c>
      <c r="O138" s="10">
        <v>0</v>
      </c>
      <c r="P138" s="10">
        <v>0.47066891887715601</v>
      </c>
      <c r="Q138" s="10">
        <v>0.41121577675913601</v>
      </c>
      <c r="R138" s="10">
        <v>0.42469244923642802</v>
      </c>
      <c r="S138" s="12">
        <v>0.31973325600658298</v>
      </c>
      <c r="T138" s="10">
        <v>0.40936767298392301</v>
      </c>
      <c r="U138" s="12">
        <v>0.36228218605793699</v>
      </c>
      <c r="V138" s="10">
        <v>0.43255890240280198</v>
      </c>
      <c r="W138" s="12">
        <v>0.393580038401045</v>
      </c>
      <c r="X138" s="10">
        <v>0.38489167601525798</v>
      </c>
      <c r="Y138" s="10">
        <v>0</v>
      </c>
      <c r="Z138" s="10">
        <v>0</v>
      </c>
      <c r="AA138" s="10">
        <v>0.42914477365666698</v>
      </c>
      <c r="AB138" s="10">
        <v>0.48063786453428797</v>
      </c>
      <c r="AC138" s="11">
        <v>0.51291934602573896</v>
      </c>
      <c r="AD138" s="10">
        <v>0.469783005276389</v>
      </c>
      <c r="AE138" s="10">
        <v>0.39257059398666</v>
      </c>
      <c r="AF138" s="11">
        <v>0.53259484707870997</v>
      </c>
      <c r="AG138" s="11">
        <v>0.46422950013916497</v>
      </c>
      <c r="AH138" s="10">
        <v>0.44360783440839502</v>
      </c>
      <c r="AI138" s="10">
        <v>0.430689523221781</v>
      </c>
      <c r="AJ138" s="12">
        <v>0.39707199897749701</v>
      </c>
      <c r="AK138" s="11">
        <v>0.46290625885435299</v>
      </c>
      <c r="AL138" s="10">
        <v>0.40659523647656798</v>
      </c>
      <c r="AM138" s="10">
        <v>0.36182908068608399</v>
      </c>
      <c r="AN138" s="10">
        <v>0.43724180788065298</v>
      </c>
      <c r="AO138" s="11">
        <v>0</v>
      </c>
      <c r="AP138" s="11">
        <v>0.63641207321430604</v>
      </c>
      <c r="AQ138" s="10">
        <v>0.35025336784177802</v>
      </c>
      <c r="AR138" s="12">
        <v>0.30751824331426802</v>
      </c>
      <c r="AS138" s="10">
        <v>0.47858733407227899</v>
      </c>
      <c r="AT138" s="11">
        <v>0.64168792729129598</v>
      </c>
      <c r="AU138" s="12">
        <v>0.32611193252292903</v>
      </c>
      <c r="AV138" s="10">
        <v>0.411996878787589</v>
      </c>
      <c r="AW138" s="11">
        <v>0</v>
      </c>
      <c r="AX138" s="12">
        <v>0.29441870612177501</v>
      </c>
      <c r="AY138" s="11">
        <v>0.52786929072314703</v>
      </c>
      <c r="AZ138" s="11">
        <v>0</v>
      </c>
      <c r="BA138" s="12">
        <v>0.34783244322454998</v>
      </c>
      <c r="BB138" s="10">
        <v>0.432173153589619</v>
      </c>
      <c r="BC138" s="10">
        <v>0.42322797850763799</v>
      </c>
      <c r="BD138" s="10">
        <v>0.424057356851194</v>
      </c>
      <c r="BE138" s="12">
        <v>0.373189508221134</v>
      </c>
      <c r="BF138" s="10">
        <v>0.44036697748813303</v>
      </c>
      <c r="BG138" s="11">
        <v>0.46860822149228498</v>
      </c>
      <c r="BH138" s="10">
        <v>0.42683127074341698</v>
      </c>
      <c r="BI138" s="10">
        <v>0.42267815266022701</v>
      </c>
      <c r="BJ138" s="12">
        <v>0.38586255628677801</v>
      </c>
      <c r="BK138" s="10">
        <v>0.437426156972822</v>
      </c>
      <c r="BL138" s="11">
        <v>0.463830137016921</v>
      </c>
      <c r="BM138" s="10">
        <v>0.40646265738155002</v>
      </c>
      <c r="BN138" s="12">
        <v>0.386314899356627</v>
      </c>
      <c r="BO138" s="10">
        <v>0.43536813553810599</v>
      </c>
      <c r="BP138" s="10">
        <v>0.43009331553253599</v>
      </c>
      <c r="BQ138" s="12">
        <v>0.321439465316322</v>
      </c>
      <c r="BR138" s="12">
        <v>0.38986032228067002</v>
      </c>
      <c r="BS138" s="10">
        <v>0.44303243319832503</v>
      </c>
      <c r="BT138" s="10">
        <v>0.425604540785051</v>
      </c>
      <c r="BU138" s="11">
        <v>0.48474794966160401</v>
      </c>
      <c r="BV138" s="10">
        <v>0.41601637100217698</v>
      </c>
      <c r="BW138" s="11">
        <v>0.47905912559696601</v>
      </c>
      <c r="BX138" s="10">
        <v>0.401208088418326</v>
      </c>
      <c r="BY138" s="10">
        <v>0.44463492761232498</v>
      </c>
      <c r="BZ138" s="10">
        <v>0.42432046925949402</v>
      </c>
      <c r="CA138" s="12">
        <v>0.33810186009124699</v>
      </c>
      <c r="CB138" s="10">
        <v>0.44428821748473801</v>
      </c>
      <c r="CC138" s="10">
        <v>0.42551838283618698</v>
      </c>
      <c r="CD138" s="10">
        <v>0.39134670772612701</v>
      </c>
      <c r="CE138" s="10">
        <v>0.44536632943986298</v>
      </c>
      <c r="CF138" s="10">
        <v>0.419790663928098</v>
      </c>
      <c r="CG138" s="11">
        <v>0.51140980518163903</v>
      </c>
      <c r="CH138" s="11">
        <v>0.48400902060401202</v>
      </c>
      <c r="CI138" s="12">
        <v>0.355209098481373</v>
      </c>
      <c r="CJ138" s="12">
        <v>0.34107837745230901</v>
      </c>
      <c r="CK138" s="12">
        <v>0.41224121445890899</v>
      </c>
      <c r="CL138" s="12">
        <v>0.39637129433352303</v>
      </c>
      <c r="CM138" s="10">
        <v>0.431490649335452</v>
      </c>
      <c r="CN138" s="11">
        <v>0.47984062533278299</v>
      </c>
      <c r="CO138" s="10">
        <v>0.41175991358872999</v>
      </c>
      <c r="CP138" s="10">
        <v>0.43060494668414301</v>
      </c>
      <c r="CQ138" s="10">
        <v>0.48360439870610999</v>
      </c>
      <c r="CR138" s="12">
        <v>0.38416375387724999</v>
      </c>
      <c r="CS138" s="10">
        <v>0.43982958292165603</v>
      </c>
      <c r="CT138" s="10">
        <v>0.44479035996281802</v>
      </c>
      <c r="CU138" s="10">
        <v>0.41154107945097002</v>
      </c>
      <c r="CV138" s="10">
        <v>0.466934493351993</v>
      </c>
      <c r="CW138" s="11">
        <v>0</v>
      </c>
      <c r="CX138" s="10">
        <v>0.43051524372124</v>
      </c>
      <c r="CY138" s="12">
        <v>0.37417730490898599</v>
      </c>
      <c r="CZ138" s="10">
        <v>0.44867754029403201</v>
      </c>
      <c r="DA138" s="10">
        <v>0.40948929377690502</v>
      </c>
      <c r="DB138" s="10">
        <v>0.45298400042361803</v>
      </c>
      <c r="DC138" s="10">
        <v>0.420340077333412</v>
      </c>
      <c r="DD138" s="10">
        <v>0.43555324390323402</v>
      </c>
      <c r="DE138" s="10">
        <v>0.37328157297820602</v>
      </c>
      <c r="DF138" s="10">
        <v>0</v>
      </c>
      <c r="DG138" s="10">
        <v>0</v>
      </c>
      <c r="DH138" s="12">
        <v>0.36228218605793699</v>
      </c>
      <c r="DI138" s="10">
        <v>0.40936767298392301</v>
      </c>
      <c r="DJ138" s="12">
        <v>0.31973325600658298</v>
      </c>
      <c r="DK138" s="10">
        <v>0.42469244923642802</v>
      </c>
      <c r="DL138" s="10">
        <v>0.410583822795134</v>
      </c>
      <c r="DM138" s="10">
        <v>0.47365353041272501</v>
      </c>
      <c r="DN138" s="10">
        <v>0</v>
      </c>
      <c r="DO138" s="11">
        <v>0</v>
      </c>
      <c r="DP138" s="10">
        <v>0</v>
      </c>
      <c r="DQ138" s="10">
        <v>0.37413477495201702</v>
      </c>
      <c r="DR138" s="10">
        <v>0.48046553433661299</v>
      </c>
      <c r="DS138" s="11">
        <v>0.51774271509442604</v>
      </c>
      <c r="DT138" s="10">
        <v>0.480174090973159</v>
      </c>
      <c r="DU138" s="10">
        <v>0.430232339627861</v>
      </c>
      <c r="DV138" s="10">
        <v>0</v>
      </c>
      <c r="DW138" s="10">
        <v>0</v>
      </c>
      <c r="DX138" s="10">
        <v>0</v>
      </c>
      <c r="DY138" s="10">
        <v>0.44453187591620102</v>
      </c>
      <c r="DZ138" s="10">
        <v>0.43038165129898298</v>
      </c>
      <c r="EA138" s="10">
        <v>0.43314452689071897</v>
      </c>
      <c r="EB138" s="12">
        <v>0.384442967591139</v>
      </c>
      <c r="EC138" s="11">
        <v>0.491979881464155</v>
      </c>
      <c r="ED138" s="10">
        <v>0</v>
      </c>
      <c r="EE138" s="10">
        <v>0.442782059925724</v>
      </c>
      <c r="EF138" s="10">
        <v>0.41007645706946699</v>
      </c>
      <c r="EG138" s="12">
        <v>0.36187257095459002</v>
      </c>
      <c r="EH138" s="10">
        <v>0.36991142054380299</v>
      </c>
      <c r="EI138" s="10">
        <v>0.43255890240280198</v>
      </c>
      <c r="EJ138" s="12">
        <v>0</v>
      </c>
      <c r="EK138" s="10">
        <v>0.44638137787855803</v>
      </c>
      <c r="EL138" s="10">
        <v>0.44990959098546801</v>
      </c>
      <c r="EM138" s="11">
        <v>0.51747778416854395</v>
      </c>
      <c r="EN138" s="10">
        <v>0.38821697307565001</v>
      </c>
      <c r="EO138" s="11">
        <v>0.53259484707870997</v>
      </c>
      <c r="EP138" s="11">
        <v>0</v>
      </c>
      <c r="EQ138" s="12">
        <v>0.36063521764793999</v>
      </c>
      <c r="ER138" s="10">
        <v>0.43326895017759598</v>
      </c>
      <c r="ES138" s="10">
        <v>0.43071640167813302</v>
      </c>
      <c r="ET138" s="10">
        <v>0.43116079711905497</v>
      </c>
      <c r="EU138" s="10">
        <v>0.44798240119312299</v>
      </c>
      <c r="EV138" s="10">
        <v>0.37328157297820602</v>
      </c>
      <c r="EW138" s="10">
        <v>0</v>
      </c>
      <c r="EX138" s="12">
        <v>0.32157394868294498</v>
      </c>
      <c r="EY138" s="10">
        <v>0.40059899705373098</v>
      </c>
      <c r="EZ138" s="12">
        <v>0.37283752735570602</v>
      </c>
      <c r="FA138" s="10">
        <v>0.40464833981290799</v>
      </c>
      <c r="FB138" s="10">
        <v>0.46545075421654702</v>
      </c>
      <c r="FC138" s="10">
        <v>0</v>
      </c>
      <c r="FD138" s="11">
        <v>0</v>
      </c>
      <c r="FE138" s="10">
        <v>0.38876024729467101</v>
      </c>
      <c r="FF138" s="10">
        <v>0.455550365441869</v>
      </c>
      <c r="FG138" s="11">
        <v>0.49850501223826799</v>
      </c>
      <c r="FH138" s="10">
        <v>0.457548822672601</v>
      </c>
      <c r="FI138" s="10">
        <v>0</v>
      </c>
      <c r="FJ138" s="10">
        <v>0</v>
      </c>
    </row>
    <row r="140" spans="1:166" ht="28.5" customHeight="1" x14ac:dyDescent="0.35">
      <c r="A140" s="23" t="s">
        <v>300</v>
      </c>
      <c r="B140" s="23"/>
      <c r="C140" s="23"/>
      <c r="D140" s="23"/>
      <c r="E140" s="23"/>
      <c r="F140" s="23"/>
      <c r="G140" s="23"/>
      <c r="H140" s="23"/>
      <c r="I140" s="23"/>
      <c r="J140" s="23"/>
      <c r="K140" s="23"/>
      <c r="L140" s="23"/>
      <c r="M140" s="23"/>
      <c r="N140" s="23"/>
      <c r="O140" s="23"/>
      <c r="P140" s="23"/>
      <c r="Q140" s="23"/>
      <c r="R140" s="23"/>
      <c r="S140" s="23"/>
      <c r="T140" s="23"/>
      <c r="U140" s="23"/>
      <c r="V140" s="23"/>
      <c r="W140" s="23"/>
      <c r="X140" s="23"/>
      <c r="Y140" s="23"/>
      <c r="Z140" s="23"/>
      <c r="AA140" s="23"/>
      <c r="AB140" s="23"/>
      <c r="AC140" s="23"/>
      <c r="AD140" s="23"/>
      <c r="AE140" s="23"/>
      <c r="AF140" s="23"/>
      <c r="AG140" s="23"/>
      <c r="AH140" s="23"/>
      <c r="AI140" s="23"/>
      <c r="AJ140" s="23"/>
      <c r="AK140" s="23"/>
      <c r="AL140" s="23"/>
      <c r="AM140" s="23"/>
      <c r="AN140" s="23"/>
      <c r="AO140" s="23"/>
      <c r="AP140" s="23"/>
      <c r="AQ140" s="23"/>
      <c r="AR140" s="23"/>
      <c r="AS140" s="23"/>
      <c r="AT140" s="23"/>
      <c r="AU140" s="23"/>
      <c r="AV140" s="23"/>
      <c r="AW140" s="23"/>
      <c r="AX140" s="23"/>
      <c r="AY140" s="23"/>
      <c r="AZ140" s="23"/>
      <c r="BA140" s="23"/>
      <c r="BB140" s="23"/>
      <c r="BC140" s="23"/>
      <c r="BD140" s="23"/>
      <c r="BE140" s="23"/>
      <c r="BF140" s="23"/>
      <c r="BG140" s="23"/>
      <c r="BH140" s="23"/>
      <c r="BI140" s="23"/>
      <c r="BJ140" s="23"/>
      <c r="BK140" s="23"/>
      <c r="BL140" s="23"/>
      <c r="BM140" s="23"/>
      <c r="BN140" s="23"/>
      <c r="BO140" s="23"/>
      <c r="BP140" s="23"/>
      <c r="BQ140" s="23"/>
      <c r="BR140" s="23"/>
      <c r="BS140" s="23"/>
      <c r="BT140" s="23"/>
      <c r="BU140" s="23"/>
      <c r="BV140" s="23"/>
      <c r="BW140" s="23"/>
      <c r="BX140" s="23"/>
      <c r="BY140" s="23"/>
      <c r="BZ140" s="23"/>
      <c r="CA140" s="23"/>
      <c r="CB140" s="23"/>
      <c r="CC140" s="23"/>
      <c r="CD140" s="23"/>
      <c r="CE140" s="23"/>
      <c r="CF140" s="23"/>
      <c r="CG140" s="23"/>
      <c r="CH140" s="23"/>
      <c r="CI140" s="23"/>
      <c r="CJ140" s="23"/>
      <c r="CK140" s="23"/>
      <c r="CL140" s="23"/>
      <c r="CM140" s="23"/>
      <c r="CN140" s="23"/>
      <c r="CO140" s="23"/>
      <c r="CP140" s="23"/>
      <c r="CQ140" s="23"/>
      <c r="CR140" s="23"/>
      <c r="CS140" s="23"/>
      <c r="CT140" s="23"/>
      <c r="CU140" s="23"/>
      <c r="CV140" s="23"/>
      <c r="CW140" s="23"/>
      <c r="CX140" s="23"/>
      <c r="CY140" s="23"/>
      <c r="CZ140" s="23"/>
      <c r="DA140" s="23"/>
      <c r="DB140" s="23"/>
      <c r="DC140" s="23"/>
      <c r="DD140" s="23"/>
      <c r="DE140" s="23"/>
      <c r="DF140" s="23"/>
      <c r="DG140" s="23"/>
      <c r="DH140" s="23"/>
      <c r="DI140" s="23"/>
      <c r="DJ140" s="23"/>
      <c r="DK140" s="23"/>
      <c r="DL140" s="23"/>
      <c r="DM140" s="23"/>
      <c r="DN140" s="23"/>
      <c r="DO140" s="23"/>
      <c r="DP140" s="23"/>
      <c r="DQ140" s="23"/>
      <c r="DR140" s="23"/>
      <c r="DS140" s="23"/>
      <c r="DT140" s="23"/>
      <c r="DU140" s="23"/>
      <c r="DV140" s="23"/>
      <c r="DW140" s="23"/>
      <c r="DX140" s="23"/>
      <c r="DY140" s="23"/>
      <c r="DZ140" s="23"/>
      <c r="EA140" s="23"/>
      <c r="EB140" s="23"/>
      <c r="EC140" s="23"/>
      <c r="ED140" s="23"/>
      <c r="EE140" s="23"/>
      <c r="EF140" s="23"/>
      <c r="EG140" s="23"/>
      <c r="EH140" s="23"/>
      <c r="EI140" s="23"/>
      <c r="EJ140" s="23"/>
      <c r="EK140" s="23"/>
      <c r="EL140" s="23"/>
      <c r="EM140" s="23"/>
      <c r="EN140" s="23"/>
      <c r="EO140" s="23"/>
      <c r="EP140" s="23"/>
      <c r="EQ140" s="23"/>
      <c r="ER140" s="23"/>
      <c r="ES140" s="23"/>
      <c r="ET140" s="23"/>
      <c r="EU140" s="23"/>
      <c r="EV140" s="23"/>
      <c r="EW140" s="23"/>
      <c r="EX140" s="23"/>
      <c r="EY140" s="23"/>
      <c r="EZ140" s="23"/>
      <c r="FA140" s="23"/>
      <c r="FB140" s="23"/>
      <c r="FC140" s="23"/>
      <c r="FD140" s="23"/>
      <c r="FE140" s="23"/>
      <c r="FF140" s="23"/>
      <c r="FG140" s="23"/>
      <c r="FH140" s="23"/>
      <c r="FI140" s="23"/>
      <c r="FJ140" s="23"/>
    </row>
    <row r="141" spans="1:166" ht="42" x14ac:dyDescent="0.35">
      <c r="A141" s="24" t="s">
        <v>203</v>
      </c>
      <c r="B141" s="16" t="s">
        <v>264</v>
      </c>
      <c r="C141" s="22" t="s">
        <v>12</v>
      </c>
      <c r="D141" s="22"/>
      <c r="E141" s="22" t="s">
        <v>13</v>
      </c>
      <c r="F141" s="22"/>
      <c r="G141" s="22"/>
      <c r="H141" s="22"/>
      <c r="I141" s="22"/>
      <c r="J141" s="22"/>
      <c r="K141" s="22"/>
      <c r="L141" s="22"/>
      <c r="M141" s="22"/>
      <c r="N141" s="22"/>
      <c r="O141" s="22" t="s">
        <v>204</v>
      </c>
      <c r="P141" s="22"/>
      <c r="Q141" s="22"/>
      <c r="R141" s="22"/>
      <c r="S141" s="22"/>
      <c r="T141" s="22"/>
      <c r="U141" s="22"/>
      <c r="V141" s="22"/>
      <c r="W141" s="22"/>
      <c r="X141" s="22"/>
      <c r="Y141" s="22" t="s">
        <v>205</v>
      </c>
      <c r="Z141" s="22"/>
      <c r="AA141" s="22"/>
      <c r="AB141" s="22"/>
      <c r="AC141" s="22"/>
      <c r="AD141" s="22"/>
      <c r="AE141" s="22"/>
      <c r="AF141" s="22"/>
      <c r="AG141" s="22"/>
      <c r="AH141" s="22"/>
      <c r="AI141" s="22" t="s">
        <v>268</v>
      </c>
      <c r="AJ141" s="22"/>
      <c r="AK141" s="22"/>
      <c r="AL141" s="22" t="s">
        <v>14</v>
      </c>
      <c r="AM141" s="22"/>
      <c r="AN141" s="22"/>
      <c r="AO141" s="22" t="s">
        <v>218</v>
      </c>
      <c r="AP141" s="22"/>
      <c r="AQ141" s="22"/>
      <c r="AR141" s="22"/>
      <c r="AS141" s="22"/>
      <c r="AT141" s="22"/>
      <c r="AU141" s="22"/>
      <c r="AV141" s="22" t="s">
        <v>219</v>
      </c>
      <c r="AW141" s="22"/>
      <c r="AX141" s="22"/>
      <c r="AY141" s="22" t="s">
        <v>220</v>
      </c>
      <c r="AZ141" s="22"/>
      <c r="BA141" s="22"/>
      <c r="BB141" s="22" t="s">
        <v>206</v>
      </c>
      <c r="BC141" s="22"/>
      <c r="BD141" s="22" t="s">
        <v>207</v>
      </c>
      <c r="BE141" s="22"/>
      <c r="BF141" s="22" t="s">
        <v>208</v>
      </c>
      <c r="BG141" s="22"/>
      <c r="BH141" s="22" t="s">
        <v>15</v>
      </c>
      <c r="BI141" s="22"/>
      <c r="BJ141" s="22" t="s">
        <v>16</v>
      </c>
      <c r="BK141" s="22"/>
      <c r="BL141" s="22" t="s">
        <v>17</v>
      </c>
      <c r="BM141" s="22"/>
      <c r="BN141" s="22" t="s">
        <v>18</v>
      </c>
      <c r="BO141" s="22"/>
      <c r="BP141" s="22"/>
      <c r="BQ141" s="22" t="s">
        <v>221</v>
      </c>
      <c r="BR141" s="22"/>
      <c r="BS141" s="22"/>
      <c r="BT141" s="22" t="s">
        <v>222</v>
      </c>
      <c r="BU141" s="22"/>
      <c r="BV141" s="22"/>
      <c r="BW141" s="22" t="s">
        <v>19</v>
      </c>
      <c r="BX141" s="22"/>
      <c r="BY141" s="22" t="s">
        <v>20</v>
      </c>
      <c r="BZ141" s="22"/>
      <c r="CA141" s="22" t="s">
        <v>21</v>
      </c>
      <c r="CB141" s="22"/>
      <c r="CC141" s="22"/>
      <c r="CD141" s="22" t="s">
        <v>22</v>
      </c>
      <c r="CE141" s="22"/>
      <c r="CF141" s="22"/>
      <c r="CG141" s="22" t="s">
        <v>23</v>
      </c>
      <c r="CH141" s="22"/>
      <c r="CI141" s="22"/>
      <c r="CJ141" s="22"/>
      <c r="CK141" s="22" t="s">
        <v>25</v>
      </c>
      <c r="CL141" s="22"/>
      <c r="CM141" s="22"/>
      <c r="CN141" s="22"/>
      <c r="CO141" s="22" t="s">
        <v>26</v>
      </c>
      <c r="CP141" s="22"/>
      <c r="CQ141" s="22"/>
      <c r="CR141" s="22" t="s">
        <v>27</v>
      </c>
      <c r="CS141" s="22"/>
      <c r="CT141" s="22" t="s">
        <v>28</v>
      </c>
      <c r="CU141" s="22"/>
      <c r="CV141" s="16" t="s">
        <v>29</v>
      </c>
      <c r="CW141" s="22" t="s">
        <v>30</v>
      </c>
      <c r="CX141" s="22"/>
      <c r="CY141" s="22"/>
      <c r="CZ141" s="22"/>
      <c r="DA141" s="22"/>
      <c r="DB141" s="22"/>
      <c r="DC141" s="22"/>
      <c r="DD141" s="22"/>
      <c r="DE141" s="22"/>
      <c r="DF141" s="22" t="s">
        <v>31</v>
      </c>
      <c r="DG141" s="22"/>
      <c r="DH141" s="22"/>
      <c r="DI141" s="22"/>
      <c r="DJ141" s="22"/>
      <c r="DK141" s="22"/>
      <c r="DL141" s="22"/>
      <c r="DM141" s="22"/>
      <c r="DN141" s="22"/>
      <c r="DO141" s="22" t="s">
        <v>32</v>
      </c>
      <c r="DP141" s="22"/>
      <c r="DQ141" s="22"/>
      <c r="DR141" s="22"/>
      <c r="DS141" s="22"/>
      <c r="DT141" s="22"/>
      <c r="DU141" s="22"/>
      <c r="DV141" s="22"/>
      <c r="DW141" s="22"/>
      <c r="DX141" s="22" t="s">
        <v>33</v>
      </c>
      <c r="DY141" s="22"/>
      <c r="DZ141" s="22"/>
      <c r="EA141" s="22"/>
      <c r="EB141" s="22"/>
      <c r="EC141" s="22"/>
      <c r="ED141" s="22" t="s">
        <v>34</v>
      </c>
      <c r="EE141" s="22"/>
      <c r="EF141" s="22"/>
      <c r="EG141" s="22"/>
      <c r="EH141" s="22"/>
      <c r="EI141" s="22"/>
      <c r="EJ141" s="22" t="s">
        <v>35</v>
      </c>
      <c r="EK141" s="22"/>
      <c r="EL141" s="22"/>
      <c r="EM141" s="22"/>
      <c r="EN141" s="22"/>
      <c r="EO141" s="22"/>
      <c r="EP141" s="22" t="s">
        <v>36</v>
      </c>
      <c r="EQ141" s="22"/>
      <c r="ER141" s="22"/>
      <c r="ES141" s="22"/>
      <c r="ET141" s="22"/>
      <c r="EU141" s="22"/>
      <c r="EV141" s="22"/>
      <c r="EW141" s="22" t="s">
        <v>37</v>
      </c>
      <c r="EX141" s="22"/>
      <c r="EY141" s="22"/>
      <c r="EZ141" s="22"/>
      <c r="FA141" s="22"/>
      <c r="FB141" s="22"/>
      <c r="FC141" s="22"/>
      <c r="FD141" s="22" t="s">
        <v>38</v>
      </c>
      <c r="FE141" s="22"/>
      <c r="FF141" s="22"/>
      <c r="FG141" s="22"/>
      <c r="FH141" s="22"/>
      <c r="FI141" s="22"/>
      <c r="FJ141" s="22"/>
    </row>
    <row r="142" spans="1:166" ht="31.5" x14ac:dyDescent="0.35">
      <c r="A142" s="24"/>
      <c r="B142" s="16" t="s">
        <v>1</v>
      </c>
      <c r="C142" s="16" t="s">
        <v>39</v>
      </c>
      <c r="D142" s="16" t="s">
        <v>40</v>
      </c>
      <c r="E142" s="16" t="s">
        <v>41</v>
      </c>
      <c r="F142" s="16" t="s">
        <v>42</v>
      </c>
      <c r="G142" s="16" t="s">
        <v>43</v>
      </c>
      <c r="H142" s="16" t="s">
        <v>44</v>
      </c>
      <c r="I142" s="16" t="s">
        <v>45</v>
      </c>
      <c r="J142" s="16" t="s">
        <v>46</v>
      </c>
      <c r="K142" s="16" t="s">
        <v>47</v>
      </c>
      <c r="L142" s="16" t="s">
        <v>48</v>
      </c>
      <c r="M142" s="16" t="s">
        <v>49</v>
      </c>
      <c r="N142" s="16" t="s">
        <v>209</v>
      </c>
      <c r="O142" s="16" t="s">
        <v>41</v>
      </c>
      <c r="P142" s="16" t="s">
        <v>42</v>
      </c>
      <c r="Q142" s="16" t="s">
        <v>43</v>
      </c>
      <c r="R142" s="16" t="s">
        <v>44</v>
      </c>
      <c r="S142" s="16" t="s">
        <v>45</v>
      </c>
      <c r="T142" s="16" t="s">
        <v>46</v>
      </c>
      <c r="U142" s="16" t="s">
        <v>47</v>
      </c>
      <c r="V142" s="16" t="s">
        <v>48</v>
      </c>
      <c r="W142" s="16" t="s">
        <v>49</v>
      </c>
      <c r="X142" s="16" t="s">
        <v>209</v>
      </c>
      <c r="Y142" s="16" t="s">
        <v>41</v>
      </c>
      <c r="Z142" s="16" t="s">
        <v>42</v>
      </c>
      <c r="AA142" s="16" t="s">
        <v>43</v>
      </c>
      <c r="AB142" s="16" t="s">
        <v>44</v>
      </c>
      <c r="AC142" s="16" t="s">
        <v>45</v>
      </c>
      <c r="AD142" s="16" t="s">
        <v>46</v>
      </c>
      <c r="AE142" s="16" t="s">
        <v>47</v>
      </c>
      <c r="AF142" s="16" t="s">
        <v>48</v>
      </c>
      <c r="AG142" s="16" t="s">
        <v>49</v>
      </c>
      <c r="AH142" s="16" t="s">
        <v>209</v>
      </c>
      <c r="AI142" s="16" t="s">
        <v>269</v>
      </c>
      <c r="AJ142" s="16" t="s">
        <v>270</v>
      </c>
      <c r="AK142" s="16" t="s">
        <v>271</v>
      </c>
      <c r="AL142" s="16" t="s">
        <v>50</v>
      </c>
      <c r="AM142" s="16" t="s">
        <v>210</v>
      </c>
      <c r="AN142" s="16" t="s">
        <v>211</v>
      </c>
      <c r="AO142" s="16" t="s">
        <v>223</v>
      </c>
      <c r="AP142" s="16" t="s">
        <v>224</v>
      </c>
      <c r="AQ142" s="16" t="s">
        <v>225</v>
      </c>
      <c r="AR142" s="16" t="s">
        <v>226</v>
      </c>
      <c r="AS142" s="16" t="s">
        <v>52</v>
      </c>
      <c r="AT142" s="16" t="s">
        <v>227</v>
      </c>
      <c r="AU142" s="16" t="s">
        <v>228</v>
      </c>
      <c r="AV142" s="16" t="s">
        <v>52</v>
      </c>
      <c r="AW142" s="16" t="s">
        <v>227</v>
      </c>
      <c r="AX142" s="16" t="s">
        <v>228</v>
      </c>
      <c r="AY142" s="16" t="s">
        <v>52</v>
      </c>
      <c r="AZ142" s="16" t="s">
        <v>227</v>
      </c>
      <c r="BA142" s="16" t="s">
        <v>228</v>
      </c>
      <c r="BB142" s="16" t="s">
        <v>212</v>
      </c>
      <c r="BC142" s="16" t="s">
        <v>213</v>
      </c>
      <c r="BD142" s="16" t="s">
        <v>212</v>
      </c>
      <c r="BE142" s="16" t="s">
        <v>213</v>
      </c>
      <c r="BF142" s="16" t="s">
        <v>212</v>
      </c>
      <c r="BG142" s="16" t="s">
        <v>213</v>
      </c>
      <c r="BH142" s="16" t="s">
        <v>53</v>
      </c>
      <c r="BI142" s="16" t="s">
        <v>54</v>
      </c>
      <c r="BJ142" s="16" t="s">
        <v>53</v>
      </c>
      <c r="BK142" s="16" t="s">
        <v>54</v>
      </c>
      <c r="BL142" s="16" t="s">
        <v>53</v>
      </c>
      <c r="BM142" s="16" t="s">
        <v>54</v>
      </c>
      <c r="BN142" s="16" t="s">
        <v>277</v>
      </c>
      <c r="BO142" s="16" t="s">
        <v>278</v>
      </c>
      <c r="BP142" s="16" t="s">
        <v>55</v>
      </c>
      <c r="BQ142" s="16" t="s">
        <v>277</v>
      </c>
      <c r="BR142" s="16" t="s">
        <v>278</v>
      </c>
      <c r="BS142" s="16" t="s">
        <v>55</v>
      </c>
      <c r="BT142" s="16" t="s">
        <v>277</v>
      </c>
      <c r="BU142" s="16" t="s">
        <v>278</v>
      </c>
      <c r="BV142" s="16" t="s">
        <v>55</v>
      </c>
      <c r="BW142" s="16" t="s">
        <v>56</v>
      </c>
      <c r="BX142" s="16" t="s">
        <v>57</v>
      </c>
      <c r="BY142" s="16" t="s">
        <v>58</v>
      </c>
      <c r="BZ142" s="16" t="s">
        <v>59</v>
      </c>
      <c r="CA142" s="16" t="s">
        <v>52</v>
      </c>
      <c r="CB142" s="16" t="s">
        <v>51</v>
      </c>
      <c r="CC142" s="16" t="s">
        <v>60</v>
      </c>
      <c r="CD142" s="16" t="s">
        <v>61</v>
      </c>
      <c r="CE142" s="16" t="s">
        <v>62</v>
      </c>
      <c r="CF142" s="16" t="s">
        <v>63</v>
      </c>
      <c r="CG142" s="16" t="s">
        <v>64</v>
      </c>
      <c r="CH142" s="16" t="s">
        <v>65</v>
      </c>
      <c r="CI142" s="16" t="s">
        <v>66</v>
      </c>
      <c r="CJ142" s="16" t="s">
        <v>67</v>
      </c>
      <c r="CK142" s="16" t="s">
        <v>71</v>
      </c>
      <c r="CL142" s="16" t="s">
        <v>72</v>
      </c>
      <c r="CM142" s="16" t="s">
        <v>73</v>
      </c>
      <c r="CN142" s="16" t="s">
        <v>74</v>
      </c>
      <c r="CO142" s="16" t="s">
        <v>75</v>
      </c>
      <c r="CP142" s="16" t="s">
        <v>76</v>
      </c>
      <c r="CQ142" s="16" t="s">
        <v>77</v>
      </c>
      <c r="CR142" s="16" t="s">
        <v>78</v>
      </c>
      <c r="CS142" s="16" t="s">
        <v>229</v>
      </c>
      <c r="CT142" s="16" t="s">
        <v>79</v>
      </c>
      <c r="CU142" s="16" t="s">
        <v>80</v>
      </c>
      <c r="CV142" s="16" t="s">
        <v>79</v>
      </c>
      <c r="CW142" s="16" t="s">
        <v>83</v>
      </c>
      <c r="CX142" s="16" t="s">
        <v>84</v>
      </c>
      <c r="CY142" s="16" t="s">
        <v>85</v>
      </c>
      <c r="CZ142" s="16" t="s">
        <v>86</v>
      </c>
      <c r="DA142" s="16" t="s">
        <v>87</v>
      </c>
      <c r="DB142" s="16" t="s">
        <v>88</v>
      </c>
      <c r="DC142" s="16" t="s">
        <v>89</v>
      </c>
      <c r="DD142" s="16" t="s">
        <v>90</v>
      </c>
      <c r="DE142" s="16" t="s">
        <v>91</v>
      </c>
      <c r="DF142" s="16" t="s">
        <v>83</v>
      </c>
      <c r="DG142" s="16" t="s">
        <v>84</v>
      </c>
      <c r="DH142" s="16" t="s">
        <v>85</v>
      </c>
      <c r="DI142" s="16" t="s">
        <v>86</v>
      </c>
      <c r="DJ142" s="16" t="s">
        <v>87</v>
      </c>
      <c r="DK142" s="16" t="s">
        <v>88</v>
      </c>
      <c r="DL142" s="16" t="s">
        <v>89</v>
      </c>
      <c r="DM142" s="16" t="s">
        <v>90</v>
      </c>
      <c r="DN142" s="16" t="s">
        <v>91</v>
      </c>
      <c r="DO142" s="16" t="s">
        <v>83</v>
      </c>
      <c r="DP142" s="16" t="s">
        <v>84</v>
      </c>
      <c r="DQ142" s="16" t="s">
        <v>85</v>
      </c>
      <c r="DR142" s="16" t="s">
        <v>86</v>
      </c>
      <c r="DS142" s="16" t="s">
        <v>87</v>
      </c>
      <c r="DT142" s="16" t="s">
        <v>88</v>
      </c>
      <c r="DU142" s="16" t="s">
        <v>89</v>
      </c>
      <c r="DV142" s="16" t="s">
        <v>90</v>
      </c>
      <c r="DW142" s="16" t="s">
        <v>91</v>
      </c>
      <c r="DX142" s="16" t="s">
        <v>92</v>
      </c>
      <c r="DY142" s="16" t="s">
        <v>93</v>
      </c>
      <c r="DZ142" s="16" t="s">
        <v>214</v>
      </c>
      <c r="EA142" s="16" t="s">
        <v>215</v>
      </c>
      <c r="EB142" s="16" t="s">
        <v>216</v>
      </c>
      <c r="EC142" s="16" t="s">
        <v>94</v>
      </c>
      <c r="ED142" s="16" t="s">
        <v>92</v>
      </c>
      <c r="EE142" s="16" t="s">
        <v>93</v>
      </c>
      <c r="EF142" s="16" t="s">
        <v>214</v>
      </c>
      <c r="EG142" s="16" t="s">
        <v>215</v>
      </c>
      <c r="EH142" s="16" t="s">
        <v>216</v>
      </c>
      <c r="EI142" s="16" t="s">
        <v>94</v>
      </c>
      <c r="EJ142" s="16" t="s">
        <v>92</v>
      </c>
      <c r="EK142" s="16" t="s">
        <v>93</v>
      </c>
      <c r="EL142" s="16" t="s">
        <v>214</v>
      </c>
      <c r="EM142" s="16" t="s">
        <v>215</v>
      </c>
      <c r="EN142" s="16" t="s">
        <v>216</v>
      </c>
      <c r="EO142" s="16" t="s">
        <v>94</v>
      </c>
      <c r="EP142" s="16" t="s">
        <v>95</v>
      </c>
      <c r="EQ142" s="16" t="s">
        <v>96</v>
      </c>
      <c r="ER142" s="16" t="s">
        <v>97</v>
      </c>
      <c r="ES142" s="16" t="s">
        <v>98</v>
      </c>
      <c r="ET142" s="16" t="s">
        <v>272</v>
      </c>
      <c r="EU142" s="16" t="s">
        <v>99</v>
      </c>
      <c r="EV142" s="16" t="s">
        <v>100</v>
      </c>
      <c r="EW142" s="16" t="s">
        <v>95</v>
      </c>
      <c r="EX142" s="16" t="s">
        <v>96</v>
      </c>
      <c r="EY142" s="16" t="s">
        <v>97</v>
      </c>
      <c r="EZ142" s="16" t="s">
        <v>98</v>
      </c>
      <c r="FA142" s="16" t="s">
        <v>272</v>
      </c>
      <c r="FB142" s="16" t="s">
        <v>99</v>
      </c>
      <c r="FC142" s="16" t="s">
        <v>100</v>
      </c>
      <c r="FD142" s="16" t="s">
        <v>95</v>
      </c>
      <c r="FE142" s="16" t="s">
        <v>96</v>
      </c>
      <c r="FF142" s="16" t="s">
        <v>97</v>
      </c>
      <c r="FG142" s="16" t="s">
        <v>98</v>
      </c>
      <c r="FH142" s="16" t="s">
        <v>272</v>
      </c>
      <c r="FI142" s="16" t="s">
        <v>99</v>
      </c>
      <c r="FJ142" s="16" t="s">
        <v>100</v>
      </c>
    </row>
    <row r="143" spans="1:166" x14ac:dyDescent="0.35">
      <c r="A143" s="15" t="s">
        <v>2</v>
      </c>
      <c r="B143" s="14">
        <v>3698</v>
      </c>
      <c r="C143" s="14">
        <v>1870</v>
      </c>
      <c r="D143" s="14">
        <v>1806</v>
      </c>
      <c r="E143" s="14">
        <v>329</v>
      </c>
      <c r="F143" s="14">
        <v>389</v>
      </c>
      <c r="G143" s="14">
        <v>490</v>
      </c>
      <c r="H143" s="14">
        <v>511</v>
      </c>
      <c r="I143" s="14">
        <v>545</v>
      </c>
      <c r="J143" s="14">
        <v>551</v>
      </c>
      <c r="K143" s="14">
        <v>490</v>
      </c>
      <c r="L143" s="14">
        <v>394</v>
      </c>
      <c r="M143" s="14">
        <v>2814</v>
      </c>
      <c r="N143" s="14">
        <v>884</v>
      </c>
      <c r="O143" s="14">
        <v>161</v>
      </c>
      <c r="P143" s="14">
        <v>186</v>
      </c>
      <c r="Q143" s="14">
        <v>248</v>
      </c>
      <c r="R143" s="14">
        <v>255</v>
      </c>
      <c r="S143" s="14">
        <v>281</v>
      </c>
      <c r="T143" s="14">
        <v>286</v>
      </c>
      <c r="U143" s="14">
        <v>249</v>
      </c>
      <c r="V143" s="14">
        <v>203</v>
      </c>
      <c r="W143" s="14">
        <v>1418</v>
      </c>
      <c r="X143" s="14">
        <v>452</v>
      </c>
      <c r="Y143" s="14">
        <v>168</v>
      </c>
      <c r="Z143" s="14">
        <v>201</v>
      </c>
      <c r="AA143" s="14">
        <v>242</v>
      </c>
      <c r="AB143" s="14">
        <v>255</v>
      </c>
      <c r="AC143" s="14">
        <v>263</v>
      </c>
      <c r="AD143" s="14">
        <v>260</v>
      </c>
      <c r="AE143" s="14">
        <v>232</v>
      </c>
      <c r="AF143" s="14">
        <v>185</v>
      </c>
      <c r="AG143" s="14">
        <v>1389</v>
      </c>
      <c r="AH143" s="14">
        <v>418</v>
      </c>
      <c r="AI143" s="14">
        <v>3105</v>
      </c>
      <c r="AJ143" s="14">
        <v>1565</v>
      </c>
      <c r="AK143" s="14">
        <v>1528</v>
      </c>
      <c r="AL143" s="14">
        <v>593</v>
      </c>
      <c r="AM143" s="14">
        <v>305</v>
      </c>
      <c r="AN143" s="14">
        <v>279</v>
      </c>
      <c r="AO143" s="14">
        <v>114</v>
      </c>
      <c r="AP143" s="14">
        <v>135</v>
      </c>
      <c r="AQ143" s="14">
        <v>153</v>
      </c>
      <c r="AR143" s="14">
        <v>190</v>
      </c>
      <c r="AS143" s="14">
        <v>402</v>
      </c>
      <c r="AT143" s="14">
        <v>249</v>
      </c>
      <c r="AU143" s="14">
        <v>343</v>
      </c>
      <c r="AV143" s="14">
        <v>208</v>
      </c>
      <c r="AW143" s="14">
        <v>129</v>
      </c>
      <c r="AX143" s="14">
        <v>176</v>
      </c>
      <c r="AY143" s="14">
        <v>189</v>
      </c>
      <c r="AZ143" s="14">
        <v>116</v>
      </c>
      <c r="BA143" s="14">
        <v>163</v>
      </c>
      <c r="BB143" s="14">
        <v>1719</v>
      </c>
      <c r="BC143" s="14">
        <v>1979</v>
      </c>
      <c r="BD143" s="14">
        <v>850</v>
      </c>
      <c r="BE143" s="14">
        <v>1020</v>
      </c>
      <c r="BF143" s="14">
        <v>867</v>
      </c>
      <c r="BG143" s="14">
        <v>940</v>
      </c>
      <c r="BH143" s="14">
        <v>2932</v>
      </c>
      <c r="BI143" s="14">
        <v>766</v>
      </c>
      <c r="BJ143" s="14">
        <v>1494</v>
      </c>
      <c r="BK143" s="14">
        <v>376</v>
      </c>
      <c r="BL143" s="14">
        <v>1418</v>
      </c>
      <c r="BM143" s="14">
        <v>389</v>
      </c>
      <c r="BN143" s="14">
        <v>842</v>
      </c>
      <c r="BO143" s="14">
        <v>1886</v>
      </c>
      <c r="BP143" s="14">
        <v>734</v>
      </c>
      <c r="BQ143" s="14">
        <v>403</v>
      </c>
      <c r="BR143" s="14">
        <v>991</v>
      </c>
      <c r="BS143" s="14">
        <v>355</v>
      </c>
      <c r="BT143" s="14">
        <v>425</v>
      </c>
      <c r="BU143" s="14">
        <v>892</v>
      </c>
      <c r="BV143" s="14">
        <v>377</v>
      </c>
      <c r="BW143" s="14">
        <v>734</v>
      </c>
      <c r="BX143" s="14">
        <v>1070</v>
      </c>
      <c r="BY143" s="14">
        <v>723</v>
      </c>
      <c r="BZ143" s="14">
        <v>1108</v>
      </c>
      <c r="CA143" s="14">
        <v>548</v>
      </c>
      <c r="CB143" s="14">
        <v>1380</v>
      </c>
      <c r="CC143" s="14">
        <v>1353</v>
      </c>
      <c r="CD143" s="14">
        <v>816</v>
      </c>
      <c r="CE143" s="14">
        <v>956</v>
      </c>
      <c r="CF143" s="14">
        <v>1587</v>
      </c>
      <c r="CG143" s="14">
        <v>547</v>
      </c>
      <c r="CH143" s="14">
        <v>1280</v>
      </c>
      <c r="CI143" s="14">
        <v>1412</v>
      </c>
      <c r="CJ143" s="14">
        <v>725</v>
      </c>
      <c r="CK143" s="14">
        <v>2720</v>
      </c>
      <c r="CL143" s="14">
        <v>1405</v>
      </c>
      <c r="CM143" s="14">
        <v>1316</v>
      </c>
      <c r="CN143" s="14">
        <v>977</v>
      </c>
      <c r="CO143" s="14">
        <v>1761</v>
      </c>
      <c r="CP143" s="14">
        <v>1524</v>
      </c>
      <c r="CQ143" s="14">
        <v>413</v>
      </c>
      <c r="CR143" s="14">
        <v>1151</v>
      </c>
      <c r="CS143" s="14">
        <v>2131</v>
      </c>
      <c r="CT143" s="14">
        <v>1493</v>
      </c>
      <c r="CU143" s="14">
        <v>2203</v>
      </c>
      <c r="CV143" s="14">
        <v>357</v>
      </c>
      <c r="CW143" s="14">
        <v>195</v>
      </c>
      <c r="CX143" s="14">
        <v>199</v>
      </c>
      <c r="CY143" s="14">
        <v>484</v>
      </c>
      <c r="CZ143" s="14">
        <v>553</v>
      </c>
      <c r="DA143" s="14">
        <v>547</v>
      </c>
      <c r="DB143" s="14">
        <v>510</v>
      </c>
      <c r="DC143" s="14">
        <v>496</v>
      </c>
      <c r="DD143" s="14">
        <v>384</v>
      </c>
      <c r="DE143" s="14">
        <v>331</v>
      </c>
      <c r="DF143" s="14">
        <v>100</v>
      </c>
      <c r="DG143" s="14">
        <v>103</v>
      </c>
      <c r="DH143" s="14">
        <v>249</v>
      </c>
      <c r="DI143" s="14">
        <v>285</v>
      </c>
      <c r="DJ143" s="14">
        <v>281</v>
      </c>
      <c r="DK143" s="14">
        <v>257</v>
      </c>
      <c r="DL143" s="14">
        <v>247</v>
      </c>
      <c r="DM143" s="14">
        <v>184</v>
      </c>
      <c r="DN143" s="14">
        <v>163</v>
      </c>
      <c r="DO143" s="14">
        <v>92</v>
      </c>
      <c r="DP143" s="14">
        <v>94</v>
      </c>
      <c r="DQ143" s="14">
        <v>226</v>
      </c>
      <c r="DR143" s="14">
        <v>264</v>
      </c>
      <c r="DS143" s="14">
        <v>264</v>
      </c>
      <c r="DT143" s="14">
        <v>253</v>
      </c>
      <c r="DU143" s="14">
        <v>248</v>
      </c>
      <c r="DV143" s="14">
        <v>198</v>
      </c>
      <c r="DW143" s="14">
        <v>168</v>
      </c>
      <c r="DX143" s="14">
        <v>169</v>
      </c>
      <c r="DY143" s="14">
        <v>781</v>
      </c>
      <c r="DZ143" s="14">
        <v>814</v>
      </c>
      <c r="EA143" s="14">
        <v>946</v>
      </c>
      <c r="EB143" s="14">
        <v>594</v>
      </c>
      <c r="EC143" s="14">
        <v>394</v>
      </c>
      <c r="ED143" s="14">
        <v>79</v>
      </c>
      <c r="EE143" s="14">
        <v>393</v>
      </c>
      <c r="EF143" s="14">
        <v>398</v>
      </c>
      <c r="EG143" s="14">
        <v>512</v>
      </c>
      <c r="EH143" s="14">
        <v>285</v>
      </c>
      <c r="EI143" s="14">
        <v>203</v>
      </c>
      <c r="EJ143" s="14">
        <v>90</v>
      </c>
      <c r="EK143" s="14">
        <v>387</v>
      </c>
      <c r="EL143" s="14">
        <v>415</v>
      </c>
      <c r="EM143" s="14">
        <v>428</v>
      </c>
      <c r="EN143" s="14">
        <v>301</v>
      </c>
      <c r="EO143" s="14">
        <v>185</v>
      </c>
      <c r="EP143" s="14">
        <v>195</v>
      </c>
      <c r="EQ143" s="14">
        <v>398</v>
      </c>
      <c r="ER143" s="14">
        <v>750</v>
      </c>
      <c r="ES143" s="14">
        <v>812</v>
      </c>
      <c r="ET143" s="14">
        <v>778</v>
      </c>
      <c r="EU143" s="14">
        <v>435</v>
      </c>
      <c r="EV143" s="14">
        <v>331</v>
      </c>
      <c r="EW143" s="14">
        <v>100</v>
      </c>
      <c r="EX143" s="14">
        <v>205</v>
      </c>
      <c r="EY143" s="14">
        <v>375</v>
      </c>
      <c r="EZ143" s="14">
        <v>423</v>
      </c>
      <c r="FA143" s="14">
        <v>391</v>
      </c>
      <c r="FB143" s="14">
        <v>213</v>
      </c>
      <c r="FC143" s="14">
        <v>163</v>
      </c>
      <c r="FD143" s="14">
        <v>92</v>
      </c>
      <c r="FE143" s="14">
        <v>187</v>
      </c>
      <c r="FF143" s="14">
        <v>366</v>
      </c>
      <c r="FG143" s="14">
        <v>387</v>
      </c>
      <c r="FH143" s="14">
        <v>386</v>
      </c>
      <c r="FI143" s="14">
        <v>221</v>
      </c>
      <c r="FJ143" s="14">
        <v>168</v>
      </c>
    </row>
    <row r="144" spans="1:166" x14ac:dyDescent="0.35">
      <c r="A144" s="13" t="s">
        <v>301</v>
      </c>
      <c r="B144" s="10">
        <v>0.235668845949356</v>
      </c>
      <c r="C144" s="12">
        <v>0.21955410890230201</v>
      </c>
      <c r="D144" s="11">
        <v>0.25480688082696201</v>
      </c>
      <c r="E144" s="12">
        <v>0.111920805362379</v>
      </c>
      <c r="F144" s="10">
        <v>0.199591747265184</v>
      </c>
      <c r="G144" s="10">
        <v>0.24076172154903699</v>
      </c>
      <c r="H144" s="10">
        <v>0.25493323652925098</v>
      </c>
      <c r="I144" s="10">
        <v>0.25629309543546003</v>
      </c>
      <c r="J144" s="10">
        <v>0.25134649476997201</v>
      </c>
      <c r="K144" s="11">
        <v>0.30085545464733698</v>
      </c>
      <c r="L144" s="10">
        <v>0.21186579386266399</v>
      </c>
      <c r="M144" s="12">
        <v>0.227660886384356</v>
      </c>
      <c r="N144" s="11">
        <v>0.26117168744359398</v>
      </c>
      <c r="O144" s="12">
        <v>0.109486561322022</v>
      </c>
      <c r="P144" s="10">
        <v>0.19715647613432699</v>
      </c>
      <c r="Q144" s="10">
        <v>0.21369370543048999</v>
      </c>
      <c r="R144" s="10">
        <v>0.24669384175555301</v>
      </c>
      <c r="S144" s="10">
        <v>0.20546658398406201</v>
      </c>
      <c r="T144" s="10">
        <v>0.23201974946934201</v>
      </c>
      <c r="U144" s="11">
        <v>0.30721008559124602</v>
      </c>
      <c r="V144" s="10">
        <v>0.19451489201272401</v>
      </c>
      <c r="W144" s="12">
        <v>0.20771364806389001</v>
      </c>
      <c r="X144" s="10">
        <v>0.256676813659729</v>
      </c>
      <c r="Y144" s="12">
        <v>0.114244342247877</v>
      </c>
      <c r="Z144" s="10">
        <v>0.20311108781870399</v>
      </c>
      <c r="AA144" s="10">
        <v>0.26851351201447499</v>
      </c>
      <c r="AB144" s="10">
        <v>0.263662996586013</v>
      </c>
      <c r="AC144" s="11">
        <v>0.31176886189755598</v>
      </c>
      <c r="AD144" s="10">
        <v>0.27715152507190199</v>
      </c>
      <c r="AE144" s="11">
        <v>0.30435222858119299</v>
      </c>
      <c r="AF144" s="10">
        <v>0.23441136328280299</v>
      </c>
      <c r="AG144" s="10">
        <v>0.24924634478434099</v>
      </c>
      <c r="AH144" s="10">
        <v>0.273301586072422</v>
      </c>
      <c r="AI144" s="10">
        <v>0.23229782932625401</v>
      </c>
      <c r="AJ144" s="12">
        <v>0.217399737918614</v>
      </c>
      <c r="AK144" s="10">
        <v>0.24947177996328601</v>
      </c>
      <c r="AL144" s="10">
        <v>0.25333569305468301</v>
      </c>
      <c r="AM144" s="10">
        <v>0.23060378356542199</v>
      </c>
      <c r="AN144" s="11">
        <v>0.28405545599077597</v>
      </c>
      <c r="AO144" s="12">
        <v>4.3361001096617099E-2</v>
      </c>
      <c r="AP144" s="10">
        <v>0.21681803204587799</v>
      </c>
      <c r="AQ144" s="11">
        <v>0.34944918331045999</v>
      </c>
      <c r="AR144" s="11">
        <v>0.32876446818097399</v>
      </c>
      <c r="AS144" s="10">
        <v>0.21819939027844501</v>
      </c>
      <c r="AT144" s="12">
        <v>0.13763917728359401</v>
      </c>
      <c r="AU144" s="11">
        <v>0.33799267049991</v>
      </c>
      <c r="AV144" s="10">
        <v>0.20476536935973999</v>
      </c>
      <c r="AW144" s="12">
        <v>0.14221415875232399</v>
      </c>
      <c r="AX144" s="10">
        <v>0.29523187112694799</v>
      </c>
      <c r="AY144" s="10">
        <v>0.23583696524864001</v>
      </c>
      <c r="AZ144" s="12">
        <v>0.13247639839339401</v>
      </c>
      <c r="BA144" s="11">
        <v>0.39216834304482701</v>
      </c>
      <c r="BB144" s="12">
        <v>0.21099382108248699</v>
      </c>
      <c r="BC144" s="11">
        <v>0.257095306006281</v>
      </c>
      <c r="BD144" s="12">
        <v>0.20027485356977601</v>
      </c>
      <c r="BE144" s="10">
        <v>0.23562728301758401</v>
      </c>
      <c r="BF144" s="10">
        <v>0.221940739246163</v>
      </c>
      <c r="BG144" s="11">
        <v>0.28511322392025901</v>
      </c>
      <c r="BH144" s="11">
        <v>0.25418885772133198</v>
      </c>
      <c r="BI144" s="12">
        <v>0.16478008470537001</v>
      </c>
      <c r="BJ144" s="10">
        <v>0.233843907490456</v>
      </c>
      <c r="BK144" s="12">
        <v>0.16275030741431701</v>
      </c>
      <c r="BL144" s="11">
        <v>0.278812226873353</v>
      </c>
      <c r="BM144" s="12">
        <v>0.167280930919913</v>
      </c>
      <c r="BN144" s="10">
        <v>0.23843089747688001</v>
      </c>
      <c r="BO144" s="11">
        <v>0.26016007765062399</v>
      </c>
      <c r="BP144" s="12">
        <v>0.16313143875689401</v>
      </c>
      <c r="BQ144" s="10">
        <v>0.22642287847418099</v>
      </c>
      <c r="BR144" s="10">
        <v>0.23294524973535199</v>
      </c>
      <c r="BS144" s="12">
        <v>0.15635128758178801</v>
      </c>
      <c r="BT144" s="10">
        <v>0.25641199473418402</v>
      </c>
      <c r="BU144" s="11">
        <v>0.29132768483017901</v>
      </c>
      <c r="BV144" s="12">
        <v>0.170070749614781</v>
      </c>
      <c r="BW144" s="10">
        <v>0.24716728096382601</v>
      </c>
      <c r="BX144" s="11">
        <v>0.268329345064791</v>
      </c>
      <c r="BY144" s="10">
        <v>0.22768714003109</v>
      </c>
      <c r="BZ144" s="11">
        <v>0.28210444089214998</v>
      </c>
      <c r="CA144" s="10">
        <v>0.231116025278647</v>
      </c>
      <c r="CB144" s="12">
        <v>0.203741214495398</v>
      </c>
      <c r="CC144" s="11">
        <v>0.27783642600594699</v>
      </c>
      <c r="CD144" s="12">
        <v>0.13815471398429299</v>
      </c>
      <c r="CE144" s="10">
        <v>0.25177645347209698</v>
      </c>
      <c r="CF144" s="11">
        <v>0.28258399999152101</v>
      </c>
      <c r="CG144" s="12">
        <v>0.178913127340013</v>
      </c>
      <c r="CH144" s="12">
        <v>0.202442276270211</v>
      </c>
      <c r="CI144" s="11">
        <v>0.27284138453712298</v>
      </c>
      <c r="CJ144" s="11">
        <v>0.28226840665185998</v>
      </c>
      <c r="CK144" s="11">
        <v>0.25128762165673801</v>
      </c>
      <c r="CL144" s="11">
        <v>0.28364139088145801</v>
      </c>
      <c r="CM144" s="12">
        <v>0.216747954287318</v>
      </c>
      <c r="CN144" s="12">
        <v>0.19219942367184401</v>
      </c>
      <c r="CO144" s="10">
        <v>0.232544572265661</v>
      </c>
      <c r="CP144" s="11">
        <v>0.25283592837469498</v>
      </c>
      <c r="CQ144" s="12">
        <v>0.18559255330198099</v>
      </c>
      <c r="CR144" s="10">
        <v>0.228136541817271</v>
      </c>
      <c r="CS144" s="10">
        <v>0.24615291033415199</v>
      </c>
      <c r="CT144" s="11">
        <v>0.27501361719213002</v>
      </c>
      <c r="CU144" s="12">
        <v>0.208729212703094</v>
      </c>
      <c r="CV144" s="10">
        <v>0.21809464210198901</v>
      </c>
      <c r="CW144" s="12">
        <v>8.8121110104960598E-2</v>
      </c>
      <c r="CX144" s="11">
        <v>0.33273493391375702</v>
      </c>
      <c r="CY144" s="11">
        <v>0.30185946844352601</v>
      </c>
      <c r="CZ144" s="10">
        <v>0.252421244717284</v>
      </c>
      <c r="DA144" s="10">
        <v>0.25283955159048399</v>
      </c>
      <c r="DB144" s="10">
        <v>0.25818679954120599</v>
      </c>
      <c r="DC144" s="10">
        <v>0.23627738423783401</v>
      </c>
      <c r="DD144" s="10">
        <v>0.20347978741641601</v>
      </c>
      <c r="DE144" s="12">
        <v>0.112537500164906</v>
      </c>
      <c r="DF144" s="12">
        <v>8.1211584948773993E-2</v>
      </c>
      <c r="DG144" s="10">
        <v>0.30522082731722899</v>
      </c>
      <c r="DH144" s="11">
        <v>0.30721008559124602</v>
      </c>
      <c r="DI144" s="10">
        <v>0.23312476991487099</v>
      </c>
      <c r="DJ144" s="10">
        <v>0.20033615587602999</v>
      </c>
      <c r="DK144" s="10">
        <v>0.25099584443453998</v>
      </c>
      <c r="DL144" s="10">
        <v>0.210702531086537</v>
      </c>
      <c r="DM144" s="10">
        <v>0.20388737091704201</v>
      </c>
      <c r="DN144" s="12">
        <v>0.107807301902748</v>
      </c>
      <c r="DO144" s="12">
        <v>9.1782045599445194E-2</v>
      </c>
      <c r="DP144" s="11">
        <v>0.374560340321618</v>
      </c>
      <c r="DQ144" s="11">
        <v>0.30659185913732701</v>
      </c>
      <c r="DR144" s="10">
        <v>0.27769719187889602</v>
      </c>
      <c r="DS144" s="11">
        <v>0.30969632479157599</v>
      </c>
      <c r="DT144" s="10">
        <v>0.26598466073993599</v>
      </c>
      <c r="DU144" s="10">
        <v>0.26179508842354898</v>
      </c>
      <c r="DV144" s="10">
        <v>0.20440670422500701</v>
      </c>
      <c r="DW144" s="12">
        <v>0.117143130610374</v>
      </c>
      <c r="DX144" s="12">
        <v>5.4512441083684401E-2</v>
      </c>
      <c r="DY144" s="12">
        <v>0.19553819945908901</v>
      </c>
      <c r="DZ144" s="11">
        <v>0.26976801532634298</v>
      </c>
      <c r="EA144" s="10">
        <v>0.243837904292006</v>
      </c>
      <c r="EB144" s="11">
        <v>0.296024372951248</v>
      </c>
      <c r="EC144" s="10">
        <v>0.21186579386266399</v>
      </c>
      <c r="ED144" s="12">
        <v>6.0721433206116102E-2</v>
      </c>
      <c r="EE144" s="12">
        <v>0.17412224821160499</v>
      </c>
      <c r="EF144" s="10">
        <v>0.26370792747642002</v>
      </c>
      <c r="EG144" s="10">
        <v>0.21141272447968601</v>
      </c>
      <c r="EH144" s="11">
        <v>0.29691279409423998</v>
      </c>
      <c r="EI144" s="10">
        <v>0.19451489201272401</v>
      </c>
      <c r="EJ144" s="12">
        <v>0</v>
      </c>
      <c r="EK144" s="10">
        <v>0.217946840497035</v>
      </c>
      <c r="EL144" s="11">
        <v>0.275905907864753</v>
      </c>
      <c r="EM144" s="11">
        <v>0.28592827473639598</v>
      </c>
      <c r="EN144" s="11">
        <v>0.30301343841377698</v>
      </c>
      <c r="EO144" s="10">
        <v>0.23441136328280299</v>
      </c>
      <c r="EP144" s="12">
        <v>8.8121110104960598E-2</v>
      </c>
      <c r="EQ144" s="11">
        <v>0.33420085235415598</v>
      </c>
      <c r="ER144" s="11">
        <v>0.26485598546365002</v>
      </c>
      <c r="ES144" s="10">
        <v>0.24953912835808301</v>
      </c>
      <c r="ET144" s="10">
        <v>0.24940943556742701</v>
      </c>
      <c r="EU144" s="10">
        <v>0.20449257329877499</v>
      </c>
      <c r="EV144" s="12">
        <v>0.112537500164906</v>
      </c>
      <c r="EW144" s="12">
        <v>8.1211584948773993E-2</v>
      </c>
      <c r="EX144" s="11">
        <v>0.30366871137171197</v>
      </c>
      <c r="EY144" s="10">
        <v>0.26415987683692999</v>
      </c>
      <c r="EZ144" s="10">
        <v>0.21681365549838999</v>
      </c>
      <c r="FA144" s="10">
        <v>0.22568850103871901</v>
      </c>
      <c r="FB144" s="10">
        <v>0.20490582793869</v>
      </c>
      <c r="FC144" s="12">
        <v>0.107807301902748</v>
      </c>
      <c r="FD144" s="12">
        <v>9.1782045599445194E-2</v>
      </c>
      <c r="FE144" s="11">
        <v>0.37862883517541601</v>
      </c>
      <c r="FF144" s="10">
        <v>0.27180787384369798</v>
      </c>
      <c r="FG144" s="11">
        <v>0.28674152183604801</v>
      </c>
      <c r="FH144" s="10">
        <v>0.27372654331079799</v>
      </c>
      <c r="FI144" s="10">
        <v>0.20526994189719999</v>
      </c>
      <c r="FJ144" s="12">
        <v>0.117143130610374</v>
      </c>
    </row>
    <row r="145" spans="1:166" x14ac:dyDescent="0.35">
      <c r="A145" s="13" t="s">
        <v>259</v>
      </c>
      <c r="B145" s="10">
        <v>0.47642044936585598</v>
      </c>
      <c r="C145" s="10">
        <v>0.46163581789343999</v>
      </c>
      <c r="D145" s="10">
        <v>0.491442307013299</v>
      </c>
      <c r="E145" s="12">
        <v>0.19357042626027901</v>
      </c>
      <c r="F145" s="12">
        <v>0.40010623823564601</v>
      </c>
      <c r="G145" s="11">
        <v>0.53494180373365596</v>
      </c>
      <c r="H145" s="11">
        <v>0.54546972712034802</v>
      </c>
      <c r="I145" s="11">
        <v>0.58008500820368303</v>
      </c>
      <c r="J145" s="11">
        <v>0.54436985261825899</v>
      </c>
      <c r="K145" s="10">
        <v>0.49323880791956098</v>
      </c>
      <c r="L145" s="12">
        <v>0.36642154098700203</v>
      </c>
      <c r="M145" s="11">
        <v>0.48889707153953799</v>
      </c>
      <c r="N145" s="12">
        <v>0.43668631795621798</v>
      </c>
      <c r="O145" s="12">
        <v>0.19610896480742501</v>
      </c>
      <c r="P145" s="12">
        <v>0.34984898794217301</v>
      </c>
      <c r="Q145" s="10">
        <v>0.52185082629476098</v>
      </c>
      <c r="R145" s="10">
        <v>0.52076451503291998</v>
      </c>
      <c r="S145" s="11">
        <v>0.59551824298135303</v>
      </c>
      <c r="T145" s="10">
        <v>0.52048625063715803</v>
      </c>
      <c r="U145" s="10">
        <v>0.45084286916585697</v>
      </c>
      <c r="V145" s="12">
        <v>0.37125197043672797</v>
      </c>
      <c r="W145" s="10">
        <v>0.47646148114141401</v>
      </c>
      <c r="X145" s="12">
        <v>0.41515378251505403</v>
      </c>
      <c r="Y145" s="12">
        <v>0.19114733808515699</v>
      </c>
      <c r="Z145" s="10">
        <v>0.44291706089246502</v>
      </c>
      <c r="AA145" s="11">
        <v>0.54836347679905295</v>
      </c>
      <c r="AB145" s="11">
        <v>0.56926819605200596</v>
      </c>
      <c r="AC145" s="11">
        <v>0.56188854741263305</v>
      </c>
      <c r="AD145" s="11">
        <v>0.57232420679423102</v>
      </c>
      <c r="AE145" s="11">
        <v>0.54409992860571099</v>
      </c>
      <c r="AF145" s="12">
        <v>0.35629777797090501</v>
      </c>
      <c r="AG145" s="11">
        <v>0.500677906207741</v>
      </c>
      <c r="AH145" s="10">
        <v>0.46072410222922699</v>
      </c>
      <c r="AI145" s="11">
        <v>0.48900564478870101</v>
      </c>
      <c r="AJ145" s="10">
        <v>0.46976338037149201</v>
      </c>
      <c r="AK145" s="11">
        <v>0.50895970807516999</v>
      </c>
      <c r="AL145" s="12">
        <v>0.41046387062866801</v>
      </c>
      <c r="AM145" s="12">
        <v>0.419949904990506</v>
      </c>
      <c r="AN145" s="12">
        <v>0.39540681776488201</v>
      </c>
      <c r="AO145" s="12">
        <v>0.22077880810175499</v>
      </c>
      <c r="AP145" s="12">
        <v>0.38761104803343599</v>
      </c>
      <c r="AQ145" s="10">
        <v>0.45814485593596799</v>
      </c>
      <c r="AR145" s="10">
        <v>0.50363389200103004</v>
      </c>
      <c r="AS145" s="12">
        <v>0.36724806623364398</v>
      </c>
      <c r="AT145" s="12">
        <v>0.31145624691106999</v>
      </c>
      <c r="AU145" s="10">
        <v>0.48333958166250601</v>
      </c>
      <c r="AV145" s="12">
        <v>0.36630416884787997</v>
      </c>
      <c r="AW145" s="12">
        <v>0.310483035597027</v>
      </c>
      <c r="AX145" s="10">
        <v>0.499989100034126</v>
      </c>
      <c r="AY145" s="12">
        <v>0.36207852602017898</v>
      </c>
      <c r="AZ145" s="12">
        <v>0.30551179035022302</v>
      </c>
      <c r="BA145" s="10">
        <v>0.45952392668250402</v>
      </c>
      <c r="BB145" s="12">
        <v>0.442209986150153</v>
      </c>
      <c r="BC145" s="11">
        <v>0.50612696952439595</v>
      </c>
      <c r="BD145" s="12">
        <v>0.42223996931604502</v>
      </c>
      <c r="BE145" s="10">
        <v>0.49448025730160799</v>
      </c>
      <c r="BF145" s="10">
        <v>0.46066405626199802</v>
      </c>
      <c r="BG145" s="11">
        <v>0.51982337586457505</v>
      </c>
      <c r="BH145" s="11">
        <v>0.51660291301028505</v>
      </c>
      <c r="BI145" s="12">
        <v>0.32261465774128401</v>
      </c>
      <c r="BJ145" s="11">
        <v>0.50201939500511195</v>
      </c>
      <c r="BK145" s="12">
        <v>0.30110586476116002</v>
      </c>
      <c r="BL145" s="11">
        <v>0.53265006679954496</v>
      </c>
      <c r="BM145" s="12">
        <v>0.341194595030198</v>
      </c>
      <c r="BN145" s="10">
        <v>0.44982669567502798</v>
      </c>
      <c r="BO145" s="11">
        <v>0.54883408503872999</v>
      </c>
      <c r="BP145" s="12">
        <v>0.31914965915318699</v>
      </c>
      <c r="BQ145" s="12">
        <v>0.41769532773473</v>
      </c>
      <c r="BR145" s="11">
        <v>0.54302553065273096</v>
      </c>
      <c r="BS145" s="12">
        <v>0.28961281404262901</v>
      </c>
      <c r="BT145" s="10">
        <v>0.47870823427326298</v>
      </c>
      <c r="BU145" s="11">
        <v>0.55522328609489902</v>
      </c>
      <c r="BV145" s="12">
        <v>0.34469072710526799</v>
      </c>
      <c r="BW145" s="11">
        <v>0.56367766381961104</v>
      </c>
      <c r="BX145" s="11">
        <v>0.54094535421895096</v>
      </c>
      <c r="BY145" s="11">
        <v>0.53268307828049</v>
      </c>
      <c r="BZ145" s="11">
        <v>0.56110336728161603</v>
      </c>
      <c r="CA145" s="12">
        <v>0.36142787890558098</v>
      </c>
      <c r="CB145" s="11">
        <v>0.50919909785962802</v>
      </c>
      <c r="CC145" s="11">
        <v>0.52135714682129597</v>
      </c>
      <c r="CD145" s="12">
        <v>0.42602325928173201</v>
      </c>
      <c r="CE145" s="10">
        <v>0.48702040964540599</v>
      </c>
      <c r="CF145" s="11">
        <v>0.49533265375435298</v>
      </c>
      <c r="CG145" s="11">
        <v>0.54457714398573398</v>
      </c>
      <c r="CH145" s="11">
        <v>0.53300030454488101</v>
      </c>
      <c r="CI145" s="10">
        <v>0.465557840227178</v>
      </c>
      <c r="CJ145" s="10">
        <v>0.46762956802461902</v>
      </c>
      <c r="CK145" s="10">
        <v>0.480066098126472</v>
      </c>
      <c r="CL145" s="10">
        <v>0.472008845849821</v>
      </c>
      <c r="CM145" s="10">
        <v>0.48866771766619299</v>
      </c>
      <c r="CN145" s="10">
        <v>0.466274055793165</v>
      </c>
      <c r="CO145" s="10">
        <v>0.48522708952543903</v>
      </c>
      <c r="CP145" s="10">
        <v>0.470236703523363</v>
      </c>
      <c r="CQ145" s="10">
        <v>0.46168950928567298</v>
      </c>
      <c r="CR145" s="10">
        <v>0.46890828754807201</v>
      </c>
      <c r="CS145" s="11">
        <v>0.50243112739159701</v>
      </c>
      <c r="CT145" s="10">
        <v>0.48179793820523797</v>
      </c>
      <c r="CU145" s="10">
        <v>0.47275503823668902</v>
      </c>
      <c r="CV145" s="12">
        <v>0.41697213762599999</v>
      </c>
      <c r="CW145" s="12">
        <v>0.30886479911043202</v>
      </c>
      <c r="CX145" s="10">
        <v>0.42264079569361601</v>
      </c>
      <c r="CY145" s="10">
        <v>0.489675098755667</v>
      </c>
      <c r="CZ145" s="11">
        <v>0.54681617035451502</v>
      </c>
      <c r="DA145" s="11">
        <v>0.581550169369762</v>
      </c>
      <c r="DB145" s="11">
        <v>0.54319457153495299</v>
      </c>
      <c r="DC145" s="11">
        <v>0.52859428081117799</v>
      </c>
      <c r="DD145" s="12">
        <v>0.41033256795615303</v>
      </c>
      <c r="DE145" s="12">
        <v>0.19205177867568099</v>
      </c>
      <c r="DF145" s="12">
        <v>0.30660697629648498</v>
      </c>
      <c r="DG145" s="10">
        <v>0.43441503888106398</v>
      </c>
      <c r="DH145" s="10">
        <v>0.45084286916585697</v>
      </c>
      <c r="DI145" s="10">
        <v>0.52296512560313202</v>
      </c>
      <c r="DJ145" s="11">
        <v>0.59574827102559003</v>
      </c>
      <c r="DK145" s="10">
        <v>0.51779051792128805</v>
      </c>
      <c r="DL145" s="10">
        <v>0.52281477980192403</v>
      </c>
      <c r="DM145" s="12">
        <v>0.35183383720799999</v>
      </c>
      <c r="DN145" s="12">
        <v>0.19524378885843099</v>
      </c>
      <c r="DO145" s="12">
        <v>0.30575770201554298</v>
      </c>
      <c r="DP145" s="10">
        <v>0.40595895604884202</v>
      </c>
      <c r="DQ145" s="10">
        <v>0.53783221183618102</v>
      </c>
      <c r="DR145" s="11">
        <v>0.57420506378853897</v>
      </c>
      <c r="DS145" s="11">
        <v>0.56480096860991102</v>
      </c>
      <c r="DT145" s="11">
        <v>0.56804960955811701</v>
      </c>
      <c r="DU145" s="10">
        <v>0.53436086708335495</v>
      </c>
      <c r="DV145" s="10">
        <v>0.46107194774593202</v>
      </c>
      <c r="DW145" s="12">
        <v>0.188943828762136</v>
      </c>
      <c r="DX145" s="12">
        <v>0.14976758311522501</v>
      </c>
      <c r="DY145" s="12">
        <v>0.405451201611851</v>
      </c>
      <c r="DZ145" s="11">
        <v>0.54098860597567799</v>
      </c>
      <c r="EA145" s="11">
        <v>0.56547364786741605</v>
      </c>
      <c r="EB145" s="10">
        <v>0.50535276598990098</v>
      </c>
      <c r="EC145" s="12">
        <v>0.36642154098700203</v>
      </c>
      <c r="ED145" s="12">
        <v>0.181340999980489</v>
      </c>
      <c r="EE145" s="12">
        <v>0.382632425934188</v>
      </c>
      <c r="EF145" s="10">
        <v>0.51307513050978604</v>
      </c>
      <c r="EG145" s="11">
        <v>0.55731256595831202</v>
      </c>
      <c r="EH145" s="10">
        <v>0.46845264200953801</v>
      </c>
      <c r="EI145" s="12">
        <v>0.37125197043672797</v>
      </c>
      <c r="EJ145" s="12">
        <v>0</v>
      </c>
      <c r="EK145" s="12">
        <v>0.42668893626038501</v>
      </c>
      <c r="EL145" s="11">
        <v>0.56721991812399597</v>
      </c>
      <c r="EM145" s="11">
        <v>0.575414545304478</v>
      </c>
      <c r="EN145" s="11">
        <v>0.54464335791918805</v>
      </c>
      <c r="EO145" s="12">
        <v>0.35629777797090501</v>
      </c>
      <c r="EP145" s="12">
        <v>0.30886479911043202</v>
      </c>
      <c r="EQ145" s="10">
        <v>0.460192078371085</v>
      </c>
      <c r="ER145" s="11">
        <v>0.52067492031925799</v>
      </c>
      <c r="ES145" s="11">
        <v>0.57536504911794994</v>
      </c>
      <c r="ET145" s="11">
        <v>0.53220482936269897</v>
      </c>
      <c r="EU145" s="12">
        <v>0.421862749910208</v>
      </c>
      <c r="EV145" s="12">
        <v>0.19205177867568099</v>
      </c>
      <c r="EW145" s="12">
        <v>0.30660697629648498</v>
      </c>
      <c r="EX145" s="10">
        <v>0.475383809699499</v>
      </c>
      <c r="EY145" s="10">
        <v>0.47230860959201498</v>
      </c>
      <c r="EZ145" s="11">
        <v>0.57019230633825002</v>
      </c>
      <c r="FA145" s="10">
        <v>0.520859706045253</v>
      </c>
      <c r="FB145" s="12">
        <v>0.38232950500287299</v>
      </c>
      <c r="FC145" s="12">
        <v>0.19524378885843099</v>
      </c>
      <c r="FD145" s="12">
        <v>0.30575770201554298</v>
      </c>
      <c r="FE145" s="10">
        <v>0.43950246156749601</v>
      </c>
      <c r="FF145" s="11">
        <v>0.57442594891632204</v>
      </c>
      <c r="FG145" s="11">
        <v>0.58161051930025498</v>
      </c>
      <c r="FH145" s="11">
        <v>0.54307858267012399</v>
      </c>
      <c r="FI145" s="10">
        <v>0.45655378500960597</v>
      </c>
      <c r="FJ145" s="12">
        <v>0.188943828762136</v>
      </c>
    </row>
    <row r="146" spans="1:166" x14ac:dyDescent="0.35">
      <c r="A146" s="13" t="s">
        <v>302</v>
      </c>
      <c r="B146" s="10">
        <v>0.179556296555822</v>
      </c>
      <c r="C146" s="11">
        <v>0.19704540547048099</v>
      </c>
      <c r="D146" s="12">
        <v>0.15842203572507901</v>
      </c>
      <c r="E146" s="11">
        <v>0.25939841380818401</v>
      </c>
      <c r="F146" s="11">
        <v>0.236999798467045</v>
      </c>
      <c r="G146" s="10">
        <v>0.164621214163722</v>
      </c>
      <c r="H146" s="10">
        <v>0.16353872127696001</v>
      </c>
      <c r="I146" s="12">
        <v>0.122618958217266</v>
      </c>
      <c r="J146" s="10">
        <v>0.163794817811421</v>
      </c>
      <c r="K146" s="10">
        <v>0.17701279773817699</v>
      </c>
      <c r="L146" s="10">
        <v>0.19946890652513399</v>
      </c>
      <c r="M146" s="10">
        <v>0.17721053758880601</v>
      </c>
      <c r="N146" s="10">
        <v>0.18702680369736399</v>
      </c>
      <c r="O146" s="11">
        <v>0.27582001779659898</v>
      </c>
      <c r="P146" s="11">
        <v>0.24255738327620599</v>
      </c>
      <c r="Q146" s="10">
        <v>0.19443423027599299</v>
      </c>
      <c r="R146" s="10">
        <v>0.19328977675196199</v>
      </c>
      <c r="S146" s="10">
        <v>0.14116908227785699</v>
      </c>
      <c r="T146" s="10">
        <v>0.181194129507909</v>
      </c>
      <c r="U146" s="10">
        <v>0.20678587828942599</v>
      </c>
      <c r="V146" s="10">
        <v>0.18861619067257801</v>
      </c>
      <c r="W146" s="11">
        <v>0.19653729009603599</v>
      </c>
      <c r="X146" s="10">
        <v>0.198638469903166</v>
      </c>
      <c r="Y146" s="11">
        <v>0.24372364909538599</v>
      </c>
      <c r="Z146" s="11">
        <v>0.23334406526140899</v>
      </c>
      <c r="AA146" s="10">
        <v>0.13405508132757299</v>
      </c>
      <c r="AB146" s="12">
        <v>0.13413109465638501</v>
      </c>
      <c r="AC146" s="12">
        <v>0.103225970982219</v>
      </c>
      <c r="AD146" s="10">
        <v>0.13776231417305099</v>
      </c>
      <c r="AE146" s="12">
        <v>0.128397562869905</v>
      </c>
      <c r="AF146" s="10">
        <v>0.20965960134005701</v>
      </c>
      <c r="AG146" s="12">
        <v>0.15660238753001801</v>
      </c>
      <c r="AH146" s="10">
        <v>0.16447430420425399</v>
      </c>
      <c r="AI146" s="10">
        <v>0.18024860141112001</v>
      </c>
      <c r="AJ146" s="11">
        <v>0.20211132152236599</v>
      </c>
      <c r="AK146" s="12">
        <v>0.15488615265691399</v>
      </c>
      <c r="AL146" s="10">
        <v>0.175928060508277</v>
      </c>
      <c r="AM146" s="10">
        <v>0.17106254334143101</v>
      </c>
      <c r="AN146" s="10">
        <v>0.17780677545770401</v>
      </c>
      <c r="AO146" s="10">
        <v>0.222253764741566</v>
      </c>
      <c r="AP146" s="11">
        <v>0.25118252868494001</v>
      </c>
      <c r="AQ146" s="10">
        <v>0.13438010528087399</v>
      </c>
      <c r="AR146" s="10">
        <v>0.128671578147002</v>
      </c>
      <c r="AS146" s="10">
        <v>0.198574925902607</v>
      </c>
      <c r="AT146" s="11">
        <v>0.23797726173098799</v>
      </c>
      <c r="AU146" s="12">
        <v>0.131218359333242</v>
      </c>
      <c r="AV146" s="10">
        <v>0.18962307858268801</v>
      </c>
      <c r="AW146" s="10">
        <v>0.20501756978348001</v>
      </c>
      <c r="AX146" s="10">
        <v>0.146235552315154</v>
      </c>
      <c r="AY146" s="10">
        <v>0.20596814222486101</v>
      </c>
      <c r="AZ146" s="11">
        <v>0.27038115369327897</v>
      </c>
      <c r="BA146" s="12">
        <v>0.11177863504753099</v>
      </c>
      <c r="BB146" s="11">
        <v>0.19882000455694401</v>
      </c>
      <c r="BC146" s="12">
        <v>0.16282873205442</v>
      </c>
      <c r="BD146" s="11">
        <v>0.220026129887021</v>
      </c>
      <c r="BE146" s="10">
        <v>0.17788630526295501</v>
      </c>
      <c r="BF146" s="10">
        <v>0.178420584613082</v>
      </c>
      <c r="BG146" s="12">
        <v>0.139981085409148</v>
      </c>
      <c r="BH146" s="12">
        <v>0.16467620869104099</v>
      </c>
      <c r="BI146" s="11">
        <v>0.236512577627535</v>
      </c>
      <c r="BJ146" s="10">
        <v>0.18546097742513801</v>
      </c>
      <c r="BK146" s="11">
        <v>0.24309500840784901</v>
      </c>
      <c r="BL146" s="12">
        <v>0.138537814936675</v>
      </c>
      <c r="BM146" s="11">
        <v>0.230921940925498</v>
      </c>
      <c r="BN146" s="10">
        <v>0.191401633997062</v>
      </c>
      <c r="BO146" s="12">
        <v>0.14825234734335499</v>
      </c>
      <c r="BP146" s="11">
        <v>0.24079384570610399</v>
      </c>
      <c r="BQ146" s="10">
        <v>0.21044967190073799</v>
      </c>
      <c r="BR146" s="10">
        <v>0.16705092173445099</v>
      </c>
      <c r="BS146" s="11">
        <v>0.26017706296823301</v>
      </c>
      <c r="BT146" s="10">
        <v>0.16609132011477401</v>
      </c>
      <c r="BU146" s="12">
        <v>0.126348001470097</v>
      </c>
      <c r="BV146" s="11">
        <v>0.22333860802236299</v>
      </c>
      <c r="BW146" s="12">
        <v>0.14406833577318801</v>
      </c>
      <c r="BX146" s="12">
        <v>0.146321055147388</v>
      </c>
      <c r="BY146" s="10">
        <v>0.170056840670608</v>
      </c>
      <c r="BZ146" s="12">
        <v>0.12946182676221901</v>
      </c>
      <c r="CA146" s="10">
        <v>0.18841891619909801</v>
      </c>
      <c r="CB146" s="11">
        <v>0.20027708546221401</v>
      </c>
      <c r="CC146" s="12">
        <v>0.14659766705011401</v>
      </c>
      <c r="CD146" s="11">
        <v>0.25926665201489402</v>
      </c>
      <c r="CE146" s="10">
        <v>0.168310658149738</v>
      </c>
      <c r="CF146" s="12">
        <v>0.15140443364120601</v>
      </c>
      <c r="CG146" s="11">
        <v>0.214200405427355</v>
      </c>
      <c r="CH146" s="10">
        <v>0.189155582263341</v>
      </c>
      <c r="CI146" s="10">
        <v>0.17159951810955401</v>
      </c>
      <c r="CJ146" s="10">
        <v>0.173922917066206</v>
      </c>
      <c r="CK146" s="12">
        <v>0.170340357495533</v>
      </c>
      <c r="CL146" s="12">
        <v>0.151321206892855</v>
      </c>
      <c r="CM146" s="10">
        <v>0.19064448746884999</v>
      </c>
      <c r="CN146" s="11">
        <v>0.20520565308677199</v>
      </c>
      <c r="CO146" s="10">
        <v>0.18315118501724201</v>
      </c>
      <c r="CP146" s="10">
        <v>0.16892962981999199</v>
      </c>
      <c r="CQ146" s="10">
        <v>0.20346859947023399</v>
      </c>
      <c r="CR146" s="10">
        <v>0.19458475869657599</v>
      </c>
      <c r="CS146" s="12">
        <v>0.16711654857866201</v>
      </c>
      <c r="CT146" s="12">
        <v>0.153959457224006</v>
      </c>
      <c r="CU146" s="11">
        <v>0.19708813332542699</v>
      </c>
      <c r="CV146" s="11">
        <v>0.22325345797812701</v>
      </c>
      <c r="CW146" s="11">
        <v>0.241578734719475</v>
      </c>
      <c r="CX146" s="10">
        <v>0.158337614521389</v>
      </c>
      <c r="CY146" s="10">
        <v>0.179213313586078</v>
      </c>
      <c r="CZ146" s="10">
        <v>0.16048574344031799</v>
      </c>
      <c r="DA146" s="12">
        <v>0.12473100112851</v>
      </c>
      <c r="DB146" s="10">
        <v>0.16250636243736799</v>
      </c>
      <c r="DC146" s="10">
        <v>0.173143991075488</v>
      </c>
      <c r="DD146" s="11">
        <v>0.22848471376103799</v>
      </c>
      <c r="DE146" s="11">
        <v>0.25801547802381802</v>
      </c>
      <c r="DF146" s="10">
        <v>0.21586725413597099</v>
      </c>
      <c r="DG146" s="10">
        <v>0.16198983221108501</v>
      </c>
      <c r="DH146" s="10">
        <v>0.20678587828942599</v>
      </c>
      <c r="DI146" s="10">
        <v>0.17729447342310301</v>
      </c>
      <c r="DJ146" s="10">
        <v>0.14604713840293901</v>
      </c>
      <c r="DK146" s="10">
        <v>0.19218593188316899</v>
      </c>
      <c r="DL146" s="10">
        <v>0.198847587942693</v>
      </c>
      <c r="DM146" s="11">
        <v>0.239807323631469</v>
      </c>
      <c r="DN146" s="11">
        <v>0.27158960488275402</v>
      </c>
      <c r="DO146" s="11">
        <v>0.26877193815369399</v>
      </c>
      <c r="DP146" s="10">
        <v>0.15157523503048001</v>
      </c>
      <c r="DQ146" s="10">
        <v>0.13181032311267399</v>
      </c>
      <c r="DR146" s="10">
        <v>0.135541519224783</v>
      </c>
      <c r="DS146" s="12">
        <v>0.102539758594428</v>
      </c>
      <c r="DT146" s="12">
        <v>0.13273798651087901</v>
      </c>
      <c r="DU146" s="10">
        <v>0.147497830861546</v>
      </c>
      <c r="DV146" s="10">
        <v>0.219398366735677</v>
      </c>
      <c r="DW146" s="11">
        <v>0.24479882018680499</v>
      </c>
      <c r="DX146" s="11">
        <v>0.267646108204452</v>
      </c>
      <c r="DY146" s="11">
        <v>0.227610299285846</v>
      </c>
      <c r="DZ146" s="12">
        <v>0.14869096446534399</v>
      </c>
      <c r="EA146" s="12">
        <v>0.14539298291781499</v>
      </c>
      <c r="EB146" s="10">
        <v>0.17480676256616201</v>
      </c>
      <c r="EC146" s="10">
        <v>0.19946890652513399</v>
      </c>
      <c r="ED146" s="10">
        <v>0.216459926487134</v>
      </c>
      <c r="EE146" s="11">
        <v>0.25836477858742601</v>
      </c>
      <c r="EF146" s="10">
        <v>0.17662734457951601</v>
      </c>
      <c r="EG146" s="10">
        <v>0.162474368128396</v>
      </c>
      <c r="EH146" s="10">
        <v>0.20383088798177701</v>
      </c>
      <c r="EI146" s="10">
        <v>0.18861619067257801</v>
      </c>
      <c r="EJ146" s="11">
        <v>0</v>
      </c>
      <c r="EK146" s="10">
        <v>0.197101190374872</v>
      </c>
      <c r="EL146" s="12">
        <v>0.122065542113884</v>
      </c>
      <c r="EM146" s="12">
        <v>0.120920128574037</v>
      </c>
      <c r="EN146" s="12">
        <v>0.13450127633342601</v>
      </c>
      <c r="EO146" s="10">
        <v>0.20965960134005701</v>
      </c>
      <c r="EP146" s="11">
        <v>0.241578734719475</v>
      </c>
      <c r="EQ146" s="12">
        <v>0.14379498766795801</v>
      </c>
      <c r="ER146" s="10">
        <v>0.18404912216206701</v>
      </c>
      <c r="ES146" s="12">
        <v>0.13358594961661199</v>
      </c>
      <c r="ET146" s="10">
        <v>0.16987847262053199</v>
      </c>
      <c r="EU146" s="11">
        <v>0.220167029369849</v>
      </c>
      <c r="EV146" s="11">
        <v>0.25801547802381802</v>
      </c>
      <c r="EW146" s="10">
        <v>0.21586725413597099</v>
      </c>
      <c r="EX146" s="10">
        <v>0.14914939801056001</v>
      </c>
      <c r="EY146" s="10">
        <v>0.21443810438658101</v>
      </c>
      <c r="EZ146" s="10">
        <v>0.15488968602425199</v>
      </c>
      <c r="FA146" s="10">
        <v>0.201948456789209</v>
      </c>
      <c r="FB146" s="10">
        <v>0.221232270187629</v>
      </c>
      <c r="FC146" s="11">
        <v>0.27158960488275402</v>
      </c>
      <c r="FD146" s="11">
        <v>0.26877193815369399</v>
      </c>
      <c r="FE146" s="10">
        <v>0.13306380862349201</v>
      </c>
      <c r="FF146" s="12">
        <v>0.14178780730070101</v>
      </c>
      <c r="FG146" s="12">
        <v>0.10804707677999099</v>
      </c>
      <c r="FH146" s="12">
        <v>0.13765588658009001</v>
      </c>
      <c r="FI146" s="10">
        <v>0.220407540306929</v>
      </c>
      <c r="FJ146" s="11">
        <v>0.24479882018680499</v>
      </c>
    </row>
    <row r="147" spans="1:166" x14ac:dyDescent="0.35">
      <c r="A147" s="13" t="s">
        <v>303</v>
      </c>
      <c r="B147" s="10">
        <v>6.4673585693667907E-2</v>
      </c>
      <c r="C147" s="11">
        <v>7.3179354413346595E-2</v>
      </c>
      <c r="D147" s="10">
        <v>5.6631268509520299E-2</v>
      </c>
      <c r="E147" s="11">
        <v>0.31132410283638201</v>
      </c>
      <c r="F147" s="11">
        <v>0.12155805070810299</v>
      </c>
      <c r="G147" s="10">
        <v>4.5121042485386703E-2</v>
      </c>
      <c r="H147" s="12">
        <v>1.6265288306162098E-2</v>
      </c>
      <c r="I147" s="12">
        <v>2.4565679243861101E-2</v>
      </c>
      <c r="J147" s="12">
        <v>2.5690677120879701E-2</v>
      </c>
      <c r="K147" s="12">
        <v>1.25502213575655E-2</v>
      </c>
      <c r="L147" s="10">
        <v>6.4362305372145101E-2</v>
      </c>
      <c r="M147" s="11">
        <v>7.37854549373647E-2</v>
      </c>
      <c r="N147" s="12">
        <v>3.5655137841634002E-2</v>
      </c>
      <c r="O147" s="11">
        <v>0.31074793984259702</v>
      </c>
      <c r="P147" s="11">
        <v>0.17424811328949699</v>
      </c>
      <c r="Q147" s="10">
        <v>4.6449269783623903E-2</v>
      </c>
      <c r="R147" s="12">
        <v>1.54242592973483E-2</v>
      </c>
      <c r="S147" s="12">
        <v>3.0405193736430601E-2</v>
      </c>
      <c r="T147" s="10">
        <v>3.7836710877118297E-2</v>
      </c>
      <c r="U147" s="12">
        <v>9.4561349159346698E-3</v>
      </c>
      <c r="V147" s="10">
        <v>8.4962613019500893E-2</v>
      </c>
      <c r="W147" s="11">
        <v>8.2705132151600802E-2</v>
      </c>
      <c r="X147" s="12">
        <v>4.3313740279912603E-2</v>
      </c>
      <c r="Y147" s="11">
        <v>0.31187406247310001</v>
      </c>
      <c r="Z147" s="10">
        <v>7.34687963926801E-2</v>
      </c>
      <c r="AA147" s="10">
        <v>4.3759262386331099E-2</v>
      </c>
      <c r="AB147" s="12">
        <v>1.71373439145464E-2</v>
      </c>
      <c r="AC147" s="12">
        <v>1.8405389074508099E-2</v>
      </c>
      <c r="AD147" s="12">
        <v>1.27619539608161E-2</v>
      </c>
      <c r="AE147" s="12">
        <v>1.6304927177696799E-2</v>
      </c>
      <c r="AF147" s="10">
        <v>4.3873506212882503E-2</v>
      </c>
      <c r="AG147" s="10">
        <v>6.5075815869132705E-2</v>
      </c>
      <c r="AH147" s="12">
        <v>2.8544153679174199E-2</v>
      </c>
      <c r="AI147" s="10">
        <v>6.7707731303943294E-2</v>
      </c>
      <c r="AJ147" s="11">
        <v>7.49307550388085E-2</v>
      </c>
      <c r="AK147" s="10">
        <v>6.0866597680120503E-2</v>
      </c>
      <c r="AL147" s="10">
        <v>4.8772214509478898E-2</v>
      </c>
      <c r="AM147" s="10">
        <v>6.4196497114086995E-2</v>
      </c>
      <c r="AN147" s="12">
        <v>3.3411961741919301E-2</v>
      </c>
      <c r="AO147" s="11">
        <v>0.13055744735809999</v>
      </c>
      <c r="AP147" s="10">
        <v>5.89671414661148E-2</v>
      </c>
      <c r="AQ147" s="12">
        <v>1.6581685195045801E-2</v>
      </c>
      <c r="AR147" s="12">
        <v>1.8632298197046399E-2</v>
      </c>
      <c r="AS147" s="10">
        <v>6.3096115103393899E-2</v>
      </c>
      <c r="AT147" s="10">
        <v>9.1646349691851398E-2</v>
      </c>
      <c r="AU147" s="12">
        <v>1.7717445295189101E-2</v>
      </c>
      <c r="AV147" s="10">
        <v>8.2780039613700201E-2</v>
      </c>
      <c r="AW147" s="11">
        <v>0.12000497411284</v>
      </c>
      <c r="AX147" s="12">
        <v>2.3390857925352899E-2</v>
      </c>
      <c r="AY147" s="10">
        <v>4.3101029048040203E-2</v>
      </c>
      <c r="AZ147" s="10">
        <v>6.3459121813881705E-2</v>
      </c>
      <c r="BA147" s="12">
        <v>1.19809984238628E-2</v>
      </c>
      <c r="BB147" s="11">
        <v>0.104800264966682</v>
      </c>
      <c r="BC147" s="12">
        <v>2.9829742767512699E-2</v>
      </c>
      <c r="BD147" s="11">
        <v>0.115117980522742</v>
      </c>
      <c r="BE147" s="12">
        <v>3.82149936024418E-2</v>
      </c>
      <c r="BF147" s="11">
        <v>9.4891507956166202E-2</v>
      </c>
      <c r="BG147" s="12">
        <v>2.1350949989286501E-2</v>
      </c>
      <c r="BH147" s="12">
        <v>2.9080068870754299E-2</v>
      </c>
      <c r="BI147" s="11">
        <v>0.20091433688538601</v>
      </c>
      <c r="BJ147" s="12">
        <v>3.4397955956485399E-2</v>
      </c>
      <c r="BK147" s="11">
        <v>0.227340439734454</v>
      </c>
      <c r="BL147" s="12">
        <v>2.3886149951554799E-2</v>
      </c>
      <c r="BM147" s="11">
        <v>0.17602332397359199</v>
      </c>
      <c r="BN147" s="12">
        <v>3.7425188361659999E-2</v>
      </c>
      <c r="BO147" s="12">
        <v>2.5953943641269E-2</v>
      </c>
      <c r="BP147" s="11">
        <v>0.207123403337796</v>
      </c>
      <c r="BQ147" s="10">
        <v>4.8630925178891699E-2</v>
      </c>
      <c r="BR147" s="12">
        <v>3.0079306685705999E-2</v>
      </c>
      <c r="BS147" s="11">
        <v>0.23634025925219099</v>
      </c>
      <c r="BT147" s="12">
        <v>2.8054177130304201E-2</v>
      </c>
      <c r="BU147" s="12">
        <v>2.1462959364553901E-2</v>
      </c>
      <c r="BV147" s="11">
        <v>0.180287519724912</v>
      </c>
      <c r="BW147" s="12">
        <v>3.11649264106631E-2</v>
      </c>
      <c r="BX147" s="12">
        <v>2.4355030358238099E-2</v>
      </c>
      <c r="BY147" s="12">
        <v>3.9695698249005401E-2</v>
      </c>
      <c r="BZ147" s="12">
        <v>1.8248296915037699E-2</v>
      </c>
      <c r="CA147" s="11">
        <v>0.142882758325826</v>
      </c>
      <c r="CB147" s="10">
        <v>5.8942742614978498E-2</v>
      </c>
      <c r="CC147" s="12">
        <v>4.0038140670377899E-2</v>
      </c>
      <c r="CD147" s="11">
        <v>0.110763923755359</v>
      </c>
      <c r="CE147" s="10">
        <v>6.3870522697334994E-2</v>
      </c>
      <c r="CF147" s="12">
        <v>3.5100401608899497E-2</v>
      </c>
      <c r="CG147" s="12">
        <v>4.4173109907154499E-2</v>
      </c>
      <c r="CH147" s="10">
        <v>5.4885214626901602E-2</v>
      </c>
      <c r="CI147" s="10">
        <v>6.4131444792398296E-2</v>
      </c>
      <c r="CJ147" s="10">
        <v>5.4241278073416402E-2</v>
      </c>
      <c r="CK147" s="12">
        <v>5.8206125227742302E-2</v>
      </c>
      <c r="CL147" s="10">
        <v>5.5031345195321602E-2</v>
      </c>
      <c r="CM147" s="10">
        <v>6.1595401003595597E-2</v>
      </c>
      <c r="CN147" s="11">
        <v>8.26735093319588E-2</v>
      </c>
      <c r="CO147" s="10">
        <v>5.8668061132606197E-2</v>
      </c>
      <c r="CP147" s="10">
        <v>6.7057658029043801E-2</v>
      </c>
      <c r="CQ147" s="10">
        <v>8.1488388485822294E-2</v>
      </c>
      <c r="CR147" s="10">
        <v>7.5658191085933302E-2</v>
      </c>
      <c r="CS147" s="10">
        <v>5.8478855762304799E-2</v>
      </c>
      <c r="CT147" s="12">
        <v>3.6431532406927203E-2</v>
      </c>
      <c r="CU147" s="11">
        <v>8.3881648175246099E-2</v>
      </c>
      <c r="CV147" s="10">
        <v>7.7149606025250103E-2</v>
      </c>
      <c r="CW147" s="11">
        <v>9.9059664214584495E-2</v>
      </c>
      <c r="CX147" s="12">
        <v>3.04712338692954E-2</v>
      </c>
      <c r="CY147" s="12">
        <v>1.2706238105195399E-2</v>
      </c>
      <c r="CZ147" s="12">
        <v>2.5556164686298899E-2</v>
      </c>
      <c r="DA147" s="12">
        <v>2.4491591928644401E-2</v>
      </c>
      <c r="DB147" s="12">
        <v>1.6289624864475299E-2</v>
      </c>
      <c r="DC147" s="10">
        <v>4.4597555518740797E-2</v>
      </c>
      <c r="DD147" s="11">
        <v>0.119261469243877</v>
      </c>
      <c r="DE147" s="11">
        <v>0.314268935442649</v>
      </c>
      <c r="DF147" s="11">
        <v>0.11900204207722299</v>
      </c>
      <c r="DG147" s="10">
        <v>5.1703505860876901E-2</v>
      </c>
      <c r="DH147" s="12">
        <v>9.4561349159346698E-3</v>
      </c>
      <c r="DI147" s="10">
        <v>3.8016912516015099E-2</v>
      </c>
      <c r="DJ147" s="12">
        <v>3.0416938208295701E-2</v>
      </c>
      <c r="DK147" s="12">
        <v>1.53361739895456E-2</v>
      </c>
      <c r="DL147" s="10">
        <v>4.6535070043500798E-2</v>
      </c>
      <c r="DM147" s="11">
        <v>0.16450523122874799</v>
      </c>
      <c r="DN147" s="11">
        <v>0.31917673983747302</v>
      </c>
      <c r="DO147" s="10">
        <v>8.0129813280755802E-2</v>
      </c>
      <c r="DP147" s="12">
        <v>8.2477005980210807E-3</v>
      </c>
      <c r="DQ147" s="12">
        <v>1.67383061764062E-2</v>
      </c>
      <c r="DR147" s="12">
        <v>1.25562251077815E-2</v>
      </c>
      <c r="DS147" s="12">
        <v>1.8283036086545398E-2</v>
      </c>
      <c r="DT147" s="12">
        <v>1.7288245472880399E-2</v>
      </c>
      <c r="DU147" s="10">
        <v>4.26643705183865E-2</v>
      </c>
      <c r="DV147" s="10">
        <v>7.7855871511609206E-2</v>
      </c>
      <c r="DW147" s="11">
        <v>0.30949037604863</v>
      </c>
      <c r="DX147" s="11">
        <v>0.36936323680779098</v>
      </c>
      <c r="DY147" s="11">
        <v>0.126500995300588</v>
      </c>
      <c r="DZ147" s="12">
        <v>2.54236440142304E-2</v>
      </c>
      <c r="EA147" s="12">
        <v>2.7209427832726198E-2</v>
      </c>
      <c r="EB147" s="12">
        <v>1.0344994698112399E-2</v>
      </c>
      <c r="EC147" s="10">
        <v>6.4362305372145101E-2</v>
      </c>
      <c r="ED147" s="11">
        <v>0.36878198461491801</v>
      </c>
      <c r="EE147" s="11">
        <v>0.148973138365359</v>
      </c>
      <c r="EF147" s="12">
        <v>2.5800554862536601E-2</v>
      </c>
      <c r="EG147" s="12">
        <v>3.7832087366553503E-2</v>
      </c>
      <c r="EH147" s="12">
        <v>8.2842448243875405E-3</v>
      </c>
      <c r="EI147" s="10">
        <v>8.4962613019500893E-2</v>
      </c>
      <c r="EJ147" s="11">
        <v>0</v>
      </c>
      <c r="EK147" s="11">
        <v>0.104077296724798</v>
      </c>
      <c r="EL147" s="12">
        <v>2.5092502449730901E-2</v>
      </c>
      <c r="EM147" s="12">
        <v>1.4844445114950301E-2</v>
      </c>
      <c r="EN147" s="12">
        <v>1.25662120111753E-2</v>
      </c>
      <c r="EO147" s="10">
        <v>4.3873506212882503E-2</v>
      </c>
      <c r="EP147" s="11">
        <v>9.9059664214584495E-2</v>
      </c>
      <c r="EQ147" s="12">
        <v>2.4158753890175699E-2</v>
      </c>
      <c r="ER147" s="12">
        <v>1.56852218884047E-2</v>
      </c>
      <c r="ES147" s="12">
        <v>2.7828529503537501E-2</v>
      </c>
      <c r="ET147" s="12">
        <v>2.8296581419283699E-2</v>
      </c>
      <c r="EU147" s="11">
        <v>0.114747213994891</v>
      </c>
      <c r="EV147" s="11">
        <v>0.314268935442649</v>
      </c>
      <c r="EW147" s="11">
        <v>0.11900204207722299</v>
      </c>
      <c r="EX147" s="10">
        <v>3.73921310012926E-2</v>
      </c>
      <c r="EY147" s="12">
        <v>1.9658374243360501E-2</v>
      </c>
      <c r="EZ147" s="12">
        <v>3.4765305810638802E-2</v>
      </c>
      <c r="FA147" s="12">
        <v>2.48928714795086E-2</v>
      </c>
      <c r="FB147" s="11">
        <v>0.15687820349839299</v>
      </c>
      <c r="FC147" s="11">
        <v>0.31917673983747302</v>
      </c>
      <c r="FD147" s="10">
        <v>8.0129813280755802E-2</v>
      </c>
      <c r="FE147" s="12">
        <v>1.0432886895939899E-2</v>
      </c>
      <c r="FF147" s="12">
        <v>1.1978369939278999E-2</v>
      </c>
      <c r="FG147" s="12">
        <v>2.0401844000069499E-2</v>
      </c>
      <c r="FH147" s="12">
        <v>3.1776183148949103E-2</v>
      </c>
      <c r="FI147" s="10">
        <v>7.4896404262674895E-2</v>
      </c>
      <c r="FJ147" s="11">
        <v>0.30949037604863</v>
      </c>
    </row>
    <row r="148" spans="1:166" x14ac:dyDescent="0.35">
      <c r="A148" s="13" t="s">
        <v>304</v>
      </c>
      <c r="B148" s="10">
        <v>3.45881510968509E-2</v>
      </c>
      <c r="C148" s="11">
        <v>4.0880960216397901E-2</v>
      </c>
      <c r="D148" s="12">
        <v>2.8481779898975601E-2</v>
      </c>
      <c r="E148" s="11">
        <v>9.5419767103142303E-2</v>
      </c>
      <c r="F148" s="10">
        <v>3.2665921349309797E-2</v>
      </c>
      <c r="G148" s="12">
        <v>1.121575753208E-2</v>
      </c>
      <c r="H148" s="12">
        <v>7.5676648299803596E-3</v>
      </c>
      <c r="I148" s="12">
        <v>1.1298153370067499E-2</v>
      </c>
      <c r="J148" s="12">
        <v>1.4798157679467299E-2</v>
      </c>
      <c r="K148" s="12">
        <v>4.6223205364070499E-3</v>
      </c>
      <c r="L148" s="11">
        <v>0.146871265505086</v>
      </c>
      <c r="M148" s="12">
        <v>2.4079043853257199E-2</v>
      </c>
      <c r="N148" s="11">
        <v>6.8056364079672402E-2</v>
      </c>
      <c r="O148" s="11">
        <v>9.2491168589131201E-2</v>
      </c>
      <c r="P148" s="10">
        <v>3.6189039357796902E-2</v>
      </c>
      <c r="Q148" s="10">
        <v>1.6977303229237999E-2</v>
      </c>
      <c r="R148" s="12">
        <v>8.7240685878850997E-3</v>
      </c>
      <c r="S148" s="10">
        <v>2.1883540176980999E-2</v>
      </c>
      <c r="T148" s="10">
        <v>2.8463159508471801E-2</v>
      </c>
      <c r="U148" s="12">
        <v>9.0724988678110297E-3</v>
      </c>
      <c r="V148" s="11">
        <v>0.15700152121448499</v>
      </c>
      <c r="W148" s="10">
        <v>2.9869402582883401E-2</v>
      </c>
      <c r="X148" s="11">
        <v>7.5404853207302003E-2</v>
      </c>
      <c r="Y148" s="11">
        <v>9.8215175680632996E-2</v>
      </c>
      <c r="Z148" s="10">
        <v>2.9605490364960799E-2</v>
      </c>
      <c r="AA148" s="12">
        <v>5.3086674725678204E-3</v>
      </c>
      <c r="AB148" s="12">
        <v>6.4269715742410298E-3</v>
      </c>
      <c r="AC148" s="12">
        <v>0</v>
      </c>
      <c r="AD148" s="12">
        <v>0</v>
      </c>
      <c r="AE148" s="12">
        <v>0</v>
      </c>
      <c r="AF148" s="11">
        <v>0.140456544569001</v>
      </c>
      <c r="AG148" s="12">
        <v>1.8297163746794499E-2</v>
      </c>
      <c r="AH148" s="11">
        <v>6.2356476929798101E-2</v>
      </c>
      <c r="AI148" s="12">
        <v>2.18215495645642E-2</v>
      </c>
      <c r="AJ148" s="12">
        <v>2.7061644542094698E-2</v>
      </c>
      <c r="AK148" s="12">
        <v>1.6633663493300699E-2</v>
      </c>
      <c r="AL148" s="11">
        <v>0.101495444220171</v>
      </c>
      <c r="AM148" s="11">
        <v>0.111759626622586</v>
      </c>
      <c r="AN148" s="11">
        <v>9.3436601203366207E-2</v>
      </c>
      <c r="AO148" s="11">
        <v>0.37137379793705999</v>
      </c>
      <c r="AP148" s="11">
        <v>8.0637337138540197E-2</v>
      </c>
      <c r="AQ148" s="10">
        <v>3.09642068506806E-2</v>
      </c>
      <c r="AR148" s="10">
        <v>1.19236043525994E-2</v>
      </c>
      <c r="AS148" s="11">
        <v>0.14398188846884599</v>
      </c>
      <c r="AT148" s="11">
        <v>0.213351357882963</v>
      </c>
      <c r="AU148" s="10">
        <v>2.0418308341839098E-2</v>
      </c>
      <c r="AV148" s="11">
        <v>0.152968366716349</v>
      </c>
      <c r="AW148" s="11">
        <v>0.21653241122438799</v>
      </c>
      <c r="AX148" s="10">
        <v>3.5152618598417798E-2</v>
      </c>
      <c r="AY148" s="11">
        <v>0.13798353790284301</v>
      </c>
      <c r="AZ148" s="11">
        <v>0.21753173222383199</v>
      </c>
      <c r="BA148" s="12">
        <v>4.9264659866065704E-3</v>
      </c>
      <c r="BB148" s="10">
        <v>3.1105066209368398E-2</v>
      </c>
      <c r="BC148" s="10">
        <v>3.7612674055558203E-2</v>
      </c>
      <c r="BD148" s="10">
        <v>3.2985663892982402E-2</v>
      </c>
      <c r="BE148" s="11">
        <v>4.7463292900373502E-2</v>
      </c>
      <c r="BF148" s="10">
        <v>2.93235060120795E-2</v>
      </c>
      <c r="BG148" s="10">
        <v>2.7705612112087798E-2</v>
      </c>
      <c r="BH148" s="12">
        <v>2.83712342013492E-2</v>
      </c>
      <c r="BI148" s="11">
        <v>5.8384547281967097E-2</v>
      </c>
      <c r="BJ148" s="10">
        <v>3.6285540706366103E-2</v>
      </c>
      <c r="BK148" s="11">
        <v>5.91483483808629E-2</v>
      </c>
      <c r="BL148" s="12">
        <v>2.0430669853063198E-2</v>
      </c>
      <c r="BM148" s="11">
        <v>5.7836951585018802E-2</v>
      </c>
      <c r="BN148" s="11">
        <v>7.1434929131513003E-2</v>
      </c>
      <c r="BO148" s="12">
        <v>1.12575661242611E-2</v>
      </c>
      <c r="BP148" s="11">
        <v>5.2270066549348501E-2</v>
      </c>
      <c r="BQ148" s="11">
        <v>8.4661535825624495E-2</v>
      </c>
      <c r="BR148" s="12">
        <v>2.0431472081521601E-2</v>
      </c>
      <c r="BS148" s="10">
        <v>5.0579827181857002E-2</v>
      </c>
      <c r="BT148" s="11">
        <v>6.12860927205073E-2</v>
      </c>
      <c r="BU148" s="12">
        <v>1.10465850909054E-3</v>
      </c>
      <c r="BV148" s="11">
        <v>5.4039082009818197E-2</v>
      </c>
      <c r="BW148" s="12">
        <v>1.11067062782997E-2</v>
      </c>
      <c r="BX148" s="12">
        <v>1.22167658019378E-2</v>
      </c>
      <c r="BY148" s="12">
        <v>2.1931996566026599E-2</v>
      </c>
      <c r="BZ148" s="12">
        <v>4.8389367782399302E-3</v>
      </c>
      <c r="CA148" s="11">
        <v>5.5048822837964702E-2</v>
      </c>
      <c r="CB148" s="12">
        <v>1.9096984726008001E-2</v>
      </c>
      <c r="CC148" s="12">
        <v>9.9895250322354894E-3</v>
      </c>
      <c r="CD148" s="11">
        <v>4.64252383094447E-2</v>
      </c>
      <c r="CE148" s="10">
        <v>2.6447071037654899E-2</v>
      </c>
      <c r="CF148" s="10">
        <v>2.8335539658240299E-2</v>
      </c>
      <c r="CG148" s="12">
        <v>1.8136213339746E-2</v>
      </c>
      <c r="CH148" s="12">
        <v>1.6680342344760402E-2</v>
      </c>
      <c r="CI148" s="12">
        <v>1.40421254052501E-2</v>
      </c>
      <c r="CJ148" s="12">
        <v>1.4424992394680199E-2</v>
      </c>
      <c r="CK148" s="12">
        <v>3.0580585307390901E-2</v>
      </c>
      <c r="CL148" s="10">
        <v>3.0055423485481101E-2</v>
      </c>
      <c r="CM148" s="10">
        <v>3.1141228319890999E-2</v>
      </c>
      <c r="CN148" s="11">
        <v>4.5741814666309603E-2</v>
      </c>
      <c r="CO148" s="10">
        <v>3.15550068658366E-2</v>
      </c>
      <c r="CP148" s="10">
        <v>3.2883371262507503E-2</v>
      </c>
      <c r="CQ148" s="11">
        <v>5.3824235277771103E-2</v>
      </c>
      <c r="CR148" s="12">
        <v>2.4397881374466301E-2</v>
      </c>
      <c r="CS148" s="12">
        <v>1.9193471390019499E-2</v>
      </c>
      <c r="CT148" s="11">
        <v>4.4595242640883499E-2</v>
      </c>
      <c r="CU148" s="12">
        <v>2.78405102031807E-2</v>
      </c>
      <c r="CV148" s="10">
        <v>3.2029263923626802E-2</v>
      </c>
      <c r="CW148" s="11">
        <v>0.25223194676387101</v>
      </c>
      <c r="CX148" s="10">
        <v>4.3958925740397399E-2</v>
      </c>
      <c r="CY148" s="12">
        <v>4.6797824246117802E-3</v>
      </c>
      <c r="CZ148" s="12">
        <v>1.47206768015828E-2</v>
      </c>
      <c r="DA148" s="12">
        <v>1.1264079415027E-2</v>
      </c>
      <c r="DB148" s="12">
        <v>7.5789877720003999E-3</v>
      </c>
      <c r="DC148" s="12">
        <v>1.40870600946093E-2</v>
      </c>
      <c r="DD148" s="10">
        <v>2.92381502215187E-2</v>
      </c>
      <c r="DE148" s="11">
        <v>9.4911053851871596E-2</v>
      </c>
      <c r="DF148" s="11">
        <v>0.26992081532280399</v>
      </c>
      <c r="DG148" s="10">
        <v>4.6670795729745203E-2</v>
      </c>
      <c r="DH148" s="12">
        <v>9.0724988678110297E-3</v>
      </c>
      <c r="DI148" s="10">
        <v>2.8598718542878002E-2</v>
      </c>
      <c r="DJ148" s="10">
        <v>2.1891993029613501E-2</v>
      </c>
      <c r="DK148" s="12">
        <v>8.6742469237104502E-3</v>
      </c>
      <c r="DL148" s="10">
        <v>1.4493184592309199E-2</v>
      </c>
      <c r="DM148" s="10">
        <v>3.9966237014739697E-2</v>
      </c>
      <c r="DN148" s="11">
        <v>9.10725774471908E-2</v>
      </c>
      <c r="DO148" s="11">
        <v>0.24012362436443499</v>
      </c>
      <c r="DP148" s="10">
        <v>4.2522687037788602E-2</v>
      </c>
      <c r="DQ148" s="12">
        <v>0</v>
      </c>
      <c r="DR148" s="12">
        <v>0</v>
      </c>
      <c r="DS148" s="12">
        <v>0</v>
      </c>
      <c r="DT148" s="12">
        <v>6.4835637760873302E-3</v>
      </c>
      <c r="DU148" s="10">
        <v>1.3681843113163899E-2</v>
      </c>
      <c r="DV148" s="10">
        <v>1.9426319419991001E-2</v>
      </c>
      <c r="DW148" s="11">
        <v>9.8648445566515502E-2</v>
      </c>
      <c r="DX148" s="11">
        <v>0.13337385780639799</v>
      </c>
      <c r="DY148" s="10">
        <v>3.3910486830394999E-2</v>
      </c>
      <c r="DZ148" s="12">
        <v>5.4473592991827E-3</v>
      </c>
      <c r="EA148" s="12">
        <v>1.51245977769617E-2</v>
      </c>
      <c r="EB148" s="12">
        <v>3.81012255319955E-3</v>
      </c>
      <c r="EC148" s="11">
        <v>0.146871265505086</v>
      </c>
      <c r="ED148" s="11">
        <v>0.14140128749386499</v>
      </c>
      <c r="EE148" s="10">
        <v>3.5907408901422702E-2</v>
      </c>
      <c r="EF148" s="12">
        <v>7.0125695369214602E-3</v>
      </c>
      <c r="EG148" s="10">
        <v>2.791649320224E-2</v>
      </c>
      <c r="EH148" s="12">
        <v>7.9481524383999795E-3</v>
      </c>
      <c r="EI148" s="11">
        <v>0.15700152121448499</v>
      </c>
      <c r="EJ148" s="11">
        <v>0</v>
      </c>
      <c r="EK148" s="10">
        <v>3.1992373550359401E-2</v>
      </c>
      <c r="EL148" s="12">
        <v>3.95214115552593E-3</v>
      </c>
      <c r="EM148" s="12">
        <v>0</v>
      </c>
      <c r="EN148" s="12">
        <v>0</v>
      </c>
      <c r="EO148" s="11">
        <v>0.140456544569001</v>
      </c>
      <c r="EP148" s="11">
        <v>0.25223194676387101</v>
      </c>
      <c r="EQ148" s="10">
        <v>2.7716658638324499E-2</v>
      </c>
      <c r="ER148" s="12">
        <v>9.2009641976263708E-3</v>
      </c>
      <c r="ES148" s="12">
        <v>9.1234032684266893E-3</v>
      </c>
      <c r="ET148" s="12">
        <v>1.1233429051114E-2</v>
      </c>
      <c r="EU148" s="10">
        <v>3.06187219830539E-2</v>
      </c>
      <c r="EV148" s="11">
        <v>9.4911053851871596E-2</v>
      </c>
      <c r="EW148" s="11">
        <v>0.26992081532280399</v>
      </c>
      <c r="EX148" s="10">
        <v>3.4405949916935498E-2</v>
      </c>
      <c r="EY148" s="10">
        <v>1.8380406833268199E-2</v>
      </c>
      <c r="EZ148" s="12">
        <v>1.75146228254018E-2</v>
      </c>
      <c r="FA148" s="12">
        <v>1.4870058225637899E-2</v>
      </c>
      <c r="FB148" s="10">
        <v>3.4654193372415001E-2</v>
      </c>
      <c r="FC148" s="11">
        <v>9.10725774471908E-2</v>
      </c>
      <c r="FD148" s="11">
        <v>0.24012362436443499</v>
      </c>
      <c r="FE148" s="10">
        <v>2.1285764357839802E-2</v>
      </c>
      <c r="FF148" s="12">
        <v>0</v>
      </c>
      <c r="FG148" s="12">
        <v>0</v>
      </c>
      <c r="FH148" s="12">
        <v>7.5691477048393197E-3</v>
      </c>
      <c r="FI148" s="10">
        <v>2.69144084480877E-2</v>
      </c>
      <c r="FJ148" s="11">
        <v>9.8648445566515502E-2</v>
      </c>
    </row>
    <row r="149" spans="1:166" x14ac:dyDescent="0.35">
      <c r="A149" s="13" t="s">
        <v>112</v>
      </c>
      <c r="B149" s="10">
        <v>9.0926713384450204E-3</v>
      </c>
      <c r="C149" s="10">
        <v>7.70435310403294E-3</v>
      </c>
      <c r="D149" s="10">
        <v>1.0215728026164401E-2</v>
      </c>
      <c r="E149" s="11">
        <v>2.8366484629633201E-2</v>
      </c>
      <c r="F149" s="10">
        <v>9.0782439747138597E-3</v>
      </c>
      <c r="G149" s="10">
        <v>3.3384605361189801E-3</v>
      </c>
      <c r="H149" s="10">
        <v>1.22253619372991E-2</v>
      </c>
      <c r="I149" s="10">
        <v>5.1391055296643997E-3</v>
      </c>
      <c r="J149" s="12">
        <v>0</v>
      </c>
      <c r="K149" s="10">
        <v>1.1720397800949699E-2</v>
      </c>
      <c r="L149" s="10">
        <v>1.1010187747968501E-2</v>
      </c>
      <c r="M149" s="10">
        <v>8.3670056966788208E-3</v>
      </c>
      <c r="N149" s="10">
        <v>1.1403688981523399E-2</v>
      </c>
      <c r="O149" s="10">
        <v>1.53453476422256E-2</v>
      </c>
      <c r="P149" s="10">
        <v>0</v>
      </c>
      <c r="Q149" s="10">
        <v>6.5946649858944799E-3</v>
      </c>
      <c r="R149" s="10">
        <v>1.51035385743317E-2</v>
      </c>
      <c r="S149" s="10">
        <v>5.5573568433165297E-3</v>
      </c>
      <c r="T149" s="10">
        <v>0</v>
      </c>
      <c r="U149" s="10">
        <v>1.6632533169724999E-2</v>
      </c>
      <c r="V149" s="10">
        <v>3.6528126439828298E-3</v>
      </c>
      <c r="W149" s="10">
        <v>6.71304596418037E-3</v>
      </c>
      <c r="X149" s="10">
        <v>1.0812340434837701E-2</v>
      </c>
      <c r="Y149" s="11">
        <v>4.0795432417846E-2</v>
      </c>
      <c r="Z149" s="10">
        <v>1.7553499269781302E-2</v>
      </c>
      <c r="AA149" s="10">
        <v>0</v>
      </c>
      <c r="AB149" s="10">
        <v>9.3733972168094492E-3</v>
      </c>
      <c r="AC149" s="10">
        <v>4.7112306330843604E-3</v>
      </c>
      <c r="AD149" s="10">
        <v>0</v>
      </c>
      <c r="AE149" s="10">
        <v>6.84535276549643E-3</v>
      </c>
      <c r="AF149" s="10">
        <v>1.5301206624350701E-2</v>
      </c>
      <c r="AG149" s="10">
        <v>1.01003818619712E-2</v>
      </c>
      <c r="AH149" s="10">
        <v>1.0599376885122601E-2</v>
      </c>
      <c r="AI149" s="10">
        <v>8.9186436054160996E-3</v>
      </c>
      <c r="AJ149" s="10">
        <v>8.7331606066287995E-3</v>
      </c>
      <c r="AK149" s="10">
        <v>9.1820981312089808E-3</v>
      </c>
      <c r="AL149" s="10">
        <v>1.0004717078723401E-2</v>
      </c>
      <c r="AM149" s="10">
        <v>2.4276443659679899E-3</v>
      </c>
      <c r="AN149" s="10">
        <v>1.5882387841352201E-2</v>
      </c>
      <c r="AO149" s="10">
        <v>1.16751807649023E-2</v>
      </c>
      <c r="AP149" s="10">
        <v>4.7839126310908501E-3</v>
      </c>
      <c r="AQ149" s="10">
        <v>1.04799634269701E-2</v>
      </c>
      <c r="AR149" s="10">
        <v>8.3741591213494105E-3</v>
      </c>
      <c r="AS149" s="10">
        <v>8.8996140130636198E-3</v>
      </c>
      <c r="AT149" s="10">
        <v>7.9296064995314705E-3</v>
      </c>
      <c r="AU149" s="10">
        <v>9.3136348673147594E-3</v>
      </c>
      <c r="AV149" s="10">
        <v>3.5589768796414102E-3</v>
      </c>
      <c r="AW149" s="10">
        <v>5.7478505299405703E-3</v>
      </c>
      <c r="AX149" s="10">
        <v>0</v>
      </c>
      <c r="AY149" s="10">
        <v>1.50317995554355E-2</v>
      </c>
      <c r="AZ149" s="10">
        <v>1.0639803525390601E-2</v>
      </c>
      <c r="BA149" s="10">
        <v>1.9621630814668299E-2</v>
      </c>
      <c r="BB149" s="10">
        <v>1.2070857034370899E-2</v>
      </c>
      <c r="BC149" s="10">
        <v>6.5065755918291297E-3</v>
      </c>
      <c r="BD149" s="10">
        <v>9.3554028114340108E-3</v>
      </c>
      <c r="BE149" s="10">
        <v>6.3278679150396699E-3</v>
      </c>
      <c r="BF149" s="11">
        <v>1.47596059105099E-2</v>
      </c>
      <c r="BG149" s="10">
        <v>6.0257527046480297E-3</v>
      </c>
      <c r="BH149" s="12">
        <v>7.0807175052389404E-3</v>
      </c>
      <c r="BI149" s="11">
        <v>1.67937957584572E-2</v>
      </c>
      <c r="BJ149" s="10">
        <v>7.9922234164400401E-3</v>
      </c>
      <c r="BK149" s="10">
        <v>6.5600313013580601E-3</v>
      </c>
      <c r="BL149" s="10">
        <v>5.6830715858093303E-3</v>
      </c>
      <c r="BM149" s="11">
        <v>2.6742257565780699E-2</v>
      </c>
      <c r="BN149" s="10">
        <v>1.14806553578626E-2</v>
      </c>
      <c r="BO149" s="12">
        <v>5.5419802017646702E-3</v>
      </c>
      <c r="BP149" s="11">
        <v>1.7531586496670699E-2</v>
      </c>
      <c r="BQ149" s="10">
        <v>1.2139660885835599E-2</v>
      </c>
      <c r="BR149" s="10">
        <v>6.4675191102382696E-3</v>
      </c>
      <c r="BS149" s="10">
        <v>6.93874897330301E-3</v>
      </c>
      <c r="BT149" s="10">
        <v>9.4481810269657403E-3</v>
      </c>
      <c r="BU149" s="10">
        <v>4.53340973118194E-3</v>
      </c>
      <c r="BV149" s="11">
        <v>2.75733135228577E-2</v>
      </c>
      <c r="BW149" s="12">
        <v>2.8150867544127502E-3</v>
      </c>
      <c r="BX149" s="10">
        <v>7.8324494086939901E-3</v>
      </c>
      <c r="BY149" s="10">
        <v>7.9452462027789494E-3</v>
      </c>
      <c r="BZ149" s="12">
        <v>4.2431313707370103E-3</v>
      </c>
      <c r="CA149" s="11">
        <v>2.11055984528816E-2</v>
      </c>
      <c r="CB149" s="10">
        <v>8.7428748417733796E-3</v>
      </c>
      <c r="CC149" s="12">
        <v>4.1810944200293999E-3</v>
      </c>
      <c r="CD149" s="11">
        <v>1.93662126542784E-2</v>
      </c>
      <c r="CE149" s="12">
        <v>2.5748849977695601E-3</v>
      </c>
      <c r="CF149" s="10">
        <v>7.2429713457794996E-3</v>
      </c>
      <c r="CG149" s="12">
        <v>0</v>
      </c>
      <c r="CH149" s="12">
        <v>3.83627994990255E-3</v>
      </c>
      <c r="CI149" s="10">
        <v>1.18276869284983E-2</v>
      </c>
      <c r="CJ149" s="10">
        <v>7.5128377892197101E-3</v>
      </c>
      <c r="CK149" s="10">
        <v>9.5192121861236399E-3</v>
      </c>
      <c r="CL149" s="10">
        <v>7.9417876950626902E-3</v>
      </c>
      <c r="CM149" s="10">
        <v>1.1203211254151701E-2</v>
      </c>
      <c r="CN149" s="10">
        <v>7.9055434499519898E-3</v>
      </c>
      <c r="CO149" s="10">
        <v>8.8540851932167406E-3</v>
      </c>
      <c r="CP149" s="10">
        <v>8.0567089903963492E-3</v>
      </c>
      <c r="CQ149" s="10">
        <v>1.3936714178519599E-2</v>
      </c>
      <c r="CR149" s="10">
        <v>8.3143394776807895E-3</v>
      </c>
      <c r="CS149" s="10">
        <v>6.6270865432635001E-3</v>
      </c>
      <c r="CT149" s="10">
        <v>8.2022123308131308E-3</v>
      </c>
      <c r="CU149" s="10">
        <v>9.7054573563644195E-3</v>
      </c>
      <c r="CV149" s="11">
        <v>3.2500892345006402E-2</v>
      </c>
      <c r="CW149" s="10">
        <v>1.01437450866778E-2</v>
      </c>
      <c r="CX149" s="10">
        <v>1.1856496261543399E-2</v>
      </c>
      <c r="CY149" s="10">
        <v>1.1866098684921E-2</v>
      </c>
      <c r="CZ149" s="12">
        <v>0</v>
      </c>
      <c r="DA149" s="10">
        <v>5.1236065675747096E-3</v>
      </c>
      <c r="DB149" s="10">
        <v>1.22436538499961E-2</v>
      </c>
      <c r="DC149" s="10">
        <v>3.2997282621497798E-3</v>
      </c>
      <c r="DD149" s="10">
        <v>9.2033114009990192E-3</v>
      </c>
      <c r="DE149" s="11">
        <v>2.82152538410749E-2</v>
      </c>
      <c r="DF149" s="10">
        <v>7.3913272187422696E-3</v>
      </c>
      <c r="DG149" s="10">
        <v>0</v>
      </c>
      <c r="DH149" s="10">
        <v>1.6632533169724999E-2</v>
      </c>
      <c r="DI149" s="10">
        <v>0</v>
      </c>
      <c r="DJ149" s="10">
        <v>5.5595034575317299E-3</v>
      </c>
      <c r="DK149" s="10">
        <v>1.50172848477454E-2</v>
      </c>
      <c r="DL149" s="10">
        <v>6.6068465330367003E-3</v>
      </c>
      <c r="DM149" s="10">
        <v>0</v>
      </c>
      <c r="DN149" s="10">
        <v>1.5109987071402301E-2</v>
      </c>
      <c r="DO149" s="10">
        <v>1.34348765861266E-2</v>
      </c>
      <c r="DP149" s="10">
        <v>1.7135080963247801E-2</v>
      </c>
      <c r="DQ149" s="10">
        <v>7.0272997374143196E-3</v>
      </c>
      <c r="DR149" s="10">
        <v>0</v>
      </c>
      <c r="DS149" s="10">
        <v>4.6799119175382703E-3</v>
      </c>
      <c r="DT149" s="10">
        <v>9.4559339421009195E-3</v>
      </c>
      <c r="DU149" s="10">
        <v>0</v>
      </c>
      <c r="DV149" s="10">
        <v>1.7840790361783401E-2</v>
      </c>
      <c r="DW149" s="11">
        <v>4.09753988255393E-2</v>
      </c>
      <c r="DX149" s="11">
        <v>2.5336772982449601E-2</v>
      </c>
      <c r="DY149" s="10">
        <v>1.0988817512230501E-2</v>
      </c>
      <c r="DZ149" s="10">
        <v>9.6814109192223993E-3</v>
      </c>
      <c r="EA149" s="12">
        <v>2.9614393130739099E-3</v>
      </c>
      <c r="EB149" s="10">
        <v>9.6609812413788708E-3</v>
      </c>
      <c r="EC149" s="10">
        <v>1.1010187747968501E-2</v>
      </c>
      <c r="ED149" s="11">
        <v>3.1294368217476803E-2</v>
      </c>
      <c r="EE149" s="12">
        <v>0</v>
      </c>
      <c r="EF149" s="10">
        <v>1.3776473034821201E-2</v>
      </c>
      <c r="EG149" s="10">
        <v>3.0517608648123699E-3</v>
      </c>
      <c r="EH149" s="10">
        <v>1.45712786516571E-2</v>
      </c>
      <c r="EI149" s="10">
        <v>3.6528126439828298E-3</v>
      </c>
      <c r="EJ149" s="10">
        <v>0</v>
      </c>
      <c r="EK149" s="11">
        <v>2.2193362592550801E-2</v>
      </c>
      <c r="EL149" s="10">
        <v>5.7639882921093396E-3</v>
      </c>
      <c r="EM149" s="10">
        <v>2.89260627013899E-3</v>
      </c>
      <c r="EN149" s="10">
        <v>5.2757153224320301E-3</v>
      </c>
      <c r="EO149" s="10">
        <v>1.5301206624350701E-2</v>
      </c>
      <c r="EP149" s="10">
        <v>1.01437450866778E-2</v>
      </c>
      <c r="EQ149" s="10">
        <v>9.9366690783011507E-3</v>
      </c>
      <c r="ER149" s="10">
        <v>5.5337859689943503E-3</v>
      </c>
      <c r="ES149" s="10">
        <v>4.5579401353891304E-3</v>
      </c>
      <c r="ET149" s="10">
        <v>8.9772519789442697E-3</v>
      </c>
      <c r="EU149" s="10">
        <v>8.1117114432242496E-3</v>
      </c>
      <c r="EV149" s="11">
        <v>2.82152538410749E-2</v>
      </c>
      <c r="EW149" s="10">
        <v>7.3913272187422696E-3</v>
      </c>
      <c r="EX149" s="10">
        <v>0</v>
      </c>
      <c r="EY149" s="10">
        <v>1.10546281078441E-2</v>
      </c>
      <c r="EZ149" s="10">
        <v>5.8244235030673001E-3</v>
      </c>
      <c r="FA149" s="10">
        <v>1.1740406421673E-2</v>
      </c>
      <c r="FB149" s="10">
        <v>0</v>
      </c>
      <c r="FC149" s="10">
        <v>1.5109987071402301E-2</v>
      </c>
      <c r="FD149" s="10">
        <v>1.34348765861266E-2</v>
      </c>
      <c r="FE149" s="10">
        <v>1.7086243379817002E-2</v>
      </c>
      <c r="FF149" s="10">
        <v>0</v>
      </c>
      <c r="FG149" s="10">
        <v>3.1990380836363201E-3</v>
      </c>
      <c r="FH149" s="10">
        <v>6.19365658519885E-3</v>
      </c>
      <c r="FI149" s="10">
        <v>1.5957920075502501E-2</v>
      </c>
      <c r="FJ149" s="11">
        <v>4.09753988255393E-2</v>
      </c>
    </row>
    <row r="150" spans="1:166" x14ac:dyDescent="0.35">
      <c r="A150" s="13" t="s">
        <v>305</v>
      </c>
      <c r="B150" s="10">
        <v>0.71208929531521303</v>
      </c>
      <c r="C150" s="12">
        <v>0.68118992679574197</v>
      </c>
      <c r="D150" s="11">
        <v>0.74624918784026295</v>
      </c>
      <c r="E150" s="12">
        <v>0.30549123162265801</v>
      </c>
      <c r="F150" s="12">
        <v>0.59969798550082998</v>
      </c>
      <c r="G150" s="11">
        <v>0.77570352528269304</v>
      </c>
      <c r="H150" s="11">
        <v>0.80040296364959895</v>
      </c>
      <c r="I150" s="11">
        <v>0.836378103639142</v>
      </c>
      <c r="J150" s="11">
        <v>0.79571634738823105</v>
      </c>
      <c r="K150" s="11">
        <v>0.79409426256689997</v>
      </c>
      <c r="L150" s="12">
        <v>0.57828733484966599</v>
      </c>
      <c r="M150" s="10">
        <v>0.71655795792389299</v>
      </c>
      <c r="N150" s="10">
        <v>0.69785800539981102</v>
      </c>
      <c r="O150" s="12">
        <v>0.30559552612944701</v>
      </c>
      <c r="P150" s="12">
        <v>0.54700546407649997</v>
      </c>
      <c r="Q150" s="10">
        <v>0.73554453172525103</v>
      </c>
      <c r="R150" s="11">
        <v>0.76745835678847396</v>
      </c>
      <c r="S150" s="11">
        <v>0.80098482696541395</v>
      </c>
      <c r="T150" s="10">
        <v>0.75250600010650004</v>
      </c>
      <c r="U150" s="10">
        <v>0.75805295475710399</v>
      </c>
      <c r="V150" s="12">
        <v>0.56576686244945196</v>
      </c>
      <c r="W150" s="12">
        <v>0.68417512920530299</v>
      </c>
      <c r="X150" s="12">
        <v>0.67183059617478302</v>
      </c>
      <c r="Y150" s="12">
        <v>0.30539168033303399</v>
      </c>
      <c r="Z150" s="12">
        <v>0.64602814871116898</v>
      </c>
      <c r="AA150" s="11">
        <v>0.81687698881352799</v>
      </c>
      <c r="AB150" s="11">
        <v>0.83293119263801796</v>
      </c>
      <c r="AC150" s="11">
        <v>0.87365740931018798</v>
      </c>
      <c r="AD150" s="11">
        <v>0.84947573186613301</v>
      </c>
      <c r="AE150" s="11">
        <v>0.84845215718690203</v>
      </c>
      <c r="AF150" s="12">
        <v>0.59070914125370799</v>
      </c>
      <c r="AG150" s="11">
        <v>0.74992425099208304</v>
      </c>
      <c r="AH150" s="10">
        <v>0.73402568830164905</v>
      </c>
      <c r="AI150" s="11">
        <v>0.72130347411495499</v>
      </c>
      <c r="AJ150" s="12">
        <v>0.68716311829010501</v>
      </c>
      <c r="AK150" s="11">
        <v>0.75843148803845695</v>
      </c>
      <c r="AL150" s="12">
        <v>0.66379956368335102</v>
      </c>
      <c r="AM150" s="12">
        <v>0.65055368855592799</v>
      </c>
      <c r="AN150" s="10">
        <v>0.67946227375565704</v>
      </c>
      <c r="AO150" s="12">
        <v>0.26413980919837199</v>
      </c>
      <c r="AP150" s="12">
        <v>0.60442908007931295</v>
      </c>
      <c r="AQ150" s="11">
        <v>0.80759403924642803</v>
      </c>
      <c r="AR150" s="11">
        <v>0.83239836018200297</v>
      </c>
      <c r="AS150" s="12">
        <v>0.58544745651208896</v>
      </c>
      <c r="AT150" s="12">
        <v>0.44909542419466503</v>
      </c>
      <c r="AU150" s="11">
        <v>0.82133225216241501</v>
      </c>
      <c r="AV150" s="12">
        <v>0.57106953820762096</v>
      </c>
      <c r="AW150" s="12">
        <v>0.45269719434935102</v>
      </c>
      <c r="AX150" s="11">
        <v>0.79522097116107504</v>
      </c>
      <c r="AY150" s="12">
        <v>0.59791549126882004</v>
      </c>
      <c r="AZ150" s="12">
        <v>0.437988188743617</v>
      </c>
      <c r="BA150" s="11">
        <v>0.85169226972733103</v>
      </c>
      <c r="BB150" s="12">
        <v>0.65320380723263805</v>
      </c>
      <c r="BC150" s="11">
        <v>0.76322227553068001</v>
      </c>
      <c r="BD150" s="12">
        <v>0.62251482288582005</v>
      </c>
      <c r="BE150" s="10">
        <v>0.73010754031918901</v>
      </c>
      <c r="BF150" s="12">
        <v>0.682604795508161</v>
      </c>
      <c r="BG150" s="11">
        <v>0.80493659978483101</v>
      </c>
      <c r="BH150" s="11">
        <v>0.77079177073161698</v>
      </c>
      <c r="BI150" s="12">
        <v>0.48739474244665298</v>
      </c>
      <c r="BJ150" s="11">
        <v>0.73586330249556797</v>
      </c>
      <c r="BK150" s="12">
        <v>0.46385617217547698</v>
      </c>
      <c r="BL150" s="11">
        <v>0.81146229367290001</v>
      </c>
      <c r="BM150" s="12">
        <v>0.50847552595011103</v>
      </c>
      <c r="BN150" s="10">
        <v>0.68825759315190604</v>
      </c>
      <c r="BO150" s="11">
        <v>0.80899416268935198</v>
      </c>
      <c r="BP150" s="12">
        <v>0.482281097910081</v>
      </c>
      <c r="BQ150" s="12">
        <v>0.64411820620891103</v>
      </c>
      <c r="BR150" s="11">
        <v>0.77597078038808398</v>
      </c>
      <c r="BS150" s="12">
        <v>0.44596410162441702</v>
      </c>
      <c r="BT150" s="10">
        <v>0.735120229007447</v>
      </c>
      <c r="BU150" s="11">
        <v>0.84655097092507703</v>
      </c>
      <c r="BV150" s="12">
        <v>0.51476147672004902</v>
      </c>
      <c r="BW150" s="11">
        <v>0.81084494478343605</v>
      </c>
      <c r="BX150" s="11">
        <v>0.80927469928374296</v>
      </c>
      <c r="BY150" s="11">
        <v>0.76037021831158003</v>
      </c>
      <c r="BZ150" s="11">
        <v>0.84320780817376595</v>
      </c>
      <c r="CA150" s="12">
        <v>0.59254390418422898</v>
      </c>
      <c r="CB150" s="10">
        <v>0.71294031235502597</v>
      </c>
      <c r="CC150" s="11">
        <v>0.79919357282724401</v>
      </c>
      <c r="CD150" s="12">
        <v>0.56417797326602503</v>
      </c>
      <c r="CE150" s="11">
        <v>0.73879686311750203</v>
      </c>
      <c r="CF150" s="11">
        <v>0.77791665374587604</v>
      </c>
      <c r="CG150" s="10">
        <v>0.72349027132574595</v>
      </c>
      <c r="CH150" s="11">
        <v>0.73544258081509295</v>
      </c>
      <c r="CI150" s="11">
        <v>0.73839922476430098</v>
      </c>
      <c r="CJ150" s="11">
        <v>0.74989797467647901</v>
      </c>
      <c r="CK150" s="11">
        <v>0.73135371978320995</v>
      </c>
      <c r="CL150" s="11">
        <v>0.75565023673128096</v>
      </c>
      <c r="CM150" s="10">
        <v>0.70541567195350996</v>
      </c>
      <c r="CN150" s="12">
        <v>0.65847347946500701</v>
      </c>
      <c r="CO150" s="10">
        <v>0.71777166179110097</v>
      </c>
      <c r="CP150" s="10">
        <v>0.72307263189806004</v>
      </c>
      <c r="CQ150" s="12">
        <v>0.64728206258765397</v>
      </c>
      <c r="CR150" s="10">
        <v>0.69704482936534196</v>
      </c>
      <c r="CS150" s="11">
        <v>0.748584037725749</v>
      </c>
      <c r="CT150" s="11">
        <v>0.756811555397368</v>
      </c>
      <c r="CU150" s="12">
        <v>0.68148425093978204</v>
      </c>
      <c r="CV150" s="12">
        <v>0.63506677972798897</v>
      </c>
      <c r="CW150" s="12">
        <v>0.39698590921539201</v>
      </c>
      <c r="CX150" s="10">
        <v>0.75537572960737398</v>
      </c>
      <c r="CY150" s="11">
        <v>0.79153456719919402</v>
      </c>
      <c r="CZ150" s="11">
        <v>0.79923741507180002</v>
      </c>
      <c r="DA150" s="11">
        <v>0.834389720960245</v>
      </c>
      <c r="DB150" s="11">
        <v>0.80138137107616003</v>
      </c>
      <c r="DC150" s="11">
        <v>0.76487166504901205</v>
      </c>
      <c r="DD150" s="12">
        <v>0.61381235537256895</v>
      </c>
      <c r="DE150" s="12">
        <v>0.30458927884058701</v>
      </c>
      <c r="DF150" s="12">
        <v>0.38781856124525899</v>
      </c>
      <c r="DG150" s="10">
        <v>0.73963586619829302</v>
      </c>
      <c r="DH150" s="10">
        <v>0.75805295475710399</v>
      </c>
      <c r="DI150" s="10">
        <v>0.75608989551800398</v>
      </c>
      <c r="DJ150" s="11">
        <v>0.79608442690161996</v>
      </c>
      <c r="DK150" s="11">
        <v>0.76878636235582898</v>
      </c>
      <c r="DL150" s="10">
        <v>0.73351731088846095</v>
      </c>
      <c r="DM150" s="12">
        <v>0.555721208125043</v>
      </c>
      <c r="DN150" s="12">
        <v>0.30305109076117998</v>
      </c>
      <c r="DO150" s="12">
        <v>0.397539747614989</v>
      </c>
      <c r="DP150" s="10">
        <v>0.78051929637046102</v>
      </c>
      <c r="DQ150" s="11">
        <v>0.84442407097350602</v>
      </c>
      <c r="DR150" s="11">
        <v>0.85190225566743505</v>
      </c>
      <c r="DS150" s="11">
        <v>0.87449729340148696</v>
      </c>
      <c r="DT150" s="11">
        <v>0.83403427029805199</v>
      </c>
      <c r="DU150" s="11">
        <v>0.79615595550690299</v>
      </c>
      <c r="DV150" s="10">
        <v>0.66547865197093903</v>
      </c>
      <c r="DW150" s="12">
        <v>0.30608695937251001</v>
      </c>
      <c r="DX150" s="12">
        <v>0.204280024198909</v>
      </c>
      <c r="DY150" s="12">
        <v>0.60098940107094001</v>
      </c>
      <c r="DZ150" s="11">
        <v>0.81075662130202097</v>
      </c>
      <c r="EA150" s="11">
        <v>0.80931155215942296</v>
      </c>
      <c r="EB150" s="11">
        <v>0.80137713894114904</v>
      </c>
      <c r="EC150" s="12">
        <v>0.57828733484966599</v>
      </c>
      <c r="ED150" s="12">
        <v>0.242062433186605</v>
      </c>
      <c r="EE150" s="12">
        <v>0.55675467414579205</v>
      </c>
      <c r="EF150" s="11">
        <v>0.77678305798620495</v>
      </c>
      <c r="EG150" s="11">
        <v>0.76872529043799798</v>
      </c>
      <c r="EH150" s="11">
        <v>0.76536543610377805</v>
      </c>
      <c r="EI150" s="12">
        <v>0.56576686244945196</v>
      </c>
      <c r="EJ150" s="12">
        <v>0</v>
      </c>
      <c r="EK150" s="12">
        <v>0.64463577675742001</v>
      </c>
      <c r="EL150" s="11">
        <v>0.84312582598874897</v>
      </c>
      <c r="EM150" s="11">
        <v>0.86134282004087404</v>
      </c>
      <c r="EN150" s="11">
        <v>0.84765679633296498</v>
      </c>
      <c r="EO150" s="12">
        <v>0.59070914125370799</v>
      </c>
      <c r="EP150" s="12">
        <v>0.39698590921539201</v>
      </c>
      <c r="EQ150" s="11">
        <v>0.79439293072524098</v>
      </c>
      <c r="ER150" s="11">
        <v>0.78553090578290796</v>
      </c>
      <c r="ES150" s="11">
        <v>0.82490417747603395</v>
      </c>
      <c r="ET150" s="11">
        <v>0.78161426493012598</v>
      </c>
      <c r="EU150" s="12">
        <v>0.62635532320898302</v>
      </c>
      <c r="EV150" s="12">
        <v>0.30458927884058701</v>
      </c>
      <c r="EW150" s="12">
        <v>0.38781856124525899</v>
      </c>
      <c r="EX150" s="11">
        <v>0.77905252107121103</v>
      </c>
      <c r="EY150" s="10">
        <v>0.73646848642894502</v>
      </c>
      <c r="EZ150" s="11">
        <v>0.78700596183663996</v>
      </c>
      <c r="FA150" s="10">
        <v>0.74654820708397196</v>
      </c>
      <c r="FB150" s="12">
        <v>0.58723533294156305</v>
      </c>
      <c r="FC150" s="12">
        <v>0.30305109076117998</v>
      </c>
      <c r="FD150" s="12">
        <v>0.397539747614989</v>
      </c>
      <c r="FE150" s="11">
        <v>0.81813129674291196</v>
      </c>
      <c r="FF150" s="11">
        <v>0.84623382276001902</v>
      </c>
      <c r="FG150" s="11">
        <v>0.86835204113630304</v>
      </c>
      <c r="FH150" s="11">
        <v>0.81680512598092203</v>
      </c>
      <c r="FI150" s="10">
        <v>0.66182372690680602</v>
      </c>
      <c r="FJ150" s="12">
        <v>0.30608695937251001</v>
      </c>
    </row>
    <row r="151" spans="1:166" x14ac:dyDescent="0.35">
      <c r="A151" s="13" t="s">
        <v>306</v>
      </c>
      <c r="B151" s="10">
        <v>0.89164559187103498</v>
      </c>
      <c r="C151" s="12">
        <v>0.87823533226622297</v>
      </c>
      <c r="D151" s="11">
        <v>0.90467122356534202</v>
      </c>
      <c r="E151" s="12">
        <v>0.56488964543084197</v>
      </c>
      <c r="F151" s="12">
        <v>0.83669778396787398</v>
      </c>
      <c r="G151" s="11">
        <v>0.94032473944641504</v>
      </c>
      <c r="H151" s="11">
        <v>0.96394168492655796</v>
      </c>
      <c r="I151" s="11">
        <v>0.95899706185640698</v>
      </c>
      <c r="J151" s="11">
        <v>0.95951116519965296</v>
      </c>
      <c r="K151" s="11">
        <v>0.97110706030507798</v>
      </c>
      <c r="L151" s="12">
        <v>0.77775624137480004</v>
      </c>
      <c r="M151" s="10">
        <v>0.89376849551269699</v>
      </c>
      <c r="N151" s="10">
        <v>0.88488480909717104</v>
      </c>
      <c r="O151" s="12">
        <v>0.581415543926046</v>
      </c>
      <c r="P151" s="12">
        <v>0.78956284735270599</v>
      </c>
      <c r="Q151" s="11">
        <v>0.92997876200124396</v>
      </c>
      <c r="R151" s="11">
        <v>0.96074813354043498</v>
      </c>
      <c r="S151" s="11">
        <v>0.94215390924327203</v>
      </c>
      <c r="T151" s="11">
        <v>0.93370012961440996</v>
      </c>
      <c r="U151" s="11">
        <v>0.96483883304652995</v>
      </c>
      <c r="V151" s="12">
        <v>0.75438305312203002</v>
      </c>
      <c r="W151" s="10">
        <v>0.88071241930133704</v>
      </c>
      <c r="X151" s="10">
        <v>0.87046906607794705</v>
      </c>
      <c r="Y151" s="12">
        <v>0.54911532942842101</v>
      </c>
      <c r="Z151" s="10">
        <v>0.87937221397257803</v>
      </c>
      <c r="AA151" s="11">
        <v>0.95093207014110104</v>
      </c>
      <c r="AB151" s="11">
        <v>0.96706228729440302</v>
      </c>
      <c r="AC151" s="11">
        <v>0.97688338029240696</v>
      </c>
      <c r="AD151" s="11">
        <v>0.98723804603918397</v>
      </c>
      <c r="AE151" s="11">
        <v>0.97684972005680704</v>
      </c>
      <c r="AF151" s="12">
        <v>0.800368742593765</v>
      </c>
      <c r="AG151" s="11">
        <v>0.90652663852210202</v>
      </c>
      <c r="AH151" s="10">
        <v>0.89849999250590395</v>
      </c>
      <c r="AI151" s="11">
        <v>0.90155207552607497</v>
      </c>
      <c r="AJ151" s="10">
        <v>0.88927443981247001</v>
      </c>
      <c r="AK151" s="11">
        <v>0.91331764069537102</v>
      </c>
      <c r="AL151" s="12">
        <v>0.83972762419162805</v>
      </c>
      <c r="AM151" s="12">
        <v>0.821616231897359</v>
      </c>
      <c r="AN151" s="10">
        <v>0.857269049213361</v>
      </c>
      <c r="AO151" s="12">
        <v>0.48639357393993798</v>
      </c>
      <c r="AP151" s="10">
        <v>0.85561160876425402</v>
      </c>
      <c r="AQ151" s="11">
        <v>0.94197414452730299</v>
      </c>
      <c r="AR151" s="11">
        <v>0.961069938329005</v>
      </c>
      <c r="AS151" s="12">
        <v>0.78402238241469602</v>
      </c>
      <c r="AT151" s="12">
        <v>0.68707268592565396</v>
      </c>
      <c r="AU151" s="11">
        <v>0.95255061149565701</v>
      </c>
      <c r="AV151" s="12">
        <v>0.76069261679030897</v>
      </c>
      <c r="AW151" s="12">
        <v>0.65771476413283103</v>
      </c>
      <c r="AX151" s="11">
        <v>0.94145652347622899</v>
      </c>
      <c r="AY151" s="12">
        <v>0.80388363349368097</v>
      </c>
      <c r="AZ151" s="12">
        <v>0.70836934243689598</v>
      </c>
      <c r="BA151" s="11">
        <v>0.96347090477486197</v>
      </c>
      <c r="BB151" s="12">
        <v>0.85202381178958098</v>
      </c>
      <c r="BC151" s="11">
        <v>0.92605100758510095</v>
      </c>
      <c r="BD151" s="12">
        <v>0.84254095277284202</v>
      </c>
      <c r="BE151" s="11">
        <v>0.90799384558214402</v>
      </c>
      <c r="BF151" s="12">
        <v>0.86102538012124397</v>
      </c>
      <c r="BG151" s="11">
        <v>0.94491768519397801</v>
      </c>
      <c r="BH151" s="11">
        <v>0.93546797942265802</v>
      </c>
      <c r="BI151" s="12">
        <v>0.72390732007418901</v>
      </c>
      <c r="BJ151" s="11">
        <v>0.92132427992070698</v>
      </c>
      <c r="BK151" s="12">
        <v>0.70695118058332596</v>
      </c>
      <c r="BL151" s="11">
        <v>0.95000010860957396</v>
      </c>
      <c r="BM151" s="12">
        <v>0.73939746687560903</v>
      </c>
      <c r="BN151" s="10">
        <v>0.87965922714896605</v>
      </c>
      <c r="BO151" s="11">
        <v>0.957246510032706</v>
      </c>
      <c r="BP151" s="12">
        <v>0.72307494361618496</v>
      </c>
      <c r="BQ151" s="12">
        <v>0.85456787810964796</v>
      </c>
      <c r="BR151" s="11">
        <v>0.943021702122534</v>
      </c>
      <c r="BS151" s="12">
        <v>0.70614116459264897</v>
      </c>
      <c r="BT151" s="10">
        <v>0.90121154912222201</v>
      </c>
      <c r="BU151" s="11">
        <v>0.97289897239517398</v>
      </c>
      <c r="BV151" s="12">
        <v>0.73810008474241195</v>
      </c>
      <c r="BW151" s="11">
        <v>0.95491328055662394</v>
      </c>
      <c r="BX151" s="11">
        <v>0.95559575443112998</v>
      </c>
      <c r="BY151" s="11">
        <v>0.93042705898218803</v>
      </c>
      <c r="BZ151" s="11">
        <v>0.97266963493598502</v>
      </c>
      <c r="CA151" s="12">
        <v>0.78096282038332698</v>
      </c>
      <c r="CB151" s="11">
        <v>0.91321739781723998</v>
      </c>
      <c r="CC151" s="11">
        <v>0.94579123987735803</v>
      </c>
      <c r="CD151" s="12">
        <v>0.823444625280918</v>
      </c>
      <c r="CE151" s="10">
        <v>0.90710752126724103</v>
      </c>
      <c r="CF151" s="11">
        <v>0.92932108738708197</v>
      </c>
      <c r="CG151" s="11">
        <v>0.93769067675310003</v>
      </c>
      <c r="CH151" s="11">
        <v>0.92459816307843601</v>
      </c>
      <c r="CI151" s="11">
        <v>0.90999874287385396</v>
      </c>
      <c r="CJ151" s="11">
        <v>0.923820891742684</v>
      </c>
      <c r="CK151" s="11">
        <v>0.90169407727874396</v>
      </c>
      <c r="CL151" s="11">
        <v>0.90697144362413595</v>
      </c>
      <c r="CM151" s="10">
        <v>0.89606015942236095</v>
      </c>
      <c r="CN151" s="12">
        <v>0.86367913255177997</v>
      </c>
      <c r="CO151" s="10">
        <v>0.900922846808342</v>
      </c>
      <c r="CP151" s="10">
        <v>0.89200226171805197</v>
      </c>
      <c r="CQ151" s="12">
        <v>0.85075066205788696</v>
      </c>
      <c r="CR151" s="10">
        <v>0.89162958806191905</v>
      </c>
      <c r="CS151" s="11">
        <v>0.91570058630440998</v>
      </c>
      <c r="CT151" s="11">
        <v>0.91077101262137605</v>
      </c>
      <c r="CU151" s="12">
        <v>0.87857238426520801</v>
      </c>
      <c r="CV151" s="12">
        <v>0.85832023770611698</v>
      </c>
      <c r="CW151" s="12">
        <v>0.638564643934867</v>
      </c>
      <c r="CX151" s="10">
        <v>0.91371334412876404</v>
      </c>
      <c r="CY151" s="11">
        <v>0.97074788078527197</v>
      </c>
      <c r="CZ151" s="11">
        <v>0.95972315851211798</v>
      </c>
      <c r="DA151" s="11">
        <v>0.95912072208875399</v>
      </c>
      <c r="DB151" s="11">
        <v>0.96388773351352797</v>
      </c>
      <c r="DC151" s="11">
        <v>0.9380156561245</v>
      </c>
      <c r="DD151" s="12">
        <v>0.84229706913360602</v>
      </c>
      <c r="DE151" s="12">
        <v>0.56260475686440403</v>
      </c>
      <c r="DF151" s="12">
        <v>0.60368581538123001</v>
      </c>
      <c r="DG151" s="10">
        <v>0.90162569840937801</v>
      </c>
      <c r="DH151" s="11">
        <v>0.96483883304652995</v>
      </c>
      <c r="DI151" s="11">
        <v>0.93338436894110699</v>
      </c>
      <c r="DJ151" s="11">
        <v>0.94213156530455899</v>
      </c>
      <c r="DK151" s="11">
        <v>0.96097229423899899</v>
      </c>
      <c r="DL151" s="11">
        <v>0.93236489883115303</v>
      </c>
      <c r="DM151" s="12">
        <v>0.79552853175651195</v>
      </c>
      <c r="DN151" s="12">
        <v>0.57464069564393405</v>
      </c>
      <c r="DO151" s="12">
        <v>0.66631168576868205</v>
      </c>
      <c r="DP151" s="10">
        <v>0.93209453140094201</v>
      </c>
      <c r="DQ151" s="11">
        <v>0.97623439408617996</v>
      </c>
      <c r="DR151" s="11">
        <v>0.98744377489221802</v>
      </c>
      <c r="DS151" s="11">
        <v>0.97703705199591595</v>
      </c>
      <c r="DT151" s="11">
        <v>0.96677225680893097</v>
      </c>
      <c r="DU151" s="11">
        <v>0.94365378636844999</v>
      </c>
      <c r="DV151" s="10">
        <v>0.88487701870661595</v>
      </c>
      <c r="DW151" s="12">
        <v>0.55088577955931495</v>
      </c>
      <c r="DX151" s="12">
        <v>0.47192613240336101</v>
      </c>
      <c r="DY151" s="12">
        <v>0.82859970035678598</v>
      </c>
      <c r="DZ151" s="11">
        <v>0.959447585767365</v>
      </c>
      <c r="EA151" s="11">
        <v>0.95470453507723796</v>
      </c>
      <c r="EB151" s="11">
        <v>0.97618390150730905</v>
      </c>
      <c r="EC151" s="12">
        <v>0.77775624137480004</v>
      </c>
      <c r="ED151" s="12">
        <v>0.458522359673739</v>
      </c>
      <c r="EE151" s="12">
        <v>0.81511945273321795</v>
      </c>
      <c r="EF151" s="11">
        <v>0.95341040256572096</v>
      </c>
      <c r="EG151" s="11">
        <v>0.93119965856639397</v>
      </c>
      <c r="EH151" s="11">
        <v>0.96919632408555501</v>
      </c>
      <c r="EI151" s="12">
        <v>0.75438305312203002</v>
      </c>
      <c r="EJ151" s="12">
        <v>0</v>
      </c>
      <c r="EK151" s="12">
        <v>0.84173696713229196</v>
      </c>
      <c r="EL151" s="11">
        <v>0.96519136810263395</v>
      </c>
      <c r="EM151" s="11">
        <v>0.98226294861491104</v>
      </c>
      <c r="EN151" s="11">
        <v>0.98215807266639199</v>
      </c>
      <c r="EO151" s="12">
        <v>0.800368742593765</v>
      </c>
      <c r="EP151" s="12">
        <v>0.638564643934867</v>
      </c>
      <c r="EQ151" s="11">
        <v>0.93818791839319904</v>
      </c>
      <c r="ER151" s="11">
        <v>0.969580027944975</v>
      </c>
      <c r="ES151" s="11">
        <v>0.95849012709264603</v>
      </c>
      <c r="ET151" s="11">
        <v>0.951492737550658</v>
      </c>
      <c r="EU151" s="12">
        <v>0.84652235257883102</v>
      </c>
      <c r="EV151" s="12">
        <v>0.56260475686440403</v>
      </c>
      <c r="EW151" s="12">
        <v>0.60368581538123001</v>
      </c>
      <c r="EX151" s="10">
        <v>0.92820191908177196</v>
      </c>
      <c r="EY151" s="11">
        <v>0.95090659081552698</v>
      </c>
      <c r="EZ151" s="11">
        <v>0.94189564786089197</v>
      </c>
      <c r="FA151" s="11">
        <v>0.94849666387317999</v>
      </c>
      <c r="FB151" s="12">
        <v>0.80846760312919197</v>
      </c>
      <c r="FC151" s="12">
        <v>0.57464069564393405</v>
      </c>
      <c r="FD151" s="12">
        <v>0.66631168576868205</v>
      </c>
      <c r="FE151" s="11">
        <v>0.95119510536640395</v>
      </c>
      <c r="FF151" s="11">
        <v>0.98802163006072097</v>
      </c>
      <c r="FG151" s="11">
        <v>0.97639911791629397</v>
      </c>
      <c r="FH151" s="11">
        <v>0.95446101256101301</v>
      </c>
      <c r="FI151" s="10">
        <v>0.88223126721373502</v>
      </c>
      <c r="FJ151" s="12">
        <v>0.55088577955931495</v>
      </c>
    </row>
    <row r="152" spans="1:166" x14ac:dyDescent="0.35">
      <c r="A152" s="13" t="s">
        <v>307</v>
      </c>
      <c r="B152" s="10">
        <v>0.28791070468478502</v>
      </c>
      <c r="C152" s="11">
        <v>0.31881007320425803</v>
      </c>
      <c r="D152" s="12">
        <v>0.25375081215973999</v>
      </c>
      <c r="E152" s="11">
        <v>0.69450876837734099</v>
      </c>
      <c r="F152" s="11">
        <v>0.40030201449917102</v>
      </c>
      <c r="G152" s="12">
        <v>0.22429647471730699</v>
      </c>
      <c r="H152" s="12">
        <v>0.19959703635040099</v>
      </c>
      <c r="I152" s="12">
        <v>0.163621896360859</v>
      </c>
      <c r="J152" s="12">
        <v>0.20428365261176801</v>
      </c>
      <c r="K152" s="12">
        <v>0.20590573743310001</v>
      </c>
      <c r="L152" s="11">
        <v>0.42171266515033401</v>
      </c>
      <c r="M152" s="10">
        <v>0.28344204207610602</v>
      </c>
      <c r="N152" s="10">
        <v>0.30214199460019298</v>
      </c>
      <c r="O152" s="11">
        <v>0.69440447387055304</v>
      </c>
      <c r="P152" s="11">
        <v>0.45299453592349997</v>
      </c>
      <c r="Q152" s="10">
        <v>0.26445546827474897</v>
      </c>
      <c r="R152" s="12">
        <v>0.23254164321152701</v>
      </c>
      <c r="S152" s="12">
        <v>0.19901517303458499</v>
      </c>
      <c r="T152" s="10">
        <v>0.24749399989349999</v>
      </c>
      <c r="U152" s="10">
        <v>0.24194704524289701</v>
      </c>
      <c r="V152" s="11">
        <v>0.43423313755054699</v>
      </c>
      <c r="W152" s="11">
        <v>0.31582487079470101</v>
      </c>
      <c r="X152" s="11">
        <v>0.32816940382521798</v>
      </c>
      <c r="Y152" s="11">
        <v>0.69460831966696601</v>
      </c>
      <c r="Z152" s="11">
        <v>0.35397185128883102</v>
      </c>
      <c r="AA152" s="12">
        <v>0.18312301118647201</v>
      </c>
      <c r="AB152" s="12">
        <v>0.16706880736198201</v>
      </c>
      <c r="AC152" s="12">
        <v>0.12634259068981099</v>
      </c>
      <c r="AD152" s="12">
        <v>0.15052426813386699</v>
      </c>
      <c r="AE152" s="12">
        <v>0.15154784281309799</v>
      </c>
      <c r="AF152" s="11">
        <v>0.40929085874629101</v>
      </c>
      <c r="AG152" s="12">
        <v>0.25007574900791701</v>
      </c>
      <c r="AH152" s="10">
        <v>0.26597431169834901</v>
      </c>
      <c r="AI152" s="12">
        <v>0.27869652588504301</v>
      </c>
      <c r="AJ152" s="11">
        <v>0.31283688170989798</v>
      </c>
      <c r="AK152" s="12">
        <v>0.241568511961544</v>
      </c>
      <c r="AL152" s="11">
        <v>0.33620043631664998</v>
      </c>
      <c r="AM152" s="11">
        <v>0.34944631144407201</v>
      </c>
      <c r="AN152" s="10">
        <v>0.32053772624434201</v>
      </c>
      <c r="AO152" s="11">
        <v>0.73586019080162801</v>
      </c>
      <c r="AP152" s="11">
        <v>0.39557091992068599</v>
      </c>
      <c r="AQ152" s="12">
        <v>0.192405960753571</v>
      </c>
      <c r="AR152" s="12">
        <v>0.167601639817997</v>
      </c>
      <c r="AS152" s="11">
        <v>0.41455254348791098</v>
      </c>
      <c r="AT152" s="11">
        <v>0.55090457580533403</v>
      </c>
      <c r="AU152" s="12">
        <v>0.17866774783758499</v>
      </c>
      <c r="AV152" s="11">
        <v>0.42893046179237898</v>
      </c>
      <c r="AW152" s="11">
        <v>0.54730280565064804</v>
      </c>
      <c r="AX152" s="12">
        <v>0.20477902883892499</v>
      </c>
      <c r="AY152" s="11">
        <v>0.40208450873118001</v>
      </c>
      <c r="AZ152" s="11">
        <v>0.562011811256383</v>
      </c>
      <c r="BA152" s="12">
        <v>0.148307730272669</v>
      </c>
      <c r="BB152" s="11">
        <v>0.34679619276736601</v>
      </c>
      <c r="BC152" s="12">
        <v>0.23677772446932099</v>
      </c>
      <c r="BD152" s="11">
        <v>0.37748517711418</v>
      </c>
      <c r="BE152" s="10">
        <v>0.26989245968080999</v>
      </c>
      <c r="BF152" s="11">
        <v>0.317395204491838</v>
      </c>
      <c r="BG152" s="12">
        <v>0.19506340021516999</v>
      </c>
      <c r="BH152" s="12">
        <v>0.229208229268382</v>
      </c>
      <c r="BI152" s="11">
        <v>0.51260525755334596</v>
      </c>
      <c r="BJ152" s="12">
        <v>0.26413669750442997</v>
      </c>
      <c r="BK152" s="11">
        <v>0.53614382782452397</v>
      </c>
      <c r="BL152" s="12">
        <v>0.18853770632710301</v>
      </c>
      <c r="BM152" s="11">
        <v>0.49152447404988903</v>
      </c>
      <c r="BN152" s="10">
        <v>0.31174240684809801</v>
      </c>
      <c r="BO152" s="12">
        <v>0.19100583731064999</v>
      </c>
      <c r="BP152" s="11">
        <v>0.517718902089919</v>
      </c>
      <c r="BQ152" s="11">
        <v>0.35588179379108997</v>
      </c>
      <c r="BR152" s="12">
        <v>0.22402921961191699</v>
      </c>
      <c r="BS152" s="11">
        <v>0.55403589837558298</v>
      </c>
      <c r="BT152" s="10">
        <v>0.264879770992551</v>
      </c>
      <c r="BU152" s="12">
        <v>0.153449029074923</v>
      </c>
      <c r="BV152" s="11">
        <v>0.48523852327995098</v>
      </c>
      <c r="BW152" s="12">
        <v>0.18915505521656301</v>
      </c>
      <c r="BX152" s="12">
        <v>0.19072530071625801</v>
      </c>
      <c r="BY152" s="12">
        <v>0.239629781688418</v>
      </c>
      <c r="BZ152" s="12">
        <v>0.156792191826234</v>
      </c>
      <c r="CA152" s="11">
        <v>0.40745609581577003</v>
      </c>
      <c r="CB152" s="10">
        <v>0.28705968764497403</v>
      </c>
      <c r="CC152" s="12">
        <v>0.20080642717275701</v>
      </c>
      <c r="CD152" s="11">
        <v>0.43582202673397502</v>
      </c>
      <c r="CE152" s="12">
        <v>0.26120313688249802</v>
      </c>
      <c r="CF152" s="12">
        <v>0.22208334625412601</v>
      </c>
      <c r="CG152" s="10">
        <v>0.276509728674255</v>
      </c>
      <c r="CH152" s="12">
        <v>0.264557419184906</v>
      </c>
      <c r="CI152" s="12">
        <v>0.26160077523570002</v>
      </c>
      <c r="CJ152" s="12">
        <v>0.25010202532352199</v>
      </c>
      <c r="CK152" s="12">
        <v>0.26864628021678899</v>
      </c>
      <c r="CL152" s="12">
        <v>0.24434976326872099</v>
      </c>
      <c r="CM152" s="10">
        <v>0.29458432804648899</v>
      </c>
      <c r="CN152" s="11">
        <v>0.34152652053499299</v>
      </c>
      <c r="CO152" s="10">
        <v>0.28222833820890098</v>
      </c>
      <c r="CP152" s="10">
        <v>0.27692736810194002</v>
      </c>
      <c r="CQ152" s="11">
        <v>0.35271793741234703</v>
      </c>
      <c r="CR152" s="10">
        <v>0.30295517063465599</v>
      </c>
      <c r="CS152" s="12">
        <v>0.25141596227425</v>
      </c>
      <c r="CT152" s="12">
        <v>0.24318844460263001</v>
      </c>
      <c r="CU152" s="11">
        <v>0.31851574906021801</v>
      </c>
      <c r="CV152" s="11">
        <v>0.36493322027201103</v>
      </c>
      <c r="CW152" s="11">
        <v>0.60301409078460699</v>
      </c>
      <c r="CX152" s="10">
        <v>0.24462427039262499</v>
      </c>
      <c r="CY152" s="12">
        <v>0.20846543280080601</v>
      </c>
      <c r="CZ152" s="12">
        <v>0.20076258492820001</v>
      </c>
      <c r="DA152" s="12">
        <v>0.165610279039756</v>
      </c>
      <c r="DB152" s="12">
        <v>0.19861862892384</v>
      </c>
      <c r="DC152" s="12">
        <v>0.235128334950988</v>
      </c>
      <c r="DD152" s="11">
        <v>0.38618764462743299</v>
      </c>
      <c r="DE152" s="11">
        <v>0.69541072115941405</v>
      </c>
      <c r="DF152" s="11">
        <v>0.61218143875474096</v>
      </c>
      <c r="DG152" s="10">
        <v>0.26036413380170698</v>
      </c>
      <c r="DH152" s="10">
        <v>0.24194704524289701</v>
      </c>
      <c r="DI152" s="10">
        <v>0.24391010448199599</v>
      </c>
      <c r="DJ152" s="12">
        <v>0.20391557309837999</v>
      </c>
      <c r="DK152" s="12">
        <v>0.23121363764417099</v>
      </c>
      <c r="DL152" s="10">
        <v>0.266482689111539</v>
      </c>
      <c r="DM152" s="11">
        <v>0.444278791874957</v>
      </c>
      <c r="DN152" s="11">
        <v>0.69694890923882002</v>
      </c>
      <c r="DO152" s="11">
        <v>0.602460252385011</v>
      </c>
      <c r="DP152" s="10">
        <v>0.219480703629538</v>
      </c>
      <c r="DQ152" s="12">
        <v>0.155575929026495</v>
      </c>
      <c r="DR152" s="12">
        <v>0.14809774433256501</v>
      </c>
      <c r="DS152" s="12">
        <v>0.12550270659851201</v>
      </c>
      <c r="DT152" s="12">
        <v>0.16596572970194801</v>
      </c>
      <c r="DU152" s="12">
        <v>0.20384404449309701</v>
      </c>
      <c r="DV152" s="10">
        <v>0.33452134802906103</v>
      </c>
      <c r="DW152" s="11">
        <v>0.69391304062748904</v>
      </c>
      <c r="DX152" s="11">
        <v>0.795719975801091</v>
      </c>
      <c r="DY152" s="11">
        <v>0.39901059892905999</v>
      </c>
      <c r="DZ152" s="12">
        <v>0.189243378697979</v>
      </c>
      <c r="EA152" s="12">
        <v>0.19068844784057701</v>
      </c>
      <c r="EB152" s="12">
        <v>0.19862286105885299</v>
      </c>
      <c r="EC152" s="11">
        <v>0.42171266515033401</v>
      </c>
      <c r="ED152" s="11">
        <v>0.75793756681339497</v>
      </c>
      <c r="EE152" s="11">
        <v>0.44324532585420801</v>
      </c>
      <c r="EF152" s="12">
        <v>0.22321694201379499</v>
      </c>
      <c r="EG152" s="12">
        <v>0.231274709562002</v>
      </c>
      <c r="EH152" s="12">
        <v>0.234634563896222</v>
      </c>
      <c r="EI152" s="11">
        <v>0.43423313755054699</v>
      </c>
      <c r="EJ152" s="11">
        <v>0</v>
      </c>
      <c r="EK152" s="11">
        <v>0.35536422324257999</v>
      </c>
      <c r="EL152" s="12">
        <v>0.15687417401125001</v>
      </c>
      <c r="EM152" s="12">
        <v>0.13865717995912599</v>
      </c>
      <c r="EN152" s="12">
        <v>0.15234320366703299</v>
      </c>
      <c r="EO152" s="11">
        <v>0.40929085874629101</v>
      </c>
      <c r="EP152" s="11">
        <v>0.60301409078460699</v>
      </c>
      <c r="EQ152" s="12">
        <v>0.20560706927476</v>
      </c>
      <c r="ER152" s="12">
        <v>0.21446909421709201</v>
      </c>
      <c r="ES152" s="12">
        <v>0.17509582252396599</v>
      </c>
      <c r="ET152" s="12">
        <v>0.21838573506987399</v>
      </c>
      <c r="EU152" s="11">
        <v>0.37364467679101798</v>
      </c>
      <c r="EV152" s="11">
        <v>0.69541072115941405</v>
      </c>
      <c r="EW152" s="11">
        <v>0.61218143875474096</v>
      </c>
      <c r="EX152" s="12">
        <v>0.22094747892878799</v>
      </c>
      <c r="EY152" s="10">
        <v>0.26353151357105398</v>
      </c>
      <c r="EZ152" s="12">
        <v>0.21299403816335999</v>
      </c>
      <c r="FA152" s="10">
        <v>0.25345179291602898</v>
      </c>
      <c r="FB152" s="11">
        <v>0.41276466705843701</v>
      </c>
      <c r="FC152" s="11">
        <v>0.69694890923882002</v>
      </c>
      <c r="FD152" s="11">
        <v>0.602460252385011</v>
      </c>
      <c r="FE152" s="12">
        <v>0.18186870325708801</v>
      </c>
      <c r="FF152" s="12">
        <v>0.15376617723998001</v>
      </c>
      <c r="FG152" s="12">
        <v>0.13164795886369701</v>
      </c>
      <c r="FH152" s="12">
        <v>0.183194874019078</v>
      </c>
      <c r="FI152" s="10">
        <v>0.33817627309319398</v>
      </c>
      <c r="FJ152" s="11">
        <v>0.69391304062748904</v>
      </c>
    </row>
    <row r="154" spans="1:166" ht="28.5" customHeight="1" x14ac:dyDescent="0.35">
      <c r="A154" s="23" t="s">
        <v>308</v>
      </c>
      <c r="B154" s="23"/>
      <c r="C154" s="23"/>
      <c r="D154" s="23"/>
      <c r="E154" s="23"/>
      <c r="F154" s="23"/>
      <c r="G154" s="23"/>
      <c r="H154" s="23"/>
      <c r="I154" s="23"/>
      <c r="J154" s="23"/>
      <c r="K154" s="23"/>
      <c r="L154" s="23"/>
      <c r="M154" s="23"/>
      <c r="N154" s="23"/>
      <c r="O154" s="23"/>
      <c r="P154" s="23"/>
      <c r="Q154" s="23"/>
      <c r="R154" s="23"/>
      <c r="S154" s="23"/>
      <c r="T154" s="23"/>
      <c r="U154" s="23"/>
      <c r="V154" s="23"/>
      <c r="W154" s="23"/>
      <c r="X154" s="23"/>
      <c r="Y154" s="23"/>
      <c r="Z154" s="23"/>
      <c r="AA154" s="23"/>
      <c r="AB154" s="23"/>
      <c r="AC154" s="23"/>
      <c r="AD154" s="23"/>
      <c r="AE154" s="23"/>
      <c r="AF154" s="23"/>
      <c r="AG154" s="23"/>
      <c r="AH154" s="23"/>
      <c r="AI154" s="23"/>
      <c r="AJ154" s="23"/>
      <c r="AK154" s="23"/>
      <c r="AL154" s="23"/>
      <c r="AM154" s="23"/>
      <c r="AN154" s="23"/>
      <c r="AO154" s="23"/>
      <c r="AP154" s="23"/>
      <c r="AQ154" s="23"/>
      <c r="AR154" s="23"/>
      <c r="AS154" s="23"/>
      <c r="AT154" s="23"/>
      <c r="AU154" s="23"/>
      <c r="AV154" s="23"/>
      <c r="AW154" s="23"/>
      <c r="AX154" s="23"/>
      <c r="AY154" s="23"/>
      <c r="AZ154" s="23"/>
      <c r="BA154" s="23"/>
      <c r="BB154" s="23"/>
      <c r="BC154" s="23"/>
      <c r="BD154" s="23"/>
      <c r="BE154" s="23"/>
      <c r="BF154" s="23"/>
      <c r="BG154" s="23"/>
      <c r="BH154" s="23"/>
      <c r="BI154" s="23"/>
      <c r="BJ154" s="23"/>
      <c r="BK154" s="23"/>
      <c r="BL154" s="23"/>
      <c r="BM154" s="23"/>
      <c r="BN154" s="23"/>
      <c r="BO154" s="23"/>
      <c r="BP154" s="23"/>
      <c r="BQ154" s="23"/>
      <c r="BR154" s="23"/>
      <c r="BS154" s="23"/>
      <c r="BT154" s="23"/>
      <c r="BU154" s="23"/>
      <c r="BV154" s="23"/>
      <c r="BW154" s="23"/>
      <c r="BX154" s="23"/>
      <c r="BY154" s="23"/>
      <c r="BZ154" s="23"/>
      <c r="CA154" s="23"/>
      <c r="CB154" s="23"/>
      <c r="CC154" s="23"/>
      <c r="CD154" s="23"/>
      <c r="CE154" s="23"/>
      <c r="CF154" s="23"/>
      <c r="CG154" s="23"/>
      <c r="CH154" s="23"/>
      <c r="CI154" s="23"/>
      <c r="CJ154" s="23"/>
      <c r="CK154" s="23"/>
      <c r="CL154" s="23"/>
      <c r="CM154" s="23"/>
      <c r="CN154" s="23"/>
      <c r="CO154" s="23"/>
      <c r="CP154" s="23"/>
      <c r="CQ154" s="23"/>
      <c r="CR154" s="23"/>
      <c r="CS154" s="23"/>
      <c r="CT154" s="23"/>
      <c r="CU154" s="23"/>
      <c r="CV154" s="23"/>
      <c r="CW154" s="23"/>
      <c r="CX154" s="23"/>
      <c r="CY154" s="23"/>
      <c r="CZ154" s="23"/>
      <c r="DA154" s="23"/>
      <c r="DB154" s="23"/>
      <c r="DC154" s="23"/>
      <c r="DD154" s="23"/>
      <c r="DE154" s="23"/>
      <c r="DF154" s="23"/>
      <c r="DG154" s="23"/>
      <c r="DH154" s="23"/>
      <c r="DI154" s="23"/>
      <c r="DJ154" s="23"/>
      <c r="DK154" s="23"/>
      <c r="DL154" s="23"/>
      <c r="DM154" s="23"/>
      <c r="DN154" s="23"/>
      <c r="DO154" s="23"/>
      <c r="DP154" s="23"/>
      <c r="DQ154" s="23"/>
      <c r="DR154" s="23"/>
      <c r="DS154" s="23"/>
      <c r="DT154" s="23"/>
      <c r="DU154" s="23"/>
      <c r="DV154" s="23"/>
      <c r="DW154" s="23"/>
      <c r="DX154" s="23"/>
      <c r="DY154" s="23"/>
      <c r="DZ154" s="23"/>
      <c r="EA154" s="23"/>
      <c r="EB154" s="23"/>
      <c r="EC154" s="23"/>
      <c r="ED154" s="23"/>
      <c r="EE154" s="23"/>
      <c r="EF154" s="23"/>
      <c r="EG154" s="23"/>
      <c r="EH154" s="23"/>
      <c r="EI154" s="23"/>
      <c r="EJ154" s="23"/>
      <c r="EK154" s="23"/>
      <c r="EL154" s="23"/>
      <c r="EM154" s="23"/>
      <c r="EN154" s="23"/>
      <c r="EO154" s="23"/>
      <c r="EP154" s="23"/>
      <c r="EQ154" s="23"/>
      <c r="ER154" s="23"/>
      <c r="ES154" s="23"/>
      <c r="ET154" s="23"/>
      <c r="EU154" s="23"/>
      <c r="EV154" s="23"/>
      <c r="EW154" s="23"/>
      <c r="EX154" s="23"/>
      <c r="EY154" s="23"/>
      <c r="EZ154" s="23"/>
      <c r="FA154" s="23"/>
      <c r="FB154" s="23"/>
      <c r="FC154" s="23"/>
      <c r="FD154" s="23"/>
      <c r="FE154" s="23"/>
      <c r="FF154" s="23"/>
      <c r="FG154" s="23"/>
      <c r="FH154" s="23"/>
      <c r="FI154" s="23"/>
      <c r="FJ154" s="23"/>
    </row>
    <row r="155" spans="1:166" ht="42" x14ac:dyDescent="0.35">
      <c r="A155" s="24" t="s">
        <v>203</v>
      </c>
      <c r="B155" s="16" t="s">
        <v>264</v>
      </c>
      <c r="C155" s="22" t="s">
        <v>12</v>
      </c>
      <c r="D155" s="22"/>
      <c r="E155" s="22" t="s">
        <v>13</v>
      </c>
      <c r="F155" s="22"/>
      <c r="G155" s="22"/>
      <c r="H155" s="22"/>
      <c r="I155" s="22"/>
      <c r="J155" s="22"/>
      <c r="K155" s="22"/>
      <c r="L155" s="22"/>
      <c r="M155" s="22"/>
      <c r="N155" s="22"/>
      <c r="O155" s="22" t="s">
        <v>204</v>
      </c>
      <c r="P155" s="22"/>
      <c r="Q155" s="22"/>
      <c r="R155" s="22"/>
      <c r="S155" s="22"/>
      <c r="T155" s="22"/>
      <c r="U155" s="22"/>
      <c r="V155" s="22"/>
      <c r="W155" s="22"/>
      <c r="X155" s="22"/>
      <c r="Y155" s="22" t="s">
        <v>205</v>
      </c>
      <c r="Z155" s="22"/>
      <c r="AA155" s="22"/>
      <c r="AB155" s="22"/>
      <c r="AC155" s="22"/>
      <c r="AD155" s="22"/>
      <c r="AE155" s="22"/>
      <c r="AF155" s="22"/>
      <c r="AG155" s="22"/>
      <c r="AH155" s="22"/>
      <c r="AI155" s="22" t="s">
        <v>268</v>
      </c>
      <c r="AJ155" s="22"/>
      <c r="AK155" s="22"/>
      <c r="AL155" s="22" t="s">
        <v>14</v>
      </c>
      <c r="AM155" s="22"/>
      <c r="AN155" s="22"/>
      <c r="AO155" s="22" t="s">
        <v>218</v>
      </c>
      <c r="AP155" s="22"/>
      <c r="AQ155" s="22"/>
      <c r="AR155" s="22"/>
      <c r="AS155" s="22"/>
      <c r="AT155" s="22"/>
      <c r="AU155" s="22"/>
      <c r="AV155" s="22" t="s">
        <v>219</v>
      </c>
      <c r="AW155" s="22"/>
      <c r="AX155" s="22"/>
      <c r="AY155" s="22" t="s">
        <v>220</v>
      </c>
      <c r="AZ155" s="22"/>
      <c r="BA155" s="22"/>
      <c r="BB155" s="22" t="s">
        <v>206</v>
      </c>
      <c r="BC155" s="22"/>
      <c r="BD155" s="22" t="s">
        <v>207</v>
      </c>
      <c r="BE155" s="22"/>
      <c r="BF155" s="22" t="s">
        <v>208</v>
      </c>
      <c r="BG155" s="22"/>
      <c r="BH155" s="22" t="s">
        <v>15</v>
      </c>
      <c r="BI155" s="22"/>
      <c r="BJ155" s="22" t="s">
        <v>16</v>
      </c>
      <c r="BK155" s="22"/>
      <c r="BL155" s="22" t="s">
        <v>17</v>
      </c>
      <c r="BM155" s="22"/>
      <c r="BN155" s="22" t="s">
        <v>18</v>
      </c>
      <c r="BO155" s="22"/>
      <c r="BP155" s="22"/>
      <c r="BQ155" s="22" t="s">
        <v>221</v>
      </c>
      <c r="BR155" s="22"/>
      <c r="BS155" s="22"/>
      <c r="BT155" s="22" t="s">
        <v>222</v>
      </c>
      <c r="BU155" s="22"/>
      <c r="BV155" s="22"/>
      <c r="BW155" s="22" t="s">
        <v>19</v>
      </c>
      <c r="BX155" s="22"/>
      <c r="BY155" s="22" t="s">
        <v>20</v>
      </c>
      <c r="BZ155" s="22"/>
      <c r="CA155" s="22" t="s">
        <v>21</v>
      </c>
      <c r="CB155" s="22"/>
      <c r="CC155" s="22"/>
      <c r="CD155" s="22" t="s">
        <v>22</v>
      </c>
      <c r="CE155" s="22"/>
      <c r="CF155" s="22"/>
      <c r="CG155" s="22" t="s">
        <v>23</v>
      </c>
      <c r="CH155" s="22"/>
      <c r="CI155" s="22"/>
      <c r="CJ155" s="22"/>
      <c r="CK155" s="22" t="s">
        <v>25</v>
      </c>
      <c r="CL155" s="22"/>
      <c r="CM155" s="22"/>
      <c r="CN155" s="22"/>
      <c r="CO155" s="22" t="s">
        <v>26</v>
      </c>
      <c r="CP155" s="22"/>
      <c r="CQ155" s="22"/>
      <c r="CR155" s="22" t="s">
        <v>27</v>
      </c>
      <c r="CS155" s="22"/>
      <c r="CT155" s="22" t="s">
        <v>28</v>
      </c>
      <c r="CU155" s="22"/>
      <c r="CV155" s="16" t="s">
        <v>29</v>
      </c>
      <c r="CW155" s="22" t="s">
        <v>30</v>
      </c>
      <c r="CX155" s="22"/>
      <c r="CY155" s="22"/>
      <c r="CZ155" s="22"/>
      <c r="DA155" s="22"/>
      <c r="DB155" s="22"/>
      <c r="DC155" s="22"/>
      <c r="DD155" s="22"/>
      <c r="DE155" s="22"/>
      <c r="DF155" s="22" t="s">
        <v>31</v>
      </c>
      <c r="DG155" s="22"/>
      <c r="DH155" s="22"/>
      <c r="DI155" s="22"/>
      <c r="DJ155" s="22"/>
      <c r="DK155" s="22"/>
      <c r="DL155" s="22"/>
      <c r="DM155" s="22"/>
      <c r="DN155" s="22"/>
      <c r="DO155" s="22" t="s">
        <v>32</v>
      </c>
      <c r="DP155" s="22"/>
      <c r="DQ155" s="22"/>
      <c r="DR155" s="22"/>
      <c r="DS155" s="22"/>
      <c r="DT155" s="22"/>
      <c r="DU155" s="22"/>
      <c r="DV155" s="22"/>
      <c r="DW155" s="22"/>
      <c r="DX155" s="22" t="s">
        <v>33</v>
      </c>
      <c r="DY155" s="22"/>
      <c r="DZ155" s="22"/>
      <c r="EA155" s="22"/>
      <c r="EB155" s="22"/>
      <c r="EC155" s="22"/>
      <c r="ED155" s="22" t="s">
        <v>34</v>
      </c>
      <c r="EE155" s="22"/>
      <c r="EF155" s="22"/>
      <c r="EG155" s="22"/>
      <c r="EH155" s="22"/>
      <c r="EI155" s="22"/>
      <c r="EJ155" s="22" t="s">
        <v>35</v>
      </c>
      <c r="EK155" s="22"/>
      <c r="EL155" s="22"/>
      <c r="EM155" s="22"/>
      <c r="EN155" s="22"/>
      <c r="EO155" s="22"/>
      <c r="EP155" s="22" t="s">
        <v>36</v>
      </c>
      <c r="EQ155" s="22"/>
      <c r="ER155" s="22"/>
      <c r="ES155" s="22"/>
      <c r="ET155" s="22"/>
      <c r="EU155" s="22"/>
      <c r="EV155" s="22"/>
      <c r="EW155" s="22" t="s">
        <v>37</v>
      </c>
      <c r="EX155" s="22"/>
      <c r="EY155" s="22"/>
      <c r="EZ155" s="22"/>
      <c r="FA155" s="22"/>
      <c r="FB155" s="22"/>
      <c r="FC155" s="22"/>
      <c r="FD155" s="22" t="s">
        <v>38</v>
      </c>
      <c r="FE155" s="22"/>
      <c r="FF155" s="22"/>
      <c r="FG155" s="22"/>
      <c r="FH155" s="22"/>
      <c r="FI155" s="22"/>
      <c r="FJ155" s="22"/>
    </row>
    <row r="156" spans="1:166" ht="31.5" x14ac:dyDescent="0.35">
      <c r="A156" s="24"/>
      <c r="B156" s="16" t="s">
        <v>1</v>
      </c>
      <c r="C156" s="16" t="s">
        <v>39</v>
      </c>
      <c r="D156" s="16" t="s">
        <v>40</v>
      </c>
      <c r="E156" s="16" t="s">
        <v>41</v>
      </c>
      <c r="F156" s="16" t="s">
        <v>42</v>
      </c>
      <c r="G156" s="16" t="s">
        <v>43</v>
      </c>
      <c r="H156" s="16" t="s">
        <v>44</v>
      </c>
      <c r="I156" s="16" t="s">
        <v>45</v>
      </c>
      <c r="J156" s="16" t="s">
        <v>46</v>
      </c>
      <c r="K156" s="16" t="s">
        <v>47</v>
      </c>
      <c r="L156" s="16" t="s">
        <v>48</v>
      </c>
      <c r="M156" s="16" t="s">
        <v>49</v>
      </c>
      <c r="N156" s="16" t="s">
        <v>209</v>
      </c>
      <c r="O156" s="16" t="s">
        <v>41</v>
      </c>
      <c r="P156" s="16" t="s">
        <v>42</v>
      </c>
      <c r="Q156" s="16" t="s">
        <v>43</v>
      </c>
      <c r="R156" s="16" t="s">
        <v>44</v>
      </c>
      <c r="S156" s="16" t="s">
        <v>45</v>
      </c>
      <c r="T156" s="16" t="s">
        <v>46</v>
      </c>
      <c r="U156" s="16" t="s">
        <v>47</v>
      </c>
      <c r="V156" s="16" t="s">
        <v>48</v>
      </c>
      <c r="W156" s="16" t="s">
        <v>49</v>
      </c>
      <c r="X156" s="16" t="s">
        <v>209</v>
      </c>
      <c r="Y156" s="16" t="s">
        <v>41</v>
      </c>
      <c r="Z156" s="16" t="s">
        <v>42</v>
      </c>
      <c r="AA156" s="16" t="s">
        <v>43</v>
      </c>
      <c r="AB156" s="16" t="s">
        <v>44</v>
      </c>
      <c r="AC156" s="16" t="s">
        <v>45</v>
      </c>
      <c r="AD156" s="16" t="s">
        <v>46</v>
      </c>
      <c r="AE156" s="16" t="s">
        <v>47</v>
      </c>
      <c r="AF156" s="16" t="s">
        <v>48</v>
      </c>
      <c r="AG156" s="16" t="s">
        <v>49</v>
      </c>
      <c r="AH156" s="16" t="s">
        <v>209</v>
      </c>
      <c r="AI156" s="16" t="s">
        <v>269</v>
      </c>
      <c r="AJ156" s="16" t="s">
        <v>270</v>
      </c>
      <c r="AK156" s="16" t="s">
        <v>271</v>
      </c>
      <c r="AL156" s="16" t="s">
        <v>50</v>
      </c>
      <c r="AM156" s="16" t="s">
        <v>210</v>
      </c>
      <c r="AN156" s="16" t="s">
        <v>211</v>
      </c>
      <c r="AO156" s="16" t="s">
        <v>223</v>
      </c>
      <c r="AP156" s="16" t="s">
        <v>224</v>
      </c>
      <c r="AQ156" s="16" t="s">
        <v>225</v>
      </c>
      <c r="AR156" s="16" t="s">
        <v>226</v>
      </c>
      <c r="AS156" s="16" t="s">
        <v>52</v>
      </c>
      <c r="AT156" s="16" t="s">
        <v>227</v>
      </c>
      <c r="AU156" s="16" t="s">
        <v>228</v>
      </c>
      <c r="AV156" s="16" t="s">
        <v>52</v>
      </c>
      <c r="AW156" s="16" t="s">
        <v>227</v>
      </c>
      <c r="AX156" s="16" t="s">
        <v>228</v>
      </c>
      <c r="AY156" s="16" t="s">
        <v>52</v>
      </c>
      <c r="AZ156" s="16" t="s">
        <v>227</v>
      </c>
      <c r="BA156" s="16" t="s">
        <v>228</v>
      </c>
      <c r="BB156" s="16" t="s">
        <v>212</v>
      </c>
      <c r="BC156" s="16" t="s">
        <v>213</v>
      </c>
      <c r="BD156" s="16" t="s">
        <v>212</v>
      </c>
      <c r="BE156" s="16" t="s">
        <v>213</v>
      </c>
      <c r="BF156" s="16" t="s">
        <v>212</v>
      </c>
      <c r="BG156" s="16" t="s">
        <v>213</v>
      </c>
      <c r="BH156" s="16" t="s">
        <v>53</v>
      </c>
      <c r="BI156" s="16" t="s">
        <v>54</v>
      </c>
      <c r="BJ156" s="16" t="s">
        <v>53</v>
      </c>
      <c r="BK156" s="16" t="s">
        <v>54</v>
      </c>
      <c r="BL156" s="16" t="s">
        <v>53</v>
      </c>
      <c r="BM156" s="16" t="s">
        <v>54</v>
      </c>
      <c r="BN156" s="16" t="s">
        <v>277</v>
      </c>
      <c r="BO156" s="16" t="s">
        <v>278</v>
      </c>
      <c r="BP156" s="16" t="s">
        <v>55</v>
      </c>
      <c r="BQ156" s="16" t="s">
        <v>277</v>
      </c>
      <c r="BR156" s="16" t="s">
        <v>278</v>
      </c>
      <c r="BS156" s="16" t="s">
        <v>55</v>
      </c>
      <c r="BT156" s="16" t="s">
        <v>277</v>
      </c>
      <c r="BU156" s="16" t="s">
        <v>278</v>
      </c>
      <c r="BV156" s="16" t="s">
        <v>55</v>
      </c>
      <c r="BW156" s="16" t="s">
        <v>56</v>
      </c>
      <c r="BX156" s="16" t="s">
        <v>57</v>
      </c>
      <c r="BY156" s="16" t="s">
        <v>58</v>
      </c>
      <c r="BZ156" s="16" t="s">
        <v>59</v>
      </c>
      <c r="CA156" s="16" t="s">
        <v>52</v>
      </c>
      <c r="CB156" s="16" t="s">
        <v>51</v>
      </c>
      <c r="CC156" s="16" t="s">
        <v>60</v>
      </c>
      <c r="CD156" s="16" t="s">
        <v>61</v>
      </c>
      <c r="CE156" s="16" t="s">
        <v>62</v>
      </c>
      <c r="CF156" s="16" t="s">
        <v>63</v>
      </c>
      <c r="CG156" s="16" t="s">
        <v>64</v>
      </c>
      <c r="CH156" s="16" t="s">
        <v>65</v>
      </c>
      <c r="CI156" s="16" t="s">
        <v>66</v>
      </c>
      <c r="CJ156" s="16" t="s">
        <v>67</v>
      </c>
      <c r="CK156" s="16" t="s">
        <v>71</v>
      </c>
      <c r="CL156" s="16" t="s">
        <v>72</v>
      </c>
      <c r="CM156" s="16" t="s">
        <v>73</v>
      </c>
      <c r="CN156" s="16" t="s">
        <v>74</v>
      </c>
      <c r="CO156" s="16" t="s">
        <v>75</v>
      </c>
      <c r="CP156" s="16" t="s">
        <v>76</v>
      </c>
      <c r="CQ156" s="16" t="s">
        <v>77</v>
      </c>
      <c r="CR156" s="16" t="s">
        <v>78</v>
      </c>
      <c r="CS156" s="16" t="s">
        <v>229</v>
      </c>
      <c r="CT156" s="16" t="s">
        <v>79</v>
      </c>
      <c r="CU156" s="16" t="s">
        <v>80</v>
      </c>
      <c r="CV156" s="16" t="s">
        <v>79</v>
      </c>
      <c r="CW156" s="16" t="s">
        <v>83</v>
      </c>
      <c r="CX156" s="16" t="s">
        <v>84</v>
      </c>
      <c r="CY156" s="16" t="s">
        <v>85</v>
      </c>
      <c r="CZ156" s="16" t="s">
        <v>86</v>
      </c>
      <c r="DA156" s="16" t="s">
        <v>87</v>
      </c>
      <c r="DB156" s="16" t="s">
        <v>88</v>
      </c>
      <c r="DC156" s="16" t="s">
        <v>89</v>
      </c>
      <c r="DD156" s="16" t="s">
        <v>90</v>
      </c>
      <c r="DE156" s="16" t="s">
        <v>91</v>
      </c>
      <c r="DF156" s="16" t="s">
        <v>83</v>
      </c>
      <c r="DG156" s="16" t="s">
        <v>84</v>
      </c>
      <c r="DH156" s="16" t="s">
        <v>85</v>
      </c>
      <c r="DI156" s="16" t="s">
        <v>86</v>
      </c>
      <c r="DJ156" s="16" t="s">
        <v>87</v>
      </c>
      <c r="DK156" s="16" t="s">
        <v>88</v>
      </c>
      <c r="DL156" s="16" t="s">
        <v>89</v>
      </c>
      <c r="DM156" s="16" t="s">
        <v>90</v>
      </c>
      <c r="DN156" s="16" t="s">
        <v>91</v>
      </c>
      <c r="DO156" s="16" t="s">
        <v>83</v>
      </c>
      <c r="DP156" s="16" t="s">
        <v>84</v>
      </c>
      <c r="DQ156" s="16" t="s">
        <v>85</v>
      </c>
      <c r="DR156" s="16" t="s">
        <v>86</v>
      </c>
      <c r="DS156" s="16" t="s">
        <v>87</v>
      </c>
      <c r="DT156" s="16" t="s">
        <v>88</v>
      </c>
      <c r="DU156" s="16" t="s">
        <v>89</v>
      </c>
      <c r="DV156" s="16" t="s">
        <v>90</v>
      </c>
      <c r="DW156" s="16" t="s">
        <v>91</v>
      </c>
      <c r="DX156" s="16" t="s">
        <v>92</v>
      </c>
      <c r="DY156" s="16" t="s">
        <v>93</v>
      </c>
      <c r="DZ156" s="16" t="s">
        <v>214</v>
      </c>
      <c r="EA156" s="16" t="s">
        <v>215</v>
      </c>
      <c r="EB156" s="16" t="s">
        <v>216</v>
      </c>
      <c r="EC156" s="16" t="s">
        <v>94</v>
      </c>
      <c r="ED156" s="16" t="s">
        <v>92</v>
      </c>
      <c r="EE156" s="16" t="s">
        <v>93</v>
      </c>
      <c r="EF156" s="16" t="s">
        <v>214</v>
      </c>
      <c r="EG156" s="16" t="s">
        <v>215</v>
      </c>
      <c r="EH156" s="16" t="s">
        <v>216</v>
      </c>
      <c r="EI156" s="16" t="s">
        <v>94</v>
      </c>
      <c r="EJ156" s="16" t="s">
        <v>92</v>
      </c>
      <c r="EK156" s="16" t="s">
        <v>93</v>
      </c>
      <c r="EL156" s="16" t="s">
        <v>214</v>
      </c>
      <c r="EM156" s="16" t="s">
        <v>215</v>
      </c>
      <c r="EN156" s="16" t="s">
        <v>216</v>
      </c>
      <c r="EO156" s="16" t="s">
        <v>94</v>
      </c>
      <c r="EP156" s="16" t="s">
        <v>95</v>
      </c>
      <c r="EQ156" s="16" t="s">
        <v>96</v>
      </c>
      <c r="ER156" s="16" t="s">
        <v>97</v>
      </c>
      <c r="ES156" s="16" t="s">
        <v>98</v>
      </c>
      <c r="ET156" s="16" t="s">
        <v>272</v>
      </c>
      <c r="EU156" s="16" t="s">
        <v>99</v>
      </c>
      <c r="EV156" s="16" t="s">
        <v>100</v>
      </c>
      <c r="EW156" s="16" t="s">
        <v>95</v>
      </c>
      <c r="EX156" s="16" t="s">
        <v>96</v>
      </c>
      <c r="EY156" s="16" t="s">
        <v>97</v>
      </c>
      <c r="EZ156" s="16" t="s">
        <v>98</v>
      </c>
      <c r="FA156" s="16" t="s">
        <v>272</v>
      </c>
      <c r="FB156" s="16" t="s">
        <v>99</v>
      </c>
      <c r="FC156" s="16" t="s">
        <v>100</v>
      </c>
      <c r="FD156" s="16" t="s">
        <v>95</v>
      </c>
      <c r="FE156" s="16" t="s">
        <v>96</v>
      </c>
      <c r="FF156" s="16" t="s">
        <v>97</v>
      </c>
      <c r="FG156" s="16" t="s">
        <v>98</v>
      </c>
      <c r="FH156" s="16" t="s">
        <v>272</v>
      </c>
      <c r="FI156" s="16" t="s">
        <v>99</v>
      </c>
      <c r="FJ156" s="16" t="s">
        <v>100</v>
      </c>
    </row>
    <row r="157" spans="1:166" x14ac:dyDescent="0.35">
      <c r="A157" s="15" t="s">
        <v>2</v>
      </c>
      <c r="B157" s="14">
        <v>3698</v>
      </c>
      <c r="C157" s="14">
        <v>1870</v>
      </c>
      <c r="D157" s="14">
        <v>1806</v>
      </c>
      <c r="E157" s="14">
        <v>329</v>
      </c>
      <c r="F157" s="14">
        <v>389</v>
      </c>
      <c r="G157" s="14">
        <v>490</v>
      </c>
      <c r="H157" s="14">
        <v>511</v>
      </c>
      <c r="I157" s="14">
        <v>545</v>
      </c>
      <c r="J157" s="14">
        <v>551</v>
      </c>
      <c r="K157" s="14">
        <v>490</v>
      </c>
      <c r="L157" s="14">
        <v>394</v>
      </c>
      <c r="M157" s="14">
        <v>2814</v>
      </c>
      <c r="N157" s="14">
        <v>884</v>
      </c>
      <c r="O157" s="14">
        <v>161</v>
      </c>
      <c r="P157" s="14">
        <v>186</v>
      </c>
      <c r="Q157" s="14">
        <v>248</v>
      </c>
      <c r="R157" s="14">
        <v>255</v>
      </c>
      <c r="S157" s="14">
        <v>281</v>
      </c>
      <c r="T157" s="14">
        <v>286</v>
      </c>
      <c r="U157" s="14">
        <v>249</v>
      </c>
      <c r="V157" s="14">
        <v>203</v>
      </c>
      <c r="W157" s="14">
        <v>1418</v>
      </c>
      <c r="X157" s="14">
        <v>452</v>
      </c>
      <c r="Y157" s="14">
        <v>168</v>
      </c>
      <c r="Z157" s="14">
        <v>201</v>
      </c>
      <c r="AA157" s="14">
        <v>242</v>
      </c>
      <c r="AB157" s="14">
        <v>255</v>
      </c>
      <c r="AC157" s="14">
        <v>263</v>
      </c>
      <c r="AD157" s="14">
        <v>260</v>
      </c>
      <c r="AE157" s="14">
        <v>232</v>
      </c>
      <c r="AF157" s="14">
        <v>185</v>
      </c>
      <c r="AG157" s="14">
        <v>1389</v>
      </c>
      <c r="AH157" s="14">
        <v>418</v>
      </c>
      <c r="AI157" s="14">
        <v>3105</v>
      </c>
      <c r="AJ157" s="14">
        <v>1565</v>
      </c>
      <c r="AK157" s="14">
        <v>1528</v>
      </c>
      <c r="AL157" s="14">
        <v>593</v>
      </c>
      <c r="AM157" s="14">
        <v>305</v>
      </c>
      <c r="AN157" s="14">
        <v>279</v>
      </c>
      <c r="AO157" s="14">
        <v>114</v>
      </c>
      <c r="AP157" s="14">
        <v>135</v>
      </c>
      <c r="AQ157" s="14">
        <v>153</v>
      </c>
      <c r="AR157" s="14">
        <v>190</v>
      </c>
      <c r="AS157" s="14">
        <v>402</v>
      </c>
      <c r="AT157" s="14">
        <v>249</v>
      </c>
      <c r="AU157" s="14">
        <v>343</v>
      </c>
      <c r="AV157" s="14">
        <v>208</v>
      </c>
      <c r="AW157" s="14">
        <v>129</v>
      </c>
      <c r="AX157" s="14">
        <v>176</v>
      </c>
      <c r="AY157" s="14">
        <v>189</v>
      </c>
      <c r="AZ157" s="14">
        <v>116</v>
      </c>
      <c r="BA157" s="14">
        <v>163</v>
      </c>
      <c r="BB157" s="14">
        <v>1719</v>
      </c>
      <c r="BC157" s="14">
        <v>1979</v>
      </c>
      <c r="BD157" s="14">
        <v>850</v>
      </c>
      <c r="BE157" s="14">
        <v>1020</v>
      </c>
      <c r="BF157" s="14">
        <v>867</v>
      </c>
      <c r="BG157" s="14">
        <v>940</v>
      </c>
      <c r="BH157" s="14">
        <v>2932</v>
      </c>
      <c r="BI157" s="14">
        <v>766</v>
      </c>
      <c r="BJ157" s="14">
        <v>1494</v>
      </c>
      <c r="BK157" s="14">
        <v>376</v>
      </c>
      <c r="BL157" s="14">
        <v>1418</v>
      </c>
      <c r="BM157" s="14">
        <v>389</v>
      </c>
      <c r="BN157" s="14">
        <v>842</v>
      </c>
      <c r="BO157" s="14">
        <v>1886</v>
      </c>
      <c r="BP157" s="14">
        <v>734</v>
      </c>
      <c r="BQ157" s="14">
        <v>403</v>
      </c>
      <c r="BR157" s="14">
        <v>991</v>
      </c>
      <c r="BS157" s="14">
        <v>355</v>
      </c>
      <c r="BT157" s="14">
        <v>425</v>
      </c>
      <c r="BU157" s="14">
        <v>892</v>
      </c>
      <c r="BV157" s="14">
        <v>377</v>
      </c>
      <c r="BW157" s="14">
        <v>734</v>
      </c>
      <c r="BX157" s="14">
        <v>1070</v>
      </c>
      <c r="BY157" s="14">
        <v>723</v>
      </c>
      <c r="BZ157" s="14">
        <v>1108</v>
      </c>
      <c r="CA157" s="14">
        <v>548</v>
      </c>
      <c r="CB157" s="14">
        <v>1380</v>
      </c>
      <c r="CC157" s="14">
        <v>1353</v>
      </c>
      <c r="CD157" s="14">
        <v>816</v>
      </c>
      <c r="CE157" s="14">
        <v>956</v>
      </c>
      <c r="CF157" s="14">
        <v>1587</v>
      </c>
      <c r="CG157" s="14">
        <v>547</v>
      </c>
      <c r="CH157" s="14">
        <v>1280</v>
      </c>
      <c r="CI157" s="14">
        <v>1412</v>
      </c>
      <c r="CJ157" s="14">
        <v>725</v>
      </c>
      <c r="CK157" s="14">
        <v>2720</v>
      </c>
      <c r="CL157" s="14">
        <v>1405</v>
      </c>
      <c r="CM157" s="14">
        <v>1316</v>
      </c>
      <c r="CN157" s="14">
        <v>977</v>
      </c>
      <c r="CO157" s="14">
        <v>1761</v>
      </c>
      <c r="CP157" s="14">
        <v>1524</v>
      </c>
      <c r="CQ157" s="14">
        <v>413</v>
      </c>
      <c r="CR157" s="14">
        <v>1151</v>
      </c>
      <c r="CS157" s="14">
        <v>2131</v>
      </c>
      <c r="CT157" s="14">
        <v>1493</v>
      </c>
      <c r="CU157" s="14">
        <v>2203</v>
      </c>
      <c r="CV157" s="14">
        <v>357</v>
      </c>
      <c r="CW157" s="14">
        <v>195</v>
      </c>
      <c r="CX157" s="14">
        <v>199</v>
      </c>
      <c r="CY157" s="14">
        <v>484</v>
      </c>
      <c r="CZ157" s="14">
        <v>553</v>
      </c>
      <c r="DA157" s="14">
        <v>547</v>
      </c>
      <c r="DB157" s="14">
        <v>510</v>
      </c>
      <c r="DC157" s="14">
        <v>496</v>
      </c>
      <c r="DD157" s="14">
        <v>384</v>
      </c>
      <c r="DE157" s="14">
        <v>331</v>
      </c>
      <c r="DF157" s="14">
        <v>100</v>
      </c>
      <c r="DG157" s="14">
        <v>103</v>
      </c>
      <c r="DH157" s="14">
        <v>249</v>
      </c>
      <c r="DI157" s="14">
        <v>285</v>
      </c>
      <c r="DJ157" s="14">
        <v>281</v>
      </c>
      <c r="DK157" s="14">
        <v>257</v>
      </c>
      <c r="DL157" s="14">
        <v>247</v>
      </c>
      <c r="DM157" s="14">
        <v>184</v>
      </c>
      <c r="DN157" s="14">
        <v>163</v>
      </c>
      <c r="DO157" s="14">
        <v>92</v>
      </c>
      <c r="DP157" s="14">
        <v>94</v>
      </c>
      <c r="DQ157" s="14">
        <v>226</v>
      </c>
      <c r="DR157" s="14">
        <v>264</v>
      </c>
      <c r="DS157" s="14">
        <v>264</v>
      </c>
      <c r="DT157" s="14">
        <v>253</v>
      </c>
      <c r="DU157" s="14">
        <v>248</v>
      </c>
      <c r="DV157" s="14">
        <v>198</v>
      </c>
      <c r="DW157" s="14">
        <v>168</v>
      </c>
      <c r="DX157" s="14">
        <v>169</v>
      </c>
      <c r="DY157" s="14">
        <v>781</v>
      </c>
      <c r="DZ157" s="14">
        <v>814</v>
      </c>
      <c r="EA157" s="14">
        <v>946</v>
      </c>
      <c r="EB157" s="14">
        <v>594</v>
      </c>
      <c r="EC157" s="14">
        <v>394</v>
      </c>
      <c r="ED157" s="14">
        <v>79</v>
      </c>
      <c r="EE157" s="14">
        <v>393</v>
      </c>
      <c r="EF157" s="14">
        <v>398</v>
      </c>
      <c r="EG157" s="14">
        <v>512</v>
      </c>
      <c r="EH157" s="14">
        <v>285</v>
      </c>
      <c r="EI157" s="14">
        <v>203</v>
      </c>
      <c r="EJ157" s="14">
        <v>90</v>
      </c>
      <c r="EK157" s="14">
        <v>387</v>
      </c>
      <c r="EL157" s="14">
        <v>415</v>
      </c>
      <c r="EM157" s="14">
        <v>428</v>
      </c>
      <c r="EN157" s="14">
        <v>301</v>
      </c>
      <c r="EO157" s="14">
        <v>185</v>
      </c>
      <c r="EP157" s="14">
        <v>195</v>
      </c>
      <c r="EQ157" s="14">
        <v>398</v>
      </c>
      <c r="ER157" s="14">
        <v>750</v>
      </c>
      <c r="ES157" s="14">
        <v>812</v>
      </c>
      <c r="ET157" s="14">
        <v>778</v>
      </c>
      <c r="EU157" s="14">
        <v>435</v>
      </c>
      <c r="EV157" s="14">
        <v>331</v>
      </c>
      <c r="EW157" s="14">
        <v>100</v>
      </c>
      <c r="EX157" s="14">
        <v>205</v>
      </c>
      <c r="EY157" s="14">
        <v>375</v>
      </c>
      <c r="EZ157" s="14">
        <v>423</v>
      </c>
      <c r="FA157" s="14">
        <v>391</v>
      </c>
      <c r="FB157" s="14">
        <v>213</v>
      </c>
      <c r="FC157" s="14">
        <v>163</v>
      </c>
      <c r="FD157" s="14">
        <v>92</v>
      </c>
      <c r="FE157" s="14">
        <v>187</v>
      </c>
      <c r="FF157" s="14">
        <v>366</v>
      </c>
      <c r="FG157" s="14">
        <v>387</v>
      </c>
      <c r="FH157" s="14">
        <v>386</v>
      </c>
      <c r="FI157" s="14">
        <v>221</v>
      </c>
      <c r="FJ157" s="14">
        <v>168</v>
      </c>
    </row>
    <row r="158" spans="1:166" x14ac:dyDescent="0.35">
      <c r="A158" s="13" t="s">
        <v>309</v>
      </c>
      <c r="B158" s="10">
        <v>0.80878498154789502</v>
      </c>
      <c r="C158" s="12">
        <v>0.793516787423863</v>
      </c>
      <c r="D158" s="11">
        <v>0.82456602649863897</v>
      </c>
      <c r="E158" s="12">
        <v>0.39941281168999099</v>
      </c>
      <c r="F158" s="12">
        <v>0.66742122956191796</v>
      </c>
      <c r="G158" s="10">
        <v>0.83636477721812397</v>
      </c>
      <c r="H158" s="11">
        <v>0.88879609667681303</v>
      </c>
      <c r="I158" s="11">
        <v>0.91705818135245598</v>
      </c>
      <c r="J158" s="11">
        <v>0.90109308199132998</v>
      </c>
      <c r="K158" s="11">
        <v>0.94562931656048399</v>
      </c>
      <c r="L158" s="12">
        <v>0.70332958265997303</v>
      </c>
      <c r="M158" s="12">
        <v>0.79974360213048201</v>
      </c>
      <c r="N158" s="11">
        <v>0.83757894139495603</v>
      </c>
      <c r="O158" s="12">
        <v>0.42593802217225502</v>
      </c>
      <c r="P158" s="12">
        <v>0.63084620687715598</v>
      </c>
      <c r="Q158" s="10">
        <v>0.80692101284884898</v>
      </c>
      <c r="R158" s="10">
        <v>0.85486384918817404</v>
      </c>
      <c r="S158" s="11">
        <v>0.89493126971120995</v>
      </c>
      <c r="T158" s="11">
        <v>0.88059918248494995</v>
      </c>
      <c r="U158" s="11">
        <v>0.962192046123994</v>
      </c>
      <c r="V158" s="12">
        <v>0.66967405657649903</v>
      </c>
      <c r="W158" s="12">
        <v>0.78155335419918803</v>
      </c>
      <c r="X158" s="10">
        <v>0.83102504031584501</v>
      </c>
      <c r="Y158" s="12">
        <v>0.374093943109294</v>
      </c>
      <c r="Z158" s="12">
        <v>0.69923422513706202</v>
      </c>
      <c r="AA158" s="11">
        <v>0.86655233051760605</v>
      </c>
      <c r="AB158" s="11">
        <v>0.92248353065967004</v>
      </c>
      <c r="AC158" s="11">
        <v>0.94044063319762505</v>
      </c>
      <c r="AD158" s="11">
        <v>0.92638699881447195</v>
      </c>
      <c r="AE158" s="11">
        <v>0.93504550635012396</v>
      </c>
      <c r="AF158" s="12">
        <v>0.73482480759842805</v>
      </c>
      <c r="AG158" s="10">
        <v>0.81807476197123796</v>
      </c>
      <c r="AH158" s="11">
        <v>0.84615639533796405</v>
      </c>
      <c r="AI158" s="10">
        <v>0.81354970716800401</v>
      </c>
      <c r="AJ158" s="10">
        <v>0.80022424108569201</v>
      </c>
      <c r="AK158" s="11">
        <v>0.82780352695292003</v>
      </c>
      <c r="AL158" s="10">
        <v>0.78381397474466596</v>
      </c>
      <c r="AM158" s="12">
        <v>0.75911455060285105</v>
      </c>
      <c r="AN158" s="10">
        <v>0.80681710706869803</v>
      </c>
      <c r="AO158" s="12">
        <v>0.33101273818892202</v>
      </c>
      <c r="AP158" s="10">
        <v>0.78785850544701197</v>
      </c>
      <c r="AQ158" s="11">
        <v>0.92569286995981803</v>
      </c>
      <c r="AR158" s="11">
        <v>0.94103847808403496</v>
      </c>
      <c r="AS158" s="12">
        <v>0.71105990852754897</v>
      </c>
      <c r="AT158" s="12">
        <v>0.57931968487263397</v>
      </c>
      <c r="AU158" s="11">
        <v>0.93419224522122402</v>
      </c>
      <c r="AV158" s="12">
        <v>0.67815967858999204</v>
      </c>
      <c r="AW158" s="12">
        <v>0.54427770979814705</v>
      </c>
      <c r="AX158" s="11">
        <v>0.91619740040934206</v>
      </c>
      <c r="AY158" s="12">
        <v>0.73949372509544697</v>
      </c>
      <c r="AZ158" s="12">
        <v>0.60303429435228995</v>
      </c>
      <c r="BA158" s="11">
        <v>0.952164020844118</v>
      </c>
      <c r="BB158" s="12">
        <v>0.73007547823570096</v>
      </c>
      <c r="BC158" s="11">
        <v>0.87713206682615497</v>
      </c>
      <c r="BD158" s="12">
        <v>0.71068883982256303</v>
      </c>
      <c r="BE158" s="11">
        <v>0.86257070057791496</v>
      </c>
      <c r="BF158" s="12">
        <v>0.74854469658103195</v>
      </c>
      <c r="BG158" s="11">
        <v>0.894666391070714</v>
      </c>
      <c r="BH158" s="11">
        <v>0.87266521609770797</v>
      </c>
      <c r="BI158" s="12">
        <v>0.56427160051085101</v>
      </c>
      <c r="BJ158" s="11">
        <v>0.85234112185327304</v>
      </c>
      <c r="BK158" s="12">
        <v>0.55968243384795402</v>
      </c>
      <c r="BL158" s="11">
        <v>0.895129563181011</v>
      </c>
      <c r="BM158" s="12">
        <v>0.56728414582963205</v>
      </c>
      <c r="BN158" s="11">
        <v>0.83584765020660801</v>
      </c>
      <c r="BO158" s="11">
        <v>0.89272812780553801</v>
      </c>
      <c r="BP158" s="12">
        <v>0.55945494577402599</v>
      </c>
      <c r="BQ158" s="10">
        <v>0.81028171272206395</v>
      </c>
      <c r="BR158" s="11">
        <v>0.87375466313505201</v>
      </c>
      <c r="BS158" s="12">
        <v>0.55151173425523503</v>
      </c>
      <c r="BT158" s="11">
        <v>0.85909469062673105</v>
      </c>
      <c r="BU158" s="11">
        <v>0.91342637093797896</v>
      </c>
      <c r="BV158" s="12">
        <v>0.56545604194974797</v>
      </c>
      <c r="BW158" s="11">
        <v>0.90214673763476305</v>
      </c>
      <c r="BX158" s="11">
        <v>0.88656606260666604</v>
      </c>
      <c r="BY158" s="10">
        <v>0.82072576394846597</v>
      </c>
      <c r="BZ158" s="11">
        <v>0.93976866721452001</v>
      </c>
      <c r="CA158" s="12">
        <v>0.66682712626012497</v>
      </c>
      <c r="CB158" s="10">
        <v>0.81385979551305598</v>
      </c>
      <c r="CC158" s="11">
        <v>0.89311317504599996</v>
      </c>
      <c r="CD158" s="12">
        <v>0.68652274543870795</v>
      </c>
      <c r="CE158" s="11">
        <v>0.83560286117280602</v>
      </c>
      <c r="CF158" s="11">
        <v>0.86515713466755895</v>
      </c>
      <c r="CG158" s="10">
        <v>0.838519948884068</v>
      </c>
      <c r="CH158" s="11">
        <v>0.83934395485479296</v>
      </c>
      <c r="CI158" s="11">
        <v>0.82813312585971099</v>
      </c>
      <c r="CJ158" s="11">
        <v>0.84574507123338505</v>
      </c>
      <c r="CK158" s="11">
        <v>0.83513656428805305</v>
      </c>
      <c r="CL158" s="11">
        <v>0.86007195230793798</v>
      </c>
      <c r="CM158" s="10">
        <v>0.80851648172666102</v>
      </c>
      <c r="CN158" s="12">
        <v>0.73544452905190505</v>
      </c>
      <c r="CO158" s="10">
        <v>0.810082212788231</v>
      </c>
      <c r="CP158" s="10">
        <v>0.81957250863227105</v>
      </c>
      <c r="CQ158" s="12">
        <v>0.76340833333918601</v>
      </c>
      <c r="CR158" s="10">
        <v>0.81440144282544003</v>
      </c>
      <c r="CS158" s="11">
        <v>0.82778497621227898</v>
      </c>
      <c r="CT158" s="11">
        <v>0.85437264727052598</v>
      </c>
      <c r="CU158" s="12">
        <v>0.77769158628044999</v>
      </c>
      <c r="CV158" s="12">
        <v>0.73400837641127503</v>
      </c>
      <c r="CW158" s="12">
        <v>0.48895887670577298</v>
      </c>
      <c r="CX158" s="11">
        <v>0.91271880322289101</v>
      </c>
      <c r="CY158" s="11">
        <v>0.94495341316763104</v>
      </c>
      <c r="CZ158" s="11">
        <v>0.90406241329781001</v>
      </c>
      <c r="DA158" s="11">
        <v>0.91482647666768602</v>
      </c>
      <c r="DB158" s="11">
        <v>0.88862971042979799</v>
      </c>
      <c r="DC158" s="10">
        <v>0.82614395907119298</v>
      </c>
      <c r="DD158" s="12">
        <v>0.68246859615174404</v>
      </c>
      <c r="DE158" s="12">
        <v>0.39801013297019</v>
      </c>
      <c r="DF158" s="12">
        <v>0.45064576739116602</v>
      </c>
      <c r="DG158" s="10">
        <v>0.883681328215288</v>
      </c>
      <c r="DH158" s="11">
        <v>0.962192046123994</v>
      </c>
      <c r="DI158" s="11">
        <v>0.88479313624616196</v>
      </c>
      <c r="DJ158" s="11">
        <v>0.89006715790011504</v>
      </c>
      <c r="DK158" s="11">
        <v>0.85569269693191896</v>
      </c>
      <c r="DL158" s="10">
        <v>0.80502563737061905</v>
      </c>
      <c r="DM158" s="12">
        <v>0.64049198475067104</v>
      </c>
      <c r="DN158" s="12">
        <v>0.42154782356529702</v>
      </c>
      <c r="DO158" s="12">
        <v>0.51618986322294302</v>
      </c>
      <c r="DP158" s="11">
        <v>0.94965766452331202</v>
      </c>
      <c r="DQ158" s="11">
        <v>0.93331903967456697</v>
      </c>
      <c r="DR158" s="11">
        <v>0.92757367589768502</v>
      </c>
      <c r="DS158" s="11">
        <v>0.94083656432735696</v>
      </c>
      <c r="DT158" s="11">
        <v>0.92180096537543799</v>
      </c>
      <c r="DU158" s="10">
        <v>0.84721509026658803</v>
      </c>
      <c r="DV158" s="12">
        <v>0.71955553093953994</v>
      </c>
      <c r="DW158" s="12">
        <v>0.375092297730997</v>
      </c>
      <c r="DX158" s="12">
        <v>0.30274632917746003</v>
      </c>
      <c r="DY158" s="12">
        <v>0.673890396044447</v>
      </c>
      <c r="DZ158" s="11">
        <v>0.88660150480891198</v>
      </c>
      <c r="EA158" s="11">
        <v>0.89981152339810999</v>
      </c>
      <c r="EB158" s="11">
        <v>0.94849008260841206</v>
      </c>
      <c r="EC158" s="12">
        <v>0.70332958265997303</v>
      </c>
      <c r="ED158" s="12">
        <v>0.36612377636939197</v>
      </c>
      <c r="EE158" s="12">
        <v>0.64483998700248701</v>
      </c>
      <c r="EF158" s="11">
        <v>0.85706617154100595</v>
      </c>
      <c r="EG158" s="11">
        <v>0.88075249357970697</v>
      </c>
      <c r="EH158" s="11">
        <v>0.95927229025765104</v>
      </c>
      <c r="EI158" s="12">
        <v>0.66967405657649903</v>
      </c>
      <c r="EJ158" s="12">
        <v>0</v>
      </c>
      <c r="EK158" s="12">
        <v>0.70234385882306305</v>
      </c>
      <c r="EL158" s="11">
        <v>0.91480337508390897</v>
      </c>
      <c r="EM158" s="11">
        <v>0.92402996999168097</v>
      </c>
      <c r="EN158" s="11">
        <v>0.94393207927068201</v>
      </c>
      <c r="EO158" s="12">
        <v>0.73482480759842805</v>
      </c>
      <c r="EP158" s="12">
        <v>0.48895887670577298</v>
      </c>
      <c r="EQ158" s="11">
        <v>0.92813237598671905</v>
      </c>
      <c r="ER158" s="11">
        <v>0.92146501806480297</v>
      </c>
      <c r="ES158" s="11">
        <v>0.90858511787381202</v>
      </c>
      <c r="ET158" s="11">
        <v>0.85582405942662299</v>
      </c>
      <c r="EU158" s="12">
        <v>0.69065617147550395</v>
      </c>
      <c r="EV158" s="12">
        <v>0.39801013297019</v>
      </c>
      <c r="EW158" s="12">
        <v>0.45064576739116602</v>
      </c>
      <c r="EX158" s="11">
        <v>0.90998085811125595</v>
      </c>
      <c r="EY158" s="11">
        <v>0.91519988591901702</v>
      </c>
      <c r="EZ158" s="11">
        <v>0.89354422410566303</v>
      </c>
      <c r="FA158" s="10">
        <v>0.82018724940592502</v>
      </c>
      <c r="FB158" s="12">
        <v>0.66566746951679201</v>
      </c>
      <c r="FC158" s="12">
        <v>0.42154782356529702</v>
      </c>
      <c r="FD158" s="12">
        <v>0.51618986322294302</v>
      </c>
      <c r="FE158" s="11">
        <v>0.94976771307121699</v>
      </c>
      <c r="FF158" s="11">
        <v>0.931803549778774</v>
      </c>
      <c r="FG158" s="11">
        <v>0.92751577408797203</v>
      </c>
      <c r="FH158" s="11">
        <v>0.89168791002035197</v>
      </c>
      <c r="FI158" s="12">
        <v>0.71290637460888295</v>
      </c>
      <c r="FJ158" s="12">
        <v>0.375092297730997</v>
      </c>
    </row>
    <row r="159" spans="1:166" x14ac:dyDescent="0.35">
      <c r="A159" s="13" t="s">
        <v>310</v>
      </c>
      <c r="B159" s="10">
        <v>0.61912334536664604</v>
      </c>
      <c r="C159" s="10">
        <v>0.62357130306729502</v>
      </c>
      <c r="D159" s="10">
        <v>0.614692557017117</v>
      </c>
      <c r="E159" s="12">
        <v>0.23329641643486501</v>
      </c>
      <c r="F159" s="12">
        <v>0.33151935060211002</v>
      </c>
      <c r="G159" s="12">
        <v>0.53951739766392304</v>
      </c>
      <c r="H159" s="11">
        <v>0.67970770601120301</v>
      </c>
      <c r="I159" s="11">
        <v>0.71509188357286302</v>
      </c>
      <c r="J159" s="11">
        <v>0.75952417100627401</v>
      </c>
      <c r="K159" s="11">
        <v>0.89011565389561897</v>
      </c>
      <c r="L159" s="10">
        <v>0.57988285662896999</v>
      </c>
      <c r="M159" s="12">
        <v>0.57747149849726098</v>
      </c>
      <c r="N159" s="11">
        <v>0.75177142382281004</v>
      </c>
      <c r="O159" s="12">
        <v>0.25343095183832298</v>
      </c>
      <c r="P159" s="12">
        <v>0.35484141916539003</v>
      </c>
      <c r="Q159" s="12">
        <v>0.54064423780662996</v>
      </c>
      <c r="R159" s="10">
        <v>0.66486160366221403</v>
      </c>
      <c r="S159" s="11">
        <v>0.76064408709266296</v>
      </c>
      <c r="T159" s="11">
        <v>0.72858939349134</v>
      </c>
      <c r="U159" s="11">
        <v>0.90542692660761104</v>
      </c>
      <c r="V159" s="12">
        <v>0.52828867595002704</v>
      </c>
      <c r="W159" s="12">
        <v>0.58761096956412995</v>
      </c>
      <c r="X159" s="11">
        <v>0.73631563471407102</v>
      </c>
      <c r="Y159" s="12">
        <v>0.21407758097437399</v>
      </c>
      <c r="Z159" s="12">
        <v>0.311988591559614</v>
      </c>
      <c r="AA159" s="12">
        <v>0.53836209202972196</v>
      </c>
      <c r="AB159" s="11">
        <v>0.69586709601529795</v>
      </c>
      <c r="AC159" s="10">
        <v>0.66910544788027904</v>
      </c>
      <c r="AD159" s="11">
        <v>0.79684966158116299</v>
      </c>
      <c r="AE159" s="11">
        <v>0.87897138987123202</v>
      </c>
      <c r="AF159" s="10">
        <v>0.63140081140632698</v>
      </c>
      <c r="AG159" s="12">
        <v>0.56828081602615399</v>
      </c>
      <c r="AH159" s="11">
        <v>0.76906103210246402</v>
      </c>
      <c r="AI159" s="12">
        <v>0.60664795233379099</v>
      </c>
      <c r="AJ159" s="10">
        <v>0.61886351572931098</v>
      </c>
      <c r="AK159" s="12">
        <v>0.59539141653739702</v>
      </c>
      <c r="AL159" s="11">
        <v>0.68450447098311795</v>
      </c>
      <c r="AM159" s="10">
        <v>0.64771733866736303</v>
      </c>
      <c r="AN159" s="11">
        <v>0.72050702472698003</v>
      </c>
      <c r="AO159" s="12">
        <v>0.19735338083147</v>
      </c>
      <c r="AP159" s="10">
        <v>0.59831262725837897</v>
      </c>
      <c r="AQ159" s="11">
        <v>0.85987990062365105</v>
      </c>
      <c r="AR159" s="11">
        <v>0.899290446506257</v>
      </c>
      <c r="AS159" s="10">
        <v>0.58438282157452803</v>
      </c>
      <c r="AT159" s="12">
        <v>0.41528462450352099</v>
      </c>
      <c r="AU159" s="11">
        <v>0.88170797130040002</v>
      </c>
      <c r="AV159" s="12">
        <v>0.54040629515331395</v>
      </c>
      <c r="AW159" s="12">
        <v>0.363887259188023</v>
      </c>
      <c r="AX159" s="11">
        <v>0.85524616649046303</v>
      </c>
      <c r="AY159" s="10">
        <v>0.62583665326795102</v>
      </c>
      <c r="AZ159" s="12">
        <v>0.45814311426412502</v>
      </c>
      <c r="BA159" s="11">
        <v>0.90763656800644699</v>
      </c>
      <c r="BB159" s="12">
        <v>0.47551216096309001</v>
      </c>
      <c r="BC159" s="11">
        <v>0.743827548217597</v>
      </c>
      <c r="BD159" s="12">
        <v>0.48288775818926399</v>
      </c>
      <c r="BE159" s="11">
        <v>0.74085960455913902</v>
      </c>
      <c r="BF159" s="12">
        <v>0.46924647220403798</v>
      </c>
      <c r="BG159" s="11">
        <v>0.74881048920836701</v>
      </c>
      <c r="BH159" s="11">
        <v>0.70374237534413298</v>
      </c>
      <c r="BI159" s="12">
        <v>0.29522839936835799</v>
      </c>
      <c r="BJ159" s="11">
        <v>0.70118181787285505</v>
      </c>
      <c r="BK159" s="12">
        <v>0.31505944762030103</v>
      </c>
      <c r="BL159" s="11">
        <v>0.70730408252403598</v>
      </c>
      <c r="BM159" s="12">
        <v>0.27702145131134898</v>
      </c>
      <c r="BN159" s="11">
        <v>0.74364090751649203</v>
      </c>
      <c r="BO159" s="11">
        <v>0.70375117918919805</v>
      </c>
      <c r="BP159" s="12">
        <v>0.29124057886386301</v>
      </c>
      <c r="BQ159" s="11">
        <v>0.70656851524888598</v>
      </c>
      <c r="BR159" s="11">
        <v>0.70458552365787297</v>
      </c>
      <c r="BS159" s="12">
        <v>0.313325215854519</v>
      </c>
      <c r="BT159" s="11">
        <v>0.77659707389235</v>
      </c>
      <c r="BU159" s="11">
        <v>0.70379100197195399</v>
      </c>
      <c r="BV159" s="12">
        <v>0.271409529918822</v>
      </c>
      <c r="BW159" s="11">
        <v>0.70665167120865902</v>
      </c>
      <c r="BX159" s="11">
        <v>0.70892827333373198</v>
      </c>
      <c r="BY159" s="12">
        <v>0.54013145157246201</v>
      </c>
      <c r="BZ159" s="11">
        <v>0.81017503777994504</v>
      </c>
      <c r="CA159" s="12">
        <v>0.47494111405699402</v>
      </c>
      <c r="CB159" s="12">
        <v>0.57841383449470896</v>
      </c>
      <c r="CC159" s="11">
        <v>0.73146503535159402</v>
      </c>
      <c r="CD159" s="12">
        <v>0.48335029002940699</v>
      </c>
      <c r="CE159" s="12">
        <v>0.58039614264916894</v>
      </c>
      <c r="CF159" s="11">
        <v>0.71574627151517101</v>
      </c>
      <c r="CG159" s="10">
        <v>0.62818343061522697</v>
      </c>
      <c r="CH159" s="10">
        <v>0.61647119003789996</v>
      </c>
      <c r="CI159" s="11">
        <v>0.64173329975465598</v>
      </c>
      <c r="CJ159" s="11">
        <v>0.65537439071768799</v>
      </c>
      <c r="CK159" s="11">
        <v>0.66504581963007403</v>
      </c>
      <c r="CL159" s="11">
        <v>0.70597346543050998</v>
      </c>
      <c r="CM159" s="10">
        <v>0.62135300404676497</v>
      </c>
      <c r="CN159" s="12">
        <v>0.491314132712309</v>
      </c>
      <c r="CO159" s="10">
        <v>0.62980596821276502</v>
      </c>
      <c r="CP159" s="10">
        <v>0.63431131467697799</v>
      </c>
      <c r="CQ159" s="12">
        <v>0.51745521892922597</v>
      </c>
      <c r="CR159" s="10">
        <v>0.63394971443141501</v>
      </c>
      <c r="CS159" s="10">
        <v>0.620169116037525</v>
      </c>
      <c r="CT159" s="11">
        <v>0.70482632800577305</v>
      </c>
      <c r="CU159" s="12">
        <v>0.56064727264751302</v>
      </c>
      <c r="CV159" s="12">
        <v>0.548442759568737</v>
      </c>
      <c r="CW159" s="12">
        <v>0.33775755217876502</v>
      </c>
      <c r="CX159" s="11">
        <v>0.81638172223525596</v>
      </c>
      <c r="CY159" s="11">
        <v>0.88874963828472298</v>
      </c>
      <c r="CZ159" s="11">
        <v>0.76323473535958797</v>
      </c>
      <c r="DA159" s="11">
        <v>0.71614987924465201</v>
      </c>
      <c r="DB159" s="11">
        <v>0.67840151002835603</v>
      </c>
      <c r="DC159" s="12">
        <v>0.53395885689383105</v>
      </c>
      <c r="DD159" s="12">
        <v>0.338691107760485</v>
      </c>
      <c r="DE159" s="12">
        <v>0.231565976909926</v>
      </c>
      <c r="DF159" s="12">
        <v>0.28400327150988802</v>
      </c>
      <c r="DG159" s="11">
        <v>0.76697406722921702</v>
      </c>
      <c r="DH159" s="11">
        <v>0.90542692660761104</v>
      </c>
      <c r="DI159" s="11">
        <v>0.73205938334369203</v>
      </c>
      <c r="DJ159" s="11">
        <v>0.76093789752379004</v>
      </c>
      <c r="DK159" s="10">
        <v>0.66106469271331603</v>
      </c>
      <c r="DL159" s="12">
        <v>0.53825700063489601</v>
      </c>
      <c r="DM159" s="12">
        <v>0.36142551390190703</v>
      </c>
      <c r="DN159" s="12">
        <v>0.25168659505205698</v>
      </c>
      <c r="DO159" s="12">
        <v>0.37752336353459298</v>
      </c>
      <c r="DP159" s="11">
        <v>0.88086330053804396</v>
      </c>
      <c r="DQ159" s="11">
        <v>0.87575449369615799</v>
      </c>
      <c r="DR159" s="11">
        <v>0.80012454301740799</v>
      </c>
      <c r="DS159" s="10">
        <v>0.671305126299928</v>
      </c>
      <c r="DT159" s="11">
        <v>0.69731156791438498</v>
      </c>
      <c r="DU159" s="12">
        <v>0.52967031768371997</v>
      </c>
      <c r="DV159" s="12">
        <v>0.31967565547398502</v>
      </c>
      <c r="DW159" s="12">
        <v>0.211975226932612</v>
      </c>
      <c r="DX159" s="12">
        <v>0.16417910960570101</v>
      </c>
      <c r="DY159" s="12">
        <v>0.36973770007486101</v>
      </c>
      <c r="DZ159" s="11">
        <v>0.65536384613939902</v>
      </c>
      <c r="EA159" s="11">
        <v>0.73092306347251501</v>
      </c>
      <c r="EB159" s="11">
        <v>0.87478800806723001</v>
      </c>
      <c r="EC159" s="10">
        <v>0.57988285662896999</v>
      </c>
      <c r="ED159" s="12">
        <v>0.20565187700743501</v>
      </c>
      <c r="EE159" s="12">
        <v>0.37753681667414102</v>
      </c>
      <c r="EF159" s="10">
        <v>0.65655415720724897</v>
      </c>
      <c r="EG159" s="11">
        <v>0.74748199162477702</v>
      </c>
      <c r="EH159" s="11">
        <v>0.87749852192671896</v>
      </c>
      <c r="EI159" s="12">
        <v>0.52828867595002704</v>
      </c>
      <c r="EJ159" s="12">
        <v>0</v>
      </c>
      <c r="EK159" s="12">
        <v>0.36302626811316202</v>
      </c>
      <c r="EL159" s="10">
        <v>0.65500770284151</v>
      </c>
      <c r="EM159" s="11">
        <v>0.71450449365338797</v>
      </c>
      <c r="EN159" s="11">
        <v>0.87590948865517904</v>
      </c>
      <c r="EO159" s="10">
        <v>0.63140081140632698</v>
      </c>
      <c r="EP159" s="12">
        <v>0.33775755217876502</v>
      </c>
      <c r="EQ159" s="11">
        <v>0.85422160082176002</v>
      </c>
      <c r="ER159" s="11">
        <v>0.815549310703654</v>
      </c>
      <c r="ES159" s="11">
        <v>0.71689566542865502</v>
      </c>
      <c r="ET159" s="10">
        <v>0.59689999107965297</v>
      </c>
      <c r="EU159" s="12">
        <v>0.34362174069990797</v>
      </c>
      <c r="EV159" s="12">
        <v>0.231565976909926</v>
      </c>
      <c r="EW159" s="12">
        <v>0.28400327150988802</v>
      </c>
      <c r="EX159" s="11">
        <v>0.82560308039331398</v>
      </c>
      <c r="EY159" s="11">
        <v>0.81144922476096504</v>
      </c>
      <c r="EZ159" s="11">
        <v>0.74239268034357297</v>
      </c>
      <c r="FA159" s="10">
        <v>0.59246558046530795</v>
      </c>
      <c r="FB159" s="12">
        <v>0.36368284494366299</v>
      </c>
      <c r="FC159" s="12">
        <v>0.25168659505205698</v>
      </c>
      <c r="FD159" s="12">
        <v>0.37752336353459298</v>
      </c>
      <c r="FE159" s="11">
        <v>0.88921014274036203</v>
      </c>
      <c r="FF159" s="11">
        <v>0.82334237723971904</v>
      </c>
      <c r="FG159" s="11">
        <v>0.69309309783890305</v>
      </c>
      <c r="FH159" s="10">
        <v>0.602154927435404</v>
      </c>
      <c r="FI159" s="12">
        <v>0.32630645617193799</v>
      </c>
      <c r="FJ159" s="12">
        <v>0.211975226932612</v>
      </c>
    </row>
    <row r="160" spans="1:166" x14ac:dyDescent="0.35">
      <c r="A160" s="13" t="s">
        <v>311</v>
      </c>
      <c r="B160" s="10">
        <v>0.71208929531521303</v>
      </c>
      <c r="C160" s="12">
        <v>0.68118992679574197</v>
      </c>
      <c r="D160" s="11">
        <v>0.74624918784026295</v>
      </c>
      <c r="E160" s="12">
        <v>0.30549123162265801</v>
      </c>
      <c r="F160" s="12">
        <v>0.59969798550082998</v>
      </c>
      <c r="G160" s="11">
        <v>0.77570352528269304</v>
      </c>
      <c r="H160" s="11">
        <v>0.80040296364959895</v>
      </c>
      <c r="I160" s="11">
        <v>0.836378103639142</v>
      </c>
      <c r="J160" s="11">
        <v>0.79571634738823105</v>
      </c>
      <c r="K160" s="11">
        <v>0.79409426256689997</v>
      </c>
      <c r="L160" s="12">
        <v>0.57828733484966599</v>
      </c>
      <c r="M160" s="10">
        <v>0.71655795792389299</v>
      </c>
      <c r="N160" s="10">
        <v>0.69785800539981102</v>
      </c>
      <c r="O160" s="12">
        <v>0.30559552612944701</v>
      </c>
      <c r="P160" s="12">
        <v>0.54700546407649997</v>
      </c>
      <c r="Q160" s="10">
        <v>0.73554453172525103</v>
      </c>
      <c r="R160" s="11">
        <v>0.76745835678847396</v>
      </c>
      <c r="S160" s="11">
        <v>0.80098482696541395</v>
      </c>
      <c r="T160" s="10">
        <v>0.75250600010650004</v>
      </c>
      <c r="U160" s="10">
        <v>0.75805295475710399</v>
      </c>
      <c r="V160" s="12">
        <v>0.56576686244945196</v>
      </c>
      <c r="W160" s="12">
        <v>0.68417512920530299</v>
      </c>
      <c r="X160" s="12">
        <v>0.67183059617478302</v>
      </c>
      <c r="Y160" s="12">
        <v>0.30539168033303399</v>
      </c>
      <c r="Z160" s="12">
        <v>0.64602814871116898</v>
      </c>
      <c r="AA160" s="11">
        <v>0.81687698881352799</v>
      </c>
      <c r="AB160" s="11">
        <v>0.83293119263801796</v>
      </c>
      <c r="AC160" s="11">
        <v>0.87365740931018798</v>
      </c>
      <c r="AD160" s="11">
        <v>0.84947573186613301</v>
      </c>
      <c r="AE160" s="11">
        <v>0.84845215718690203</v>
      </c>
      <c r="AF160" s="12">
        <v>0.59070914125370799</v>
      </c>
      <c r="AG160" s="11">
        <v>0.74992425099208304</v>
      </c>
      <c r="AH160" s="10">
        <v>0.73402568830164905</v>
      </c>
      <c r="AI160" s="11">
        <v>0.72130347411495499</v>
      </c>
      <c r="AJ160" s="12">
        <v>0.68716311829010501</v>
      </c>
      <c r="AK160" s="11">
        <v>0.75843148803845695</v>
      </c>
      <c r="AL160" s="12">
        <v>0.66379956368335102</v>
      </c>
      <c r="AM160" s="12">
        <v>0.65055368855592799</v>
      </c>
      <c r="AN160" s="10">
        <v>0.67946227375565704</v>
      </c>
      <c r="AO160" s="12">
        <v>0.26413980919837199</v>
      </c>
      <c r="AP160" s="12">
        <v>0.60442908007931295</v>
      </c>
      <c r="AQ160" s="11">
        <v>0.80759403924642803</v>
      </c>
      <c r="AR160" s="11">
        <v>0.83239836018200297</v>
      </c>
      <c r="AS160" s="12">
        <v>0.58544745651208896</v>
      </c>
      <c r="AT160" s="12">
        <v>0.44909542419466503</v>
      </c>
      <c r="AU160" s="11">
        <v>0.82133225216241501</v>
      </c>
      <c r="AV160" s="12">
        <v>0.57106953820762096</v>
      </c>
      <c r="AW160" s="12">
        <v>0.45269719434935102</v>
      </c>
      <c r="AX160" s="11">
        <v>0.79522097116107504</v>
      </c>
      <c r="AY160" s="12">
        <v>0.59791549126882004</v>
      </c>
      <c r="AZ160" s="12">
        <v>0.437988188743617</v>
      </c>
      <c r="BA160" s="11">
        <v>0.85169226972733103</v>
      </c>
      <c r="BB160" s="12">
        <v>0.65320380723263805</v>
      </c>
      <c r="BC160" s="11">
        <v>0.76322227553068001</v>
      </c>
      <c r="BD160" s="12">
        <v>0.62251482288582005</v>
      </c>
      <c r="BE160" s="10">
        <v>0.73010754031918901</v>
      </c>
      <c r="BF160" s="12">
        <v>0.682604795508161</v>
      </c>
      <c r="BG160" s="11">
        <v>0.80493659978483101</v>
      </c>
      <c r="BH160" s="11">
        <v>0.77079177073161698</v>
      </c>
      <c r="BI160" s="12">
        <v>0.48739474244665298</v>
      </c>
      <c r="BJ160" s="11">
        <v>0.73586330249556797</v>
      </c>
      <c r="BK160" s="12">
        <v>0.46385617217547698</v>
      </c>
      <c r="BL160" s="11">
        <v>0.81146229367290001</v>
      </c>
      <c r="BM160" s="12">
        <v>0.50847552595011103</v>
      </c>
      <c r="BN160" s="10">
        <v>0.68825759315190604</v>
      </c>
      <c r="BO160" s="11">
        <v>0.80899416268935198</v>
      </c>
      <c r="BP160" s="12">
        <v>0.482281097910081</v>
      </c>
      <c r="BQ160" s="12">
        <v>0.64411820620891103</v>
      </c>
      <c r="BR160" s="11">
        <v>0.77597078038808398</v>
      </c>
      <c r="BS160" s="12">
        <v>0.44596410162441702</v>
      </c>
      <c r="BT160" s="10">
        <v>0.735120229007447</v>
      </c>
      <c r="BU160" s="11">
        <v>0.84655097092507703</v>
      </c>
      <c r="BV160" s="12">
        <v>0.51476147672004902</v>
      </c>
      <c r="BW160" s="11">
        <v>0.81084494478343605</v>
      </c>
      <c r="BX160" s="11">
        <v>0.80927469928374296</v>
      </c>
      <c r="BY160" s="11">
        <v>0.76037021831158003</v>
      </c>
      <c r="BZ160" s="11">
        <v>0.84320780817376595</v>
      </c>
      <c r="CA160" s="12">
        <v>0.59254390418422898</v>
      </c>
      <c r="CB160" s="10">
        <v>0.71294031235502597</v>
      </c>
      <c r="CC160" s="11">
        <v>0.79919357282724401</v>
      </c>
      <c r="CD160" s="12">
        <v>0.56417797326602503</v>
      </c>
      <c r="CE160" s="11">
        <v>0.73879686311750203</v>
      </c>
      <c r="CF160" s="11">
        <v>0.77791665374587604</v>
      </c>
      <c r="CG160" s="10">
        <v>0.72349027132574595</v>
      </c>
      <c r="CH160" s="11">
        <v>0.73544258081509295</v>
      </c>
      <c r="CI160" s="11">
        <v>0.73839922476430098</v>
      </c>
      <c r="CJ160" s="11">
        <v>0.74989797467647901</v>
      </c>
      <c r="CK160" s="11">
        <v>0.73135371978320995</v>
      </c>
      <c r="CL160" s="11">
        <v>0.75565023673128096</v>
      </c>
      <c r="CM160" s="10">
        <v>0.70541567195350996</v>
      </c>
      <c r="CN160" s="12">
        <v>0.65847347946500701</v>
      </c>
      <c r="CO160" s="10">
        <v>0.71777166179110097</v>
      </c>
      <c r="CP160" s="10">
        <v>0.72307263189806004</v>
      </c>
      <c r="CQ160" s="12">
        <v>0.64728206258765397</v>
      </c>
      <c r="CR160" s="10">
        <v>0.69704482936534196</v>
      </c>
      <c r="CS160" s="11">
        <v>0.748584037725749</v>
      </c>
      <c r="CT160" s="11">
        <v>0.756811555397368</v>
      </c>
      <c r="CU160" s="12">
        <v>0.68148425093978204</v>
      </c>
      <c r="CV160" s="12">
        <v>0.63506677972798897</v>
      </c>
      <c r="CW160" s="12">
        <v>0.39698590921539201</v>
      </c>
      <c r="CX160" s="10">
        <v>0.75537572960737398</v>
      </c>
      <c r="CY160" s="11">
        <v>0.79153456719919402</v>
      </c>
      <c r="CZ160" s="11">
        <v>0.79923741507180002</v>
      </c>
      <c r="DA160" s="11">
        <v>0.834389720960245</v>
      </c>
      <c r="DB160" s="11">
        <v>0.80138137107616003</v>
      </c>
      <c r="DC160" s="11">
        <v>0.76487166504901205</v>
      </c>
      <c r="DD160" s="12">
        <v>0.61381235537256895</v>
      </c>
      <c r="DE160" s="12">
        <v>0.30458927884058701</v>
      </c>
      <c r="DF160" s="12">
        <v>0.38781856124525899</v>
      </c>
      <c r="DG160" s="10">
        <v>0.73963586619829302</v>
      </c>
      <c r="DH160" s="10">
        <v>0.75805295475710399</v>
      </c>
      <c r="DI160" s="10">
        <v>0.75608989551800398</v>
      </c>
      <c r="DJ160" s="11">
        <v>0.79608442690161996</v>
      </c>
      <c r="DK160" s="11">
        <v>0.76878636235582898</v>
      </c>
      <c r="DL160" s="10">
        <v>0.73351731088846095</v>
      </c>
      <c r="DM160" s="12">
        <v>0.555721208125043</v>
      </c>
      <c r="DN160" s="12">
        <v>0.30305109076117998</v>
      </c>
      <c r="DO160" s="12">
        <v>0.397539747614989</v>
      </c>
      <c r="DP160" s="10">
        <v>0.78051929637046102</v>
      </c>
      <c r="DQ160" s="11">
        <v>0.84442407097350602</v>
      </c>
      <c r="DR160" s="11">
        <v>0.85190225566743505</v>
      </c>
      <c r="DS160" s="11">
        <v>0.87449729340148696</v>
      </c>
      <c r="DT160" s="11">
        <v>0.83403427029805199</v>
      </c>
      <c r="DU160" s="11">
        <v>0.79615595550690299</v>
      </c>
      <c r="DV160" s="10">
        <v>0.66547865197093903</v>
      </c>
      <c r="DW160" s="12">
        <v>0.30608695937251001</v>
      </c>
      <c r="DX160" s="12">
        <v>0.204280024198909</v>
      </c>
      <c r="DY160" s="12">
        <v>0.60098940107094001</v>
      </c>
      <c r="DZ160" s="11">
        <v>0.81075662130202097</v>
      </c>
      <c r="EA160" s="11">
        <v>0.80931155215942296</v>
      </c>
      <c r="EB160" s="11">
        <v>0.80137713894114904</v>
      </c>
      <c r="EC160" s="12">
        <v>0.57828733484966599</v>
      </c>
      <c r="ED160" s="12">
        <v>0.242062433186605</v>
      </c>
      <c r="EE160" s="12">
        <v>0.55675467414579205</v>
      </c>
      <c r="EF160" s="11">
        <v>0.77678305798620495</v>
      </c>
      <c r="EG160" s="11">
        <v>0.76872529043799798</v>
      </c>
      <c r="EH160" s="11">
        <v>0.76536543610377805</v>
      </c>
      <c r="EI160" s="12">
        <v>0.56576686244945196</v>
      </c>
      <c r="EJ160" s="12">
        <v>0</v>
      </c>
      <c r="EK160" s="12">
        <v>0.64463577675742001</v>
      </c>
      <c r="EL160" s="11">
        <v>0.84312582598874897</v>
      </c>
      <c r="EM160" s="11">
        <v>0.86134282004087404</v>
      </c>
      <c r="EN160" s="11">
        <v>0.84765679633296498</v>
      </c>
      <c r="EO160" s="12">
        <v>0.59070914125370799</v>
      </c>
      <c r="EP160" s="12">
        <v>0.39698590921539201</v>
      </c>
      <c r="EQ160" s="11">
        <v>0.79439293072524098</v>
      </c>
      <c r="ER160" s="11">
        <v>0.78553090578290796</v>
      </c>
      <c r="ES160" s="11">
        <v>0.82490417747603395</v>
      </c>
      <c r="ET160" s="11">
        <v>0.78161426493012598</v>
      </c>
      <c r="EU160" s="12">
        <v>0.62635532320898302</v>
      </c>
      <c r="EV160" s="12">
        <v>0.30458927884058701</v>
      </c>
      <c r="EW160" s="12">
        <v>0.38781856124525899</v>
      </c>
      <c r="EX160" s="11">
        <v>0.77905252107121103</v>
      </c>
      <c r="EY160" s="10">
        <v>0.73646848642894502</v>
      </c>
      <c r="EZ160" s="11">
        <v>0.78700596183663996</v>
      </c>
      <c r="FA160" s="10">
        <v>0.74654820708397196</v>
      </c>
      <c r="FB160" s="12">
        <v>0.58723533294156305</v>
      </c>
      <c r="FC160" s="12">
        <v>0.30305109076117998</v>
      </c>
      <c r="FD160" s="12">
        <v>0.397539747614989</v>
      </c>
      <c r="FE160" s="11">
        <v>0.81813129674291196</v>
      </c>
      <c r="FF160" s="11">
        <v>0.84623382276001902</v>
      </c>
      <c r="FG160" s="11">
        <v>0.86835204113630304</v>
      </c>
      <c r="FH160" s="11">
        <v>0.81680512598092203</v>
      </c>
      <c r="FI160" s="10">
        <v>0.66182372690680602</v>
      </c>
      <c r="FJ160" s="12">
        <v>0.30608695937251001</v>
      </c>
    </row>
    <row r="161" spans="1:166" x14ac:dyDescent="0.35">
      <c r="A161" s="13" t="s">
        <v>312</v>
      </c>
      <c r="B161" s="10">
        <v>0.38087665463335102</v>
      </c>
      <c r="C161" s="10">
        <v>0.37642869693270498</v>
      </c>
      <c r="D161" s="10">
        <v>0.385307442982884</v>
      </c>
      <c r="E161" s="11">
        <v>0.76670358356513502</v>
      </c>
      <c r="F161" s="11">
        <v>0.66848064939789198</v>
      </c>
      <c r="G161" s="11">
        <v>0.46048260233607702</v>
      </c>
      <c r="H161" s="12">
        <v>0.320292293988796</v>
      </c>
      <c r="I161" s="12">
        <v>0.28490811642713798</v>
      </c>
      <c r="J161" s="12">
        <v>0.24047582899372599</v>
      </c>
      <c r="K161" s="12">
        <v>0.109884346104381</v>
      </c>
      <c r="L161" s="10">
        <v>0.42011714337103001</v>
      </c>
      <c r="M161" s="11">
        <v>0.42252850150273702</v>
      </c>
      <c r="N161" s="12">
        <v>0.24822857617719299</v>
      </c>
      <c r="O161" s="11">
        <v>0.74656904816167702</v>
      </c>
      <c r="P161" s="11">
        <v>0.64515858083460997</v>
      </c>
      <c r="Q161" s="11">
        <v>0.45935576219337099</v>
      </c>
      <c r="R161" s="10">
        <v>0.33513839633778603</v>
      </c>
      <c r="S161" s="12">
        <v>0.23935591290733699</v>
      </c>
      <c r="T161" s="12">
        <v>0.271410606508659</v>
      </c>
      <c r="U161" s="12">
        <v>9.4573073392389295E-2</v>
      </c>
      <c r="V161" s="11">
        <v>0.47171132404997201</v>
      </c>
      <c r="W161" s="11">
        <v>0.41238903043587399</v>
      </c>
      <c r="X161" s="12">
        <v>0.26368436528592998</v>
      </c>
      <c r="Y161" s="11">
        <v>0.78592241902562499</v>
      </c>
      <c r="Z161" s="11">
        <v>0.688011408440386</v>
      </c>
      <c r="AA161" s="11">
        <v>0.46163790797027898</v>
      </c>
      <c r="AB161" s="12">
        <v>0.304132903984701</v>
      </c>
      <c r="AC161" s="10">
        <v>0.33089455211972002</v>
      </c>
      <c r="AD161" s="12">
        <v>0.20315033841883701</v>
      </c>
      <c r="AE161" s="12">
        <v>0.121028610128768</v>
      </c>
      <c r="AF161" s="10">
        <v>0.36859918859367202</v>
      </c>
      <c r="AG161" s="11">
        <v>0.43171918397384501</v>
      </c>
      <c r="AH161" s="12">
        <v>0.23093896789753399</v>
      </c>
      <c r="AI161" s="11">
        <v>0.39335204766620602</v>
      </c>
      <c r="AJ161" s="10">
        <v>0.38113648427069202</v>
      </c>
      <c r="AK161" s="11">
        <v>0.40460858346260198</v>
      </c>
      <c r="AL161" s="12">
        <v>0.31549552901688299</v>
      </c>
      <c r="AM161" s="10">
        <v>0.35228266133263803</v>
      </c>
      <c r="AN161" s="12">
        <v>0.27949297527301797</v>
      </c>
      <c r="AO161" s="11">
        <v>0.80264661916852997</v>
      </c>
      <c r="AP161" s="10">
        <v>0.40168737274161997</v>
      </c>
      <c r="AQ161" s="12">
        <v>0.14012009937634801</v>
      </c>
      <c r="AR161" s="12">
        <v>0.100709553493744</v>
      </c>
      <c r="AS161" s="10">
        <v>0.41561717842547202</v>
      </c>
      <c r="AT161" s="11">
        <v>0.58471537549647801</v>
      </c>
      <c r="AU161" s="12">
        <v>0.1182920286996</v>
      </c>
      <c r="AV161" s="11">
        <v>0.45959370484668499</v>
      </c>
      <c r="AW161" s="11">
        <v>0.636112740811976</v>
      </c>
      <c r="AX161" s="12">
        <v>0.14475383350953699</v>
      </c>
      <c r="AY161" s="10">
        <v>0.37416334673204799</v>
      </c>
      <c r="AZ161" s="11">
        <v>0.54185688573587398</v>
      </c>
      <c r="BA161" s="12">
        <v>9.2363431993553305E-2</v>
      </c>
      <c r="BB161" s="11">
        <v>0.52448783903691398</v>
      </c>
      <c r="BC161" s="12">
        <v>0.256172451782405</v>
      </c>
      <c r="BD161" s="11">
        <v>0.51711224181073601</v>
      </c>
      <c r="BE161" s="12">
        <v>0.25914039544086098</v>
      </c>
      <c r="BF161" s="11">
        <v>0.53075352779596197</v>
      </c>
      <c r="BG161" s="12">
        <v>0.25118951079163399</v>
      </c>
      <c r="BH161" s="12">
        <v>0.29625762465586802</v>
      </c>
      <c r="BI161" s="11">
        <v>0.70477160063164102</v>
      </c>
      <c r="BJ161" s="12">
        <v>0.29881818212714201</v>
      </c>
      <c r="BK161" s="11">
        <v>0.68494055237969997</v>
      </c>
      <c r="BL161" s="12">
        <v>0.29269591747596402</v>
      </c>
      <c r="BM161" s="11">
        <v>0.72297854868865197</v>
      </c>
      <c r="BN161" s="12">
        <v>0.25635909248351202</v>
      </c>
      <c r="BO161" s="12">
        <v>0.296248820810804</v>
      </c>
      <c r="BP161" s="11">
        <v>0.70875942113613699</v>
      </c>
      <c r="BQ161" s="12">
        <v>0.29343148475111502</v>
      </c>
      <c r="BR161" s="12">
        <v>0.29541447634212697</v>
      </c>
      <c r="BS161" s="11">
        <v>0.686674784145482</v>
      </c>
      <c r="BT161" s="12">
        <v>0.223402926107648</v>
      </c>
      <c r="BU161" s="12">
        <v>0.29620899802804601</v>
      </c>
      <c r="BV161" s="11">
        <v>0.72859047008117805</v>
      </c>
      <c r="BW161" s="12">
        <v>0.29334832879133999</v>
      </c>
      <c r="BX161" s="12">
        <v>0.29107172666626802</v>
      </c>
      <c r="BY161" s="11">
        <v>0.45986854842753699</v>
      </c>
      <c r="BZ161" s="12">
        <v>0.18982496222005499</v>
      </c>
      <c r="CA161" s="11">
        <v>0.52505888594300398</v>
      </c>
      <c r="CB161" s="11">
        <v>0.42158616550529099</v>
      </c>
      <c r="CC161" s="12">
        <v>0.26853496464840698</v>
      </c>
      <c r="CD161" s="11">
        <v>0.51664970997059401</v>
      </c>
      <c r="CE161" s="11">
        <v>0.41960385735083</v>
      </c>
      <c r="CF161" s="12">
        <v>0.28425372848482899</v>
      </c>
      <c r="CG161" s="10">
        <v>0.37181656938477498</v>
      </c>
      <c r="CH161" s="10">
        <v>0.38352880996209698</v>
      </c>
      <c r="CI161" s="12">
        <v>0.35826670024534502</v>
      </c>
      <c r="CJ161" s="12">
        <v>0.344625609282314</v>
      </c>
      <c r="CK161" s="12">
        <v>0.33495418036992503</v>
      </c>
      <c r="CL161" s="12">
        <v>0.29402653456949002</v>
      </c>
      <c r="CM161" s="10">
        <v>0.37864699595323398</v>
      </c>
      <c r="CN161" s="11">
        <v>0.50868586728769305</v>
      </c>
      <c r="CO161" s="10">
        <v>0.37019403178723598</v>
      </c>
      <c r="CP161" s="10">
        <v>0.36568868532301801</v>
      </c>
      <c r="CQ161" s="11">
        <v>0.48254478107077597</v>
      </c>
      <c r="CR161" s="10">
        <v>0.36605028556858399</v>
      </c>
      <c r="CS161" s="10">
        <v>0.379830883962474</v>
      </c>
      <c r="CT161" s="12">
        <v>0.29517367199422401</v>
      </c>
      <c r="CU161" s="11">
        <v>0.43935272735248698</v>
      </c>
      <c r="CV161" s="11">
        <v>0.451557240431263</v>
      </c>
      <c r="CW161" s="11">
        <v>0.66224244782123498</v>
      </c>
      <c r="CX161" s="12">
        <v>0.18361827776474299</v>
      </c>
      <c r="CY161" s="12">
        <v>0.111250361715277</v>
      </c>
      <c r="CZ161" s="12">
        <v>0.236765264640412</v>
      </c>
      <c r="DA161" s="12">
        <v>0.28385012075534899</v>
      </c>
      <c r="DB161" s="12">
        <v>0.32159848997164397</v>
      </c>
      <c r="DC161" s="11">
        <v>0.46604114310616901</v>
      </c>
      <c r="DD161" s="11">
        <v>0.66130889223951705</v>
      </c>
      <c r="DE161" s="11">
        <v>0.76843402309007502</v>
      </c>
      <c r="DF161" s="11">
        <v>0.71599672849011298</v>
      </c>
      <c r="DG161" s="12">
        <v>0.23302593277078401</v>
      </c>
      <c r="DH161" s="12">
        <v>9.4573073392389295E-2</v>
      </c>
      <c r="DI161" s="12">
        <v>0.26794061665630697</v>
      </c>
      <c r="DJ161" s="12">
        <v>0.23906210247620999</v>
      </c>
      <c r="DK161" s="10">
        <v>0.33893530728668397</v>
      </c>
      <c r="DL161" s="11">
        <v>0.46174299936510399</v>
      </c>
      <c r="DM161" s="11">
        <v>0.63857448609809297</v>
      </c>
      <c r="DN161" s="11">
        <v>0.74831340494794296</v>
      </c>
      <c r="DO161" s="11">
        <v>0.62247663646540696</v>
      </c>
      <c r="DP161" s="12">
        <v>0.119136699461956</v>
      </c>
      <c r="DQ161" s="12">
        <v>0.124245506303843</v>
      </c>
      <c r="DR161" s="12">
        <v>0.19987545698259199</v>
      </c>
      <c r="DS161" s="10">
        <v>0.328694873700071</v>
      </c>
      <c r="DT161" s="12">
        <v>0.30268843208561502</v>
      </c>
      <c r="DU161" s="11">
        <v>0.47032968231628097</v>
      </c>
      <c r="DV161" s="11">
        <v>0.68032434452601498</v>
      </c>
      <c r="DW161" s="11">
        <v>0.78802477306738705</v>
      </c>
      <c r="DX161" s="11">
        <v>0.83582089039429897</v>
      </c>
      <c r="DY161" s="11">
        <v>0.63026229992513805</v>
      </c>
      <c r="DZ161" s="12">
        <v>0.34463615386060098</v>
      </c>
      <c r="EA161" s="12">
        <v>0.26907693652748399</v>
      </c>
      <c r="EB161" s="12">
        <v>0.12521199193277099</v>
      </c>
      <c r="EC161" s="10">
        <v>0.42011714337103001</v>
      </c>
      <c r="ED161" s="11">
        <v>0.79434812299256596</v>
      </c>
      <c r="EE161" s="11">
        <v>0.62246318332586004</v>
      </c>
      <c r="EF161" s="10">
        <v>0.34344584279275098</v>
      </c>
      <c r="EG161" s="12">
        <v>0.25251800837522298</v>
      </c>
      <c r="EH161" s="12">
        <v>0.122501478073281</v>
      </c>
      <c r="EI161" s="11">
        <v>0.47171132404997201</v>
      </c>
      <c r="EJ161" s="11">
        <v>0</v>
      </c>
      <c r="EK161" s="11">
        <v>0.63697373188683803</v>
      </c>
      <c r="EL161" s="10">
        <v>0.34499229715849</v>
      </c>
      <c r="EM161" s="12">
        <v>0.28549550634661203</v>
      </c>
      <c r="EN161" s="12">
        <v>0.12409051134481899</v>
      </c>
      <c r="EO161" s="10">
        <v>0.36859918859367202</v>
      </c>
      <c r="EP161" s="11">
        <v>0.66224244782123498</v>
      </c>
      <c r="EQ161" s="12">
        <v>0.14577839917823901</v>
      </c>
      <c r="ER161" s="12">
        <v>0.184450689296347</v>
      </c>
      <c r="ES161" s="12">
        <v>0.28310433457134299</v>
      </c>
      <c r="ET161" s="10">
        <v>0.40310000892034797</v>
      </c>
      <c r="EU161" s="11">
        <v>0.65637825930009297</v>
      </c>
      <c r="EV161" s="11">
        <v>0.76843402309007502</v>
      </c>
      <c r="EW161" s="11">
        <v>0.71599672849011298</v>
      </c>
      <c r="EX161" s="12">
        <v>0.17439691960668499</v>
      </c>
      <c r="EY161" s="12">
        <v>0.18855077523903399</v>
      </c>
      <c r="EZ161" s="12">
        <v>0.25760731965642703</v>
      </c>
      <c r="FA161" s="10">
        <v>0.40753441953469299</v>
      </c>
      <c r="FB161" s="11">
        <v>0.63631715505633801</v>
      </c>
      <c r="FC161" s="11">
        <v>0.74831340494794296</v>
      </c>
      <c r="FD161" s="11">
        <v>0.62247663646540696</v>
      </c>
      <c r="FE161" s="12">
        <v>0.110789857259638</v>
      </c>
      <c r="FF161" s="12">
        <v>0.17665762276028099</v>
      </c>
      <c r="FG161" s="12">
        <v>0.30690690216109701</v>
      </c>
      <c r="FH161" s="10">
        <v>0.397845072564595</v>
      </c>
      <c r="FI161" s="11">
        <v>0.67369354382806201</v>
      </c>
      <c r="FJ161" s="11">
        <v>0.78802477306738705</v>
      </c>
    </row>
    <row r="162" spans="1:166" x14ac:dyDescent="0.35">
      <c r="A162" s="13" t="s">
        <v>313</v>
      </c>
      <c r="B162" s="10">
        <v>0.28791070468478502</v>
      </c>
      <c r="C162" s="11">
        <v>0.31881007320425803</v>
      </c>
      <c r="D162" s="12">
        <v>0.25375081215973999</v>
      </c>
      <c r="E162" s="11">
        <v>0.69450876837734099</v>
      </c>
      <c r="F162" s="11">
        <v>0.40030201449917102</v>
      </c>
      <c r="G162" s="12">
        <v>0.22429647471730699</v>
      </c>
      <c r="H162" s="12">
        <v>0.19959703635040099</v>
      </c>
      <c r="I162" s="12">
        <v>0.163621896360859</v>
      </c>
      <c r="J162" s="12">
        <v>0.20428365261176801</v>
      </c>
      <c r="K162" s="12">
        <v>0.20590573743310001</v>
      </c>
      <c r="L162" s="11">
        <v>0.42171266515033401</v>
      </c>
      <c r="M162" s="10">
        <v>0.28344204207610602</v>
      </c>
      <c r="N162" s="10">
        <v>0.30214199460019298</v>
      </c>
      <c r="O162" s="11">
        <v>0.69440447387055304</v>
      </c>
      <c r="P162" s="11">
        <v>0.45299453592349997</v>
      </c>
      <c r="Q162" s="10">
        <v>0.26445546827474897</v>
      </c>
      <c r="R162" s="12">
        <v>0.23254164321152701</v>
      </c>
      <c r="S162" s="12">
        <v>0.19901517303458499</v>
      </c>
      <c r="T162" s="10">
        <v>0.24749399989349999</v>
      </c>
      <c r="U162" s="10">
        <v>0.24194704524289701</v>
      </c>
      <c r="V162" s="11">
        <v>0.43423313755054699</v>
      </c>
      <c r="W162" s="11">
        <v>0.31582487079470101</v>
      </c>
      <c r="X162" s="11">
        <v>0.32816940382521798</v>
      </c>
      <c r="Y162" s="11">
        <v>0.69460831966696601</v>
      </c>
      <c r="Z162" s="11">
        <v>0.35397185128883102</v>
      </c>
      <c r="AA162" s="12">
        <v>0.18312301118647201</v>
      </c>
      <c r="AB162" s="12">
        <v>0.16706880736198201</v>
      </c>
      <c r="AC162" s="12">
        <v>0.12634259068981099</v>
      </c>
      <c r="AD162" s="12">
        <v>0.15052426813386699</v>
      </c>
      <c r="AE162" s="12">
        <v>0.15154784281309799</v>
      </c>
      <c r="AF162" s="11">
        <v>0.40929085874629101</v>
      </c>
      <c r="AG162" s="12">
        <v>0.25007574900791701</v>
      </c>
      <c r="AH162" s="10">
        <v>0.26597431169834901</v>
      </c>
      <c r="AI162" s="12">
        <v>0.27869652588504301</v>
      </c>
      <c r="AJ162" s="11">
        <v>0.31283688170989798</v>
      </c>
      <c r="AK162" s="12">
        <v>0.241568511961544</v>
      </c>
      <c r="AL162" s="11">
        <v>0.33620043631664998</v>
      </c>
      <c r="AM162" s="11">
        <v>0.34944631144407201</v>
      </c>
      <c r="AN162" s="10">
        <v>0.32053772624434201</v>
      </c>
      <c r="AO162" s="11">
        <v>0.73586019080162801</v>
      </c>
      <c r="AP162" s="11">
        <v>0.39557091992068599</v>
      </c>
      <c r="AQ162" s="12">
        <v>0.192405960753571</v>
      </c>
      <c r="AR162" s="12">
        <v>0.167601639817997</v>
      </c>
      <c r="AS162" s="11">
        <v>0.41455254348791098</v>
      </c>
      <c r="AT162" s="11">
        <v>0.55090457580533403</v>
      </c>
      <c r="AU162" s="12">
        <v>0.17866774783758499</v>
      </c>
      <c r="AV162" s="11">
        <v>0.42893046179237898</v>
      </c>
      <c r="AW162" s="11">
        <v>0.54730280565064804</v>
      </c>
      <c r="AX162" s="12">
        <v>0.20477902883892499</v>
      </c>
      <c r="AY162" s="11">
        <v>0.40208450873118001</v>
      </c>
      <c r="AZ162" s="11">
        <v>0.562011811256383</v>
      </c>
      <c r="BA162" s="12">
        <v>0.148307730272669</v>
      </c>
      <c r="BB162" s="11">
        <v>0.34679619276736601</v>
      </c>
      <c r="BC162" s="12">
        <v>0.23677772446932099</v>
      </c>
      <c r="BD162" s="11">
        <v>0.37748517711418</v>
      </c>
      <c r="BE162" s="10">
        <v>0.26989245968080999</v>
      </c>
      <c r="BF162" s="11">
        <v>0.317395204491838</v>
      </c>
      <c r="BG162" s="12">
        <v>0.19506340021516999</v>
      </c>
      <c r="BH162" s="12">
        <v>0.229208229268382</v>
      </c>
      <c r="BI162" s="11">
        <v>0.51260525755334596</v>
      </c>
      <c r="BJ162" s="12">
        <v>0.26413669750442997</v>
      </c>
      <c r="BK162" s="11">
        <v>0.53614382782452397</v>
      </c>
      <c r="BL162" s="12">
        <v>0.18853770632710301</v>
      </c>
      <c r="BM162" s="11">
        <v>0.49152447404988903</v>
      </c>
      <c r="BN162" s="10">
        <v>0.31174240684809801</v>
      </c>
      <c r="BO162" s="12">
        <v>0.19100583731064999</v>
      </c>
      <c r="BP162" s="11">
        <v>0.517718902089919</v>
      </c>
      <c r="BQ162" s="11">
        <v>0.35588179379108997</v>
      </c>
      <c r="BR162" s="12">
        <v>0.22402921961191699</v>
      </c>
      <c r="BS162" s="11">
        <v>0.55403589837558298</v>
      </c>
      <c r="BT162" s="10">
        <v>0.264879770992551</v>
      </c>
      <c r="BU162" s="12">
        <v>0.153449029074923</v>
      </c>
      <c r="BV162" s="11">
        <v>0.48523852327995098</v>
      </c>
      <c r="BW162" s="12">
        <v>0.18915505521656301</v>
      </c>
      <c r="BX162" s="12">
        <v>0.19072530071625801</v>
      </c>
      <c r="BY162" s="12">
        <v>0.239629781688418</v>
      </c>
      <c r="BZ162" s="12">
        <v>0.156792191826234</v>
      </c>
      <c r="CA162" s="11">
        <v>0.40745609581577003</v>
      </c>
      <c r="CB162" s="10">
        <v>0.28705968764497403</v>
      </c>
      <c r="CC162" s="12">
        <v>0.20080642717275701</v>
      </c>
      <c r="CD162" s="11">
        <v>0.43582202673397502</v>
      </c>
      <c r="CE162" s="12">
        <v>0.26120313688249802</v>
      </c>
      <c r="CF162" s="12">
        <v>0.22208334625412601</v>
      </c>
      <c r="CG162" s="10">
        <v>0.276509728674255</v>
      </c>
      <c r="CH162" s="12">
        <v>0.264557419184906</v>
      </c>
      <c r="CI162" s="12">
        <v>0.26160077523570002</v>
      </c>
      <c r="CJ162" s="12">
        <v>0.25010202532352199</v>
      </c>
      <c r="CK162" s="12">
        <v>0.26864628021678899</v>
      </c>
      <c r="CL162" s="12">
        <v>0.24434976326872099</v>
      </c>
      <c r="CM162" s="10">
        <v>0.29458432804648899</v>
      </c>
      <c r="CN162" s="11">
        <v>0.34152652053499299</v>
      </c>
      <c r="CO162" s="10">
        <v>0.28222833820890098</v>
      </c>
      <c r="CP162" s="10">
        <v>0.27692736810194002</v>
      </c>
      <c r="CQ162" s="11">
        <v>0.35271793741234703</v>
      </c>
      <c r="CR162" s="10">
        <v>0.30295517063465599</v>
      </c>
      <c r="CS162" s="12">
        <v>0.25141596227425</v>
      </c>
      <c r="CT162" s="12">
        <v>0.24318844460263001</v>
      </c>
      <c r="CU162" s="11">
        <v>0.31851574906021801</v>
      </c>
      <c r="CV162" s="11">
        <v>0.36493322027201103</v>
      </c>
      <c r="CW162" s="11">
        <v>0.60301409078460699</v>
      </c>
      <c r="CX162" s="10">
        <v>0.24462427039262499</v>
      </c>
      <c r="CY162" s="12">
        <v>0.20846543280080601</v>
      </c>
      <c r="CZ162" s="12">
        <v>0.20076258492820001</v>
      </c>
      <c r="DA162" s="12">
        <v>0.165610279039756</v>
      </c>
      <c r="DB162" s="12">
        <v>0.19861862892384</v>
      </c>
      <c r="DC162" s="12">
        <v>0.235128334950988</v>
      </c>
      <c r="DD162" s="11">
        <v>0.38618764462743299</v>
      </c>
      <c r="DE162" s="11">
        <v>0.69541072115941405</v>
      </c>
      <c r="DF162" s="11">
        <v>0.61218143875474096</v>
      </c>
      <c r="DG162" s="10">
        <v>0.26036413380170698</v>
      </c>
      <c r="DH162" s="10">
        <v>0.24194704524289701</v>
      </c>
      <c r="DI162" s="10">
        <v>0.24391010448199599</v>
      </c>
      <c r="DJ162" s="12">
        <v>0.20391557309837999</v>
      </c>
      <c r="DK162" s="12">
        <v>0.23121363764417099</v>
      </c>
      <c r="DL162" s="10">
        <v>0.266482689111539</v>
      </c>
      <c r="DM162" s="11">
        <v>0.444278791874957</v>
      </c>
      <c r="DN162" s="11">
        <v>0.69694890923882002</v>
      </c>
      <c r="DO162" s="11">
        <v>0.602460252385011</v>
      </c>
      <c r="DP162" s="10">
        <v>0.219480703629538</v>
      </c>
      <c r="DQ162" s="12">
        <v>0.155575929026495</v>
      </c>
      <c r="DR162" s="12">
        <v>0.14809774433256501</v>
      </c>
      <c r="DS162" s="12">
        <v>0.12550270659851201</v>
      </c>
      <c r="DT162" s="12">
        <v>0.16596572970194801</v>
      </c>
      <c r="DU162" s="12">
        <v>0.20384404449309701</v>
      </c>
      <c r="DV162" s="10">
        <v>0.33452134802906103</v>
      </c>
      <c r="DW162" s="11">
        <v>0.69391304062748904</v>
      </c>
      <c r="DX162" s="11">
        <v>0.795719975801091</v>
      </c>
      <c r="DY162" s="11">
        <v>0.39901059892905999</v>
      </c>
      <c r="DZ162" s="12">
        <v>0.189243378697979</v>
      </c>
      <c r="EA162" s="12">
        <v>0.19068844784057701</v>
      </c>
      <c r="EB162" s="12">
        <v>0.19862286105885299</v>
      </c>
      <c r="EC162" s="11">
        <v>0.42171266515033401</v>
      </c>
      <c r="ED162" s="11">
        <v>0.75793756681339497</v>
      </c>
      <c r="EE162" s="11">
        <v>0.44324532585420801</v>
      </c>
      <c r="EF162" s="12">
        <v>0.22321694201379499</v>
      </c>
      <c r="EG162" s="12">
        <v>0.231274709562002</v>
      </c>
      <c r="EH162" s="12">
        <v>0.234634563896222</v>
      </c>
      <c r="EI162" s="11">
        <v>0.43423313755054699</v>
      </c>
      <c r="EJ162" s="11">
        <v>0</v>
      </c>
      <c r="EK162" s="11">
        <v>0.35536422324257999</v>
      </c>
      <c r="EL162" s="12">
        <v>0.15687417401125001</v>
      </c>
      <c r="EM162" s="12">
        <v>0.13865717995912599</v>
      </c>
      <c r="EN162" s="12">
        <v>0.15234320366703299</v>
      </c>
      <c r="EO162" s="11">
        <v>0.40929085874629101</v>
      </c>
      <c r="EP162" s="11">
        <v>0.60301409078460699</v>
      </c>
      <c r="EQ162" s="12">
        <v>0.20560706927476</v>
      </c>
      <c r="ER162" s="12">
        <v>0.21446909421709201</v>
      </c>
      <c r="ES162" s="12">
        <v>0.17509582252396599</v>
      </c>
      <c r="ET162" s="12">
        <v>0.21838573506987399</v>
      </c>
      <c r="EU162" s="11">
        <v>0.37364467679101798</v>
      </c>
      <c r="EV162" s="11">
        <v>0.69541072115941405</v>
      </c>
      <c r="EW162" s="11">
        <v>0.61218143875474096</v>
      </c>
      <c r="EX162" s="12">
        <v>0.22094747892878799</v>
      </c>
      <c r="EY162" s="10">
        <v>0.26353151357105398</v>
      </c>
      <c r="EZ162" s="12">
        <v>0.21299403816335999</v>
      </c>
      <c r="FA162" s="10">
        <v>0.25345179291602898</v>
      </c>
      <c r="FB162" s="11">
        <v>0.41276466705843701</v>
      </c>
      <c r="FC162" s="11">
        <v>0.69694890923882002</v>
      </c>
      <c r="FD162" s="11">
        <v>0.602460252385011</v>
      </c>
      <c r="FE162" s="12">
        <v>0.18186870325708801</v>
      </c>
      <c r="FF162" s="12">
        <v>0.15376617723998001</v>
      </c>
      <c r="FG162" s="12">
        <v>0.13164795886369701</v>
      </c>
      <c r="FH162" s="12">
        <v>0.183194874019078</v>
      </c>
      <c r="FI162" s="10">
        <v>0.33817627309319398</v>
      </c>
      <c r="FJ162" s="11">
        <v>0.69391304062748904</v>
      </c>
    </row>
    <row r="163" spans="1:166" x14ac:dyDescent="0.35">
      <c r="A163" s="13" t="s">
        <v>314</v>
      </c>
      <c r="B163" s="10">
        <v>0.19121501845210301</v>
      </c>
      <c r="C163" s="11">
        <v>0.206483212576138</v>
      </c>
      <c r="D163" s="12">
        <v>0.175433973501364</v>
      </c>
      <c r="E163" s="11">
        <v>0.60058718831001001</v>
      </c>
      <c r="F163" s="11">
        <v>0.33257877043808198</v>
      </c>
      <c r="G163" s="10">
        <v>0.163635222781877</v>
      </c>
      <c r="H163" s="12">
        <v>0.111203903323186</v>
      </c>
      <c r="I163" s="12">
        <v>8.2941818647544394E-2</v>
      </c>
      <c r="J163" s="12">
        <v>9.8906918008669797E-2</v>
      </c>
      <c r="K163" s="12">
        <v>5.4370683439515399E-2</v>
      </c>
      <c r="L163" s="11">
        <v>0.29667041734002603</v>
      </c>
      <c r="M163" s="11">
        <v>0.20025639786951699</v>
      </c>
      <c r="N163" s="12">
        <v>0.16242105860504599</v>
      </c>
      <c r="O163" s="11">
        <v>0.57406197782774504</v>
      </c>
      <c r="P163" s="11">
        <v>0.36915379312284402</v>
      </c>
      <c r="Q163" s="10">
        <v>0.19307898715115099</v>
      </c>
      <c r="R163" s="10">
        <v>0.14513615081182701</v>
      </c>
      <c r="S163" s="12">
        <v>0.10506873028878901</v>
      </c>
      <c r="T163" s="12">
        <v>0.11940081751505</v>
      </c>
      <c r="U163" s="12">
        <v>3.7807953876006398E-2</v>
      </c>
      <c r="V163" s="11">
        <v>0.33032594342350102</v>
      </c>
      <c r="W163" s="11">
        <v>0.21844664580081399</v>
      </c>
      <c r="X163" s="10">
        <v>0.16897495968415499</v>
      </c>
      <c r="Y163" s="11">
        <v>0.625906056890706</v>
      </c>
      <c r="Z163" s="11">
        <v>0.30076577486293798</v>
      </c>
      <c r="AA163" s="12">
        <v>0.133447669482394</v>
      </c>
      <c r="AB163" s="12">
        <v>7.7516469340330102E-2</v>
      </c>
      <c r="AC163" s="12">
        <v>5.9559366802375002E-2</v>
      </c>
      <c r="AD163" s="12">
        <v>7.3613001185527896E-2</v>
      </c>
      <c r="AE163" s="12">
        <v>6.4954493649876696E-2</v>
      </c>
      <c r="AF163" s="11">
        <v>0.265175192401571</v>
      </c>
      <c r="AG163" s="10">
        <v>0.18192523802876201</v>
      </c>
      <c r="AH163" s="12">
        <v>0.15384360466203501</v>
      </c>
      <c r="AI163" s="10">
        <v>0.18645029283199399</v>
      </c>
      <c r="AJ163" s="10">
        <v>0.19977575891430999</v>
      </c>
      <c r="AK163" s="12">
        <v>0.17219647304708</v>
      </c>
      <c r="AL163" s="10">
        <v>0.21618602525533601</v>
      </c>
      <c r="AM163" s="11">
        <v>0.24088544939715001</v>
      </c>
      <c r="AN163" s="10">
        <v>0.193182892931301</v>
      </c>
      <c r="AO163" s="11">
        <v>0.66898726181107804</v>
      </c>
      <c r="AP163" s="10">
        <v>0.212141494552988</v>
      </c>
      <c r="AQ163" s="12">
        <v>7.4307130040181801E-2</v>
      </c>
      <c r="AR163" s="12">
        <v>5.8961521915964897E-2</v>
      </c>
      <c r="AS163" s="11">
        <v>0.28894009147244998</v>
      </c>
      <c r="AT163" s="11">
        <v>0.42068031512736498</v>
      </c>
      <c r="AU163" s="12">
        <v>6.5807754778776498E-2</v>
      </c>
      <c r="AV163" s="11">
        <v>0.32184032141000801</v>
      </c>
      <c r="AW163" s="11">
        <v>0.45572229020185201</v>
      </c>
      <c r="AX163" s="12">
        <v>8.3802599590657598E-2</v>
      </c>
      <c r="AY163" s="11">
        <v>0.26050627490455303</v>
      </c>
      <c r="AZ163" s="11">
        <v>0.39696570564771</v>
      </c>
      <c r="BA163" s="12">
        <v>4.7835979155881801E-2</v>
      </c>
      <c r="BB163" s="11">
        <v>0.26992452176430198</v>
      </c>
      <c r="BC163" s="12">
        <v>0.122867933173847</v>
      </c>
      <c r="BD163" s="11">
        <v>0.28931116017743802</v>
      </c>
      <c r="BE163" s="12">
        <v>0.13742929942208501</v>
      </c>
      <c r="BF163" s="11">
        <v>0.25145530341896799</v>
      </c>
      <c r="BG163" s="12">
        <v>0.105333608929286</v>
      </c>
      <c r="BH163" s="12">
        <v>0.127334783902292</v>
      </c>
      <c r="BI163" s="11">
        <v>0.43572839948914899</v>
      </c>
      <c r="BJ163" s="12">
        <v>0.14765887814672601</v>
      </c>
      <c r="BK163" s="11">
        <v>0.44031756615204698</v>
      </c>
      <c r="BL163" s="12">
        <v>0.104870436818991</v>
      </c>
      <c r="BM163" s="11">
        <v>0.43271585417036801</v>
      </c>
      <c r="BN163" s="12">
        <v>0.16415234979339499</v>
      </c>
      <c r="BO163" s="12">
        <v>0.10727187219446301</v>
      </c>
      <c r="BP163" s="11">
        <v>0.44054505422597501</v>
      </c>
      <c r="BQ163" s="10">
        <v>0.18971828727793599</v>
      </c>
      <c r="BR163" s="12">
        <v>0.12624533686494899</v>
      </c>
      <c r="BS163" s="11">
        <v>0.44848826574476502</v>
      </c>
      <c r="BT163" s="12">
        <v>0.14090530937326701</v>
      </c>
      <c r="BU163" s="12">
        <v>8.6573629062020901E-2</v>
      </c>
      <c r="BV163" s="11">
        <v>0.43454395805025098</v>
      </c>
      <c r="BW163" s="12">
        <v>9.7853262365237101E-2</v>
      </c>
      <c r="BX163" s="12">
        <v>0.113433937393334</v>
      </c>
      <c r="BY163" s="10">
        <v>0.179274236051533</v>
      </c>
      <c r="BZ163" s="12">
        <v>6.0231332785480499E-2</v>
      </c>
      <c r="CA163" s="11">
        <v>0.33317287373987498</v>
      </c>
      <c r="CB163" s="10">
        <v>0.18614020448694399</v>
      </c>
      <c r="CC163" s="12">
        <v>0.10688682495400099</v>
      </c>
      <c r="CD163" s="11">
        <v>0.313477254561292</v>
      </c>
      <c r="CE163" s="12">
        <v>0.16439713882719401</v>
      </c>
      <c r="CF163" s="12">
        <v>0.134842865332442</v>
      </c>
      <c r="CG163" s="10">
        <v>0.161480051115932</v>
      </c>
      <c r="CH163" s="12">
        <v>0.16065604514520701</v>
      </c>
      <c r="CI163" s="12">
        <v>0.17186687414028901</v>
      </c>
      <c r="CJ163" s="12">
        <v>0.15425492876661501</v>
      </c>
      <c r="CK163" s="12">
        <v>0.164863435711947</v>
      </c>
      <c r="CL163" s="12">
        <v>0.13992804769206299</v>
      </c>
      <c r="CM163" s="10">
        <v>0.19148351827333801</v>
      </c>
      <c r="CN163" s="11">
        <v>0.26455547094809501</v>
      </c>
      <c r="CO163" s="10">
        <v>0.18991778721177099</v>
      </c>
      <c r="CP163" s="10">
        <v>0.18042749136772901</v>
      </c>
      <c r="CQ163" s="11">
        <v>0.23659166666081499</v>
      </c>
      <c r="CR163" s="10">
        <v>0.185598557174558</v>
      </c>
      <c r="CS163" s="12">
        <v>0.172215023787719</v>
      </c>
      <c r="CT163" s="12">
        <v>0.145627352729474</v>
      </c>
      <c r="CU163" s="11">
        <v>0.22230841371954899</v>
      </c>
      <c r="CV163" s="11">
        <v>0.26599162358872502</v>
      </c>
      <c r="CW163" s="11">
        <v>0.51104112329422702</v>
      </c>
      <c r="CX163" s="12">
        <v>8.7281196777109202E-2</v>
      </c>
      <c r="CY163" s="12">
        <v>5.5046586832369397E-2</v>
      </c>
      <c r="CZ163" s="12">
        <v>9.5937586702190006E-2</v>
      </c>
      <c r="DA163" s="12">
        <v>8.5173523332314399E-2</v>
      </c>
      <c r="DB163" s="12">
        <v>0.11137028957020199</v>
      </c>
      <c r="DC163" s="10">
        <v>0.17385604092880799</v>
      </c>
      <c r="DD163" s="11">
        <v>0.31753140384825701</v>
      </c>
      <c r="DE163" s="11">
        <v>0.60198986702981006</v>
      </c>
      <c r="DF163" s="11">
        <v>0.54935423260883398</v>
      </c>
      <c r="DG163" s="10">
        <v>0.116318671784712</v>
      </c>
      <c r="DH163" s="12">
        <v>3.7807953876006398E-2</v>
      </c>
      <c r="DI163" s="12">
        <v>0.115206863753838</v>
      </c>
      <c r="DJ163" s="12">
        <v>0.10993284209988501</v>
      </c>
      <c r="DK163" s="12">
        <v>0.14430730306808101</v>
      </c>
      <c r="DL163" s="10">
        <v>0.194974362629381</v>
      </c>
      <c r="DM163" s="11">
        <v>0.35950801524932902</v>
      </c>
      <c r="DN163" s="11">
        <v>0.57845217643470304</v>
      </c>
      <c r="DO163" s="11">
        <v>0.48381013677705698</v>
      </c>
      <c r="DP163" s="12">
        <v>5.0342335476687698E-2</v>
      </c>
      <c r="DQ163" s="12">
        <v>6.6680960325432706E-2</v>
      </c>
      <c r="DR163" s="12">
        <v>7.2426324102314102E-2</v>
      </c>
      <c r="DS163" s="12">
        <v>5.9163435672642303E-2</v>
      </c>
      <c r="DT163" s="12">
        <v>7.8199034624561695E-2</v>
      </c>
      <c r="DU163" s="10">
        <v>0.15278490973341199</v>
      </c>
      <c r="DV163" s="11">
        <v>0.28044446906046</v>
      </c>
      <c r="DW163" s="11">
        <v>0.62490770226900205</v>
      </c>
      <c r="DX163" s="11">
        <v>0.69725367082253897</v>
      </c>
      <c r="DY163" s="11">
        <v>0.326109603955552</v>
      </c>
      <c r="DZ163" s="12">
        <v>0.11339849519108799</v>
      </c>
      <c r="EA163" s="12">
        <v>0.10018847660188999</v>
      </c>
      <c r="EB163" s="12">
        <v>5.1509917391588098E-2</v>
      </c>
      <c r="EC163" s="11">
        <v>0.29667041734002603</v>
      </c>
      <c r="ED163" s="11">
        <v>0.63387622363060803</v>
      </c>
      <c r="EE163" s="11">
        <v>0.35516001299751399</v>
      </c>
      <c r="EF163" s="12">
        <v>0.14293382845899499</v>
      </c>
      <c r="EG163" s="12">
        <v>0.119247506420293</v>
      </c>
      <c r="EH163" s="12">
        <v>4.0727709742348801E-2</v>
      </c>
      <c r="EI163" s="11">
        <v>0.33032594342350102</v>
      </c>
      <c r="EJ163" s="11">
        <v>0</v>
      </c>
      <c r="EK163" s="11">
        <v>0.29765614117693701</v>
      </c>
      <c r="EL163" s="12">
        <v>8.5196624916090494E-2</v>
      </c>
      <c r="EM163" s="12">
        <v>7.5970030008319103E-2</v>
      </c>
      <c r="EN163" s="12">
        <v>5.60679207293171E-2</v>
      </c>
      <c r="EO163" s="11">
        <v>0.265175192401571</v>
      </c>
      <c r="EP163" s="11">
        <v>0.51104112329422702</v>
      </c>
      <c r="EQ163" s="12">
        <v>7.1867624013281395E-2</v>
      </c>
      <c r="ER163" s="12">
        <v>7.8534981935196702E-2</v>
      </c>
      <c r="ES163" s="12">
        <v>9.1414882126187993E-2</v>
      </c>
      <c r="ET163" s="12">
        <v>0.14417594057337699</v>
      </c>
      <c r="EU163" s="11">
        <v>0.30934382852449599</v>
      </c>
      <c r="EV163" s="11">
        <v>0.60198986702981006</v>
      </c>
      <c r="EW163" s="11">
        <v>0.54935423260883398</v>
      </c>
      <c r="EX163" s="12">
        <v>9.0019141888744103E-2</v>
      </c>
      <c r="EY163" s="12">
        <v>8.4800114080982106E-2</v>
      </c>
      <c r="EZ163" s="12">
        <v>0.106455775894337</v>
      </c>
      <c r="FA163" s="10">
        <v>0.179812750594075</v>
      </c>
      <c r="FB163" s="11">
        <v>0.33433253048320899</v>
      </c>
      <c r="FC163" s="11">
        <v>0.57845217643470304</v>
      </c>
      <c r="FD163" s="11">
        <v>0.48381013677705698</v>
      </c>
      <c r="FE163" s="12">
        <v>5.02322869287831E-2</v>
      </c>
      <c r="FF163" s="12">
        <v>6.8196450221225793E-2</v>
      </c>
      <c r="FG163" s="12">
        <v>7.2484225912027203E-2</v>
      </c>
      <c r="FH163" s="12">
        <v>0.108312089979648</v>
      </c>
      <c r="FI163" s="11">
        <v>0.28709362539111699</v>
      </c>
      <c r="FJ163" s="11">
        <v>0.62490770226900205</v>
      </c>
    </row>
    <row r="165" spans="1:166" ht="28.5" customHeight="1" x14ac:dyDescent="0.35">
      <c r="A165" s="23" t="s">
        <v>315</v>
      </c>
      <c r="B165" s="23"/>
      <c r="C165" s="23"/>
      <c r="D165" s="23"/>
      <c r="E165" s="23"/>
      <c r="F165" s="23"/>
      <c r="G165" s="23"/>
      <c r="H165" s="23"/>
      <c r="I165" s="23"/>
      <c r="J165" s="23"/>
      <c r="K165" s="23"/>
      <c r="L165" s="23"/>
      <c r="M165" s="23"/>
      <c r="N165" s="23"/>
      <c r="O165" s="23"/>
      <c r="P165" s="23"/>
      <c r="Q165" s="23"/>
      <c r="R165" s="23"/>
      <c r="S165" s="23"/>
      <c r="T165" s="23"/>
      <c r="U165" s="23"/>
      <c r="V165" s="23"/>
      <c r="W165" s="23"/>
      <c r="X165" s="23"/>
      <c r="Y165" s="23"/>
      <c r="Z165" s="23"/>
      <c r="AA165" s="23"/>
      <c r="AB165" s="23"/>
      <c r="AC165" s="23"/>
      <c r="AD165" s="23"/>
      <c r="AE165" s="23"/>
      <c r="AF165" s="23"/>
      <c r="AG165" s="23"/>
      <c r="AH165" s="23"/>
      <c r="AI165" s="23"/>
      <c r="AJ165" s="23"/>
      <c r="AK165" s="23"/>
      <c r="AL165" s="23"/>
      <c r="AM165" s="23"/>
      <c r="AN165" s="23"/>
      <c r="AO165" s="23"/>
      <c r="AP165" s="23"/>
      <c r="AQ165" s="23"/>
      <c r="AR165" s="23"/>
      <c r="AS165" s="23"/>
      <c r="AT165" s="23"/>
      <c r="AU165" s="23"/>
      <c r="AV165" s="23"/>
      <c r="AW165" s="23"/>
      <c r="AX165" s="23"/>
      <c r="AY165" s="23"/>
      <c r="AZ165" s="23"/>
      <c r="BA165" s="23"/>
      <c r="BB165" s="23"/>
      <c r="BC165" s="23"/>
      <c r="BD165" s="23"/>
      <c r="BE165" s="23"/>
      <c r="BF165" s="23"/>
      <c r="BG165" s="23"/>
      <c r="BH165" s="23"/>
      <c r="BI165" s="23"/>
      <c r="BJ165" s="23"/>
      <c r="BK165" s="23"/>
      <c r="BL165" s="23"/>
      <c r="BM165" s="23"/>
      <c r="BN165" s="23"/>
      <c r="BO165" s="23"/>
      <c r="BP165" s="23"/>
      <c r="BQ165" s="23"/>
      <c r="BR165" s="23"/>
      <c r="BS165" s="23"/>
      <c r="BT165" s="23"/>
      <c r="BU165" s="23"/>
      <c r="BV165" s="23"/>
      <c r="BW165" s="23"/>
      <c r="BX165" s="23"/>
      <c r="BY165" s="23"/>
      <c r="BZ165" s="23"/>
      <c r="CA165" s="23"/>
      <c r="CB165" s="23"/>
      <c r="CC165" s="23"/>
      <c r="CD165" s="23"/>
      <c r="CE165" s="23"/>
      <c r="CF165" s="23"/>
      <c r="CG165" s="23"/>
      <c r="CH165" s="23"/>
      <c r="CI165" s="23"/>
      <c r="CJ165" s="23"/>
      <c r="CK165" s="23"/>
      <c r="CL165" s="23"/>
      <c r="CM165" s="23"/>
      <c r="CN165" s="23"/>
      <c r="CO165" s="23"/>
      <c r="CP165" s="23"/>
      <c r="CQ165" s="23"/>
      <c r="CR165" s="23"/>
      <c r="CS165" s="23"/>
      <c r="CT165" s="23"/>
      <c r="CU165" s="23"/>
      <c r="CV165" s="23"/>
      <c r="CW165" s="23"/>
      <c r="CX165" s="23"/>
      <c r="CY165" s="23"/>
      <c r="CZ165" s="23"/>
      <c r="DA165" s="23"/>
      <c r="DB165" s="23"/>
      <c r="DC165" s="23"/>
      <c r="DD165" s="23"/>
      <c r="DE165" s="23"/>
      <c r="DF165" s="23"/>
      <c r="DG165" s="23"/>
      <c r="DH165" s="23"/>
      <c r="DI165" s="23"/>
      <c r="DJ165" s="23"/>
      <c r="DK165" s="23"/>
      <c r="DL165" s="23"/>
      <c r="DM165" s="23"/>
      <c r="DN165" s="23"/>
      <c r="DO165" s="23"/>
      <c r="DP165" s="23"/>
      <c r="DQ165" s="23"/>
      <c r="DR165" s="23"/>
      <c r="DS165" s="23"/>
      <c r="DT165" s="23"/>
      <c r="DU165" s="23"/>
      <c r="DV165" s="23"/>
      <c r="DW165" s="23"/>
      <c r="DX165" s="23"/>
      <c r="DY165" s="23"/>
      <c r="DZ165" s="23"/>
      <c r="EA165" s="23"/>
      <c r="EB165" s="23"/>
      <c r="EC165" s="23"/>
      <c r="ED165" s="23"/>
      <c r="EE165" s="23"/>
      <c r="EF165" s="23"/>
      <c r="EG165" s="23"/>
      <c r="EH165" s="23"/>
      <c r="EI165" s="23"/>
      <c r="EJ165" s="23"/>
      <c r="EK165" s="23"/>
      <c r="EL165" s="23"/>
      <c r="EM165" s="23"/>
      <c r="EN165" s="23"/>
      <c r="EO165" s="23"/>
      <c r="EP165" s="23"/>
      <c r="EQ165" s="23"/>
      <c r="ER165" s="23"/>
      <c r="ES165" s="23"/>
      <c r="ET165" s="23"/>
      <c r="EU165" s="23"/>
      <c r="EV165" s="23"/>
      <c r="EW165" s="23"/>
      <c r="EX165" s="23"/>
      <c r="EY165" s="23"/>
      <c r="EZ165" s="23"/>
      <c r="FA165" s="23"/>
      <c r="FB165" s="23"/>
      <c r="FC165" s="23"/>
      <c r="FD165" s="23"/>
      <c r="FE165" s="23"/>
      <c r="FF165" s="23"/>
      <c r="FG165" s="23"/>
      <c r="FH165" s="23"/>
      <c r="FI165" s="23"/>
      <c r="FJ165" s="23"/>
    </row>
    <row r="166" spans="1:166" ht="42" x14ac:dyDescent="0.35">
      <c r="A166" s="24" t="s">
        <v>203</v>
      </c>
      <c r="B166" s="16" t="s">
        <v>264</v>
      </c>
      <c r="C166" s="22" t="s">
        <v>12</v>
      </c>
      <c r="D166" s="22"/>
      <c r="E166" s="22" t="s">
        <v>13</v>
      </c>
      <c r="F166" s="22"/>
      <c r="G166" s="22"/>
      <c r="H166" s="22"/>
      <c r="I166" s="22"/>
      <c r="J166" s="22"/>
      <c r="K166" s="22"/>
      <c r="L166" s="22"/>
      <c r="M166" s="22"/>
      <c r="N166" s="22"/>
      <c r="O166" s="22" t="s">
        <v>204</v>
      </c>
      <c r="P166" s="22"/>
      <c r="Q166" s="22"/>
      <c r="R166" s="22"/>
      <c r="S166" s="22"/>
      <c r="T166" s="22"/>
      <c r="U166" s="22"/>
      <c r="V166" s="22"/>
      <c r="W166" s="22"/>
      <c r="X166" s="22"/>
      <c r="Y166" s="22" t="s">
        <v>205</v>
      </c>
      <c r="Z166" s="22"/>
      <c r="AA166" s="22"/>
      <c r="AB166" s="22"/>
      <c r="AC166" s="22"/>
      <c r="AD166" s="22"/>
      <c r="AE166" s="22"/>
      <c r="AF166" s="22"/>
      <c r="AG166" s="22"/>
      <c r="AH166" s="22"/>
      <c r="AI166" s="22" t="s">
        <v>268</v>
      </c>
      <c r="AJ166" s="22"/>
      <c r="AK166" s="22"/>
      <c r="AL166" s="22" t="s">
        <v>14</v>
      </c>
      <c r="AM166" s="22"/>
      <c r="AN166" s="22"/>
      <c r="AO166" s="22" t="s">
        <v>218</v>
      </c>
      <c r="AP166" s="22"/>
      <c r="AQ166" s="22"/>
      <c r="AR166" s="22"/>
      <c r="AS166" s="22"/>
      <c r="AT166" s="22"/>
      <c r="AU166" s="22"/>
      <c r="AV166" s="22" t="s">
        <v>219</v>
      </c>
      <c r="AW166" s="22"/>
      <c r="AX166" s="22"/>
      <c r="AY166" s="22" t="s">
        <v>220</v>
      </c>
      <c r="AZ166" s="22"/>
      <c r="BA166" s="22"/>
      <c r="BB166" s="22" t="s">
        <v>206</v>
      </c>
      <c r="BC166" s="22"/>
      <c r="BD166" s="22" t="s">
        <v>207</v>
      </c>
      <c r="BE166" s="22"/>
      <c r="BF166" s="22" t="s">
        <v>208</v>
      </c>
      <c r="BG166" s="22"/>
      <c r="BH166" s="22" t="s">
        <v>15</v>
      </c>
      <c r="BI166" s="22"/>
      <c r="BJ166" s="22" t="s">
        <v>16</v>
      </c>
      <c r="BK166" s="22"/>
      <c r="BL166" s="22" t="s">
        <v>17</v>
      </c>
      <c r="BM166" s="22"/>
      <c r="BN166" s="22" t="s">
        <v>18</v>
      </c>
      <c r="BO166" s="22"/>
      <c r="BP166" s="22"/>
      <c r="BQ166" s="22" t="s">
        <v>221</v>
      </c>
      <c r="BR166" s="22"/>
      <c r="BS166" s="22"/>
      <c r="BT166" s="22" t="s">
        <v>222</v>
      </c>
      <c r="BU166" s="22"/>
      <c r="BV166" s="22"/>
      <c r="BW166" s="22" t="s">
        <v>19</v>
      </c>
      <c r="BX166" s="22"/>
      <c r="BY166" s="22" t="s">
        <v>20</v>
      </c>
      <c r="BZ166" s="22"/>
      <c r="CA166" s="22" t="s">
        <v>21</v>
      </c>
      <c r="CB166" s="22"/>
      <c r="CC166" s="22"/>
      <c r="CD166" s="22" t="s">
        <v>22</v>
      </c>
      <c r="CE166" s="22"/>
      <c r="CF166" s="22"/>
      <c r="CG166" s="22" t="s">
        <v>23</v>
      </c>
      <c r="CH166" s="22"/>
      <c r="CI166" s="22"/>
      <c r="CJ166" s="22"/>
      <c r="CK166" s="22" t="s">
        <v>25</v>
      </c>
      <c r="CL166" s="22"/>
      <c r="CM166" s="22"/>
      <c r="CN166" s="22"/>
      <c r="CO166" s="22" t="s">
        <v>26</v>
      </c>
      <c r="CP166" s="22"/>
      <c r="CQ166" s="22"/>
      <c r="CR166" s="22" t="s">
        <v>27</v>
      </c>
      <c r="CS166" s="22"/>
      <c r="CT166" s="22" t="s">
        <v>28</v>
      </c>
      <c r="CU166" s="22"/>
      <c r="CV166" s="16" t="s">
        <v>29</v>
      </c>
      <c r="CW166" s="22" t="s">
        <v>30</v>
      </c>
      <c r="CX166" s="22"/>
      <c r="CY166" s="22"/>
      <c r="CZ166" s="22"/>
      <c r="DA166" s="22"/>
      <c r="DB166" s="22"/>
      <c r="DC166" s="22"/>
      <c r="DD166" s="22"/>
      <c r="DE166" s="22"/>
      <c r="DF166" s="22" t="s">
        <v>31</v>
      </c>
      <c r="DG166" s="22"/>
      <c r="DH166" s="22"/>
      <c r="DI166" s="22"/>
      <c r="DJ166" s="22"/>
      <c r="DK166" s="22"/>
      <c r="DL166" s="22"/>
      <c r="DM166" s="22"/>
      <c r="DN166" s="22"/>
      <c r="DO166" s="22" t="s">
        <v>32</v>
      </c>
      <c r="DP166" s="22"/>
      <c r="DQ166" s="22"/>
      <c r="DR166" s="22"/>
      <c r="DS166" s="22"/>
      <c r="DT166" s="22"/>
      <c r="DU166" s="22"/>
      <c r="DV166" s="22"/>
      <c r="DW166" s="22"/>
      <c r="DX166" s="22" t="s">
        <v>33</v>
      </c>
      <c r="DY166" s="22"/>
      <c r="DZ166" s="22"/>
      <c r="EA166" s="22"/>
      <c r="EB166" s="22"/>
      <c r="EC166" s="22"/>
      <c r="ED166" s="22" t="s">
        <v>34</v>
      </c>
      <c r="EE166" s="22"/>
      <c r="EF166" s="22"/>
      <c r="EG166" s="22"/>
      <c r="EH166" s="22"/>
      <c r="EI166" s="22"/>
      <c r="EJ166" s="22" t="s">
        <v>35</v>
      </c>
      <c r="EK166" s="22"/>
      <c r="EL166" s="22"/>
      <c r="EM166" s="22"/>
      <c r="EN166" s="22"/>
      <c r="EO166" s="22"/>
      <c r="EP166" s="22" t="s">
        <v>36</v>
      </c>
      <c r="EQ166" s="22"/>
      <c r="ER166" s="22"/>
      <c r="ES166" s="22"/>
      <c r="ET166" s="22"/>
      <c r="EU166" s="22"/>
      <c r="EV166" s="22"/>
      <c r="EW166" s="22" t="s">
        <v>37</v>
      </c>
      <c r="EX166" s="22"/>
      <c r="EY166" s="22"/>
      <c r="EZ166" s="22"/>
      <c r="FA166" s="22"/>
      <c r="FB166" s="22"/>
      <c r="FC166" s="22"/>
      <c r="FD166" s="22" t="s">
        <v>38</v>
      </c>
      <c r="FE166" s="22"/>
      <c r="FF166" s="22"/>
      <c r="FG166" s="22"/>
      <c r="FH166" s="22"/>
      <c r="FI166" s="22"/>
      <c r="FJ166" s="22"/>
    </row>
    <row r="167" spans="1:166" ht="31.5" x14ac:dyDescent="0.35">
      <c r="A167" s="24"/>
      <c r="B167" s="16" t="s">
        <v>1</v>
      </c>
      <c r="C167" s="16" t="s">
        <v>39</v>
      </c>
      <c r="D167" s="16" t="s">
        <v>40</v>
      </c>
      <c r="E167" s="16" t="s">
        <v>41</v>
      </c>
      <c r="F167" s="16" t="s">
        <v>42</v>
      </c>
      <c r="G167" s="16" t="s">
        <v>43</v>
      </c>
      <c r="H167" s="16" t="s">
        <v>44</v>
      </c>
      <c r="I167" s="16" t="s">
        <v>45</v>
      </c>
      <c r="J167" s="16" t="s">
        <v>46</v>
      </c>
      <c r="K167" s="16" t="s">
        <v>47</v>
      </c>
      <c r="L167" s="16" t="s">
        <v>48</v>
      </c>
      <c r="M167" s="16" t="s">
        <v>49</v>
      </c>
      <c r="N167" s="16" t="s">
        <v>209</v>
      </c>
      <c r="O167" s="16" t="s">
        <v>41</v>
      </c>
      <c r="P167" s="16" t="s">
        <v>42</v>
      </c>
      <c r="Q167" s="16" t="s">
        <v>43</v>
      </c>
      <c r="R167" s="16" t="s">
        <v>44</v>
      </c>
      <c r="S167" s="16" t="s">
        <v>45</v>
      </c>
      <c r="T167" s="16" t="s">
        <v>46</v>
      </c>
      <c r="U167" s="16" t="s">
        <v>47</v>
      </c>
      <c r="V167" s="16" t="s">
        <v>48</v>
      </c>
      <c r="W167" s="16" t="s">
        <v>49</v>
      </c>
      <c r="X167" s="16" t="s">
        <v>209</v>
      </c>
      <c r="Y167" s="16" t="s">
        <v>41</v>
      </c>
      <c r="Z167" s="16" t="s">
        <v>42</v>
      </c>
      <c r="AA167" s="16" t="s">
        <v>43</v>
      </c>
      <c r="AB167" s="16" t="s">
        <v>44</v>
      </c>
      <c r="AC167" s="16" t="s">
        <v>45</v>
      </c>
      <c r="AD167" s="16" t="s">
        <v>46</v>
      </c>
      <c r="AE167" s="16" t="s">
        <v>47</v>
      </c>
      <c r="AF167" s="16" t="s">
        <v>48</v>
      </c>
      <c r="AG167" s="16" t="s">
        <v>49</v>
      </c>
      <c r="AH167" s="16" t="s">
        <v>209</v>
      </c>
      <c r="AI167" s="16" t="s">
        <v>269</v>
      </c>
      <c r="AJ167" s="16" t="s">
        <v>270</v>
      </c>
      <c r="AK167" s="16" t="s">
        <v>271</v>
      </c>
      <c r="AL167" s="16" t="s">
        <v>50</v>
      </c>
      <c r="AM167" s="16" t="s">
        <v>210</v>
      </c>
      <c r="AN167" s="16" t="s">
        <v>211</v>
      </c>
      <c r="AO167" s="16" t="s">
        <v>223</v>
      </c>
      <c r="AP167" s="16" t="s">
        <v>224</v>
      </c>
      <c r="AQ167" s="16" t="s">
        <v>225</v>
      </c>
      <c r="AR167" s="16" t="s">
        <v>226</v>
      </c>
      <c r="AS167" s="16" t="s">
        <v>52</v>
      </c>
      <c r="AT167" s="16" t="s">
        <v>227</v>
      </c>
      <c r="AU167" s="16" t="s">
        <v>228</v>
      </c>
      <c r="AV167" s="16" t="s">
        <v>52</v>
      </c>
      <c r="AW167" s="16" t="s">
        <v>227</v>
      </c>
      <c r="AX167" s="16" t="s">
        <v>228</v>
      </c>
      <c r="AY167" s="16" t="s">
        <v>52</v>
      </c>
      <c r="AZ167" s="16" t="s">
        <v>227</v>
      </c>
      <c r="BA167" s="16" t="s">
        <v>228</v>
      </c>
      <c r="BB167" s="16" t="s">
        <v>212</v>
      </c>
      <c r="BC167" s="16" t="s">
        <v>213</v>
      </c>
      <c r="BD167" s="16" t="s">
        <v>212</v>
      </c>
      <c r="BE167" s="16" t="s">
        <v>213</v>
      </c>
      <c r="BF167" s="16" t="s">
        <v>212</v>
      </c>
      <c r="BG167" s="16" t="s">
        <v>213</v>
      </c>
      <c r="BH167" s="16" t="s">
        <v>53</v>
      </c>
      <c r="BI167" s="16" t="s">
        <v>54</v>
      </c>
      <c r="BJ167" s="16" t="s">
        <v>53</v>
      </c>
      <c r="BK167" s="16" t="s">
        <v>54</v>
      </c>
      <c r="BL167" s="16" t="s">
        <v>53</v>
      </c>
      <c r="BM167" s="16" t="s">
        <v>54</v>
      </c>
      <c r="BN167" s="16" t="s">
        <v>277</v>
      </c>
      <c r="BO167" s="16" t="s">
        <v>278</v>
      </c>
      <c r="BP167" s="16" t="s">
        <v>55</v>
      </c>
      <c r="BQ167" s="16" t="s">
        <v>277</v>
      </c>
      <c r="BR167" s="16" t="s">
        <v>278</v>
      </c>
      <c r="BS167" s="16" t="s">
        <v>55</v>
      </c>
      <c r="BT167" s="16" t="s">
        <v>277</v>
      </c>
      <c r="BU167" s="16" t="s">
        <v>278</v>
      </c>
      <c r="BV167" s="16" t="s">
        <v>55</v>
      </c>
      <c r="BW167" s="16" t="s">
        <v>56</v>
      </c>
      <c r="BX167" s="16" t="s">
        <v>57</v>
      </c>
      <c r="BY167" s="16" t="s">
        <v>58</v>
      </c>
      <c r="BZ167" s="16" t="s">
        <v>59</v>
      </c>
      <c r="CA167" s="16" t="s">
        <v>52</v>
      </c>
      <c r="CB167" s="16" t="s">
        <v>51</v>
      </c>
      <c r="CC167" s="16" t="s">
        <v>60</v>
      </c>
      <c r="CD167" s="16" t="s">
        <v>61</v>
      </c>
      <c r="CE167" s="16" t="s">
        <v>62</v>
      </c>
      <c r="CF167" s="16" t="s">
        <v>63</v>
      </c>
      <c r="CG167" s="16" t="s">
        <v>64</v>
      </c>
      <c r="CH167" s="16" t="s">
        <v>65</v>
      </c>
      <c r="CI167" s="16" t="s">
        <v>66</v>
      </c>
      <c r="CJ167" s="16" t="s">
        <v>67</v>
      </c>
      <c r="CK167" s="16" t="s">
        <v>71</v>
      </c>
      <c r="CL167" s="16" t="s">
        <v>72</v>
      </c>
      <c r="CM167" s="16" t="s">
        <v>73</v>
      </c>
      <c r="CN167" s="16" t="s">
        <v>74</v>
      </c>
      <c r="CO167" s="16" t="s">
        <v>75</v>
      </c>
      <c r="CP167" s="16" t="s">
        <v>76</v>
      </c>
      <c r="CQ167" s="16" t="s">
        <v>77</v>
      </c>
      <c r="CR167" s="16" t="s">
        <v>78</v>
      </c>
      <c r="CS167" s="16" t="s">
        <v>229</v>
      </c>
      <c r="CT167" s="16" t="s">
        <v>79</v>
      </c>
      <c r="CU167" s="16" t="s">
        <v>80</v>
      </c>
      <c r="CV167" s="16" t="s">
        <v>79</v>
      </c>
      <c r="CW167" s="16" t="s">
        <v>83</v>
      </c>
      <c r="CX167" s="16" t="s">
        <v>84</v>
      </c>
      <c r="CY167" s="16" t="s">
        <v>85</v>
      </c>
      <c r="CZ167" s="16" t="s">
        <v>86</v>
      </c>
      <c r="DA167" s="16" t="s">
        <v>87</v>
      </c>
      <c r="DB167" s="16" t="s">
        <v>88</v>
      </c>
      <c r="DC167" s="16" t="s">
        <v>89</v>
      </c>
      <c r="DD167" s="16" t="s">
        <v>90</v>
      </c>
      <c r="DE167" s="16" t="s">
        <v>91</v>
      </c>
      <c r="DF167" s="16" t="s">
        <v>83</v>
      </c>
      <c r="DG167" s="16" t="s">
        <v>84</v>
      </c>
      <c r="DH167" s="16" t="s">
        <v>85</v>
      </c>
      <c r="DI167" s="16" t="s">
        <v>86</v>
      </c>
      <c r="DJ167" s="16" t="s">
        <v>87</v>
      </c>
      <c r="DK167" s="16" t="s">
        <v>88</v>
      </c>
      <c r="DL167" s="16" t="s">
        <v>89</v>
      </c>
      <c r="DM167" s="16" t="s">
        <v>90</v>
      </c>
      <c r="DN167" s="16" t="s">
        <v>91</v>
      </c>
      <c r="DO167" s="16" t="s">
        <v>83</v>
      </c>
      <c r="DP167" s="16" t="s">
        <v>84</v>
      </c>
      <c r="DQ167" s="16" t="s">
        <v>85</v>
      </c>
      <c r="DR167" s="16" t="s">
        <v>86</v>
      </c>
      <c r="DS167" s="16" t="s">
        <v>87</v>
      </c>
      <c r="DT167" s="16" t="s">
        <v>88</v>
      </c>
      <c r="DU167" s="16" t="s">
        <v>89</v>
      </c>
      <c r="DV167" s="16" t="s">
        <v>90</v>
      </c>
      <c r="DW167" s="16" t="s">
        <v>91</v>
      </c>
      <c r="DX167" s="16" t="s">
        <v>92</v>
      </c>
      <c r="DY167" s="16" t="s">
        <v>93</v>
      </c>
      <c r="DZ167" s="16" t="s">
        <v>214</v>
      </c>
      <c r="EA167" s="16" t="s">
        <v>215</v>
      </c>
      <c r="EB167" s="16" t="s">
        <v>216</v>
      </c>
      <c r="EC167" s="16" t="s">
        <v>94</v>
      </c>
      <c r="ED167" s="16" t="s">
        <v>92</v>
      </c>
      <c r="EE167" s="16" t="s">
        <v>93</v>
      </c>
      <c r="EF167" s="16" t="s">
        <v>214</v>
      </c>
      <c r="EG167" s="16" t="s">
        <v>215</v>
      </c>
      <c r="EH167" s="16" t="s">
        <v>216</v>
      </c>
      <c r="EI167" s="16" t="s">
        <v>94</v>
      </c>
      <c r="EJ167" s="16" t="s">
        <v>92</v>
      </c>
      <c r="EK167" s="16" t="s">
        <v>93</v>
      </c>
      <c r="EL167" s="16" t="s">
        <v>214</v>
      </c>
      <c r="EM167" s="16" t="s">
        <v>215</v>
      </c>
      <c r="EN167" s="16" t="s">
        <v>216</v>
      </c>
      <c r="EO167" s="16" t="s">
        <v>94</v>
      </c>
      <c r="EP167" s="16" t="s">
        <v>95</v>
      </c>
      <c r="EQ167" s="16" t="s">
        <v>96</v>
      </c>
      <c r="ER167" s="16" t="s">
        <v>97</v>
      </c>
      <c r="ES167" s="16" t="s">
        <v>98</v>
      </c>
      <c r="ET167" s="16" t="s">
        <v>272</v>
      </c>
      <c r="EU167" s="16" t="s">
        <v>99</v>
      </c>
      <c r="EV167" s="16" t="s">
        <v>100</v>
      </c>
      <c r="EW167" s="16" t="s">
        <v>95</v>
      </c>
      <c r="EX167" s="16" t="s">
        <v>96</v>
      </c>
      <c r="EY167" s="16" t="s">
        <v>97</v>
      </c>
      <c r="EZ167" s="16" t="s">
        <v>98</v>
      </c>
      <c r="FA167" s="16" t="s">
        <v>272</v>
      </c>
      <c r="FB167" s="16" t="s">
        <v>99</v>
      </c>
      <c r="FC167" s="16" t="s">
        <v>100</v>
      </c>
      <c r="FD167" s="16" t="s">
        <v>95</v>
      </c>
      <c r="FE167" s="16" t="s">
        <v>96</v>
      </c>
      <c r="FF167" s="16" t="s">
        <v>97</v>
      </c>
      <c r="FG167" s="16" t="s">
        <v>98</v>
      </c>
      <c r="FH167" s="16" t="s">
        <v>272</v>
      </c>
      <c r="FI167" s="16" t="s">
        <v>99</v>
      </c>
      <c r="FJ167" s="16" t="s">
        <v>100</v>
      </c>
    </row>
    <row r="168" spans="1:166" x14ac:dyDescent="0.35">
      <c r="A168" s="15" t="s">
        <v>2</v>
      </c>
      <c r="B168" s="14">
        <v>3698</v>
      </c>
      <c r="C168" s="14">
        <v>1870</v>
      </c>
      <c r="D168" s="14">
        <v>1806</v>
      </c>
      <c r="E168" s="14">
        <v>329</v>
      </c>
      <c r="F168" s="14">
        <v>389</v>
      </c>
      <c r="G168" s="14">
        <v>490</v>
      </c>
      <c r="H168" s="14">
        <v>511</v>
      </c>
      <c r="I168" s="14">
        <v>545</v>
      </c>
      <c r="J168" s="14">
        <v>551</v>
      </c>
      <c r="K168" s="14">
        <v>490</v>
      </c>
      <c r="L168" s="14">
        <v>394</v>
      </c>
      <c r="M168" s="14">
        <v>2814</v>
      </c>
      <c r="N168" s="14">
        <v>884</v>
      </c>
      <c r="O168" s="14">
        <v>161</v>
      </c>
      <c r="P168" s="14">
        <v>186</v>
      </c>
      <c r="Q168" s="14">
        <v>248</v>
      </c>
      <c r="R168" s="14">
        <v>255</v>
      </c>
      <c r="S168" s="14">
        <v>281</v>
      </c>
      <c r="T168" s="14">
        <v>286</v>
      </c>
      <c r="U168" s="14">
        <v>249</v>
      </c>
      <c r="V168" s="14">
        <v>203</v>
      </c>
      <c r="W168" s="14">
        <v>1418</v>
      </c>
      <c r="X168" s="14">
        <v>452</v>
      </c>
      <c r="Y168" s="14">
        <v>168</v>
      </c>
      <c r="Z168" s="14">
        <v>201</v>
      </c>
      <c r="AA168" s="14">
        <v>242</v>
      </c>
      <c r="AB168" s="14">
        <v>255</v>
      </c>
      <c r="AC168" s="14">
        <v>263</v>
      </c>
      <c r="AD168" s="14">
        <v>260</v>
      </c>
      <c r="AE168" s="14">
        <v>232</v>
      </c>
      <c r="AF168" s="14">
        <v>185</v>
      </c>
      <c r="AG168" s="14">
        <v>1389</v>
      </c>
      <c r="AH168" s="14">
        <v>418</v>
      </c>
      <c r="AI168" s="14">
        <v>3105</v>
      </c>
      <c r="AJ168" s="14">
        <v>1565</v>
      </c>
      <c r="AK168" s="14">
        <v>1528</v>
      </c>
      <c r="AL168" s="14">
        <v>593</v>
      </c>
      <c r="AM168" s="14">
        <v>305</v>
      </c>
      <c r="AN168" s="14">
        <v>279</v>
      </c>
      <c r="AO168" s="14">
        <v>114</v>
      </c>
      <c r="AP168" s="14">
        <v>135</v>
      </c>
      <c r="AQ168" s="14">
        <v>153</v>
      </c>
      <c r="AR168" s="14">
        <v>190</v>
      </c>
      <c r="AS168" s="14">
        <v>402</v>
      </c>
      <c r="AT168" s="14">
        <v>249</v>
      </c>
      <c r="AU168" s="14">
        <v>343</v>
      </c>
      <c r="AV168" s="14">
        <v>208</v>
      </c>
      <c r="AW168" s="14">
        <v>129</v>
      </c>
      <c r="AX168" s="14">
        <v>176</v>
      </c>
      <c r="AY168" s="14">
        <v>189</v>
      </c>
      <c r="AZ168" s="14">
        <v>116</v>
      </c>
      <c r="BA168" s="14">
        <v>163</v>
      </c>
      <c r="BB168" s="14">
        <v>1719</v>
      </c>
      <c r="BC168" s="14">
        <v>1979</v>
      </c>
      <c r="BD168" s="14">
        <v>850</v>
      </c>
      <c r="BE168" s="14">
        <v>1020</v>
      </c>
      <c r="BF168" s="14">
        <v>867</v>
      </c>
      <c r="BG168" s="14">
        <v>940</v>
      </c>
      <c r="BH168" s="14">
        <v>2932</v>
      </c>
      <c r="BI168" s="14">
        <v>766</v>
      </c>
      <c r="BJ168" s="14">
        <v>1494</v>
      </c>
      <c r="BK168" s="14">
        <v>376</v>
      </c>
      <c r="BL168" s="14">
        <v>1418</v>
      </c>
      <c r="BM168" s="14">
        <v>389</v>
      </c>
      <c r="BN168" s="14">
        <v>842</v>
      </c>
      <c r="BO168" s="14">
        <v>1886</v>
      </c>
      <c r="BP168" s="14">
        <v>734</v>
      </c>
      <c r="BQ168" s="14">
        <v>403</v>
      </c>
      <c r="BR168" s="14">
        <v>991</v>
      </c>
      <c r="BS168" s="14">
        <v>355</v>
      </c>
      <c r="BT168" s="14">
        <v>425</v>
      </c>
      <c r="BU168" s="14">
        <v>892</v>
      </c>
      <c r="BV168" s="14">
        <v>377</v>
      </c>
      <c r="BW168" s="14">
        <v>734</v>
      </c>
      <c r="BX168" s="14">
        <v>1070</v>
      </c>
      <c r="BY168" s="14">
        <v>723</v>
      </c>
      <c r="BZ168" s="14">
        <v>1108</v>
      </c>
      <c r="CA168" s="14">
        <v>548</v>
      </c>
      <c r="CB168" s="14">
        <v>1380</v>
      </c>
      <c r="CC168" s="14">
        <v>1353</v>
      </c>
      <c r="CD168" s="14">
        <v>816</v>
      </c>
      <c r="CE168" s="14">
        <v>956</v>
      </c>
      <c r="CF168" s="14">
        <v>1587</v>
      </c>
      <c r="CG168" s="14">
        <v>547</v>
      </c>
      <c r="CH168" s="14">
        <v>1280</v>
      </c>
      <c r="CI168" s="14">
        <v>1412</v>
      </c>
      <c r="CJ168" s="14">
        <v>725</v>
      </c>
      <c r="CK168" s="14">
        <v>2720</v>
      </c>
      <c r="CL168" s="14">
        <v>1405</v>
      </c>
      <c r="CM168" s="14">
        <v>1316</v>
      </c>
      <c r="CN168" s="14">
        <v>977</v>
      </c>
      <c r="CO168" s="14">
        <v>1761</v>
      </c>
      <c r="CP168" s="14">
        <v>1524</v>
      </c>
      <c r="CQ168" s="14">
        <v>413</v>
      </c>
      <c r="CR168" s="14">
        <v>1151</v>
      </c>
      <c r="CS168" s="14">
        <v>2131</v>
      </c>
      <c r="CT168" s="14">
        <v>1493</v>
      </c>
      <c r="CU168" s="14">
        <v>2203</v>
      </c>
      <c r="CV168" s="14">
        <v>357</v>
      </c>
      <c r="CW168" s="14">
        <v>195</v>
      </c>
      <c r="CX168" s="14">
        <v>199</v>
      </c>
      <c r="CY168" s="14">
        <v>484</v>
      </c>
      <c r="CZ168" s="14">
        <v>553</v>
      </c>
      <c r="DA168" s="14">
        <v>547</v>
      </c>
      <c r="DB168" s="14">
        <v>510</v>
      </c>
      <c r="DC168" s="14">
        <v>496</v>
      </c>
      <c r="DD168" s="14">
        <v>384</v>
      </c>
      <c r="DE168" s="14">
        <v>331</v>
      </c>
      <c r="DF168" s="14">
        <v>100</v>
      </c>
      <c r="DG168" s="14">
        <v>103</v>
      </c>
      <c r="DH168" s="14">
        <v>249</v>
      </c>
      <c r="DI168" s="14">
        <v>285</v>
      </c>
      <c r="DJ168" s="14">
        <v>281</v>
      </c>
      <c r="DK168" s="14">
        <v>257</v>
      </c>
      <c r="DL168" s="14">
        <v>247</v>
      </c>
      <c r="DM168" s="14">
        <v>184</v>
      </c>
      <c r="DN168" s="14">
        <v>163</v>
      </c>
      <c r="DO168" s="14">
        <v>92</v>
      </c>
      <c r="DP168" s="14">
        <v>94</v>
      </c>
      <c r="DQ168" s="14">
        <v>226</v>
      </c>
      <c r="DR168" s="14">
        <v>264</v>
      </c>
      <c r="DS168" s="14">
        <v>264</v>
      </c>
      <c r="DT168" s="14">
        <v>253</v>
      </c>
      <c r="DU168" s="14">
        <v>248</v>
      </c>
      <c r="DV168" s="14">
        <v>198</v>
      </c>
      <c r="DW168" s="14">
        <v>168</v>
      </c>
      <c r="DX168" s="14">
        <v>169</v>
      </c>
      <c r="DY168" s="14">
        <v>781</v>
      </c>
      <c r="DZ168" s="14">
        <v>814</v>
      </c>
      <c r="EA168" s="14">
        <v>946</v>
      </c>
      <c r="EB168" s="14">
        <v>594</v>
      </c>
      <c r="EC168" s="14">
        <v>394</v>
      </c>
      <c r="ED168" s="14">
        <v>79</v>
      </c>
      <c r="EE168" s="14">
        <v>393</v>
      </c>
      <c r="EF168" s="14">
        <v>398</v>
      </c>
      <c r="EG168" s="14">
        <v>512</v>
      </c>
      <c r="EH168" s="14">
        <v>285</v>
      </c>
      <c r="EI168" s="14">
        <v>203</v>
      </c>
      <c r="EJ168" s="14">
        <v>90</v>
      </c>
      <c r="EK168" s="14">
        <v>387</v>
      </c>
      <c r="EL168" s="14">
        <v>415</v>
      </c>
      <c r="EM168" s="14">
        <v>428</v>
      </c>
      <c r="EN168" s="14">
        <v>301</v>
      </c>
      <c r="EO168" s="14">
        <v>185</v>
      </c>
      <c r="EP168" s="14">
        <v>195</v>
      </c>
      <c r="EQ168" s="14">
        <v>398</v>
      </c>
      <c r="ER168" s="14">
        <v>750</v>
      </c>
      <c r="ES168" s="14">
        <v>812</v>
      </c>
      <c r="ET168" s="14">
        <v>778</v>
      </c>
      <c r="EU168" s="14">
        <v>435</v>
      </c>
      <c r="EV168" s="14">
        <v>331</v>
      </c>
      <c r="EW168" s="14">
        <v>100</v>
      </c>
      <c r="EX168" s="14">
        <v>205</v>
      </c>
      <c r="EY168" s="14">
        <v>375</v>
      </c>
      <c r="EZ168" s="14">
        <v>423</v>
      </c>
      <c r="FA168" s="14">
        <v>391</v>
      </c>
      <c r="FB168" s="14">
        <v>213</v>
      </c>
      <c r="FC168" s="14">
        <v>163</v>
      </c>
      <c r="FD168" s="14">
        <v>92</v>
      </c>
      <c r="FE168" s="14">
        <v>187</v>
      </c>
      <c r="FF168" s="14">
        <v>366</v>
      </c>
      <c r="FG168" s="14">
        <v>387</v>
      </c>
      <c r="FH168" s="14">
        <v>386</v>
      </c>
      <c r="FI168" s="14">
        <v>221</v>
      </c>
      <c r="FJ168" s="14">
        <v>168</v>
      </c>
    </row>
    <row r="169" spans="1:166" x14ac:dyDescent="0.35">
      <c r="A169" s="13" t="s">
        <v>316</v>
      </c>
      <c r="B169" s="10">
        <v>9.4217110012067506E-2</v>
      </c>
      <c r="C169" s="10">
        <v>9.4461399962081097E-2</v>
      </c>
      <c r="D169" s="10">
        <v>9.3729610009287395E-2</v>
      </c>
      <c r="E169" s="10">
        <v>0.119980362240295</v>
      </c>
      <c r="F169" s="10">
        <v>0.116095449114582</v>
      </c>
      <c r="G169" s="10">
        <v>0.110763073997863</v>
      </c>
      <c r="H169" s="12">
        <v>6.8405545774612206E-2</v>
      </c>
      <c r="I169" s="12">
        <v>3.0641299784685501E-2</v>
      </c>
      <c r="J169" s="12">
        <v>4.4012222844042902E-2</v>
      </c>
      <c r="K169" s="12">
        <v>6.8381015442436702E-2</v>
      </c>
      <c r="L169" s="11">
        <v>0.25419179460929497</v>
      </c>
      <c r="M169" s="12">
        <v>7.6311494034594599E-2</v>
      </c>
      <c r="N169" s="11">
        <v>0.15124088522265799</v>
      </c>
      <c r="O169" s="10">
        <v>9.0219665568260804E-2</v>
      </c>
      <c r="P169" s="10">
        <v>9.6179221158244399E-2</v>
      </c>
      <c r="Q169" s="10">
        <v>9.7961132485285707E-2</v>
      </c>
      <c r="R169" s="10">
        <v>7.7066663691792103E-2</v>
      </c>
      <c r="S169" s="12">
        <v>4.59066976543629E-2</v>
      </c>
      <c r="T169" s="12">
        <v>5.5205089845832098E-2</v>
      </c>
      <c r="U169" s="10">
        <v>7.0319542747596095E-2</v>
      </c>
      <c r="V169" s="11">
        <v>0.26633056736396099</v>
      </c>
      <c r="W169" s="12">
        <v>7.4127787781856594E-2</v>
      </c>
      <c r="X169" s="11">
        <v>0.15821218567218201</v>
      </c>
      <c r="Y169" s="11">
        <v>0.14838757010818401</v>
      </c>
      <c r="Z169" s="10">
        <v>0.13027007655895401</v>
      </c>
      <c r="AA169" s="10">
        <v>0.123888409702255</v>
      </c>
      <c r="AB169" s="10">
        <v>5.9884962021119301E-2</v>
      </c>
      <c r="AC169" s="12">
        <v>1.4404691484063301E-2</v>
      </c>
      <c r="AD169" s="12">
        <v>3.2462273775193999E-2</v>
      </c>
      <c r="AE169" s="10">
        <v>6.8644869858724006E-2</v>
      </c>
      <c r="AF169" s="11">
        <v>0.241324321117066</v>
      </c>
      <c r="AG169" s="12">
        <v>7.8222614279772798E-2</v>
      </c>
      <c r="AH169" s="11">
        <v>0.14530688836190001</v>
      </c>
      <c r="AI169" s="12">
        <v>7.3572534031944303E-2</v>
      </c>
      <c r="AJ169" s="12">
        <v>7.1684075539089898E-2</v>
      </c>
      <c r="AK169" s="12">
        <v>7.5451297880588006E-2</v>
      </c>
      <c r="AL169" s="11">
        <v>0.202411345808924</v>
      </c>
      <c r="AM169" s="11">
        <v>0.211285301915831</v>
      </c>
      <c r="AN169" s="11">
        <v>0.193936635110498</v>
      </c>
      <c r="AO169" s="11">
        <v>0.258595048974881</v>
      </c>
      <c r="AP169" s="11">
        <v>0.26830729013752103</v>
      </c>
      <c r="AQ169" s="11">
        <v>0.240061494667697</v>
      </c>
      <c r="AR169" s="10">
        <v>9.2237032217909701E-2</v>
      </c>
      <c r="AS169" s="11">
        <v>0.25481704016274398</v>
      </c>
      <c r="AT169" s="11">
        <v>0.26387389168590097</v>
      </c>
      <c r="AU169" s="11">
        <v>0.15818689126286301</v>
      </c>
      <c r="AV169" s="11">
        <v>0.26469626763260001</v>
      </c>
      <c r="AW169" s="11">
        <v>0.27923064629569</v>
      </c>
      <c r="AX169" s="11">
        <v>0.161605515682268</v>
      </c>
      <c r="AY169" s="11">
        <v>0.243315800223496</v>
      </c>
      <c r="AZ169" s="11">
        <v>0.24410740029191599</v>
      </c>
      <c r="BA169" s="11">
        <v>0.158152626716139</v>
      </c>
      <c r="BB169" s="10">
        <v>0.101140849532768</v>
      </c>
      <c r="BC169" s="10">
        <v>8.8204908237795407E-2</v>
      </c>
      <c r="BD169" s="10">
        <v>8.9837512889371293E-2</v>
      </c>
      <c r="BE169" s="10">
        <v>9.8316348751709498E-2</v>
      </c>
      <c r="BF169" s="11">
        <v>0.111270511506546</v>
      </c>
      <c r="BG169" s="12">
        <v>7.7554891792525699E-2</v>
      </c>
      <c r="BH169" s="12">
        <v>8.7634299122056003E-2</v>
      </c>
      <c r="BI169" s="11">
        <v>0.11941403295368699</v>
      </c>
      <c r="BJ169" s="10">
        <v>9.3426248646961293E-2</v>
      </c>
      <c r="BK169" s="10">
        <v>9.8576260605589702E-2</v>
      </c>
      <c r="BL169" s="12">
        <v>8.1766145747082006E-2</v>
      </c>
      <c r="BM169" s="11">
        <v>0.13734962580514501</v>
      </c>
      <c r="BN169" s="11">
        <v>0.15635212705649501</v>
      </c>
      <c r="BO169" s="12">
        <v>5.9381095041585501E-2</v>
      </c>
      <c r="BP169" s="11">
        <v>0.11912316357467399</v>
      </c>
      <c r="BQ169" s="11">
        <v>0.174152034187781</v>
      </c>
      <c r="BR169" s="12">
        <v>6.3435306031192198E-2</v>
      </c>
      <c r="BS169" s="10">
        <v>9.9449174917684402E-2</v>
      </c>
      <c r="BT169" s="11">
        <v>0.14136443166579599</v>
      </c>
      <c r="BU169" s="12">
        <v>5.5088562879277103E-2</v>
      </c>
      <c r="BV169" s="11">
        <v>0.13538471631172799</v>
      </c>
      <c r="BW169" s="12">
        <v>3.5638187557592398E-2</v>
      </c>
      <c r="BX169" s="12">
        <v>7.6930825454195398E-2</v>
      </c>
      <c r="BY169" s="10">
        <v>8.7951932427712501E-2</v>
      </c>
      <c r="BZ169" s="12">
        <v>4.0495288245864701E-2</v>
      </c>
      <c r="CA169" s="10">
        <v>0.108633830807044</v>
      </c>
      <c r="CB169" s="12">
        <v>8.0935589152649007E-2</v>
      </c>
      <c r="CC169" s="12">
        <v>5.5247530312489301E-2</v>
      </c>
      <c r="CD169" s="10">
        <v>0.100305128633553</v>
      </c>
      <c r="CE169" s="10">
        <v>9.39877299531202E-2</v>
      </c>
      <c r="CF169" s="10">
        <v>9.5869935892544306E-2</v>
      </c>
      <c r="CG169" s="10">
        <v>7.4330273854488205E-2</v>
      </c>
      <c r="CH169" s="12">
        <v>6.7442058642126296E-2</v>
      </c>
      <c r="CI169" s="10">
        <v>8.4194704533418596E-2</v>
      </c>
      <c r="CJ169" s="10">
        <v>8.5068184959138093E-2</v>
      </c>
      <c r="CK169" s="10">
        <v>8.9888332258608497E-2</v>
      </c>
      <c r="CL169" s="12">
        <v>7.66824107291178E-2</v>
      </c>
      <c r="CM169" s="10">
        <v>0.103986477478325</v>
      </c>
      <c r="CN169" s="10">
        <v>0.10626475520756801</v>
      </c>
      <c r="CO169" s="10">
        <v>9.3596132732739395E-2</v>
      </c>
      <c r="CP169" s="10">
        <v>8.6362027883169601E-2</v>
      </c>
      <c r="CQ169" s="11">
        <v>0.125878135382612</v>
      </c>
      <c r="CR169" s="10">
        <v>8.1908177976348195E-2</v>
      </c>
      <c r="CS169" s="12">
        <v>7.2249933330361393E-2</v>
      </c>
      <c r="CT169" s="11">
        <v>0.113550751205862</v>
      </c>
      <c r="CU169" s="12">
        <v>8.1208532361514305E-2</v>
      </c>
      <c r="CV169" s="10">
        <v>9.4756005266350501E-2</v>
      </c>
      <c r="CW169" s="11">
        <v>0.25607618415074501</v>
      </c>
      <c r="CX169" s="11">
        <v>0.25235119397515199</v>
      </c>
      <c r="CY169" s="12">
        <v>6.9231086793770102E-2</v>
      </c>
      <c r="CZ169" s="12">
        <v>4.37817816136227E-2</v>
      </c>
      <c r="DA169" s="12">
        <v>3.05488890838349E-2</v>
      </c>
      <c r="DB169" s="12">
        <v>6.6462736982599593E-2</v>
      </c>
      <c r="DC169" s="10">
        <v>0.112782723558642</v>
      </c>
      <c r="DD169" s="10">
        <v>0.117477057471723</v>
      </c>
      <c r="DE169" s="10">
        <v>0.11779701057585799</v>
      </c>
      <c r="DF169" s="11">
        <v>0.25808840158858598</v>
      </c>
      <c r="DG169" s="11">
        <v>0.27438378924020002</v>
      </c>
      <c r="DH169" s="10">
        <v>7.0319542747596095E-2</v>
      </c>
      <c r="DI169" s="12">
        <v>5.5468010364953697E-2</v>
      </c>
      <c r="DJ169" s="12">
        <v>4.5924429819587498E-2</v>
      </c>
      <c r="DK169" s="10">
        <v>7.6626549151330395E-2</v>
      </c>
      <c r="DL169" s="10">
        <v>0.100542872658647</v>
      </c>
      <c r="DM169" s="10">
        <v>9.4024280622092102E-2</v>
      </c>
      <c r="DN169" s="10">
        <v>8.8835913796537602E-2</v>
      </c>
      <c r="DO169" s="11">
        <v>0.24570992376710701</v>
      </c>
      <c r="DP169" s="11">
        <v>0.23701498461398701</v>
      </c>
      <c r="DQ169" s="10">
        <v>7.0469425383670306E-2</v>
      </c>
      <c r="DR169" s="12">
        <v>3.19389662651395E-2</v>
      </c>
      <c r="DS169" s="12">
        <v>1.43089338210972E-2</v>
      </c>
      <c r="DT169" s="12">
        <v>5.6289783732176503E-2</v>
      </c>
      <c r="DU169" s="10">
        <v>0.12499522357557701</v>
      </c>
      <c r="DV169" s="11">
        <v>0.13498302632040499</v>
      </c>
      <c r="DW169" s="11">
        <v>0.14599542883838601</v>
      </c>
      <c r="DX169" s="10">
        <v>0.115002962523417</v>
      </c>
      <c r="DY169" s="11">
        <v>0.119210686509996</v>
      </c>
      <c r="DZ169" s="10">
        <v>7.76488355705445E-2</v>
      </c>
      <c r="EA169" s="12">
        <v>4.1247029979124099E-2</v>
      </c>
      <c r="EB169" s="12">
        <v>5.6365638664780698E-2</v>
      </c>
      <c r="EC169" s="11">
        <v>0.25419179460929497</v>
      </c>
      <c r="ED169" s="10">
        <v>9.4552770608688205E-2</v>
      </c>
      <c r="EE169" s="10">
        <v>9.3017012924449097E-2</v>
      </c>
      <c r="EF169" s="10">
        <v>8.6095835032389406E-2</v>
      </c>
      <c r="EG169" s="12">
        <v>5.2300285473515201E-2</v>
      </c>
      <c r="EH169" s="12">
        <v>6.1604906575351101E-2</v>
      </c>
      <c r="EI169" s="11">
        <v>0.26633056736396099</v>
      </c>
      <c r="EJ169" s="10">
        <v>0</v>
      </c>
      <c r="EK169" s="11">
        <v>0.14360996180052099</v>
      </c>
      <c r="EL169" s="10">
        <v>6.9637425998248501E-2</v>
      </c>
      <c r="EM169" s="12">
        <v>2.8552822267430802E-2</v>
      </c>
      <c r="EN169" s="12">
        <v>5.2904620715154602E-2</v>
      </c>
      <c r="EO169" s="11">
        <v>0.241324321117066</v>
      </c>
      <c r="EP169" s="11">
        <v>0.25607618415074501</v>
      </c>
      <c r="EQ169" s="11">
        <v>0.17614480429780099</v>
      </c>
      <c r="ER169" s="12">
        <v>4.6908562496346E-2</v>
      </c>
      <c r="ES169" s="12">
        <v>3.7681351554509801E-2</v>
      </c>
      <c r="ET169" s="10">
        <v>9.1588899321109696E-2</v>
      </c>
      <c r="EU169" s="11">
        <v>0.120643221427031</v>
      </c>
      <c r="EV169" s="10">
        <v>0.11779701057585799</v>
      </c>
      <c r="EW169" s="11">
        <v>0.25808840158858598</v>
      </c>
      <c r="EX169" s="11">
        <v>0.18839478199333101</v>
      </c>
      <c r="EY169" s="12">
        <v>5.3580187342337403E-2</v>
      </c>
      <c r="EZ169" s="12">
        <v>4.7068831157556397E-2</v>
      </c>
      <c r="FA169" s="10">
        <v>8.9834014198082193E-2</v>
      </c>
      <c r="FB169" s="10">
        <v>0.10604963025474499</v>
      </c>
      <c r="FC169" s="10">
        <v>8.8835913796537602E-2</v>
      </c>
      <c r="FD169" s="11">
        <v>0.24570992376710701</v>
      </c>
      <c r="FE169" s="11">
        <v>0.16847094617414601</v>
      </c>
      <c r="FF169" s="12">
        <v>4.1168561420350497E-2</v>
      </c>
      <c r="FG169" s="12">
        <v>2.7631002859222101E-2</v>
      </c>
      <c r="FH169" s="10">
        <v>9.3482133497141698E-2</v>
      </c>
      <c r="FI169" s="10">
        <v>0.13079876987788999</v>
      </c>
      <c r="FJ169" s="11">
        <v>0.14599542883838601</v>
      </c>
    </row>
    <row r="170" spans="1:166" x14ac:dyDescent="0.35">
      <c r="A170" s="13" t="s">
        <v>317</v>
      </c>
      <c r="B170" s="10">
        <v>0.69580597711165804</v>
      </c>
      <c r="C170" s="10">
        <v>0.68588439532649403</v>
      </c>
      <c r="D170" s="10">
        <v>0.70737644510223596</v>
      </c>
      <c r="E170" s="12">
        <v>0.59553507057767796</v>
      </c>
      <c r="F170" s="10">
        <v>0.73667987630588405</v>
      </c>
      <c r="G170" s="11">
        <v>0.75152100999841498</v>
      </c>
      <c r="H170" s="11">
        <v>0.74804152062773199</v>
      </c>
      <c r="I170" s="11">
        <v>0.79606320200693503</v>
      </c>
      <c r="J170" s="11">
        <v>0.75211962122491904</v>
      </c>
      <c r="K170" s="10">
        <v>0.69977387244939904</v>
      </c>
      <c r="L170" s="12">
        <v>0.37994482914529898</v>
      </c>
      <c r="M170" s="11">
        <v>0.739344218648467</v>
      </c>
      <c r="N170" s="12">
        <v>0.55715032284191501</v>
      </c>
      <c r="O170" s="10">
        <v>0.64860540679579903</v>
      </c>
      <c r="P170" s="10">
        <v>0.72891495205032697</v>
      </c>
      <c r="Q170" s="10">
        <v>0.73923931188042702</v>
      </c>
      <c r="R170" s="10">
        <v>0.74478975223124599</v>
      </c>
      <c r="S170" s="10">
        <v>0.73482904448568498</v>
      </c>
      <c r="T170" s="10">
        <v>0.72574858601461001</v>
      </c>
      <c r="U170" s="10">
        <v>0.72233262726842196</v>
      </c>
      <c r="V170" s="12">
        <v>0.36748541134212598</v>
      </c>
      <c r="W170" s="11">
        <v>0.72500980571456897</v>
      </c>
      <c r="X170" s="12">
        <v>0.56321678313039003</v>
      </c>
      <c r="Y170" s="12">
        <v>0.54487832388990298</v>
      </c>
      <c r="Z170" s="10">
        <v>0.74724256084317797</v>
      </c>
      <c r="AA170" s="11">
        <v>0.764112960263164</v>
      </c>
      <c r="AB170" s="11">
        <v>0.75274938719110596</v>
      </c>
      <c r="AC170" s="11">
        <v>0.86087307497762799</v>
      </c>
      <c r="AD170" s="11">
        <v>0.78122433508104006</v>
      </c>
      <c r="AE170" s="10">
        <v>0.66892727627281201</v>
      </c>
      <c r="AF170" s="12">
        <v>0.40247990716231702</v>
      </c>
      <c r="AG170" s="11">
        <v>0.75450119359800005</v>
      </c>
      <c r="AH170" s="12">
        <v>0.55063646059079796</v>
      </c>
      <c r="AI170" s="11">
        <v>0.74153638732971705</v>
      </c>
      <c r="AJ170" s="11">
        <v>0.73131047685586903</v>
      </c>
      <c r="AK170" s="11">
        <v>0.75163034101675297</v>
      </c>
      <c r="AL170" s="12">
        <v>0.45614172869196101</v>
      </c>
      <c r="AM170" s="12">
        <v>0.45289600756950499</v>
      </c>
      <c r="AN170" s="12">
        <v>0.46476371218092299</v>
      </c>
      <c r="AO170" s="12">
        <v>0.20356035105706499</v>
      </c>
      <c r="AP170" s="12">
        <v>0.46154572526104898</v>
      </c>
      <c r="AQ170" s="12">
        <v>0.45426792437935698</v>
      </c>
      <c r="AR170" s="12">
        <v>0.60693392874806595</v>
      </c>
      <c r="AS170" s="12">
        <v>0.38580427857710697</v>
      </c>
      <c r="AT170" s="12">
        <v>0.34378176744912398</v>
      </c>
      <c r="AU170" s="12">
        <v>0.53882408209469201</v>
      </c>
      <c r="AV170" s="12">
        <v>0.37852647809843498</v>
      </c>
      <c r="AW170" s="12">
        <v>0.338112874032514</v>
      </c>
      <c r="AX170" s="12">
        <v>0.53682231023795801</v>
      </c>
      <c r="AY170" s="12">
        <v>0.40120707401260097</v>
      </c>
      <c r="AZ170" s="12">
        <v>0.35745114167915099</v>
      </c>
      <c r="BA170" s="12">
        <v>0.54130378307220905</v>
      </c>
      <c r="BB170" s="11">
        <v>0.71726522817105498</v>
      </c>
      <c r="BC170" s="12">
        <v>0.67717192149646399</v>
      </c>
      <c r="BD170" s="10">
        <v>0.72151149790146996</v>
      </c>
      <c r="BE170" s="12">
        <v>0.65618197098314102</v>
      </c>
      <c r="BF170" s="10">
        <v>0.71426317633296998</v>
      </c>
      <c r="BG170" s="10">
        <v>0.70102609092521995</v>
      </c>
      <c r="BH170" s="10">
        <v>0.70143834852591502</v>
      </c>
      <c r="BI170" s="10">
        <v>0.67424703658080898</v>
      </c>
      <c r="BJ170" s="10">
        <v>0.68515987150720803</v>
      </c>
      <c r="BK170" s="10">
        <v>0.68876447141364905</v>
      </c>
      <c r="BL170" s="11">
        <v>0.71989094015177701</v>
      </c>
      <c r="BM170" s="10">
        <v>0.66174731462848602</v>
      </c>
      <c r="BN170" s="12">
        <v>0.54906850878020896</v>
      </c>
      <c r="BO170" s="11">
        <v>0.76259307653543296</v>
      </c>
      <c r="BP170" s="10">
        <v>0.686305381250918</v>
      </c>
      <c r="BQ170" s="12">
        <v>0.54427239149378703</v>
      </c>
      <c r="BR170" s="11">
        <v>0.73310287784591699</v>
      </c>
      <c r="BS170" s="10">
        <v>0.692761431663378</v>
      </c>
      <c r="BT170" s="12">
        <v>0.553025595116728</v>
      </c>
      <c r="BU170" s="11">
        <v>0.79507007264567897</v>
      </c>
      <c r="BV170" s="10">
        <v>0.68184469218112698</v>
      </c>
      <c r="BW170" s="11">
        <v>0.79711930427301403</v>
      </c>
      <c r="BX170" s="11">
        <v>0.72957905152263902</v>
      </c>
      <c r="BY170" s="11">
        <v>0.75467340703115304</v>
      </c>
      <c r="BZ170" s="11">
        <v>0.76366117551158597</v>
      </c>
      <c r="CA170" s="12">
        <v>0.648013436759586</v>
      </c>
      <c r="CB170" s="11">
        <v>0.74363332037839303</v>
      </c>
      <c r="CC170" s="11">
        <v>0.75570215693328602</v>
      </c>
      <c r="CD170" s="10">
        <v>0.67678981009625205</v>
      </c>
      <c r="CE170" s="10">
        <v>0.71530748704243297</v>
      </c>
      <c r="CF170" s="10">
        <v>0.69499617777919098</v>
      </c>
      <c r="CG170" s="11">
        <v>0.76525736159104096</v>
      </c>
      <c r="CH170" s="11">
        <v>0.77273398033873297</v>
      </c>
      <c r="CI170" s="11">
        <v>0.71582217787452895</v>
      </c>
      <c r="CJ170" s="10">
        <v>0.72296890614726605</v>
      </c>
      <c r="CK170" s="10">
        <v>0.69699926486165997</v>
      </c>
      <c r="CL170" s="11">
        <v>0.71506762006786495</v>
      </c>
      <c r="CM170" s="10">
        <v>0.67771016829921005</v>
      </c>
      <c r="CN170" s="10">
        <v>0.69248487627282196</v>
      </c>
      <c r="CO170" s="10">
        <v>0.68453575799486499</v>
      </c>
      <c r="CP170" s="11">
        <v>0.71649080086780104</v>
      </c>
      <c r="CQ170" s="10">
        <v>0.66748863489018595</v>
      </c>
      <c r="CR170" s="10">
        <v>0.71012430168131202</v>
      </c>
      <c r="CS170" s="11">
        <v>0.74988165629315695</v>
      </c>
      <c r="CT170" s="12">
        <v>0.64253355262901801</v>
      </c>
      <c r="CU170" s="11">
        <v>0.73160486707624595</v>
      </c>
      <c r="CV170" s="10">
        <v>0.66915170807381397</v>
      </c>
      <c r="CW170" s="12">
        <v>0.307642670137245</v>
      </c>
      <c r="CX170" s="12">
        <v>0.45056685118102802</v>
      </c>
      <c r="CY170" s="10">
        <v>0.69877768206636204</v>
      </c>
      <c r="CZ170" s="11">
        <v>0.75102672322729302</v>
      </c>
      <c r="DA170" s="11">
        <v>0.79667825236590195</v>
      </c>
      <c r="DB170" s="11">
        <v>0.75075583557273795</v>
      </c>
      <c r="DC170" s="11">
        <v>0.74702060497335498</v>
      </c>
      <c r="DD170" s="10">
        <v>0.73714780781673905</v>
      </c>
      <c r="DE170" s="12">
        <v>0.59923510032152305</v>
      </c>
      <c r="DF170" s="12">
        <v>0.27890378007952799</v>
      </c>
      <c r="DG170" s="12">
        <v>0.454036392013764</v>
      </c>
      <c r="DH170" s="10">
        <v>0.72233262726842196</v>
      </c>
      <c r="DI170" s="10">
        <v>0.72444243246361895</v>
      </c>
      <c r="DJ170" s="10">
        <v>0.73472661814190099</v>
      </c>
      <c r="DK170" s="10">
        <v>0.74624721432363705</v>
      </c>
      <c r="DL170" s="10">
        <v>0.73887233008902198</v>
      </c>
      <c r="DM170" s="10">
        <v>0.72575392869136601</v>
      </c>
      <c r="DN170" s="10">
        <v>0.65399495116905404</v>
      </c>
      <c r="DO170" s="12">
        <v>0.34136734984721101</v>
      </c>
      <c r="DP170" s="12">
        <v>0.462529709903099</v>
      </c>
      <c r="DQ170" s="10">
        <v>0.66597742473223698</v>
      </c>
      <c r="DR170" s="11">
        <v>0.77973762125326496</v>
      </c>
      <c r="DS170" s="11">
        <v>0.86179794512917096</v>
      </c>
      <c r="DT170" s="11">
        <v>0.75680347464504105</v>
      </c>
      <c r="DU170" s="11">
        <v>0.75515067191419905</v>
      </c>
      <c r="DV170" s="10">
        <v>0.75118862162500799</v>
      </c>
      <c r="DW170" s="12">
        <v>0.54591732751897803</v>
      </c>
      <c r="DX170" s="12">
        <v>0.51197075481325904</v>
      </c>
      <c r="DY170" s="11">
        <v>0.72985195195226904</v>
      </c>
      <c r="DZ170" s="11">
        <v>0.75517218906322603</v>
      </c>
      <c r="EA170" s="11">
        <v>0.773036811226954</v>
      </c>
      <c r="EB170" s="10">
        <v>0.70856555904236396</v>
      </c>
      <c r="EC170" s="12">
        <v>0.37994482914529898</v>
      </c>
      <c r="ED170" s="12">
        <v>0.56415689659514601</v>
      </c>
      <c r="EE170" s="10">
        <v>0.735031646187017</v>
      </c>
      <c r="EF170" s="11">
        <v>0.74368980810477303</v>
      </c>
      <c r="EG170" s="10">
        <v>0.73207687158032797</v>
      </c>
      <c r="EH170" s="10">
        <v>0.71449110894777401</v>
      </c>
      <c r="EI170" s="12">
        <v>0.36748541134212598</v>
      </c>
      <c r="EJ170" s="12">
        <v>0</v>
      </c>
      <c r="EK170" s="10">
        <v>0.72631406650441199</v>
      </c>
      <c r="EL170" s="11">
        <v>0.76709462750484403</v>
      </c>
      <c r="EM170" s="11">
        <v>0.82180852951228101</v>
      </c>
      <c r="EN170" s="10">
        <v>0.69810253761672103</v>
      </c>
      <c r="EO170" s="12">
        <v>0.40247990716231702</v>
      </c>
      <c r="EP170" s="12">
        <v>0.307642670137245</v>
      </c>
      <c r="EQ170" s="12">
        <v>0.52882538537318302</v>
      </c>
      <c r="ER170" s="11">
        <v>0.75836715782578301</v>
      </c>
      <c r="ES170" s="11">
        <v>0.77200329806744095</v>
      </c>
      <c r="ET170" s="11">
        <v>0.75977984903951001</v>
      </c>
      <c r="EU170" s="10">
        <v>0.73126777338526106</v>
      </c>
      <c r="EV170" s="12">
        <v>0.59923510032152305</v>
      </c>
      <c r="EW170" s="12">
        <v>0.27890378007952799</v>
      </c>
      <c r="EX170" s="12">
        <v>0.53799234899917103</v>
      </c>
      <c r="EY170" s="11">
        <v>0.74159775721051302</v>
      </c>
      <c r="EZ170" s="11">
        <v>0.73997537090867804</v>
      </c>
      <c r="FA170" s="11">
        <v>0.75297174604204298</v>
      </c>
      <c r="FB170" s="10">
        <v>0.715441701948207</v>
      </c>
      <c r="FC170" s="10">
        <v>0.65399495116905404</v>
      </c>
      <c r="FD170" s="12">
        <v>0.34136734984721101</v>
      </c>
      <c r="FE170" s="12">
        <v>0.52545858902967502</v>
      </c>
      <c r="FF170" s="11">
        <v>0.76988096418669805</v>
      </c>
      <c r="FG170" s="11">
        <v>0.80873152133013104</v>
      </c>
      <c r="FH170" s="11">
        <v>0.76764585970943899</v>
      </c>
      <c r="FI170" s="10">
        <v>0.74951077103534602</v>
      </c>
      <c r="FJ170" s="12">
        <v>0.54591732751897803</v>
      </c>
    </row>
    <row r="171" spans="1:166" x14ac:dyDescent="0.35">
      <c r="A171" s="13" t="s">
        <v>318</v>
      </c>
      <c r="B171" s="10">
        <v>0.142738748223557</v>
      </c>
      <c r="C171" s="10">
        <v>0.15223807050444399</v>
      </c>
      <c r="D171" s="10">
        <v>0.133195731965598</v>
      </c>
      <c r="E171" s="11">
        <v>0.180905805363826</v>
      </c>
      <c r="F171" s="12">
        <v>9.5021623341524197E-2</v>
      </c>
      <c r="G171" s="10">
        <v>0.117820907277862</v>
      </c>
      <c r="H171" s="10">
        <v>0.14267466095365999</v>
      </c>
      <c r="I171" s="10">
        <v>0.14975315110736201</v>
      </c>
      <c r="J171" s="11">
        <v>0.18235822421754799</v>
      </c>
      <c r="K171" s="10">
        <v>0.14707266334100999</v>
      </c>
      <c r="L171" s="10">
        <v>0.118571454108332</v>
      </c>
      <c r="M171" s="10">
        <v>0.14536877900209599</v>
      </c>
      <c r="N171" s="10">
        <v>0.13436292445402301</v>
      </c>
      <c r="O171" s="11">
        <v>0.20150124606429901</v>
      </c>
      <c r="P171" s="10">
        <v>0.12129887368803199</v>
      </c>
      <c r="Q171" s="10">
        <v>0.14672967887969801</v>
      </c>
      <c r="R171" s="10">
        <v>0.13762337123589699</v>
      </c>
      <c r="S171" s="10">
        <v>0.17906543313225901</v>
      </c>
      <c r="T171" s="10">
        <v>0.179977870735959</v>
      </c>
      <c r="U171" s="10">
        <v>0.122392281115316</v>
      </c>
      <c r="V171" s="10">
        <v>0.12710789586486401</v>
      </c>
      <c r="W171" s="11">
        <v>0.16108309123279599</v>
      </c>
      <c r="X171" s="10">
        <v>0.12450679403194</v>
      </c>
      <c r="Y171" s="10">
        <v>0.16124702615053901</v>
      </c>
      <c r="Z171" s="12">
        <v>7.1256224225919707E-2</v>
      </c>
      <c r="AA171" s="12">
        <v>8.8181861379789103E-2</v>
      </c>
      <c r="AB171" s="10">
        <v>0.14604989542303601</v>
      </c>
      <c r="AC171" s="10">
        <v>0.118935154299205</v>
      </c>
      <c r="AD171" s="11">
        <v>0.18377331816468701</v>
      </c>
      <c r="AE171" s="10">
        <v>0.17494318926081501</v>
      </c>
      <c r="AF171" s="10">
        <v>0.113001010603254</v>
      </c>
      <c r="AG171" s="10">
        <v>0.12891202848514299</v>
      </c>
      <c r="AH171" s="10">
        <v>0.147443608900968</v>
      </c>
      <c r="AI171" s="10">
        <v>0.14350960061891799</v>
      </c>
      <c r="AJ171" s="10">
        <v>0.153850694103284</v>
      </c>
      <c r="AK171" s="10">
        <v>0.13301247786171699</v>
      </c>
      <c r="AL171" s="10">
        <v>0.13869885968777601</v>
      </c>
      <c r="AM171" s="10">
        <v>0.14396699451235101</v>
      </c>
      <c r="AN171" s="10">
        <v>0.134200384280216</v>
      </c>
      <c r="AO171" s="12">
        <v>5.7013104510759E-2</v>
      </c>
      <c r="AP171" s="10">
        <v>9.0144136858980595E-2</v>
      </c>
      <c r="AQ171" s="10">
        <v>0.19024600465390601</v>
      </c>
      <c r="AR171" s="10">
        <v>0.181300823292286</v>
      </c>
      <c r="AS171" s="10">
        <v>0.118845669039185</v>
      </c>
      <c r="AT171" s="12">
        <v>7.5020638064678596E-2</v>
      </c>
      <c r="AU171" s="11">
        <v>0.18529159342703799</v>
      </c>
      <c r="AV171" s="10">
        <v>0.12384266774484</v>
      </c>
      <c r="AW171" s="10">
        <v>8.9923393368433899E-2</v>
      </c>
      <c r="AX171" s="10">
        <v>0.18348220451867001</v>
      </c>
      <c r="AY171" s="10">
        <v>0.116564274523103</v>
      </c>
      <c r="AZ171" s="12">
        <v>6.1179080934947602E-2</v>
      </c>
      <c r="BA171" s="10">
        <v>0.186282406996546</v>
      </c>
      <c r="BB171" s="10">
        <v>0.13212948429640201</v>
      </c>
      <c r="BC171" s="10">
        <v>0.151951260510578</v>
      </c>
      <c r="BD171" s="10">
        <v>0.148771201819282</v>
      </c>
      <c r="BE171" s="10">
        <v>0.15512840952689799</v>
      </c>
      <c r="BF171" s="12">
        <v>0.115497487575557</v>
      </c>
      <c r="BG171" s="10">
        <v>0.14951553833273501</v>
      </c>
      <c r="BH171" s="10">
        <v>0.14536520429549499</v>
      </c>
      <c r="BI171" s="10">
        <v>0.13268550313420399</v>
      </c>
      <c r="BJ171" s="10">
        <v>0.150742534787909</v>
      </c>
      <c r="BK171" s="10">
        <v>0.158183018813981</v>
      </c>
      <c r="BL171" s="10">
        <v>0.13997736029489199</v>
      </c>
      <c r="BM171" s="12">
        <v>0.108469220617209</v>
      </c>
      <c r="BN171" s="10">
        <v>0.13503643818163899</v>
      </c>
      <c r="BO171" s="10">
        <v>0.15329263262799001</v>
      </c>
      <c r="BP171" s="10">
        <v>0.130019716946352</v>
      </c>
      <c r="BQ171" s="10">
        <v>0.11693957245759</v>
      </c>
      <c r="BR171" s="11">
        <v>0.16633276487624299</v>
      </c>
      <c r="BS171" s="10">
        <v>0.16290919280534699</v>
      </c>
      <c r="BT171" s="10">
        <v>0.154694089076476</v>
      </c>
      <c r="BU171" s="10">
        <v>0.13879284876957099</v>
      </c>
      <c r="BV171" s="12">
        <v>9.9462945429608193E-2</v>
      </c>
      <c r="BW171" s="10">
        <v>0.14231990040061199</v>
      </c>
      <c r="BX171" s="11">
        <v>0.168089546050679</v>
      </c>
      <c r="BY171" s="12">
        <v>0.11832436168112</v>
      </c>
      <c r="BZ171" s="11">
        <v>0.179250825053133</v>
      </c>
      <c r="CA171" s="10">
        <v>0.149634845893554</v>
      </c>
      <c r="CB171" s="12">
        <v>0.12609865377107399</v>
      </c>
      <c r="CC171" s="11">
        <v>0.16557399608262799</v>
      </c>
      <c r="CD171" s="10">
        <v>0.13814443071853799</v>
      </c>
      <c r="CE171" s="10">
        <v>0.144844848010201</v>
      </c>
      <c r="CF171" s="10">
        <v>0.14856510829185601</v>
      </c>
      <c r="CG171" s="10">
        <v>0.116910637540672</v>
      </c>
      <c r="CH171" s="12">
        <v>0.11921364098569499</v>
      </c>
      <c r="CI171" s="11">
        <v>0.164744556690118</v>
      </c>
      <c r="CJ171" s="10">
        <v>0.16256728928963601</v>
      </c>
      <c r="CK171" s="10">
        <v>0.14882765887836699</v>
      </c>
      <c r="CL171" s="10">
        <v>0.13851928481359199</v>
      </c>
      <c r="CM171" s="11">
        <v>0.15983249138625599</v>
      </c>
      <c r="CN171" s="10">
        <v>0.12579238613841101</v>
      </c>
      <c r="CO171" s="11">
        <v>0.15936144979047301</v>
      </c>
      <c r="CP171" s="10">
        <v>0.130020343887472</v>
      </c>
      <c r="CQ171" s="10">
        <v>0.118798823857296</v>
      </c>
      <c r="CR171" s="10">
        <v>0.14773256339404101</v>
      </c>
      <c r="CS171" s="10">
        <v>0.142878600734235</v>
      </c>
      <c r="CT171" s="10">
        <v>0.14636259794683401</v>
      </c>
      <c r="CU171" s="10">
        <v>0.14042750105646401</v>
      </c>
      <c r="CV171" s="10">
        <v>0.160962796634638</v>
      </c>
      <c r="CW171" s="12">
        <v>8.2363212874405997E-2</v>
      </c>
      <c r="CX171" s="10">
        <v>0.15393829854810101</v>
      </c>
      <c r="CY171" s="10">
        <v>0.14616494265399799</v>
      </c>
      <c r="CZ171" s="11">
        <v>0.183794186140156</v>
      </c>
      <c r="DA171" s="10">
        <v>0.14930151251025001</v>
      </c>
      <c r="DB171" s="10">
        <v>0.14184199163852701</v>
      </c>
      <c r="DC171" s="10">
        <v>0.117531055434641</v>
      </c>
      <c r="DD171" s="12">
        <v>9.6330699183268795E-2</v>
      </c>
      <c r="DE171" s="11">
        <v>0.179941338742136</v>
      </c>
      <c r="DF171" s="10">
        <v>9.6896922683865697E-2</v>
      </c>
      <c r="DG171" s="10">
        <v>0.156626310897304</v>
      </c>
      <c r="DH171" s="10">
        <v>0.122392281115316</v>
      </c>
      <c r="DI171" s="10">
        <v>0.180835035815056</v>
      </c>
      <c r="DJ171" s="10">
        <v>0.179134599898952</v>
      </c>
      <c r="DK171" s="10">
        <v>0.13683742769186999</v>
      </c>
      <c r="DL171" s="10">
        <v>0.14700071531661499</v>
      </c>
      <c r="DM171" s="10">
        <v>0.12264442540540101</v>
      </c>
      <c r="DN171" s="11">
        <v>0.19841070361449401</v>
      </c>
      <c r="DO171" s="12">
        <v>6.8857138911043198E-2</v>
      </c>
      <c r="DP171" s="10">
        <v>0.15637721516402101</v>
      </c>
      <c r="DQ171" s="10">
        <v>0.17374317490020599</v>
      </c>
      <c r="DR171" s="11">
        <v>0.185824286704036</v>
      </c>
      <c r="DS171" s="10">
        <v>0.11814451241473201</v>
      </c>
      <c r="DT171" s="10">
        <v>0.145227183564967</v>
      </c>
      <c r="DU171" s="12">
        <v>8.8127247761801794E-2</v>
      </c>
      <c r="DV171" s="12">
        <v>7.2422446308205699E-2</v>
      </c>
      <c r="DW171" s="10">
        <v>0.161958356962045</v>
      </c>
      <c r="DX171" s="11">
        <v>0.20476387274375499</v>
      </c>
      <c r="DY171" s="12">
        <v>0.111850894646639</v>
      </c>
      <c r="DZ171" s="10">
        <v>0.13518273806832801</v>
      </c>
      <c r="EA171" s="11">
        <v>0.16216676154092</v>
      </c>
      <c r="EB171" s="10">
        <v>0.16115082557708599</v>
      </c>
      <c r="EC171" s="10">
        <v>0.118571454108332</v>
      </c>
      <c r="ED171" s="11">
        <v>0.230512054162365</v>
      </c>
      <c r="EE171" s="10">
        <v>0.14205523150147201</v>
      </c>
      <c r="EF171" s="10">
        <v>0.136502864253914</v>
      </c>
      <c r="EG171" s="11">
        <v>0.176409011155402</v>
      </c>
      <c r="EH171" s="10">
        <v>0.14104695642214601</v>
      </c>
      <c r="EI171" s="10">
        <v>0.12710789586486401</v>
      </c>
      <c r="EJ171" s="10">
        <v>0</v>
      </c>
      <c r="EK171" s="12">
        <v>8.1520471255223895E-2</v>
      </c>
      <c r="EL171" s="10">
        <v>0.13287905177211901</v>
      </c>
      <c r="EM171" s="10">
        <v>0.144543352873442</v>
      </c>
      <c r="EN171" s="11">
        <v>0.181568385784009</v>
      </c>
      <c r="EO171" s="10">
        <v>0.113001010603254</v>
      </c>
      <c r="EP171" s="12">
        <v>8.2363212874405997E-2</v>
      </c>
      <c r="EQ171" s="10">
        <v>0.16627264265818301</v>
      </c>
      <c r="ER171" s="10">
        <v>0.15717400099979101</v>
      </c>
      <c r="ES171" s="10">
        <v>0.161748550180697</v>
      </c>
      <c r="ET171" s="10">
        <v>0.121962710428774</v>
      </c>
      <c r="EU171" s="12">
        <v>9.6763719228236303E-2</v>
      </c>
      <c r="EV171" s="11">
        <v>0.179941338742136</v>
      </c>
      <c r="EW171" s="10">
        <v>9.6896922683865697E-2</v>
      </c>
      <c r="EX171" s="10">
        <v>0.16698808551865199</v>
      </c>
      <c r="EY171" s="10">
        <v>0.15204070997630001</v>
      </c>
      <c r="EZ171" s="11">
        <v>0.175317759578619</v>
      </c>
      <c r="FA171" s="10">
        <v>0.12820096698076899</v>
      </c>
      <c r="FB171" s="10">
        <v>0.127317961897884</v>
      </c>
      <c r="FC171" s="11">
        <v>0.19841070361449401</v>
      </c>
      <c r="FD171" s="12">
        <v>6.8857138911043198E-2</v>
      </c>
      <c r="FE171" s="10">
        <v>0.16634071771933501</v>
      </c>
      <c r="FF171" s="10">
        <v>0.166142165870859</v>
      </c>
      <c r="FG171" s="10">
        <v>0.14482706647168</v>
      </c>
      <c r="FH171" s="10">
        <v>0.114520762589087</v>
      </c>
      <c r="FI171" s="12">
        <v>6.7940929084183393E-2</v>
      </c>
      <c r="FJ171" s="10">
        <v>0.161958356962045</v>
      </c>
    </row>
    <row r="172" spans="1:166" x14ac:dyDescent="0.35">
      <c r="A172" s="13" t="s">
        <v>319</v>
      </c>
      <c r="B172" s="10">
        <v>6.7238164652715399E-2</v>
      </c>
      <c r="C172" s="10">
        <v>6.7416134206980297E-2</v>
      </c>
      <c r="D172" s="10">
        <v>6.56982129228805E-2</v>
      </c>
      <c r="E172" s="11">
        <v>0.103578761818201</v>
      </c>
      <c r="F172" s="10">
        <v>5.2203051238010702E-2</v>
      </c>
      <c r="G172" s="12">
        <v>1.98950087258606E-2</v>
      </c>
      <c r="H172" s="12">
        <v>4.0878272643994899E-2</v>
      </c>
      <c r="I172" s="12">
        <v>2.3542347101018601E-2</v>
      </c>
      <c r="J172" s="12">
        <v>2.1509931713489201E-2</v>
      </c>
      <c r="K172" s="10">
        <v>8.4772448767154507E-2</v>
      </c>
      <c r="L172" s="11">
        <v>0.24729192213707399</v>
      </c>
      <c r="M172" s="12">
        <v>3.8975508314841201E-2</v>
      </c>
      <c r="N172" s="11">
        <v>0.15724586748141001</v>
      </c>
      <c r="O172" s="10">
        <v>5.9673681571640602E-2</v>
      </c>
      <c r="P172" s="10">
        <v>5.3606953103396499E-2</v>
      </c>
      <c r="Q172" s="12">
        <v>1.6069876754588999E-2</v>
      </c>
      <c r="R172" s="10">
        <v>4.0520212841065502E-2</v>
      </c>
      <c r="S172" s="10">
        <v>4.0198824727692602E-2</v>
      </c>
      <c r="T172" s="12">
        <v>3.9068453403599497E-2</v>
      </c>
      <c r="U172" s="10">
        <v>8.4955548868665701E-2</v>
      </c>
      <c r="V172" s="11">
        <v>0.23907612542904899</v>
      </c>
      <c r="W172" s="12">
        <v>3.9779315270781899E-2</v>
      </c>
      <c r="X172" s="11">
        <v>0.154064237165488</v>
      </c>
      <c r="Y172" s="11">
        <v>0.14548707985137399</v>
      </c>
      <c r="Z172" s="10">
        <v>5.1231138371947899E-2</v>
      </c>
      <c r="AA172" s="12">
        <v>2.3816768654791799E-2</v>
      </c>
      <c r="AB172" s="10">
        <v>4.13157553647387E-2</v>
      </c>
      <c r="AC172" s="12">
        <v>5.7870792391039004E-3</v>
      </c>
      <c r="AD172" s="12">
        <v>2.54007297907856E-3</v>
      </c>
      <c r="AE172" s="10">
        <v>8.7484664607650295E-2</v>
      </c>
      <c r="AF172" s="11">
        <v>0.24319476111736299</v>
      </c>
      <c r="AG172" s="12">
        <v>3.83641636370834E-2</v>
      </c>
      <c r="AH172" s="11">
        <v>0.15661304214633101</v>
      </c>
      <c r="AI172" s="12">
        <v>4.138147801942E-2</v>
      </c>
      <c r="AJ172" s="12">
        <v>4.3154753501758597E-2</v>
      </c>
      <c r="AK172" s="12">
        <v>3.9905883240941999E-2</v>
      </c>
      <c r="AL172" s="11">
        <v>0.20274806581134</v>
      </c>
      <c r="AM172" s="11">
        <v>0.191851696002312</v>
      </c>
      <c r="AN172" s="11">
        <v>0.20709926842836199</v>
      </c>
      <c r="AO172" s="11">
        <v>0.48083149545729398</v>
      </c>
      <c r="AP172" s="11">
        <v>0.18000284774244801</v>
      </c>
      <c r="AQ172" s="11">
        <v>0.115424576299038</v>
      </c>
      <c r="AR172" s="11">
        <v>0.119528215741739</v>
      </c>
      <c r="AS172" s="11">
        <v>0.24053301222096299</v>
      </c>
      <c r="AT172" s="11">
        <v>0.31732370280029498</v>
      </c>
      <c r="AU172" s="11">
        <v>0.117697433215407</v>
      </c>
      <c r="AV172" s="11">
        <v>0.23293458652412399</v>
      </c>
      <c r="AW172" s="11">
        <v>0.29273308630336098</v>
      </c>
      <c r="AX172" s="11">
        <v>0.118089969561104</v>
      </c>
      <c r="AY172" s="11">
        <v>0.238912851240799</v>
      </c>
      <c r="AZ172" s="11">
        <v>0.33726237709398599</v>
      </c>
      <c r="BA172" s="11">
        <v>0.114261183215106</v>
      </c>
      <c r="BB172" s="12">
        <v>4.9464437999778801E-2</v>
      </c>
      <c r="BC172" s="11">
        <v>8.2671909755162906E-2</v>
      </c>
      <c r="BD172" s="12">
        <v>3.9879787389878699E-2</v>
      </c>
      <c r="BE172" s="11">
        <v>9.0373270738252104E-2</v>
      </c>
      <c r="BF172" s="10">
        <v>5.8968824584925403E-2</v>
      </c>
      <c r="BG172" s="10">
        <v>7.1903478949521205E-2</v>
      </c>
      <c r="BH172" s="10">
        <v>6.5562148056534E-2</v>
      </c>
      <c r="BI172" s="10">
        <v>7.3653427331298801E-2</v>
      </c>
      <c r="BJ172" s="10">
        <v>7.0671345057920096E-2</v>
      </c>
      <c r="BK172" s="10">
        <v>5.4476249166780899E-2</v>
      </c>
      <c r="BL172" s="10">
        <v>5.8365553806249103E-2</v>
      </c>
      <c r="BM172" s="11">
        <v>9.2433838949161004E-2</v>
      </c>
      <c r="BN172" s="11">
        <v>0.159542925981664</v>
      </c>
      <c r="BO172" s="12">
        <v>2.47331957949928E-2</v>
      </c>
      <c r="BP172" s="10">
        <v>6.4551738228056196E-2</v>
      </c>
      <c r="BQ172" s="11">
        <v>0.16463600186084201</v>
      </c>
      <c r="BR172" s="12">
        <v>3.7129051246649197E-2</v>
      </c>
      <c r="BS172" s="10">
        <v>4.4880200613590798E-2</v>
      </c>
      <c r="BT172" s="11">
        <v>0.15091588414099699</v>
      </c>
      <c r="BU172" s="12">
        <v>1.1048515705473E-2</v>
      </c>
      <c r="BV172" s="10">
        <v>8.3307646077537198E-2</v>
      </c>
      <c r="BW172" s="12">
        <v>2.49226077687816E-2</v>
      </c>
      <c r="BX172" s="12">
        <v>2.5400576972486998E-2</v>
      </c>
      <c r="BY172" s="12">
        <v>3.9050298860013002E-2</v>
      </c>
      <c r="BZ172" s="12">
        <v>1.6592711189416999E-2</v>
      </c>
      <c r="CA172" s="11">
        <v>9.3717886539815706E-2</v>
      </c>
      <c r="CB172" s="12">
        <v>4.9332436697884501E-2</v>
      </c>
      <c r="CC172" s="12">
        <v>2.34763166715975E-2</v>
      </c>
      <c r="CD172" s="11">
        <v>8.4760630551656696E-2</v>
      </c>
      <c r="CE172" s="12">
        <v>4.5859934994245302E-2</v>
      </c>
      <c r="CF172" s="10">
        <v>6.0568778036408998E-2</v>
      </c>
      <c r="CG172" s="12">
        <v>4.3501727013800499E-2</v>
      </c>
      <c r="CH172" s="12">
        <v>4.0610320033444697E-2</v>
      </c>
      <c r="CI172" s="12">
        <v>3.5238560901934599E-2</v>
      </c>
      <c r="CJ172" s="12">
        <v>2.9395619603961101E-2</v>
      </c>
      <c r="CK172" s="10">
        <v>6.4284744001363303E-2</v>
      </c>
      <c r="CL172" s="10">
        <v>6.9730684389425202E-2</v>
      </c>
      <c r="CM172" s="10">
        <v>5.8470862836209003E-2</v>
      </c>
      <c r="CN172" s="10">
        <v>7.5457982381200397E-2</v>
      </c>
      <c r="CO172" s="10">
        <v>6.2506659481925103E-2</v>
      </c>
      <c r="CP172" s="10">
        <v>6.7126827361555605E-2</v>
      </c>
      <c r="CQ172" s="10">
        <v>8.7834405869906707E-2</v>
      </c>
      <c r="CR172" s="10">
        <v>6.0234956948296801E-2</v>
      </c>
      <c r="CS172" s="12">
        <v>3.4989809642244601E-2</v>
      </c>
      <c r="CT172" s="11">
        <v>9.7553098218283105E-2</v>
      </c>
      <c r="CU172" s="12">
        <v>4.6759099505774997E-2</v>
      </c>
      <c r="CV172" s="10">
        <v>7.5129490025196796E-2</v>
      </c>
      <c r="CW172" s="11">
        <v>0.35391793283760398</v>
      </c>
      <c r="CX172" s="11">
        <v>0.14314365629571699</v>
      </c>
      <c r="CY172" s="10">
        <v>8.58262884858699E-2</v>
      </c>
      <c r="CZ172" s="12">
        <v>2.13973090189283E-2</v>
      </c>
      <c r="DA172" s="12">
        <v>2.3471346040014E-2</v>
      </c>
      <c r="DB172" s="12">
        <v>4.0939435806136203E-2</v>
      </c>
      <c r="DC172" s="12">
        <v>2.2665616033362E-2</v>
      </c>
      <c r="DD172" s="10">
        <v>4.9044435528270099E-2</v>
      </c>
      <c r="DE172" s="11">
        <v>0.103026550360483</v>
      </c>
      <c r="DF172" s="11">
        <v>0.36611089564802002</v>
      </c>
      <c r="DG172" s="10">
        <v>0.114953507848731</v>
      </c>
      <c r="DH172" s="10">
        <v>8.4955548868665701E-2</v>
      </c>
      <c r="DI172" s="12">
        <v>3.9254521356370503E-2</v>
      </c>
      <c r="DJ172" s="10">
        <v>4.0214352139558998E-2</v>
      </c>
      <c r="DK172" s="10">
        <v>4.0288808833163103E-2</v>
      </c>
      <c r="DL172" s="12">
        <v>1.35840819357158E-2</v>
      </c>
      <c r="DM172" s="10">
        <v>5.7577365281140699E-2</v>
      </c>
      <c r="DN172" s="10">
        <v>5.8758431419914797E-2</v>
      </c>
      <c r="DO172" s="11">
        <v>0.344065587474638</v>
      </c>
      <c r="DP172" s="11">
        <v>0.14407809031889099</v>
      </c>
      <c r="DQ172" s="10">
        <v>8.9809974983887694E-2</v>
      </c>
      <c r="DR172" s="12">
        <v>2.4991257775595502E-3</v>
      </c>
      <c r="DS172" s="12">
        <v>5.7486086349990296E-3</v>
      </c>
      <c r="DT172" s="10">
        <v>4.1679558057815001E-2</v>
      </c>
      <c r="DU172" s="12">
        <v>3.1726856748422301E-2</v>
      </c>
      <c r="DV172" s="10">
        <v>4.14059057463807E-2</v>
      </c>
      <c r="DW172" s="11">
        <v>0.14612888668059101</v>
      </c>
      <c r="DX172" s="11">
        <v>0.16826240991956901</v>
      </c>
      <c r="DY172" s="12">
        <v>3.90864668910961E-2</v>
      </c>
      <c r="DZ172" s="12">
        <v>3.19962372979017E-2</v>
      </c>
      <c r="EA172" s="12">
        <v>2.3549397253002501E-2</v>
      </c>
      <c r="EB172" s="10">
        <v>7.3917976715771605E-2</v>
      </c>
      <c r="EC172" s="11">
        <v>0.24729192213707399</v>
      </c>
      <c r="ED172" s="10">
        <v>0.11077827863380101</v>
      </c>
      <c r="EE172" s="12">
        <v>2.98961093870618E-2</v>
      </c>
      <c r="EF172" s="12">
        <v>3.3711492608924601E-2</v>
      </c>
      <c r="EG172" s="12">
        <v>3.9213831790753502E-2</v>
      </c>
      <c r="EH172" s="10">
        <v>8.2857028054728596E-2</v>
      </c>
      <c r="EI172" s="11">
        <v>0.23907612542904899</v>
      </c>
      <c r="EJ172" s="11">
        <v>0</v>
      </c>
      <c r="EK172" s="10">
        <v>4.8555500439843198E-2</v>
      </c>
      <c r="EL172" s="12">
        <v>3.0388894724788701E-2</v>
      </c>
      <c r="EM172" s="12">
        <v>5.0952953468460299E-3</v>
      </c>
      <c r="EN172" s="10">
        <v>6.7424455884113402E-2</v>
      </c>
      <c r="EO172" s="11">
        <v>0.24319476111736299</v>
      </c>
      <c r="EP172" s="11">
        <v>0.35391793283760398</v>
      </c>
      <c r="EQ172" s="11">
        <v>0.12875716767083401</v>
      </c>
      <c r="ER172" s="12">
        <v>3.7550278678081001E-2</v>
      </c>
      <c r="ES172" s="12">
        <v>2.8566800197351E-2</v>
      </c>
      <c r="ET172" s="12">
        <v>2.66685412106069E-2</v>
      </c>
      <c r="EU172" s="10">
        <v>5.1325285959471501E-2</v>
      </c>
      <c r="EV172" s="11">
        <v>0.103026550360483</v>
      </c>
      <c r="EW172" s="11">
        <v>0.36611089564802002</v>
      </c>
      <c r="EX172" s="11">
        <v>0.10662478348884399</v>
      </c>
      <c r="EY172" s="10">
        <v>5.2781345470848902E-2</v>
      </c>
      <c r="EZ172" s="12">
        <v>3.7638038355146702E-2</v>
      </c>
      <c r="FA172" s="12">
        <v>2.8993272779105701E-2</v>
      </c>
      <c r="FB172" s="10">
        <v>5.1190705899165398E-2</v>
      </c>
      <c r="FC172" s="10">
        <v>5.8758431419914797E-2</v>
      </c>
      <c r="FD172" s="11">
        <v>0.344065587474638</v>
      </c>
      <c r="FE172" s="11">
        <v>0.13972974707684399</v>
      </c>
      <c r="FF172" s="12">
        <v>2.2808308522092501E-2</v>
      </c>
      <c r="FG172" s="12">
        <v>1.8810409338967E-2</v>
      </c>
      <c r="FH172" s="12">
        <v>2.4351244204331601E-2</v>
      </c>
      <c r="FI172" s="10">
        <v>5.1749530002580799E-2</v>
      </c>
      <c r="FJ172" s="11">
        <v>0.14612888668059101</v>
      </c>
    </row>
    <row r="174" spans="1:166" ht="28.5" customHeight="1" x14ac:dyDescent="0.35">
      <c r="A174" s="23" t="s">
        <v>320</v>
      </c>
      <c r="B174" s="23"/>
      <c r="C174" s="23"/>
      <c r="D174" s="23"/>
      <c r="E174" s="23"/>
      <c r="F174" s="23"/>
      <c r="G174" s="23"/>
      <c r="H174" s="23"/>
      <c r="I174" s="23"/>
      <c r="J174" s="23"/>
      <c r="K174" s="23"/>
      <c r="L174" s="23"/>
      <c r="M174" s="23"/>
      <c r="N174" s="23"/>
      <c r="O174" s="23"/>
      <c r="P174" s="23"/>
      <c r="Q174" s="23"/>
      <c r="R174" s="23"/>
      <c r="S174" s="23"/>
      <c r="T174" s="23"/>
      <c r="U174" s="23"/>
      <c r="V174" s="23"/>
      <c r="W174" s="23"/>
      <c r="X174" s="23"/>
      <c r="Y174" s="23"/>
      <c r="Z174" s="23"/>
      <c r="AA174" s="23"/>
      <c r="AB174" s="23"/>
      <c r="AC174" s="23"/>
      <c r="AD174" s="23"/>
      <c r="AE174" s="23"/>
      <c r="AF174" s="23"/>
      <c r="AG174" s="23"/>
      <c r="AH174" s="23"/>
      <c r="AI174" s="23"/>
      <c r="AJ174" s="23"/>
      <c r="AK174" s="23"/>
      <c r="AL174" s="23"/>
      <c r="AM174" s="23"/>
      <c r="AN174" s="23"/>
      <c r="AO174" s="23"/>
      <c r="AP174" s="23"/>
      <c r="AQ174" s="23"/>
      <c r="AR174" s="23"/>
      <c r="AS174" s="23"/>
      <c r="AT174" s="23"/>
      <c r="AU174" s="23"/>
      <c r="AV174" s="23"/>
      <c r="AW174" s="23"/>
      <c r="AX174" s="23"/>
      <c r="AY174" s="23"/>
      <c r="AZ174" s="23"/>
      <c r="BA174" s="23"/>
      <c r="BB174" s="23"/>
      <c r="BC174" s="23"/>
      <c r="BD174" s="23"/>
      <c r="BE174" s="23"/>
      <c r="BF174" s="23"/>
      <c r="BG174" s="23"/>
      <c r="BH174" s="23"/>
      <c r="BI174" s="23"/>
      <c r="BJ174" s="23"/>
      <c r="BK174" s="23"/>
      <c r="BL174" s="23"/>
      <c r="BM174" s="23"/>
      <c r="BN174" s="23"/>
      <c r="BO174" s="23"/>
      <c r="BP174" s="23"/>
      <c r="BQ174" s="23"/>
      <c r="BR174" s="23"/>
      <c r="BS174" s="23"/>
      <c r="BT174" s="23"/>
      <c r="BU174" s="23"/>
      <c r="BV174" s="23"/>
      <c r="BW174" s="23"/>
      <c r="BX174" s="23"/>
      <c r="BY174" s="23"/>
      <c r="BZ174" s="23"/>
      <c r="CA174" s="23"/>
      <c r="CB174" s="23"/>
      <c r="CC174" s="23"/>
      <c r="CD174" s="23"/>
      <c r="CE174" s="23"/>
      <c r="CF174" s="23"/>
      <c r="CG174" s="23"/>
      <c r="CH174" s="23"/>
      <c r="CI174" s="23"/>
      <c r="CJ174" s="23"/>
      <c r="CK174" s="23"/>
      <c r="CL174" s="23"/>
      <c r="CM174" s="23"/>
      <c r="CN174" s="23"/>
      <c r="CO174" s="23"/>
      <c r="CP174" s="23"/>
      <c r="CQ174" s="23"/>
      <c r="CR174" s="23"/>
      <c r="CS174" s="23"/>
      <c r="CT174" s="23"/>
      <c r="CU174" s="23"/>
      <c r="CV174" s="23"/>
      <c r="CW174" s="23"/>
      <c r="CX174" s="23"/>
      <c r="CY174" s="23"/>
      <c r="CZ174" s="23"/>
      <c r="DA174" s="23"/>
      <c r="DB174" s="23"/>
      <c r="DC174" s="23"/>
      <c r="DD174" s="23"/>
      <c r="DE174" s="23"/>
      <c r="DF174" s="23"/>
      <c r="DG174" s="23"/>
      <c r="DH174" s="23"/>
      <c r="DI174" s="23"/>
      <c r="DJ174" s="23"/>
      <c r="DK174" s="23"/>
      <c r="DL174" s="23"/>
      <c r="DM174" s="23"/>
      <c r="DN174" s="23"/>
      <c r="DO174" s="23"/>
      <c r="DP174" s="23"/>
      <c r="DQ174" s="23"/>
      <c r="DR174" s="23"/>
      <c r="DS174" s="23"/>
      <c r="DT174" s="23"/>
      <c r="DU174" s="23"/>
      <c r="DV174" s="23"/>
      <c r="DW174" s="23"/>
      <c r="DX174" s="23"/>
      <c r="DY174" s="23"/>
      <c r="DZ174" s="23"/>
      <c r="EA174" s="23"/>
      <c r="EB174" s="23"/>
      <c r="EC174" s="23"/>
      <c r="ED174" s="23"/>
      <c r="EE174" s="23"/>
      <c r="EF174" s="23"/>
      <c r="EG174" s="23"/>
      <c r="EH174" s="23"/>
      <c r="EI174" s="23"/>
      <c r="EJ174" s="23"/>
      <c r="EK174" s="23"/>
      <c r="EL174" s="23"/>
      <c r="EM174" s="23"/>
      <c r="EN174" s="23"/>
      <c r="EO174" s="23"/>
      <c r="EP174" s="23"/>
      <c r="EQ174" s="23"/>
      <c r="ER174" s="23"/>
      <c r="ES174" s="23"/>
      <c r="ET174" s="23"/>
      <c r="EU174" s="23"/>
      <c r="EV174" s="23"/>
      <c r="EW174" s="23"/>
      <c r="EX174" s="23"/>
      <c r="EY174" s="23"/>
      <c r="EZ174" s="23"/>
      <c r="FA174" s="23"/>
      <c r="FB174" s="23"/>
      <c r="FC174" s="23"/>
      <c r="FD174" s="23"/>
      <c r="FE174" s="23"/>
      <c r="FF174" s="23"/>
      <c r="FG174" s="23"/>
      <c r="FH174" s="23"/>
      <c r="FI174" s="23"/>
      <c r="FJ174" s="23"/>
    </row>
    <row r="175" spans="1:166" ht="42" x14ac:dyDescent="0.35">
      <c r="A175" s="24" t="s">
        <v>203</v>
      </c>
      <c r="B175" s="16" t="s">
        <v>264</v>
      </c>
      <c r="C175" s="22" t="s">
        <v>12</v>
      </c>
      <c r="D175" s="22"/>
      <c r="E175" s="22" t="s">
        <v>13</v>
      </c>
      <c r="F175" s="22"/>
      <c r="G175" s="22"/>
      <c r="H175" s="22"/>
      <c r="I175" s="22"/>
      <c r="J175" s="22"/>
      <c r="K175" s="22"/>
      <c r="L175" s="22"/>
      <c r="M175" s="22"/>
      <c r="N175" s="22"/>
      <c r="O175" s="22" t="s">
        <v>204</v>
      </c>
      <c r="P175" s="22"/>
      <c r="Q175" s="22"/>
      <c r="R175" s="22"/>
      <c r="S175" s="22"/>
      <c r="T175" s="22"/>
      <c r="U175" s="22"/>
      <c r="V175" s="22"/>
      <c r="W175" s="22"/>
      <c r="X175" s="22"/>
      <c r="Y175" s="22" t="s">
        <v>205</v>
      </c>
      <c r="Z175" s="22"/>
      <c r="AA175" s="22"/>
      <c r="AB175" s="22"/>
      <c r="AC175" s="22"/>
      <c r="AD175" s="22"/>
      <c r="AE175" s="22"/>
      <c r="AF175" s="22"/>
      <c r="AG175" s="22"/>
      <c r="AH175" s="22"/>
      <c r="AI175" s="22" t="s">
        <v>268</v>
      </c>
      <c r="AJ175" s="22"/>
      <c r="AK175" s="22"/>
      <c r="AL175" s="22" t="s">
        <v>14</v>
      </c>
      <c r="AM175" s="22"/>
      <c r="AN175" s="22"/>
      <c r="AO175" s="22" t="s">
        <v>218</v>
      </c>
      <c r="AP175" s="22"/>
      <c r="AQ175" s="22"/>
      <c r="AR175" s="22"/>
      <c r="AS175" s="22"/>
      <c r="AT175" s="22"/>
      <c r="AU175" s="22"/>
      <c r="AV175" s="22" t="s">
        <v>219</v>
      </c>
      <c r="AW175" s="22"/>
      <c r="AX175" s="22"/>
      <c r="AY175" s="22" t="s">
        <v>220</v>
      </c>
      <c r="AZ175" s="22"/>
      <c r="BA175" s="22"/>
      <c r="BB175" s="22" t="s">
        <v>206</v>
      </c>
      <c r="BC175" s="22"/>
      <c r="BD175" s="22" t="s">
        <v>207</v>
      </c>
      <c r="BE175" s="22"/>
      <c r="BF175" s="22" t="s">
        <v>208</v>
      </c>
      <c r="BG175" s="22"/>
      <c r="BH175" s="22" t="s">
        <v>15</v>
      </c>
      <c r="BI175" s="22"/>
      <c r="BJ175" s="22" t="s">
        <v>16</v>
      </c>
      <c r="BK175" s="22"/>
      <c r="BL175" s="22" t="s">
        <v>17</v>
      </c>
      <c r="BM175" s="22"/>
      <c r="BN175" s="22" t="s">
        <v>18</v>
      </c>
      <c r="BO175" s="22"/>
      <c r="BP175" s="22"/>
      <c r="BQ175" s="22" t="s">
        <v>221</v>
      </c>
      <c r="BR175" s="22"/>
      <c r="BS175" s="22"/>
      <c r="BT175" s="22" t="s">
        <v>222</v>
      </c>
      <c r="BU175" s="22"/>
      <c r="BV175" s="22"/>
      <c r="BW175" s="22" t="s">
        <v>19</v>
      </c>
      <c r="BX175" s="22"/>
      <c r="BY175" s="22" t="s">
        <v>20</v>
      </c>
      <c r="BZ175" s="22"/>
      <c r="CA175" s="22" t="s">
        <v>21</v>
      </c>
      <c r="CB175" s="22"/>
      <c r="CC175" s="22"/>
      <c r="CD175" s="22" t="s">
        <v>22</v>
      </c>
      <c r="CE175" s="22"/>
      <c r="CF175" s="22"/>
      <c r="CG175" s="22" t="s">
        <v>23</v>
      </c>
      <c r="CH175" s="22"/>
      <c r="CI175" s="22"/>
      <c r="CJ175" s="22"/>
      <c r="CK175" s="22" t="s">
        <v>25</v>
      </c>
      <c r="CL175" s="22"/>
      <c r="CM175" s="22"/>
      <c r="CN175" s="22"/>
      <c r="CO175" s="22" t="s">
        <v>26</v>
      </c>
      <c r="CP175" s="22"/>
      <c r="CQ175" s="22"/>
      <c r="CR175" s="22" t="s">
        <v>27</v>
      </c>
      <c r="CS175" s="22"/>
      <c r="CT175" s="22" t="s">
        <v>28</v>
      </c>
      <c r="CU175" s="22"/>
      <c r="CV175" s="16" t="s">
        <v>29</v>
      </c>
      <c r="CW175" s="22" t="s">
        <v>30</v>
      </c>
      <c r="CX175" s="22"/>
      <c r="CY175" s="22"/>
      <c r="CZ175" s="22"/>
      <c r="DA175" s="22"/>
      <c r="DB175" s="22"/>
      <c r="DC175" s="22"/>
      <c r="DD175" s="22"/>
      <c r="DE175" s="22"/>
      <c r="DF175" s="22" t="s">
        <v>31</v>
      </c>
      <c r="DG175" s="22"/>
      <c r="DH175" s="22"/>
      <c r="DI175" s="22"/>
      <c r="DJ175" s="22"/>
      <c r="DK175" s="22"/>
      <c r="DL175" s="22"/>
      <c r="DM175" s="22"/>
      <c r="DN175" s="22"/>
      <c r="DO175" s="22" t="s">
        <v>32</v>
      </c>
      <c r="DP175" s="22"/>
      <c r="DQ175" s="22"/>
      <c r="DR175" s="22"/>
      <c r="DS175" s="22"/>
      <c r="DT175" s="22"/>
      <c r="DU175" s="22"/>
      <c r="DV175" s="22"/>
      <c r="DW175" s="22"/>
      <c r="DX175" s="22" t="s">
        <v>33</v>
      </c>
      <c r="DY175" s="22"/>
      <c r="DZ175" s="22"/>
      <c r="EA175" s="22"/>
      <c r="EB175" s="22"/>
      <c r="EC175" s="22"/>
      <c r="ED175" s="22" t="s">
        <v>34</v>
      </c>
      <c r="EE175" s="22"/>
      <c r="EF175" s="22"/>
      <c r="EG175" s="22"/>
      <c r="EH175" s="22"/>
      <c r="EI175" s="22"/>
      <c r="EJ175" s="22" t="s">
        <v>35</v>
      </c>
      <c r="EK175" s="22"/>
      <c r="EL175" s="22"/>
      <c r="EM175" s="22"/>
      <c r="EN175" s="22"/>
      <c r="EO175" s="22"/>
      <c r="EP175" s="22" t="s">
        <v>36</v>
      </c>
      <c r="EQ175" s="22"/>
      <c r="ER175" s="22"/>
      <c r="ES175" s="22"/>
      <c r="ET175" s="22"/>
      <c r="EU175" s="22"/>
      <c r="EV175" s="22"/>
      <c r="EW175" s="22" t="s">
        <v>37</v>
      </c>
      <c r="EX175" s="22"/>
      <c r="EY175" s="22"/>
      <c r="EZ175" s="22"/>
      <c r="FA175" s="22"/>
      <c r="FB175" s="22"/>
      <c r="FC175" s="22"/>
      <c r="FD175" s="22" t="s">
        <v>38</v>
      </c>
      <c r="FE175" s="22"/>
      <c r="FF175" s="22"/>
      <c r="FG175" s="22"/>
      <c r="FH175" s="22"/>
      <c r="FI175" s="22"/>
      <c r="FJ175" s="22"/>
    </row>
    <row r="176" spans="1:166" ht="31.5" x14ac:dyDescent="0.35">
      <c r="A176" s="24"/>
      <c r="B176" s="16" t="s">
        <v>1</v>
      </c>
      <c r="C176" s="16" t="s">
        <v>39</v>
      </c>
      <c r="D176" s="16" t="s">
        <v>40</v>
      </c>
      <c r="E176" s="16" t="s">
        <v>41</v>
      </c>
      <c r="F176" s="16" t="s">
        <v>42</v>
      </c>
      <c r="G176" s="16" t="s">
        <v>43</v>
      </c>
      <c r="H176" s="16" t="s">
        <v>44</v>
      </c>
      <c r="I176" s="16" t="s">
        <v>45</v>
      </c>
      <c r="J176" s="16" t="s">
        <v>46</v>
      </c>
      <c r="K176" s="16" t="s">
        <v>47</v>
      </c>
      <c r="L176" s="16" t="s">
        <v>48</v>
      </c>
      <c r="M176" s="16" t="s">
        <v>49</v>
      </c>
      <c r="N176" s="16" t="s">
        <v>209</v>
      </c>
      <c r="O176" s="16" t="s">
        <v>41</v>
      </c>
      <c r="P176" s="16" t="s">
        <v>42</v>
      </c>
      <c r="Q176" s="16" t="s">
        <v>43</v>
      </c>
      <c r="R176" s="16" t="s">
        <v>44</v>
      </c>
      <c r="S176" s="16" t="s">
        <v>45</v>
      </c>
      <c r="T176" s="16" t="s">
        <v>46</v>
      </c>
      <c r="U176" s="16" t="s">
        <v>47</v>
      </c>
      <c r="V176" s="16" t="s">
        <v>48</v>
      </c>
      <c r="W176" s="16" t="s">
        <v>49</v>
      </c>
      <c r="X176" s="16" t="s">
        <v>209</v>
      </c>
      <c r="Y176" s="16" t="s">
        <v>41</v>
      </c>
      <c r="Z176" s="16" t="s">
        <v>42</v>
      </c>
      <c r="AA176" s="16" t="s">
        <v>43</v>
      </c>
      <c r="AB176" s="16" t="s">
        <v>44</v>
      </c>
      <c r="AC176" s="16" t="s">
        <v>45</v>
      </c>
      <c r="AD176" s="16" t="s">
        <v>46</v>
      </c>
      <c r="AE176" s="16" t="s">
        <v>47</v>
      </c>
      <c r="AF176" s="16" t="s">
        <v>48</v>
      </c>
      <c r="AG176" s="16" t="s">
        <v>49</v>
      </c>
      <c r="AH176" s="16" t="s">
        <v>209</v>
      </c>
      <c r="AI176" s="16" t="s">
        <v>269</v>
      </c>
      <c r="AJ176" s="16" t="s">
        <v>270</v>
      </c>
      <c r="AK176" s="16" t="s">
        <v>271</v>
      </c>
      <c r="AL176" s="16" t="s">
        <v>50</v>
      </c>
      <c r="AM176" s="16" t="s">
        <v>210</v>
      </c>
      <c r="AN176" s="16" t="s">
        <v>211</v>
      </c>
      <c r="AO176" s="16" t="s">
        <v>223</v>
      </c>
      <c r="AP176" s="16" t="s">
        <v>224</v>
      </c>
      <c r="AQ176" s="16" t="s">
        <v>225</v>
      </c>
      <c r="AR176" s="16" t="s">
        <v>226</v>
      </c>
      <c r="AS176" s="16" t="s">
        <v>52</v>
      </c>
      <c r="AT176" s="16" t="s">
        <v>227</v>
      </c>
      <c r="AU176" s="16" t="s">
        <v>228</v>
      </c>
      <c r="AV176" s="16" t="s">
        <v>52</v>
      </c>
      <c r="AW176" s="16" t="s">
        <v>227</v>
      </c>
      <c r="AX176" s="16" t="s">
        <v>228</v>
      </c>
      <c r="AY176" s="16" t="s">
        <v>52</v>
      </c>
      <c r="AZ176" s="16" t="s">
        <v>227</v>
      </c>
      <c r="BA176" s="16" t="s">
        <v>228</v>
      </c>
      <c r="BB176" s="16" t="s">
        <v>212</v>
      </c>
      <c r="BC176" s="16" t="s">
        <v>213</v>
      </c>
      <c r="BD176" s="16" t="s">
        <v>212</v>
      </c>
      <c r="BE176" s="16" t="s">
        <v>213</v>
      </c>
      <c r="BF176" s="16" t="s">
        <v>212</v>
      </c>
      <c r="BG176" s="16" t="s">
        <v>213</v>
      </c>
      <c r="BH176" s="16" t="s">
        <v>53</v>
      </c>
      <c r="BI176" s="16" t="s">
        <v>54</v>
      </c>
      <c r="BJ176" s="16" t="s">
        <v>53</v>
      </c>
      <c r="BK176" s="16" t="s">
        <v>54</v>
      </c>
      <c r="BL176" s="16" t="s">
        <v>53</v>
      </c>
      <c r="BM176" s="16" t="s">
        <v>54</v>
      </c>
      <c r="BN176" s="16" t="s">
        <v>277</v>
      </c>
      <c r="BO176" s="16" t="s">
        <v>278</v>
      </c>
      <c r="BP176" s="16" t="s">
        <v>55</v>
      </c>
      <c r="BQ176" s="16" t="s">
        <v>277</v>
      </c>
      <c r="BR176" s="16" t="s">
        <v>278</v>
      </c>
      <c r="BS176" s="16" t="s">
        <v>55</v>
      </c>
      <c r="BT176" s="16" t="s">
        <v>277</v>
      </c>
      <c r="BU176" s="16" t="s">
        <v>278</v>
      </c>
      <c r="BV176" s="16" t="s">
        <v>55</v>
      </c>
      <c r="BW176" s="16" t="s">
        <v>56</v>
      </c>
      <c r="BX176" s="16" t="s">
        <v>57</v>
      </c>
      <c r="BY176" s="16" t="s">
        <v>58</v>
      </c>
      <c r="BZ176" s="16" t="s">
        <v>59</v>
      </c>
      <c r="CA176" s="16" t="s">
        <v>52</v>
      </c>
      <c r="CB176" s="16" t="s">
        <v>51</v>
      </c>
      <c r="CC176" s="16" t="s">
        <v>60</v>
      </c>
      <c r="CD176" s="16" t="s">
        <v>61</v>
      </c>
      <c r="CE176" s="16" t="s">
        <v>62</v>
      </c>
      <c r="CF176" s="16" t="s">
        <v>63</v>
      </c>
      <c r="CG176" s="16" t="s">
        <v>64</v>
      </c>
      <c r="CH176" s="16" t="s">
        <v>65</v>
      </c>
      <c r="CI176" s="16" t="s">
        <v>66</v>
      </c>
      <c r="CJ176" s="16" t="s">
        <v>67</v>
      </c>
      <c r="CK176" s="16" t="s">
        <v>71</v>
      </c>
      <c r="CL176" s="16" t="s">
        <v>72</v>
      </c>
      <c r="CM176" s="16" t="s">
        <v>73</v>
      </c>
      <c r="CN176" s="16" t="s">
        <v>74</v>
      </c>
      <c r="CO176" s="16" t="s">
        <v>75</v>
      </c>
      <c r="CP176" s="16" t="s">
        <v>76</v>
      </c>
      <c r="CQ176" s="16" t="s">
        <v>77</v>
      </c>
      <c r="CR176" s="16" t="s">
        <v>78</v>
      </c>
      <c r="CS176" s="16" t="s">
        <v>229</v>
      </c>
      <c r="CT176" s="16" t="s">
        <v>79</v>
      </c>
      <c r="CU176" s="16" t="s">
        <v>80</v>
      </c>
      <c r="CV176" s="16" t="s">
        <v>79</v>
      </c>
      <c r="CW176" s="16" t="s">
        <v>83</v>
      </c>
      <c r="CX176" s="16" t="s">
        <v>84</v>
      </c>
      <c r="CY176" s="16" t="s">
        <v>85</v>
      </c>
      <c r="CZ176" s="16" t="s">
        <v>86</v>
      </c>
      <c r="DA176" s="16" t="s">
        <v>87</v>
      </c>
      <c r="DB176" s="16" t="s">
        <v>88</v>
      </c>
      <c r="DC176" s="16" t="s">
        <v>89</v>
      </c>
      <c r="DD176" s="16" t="s">
        <v>90</v>
      </c>
      <c r="DE176" s="16" t="s">
        <v>91</v>
      </c>
      <c r="DF176" s="16" t="s">
        <v>83</v>
      </c>
      <c r="DG176" s="16" t="s">
        <v>84</v>
      </c>
      <c r="DH176" s="16" t="s">
        <v>85</v>
      </c>
      <c r="DI176" s="16" t="s">
        <v>86</v>
      </c>
      <c r="DJ176" s="16" t="s">
        <v>87</v>
      </c>
      <c r="DK176" s="16" t="s">
        <v>88</v>
      </c>
      <c r="DL176" s="16" t="s">
        <v>89</v>
      </c>
      <c r="DM176" s="16" t="s">
        <v>90</v>
      </c>
      <c r="DN176" s="16" t="s">
        <v>91</v>
      </c>
      <c r="DO176" s="16" t="s">
        <v>83</v>
      </c>
      <c r="DP176" s="16" t="s">
        <v>84</v>
      </c>
      <c r="DQ176" s="16" t="s">
        <v>85</v>
      </c>
      <c r="DR176" s="16" t="s">
        <v>86</v>
      </c>
      <c r="DS176" s="16" t="s">
        <v>87</v>
      </c>
      <c r="DT176" s="16" t="s">
        <v>88</v>
      </c>
      <c r="DU176" s="16" t="s">
        <v>89</v>
      </c>
      <c r="DV176" s="16" t="s">
        <v>90</v>
      </c>
      <c r="DW176" s="16" t="s">
        <v>91</v>
      </c>
      <c r="DX176" s="16" t="s">
        <v>92</v>
      </c>
      <c r="DY176" s="16" t="s">
        <v>93</v>
      </c>
      <c r="DZ176" s="16" t="s">
        <v>214</v>
      </c>
      <c r="EA176" s="16" t="s">
        <v>215</v>
      </c>
      <c r="EB176" s="16" t="s">
        <v>216</v>
      </c>
      <c r="EC176" s="16" t="s">
        <v>94</v>
      </c>
      <c r="ED176" s="16" t="s">
        <v>92</v>
      </c>
      <c r="EE176" s="16" t="s">
        <v>93</v>
      </c>
      <c r="EF176" s="16" t="s">
        <v>214</v>
      </c>
      <c r="EG176" s="16" t="s">
        <v>215</v>
      </c>
      <c r="EH176" s="16" t="s">
        <v>216</v>
      </c>
      <c r="EI176" s="16" t="s">
        <v>94</v>
      </c>
      <c r="EJ176" s="16" t="s">
        <v>92</v>
      </c>
      <c r="EK176" s="16" t="s">
        <v>93</v>
      </c>
      <c r="EL176" s="16" t="s">
        <v>214</v>
      </c>
      <c r="EM176" s="16" t="s">
        <v>215</v>
      </c>
      <c r="EN176" s="16" t="s">
        <v>216</v>
      </c>
      <c r="EO176" s="16" t="s">
        <v>94</v>
      </c>
      <c r="EP176" s="16" t="s">
        <v>95</v>
      </c>
      <c r="EQ176" s="16" t="s">
        <v>96</v>
      </c>
      <c r="ER176" s="16" t="s">
        <v>97</v>
      </c>
      <c r="ES176" s="16" t="s">
        <v>98</v>
      </c>
      <c r="ET176" s="16" t="s">
        <v>272</v>
      </c>
      <c r="EU176" s="16" t="s">
        <v>99</v>
      </c>
      <c r="EV176" s="16" t="s">
        <v>100</v>
      </c>
      <c r="EW176" s="16" t="s">
        <v>95</v>
      </c>
      <c r="EX176" s="16" t="s">
        <v>96</v>
      </c>
      <c r="EY176" s="16" t="s">
        <v>97</v>
      </c>
      <c r="EZ176" s="16" t="s">
        <v>98</v>
      </c>
      <c r="FA176" s="16" t="s">
        <v>272</v>
      </c>
      <c r="FB176" s="16" t="s">
        <v>99</v>
      </c>
      <c r="FC176" s="16" t="s">
        <v>100</v>
      </c>
      <c r="FD176" s="16" t="s">
        <v>95</v>
      </c>
      <c r="FE176" s="16" t="s">
        <v>96</v>
      </c>
      <c r="FF176" s="16" t="s">
        <v>97</v>
      </c>
      <c r="FG176" s="16" t="s">
        <v>98</v>
      </c>
      <c r="FH176" s="16" t="s">
        <v>272</v>
      </c>
      <c r="FI176" s="16" t="s">
        <v>99</v>
      </c>
      <c r="FJ176" s="16" t="s">
        <v>100</v>
      </c>
    </row>
    <row r="177" spans="1:166" x14ac:dyDescent="0.35">
      <c r="A177" s="15" t="s">
        <v>2</v>
      </c>
      <c r="B177" s="14">
        <v>2289</v>
      </c>
      <c r="C177" s="14">
        <v>1166</v>
      </c>
      <c r="D177" s="14">
        <v>1110</v>
      </c>
      <c r="E177" s="14">
        <v>77</v>
      </c>
      <c r="F177" s="14">
        <v>129</v>
      </c>
      <c r="G177" s="14">
        <v>264</v>
      </c>
      <c r="H177" s="14">
        <v>347</v>
      </c>
      <c r="I177" s="14">
        <v>390</v>
      </c>
      <c r="J177" s="14">
        <v>418</v>
      </c>
      <c r="K177" s="14">
        <v>436</v>
      </c>
      <c r="L177" s="14">
        <v>229</v>
      </c>
      <c r="M177" s="14">
        <v>1625</v>
      </c>
      <c r="N177" s="14">
        <v>664</v>
      </c>
      <c r="O177" s="14">
        <v>41</v>
      </c>
      <c r="P177" s="14">
        <v>66</v>
      </c>
      <c r="Q177" s="14">
        <v>134</v>
      </c>
      <c r="R177" s="14">
        <v>170</v>
      </c>
      <c r="S177" s="14">
        <v>214</v>
      </c>
      <c r="T177" s="14">
        <v>209</v>
      </c>
      <c r="U177" s="14">
        <v>226</v>
      </c>
      <c r="V177" s="14">
        <v>107</v>
      </c>
      <c r="W177" s="14">
        <v>833</v>
      </c>
      <c r="X177" s="14">
        <v>333</v>
      </c>
      <c r="Y177" s="14">
        <v>36</v>
      </c>
      <c r="Z177" s="14">
        <v>63</v>
      </c>
      <c r="AA177" s="14">
        <v>130</v>
      </c>
      <c r="AB177" s="14">
        <v>178</v>
      </c>
      <c r="AC177" s="14">
        <v>176</v>
      </c>
      <c r="AD177" s="14">
        <v>207</v>
      </c>
      <c r="AE177" s="14">
        <v>204</v>
      </c>
      <c r="AF177" s="14">
        <v>117</v>
      </c>
      <c r="AG177" s="14">
        <v>789</v>
      </c>
      <c r="AH177" s="14">
        <v>321</v>
      </c>
      <c r="AI177" s="14">
        <v>1884</v>
      </c>
      <c r="AJ177" s="14">
        <v>968</v>
      </c>
      <c r="AK177" s="14">
        <v>910</v>
      </c>
      <c r="AL177" s="14">
        <v>406</v>
      </c>
      <c r="AM177" s="14">
        <v>198</v>
      </c>
      <c r="AN177" s="14">
        <v>201</v>
      </c>
      <c r="AO177" s="14">
        <v>22</v>
      </c>
      <c r="AP177" s="14">
        <v>81</v>
      </c>
      <c r="AQ177" s="14">
        <v>131</v>
      </c>
      <c r="AR177" s="14">
        <v>171</v>
      </c>
      <c r="AS177" s="14">
        <v>235</v>
      </c>
      <c r="AT177" s="14">
        <v>103</v>
      </c>
      <c r="AU177" s="14">
        <v>302</v>
      </c>
      <c r="AV177" s="14">
        <v>112</v>
      </c>
      <c r="AW177" s="14">
        <v>47</v>
      </c>
      <c r="AX177" s="14">
        <v>151</v>
      </c>
      <c r="AY177" s="14">
        <v>118</v>
      </c>
      <c r="AZ177" s="14">
        <v>53</v>
      </c>
      <c r="BA177" s="14">
        <v>148</v>
      </c>
      <c r="BB177" s="14">
        <v>817</v>
      </c>
      <c r="BC177" s="14">
        <v>1472</v>
      </c>
      <c r="BD177" s="14">
        <v>411</v>
      </c>
      <c r="BE177" s="14">
        <v>756</v>
      </c>
      <c r="BF177" s="14">
        <v>407</v>
      </c>
      <c r="BG177" s="14">
        <v>704</v>
      </c>
      <c r="BH177" s="14">
        <v>2063</v>
      </c>
      <c r="BI177" s="14">
        <v>226</v>
      </c>
      <c r="BJ177" s="14">
        <v>1048</v>
      </c>
      <c r="BK177" s="14">
        <v>118</v>
      </c>
      <c r="BL177" s="14">
        <v>1003</v>
      </c>
      <c r="BM177" s="14">
        <v>108</v>
      </c>
      <c r="BN177" s="14">
        <v>626</v>
      </c>
      <c r="BO177" s="14">
        <v>1327</v>
      </c>
      <c r="BP177" s="14">
        <v>214</v>
      </c>
      <c r="BQ177" s="14">
        <v>285</v>
      </c>
      <c r="BR177" s="14">
        <v>698</v>
      </c>
      <c r="BS177" s="14">
        <v>111</v>
      </c>
      <c r="BT177" s="14">
        <v>330</v>
      </c>
      <c r="BU177" s="14">
        <v>628</v>
      </c>
      <c r="BV177" s="14">
        <v>102</v>
      </c>
      <c r="BW177" s="14">
        <v>518</v>
      </c>
      <c r="BX177" s="14">
        <v>759</v>
      </c>
      <c r="BY177" s="14">
        <v>391</v>
      </c>
      <c r="BZ177" s="14">
        <v>898</v>
      </c>
      <c r="CA177" s="14">
        <v>260</v>
      </c>
      <c r="CB177" s="14">
        <v>798</v>
      </c>
      <c r="CC177" s="14">
        <v>990</v>
      </c>
      <c r="CD177" s="14">
        <v>394</v>
      </c>
      <c r="CE177" s="14">
        <v>555</v>
      </c>
      <c r="CF177" s="14">
        <v>1136</v>
      </c>
      <c r="CG177" s="14">
        <v>344</v>
      </c>
      <c r="CH177" s="14">
        <v>789</v>
      </c>
      <c r="CI177" s="14">
        <v>906</v>
      </c>
      <c r="CJ177" s="14">
        <v>475</v>
      </c>
      <c r="CK177" s="14">
        <v>1809</v>
      </c>
      <c r="CL177" s="14">
        <v>992</v>
      </c>
      <c r="CM177" s="14">
        <v>818</v>
      </c>
      <c r="CN177" s="14">
        <v>480</v>
      </c>
      <c r="CO177" s="14">
        <v>1109</v>
      </c>
      <c r="CP177" s="14">
        <v>967</v>
      </c>
      <c r="CQ177" s="14">
        <v>214</v>
      </c>
      <c r="CR177" s="14">
        <v>730</v>
      </c>
      <c r="CS177" s="14">
        <v>1322</v>
      </c>
      <c r="CT177" s="14">
        <v>1052</v>
      </c>
      <c r="CU177" s="14">
        <v>1235</v>
      </c>
      <c r="CV177" s="14">
        <v>196</v>
      </c>
      <c r="CW177" s="14">
        <v>66</v>
      </c>
      <c r="CX177" s="14">
        <v>163</v>
      </c>
      <c r="CY177" s="14">
        <v>430</v>
      </c>
      <c r="CZ177" s="14">
        <v>422</v>
      </c>
      <c r="DA177" s="14">
        <v>391</v>
      </c>
      <c r="DB177" s="14">
        <v>346</v>
      </c>
      <c r="DC177" s="14">
        <v>265</v>
      </c>
      <c r="DD177" s="14">
        <v>130</v>
      </c>
      <c r="DE177" s="14">
        <v>77</v>
      </c>
      <c r="DF177" s="14">
        <v>28</v>
      </c>
      <c r="DG177" s="14">
        <v>79</v>
      </c>
      <c r="DH177" s="14">
        <v>226</v>
      </c>
      <c r="DI177" s="14">
        <v>209</v>
      </c>
      <c r="DJ177" s="14">
        <v>214</v>
      </c>
      <c r="DK177" s="14">
        <v>170</v>
      </c>
      <c r="DL177" s="14">
        <v>133</v>
      </c>
      <c r="DM177" s="14">
        <v>67</v>
      </c>
      <c r="DN177" s="14">
        <v>41</v>
      </c>
      <c r="DO177" s="14">
        <v>35</v>
      </c>
      <c r="DP177" s="14">
        <v>82</v>
      </c>
      <c r="DQ177" s="14">
        <v>198</v>
      </c>
      <c r="DR177" s="14">
        <v>211</v>
      </c>
      <c r="DS177" s="14">
        <v>177</v>
      </c>
      <c r="DT177" s="14">
        <v>176</v>
      </c>
      <c r="DU177" s="14">
        <v>131</v>
      </c>
      <c r="DV177" s="14">
        <v>63</v>
      </c>
      <c r="DW177" s="14">
        <v>36</v>
      </c>
      <c r="DX177" s="14">
        <v>28</v>
      </c>
      <c r="DY177" s="14">
        <v>289</v>
      </c>
      <c r="DZ177" s="14">
        <v>534</v>
      </c>
      <c r="EA177" s="14">
        <v>691</v>
      </c>
      <c r="EB177" s="14">
        <v>520</v>
      </c>
      <c r="EC177" s="14">
        <v>229</v>
      </c>
      <c r="ED177" s="14">
        <v>16</v>
      </c>
      <c r="EE177" s="14">
        <v>148</v>
      </c>
      <c r="EF177" s="14">
        <v>262</v>
      </c>
      <c r="EG177" s="14">
        <v>383</v>
      </c>
      <c r="EH177" s="14">
        <v>250</v>
      </c>
      <c r="EI177" s="14">
        <v>107</v>
      </c>
      <c r="EJ177" s="14">
        <v>12</v>
      </c>
      <c r="EK177" s="14">
        <v>140</v>
      </c>
      <c r="EL177" s="14">
        <v>272</v>
      </c>
      <c r="EM177" s="14">
        <v>306</v>
      </c>
      <c r="EN177" s="14">
        <v>264</v>
      </c>
      <c r="EO177" s="14">
        <v>117</v>
      </c>
      <c r="EP177" s="14">
        <v>66</v>
      </c>
      <c r="EQ177" s="14">
        <v>340</v>
      </c>
      <c r="ER177" s="14">
        <v>611</v>
      </c>
      <c r="ES177" s="14">
        <v>582</v>
      </c>
      <c r="ET177" s="14">
        <v>464</v>
      </c>
      <c r="EU177" s="14">
        <v>150</v>
      </c>
      <c r="EV177" s="14">
        <v>77</v>
      </c>
      <c r="EW177" s="14">
        <v>28</v>
      </c>
      <c r="EX177" s="14">
        <v>169</v>
      </c>
      <c r="EY177" s="14">
        <v>305</v>
      </c>
      <c r="EZ177" s="14">
        <v>314</v>
      </c>
      <c r="FA177" s="14">
        <v>232</v>
      </c>
      <c r="FB177" s="14">
        <v>77</v>
      </c>
      <c r="FC177" s="14">
        <v>41</v>
      </c>
      <c r="FD177" s="14">
        <v>35</v>
      </c>
      <c r="FE177" s="14">
        <v>166</v>
      </c>
      <c r="FF177" s="14">
        <v>301</v>
      </c>
      <c r="FG177" s="14">
        <v>268</v>
      </c>
      <c r="FH177" s="14">
        <v>233</v>
      </c>
      <c r="FI177" s="14">
        <v>72</v>
      </c>
      <c r="FJ177" s="14">
        <v>36</v>
      </c>
    </row>
    <row r="178" spans="1:166" x14ac:dyDescent="0.35">
      <c r="A178" s="13" t="s">
        <v>316</v>
      </c>
      <c r="B178" s="10">
        <v>9.0623310969559404E-2</v>
      </c>
      <c r="C178" s="10">
        <v>9.5044646841055402E-2</v>
      </c>
      <c r="D178" s="10">
        <v>8.5751668980379295E-2</v>
      </c>
      <c r="E178" s="10">
        <v>0.143279861447205</v>
      </c>
      <c r="F178" s="10">
        <v>0.13237907410331001</v>
      </c>
      <c r="G178" s="10">
        <v>0.115681082229264</v>
      </c>
      <c r="H178" s="10">
        <v>7.4654991193235695E-2</v>
      </c>
      <c r="I178" s="12">
        <v>4.2849458214502797E-2</v>
      </c>
      <c r="J178" s="12">
        <v>3.6914309805565801E-2</v>
      </c>
      <c r="K178" s="10">
        <v>7.1633537860199006E-2</v>
      </c>
      <c r="L178" s="11">
        <v>0.26065173989814899</v>
      </c>
      <c r="M178" s="12">
        <v>7.1808072599436806E-2</v>
      </c>
      <c r="N178" s="11">
        <v>0.13665121147780801</v>
      </c>
      <c r="O178" s="10">
        <v>0</v>
      </c>
      <c r="P178" s="10">
        <v>0.124192099052298</v>
      </c>
      <c r="Q178" s="10">
        <v>0.105251291845139</v>
      </c>
      <c r="R178" s="10">
        <v>9.5547858567867697E-2</v>
      </c>
      <c r="S178" s="10">
        <v>6.0352401909581299E-2</v>
      </c>
      <c r="T178" s="12">
        <v>3.74919444426281E-2</v>
      </c>
      <c r="U178" s="10">
        <v>7.2865852961599503E-2</v>
      </c>
      <c r="V178" s="11">
        <v>0.29458459118921798</v>
      </c>
      <c r="W178" s="10">
        <v>7.5399690990048507E-2</v>
      </c>
      <c r="X178" s="11">
        <v>0.144197409784877</v>
      </c>
      <c r="Y178" s="11">
        <v>0</v>
      </c>
      <c r="Z178" s="10">
        <v>0</v>
      </c>
      <c r="AA178" s="10">
        <v>0.12641967239621499</v>
      </c>
      <c r="AB178" s="10">
        <v>5.4709483201346103E-2</v>
      </c>
      <c r="AC178" s="12">
        <v>2.15282830676349E-2</v>
      </c>
      <c r="AD178" s="12">
        <v>3.6812751839210199E-2</v>
      </c>
      <c r="AE178" s="10">
        <v>7.2326677758453403E-2</v>
      </c>
      <c r="AF178" s="11">
        <v>0.22709134505005699</v>
      </c>
      <c r="AG178" s="12">
        <v>6.8261918981979502E-2</v>
      </c>
      <c r="AH178" s="11">
        <v>0.12873663074109001</v>
      </c>
      <c r="AI178" s="12">
        <v>6.9224559452422396E-2</v>
      </c>
      <c r="AJ178" s="12">
        <v>7.2173078401377794E-2</v>
      </c>
      <c r="AK178" s="12">
        <v>6.6520091988631999E-2</v>
      </c>
      <c r="AL178" s="11">
        <v>0.19001430612548101</v>
      </c>
      <c r="AM178" s="11">
        <v>0.20712624253064099</v>
      </c>
      <c r="AN178" s="11">
        <v>0.17287637541675199</v>
      </c>
      <c r="AO178" s="11">
        <v>0</v>
      </c>
      <c r="AP178" s="11">
        <v>0.29460301349624901</v>
      </c>
      <c r="AQ178" s="11">
        <v>0.232451865193574</v>
      </c>
      <c r="AR178" s="10">
        <v>9.6216739671944898E-2</v>
      </c>
      <c r="AS178" s="11">
        <v>0.25817022550528601</v>
      </c>
      <c r="AT178" s="11">
        <v>0.290855881116728</v>
      </c>
      <c r="AU178" s="11">
        <v>0.155491484071518</v>
      </c>
      <c r="AV178" s="11">
        <v>0.29021730863088102</v>
      </c>
      <c r="AW178" s="11">
        <v>0</v>
      </c>
      <c r="AX178" s="11">
        <v>0.169623341850763</v>
      </c>
      <c r="AY178" s="11">
        <v>0.22507643079622799</v>
      </c>
      <c r="AZ178" s="11">
        <v>0</v>
      </c>
      <c r="BA178" s="11">
        <v>0.145037204951002</v>
      </c>
      <c r="BB178" s="10">
        <v>0.10347197567691201</v>
      </c>
      <c r="BC178" s="10">
        <v>8.3490837051241398E-2</v>
      </c>
      <c r="BD178" s="10">
        <v>0.102498349225055</v>
      </c>
      <c r="BE178" s="10">
        <v>9.09942859377431E-2</v>
      </c>
      <c r="BF178" s="10">
        <v>0.10445496280024399</v>
      </c>
      <c r="BG178" s="10">
        <v>7.4944000680971901E-2</v>
      </c>
      <c r="BH178" s="12">
        <v>8.5690140598124298E-2</v>
      </c>
      <c r="BI178" s="11">
        <v>0.13563422311111001</v>
      </c>
      <c r="BJ178" s="10">
        <v>9.3637594715545405E-2</v>
      </c>
      <c r="BK178" s="10">
        <v>0.10749264796390599</v>
      </c>
      <c r="BL178" s="12">
        <v>7.7069653900858195E-2</v>
      </c>
      <c r="BM178" s="11">
        <v>0.166576008132443</v>
      </c>
      <c r="BN178" s="11">
        <v>0.141780103414367</v>
      </c>
      <c r="BO178" s="12">
        <v>5.9052566198805903E-2</v>
      </c>
      <c r="BP178" s="11">
        <v>0.14139359187341</v>
      </c>
      <c r="BQ178" s="11">
        <v>0.16378674764492199</v>
      </c>
      <c r="BR178" s="12">
        <v>6.3352765096079802E-2</v>
      </c>
      <c r="BS178" s="10">
        <v>0.119807594060155</v>
      </c>
      <c r="BT178" s="11">
        <v>0.12343420801169799</v>
      </c>
      <c r="BU178" s="12">
        <v>5.4399011936972802E-2</v>
      </c>
      <c r="BV178" s="11">
        <v>0.16487779703316399</v>
      </c>
      <c r="BW178" s="12">
        <v>3.4872954343464699E-2</v>
      </c>
      <c r="BX178" s="10">
        <v>7.5934161432373096E-2</v>
      </c>
      <c r="BY178" s="10">
        <v>0.102159251375777</v>
      </c>
      <c r="BZ178" s="12">
        <v>3.9861398672236599E-2</v>
      </c>
      <c r="CA178" s="11">
        <v>0.12809242524251199</v>
      </c>
      <c r="CB178" s="10">
        <v>8.0993908016736504E-2</v>
      </c>
      <c r="CC178" s="12">
        <v>4.9350190570036603E-2</v>
      </c>
      <c r="CD178" s="10">
        <v>9.3519153183669407E-2</v>
      </c>
      <c r="CE178" s="10">
        <v>9.3379870763426298E-2</v>
      </c>
      <c r="CF178" s="10">
        <v>8.9308832541312902E-2</v>
      </c>
      <c r="CG178" s="12">
        <v>5.7093380013067602E-2</v>
      </c>
      <c r="CH178" s="12">
        <v>5.4583019396783498E-2</v>
      </c>
      <c r="CI178" s="10">
        <v>8.51853613954449E-2</v>
      </c>
      <c r="CJ178" s="10">
        <v>9.6212599474419097E-2</v>
      </c>
      <c r="CK178" s="12">
        <v>7.8862784691729207E-2</v>
      </c>
      <c r="CL178" s="12">
        <v>6.6398786603849194E-2</v>
      </c>
      <c r="CM178" s="10">
        <v>9.3981003157755594E-2</v>
      </c>
      <c r="CN178" s="11">
        <v>0.13492863811862699</v>
      </c>
      <c r="CO178" s="10">
        <v>9.1656405785967204E-2</v>
      </c>
      <c r="CP178" s="10">
        <v>7.9152928518092205E-2</v>
      </c>
      <c r="CQ178" s="11">
        <v>0.13719084249604699</v>
      </c>
      <c r="CR178" s="12">
        <v>7.1503362216267796E-2</v>
      </c>
      <c r="CS178" s="12">
        <v>7.2445766797223907E-2</v>
      </c>
      <c r="CT178" s="11">
        <v>0.108388627290348</v>
      </c>
      <c r="CU178" s="12">
        <v>7.5649625544666296E-2</v>
      </c>
      <c r="CV178" s="10">
        <v>6.9260177047209798E-2</v>
      </c>
      <c r="CW178" s="11">
        <v>0</v>
      </c>
      <c r="CX178" s="11">
        <v>0.251425702479321</v>
      </c>
      <c r="CY178" s="10">
        <v>7.2635512658206502E-2</v>
      </c>
      <c r="CZ178" s="12">
        <v>3.6542508110356399E-2</v>
      </c>
      <c r="DA178" s="12">
        <v>4.2657116853885201E-2</v>
      </c>
      <c r="DB178" s="10">
        <v>7.4910647960618304E-2</v>
      </c>
      <c r="DC178" s="10">
        <v>0.11398271604105401</v>
      </c>
      <c r="DD178" s="10">
        <v>0.13844204378608099</v>
      </c>
      <c r="DE178" s="10">
        <v>0.13691463794665801</v>
      </c>
      <c r="DF178" s="11">
        <v>0</v>
      </c>
      <c r="DG178" s="11">
        <v>0</v>
      </c>
      <c r="DH178" s="10">
        <v>7.2865852961599503E-2</v>
      </c>
      <c r="DI178" s="12">
        <v>3.74919444426281E-2</v>
      </c>
      <c r="DJ178" s="10">
        <v>6.0352401909581299E-2</v>
      </c>
      <c r="DK178" s="10">
        <v>9.5547858567867697E-2</v>
      </c>
      <c r="DL178" s="10">
        <v>0.102841582021144</v>
      </c>
      <c r="DM178" s="10">
        <v>0.129421462001755</v>
      </c>
      <c r="DN178" s="10">
        <v>0</v>
      </c>
      <c r="DO178" s="11">
        <v>0</v>
      </c>
      <c r="DP178" s="11">
        <v>0</v>
      </c>
      <c r="DQ178" s="10">
        <v>7.45218325029086E-2</v>
      </c>
      <c r="DR178" s="12">
        <v>3.6071068160221001E-2</v>
      </c>
      <c r="DS178" s="12">
        <v>2.1315096906774099E-2</v>
      </c>
      <c r="DT178" s="10">
        <v>5.5076895424803297E-2</v>
      </c>
      <c r="DU178" s="10">
        <v>0.12527916382746099</v>
      </c>
      <c r="DV178" s="10">
        <v>0</v>
      </c>
      <c r="DW178" s="11">
        <v>0</v>
      </c>
      <c r="DX178" s="10">
        <v>0</v>
      </c>
      <c r="DY178" s="11">
        <v>0.133589900895561</v>
      </c>
      <c r="DZ178" s="10">
        <v>8.1800049048365506E-2</v>
      </c>
      <c r="EA178" s="12">
        <v>4.3709213865741399E-2</v>
      </c>
      <c r="EB178" s="12">
        <v>6.0081242461126401E-2</v>
      </c>
      <c r="EC178" s="11">
        <v>0.26065173989814899</v>
      </c>
      <c r="ED178" s="10">
        <v>0</v>
      </c>
      <c r="EE178" s="10">
        <v>0.105066777474412</v>
      </c>
      <c r="EF178" s="10">
        <v>9.8767178013558096E-2</v>
      </c>
      <c r="EG178" s="12">
        <v>4.9127201568782503E-2</v>
      </c>
      <c r="EH178" s="10">
        <v>6.5867371156166102E-2</v>
      </c>
      <c r="EI178" s="11">
        <v>0.29458459118921798</v>
      </c>
      <c r="EJ178" s="10">
        <v>0</v>
      </c>
      <c r="EK178" s="11">
        <v>0.16373796962225101</v>
      </c>
      <c r="EL178" s="10">
        <v>6.5482398138951306E-2</v>
      </c>
      <c r="EM178" s="12">
        <v>3.7303771187488399E-2</v>
      </c>
      <c r="EN178" s="12">
        <v>5.5937048095922398E-2</v>
      </c>
      <c r="EO178" s="11">
        <v>0.22709134505005699</v>
      </c>
      <c r="EP178" s="11">
        <v>0</v>
      </c>
      <c r="EQ178" s="11">
        <v>0.171925495493785</v>
      </c>
      <c r="ER178" s="12">
        <v>4.3134415726279698E-2</v>
      </c>
      <c r="ES178" s="12">
        <v>4.9603260387272301E-2</v>
      </c>
      <c r="ET178" s="10">
        <v>9.5833404658065904E-2</v>
      </c>
      <c r="EU178" s="10">
        <v>0.13497830856333201</v>
      </c>
      <c r="EV178" s="10">
        <v>0.13691463794665801</v>
      </c>
      <c r="EW178" s="11">
        <v>0</v>
      </c>
      <c r="EX178" s="11">
        <v>0.18932293324914101</v>
      </c>
      <c r="EY178" s="12">
        <v>3.9819031936259498E-2</v>
      </c>
      <c r="EZ178" s="10">
        <v>6.1289478446580101E-2</v>
      </c>
      <c r="FA178" s="10">
        <v>0.11140998787017201</v>
      </c>
      <c r="FB178" s="10">
        <v>0.118693842682179</v>
      </c>
      <c r="FC178" s="10">
        <v>0</v>
      </c>
      <c r="FD178" s="11">
        <v>0</v>
      </c>
      <c r="FE178" s="11">
        <v>0.15891567011479901</v>
      </c>
      <c r="FF178" s="12">
        <v>4.7305063382127303E-2</v>
      </c>
      <c r="FG178" s="12">
        <v>3.5916185539716997E-2</v>
      </c>
      <c r="FH178" s="10">
        <v>8.0329927515541993E-2</v>
      </c>
      <c r="FI178" s="10">
        <v>0</v>
      </c>
      <c r="FJ178" s="11">
        <v>0</v>
      </c>
    </row>
    <row r="179" spans="1:166" x14ac:dyDescent="0.35">
      <c r="A179" s="13" t="s">
        <v>317</v>
      </c>
      <c r="B179" s="10">
        <v>0.70174884577899099</v>
      </c>
      <c r="C179" s="10">
        <v>0.69474589537700304</v>
      </c>
      <c r="D179" s="10">
        <v>0.70978362184338395</v>
      </c>
      <c r="E179" s="10">
        <v>0.61804709965598503</v>
      </c>
      <c r="F179" s="10">
        <v>0.73243477275803803</v>
      </c>
      <c r="G179" s="10">
        <v>0.73149818600675198</v>
      </c>
      <c r="H179" s="10">
        <v>0.72979868330954001</v>
      </c>
      <c r="I179" s="11">
        <v>0.77335796744760299</v>
      </c>
      <c r="J179" s="10">
        <v>0.739815021158723</v>
      </c>
      <c r="K179" s="10">
        <v>0.70977948602222896</v>
      </c>
      <c r="L179" s="12">
        <v>0.42841245287831498</v>
      </c>
      <c r="M179" s="11">
        <v>0.73802912093928497</v>
      </c>
      <c r="N179" s="12">
        <v>0.61299605601143803</v>
      </c>
      <c r="O179" s="10">
        <v>0</v>
      </c>
      <c r="P179" s="10">
        <v>0.764863118636952</v>
      </c>
      <c r="Q179" s="10">
        <v>0.70721232954116198</v>
      </c>
      <c r="R179" s="10">
        <v>0.69331694082640605</v>
      </c>
      <c r="S179" s="10">
        <v>0.72305155864985304</v>
      </c>
      <c r="T179" s="10">
        <v>0.73249070154738205</v>
      </c>
      <c r="U179" s="10">
        <v>0.74074290017047795</v>
      </c>
      <c r="V179" s="12">
        <v>0.42286534562019601</v>
      </c>
      <c r="W179" s="10">
        <v>0.71723574939347101</v>
      </c>
      <c r="X179" s="12">
        <v>0.638475040329197</v>
      </c>
      <c r="Y179" s="10">
        <v>0</v>
      </c>
      <c r="Z179" s="10">
        <v>0</v>
      </c>
      <c r="AA179" s="10">
        <v>0.75650308541818301</v>
      </c>
      <c r="AB179" s="10">
        <v>0.76462620952735905</v>
      </c>
      <c r="AC179" s="11">
        <v>0.83463861667281403</v>
      </c>
      <c r="AD179" s="10">
        <v>0.74380944664677395</v>
      </c>
      <c r="AE179" s="10">
        <v>0.67137925678524002</v>
      </c>
      <c r="AF179" s="12">
        <v>0.44431443485192601</v>
      </c>
      <c r="AG179" s="11">
        <v>0.75908409050581205</v>
      </c>
      <c r="AH179" s="12">
        <v>0.58861672349244798</v>
      </c>
      <c r="AI179" s="11">
        <v>0.74285025432937302</v>
      </c>
      <c r="AJ179" s="11">
        <v>0.72948951252067396</v>
      </c>
      <c r="AK179" s="11">
        <v>0.75546024377869203</v>
      </c>
      <c r="AL179" s="12">
        <v>0.51084472247716395</v>
      </c>
      <c r="AM179" s="12">
        <v>0.52448559776072901</v>
      </c>
      <c r="AN179" s="12">
        <v>0.50285507517109096</v>
      </c>
      <c r="AO179" s="12">
        <v>0</v>
      </c>
      <c r="AP179" s="12">
        <v>0.47900218236683201</v>
      </c>
      <c r="AQ179" s="12">
        <v>0.46010573229243101</v>
      </c>
      <c r="AR179" s="12">
        <v>0.61536509573301001</v>
      </c>
      <c r="AS179" s="12">
        <v>0.43489731357821998</v>
      </c>
      <c r="AT179" s="12">
        <v>0.40285974653991602</v>
      </c>
      <c r="AU179" s="12">
        <v>0.54781306722095302</v>
      </c>
      <c r="AV179" s="12">
        <v>0.44066386503328803</v>
      </c>
      <c r="AW179" s="12">
        <v>0</v>
      </c>
      <c r="AX179" s="12">
        <v>0.55572305994998505</v>
      </c>
      <c r="AY179" s="12">
        <v>0.44037216445070199</v>
      </c>
      <c r="AZ179" s="12">
        <v>0</v>
      </c>
      <c r="BA179" s="12">
        <v>0.54030886038091097</v>
      </c>
      <c r="BB179" s="10">
        <v>0.72026726160080001</v>
      </c>
      <c r="BC179" s="10">
        <v>0.69146901352668699</v>
      </c>
      <c r="BD179" s="10">
        <v>0.70645551027007103</v>
      </c>
      <c r="BE179" s="10">
        <v>0.68838286075175104</v>
      </c>
      <c r="BF179" s="10">
        <v>0.73421180232571004</v>
      </c>
      <c r="BG179" s="10">
        <v>0.69566783697930301</v>
      </c>
      <c r="BH179" s="10">
        <v>0.70220176728780304</v>
      </c>
      <c r="BI179" s="10">
        <v>0.69761632881620905</v>
      </c>
      <c r="BJ179" s="10">
        <v>0.69028344546148102</v>
      </c>
      <c r="BK179" s="10">
        <v>0.73422459026824505</v>
      </c>
      <c r="BL179" s="10">
        <v>0.71541430099480596</v>
      </c>
      <c r="BM179" s="10">
        <v>0.65736538515265996</v>
      </c>
      <c r="BN179" s="12">
        <v>0.59922438194695404</v>
      </c>
      <c r="BO179" s="11">
        <v>0.74763774422012097</v>
      </c>
      <c r="BP179" s="10">
        <v>0.69937895470109601</v>
      </c>
      <c r="BQ179" s="12">
        <v>0.611364261774761</v>
      </c>
      <c r="BR179" s="10">
        <v>0.723259213717662</v>
      </c>
      <c r="BS179" s="10">
        <v>0.70459429041192101</v>
      </c>
      <c r="BT179" s="12">
        <v>0.58871597345895899</v>
      </c>
      <c r="BU179" s="11">
        <v>0.77420063943281903</v>
      </c>
      <c r="BV179" s="10">
        <v>0.69370499814511</v>
      </c>
      <c r="BW179" s="11">
        <v>0.78081920189194998</v>
      </c>
      <c r="BX179" s="10">
        <v>0.71766620757015798</v>
      </c>
      <c r="BY179" s="10">
        <v>0.739803166593759</v>
      </c>
      <c r="BZ179" s="11">
        <v>0.748006136630879</v>
      </c>
      <c r="CA179" s="12">
        <v>0.64115369104042896</v>
      </c>
      <c r="CB179" s="11">
        <v>0.74626043197120895</v>
      </c>
      <c r="CC179" s="11">
        <v>0.74322223969090595</v>
      </c>
      <c r="CD179" s="10">
        <v>0.70968471608660599</v>
      </c>
      <c r="CE179" s="10">
        <v>0.70034546148548205</v>
      </c>
      <c r="CF179" s="10">
        <v>0.69205692898735904</v>
      </c>
      <c r="CG179" s="11">
        <v>0.78384379715696695</v>
      </c>
      <c r="CH179" s="11">
        <v>0.78680702848551198</v>
      </c>
      <c r="CI179" s="10">
        <v>0.68771946938188599</v>
      </c>
      <c r="CJ179" s="10">
        <v>0.68093022920887103</v>
      </c>
      <c r="CK179" s="10">
        <v>0.70718127324034097</v>
      </c>
      <c r="CL179" s="11">
        <v>0.72497559151017898</v>
      </c>
      <c r="CM179" s="10">
        <v>0.68559763778399396</v>
      </c>
      <c r="CN179" s="10">
        <v>0.68128330961140604</v>
      </c>
      <c r="CO179" s="10">
        <v>0.68728432236041803</v>
      </c>
      <c r="CP179" s="11">
        <v>0.72673342688681397</v>
      </c>
      <c r="CQ179" s="10">
        <v>0.66373698603534703</v>
      </c>
      <c r="CR179" s="10">
        <v>0.71697746938991302</v>
      </c>
      <c r="CS179" s="11">
        <v>0.74381283607095905</v>
      </c>
      <c r="CT179" s="12">
        <v>0.65683505747852799</v>
      </c>
      <c r="CU179" s="11">
        <v>0.73947964589224102</v>
      </c>
      <c r="CV179" s="10">
        <v>0.72400820185608294</v>
      </c>
      <c r="CW179" s="12">
        <v>0</v>
      </c>
      <c r="CX179" s="12">
        <v>0.454206660627897</v>
      </c>
      <c r="CY179" s="10">
        <v>0.70879854986199697</v>
      </c>
      <c r="CZ179" s="10">
        <v>0.73930320304654196</v>
      </c>
      <c r="DA179" s="11">
        <v>0.77437531139384497</v>
      </c>
      <c r="DB179" s="10">
        <v>0.73041544667640501</v>
      </c>
      <c r="DC179" s="10">
        <v>0.73137996584425702</v>
      </c>
      <c r="DD179" s="10">
        <v>0.72741138848655895</v>
      </c>
      <c r="DE179" s="10">
        <v>0.62391072504573597</v>
      </c>
      <c r="DF179" s="12">
        <v>0</v>
      </c>
      <c r="DG179" s="12">
        <v>0</v>
      </c>
      <c r="DH179" s="10">
        <v>0.74074290017047795</v>
      </c>
      <c r="DI179" s="10">
        <v>0.73249070154738205</v>
      </c>
      <c r="DJ179" s="10">
        <v>0.72305155864985304</v>
      </c>
      <c r="DK179" s="10">
        <v>0.69331694082640605</v>
      </c>
      <c r="DL179" s="10">
        <v>0.70844234182084598</v>
      </c>
      <c r="DM179" s="10">
        <v>0.76044656306387204</v>
      </c>
      <c r="DN179" s="10">
        <v>0</v>
      </c>
      <c r="DO179" s="12">
        <v>0</v>
      </c>
      <c r="DP179" s="12">
        <v>0</v>
      </c>
      <c r="DQ179" s="10">
        <v>0.66808532130851195</v>
      </c>
      <c r="DR179" s="10">
        <v>0.74270515883502697</v>
      </c>
      <c r="DS179" s="11">
        <v>0.83627612572801402</v>
      </c>
      <c r="DT179" s="10">
        <v>0.76606961518204897</v>
      </c>
      <c r="DU179" s="10">
        <v>0.75463735343708804</v>
      </c>
      <c r="DV179" s="10">
        <v>0</v>
      </c>
      <c r="DW179" s="10">
        <v>0</v>
      </c>
      <c r="DX179" s="10">
        <v>0</v>
      </c>
      <c r="DY179" s="10">
        <v>0.71639559301967004</v>
      </c>
      <c r="DZ179" s="11">
        <v>0.73994197579042298</v>
      </c>
      <c r="EA179" s="11">
        <v>0.74564881309092401</v>
      </c>
      <c r="EB179" s="10">
        <v>0.72333252321238695</v>
      </c>
      <c r="EC179" s="12">
        <v>0.42841245287831498</v>
      </c>
      <c r="ED179" s="10">
        <v>0</v>
      </c>
      <c r="EE179" s="10">
        <v>0.72239288249191902</v>
      </c>
      <c r="EF179" s="10">
        <v>0.70706472118616603</v>
      </c>
      <c r="EG179" s="10">
        <v>0.71938282249655705</v>
      </c>
      <c r="EH179" s="10">
        <v>0.74860346330996097</v>
      </c>
      <c r="EI179" s="12">
        <v>0.42286534562019601</v>
      </c>
      <c r="EJ179" s="10">
        <v>0</v>
      </c>
      <c r="EK179" s="10">
        <v>0.71005664154813797</v>
      </c>
      <c r="EL179" s="11">
        <v>0.77156073489768096</v>
      </c>
      <c r="EM179" s="11">
        <v>0.77632765420674699</v>
      </c>
      <c r="EN179" s="10">
        <v>0.69650897041971505</v>
      </c>
      <c r="EO179" s="12">
        <v>0.44431443485192601</v>
      </c>
      <c r="EP179" s="12">
        <v>0</v>
      </c>
      <c r="EQ179" s="12">
        <v>0.53915071859119801</v>
      </c>
      <c r="ER179" s="11">
        <v>0.76026994795498803</v>
      </c>
      <c r="ES179" s="11">
        <v>0.74464184751667295</v>
      </c>
      <c r="ET179" s="11">
        <v>0.73969485852351302</v>
      </c>
      <c r="EU179" s="10">
        <v>0.73537329353079495</v>
      </c>
      <c r="EV179" s="10">
        <v>0.62391072504573597</v>
      </c>
      <c r="EW179" s="12">
        <v>0</v>
      </c>
      <c r="EX179" s="12">
        <v>0.554849019207594</v>
      </c>
      <c r="EY179" s="11">
        <v>0.76228414799750999</v>
      </c>
      <c r="EZ179" s="10">
        <v>0.71667000060965202</v>
      </c>
      <c r="FA179" s="10">
        <v>0.70132042357841196</v>
      </c>
      <c r="FB179" s="10">
        <v>0.77010423096809799</v>
      </c>
      <c r="FC179" s="10">
        <v>0</v>
      </c>
      <c r="FD179" s="12">
        <v>0</v>
      </c>
      <c r="FE179" s="12">
        <v>0.52599228610138105</v>
      </c>
      <c r="FF179" s="11">
        <v>0.75368509490971702</v>
      </c>
      <c r="FG179" s="11">
        <v>0.777402896497421</v>
      </c>
      <c r="FH179" s="11">
        <v>0.77788918952200103</v>
      </c>
      <c r="FI179" s="10">
        <v>0</v>
      </c>
      <c r="FJ179" s="10">
        <v>0</v>
      </c>
    </row>
    <row r="180" spans="1:166" x14ac:dyDescent="0.35">
      <c r="A180" s="13" t="s">
        <v>318</v>
      </c>
      <c r="B180" s="10">
        <v>0.16746067226209499</v>
      </c>
      <c r="C180" s="10">
        <v>0.17575568386024201</v>
      </c>
      <c r="D180" s="10">
        <v>0.159920321502874</v>
      </c>
      <c r="E180" s="10">
        <v>0.17594176925060101</v>
      </c>
      <c r="F180" s="10">
        <v>0.11294487759029199</v>
      </c>
      <c r="G180" s="10">
        <v>0.138723268689875</v>
      </c>
      <c r="H180" s="10">
        <v>0.17786306071369401</v>
      </c>
      <c r="I180" s="10">
        <v>0.17139090340962301</v>
      </c>
      <c r="J180" s="11">
        <v>0.20800075505719301</v>
      </c>
      <c r="K180" s="10">
        <v>0.151163637624189</v>
      </c>
      <c r="L180" s="10">
        <v>0.16298177700958699</v>
      </c>
      <c r="M180" s="10">
        <v>0.17246080836158101</v>
      </c>
      <c r="N180" s="10">
        <v>0.15522879072078399</v>
      </c>
      <c r="O180" s="10">
        <v>0</v>
      </c>
      <c r="P180" s="10">
        <v>9.1570344589560801E-2</v>
      </c>
      <c r="Q180" s="10">
        <v>0.17159362510217799</v>
      </c>
      <c r="R180" s="10">
        <v>0.19395826163105301</v>
      </c>
      <c r="S180" s="10">
        <v>0.19401360940838799</v>
      </c>
      <c r="T180" s="10">
        <v>0.19939977824303901</v>
      </c>
      <c r="U180" s="10">
        <v>0.130377659643584</v>
      </c>
      <c r="V180" s="10">
        <v>0.19486072928111201</v>
      </c>
      <c r="W180" s="10">
        <v>0.185600579415588</v>
      </c>
      <c r="X180" s="10">
        <v>0.15112321224215</v>
      </c>
      <c r="Y180" s="10">
        <v>0</v>
      </c>
      <c r="Z180" s="10">
        <v>0</v>
      </c>
      <c r="AA180" s="10">
        <v>0.104879703943781</v>
      </c>
      <c r="AB180" s="10">
        <v>0.16249767535169901</v>
      </c>
      <c r="AC180" s="10">
        <v>0.14383310025955101</v>
      </c>
      <c r="AD180" s="11">
        <v>0.21937780151401601</v>
      </c>
      <c r="AE180" s="10">
        <v>0.17430801923870201</v>
      </c>
      <c r="AF180" s="10">
        <v>0.13983079251313699</v>
      </c>
      <c r="AG180" s="10">
        <v>0.15917933382013999</v>
      </c>
      <c r="AH180" s="10">
        <v>0.16174146401265399</v>
      </c>
      <c r="AI180" s="10">
        <v>0.16627269549472501</v>
      </c>
      <c r="AJ180" s="10">
        <v>0.17244300026324799</v>
      </c>
      <c r="AK180" s="10">
        <v>0.16074759838522701</v>
      </c>
      <c r="AL180" s="10">
        <v>0.17297847983308701</v>
      </c>
      <c r="AM180" s="10">
        <v>0.19198941372205999</v>
      </c>
      <c r="AN180" s="10">
        <v>0.15617251363732601</v>
      </c>
      <c r="AO180" s="10">
        <v>0</v>
      </c>
      <c r="AP180" s="12">
        <v>7.8018379863245502E-2</v>
      </c>
      <c r="AQ180" s="10">
        <v>0.21424481892031899</v>
      </c>
      <c r="AR180" s="10">
        <v>0.18670281475884001</v>
      </c>
      <c r="AS180" s="10">
        <v>0.163005996536259</v>
      </c>
      <c r="AT180" s="10">
        <v>9.7886195659272507E-2</v>
      </c>
      <c r="AU180" s="10">
        <v>0.19868610651764901</v>
      </c>
      <c r="AV180" s="10">
        <v>0.18559787306685099</v>
      </c>
      <c r="AW180" s="10">
        <v>0</v>
      </c>
      <c r="AX180" s="10">
        <v>0.20124043027910901</v>
      </c>
      <c r="AY180" s="10">
        <v>0.147462819160773</v>
      </c>
      <c r="AZ180" s="12">
        <v>0</v>
      </c>
      <c r="BA180" s="10">
        <v>0.19535201936678101</v>
      </c>
      <c r="BB180" s="10">
        <v>0.154786674955676</v>
      </c>
      <c r="BC180" s="10">
        <v>0.17449618585730201</v>
      </c>
      <c r="BD180" s="10">
        <v>0.174205830291601</v>
      </c>
      <c r="BE180" s="10">
        <v>0.176597878245916</v>
      </c>
      <c r="BF180" s="10">
        <v>0.13518081933744699</v>
      </c>
      <c r="BG180" s="10">
        <v>0.174216003101612</v>
      </c>
      <c r="BH180" s="10">
        <v>0.17126203120376199</v>
      </c>
      <c r="BI180" s="10">
        <v>0.13277656033020499</v>
      </c>
      <c r="BJ180" s="10">
        <v>0.17950918316884201</v>
      </c>
      <c r="BK180" s="10">
        <v>0.142548979743921</v>
      </c>
      <c r="BL180" s="10">
        <v>0.16399024918038299</v>
      </c>
      <c r="BM180" s="10">
        <v>0.122031742420907</v>
      </c>
      <c r="BN180" s="10">
        <v>0.158776139586989</v>
      </c>
      <c r="BO180" s="11">
        <v>0.18134528988644799</v>
      </c>
      <c r="BP180" s="12">
        <v>0.118734628996393</v>
      </c>
      <c r="BQ180" s="10">
        <v>0.144476795262719</v>
      </c>
      <c r="BR180" s="11">
        <v>0.19476413546584601</v>
      </c>
      <c r="BS180" s="10">
        <v>0.150147369059975</v>
      </c>
      <c r="BT180" s="10">
        <v>0.174047505146743</v>
      </c>
      <c r="BU180" s="10">
        <v>0.16681735475960499</v>
      </c>
      <c r="BV180" s="12">
        <v>8.4559547600330603E-2</v>
      </c>
      <c r="BW180" s="10">
        <v>0.172118999672454</v>
      </c>
      <c r="BX180" s="11">
        <v>0.194551651331898</v>
      </c>
      <c r="BY180" s="10">
        <v>0.14359547755392299</v>
      </c>
      <c r="BZ180" s="11">
        <v>0.20073541199136799</v>
      </c>
      <c r="CA180" s="10">
        <v>0.153152535430785</v>
      </c>
      <c r="CB180" s="12">
        <v>0.143002843838479</v>
      </c>
      <c r="CC180" s="11">
        <v>0.19306145147724799</v>
      </c>
      <c r="CD180" s="12">
        <v>0.13295870066194801</v>
      </c>
      <c r="CE180" s="10">
        <v>0.18589906600155401</v>
      </c>
      <c r="CF180" s="10">
        <v>0.179190886055513</v>
      </c>
      <c r="CG180" s="12">
        <v>0.128545085788207</v>
      </c>
      <c r="CH180" s="12">
        <v>0.13362111987567801</v>
      </c>
      <c r="CI180" s="11">
        <v>0.206631189012706</v>
      </c>
      <c r="CJ180" s="11">
        <v>0.21053078618457599</v>
      </c>
      <c r="CK180" s="10">
        <v>0.17290829121651199</v>
      </c>
      <c r="CL180" s="10">
        <v>0.165030478208023</v>
      </c>
      <c r="CM180" s="10">
        <v>0.182463692080433</v>
      </c>
      <c r="CN180" s="10">
        <v>0.14693790531637399</v>
      </c>
      <c r="CO180" s="11">
        <v>0.18430237536147601</v>
      </c>
      <c r="CP180" s="10">
        <v>0.15196615005205699</v>
      </c>
      <c r="CQ180" s="10">
        <v>0.15016349743115201</v>
      </c>
      <c r="CR180" s="10">
        <v>0.166616663404447</v>
      </c>
      <c r="CS180" s="10">
        <v>0.16573114460822999</v>
      </c>
      <c r="CT180" s="10">
        <v>0.17785200384328501</v>
      </c>
      <c r="CU180" s="10">
        <v>0.15890958699591401</v>
      </c>
      <c r="CV180" s="10">
        <v>0.156061233075376</v>
      </c>
      <c r="CW180" s="10">
        <v>0</v>
      </c>
      <c r="CX180" s="10">
        <v>0.17816635541765</v>
      </c>
      <c r="CY180" s="10">
        <v>0.150199514392438</v>
      </c>
      <c r="CZ180" s="11">
        <v>0.209038173755388</v>
      </c>
      <c r="DA180" s="10">
        <v>0.170621569071852</v>
      </c>
      <c r="DB180" s="10">
        <v>0.17693008406153601</v>
      </c>
      <c r="DC180" s="10">
        <v>0.140558358778652</v>
      </c>
      <c r="DD180" s="10">
        <v>0.112076328228564</v>
      </c>
      <c r="DE180" s="10">
        <v>0.17631153057544199</v>
      </c>
      <c r="DF180" s="10">
        <v>0</v>
      </c>
      <c r="DG180" s="10">
        <v>0</v>
      </c>
      <c r="DH180" s="10">
        <v>0.130377659643584</v>
      </c>
      <c r="DI180" s="10">
        <v>0.19939977824303901</v>
      </c>
      <c r="DJ180" s="10">
        <v>0.19401360940838799</v>
      </c>
      <c r="DK180" s="10">
        <v>0.19395826163105301</v>
      </c>
      <c r="DL180" s="10">
        <v>0.172673034759382</v>
      </c>
      <c r="DM180" s="10">
        <v>9.0899478867085007E-2</v>
      </c>
      <c r="DN180" s="10">
        <v>0</v>
      </c>
      <c r="DO180" s="10">
        <v>0</v>
      </c>
      <c r="DP180" s="10">
        <v>0</v>
      </c>
      <c r="DQ180" s="10">
        <v>0.172918478041758</v>
      </c>
      <c r="DR180" s="11">
        <v>0.22122377300475199</v>
      </c>
      <c r="DS180" s="10">
        <v>0.14240877736521201</v>
      </c>
      <c r="DT180" s="10">
        <v>0.16056485590753899</v>
      </c>
      <c r="DU180" s="10">
        <v>0.107995985886862</v>
      </c>
      <c r="DV180" s="10">
        <v>0</v>
      </c>
      <c r="DW180" s="10">
        <v>0</v>
      </c>
      <c r="DX180" s="10">
        <v>0</v>
      </c>
      <c r="DY180" s="10">
        <v>0.13075916945244001</v>
      </c>
      <c r="DZ180" s="10">
        <v>0.160845167524517</v>
      </c>
      <c r="EA180" s="11">
        <v>0.194413835441136</v>
      </c>
      <c r="EB180" s="10">
        <v>0.160036215039918</v>
      </c>
      <c r="EC180" s="10">
        <v>0.16298177700958699</v>
      </c>
      <c r="ED180" s="10">
        <v>0</v>
      </c>
      <c r="EE180" s="10">
        <v>0.15998096572822901</v>
      </c>
      <c r="EF180" s="10">
        <v>0.17485837458623099</v>
      </c>
      <c r="EG180" s="11">
        <v>0.20220016004462399</v>
      </c>
      <c r="EH180" s="10">
        <v>0.13489546552849299</v>
      </c>
      <c r="EI180" s="10">
        <v>0.19486072928111201</v>
      </c>
      <c r="EJ180" s="10">
        <v>0</v>
      </c>
      <c r="EK180" s="12">
        <v>9.9872624895870496E-2</v>
      </c>
      <c r="EL180" s="10">
        <v>0.147368366503938</v>
      </c>
      <c r="EM180" s="10">
        <v>0.186368574605764</v>
      </c>
      <c r="EN180" s="10">
        <v>0.18414643184155</v>
      </c>
      <c r="EO180" s="10">
        <v>0.13983079251313699</v>
      </c>
      <c r="EP180" s="10">
        <v>0</v>
      </c>
      <c r="EQ180" s="10">
        <v>0.182185067870237</v>
      </c>
      <c r="ER180" s="10">
        <v>0.168494717875074</v>
      </c>
      <c r="ES180" s="10">
        <v>0.193574360976876</v>
      </c>
      <c r="ET180" s="10">
        <v>0.14543986238024501</v>
      </c>
      <c r="EU180" s="10">
        <v>0.11047502216604101</v>
      </c>
      <c r="EV180" s="10">
        <v>0.17631153057544199</v>
      </c>
      <c r="EW180" s="10">
        <v>0</v>
      </c>
      <c r="EX180" s="10">
        <v>0.19041388492610301</v>
      </c>
      <c r="EY180" s="10">
        <v>0.158144240042949</v>
      </c>
      <c r="EZ180" s="10">
        <v>0.20274306252037499</v>
      </c>
      <c r="FA180" s="10">
        <v>0.165460843590123</v>
      </c>
      <c r="FB180" s="10">
        <v>9.4629191628645595E-2</v>
      </c>
      <c r="FC180" s="10">
        <v>0</v>
      </c>
      <c r="FD180" s="10">
        <v>0</v>
      </c>
      <c r="FE180" s="10">
        <v>0.17363487958527499</v>
      </c>
      <c r="FF180" s="10">
        <v>0.18215714339647401</v>
      </c>
      <c r="FG180" s="10">
        <v>0.18283583944288601</v>
      </c>
      <c r="FH180" s="10">
        <v>0.125512846273336</v>
      </c>
      <c r="FI180" s="10">
        <v>0</v>
      </c>
      <c r="FJ180" s="10">
        <v>0</v>
      </c>
    </row>
    <row r="181" spans="1:166" x14ac:dyDescent="0.35">
      <c r="A181" s="13" t="s">
        <v>319</v>
      </c>
      <c r="B181" s="10">
        <v>4.0167170989356703E-2</v>
      </c>
      <c r="C181" s="10">
        <v>3.4453773921698301E-2</v>
      </c>
      <c r="D181" s="10">
        <v>4.4544387673358797E-2</v>
      </c>
      <c r="E181" s="10">
        <v>6.2731269646208607E-2</v>
      </c>
      <c r="F181" s="10">
        <v>2.2241275548359599E-2</v>
      </c>
      <c r="G181" s="12">
        <v>1.40974630741088E-2</v>
      </c>
      <c r="H181" s="12">
        <v>1.76832647835303E-2</v>
      </c>
      <c r="I181" s="12">
        <v>1.2401670928272299E-2</v>
      </c>
      <c r="J181" s="12">
        <v>1.5269913978517E-2</v>
      </c>
      <c r="K181" s="11">
        <v>6.7423338493382404E-2</v>
      </c>
      <c r="L181" s="11">
        <v>0.14795403021394801</v>
      </c>
      <c r="M181" s="12">
        <v>1.7701998099698499E-2</v>
      </c>
      <c r="N181" s="11">
        <v>9.5123941789973201E-2</v>
      </c>
      <c r="O181" s="10">
        <v>0</v>
      </c>
      <c r="P181" s="10">
        <v>1.9374437721188801E-2</v>
      </c>
      <c r="Q181" s="10">
        <v>1.5942753511520299E-2</v>
      </c>
      <c r="R181" s="10">
        <v>1.7176938974671999E-2</v>
      </c>
      <c r="S181" s="10">
        <v>2.2582430032177799E-2</v>
      </c>
      <c r="T181" s="10">
        <v>3.0617575766951399E-2</v>
      </c>
      <c r="U181" s="10">
        <v>5.6013587224337399E-2</v>
      </c>
      <c r="V181" s="11">
        <v>8.7689333909474101E-2</v>
      </c>
      <c r="W181" s="12">
        <v>2.1763980200891701E-2</v>
      </c>
      <c r="X181" s="11">
        <v>6.6204337643776395E-2</v>
      </c>
      <c r="Y181" s="11">
        <v>0</v>
      </c>
      <c r="Z181" s="10">
        <v>0</v>
      </c>
      <c r="AA181" s="10">
        <v>1.21975382418211E-2</v>
      </c>
      <c r="AB181" s="10">
        <v>1.8166631919596402E-2</v>
      </c>
      <c r="AC181" s="12">
        <v>0</v>
      </c>
      <c r="AD181" s="12">
        <v>0</v>
      </c>
      <c r="AE181" s="11">
        <v>8.1986046217606398E-2</v>
      </c>
      <c r="AF181" s="11">
        <v>0.18876342758487899</v>
      </c>
      <c r="AG181" s="12">
        <v>1.34746566920686E-2</v>
      </c>
      <c r="AH181" s="11">
        <v>0.120905181753807</v>
      </c>
      <c r="AI181" s="12">
        <v>2.1652490723481198E-2</v>
      </c>
      <c r="AJ181" s="12">
        <v>2.5894408814700801E-2</v>
      </c>
      <c r="AK181" s="12">
        <v>1.7272065847448101E-2</v>
      </c>
      <c r="AL181" s="11">
        <v>0.12616249156426801</v>
      </c>
      <c r="AM181" s="11">
        <v>7.6398745986568206E-2</v>
      </c>
      <c r="AN181" s="11">
        <v>0.16809603577483201</v>
      </c>
      <c r="AO181" s="11">
        <v>0</v>
      </c>
      <c r="AP181" s="11">
        <v>0.14837642427367401</v>
      </c>
      <c r="AQ181" s="11">
        <v>9.3197583593675401E-2</v>
      </c>
      <c r="AR181" s="11">
        <v>0.101715349836205</v>
      </c>
      <c r="AS181" s="11">
        <v>0.14392646438023499</v>
      </c>
      <c r="AT181" s="11">
        <v>0.208398176684083</v>
      </c>
      <c r="AU181" s="11">
        <v>9.8009342189879903E-2</v>
      </c>
      <c r="AV181" s="11">
        <v>8.3520953268980805E-2</v>
      </c>
      <c r="AW181" s="10">
        <v>0</v>
      </c>
      <c r="AX181" s="11">
        <v>7.3413167920142602E-2</v>
      </c>
      <c r="AY181" s="11">
        <v>0.18708858559229499</v>
      </c>
      <c r="AZ181" s="11">
        <v>0</v>
      </c>
      <c r="BA181" s="11">
        <v>0.119301915301306</v>
      </c>
      <c r="BB181" s="12">
        <v>2.14740877666116E-2</v>
      </c>
      <c r="BC181" s="11">
        <v>5.0543963564765003E-2</v>
      </c>
      <c r="BD181" s="12">
        <v>1.6840310213273701E-2</v>
      </c>
      <c r="BE181" s="10">
        <v>4.4024975064591403E-2</v>
      </c>
      <c r="BF181" s="10">
        <v>2.61524155365979E-2</v>
      </c>
      <c r="BG181" s="11">
        <v>5.5172159238116802E-2</v>
      </c>
      <c r="BH181" s="10">
        <v>4.08460609103092E-2</v>
      </c>
      <c r="BI181" s="10">
        <v>3.3972887742476303E-2</v>
      </c>
      <c r="BJ181" s="10">
        <v>3.6569776654132302E-2</v>
      </c>
      <c r="BK181" s="10">
        <v>1.5733782023927698E-2</v>
      </c>
      <c r="BL181" s="10">
        <v>4.3525795923952497E-2</v>
      </c>
      <c r="BM181" s="10">
        <v>5.4026864293989701E-2</v>
      </c>
      <c r="BN181" s="11">
        <v>0.100219375051694</v>
      </c>
      <c r="BO181" s="12">
        <v>1.1964399694625301E-2</v>
      </c>
      <c r="BP181" s="10">
        <v>4.0492824429101897E-2</v>
      </c>
      <c r="BQ181" s="11">
        <v>8.0372195317596998E-2</v>
      </c>
      <c r="BR181" s="12">
        <v>1.8623885720411699E-2</v>
      </c>
      <c r="BS181" s="10">
        <v>2.5450746467949301E-2</v>
      </c>
      <c r="BT181" s="11">
        <v>0.113802313382599</v>
      </c>
      <c r="BU181" s="12">
        <v>4.5829938706047303E-3</v>
      </c>
      <c r="BV181" s="10">
        <v>5.6857657221395699E-2</v>
      </c>
      <c r="BW181" s="12">
        <v>1.2188844092132599E-2</v>
      </c>
      <c r="BX181" s="12">
        <v>1.18479796655717E-2</v>
      </c>
      <c r="BY181" s="12">
        <v>1.44421044765413E-2</v>
      </c>
      <c r="BZ181" s="12">
        <v>1.13970527055155E-2</v>
      </c>
      <c r="CA181" s="11">
        <v>7.7601348286274699E-2</v>
      </c>
      <c r="CB181" s="10">
        <v>2.9742816173575399E-2</v>
      </c>
      <c r="CC181" s="12">
        <v>1.43661182618089E-2</v>
      </c>
      <c r="CD181" s="11">
        <v>6.3837430067777798E-2</v>
      </c>
      <c r="CE181" s="12">
        <v>2.0375601749539601E-2</v>
      </c>
      <c r="CF181" s="10">
        <v>3.9443352415813503E-2</v>
      </c>
      <c r="CG181" s="10">
        <v>3.0517737041759301E-2</v>
      </c>
      <c r="CH181" s="12">
        <v>2.49888322420261E-2</v>
      </c>
      <c r="CI181" s="12">
        <v>2.0463980209963002E-2</v>
      </c>
      <c r="CJ181" s="12">
        <v>1.2326385132133799E-2</v>
      </c>
      <c r="CK181" s="10">
        <v>4.1047650851417899E-2</v>
      </c>
      <c r="CL181" s="10">
        <v>4.3595143677948402E-2</v>
      </c>
      <c r="CM181" s="10">
        <v>3.7957666977818702E-2</v>
      </c>
      <c r="CN181" s="10">
        <v>3.6850146953592899E-2</v>
      </c>
      <c r="CO181" s="10">
        <v>3.6756896492137203E-2</v>
      </c>
      <c r="CP181" s="10">
        <v>4.2147494543037102E-2</v>
      </c>
      <c r="CQ181" s="10">
        <v>4.89086740374539E-2</v>
      </c>
      <c r="CR181" s="10">
        <v>4.4902504989372503E-2</v>
      </c>
      <c r="CS181" s="12">
        <v>1.80102525235874E-2</v>
      </c>
      <c r="CT181" s="11">
        <v>5.6924311387840001E-2</v>
      </c>
      <c r="CU181" s="12">
        <v>2.5961141567180299E-2</v>
      </c>
      <c r="CV181" s="10">
        <v>5.0670388021331003E-2</v>
      </c>
      <c r="CW181" s="11">
        <v>0</v>
      </c>
      <c r="CX181" s="11">
        <v>0.11620128147512999</v>
      </c>
      <c r="CY181" s="11">
        <v>6.83664230873577E-2</v>
      </c>
      <c r="CZ181" s="12">
        <v>1.5116115087712399E-2</v>
      </c>
      <c r="DA181" s="12">
        <v>1.2346002680418701E-2</v>
      </c>
      <c r="DB181" s="12">
        <v>1.7743821301441198E-2</v>
      </c>
      <c r="DC181" s="12">
        <v>1.40789593360369E-2</v>
      </c>
      <c r="DD181" s="10">
        <v>2.20702394987955E-2</v>
      </c>
      <c r="DE181" s="10">
        <v>6.2863106432164001E-2</v>
      </c>
      <c r="DF181" s="11">
        <v>0</v>
      </c>
      <c r="DG181" s="10">
        <v>0</v>
      </c>
      <c r="DH181" s="10">
        <v>5.6013587224337399E-2</v>
      </c>
      <c r="DI181" s="10">
        <v>3.0617575766951399E-2</v>
      </c>
      <c r="DJ181" s="10">
        <v>2.2582430032177799E-2</v>
      </c>
      <c r="DK181" s="10">
        <v>1.7176938974671999E-2</v>
      </c>
      <c r="DL181" s="10">
        <v>1.60430413986286E-2</v>
      </c>
      <c r="DM181" s="10">
        <v>1.9232496067287198E-2</v>
      </c>
      <c r="DN181" s="10">
        <v>0</v>
      </c>
      <c r="DO181" s="11">
        <v>0</v>
      </c>
      <c r="DP181" s="11">
        <v>0</v>
      </c>
      <c r="DQ181" s="11">
        <v>8.4474368146822396E-2</v>
      </c>
      <c r="DR181" s="12">
        <v>0</v>
      </c>
      <c r="DS181" s="12">
        <v>0</v>
      </c>
      <c r="DT181" s="10">
        <v>1.8288633485609E-2</v>
      </c>
      <c r="DU181" s="10">
        <v>1.2087496848588401E-2</v>
      </c>
      <c r="DV181" s="10">
        <v>0</v>
      </c>
      <c r="DW181" s="11">
        <v>0</v>
      </c>
      <c r="DX181" s="10">
        <v>0</v>
      </c>
      <c r="DY181" s="10">
        <v>1.9255336632329201E-2</v>
      </c>
      <c r="DZ181" s="12">
        <v>1.7412807636694699E-2</v>
      </c>
      <c r="EA181" s="12">
        <v>1.62281376021991E-2</v>
      </c>
      <c r="EB181" s="11">
        <v>5.6550019286570101E-2</v>
      </c>
      <c r="EC181" s="11">
        <v>0.14795403021394801</v>
      </c>
      <c r="ED181" s="10">
        <v>0</v>
      </c>
      <c r="EE181" s="10">
        <v>1.25593743054401E-2</v>
      </c>
      <c r="EF181" s="10">
        <v>1.9309726214044601E-2</v>
      </c>
      <c r="EG181" s="10">
        <v>2.9289815890036201E-2</v>
      </c>
      <c r="EH181" s="10">
        <v>5.0633700005379402E-2</v>
      </c>
      <c r="EI181" s="11">
        <v>8.7689333909474101E-2</v>
      </c>
      <c r="EJ181" s="11">
        <v>0</v>
      </c>
      <c r="EK181" s="10">
        <v>2.6332763933741201E-2</v>
      </c>
      <c r="EL181" s="12">
        <v>1.55885004594299E-2</v>
      </c>
      <c r="EM181" s="12">
        <v>0</v>
      </c>
      <c r="EN181" s="11">
        <v>6.3407549642811506E-2</v>
      </c>
      <c r="EO181" s="11">
        <v>0.18876342758487899</v>
      </c>
      <c r="EP181" s="11">
        <v>0</v>
      </c>
      <c r="EQ181" s="11">
        <v>0.10673871804478099</v>
      </c>
      <c r="ER181" s="10">
        <v>2.8100918443658699E-2</v>
      </c>
      <c r="ES181" s="12">
        <v>1.21805311191813E-2</v>
      </c>
      <c r="ET181" s="12">
        <v>1.90318744381755E-2</v>
      </c>
      <c r="EU181" s="10">
        <v>1.9173375739832601E-2</v>
      </c>
      <c r="EV181" s="10">
        <v>6.2863106432164001E-2</v>
      </c>
      <c r="EW181" s="11">
        <v>0</v>
      </c>
      <c r="EX181" s="10">
        <v>6.5414162617162E-2</v>
      </c>
      <c r="EY181" s="10">
        <v>3.97525800232814E-2</v>
      </c>
      <c r="EZ181" s="12">
        <v>1.9297458423391801E-2</v>
      </c>
      <c r="FA181" s="10">
        <v>2.1808744961293099E-2</v>
      </c>
      <c r="FB181" s="10">
        <v>1.65727347210778E-2</v>
      </c>
      <c r="FC181" s="10">
        <v>0</v>
      </c>
      <c r="FD181" s="11">
        <v>0</v>
      </c>
      <c r="FE181" s="11">
        <v>0.14145716419854401</v>
      </c>
      <c r="FF181" s="12">
        <v>1.6852698311681898E-2</v>
      </c>
      <c r="FG181" s="12">
        <v>3.8450785199760102E-3</v>
      </c>
      <c r="FH181" s="10">
        <v>1.6268036689121301E-2</v>
      </c>
      <c r="FI181" s="10">
        <v>0</v>
      </c>
      <c r="FJ181" s="11">
        <v>0</v>
      </c>
    </row>
    <row r="183" spans="1:166" ht="28.5" customHeight="1" x14ac:dyDescent="0.35">
      <c r="A183" s="23" t="s">
        <v>321</v>
      </c>
      <c r="B183" s="23"/>
      <c r="C183" s="23"/>
      <c r="D183" s="23"/>
      <c r="E183" s="23"/>
      <c r="F183" s="23"/>
      <c r="G183" s="23"/>
      <c r="H183" s="23"/>
      <c r="I183" s="23"/>
      <c r="J183" s="23"/>
      <c r="K183" s="23"/>
      <c r="L183" s="23"/>
      <c r="M183" s="23"/>
      <c r="N183" s="23"/>
      <c r="O183" s="23"/>
      <c r="P183" s="23"/>
      <c r="Q183" s="23"/>
      <c r="R183" s="23"/>
      <c r="S183" s="23"/>
      <c r="T183" s="23"/>
      <c r="U183" s="23"/>
      <c r="V183" s="23"/>
      <c r="W183" s="23"/>
      <c r="X183" s="23"/>
      <c r="Y183" s="23"/>
      <c r="Z183" s="23"/>
      <c r="AA183" s="23"/>
      <c r="AB183" s="23"/>
      <c r="AC183" s="23"/>
      <c r="AD183" s="23"/>
      <c r="AE183" s="23"/>
      <c r="AF183" s="23"/>
      <c r="AG183" s="23"/>
      <c r="AH183" s="23"/>
      <c r="AI183" s="23"/>
      <c r="AJ183" s="23"/>
      <c r="AK183" s="23"/>
      <c r="AL183" s="23"/>
      <c r="AM183" s="23"/>
      <c r="AN183" s="23"/>
      <c r="AO183" s="23"/>
      <c r="AP183" s="23"/>
      <c r="AQ183" s="23"/>
      <c r="AR183" s="23"/>
      <c r="AS183" s="23"/>
      <c r="AT183" s="23"/>
      <c r="AU183" s="23"/>
      <c r="AV183" s="23"/>
      <c r="AW183" s="23"/>
      <c r="AX183" s="23"/>
      <c r="AY183" s="23"/>
      <c r="AZ183" s="23"/>
      <c r="BA183" s="23"/>
      <c r="BB183" s="23"/>
      <c r="BC183" s="23"/>
      <c r="BD183" s="23"/>
      <c r="BE183" s="23"/>
      <c r="BF183" s="23"/>
      <c r="BG183" s="23"/>
      <c r="BH183" s="23"/>
      <c r="BI183" s="23"/>
      <c r="BJ183" s="23"/>
      <c r="BK183" s="23"/>
      <c r="BL183" s="23"/>
      <c r="BM183" s="23"/>
      <c r="BN183" s="23"/>
      <c r="BO183" s="23"/>
      <c r="BP183" s="23"/>
      <c r="BQ183" s="23"/>
      <c r="BR183" s="23"/>
      <c r="BS183" s="23"/>
      <c r="BT183" s="23"/>
      <c r="BU183" s="23"/>
      <c r="BV183" s="23"/>
      <c r="BW183" s="23"/>
      <c r="BX183" s="23"/>
      <c r="BY183" s="23"/>
      <c r="BZ183" s="23"/>
      <c r="CA183" s="23"/>
      <c r="CB183" s="23"/>
      <c r="CC183" s="23"/>
      <c r="CD183" s="23"/>
      <c r="CE183" s="23"/>
      <c r="CF183" s="23"/>
      <c r="CG183" s="23"/>
      <c r="CH183" s="23"/>
      <c r="CI183" s="23"/>
      <c r="CJ183" s="23"/>
      <c r="CK183" s="23"/>
      <c r="CL183" s="23"/>
      <c r="CM183" s="23"/>
      <c r="CN183" s="23"/>
      <c r="CO183" s="23"/>
      <c r="CP183" s="23"/>
      <c r="CQ183" s="23"/>
      <c r="CR183" s="23"/>
      <c r="CS183" s="23"/>
      <c r="CT183" s="23"/>
      <c r="CU183" s="23"/>
      <c r="CV183" s="23"/>
      <c r="CW183" s="23"/>
      <c r="CX183" s="23"/>
      <c r="CY183" s="23"/>
      <c r="CZ183" s="23"/>
      <c r="DA183" s="23"/>
      <c r="DB183" s="23"/>
      <c r="DC183" s="23"/>
      <c r="DD183" s="23"/>
      <c r="DE183" s="23"/>
      <c r="DF183" s="23"/>
      <c r="DG183" s="23"/>
      <c r="DH183" s="23"/>
      <c r="DI183" s="23"/>
      <c r="DJ183" s="23"/>
      <c r="DK183" s="23"/>
      <c r="DL183" s="23"/>
      <c r="DM183" s="23"/>
      <c r="DN183" s="23"/>
      <c r="DO183" s="23"/>
      <c r="DP183" s="23"/>
      <c r="DQ183" s="23"/>
      <c r="DR183" s="23"/>
      <c r="DS183" s="23"/>
      <c r="DT183" s="23"/>
      <c r="DU183" s="23"/>
      <c r="DV183" s="23"/>
      <c r="DW183" s="23"/>
      <c r="DX183" s="23"/>
      <c r="DY183" s="23"/>
      <c r="DZ183" s="23"/>
      <c r="EA183" s="23"/>
      <c r="EB183" s="23"/>
      <c r="EC183" s="23"/>
      <c r="ED183" s="23"/>
      <c r="EE183" s="23"/>
      <c r="EF183" s="23"/>
      <c r="EG183" s="23"/>
      <c r="EH183" s="23"/>
      <c r="EI183" s="23"/>
      <c r="EJ183" s="23"/>
      <c r="EK183" s="23"/>
      <c r="EL183" s="23"/>
      <c r="EM183" s="23"/>
      <c r="EN183" s="23"/>
      <c r="EO183" s="23"/>
      <c r="EP183" s="23"/>
      <c r="EQ183" s="23"/>
      <c r="ER183" s="23"/>
      <c r="ES183" s="23"/>
      <c r="ET183" s="23"/>
      <c r="EU183" s="23"/>
      <c r="EV183" s="23"/>
      <c r="EW183" s="23"/>
      <c r="EX183" s="23"/>
      <c r="EY183" s="23"/>
      <c r="EZ183" s="23"/>
      <c r="FA183" s="23"/>
      <c r="FB183" s="23"/>
      <c r="FC183" s="23"/>
      <c r="FD183" s="23"/>
      <c r="FE183" s="23"/>
      <c r="FF183" s="23"/>
      <c r="FG183" s="23"/>
      <c r="FH183" s="23"/>
      <c r="FI183" s="23"/>
      <c r="FJ183" s="23"/>
    </row>
    <row r="184" spans="1:166" ht="42" x14ac:dyDescent="0.35">
      <c r="A184" s="24" t="s">
        <v>203</v>
      </c>
      <c r="B184" s="16" t="s">
        <v>264</v>
      </c>
      <c r="C184" s="22" t="s">
        <v>12</v>
      </c>
      <c r="D184" s="22"/>
      <c r="E184" s="22" t="s">
        <v>13</v>
      </c>
      <c r="F184" s="22"/>
      <c r="G184" s="22"/>
      <c r="H184" s="22"/>
      <c r="I184" s="22"/>
      <c r="J184" s="22"/>
      <c r="K184" s="22"/>
      <c r="L184" s="22"/>
      <c r="M184" s="22"/>
      <c r="N184" s="22"/>
      <c r="O184" s="22" t="s">
        <v>204</v>
      </c>
      <c r="P184" s="22"/>
      <c r="Q184" s="22"/>
      <c r="R184" s="22"/>
      <c r="S184" s="22"/>
      <c r="T184" s="22"/>
      <c r="U184" s="22"/>
      <c r="V184" s="22"/>
      <c r="W184" s="22"/>
      <c r="X184" s="22"/>
      <c r="Y184" s="22" t="s">
        <v>205</v>
      </c>
      <c r="Z184" s="22"/>
      <c r="AA184" s="22"/>
      <c r="AB184" s="22"/>
      <c r="AC184" s="22"/>
      <c r="AD184" s="22"/>
      <c r="AE184" s="22"/>
      <c r="AF184" s="22"/>
      <c r="AG184" s="22"/>
      <c r="AH184" s="22"/>
      <c r="AI184" s="22" t="s">
        <v>268</v>
      </c>
      <c r="AJ184" s="22"/>
      <c r="AK184" s="22"/>
      <c r="AL184" s="22" t="s">
        <v>14</v>
      </c>
      <c r="AM184" s="22"/>
      <c r="AN184" s="22"/>
      <c r="AO184" s="22" t="s">
        <v>218</v>
      </c>
      <c r="AP184" s="22"/>
      <c r="AQ184" s="22"/>
      <c r="AR184" s="22"/>
      <c r="AS184" s="22"/>
      <c r="AT184" s="22"/>
      <c r="AU184" s="22"/>
      <c r="AV184" s="22" t="s">
        <v>219</v>
      </c>
      <c r="AW184" s="22"/>
      <c r="AX184" s="22"/>
      <c r="AY184" s="22" t="s">
        <v>220</v>
      </c>
      <c r="AZ184" s="22"/>
      <c r="BA184" s="22"/>
      <c r="BB184" s="22" t="s">
        <v>206</v>
      </c>
      <c r="BC184" s="22"/>
      <c r="BD184" s="22" t="s">
        <v>207</v>
      </c>
      <c r="BE184" s="22"/>
      <c r="BF184" s="22" t="s">
        <v>208</v>
      </c>
      <c r="BG184" s="22"/>
      <c r="BH184" s="22" t="s">
        <v>15</v>
      </c>
      <c r="BI184" s="22"/>
      <c r="BJ184" s="22" t="s">
        <v>16</v>
      </c>
      <c r="BK184" s="22"/>
      <c r="BL184" s="22" t="s">
        <v>17</v>
      </c>
      <c r="BM184" s="22"/>
      <c r="BN184" s="22" t="s">
        <v>18</v>
      </c>
      <c r="BO184" s="22"/>
      <c r="BP184" s="22"/>
      <c r="BQ184" s="22" t="s">
        <v>221</v>
      </c>
      <c r="BR184" s="22"/>
      <c r="BS184" s="22"/>
      <c r="BT184" s="22" t="s">
        <v>222</v>
      </c>
      <c r="BU184" s="22"/>
      <c r="BV184" s="22"/>
      <c r="BW184" s="22" t="s">
        <v>19</v>
      </c>
      <c r="BX184" s="22"/>
      <c r="BY184" s="22" t="s">
        <v>20</v>
      </c>
      <c r="BZ184" s="22"/>
      <c r="CA184" s="22" t="s">
        <v>21</v>
      </c>
      <c r="CB184" s="22"/>
      <c r="CC184" s="22"/>
      <c r="CD184" s="22" t="s">
        <v>22</v>
      </c>
      <c r="CE184" s="22"/>
      <c r="CF184" s="22"/>
      <c r="CG184" s="22" t="s">
        <v>23</v>
      </c>
      <c r="CH184" s="22"/>
      <c r="CI184" s="22"/>
      <c r="CJ184" s="22"/>
      <c r="CK184" s="22" t="s">
        <v>25</v>
      </c>
      <c r="CL184" s="22"/>
      <c r="CM184" s="22"/>
      <c r="CN184" s="22"/>
      <c r="CO184" s="22" t="s">
        <v>26</v>
      </c>
      <c r="CP184" s="22"/>
      <c r="CQ184" s="22"/>
      <c r="CR184" s="22" t="s">
        <v>27</v>
      </c>
      <c r="CS184" s="22"/>
      <c r="CT184" s="22" t="s">
        <v>28</v>
      </c>
      <c r="CU184" s="22"/>
      <c r="CV184" s="16" t="s">
        <v>29</v>
      </c>
      <c r="CW184" s="22" t="s">
        <v>30</v>
      </c>
      <c r="CX184" s="22"/>
      <c r="CY184" s="22"/>
      <c r="CZ184" s="22"/>
      <c r="DA184" s="22"/>
      <c r="DB184" s="22"/>
      <c r="DC184" s="22"/>
      <c r="DD184" s="22"/>
      <c r="DE184" s="22"/>
      <c r="DF184" s="22" t="s">
        <v>31</v>
      </c>
      <c r="DG184" s="22"/>
      <c r="DH184" s="22"/>
      <c r="DI184" s="22"/>
      <c r="DJ184" s="22"/>
      <c r="DK184" s="22"/>
      <c r="DL184" s="22"/>
      <c r="DM184" s="22"/>
      <c r="DN184" s="22"/>
      <c r="DO184" s="22" t="s">
        <v>32</v>
      </c>
      <c r="DP184" s="22"/>
      <c r="DQ184" s="22"/>
      <c r="DR184" s="22"/>
      <c r="DS184" s="22"/>
      <c r="DT184" s="22"/>
      <c r="DU184" s="22"/>
      <c r="DV184" s="22"/>
      <c r="DW184" s="22"/>
      <c r="DX184" s="22" t="s">
        <v>33</v>
      </c>
      <c r="DY184" s="22"/>
      <c r="DZ184" s="22"/>
      <c r="EA184" s="22"/>
      <c r="EB184" s="22"/>
      <c r="EC184" s="22"/>
      <c r="ED184" s="22" t="s">
        <v>34</v>
      </c>
      <c r="EE184" s="22"/>
      <c r="EF184" s="22"/>
      <c r="EG184" s="22"/>
      <c r="EH184" s="22"/>
      <c r="EI184" s="22"/>
      <c r="EJ184" s="22" t="s">
        <v>35</v>
      </c>
      <c r="EK184" s="22"/>
      <c r="EL184" s="22"/>
      <c r="EM184" s="22"/>
      <c r="EN184" s="22"/>
      <c r="EO184" s="22"/>
      <c r="EP184" s="22" t="s">
        <v>36</v>
      </c>
      <c r="EQ184" s="22"/>
      <c r="ER184" s="22"/>
      <c r="ES184" s="22"/>
      <c r="ET184" s="22"/>
      <c r="EU184" s="22"/>
      <c r="EV184" s="22"/>
      <c r="EW184" s="22" t="s">
        <v>37</v>
      </c>
      <c r="EX184" s="22"/>
      <c r="EY184" s="22"/>
      <c r="EZ184" s="22"/>
      <c r="FA184" s="22"/>
      <c r="FB184" s="22"/>
      <c r="FC184" s="22"/>
      <c r="FD184" s="22" t="s">
        <v>38</v>
      </c>
      <c r="FE184" s="22"/>
      <c r="FF184" s="22"/>
      <c r="FG184" s="22"/>
      <c r="FH184" s="22"/>
      <c r="FI184" s="22"/>
      <c r="FJ184" s="22"/>
    </row>
    <row r="185" spans="1:166" ht="31.5" x14ac:dyDescent="0.35">
      <c r="A185" s="24"/>
      <c r="B185" s="16" t="s">
        <v>1</v>
      </c>
      <c r="C185" s="16" t="s">
        <v>39</v>
      </c>
      <c r="D185" s="16" t="s">
        <v>40</v>
      </c>
      <c r="E185" s="16" t="s">
        <v>41</v>
      </c>
      <c r="F185" s="16" t="s">
        <v>42</v>
      </c>
      <c r="G185" s="16" t="s">
        <v>43</v>
      </c>
      <c r="H185" s="16" t="s">
        <v>44</v>
      </c>
      <c r="I185" s="16" t="s">
        <v>45</v>
      </c>
      <c r="J185" s="16" t="s">
        <v>46</v>
      </c>
      <c r="K185" s="16" t="s">
        <v>47</v>
      </c>
      <c r="L185" s="16" t="s">
        <v>48</v>
      </c>
      <c r="M185" s="16" t="s">
        <v>49</v>
      </c>
      <c r="N185" s="16" t="s">
        <v>209</v>
      </c>
      <c r="O185" s="16" t="s">
        <v>41</v>
      </c>
      <c r="P185" s="16" t="s">
        <v>42</v>
      </c>
      <c r="Q185" s="16" t="s">
        <v>43</v>
      </c>
      <c r="R185" s="16" t="s">
        <v>44</v>
      </c>
      <c r="S185" s="16" t="s">
        <v>45</v>
      </c>
      <c r="T185" s="16" t="s">
        <v>46</v>
      </c>
      <c r="U185" s="16" t="s">
        <v>47</v>
      </c>
      <c r="V185" s="16" t="s">
        <v>48</v>
      </c>
      <c r="W185" s="16" t="s">
        <v>49</v>
      </c>
      <c r="X185" s="16" t="s">
        <v>209</v>
      </c>
      <c r="Y185" s="16" t="s">
        <v>41</v>
      </c>
      <c r="Z185" s="16" t="s">
        <v>42</v>
      </c>
      <c r="AA185" s="16" t="s">
        <v>43</v>
      </c>
      <c r="AB185" s="16" t="s">
        <v>44</v>
      </c>
      <c r="AC185" s="16" t="s">
        <v>45</v>
      </c>
      <c r="AD185" s="16" t="s">
        <v>46</v>
      </c>
      <c r="AE185" s="16" t="s">
        <v>47</v>
      </c>
      <c r="AF185" s="16" t="s">
        <v>48</v>
      </c>
      <c r="AG185" s="16" t="s">
        <v>49</v>
      </c>
      <c r="AH185" s="16" t="s">
        <v>209</v>
      </c>
      <c r="AI185" s="16" t="s">
        <v>269</v>
      </c>
      <c r="AJ185" s="16" t="s">
        <v>270</v>
      </c>
      <c r="AK185" s="16" t="s">
        <v>271</v>
      </c>
      <c r="AL185" s="16" t="s">
        <v>50</v>
      </c>
      <c r="AM185" s="16" t="s">
        <v>210</v>
      </c>
      <c r="AN185" s="16" t="s">
        <v>211</v>
      </c>
      <c r="AO185" s="16" t="s">
        <v>223</v>
      </c>
      <c r="AP185" s="16" t="s">
        <v>224</v>
      </c>
      <c r="AQ185" s="16" t="s">
        <v>225</v>
      </c>
      <c r="AR185" s="16" t="s">
        <v>226</v>
      </c>
      <c r="AS185" s="16" t="s">
        <v>52</v>
      </c>
      <c r="AT185" s="16" t="s">
        <v>227</v>
      </c>
      <c r="AU185" s="16" t="s">
        <v>228</v>
      </c>
      <c r="AV185" s="16" t="s">
        <v>52</v>
      </c>
      <c r="AW185" s="16" t="s">
        <v>227</v>
      </c>
      <c r="AX185" s="16" t="s">
        <v>228</v>
      </c>
      <c r="AY185" s="16" t="s">
        <v>52</v>
      </c>
      <c r="AZ185" s="16" t="s">
        <v>227</v>
      </c>
      <c r="BA185" s="16" t="s">
        <v>228</v>
      </c>
      <c r="BB185" s="16" t="s">
        <v>212</v>
      </c>
      <c r="BC185" s="16" t="s">
        <v>213</v>
      </c>
      <c r="BD185" s="16" t="s">
        <v>212</v>
      </c>
      <c r="BE185" s="16" t="s">
        <v>213</v>
      </c>
      <c r="BF185" s="16" t="s">
        <v>212</v>
      </c>
      <c r="BG185" s="16" t="s">
        <v>213</v>
      </c>
      <c r="BH185" s="16" t="s">
        <v>53</v>
      </c>
      <c r="BI185" s="16" t="s">
        <v>54</v>
      </c>
      <c r="BJ185" s="16" t="s">
        <v>53</v>
      </c>
      <c r="BK185" s="16" t="s">
        <v>54</v>
      </c>
      <c r="BL185" s="16" t="s">
        <v>53</v>
      </c>
      <c r="BM185" s="16" t="s">
        <v>54</v>
      </c>
      <c r="BN185" s="16" t="s">
        <v>277</v>
      </c>
      <c r="BO185" s="16" t="s">
        <v>278</v>
      </c>
      <c r="BP185" s="16" t="s">
        <v>55</v>
      </c>
      <c r="BQ185" s="16" t="s">
        <v>277</v>
      </c>
      <c r="BR185" s="16" t="s">
        <v>278</v>
      </c>
      <c r="BS185" s="16" t="s">
        <v>55</v>
      </c>
      <c r="BT185" s="16" t="s">
        <v>277</v>
      </c>
      <c r="BU185" s="16" t="s">
        <v>278</v>
      </c>
      <c r="BV185" s="16" t="s">
        <v>55</v>
      </c>
      <c r="BW185" s="16" t="s">
        <v>56</v>
      </c>
      <c r="BX185" s="16" t="s">
        <v>57</v>
      </c>
      <c r="BY185" s="16" t="s">
        <v>58</v>
      </c>
      <c r="BZ185" s="16" t="s">
        <v>59</v>
      </c>
      <c r="CA185" s="16" t="s">
        <v>52</v>
      </c>
      <c r="CB185" s="16" t="s">
        <v>51</v>
      </c>
      <c r="CC185" s="16" t="s">
        <v>60</v>
      </c>
      <c r="CD185" s="16" t="s">
        <v>61</v>
      </c>
      <c r="CE185" s="16" t="s">
        <v>62</v>
      </c>
      <c r="CF185" s="16" t="s">
        <v>63</v>
      </c>
      <c r="CG185" s="16" t="s">
        <v>64</v>
      </c>
      <c r="CH185" s="16" t="s">
        <v>65</v>
      </c>
      <c r="CI185" s="16" t="s">
        <v>66</v>
      </c>
      <c r="CJ185" s="16" t="s">
        <v>67</v>
      </c>
      <c r="CK185" s="16" t="s">
        <v>71</v>
      </c>
      <c r="CL185" s="16" t="s">
        <v>72</v>
      </c>
      <c r="CM185" s="16" t="s">
        <v>73</v>
      </c>
      <c r="CN185" s="16" t="s">
        <v>74</v>
      </c>
      <c r="CO185" s="16" t="s">
        <v>75</v>
      </c>
      <c r="CP185" s="16" t="s">
        <v>76</v>
      </c>
      <c r="CQ185" s="16" t="s">
        <v>77</v>
      </c>
      <c r="CR185" s="16" t="s">
        <v>78</v>
      </c>
      <c r="CS185" s="16" t="s">
        <v>229</v>
      </c>
      <c r="CT185" s="16" t="s">
        <v>79</v>
      </c>
      <c r="CU185" s="16" t="s">
        <v>80</v>
      </c>
      <c r="CV185" s="16" t="s">
        <v>79</v>
      </c>
      <c r="CW185" s="16" t="s">
        <v>83</v>
      </c>
      <c r="CX185" s="16" t="s">
        <v>84</v>
      </c>
      <c r="CY185" s="16" t="s">
        <v>85</v>
      </c>
      <c r="CZ185" s="16" t="s">
        <v>86</v>
      </c>
      <c r="DA185" s="16" t="s">
        <v>87</v>
      </c>
      <c r="DB185" s="16" t="s">
        <v>88</v>
      </c>
      <c r="DC185" s="16" t="s">
        <v>89</v>
      </c>
      <c r="DD185" s="16" t="s">
        <v>90</v>
      </c>
      <c r="DE185" s="16" t="s">
        <v>91</v>
      </c>
      <c r="DF185" s="16" t="s">
        <v>83</v>
      </c>
      <c r="DG185" s="16" t="s">
        <v>84</v>
      </c>
      <c r="DH185" s="16" t="s">
        <v>85</v>
      </c>
      <c r="DI185" s="16" t="s">
        <v>86</v>
      </c>
      <c r="DJ185" s="16" t="s">
        <v>87</v>
      </c>
      <c r="DK185" s="16" t="s">
        <v>88</v>
      </c>
      <c r="DL185" s="16" t="s">
        <v>89</v>
      </c>
      <c r="DM185" s="16" t="s">
        <v>90</v>
      </c>
      <c r="DN185" s="16" t="s">
        <v>91</v>
      </c>
      <c r="DO185" s="16" t="s">
        <v>83</v>
      </c>
      <c r="DP185" s="16" t="s">
        <v>84</v>
      </c>
      <c r="DQ185" s="16" t="s">
        <v>85</v>
      </c>
      <c r="DR185" s="16" t="s">
        <v>86</v>
      </c>
      <c r="DS185" s="16" t="s">
        <v>87</v>
      </c>
      <c r="DT185" s="16" t="s">
        <v>88</v>
      </c>
      <c r="DU185" s="16" t="s">
        <v>89</v>
      </c>
      <c r="DV185" s="16" t="s">
        <v>90</v>
      </c>
      <c r="DW185" s="16" t="s">
        <v>91</v>
      </c>
      <c r="DX185" s="16" t="s">
        <v>92</v>
      </c>
      <c r="DY185" s="16" t="s">
        <v>93</v>
      </c>
      <c r="DZ185" s="16" t="s">
        <v>214</v>
      </c>
      <c r="EA185" s="16" t="s">
        <v>215</v>
      </c>
      <c r="EB185" s="16" t="s">
        <v>216</v>
      </c>
      <c r="EC185" s="16" t="s">
        <v>94</v>
      </c>
      <c r="ED185" s="16" t="s">
        <v>92</v>
      </c>
      <c r="EE185" s="16" t="s">
        <v>93</v>
      </c>
      <c r="EF185" s="16" t="s">
        <v>214</v>
      </c>
      <c r="EG185" s="16" t="s">
        <v>215</v>
      </c>
      <c r="EH185" s="16" t="s">
        <v>216</v>
      </c>
      <c r="EI185" s="16" t="s">
        <v>94</v>
      </c>
      <c r="EJ185" s="16" t="s">
        <v>92</v>
      </c>
      <c r="EK185" s="16" t="s">
        <v>93</v>
      </c>
      <c r="EL185" s="16" t="s">
        <v>214</v>
      </c>
      <c r="EM185" s="16" t="s">
        <v>215</v>
      </c>
      <c r="EN185" s="16" t="s">
        <v>216</v>
      </c>
      <c r="EO185" s="16" t="s">
        <v>94</v>
      </c>
      <c r="EP185" s="16" t="s">
        <v>95</v>
      </c>
      <c r="EQ185" s="16" t="s">
        <v>96</v>
      </c>
      <c r="ER185" s="16" t="s">
        <v>97</v>
      </c>
      <c r="ES185" s="16" t="s">
        <v>98</v>
      </c>
      <c r="ET185" s="16" t="s">
        <v>272</v>
      </c>
      <c r="EU185" s="16" t="s">
        <v>99</v>
      </c>
      <c r="EV185" s="16" t="s">
        <v>100</v>
      </c>
      <c r="EW185" s="16" t="s">
        <v>95</v>
      </c>
      <c r="EX185" s="16" t="s">
        <v>96</v>
      </c>
      <c r="EY185" s="16" t="s">
        <v>97</v>
      </c>
      <c r="EZ185" s="16" t="s">
        <v>98</v>
      </c>
      <c r="FA185" s="16" t="s">
        <v>272</v>
      </c>
      <c r="FB185" s="16" t="s">
        <v>99</v>
      </c>
      <c r="FC185" s="16" t="s">
        <v>100</v>
      </c>
      <c r="FD185" s="16" t="s">
        <v>95</v>
      </c>
      <c r="FE185" s="16" t="s">
        <v>96</v>
      </c>
      <c r="FF185" s="16" t="s">
        <v>97</v>
      </c>
      <c r="FG185" s="16" t="s">
        <v>98</v>
      </c>
      <c r="FH185" s="16" t="s">
        <v>272</v>
      </c>
      <c r="FI185" s="16" t="s">
        <v>99</v>
      </c>
      <c r="FJ185" s="16" t="s">
        <v>100</v>
      </c>
    </row>
    <row r="186" spans="1:166" x14ac:dyDescent="0.35">
      <c r="A186" s="15" t="s">
        <v>2</v>
      </c>
      <c r="B186" s="14">
        <v>2633</v>
      </c>
      <c r="C186" s="14">
        <v>1274</v>
      </c>
      <c r="D186" s="14">
        <v>1348</v>
      </c>
      <c r="E186" s="14">
        <v>101</v>
      </c>
      <c r="F186" s="14">
        <v>233</v>
      </c>
      <c r="G186" s="14">
        <v>380</v>
      </c>
      <c r="H186" s="14">
        <v>409</v>
      </c>
      <c r="I186" s="14">
        <v>456</v>
      </c>
      <c r="J186" s="14">
        <v>438</v>
      </c>
      <c r="K186" s="14">
        <v>389</v>
      </c>
      <c r="L186" s="14">
        <v>228</v>
      </c>
      <c r="M186" s="14">
        <v>2016</v>
      </c>
      <c r="N186" s="14">
        <v>617</v>
      </c>
      <c r="O186" s="14">
        <v>49</v>
      </c>
      <c r="P186" s="14">
        <v>102</v>
      </c>
      <c r="Q186" s="14">
        <v>182</v>
      </c>
      <c r="R186" s="14">
        <v>196</v>
      </c>
      <c r="S186" s="14">
        <v>225</v>
      </c>
      <c r="T186" s="14">
        <v>215</v>
      </c>
      <c r="U186" s="14">
        <v>189</v>
      </c>
      <c r="V186" s="14">
        <v>115</v>
      </c>
      <c r="W186" s="14">
        <v>970</v>
      </c>
      <c r="X186" s="14">
        <v>304</v>
      </c>
      <c r="Y186" s="14">
        <v>51</v>
      </c>
      <c r="Z186" s="14">
        <v>130</v>
      </c>
      <c r="AA186" s="14">
        <v>198</v>
      </c>
      <c r="AB186" s="14">
        <v>213</v>
      </c>
      <c r="AC186" s="14">
        <v>229</v>
      </c>
      <c r="AD186" s="14">
        <v>221</v>
      </c>
      <c r="AE186" s="14">
        <v>197</v>
      </c>
      <c r="AF186" s="14">
        <v>110</v>
      </c>
      <c r="AG186" s="14">
        <v>1042</v>
      </c>
      <c r="AH186" s="14">
        <v>307</v>
      </c>
      <c r="AI186" s="14">
        <v>2240</v>
      </c>
      <c r="AJ186" s="14">
        <v>1075</v>
      </c>
      <c r="AK186" s="14">
        <v>1159</v>
      </c>
      <c r="AL186" s="14">
        <v>393</v>
      </c>
      <c r="AM186" s="14">
        <v>198</v>
      </c>
      <c r="AN186" s="14">
        <v>189</v>
      </c>
      <c r="AO186" s="14">
        <v>30</v>
      </c>
      <c r="AP186" s="14">
        <v>82</v>
      </c>
      <c r="AQ186" s="14">
        <v>123</v>
      </c>
      <c r="AR186" s="14">
        <v>158</v>
      </c>
      <c r="AS186" s="14">
        <v>235</v>
      </c>
      <c r="AT186" s="14">
        <v>112</v>
      </c>
      <c r="AU186" s="14">
        <v>281</v>
      </c>
      <c r="AV186" s="14">
        <v>119</v>
      </c>
      <c r="AW186" s="14">
        <v>58</v>
      </c>
      <c r="AX186" s="14">
        <v>140</v>
      </c>
      <c r="AY186" s="14">
        <v>113</v>
      </c>
      <c r="AZ186" s="14">
        <v>51</v>
      </c>
      <c r="BA186" s="14">
        <v>139</v>
      </c>
      <c r="BB186" s="14">
        <v>1123</v>
      </c>
      <c r="BC186" s="14">
        <v>1511</v>
      </c>
      <c r="BD186" s="14">
        <v>529</v>
      </c>
      <c r="BE186" s="14">
        <v>745</v>
      </c>
      <c r="BF186" s="14">
        <v>592</v>
      </c>
      <c r="BG186" s="14">
        <v>756</v>
      </c>
      <c r="BH186" s="14">
        <v>2260</v>
      </c>
      <c r="BI186" s="14">
        <v>373</v>
      </c>
      <c r="BJ186" s="14">
        <v>1099</v>
      </c>
      <c r="BK186" s="14">
        <v>174</v>
      </c>
      <c r="BL186" s="14">
        <v>1150</v>
      </c>
      <c r="BM186" s="14">
        <v>198</v>
      </c>
      <c r="BN186" s="14">
        <v>579</v>
      </c>
      <c r="BO186" s="14">
        <v>1525</v>
      </c>
      <c r="BP186" s="14">
        <v>354</v>
      </c>
      <c r="BQ186" s="14">
        <v>259</v>
      </c>
      <c r="BR186" s="14">
        <v>769</v>
      </c>
      <c r="BS186" s="14">
        <v>158</v>
      </c>
      <c r="BT186" s="14">
        <v>312</v>
      </c>
      <c r="BU186" s="14">
        <v>755</v>
      </c>
      <c r="BV186" s="14">
        <v>194</v>
      </c>
      <c r="BW186" s="14">
        <v>595</v>
      </c>
      <c r="BX186" s="14">
        <v>866</v>
      </c>
      <c r="BY186" s="14">
        <v>550</v>
      </c>
      <c r="BZ186" s="14">
        <v>935</v>
      </c>
      <c r="CA186" s="14">
        <v>324</v>
      </c>
      <c r="CB186" s="14">
        <v>984</v>
      </c>
      <c r="CC186" s="14">
        <v>1081</v>
      </c>
      <c r="CD186" s="14">
        <v>460</v>
      </c>
      <c r="CE186" s="14">
        <v>707</v>
      </c>
      <c r="CF186" s="14">
        <v>1234</v>
      </c>
      <c r="CG186" s="14">
        <v>396</v>
      </c>
      <c r="CH186" s="14">
        <v>941</v>
      </c>
      <c r="CI186" s="14">
        <v>1043</v>
      </c>
      <c r="CJ186" s="14">
        <v>543</v>
      </c>
      <c r="CK186" s="14">
        <v>1990</v>
      </c>
      <c r="CL186" s="14">
        <v>1061</v>
      </c>
      <c r="CM186" s="14">
        <v>928</v>
      </c>
      <c r="CN186" s="14">
        <v>644</v>
      </c>
      <c r="CO186" s="14">
        <v>1264</v>
      </c>
      <c r="CP186" s="14">
        <v>1102</v>
      </c>
      <c r="CQ186" s="14">
        <v>267</v>
      </c>
      <c r="CR186" s="14">
        <v>802</v>
      </c>
      <c r="CS186" s="14">
        <v>1595</v>
      </c>
      <c r="CT186" s="14">
        <v>1130</v>
      </c>
      <c r="CU186" s="14">
        <v>1501</v>
      </c>
      <c r="CV186" s="14">
        <v>227</v>
      </c>
      <c r="CW186" s="14">
        <v>77</v>
      </c>
      <c r="CX186" s="14">
        <v>151</v>
      </c>
      <c r="CY186" s="14">
        <v>383</v>
      </c>
      <c r="CZ186" s="14">
        <v>442</v>
      </c>
      <c r="DA186" s="14">
        <v>456</v>
      </c>
      <c r="DB186" s="14">
        <v>409</v>
      </c>
      <c r="DC186" s="14">
        <v>379</v>
      </c>
      <c r="DD186" s="14">
        <v>235</v>
      </c>
      <c r="DE186" s="14">
        <v>101</v>
      </c>
      <c r="DF186" s="14">
        <v>39</v>
      </c>
      <c r="DG186" s="14">
        <v>76</v>
      </c>
      <c r="DH186" s="14">
        <v>189</v>
      </c>
      <c r="DI186" s="14">
        <v>215</v>
      </c>
      <c r="DJ186" s="14">
        <v>224</v>
      </c>
      <c r="DK186" s="14">
        <v>197</v>
      </c>
      <c r="DL186" s="14">
        <v>182</v>
      </c>
      <c r="DM186" s="14">
        <v>102</v>
      </c>
      <c r="DN186" s="14">
        <v>49</v>
      </c>
      <c r="DO186" s="14">
        <v>37</v>
      </c>
      <c r="DP186" s="14">
        <v>73</v>
      </c>
      <c r="DQ186" s="14">
        <v>191</v>
      </c>
      <c r="DR186" s="14">
        <v>225</v>
      </c>
      <c r="DS186" s="14">
        <v>231</v>
      </c>
      <c r="DT186" s="14">
        <v>211</v>
      </c>
      <c r="DU186" s="14">
        <v>197</v>
      </c>
      <c r="DV186" s="14">
        <v>132</v>
      </c>
      <c r="DW186" s="14">
        <v>51</v>
      </c>
      <c r="DX186" s="14">
        <v>35</v>
      </c>
      <c r="DY186" s="14">
        <v>469</v>
      </c>
      <c r="DZ186" s="14">
        <v>660</v>
      </c>
      <c r="EA186" s="14">
        <v>765</v>
      </c>
      <c r="EB186" s="14">
        <v>476</v>
      </c>
      <c r="EC186" s="14">
        <v>228</v>
      </c>
      <c r="ED186" s="14">
        <v>19</v>
      </c>
      <c r="EE186" s="14">
        <v>219</v>
      </c>
      <c r="EF186" s="14">
        <v>309</v>
      </c>
      <c r="EG186" s="14">
        <v>394</v>
      </c>
      <c r="EH186" s="14">
        <v>218</v>
      </c>
      <c r="EI186" s="14">
        <v>115</v>
      </c>
      <c r="EJ186" s="14">
        <v>15</v>
      </c>
      <c r="EK186" s="14">
        <v>249</v>
      </c>
      <c r="EL186" s="14">
        <v>350</v>
      </c>
      <c r="EM186" s="14">
        <v>368</v>
      </c>
      <c r="EN186" s="14">
        <v>255</v>
      </c>
      <c r="EO186" s="14">
        <v>110</v>
      </c>
      <c r="EP186" s="14">
        <v>77</v>
      </c>
      <c r="EQ186" s="14">
        <v>316</v>
      </c>
      <c r="ER186" s="14">
        <v>589</v>
      </c>
      <c r="ES186" s="14">
        <v>670</v>
      </c>
      <c r="ET186" s="14">
        <v>608</v>
      </c>
      <c r="EU186" s="14">
        <v>273</v>
      </c>
      <c r="EV186" s="14">
        <v>101</v>
      </c>
      <c r="EW186" s="14">
        <v>39</v>
      </c>
      <c r="EX186" s="14">
        <v>160</v>
      </c>
      <c r="EY186" s="14">
        <v>276</v>
      </c>
      <c r="EZ186" s="14">
        <v>333</v>
      </c>
      <c r="FA186" s="14">
        <v>292</v>
      </c>
      <c r="FB186" s="14">
        <v>125</v>
      </c>
      <c r="FC186" s="14">
        <v>49</v>
      </c>
      <c r="FD186" s="14">
        <v>37</v>
      </c>
      <c r="FE186" s="14">
        <v>153</v>
      </c>
      <c r="FF186" s="14">
        <v>310</v>
      </c>
      <c r="FG186" s="14">
        <v>336</v>
      </c>
      <c r="FH186" s="14">
        <v>316</v>
      </c>
      <c r="FI186" s="14">
        <v>146</v>
      </c>
      <c r="FJ186" s="14">
        <v>51</v>
      </c>
    </row>
    <row r="187" spans="1:166" x14ac:dyDescent="0.35">
      <c r="A187" s="13" t="s">
        <v>316</v>
      </c>
      <c r="B187" s="10">
        <v>9.5493406217057E-2</v>
      </c>
      <c r="C187" s="10">
        <v>9.62535712587647E-2</v>
      </c>
      <c r="D187" s="10">
        <v>9.4295301409850998E-2</v>
      </c>
      <c r="E187" s="11">
        <v>0.159374741848651</v>
      </c>
      <c r="F187" s="11">
        <v>0.141220769735765</v>
      </c>
      <c r="G187" s="10">
        <v>0.120018678416111</v>
      </c>
      <c r="H187" s="10">
        <v>7.5000187892887801E-2</v>
      </c>
      <c r="I187" s="12">
        <v>3.6635702980940099E-2</v>
      </c>
      <c r="J187" s="12">
        <v>3.7089408176239902E-2</v>
      </c>
      <c r="K187" s="12">
        <v>5.6102737793894901E-2</v>
      </c>
      <c r="L187" s="11">
        <v>0.31362910470630301</v>
      </c>
      <c r="M187" s="12">
        <v>7.8437536401868305E-2</v>
      </c>
      <c r="N187" s="11">
        <v>0.151266512252868</v>
      </c>
      <c r="O187" s="10">
        <v>0</v>
      </c>
      <c r="P187" s="10">
        <v>0.11081939531226399</v>
      </c>
      <c r="Q187" s="10">
        <v>0.111633707196281</v>
      </c>
      <c r="R187" s="10">
        <v>9.7031834106611203E-2</v>
      </c>
      <c r="S187" s="12">
        <v>5.7312818057095503E-2</v>
      </c>
      <c r="T187" s="12">
        <v>3.6300352500045797E-2</v>
      </c>
      <c r="U187" s="12">
        <v>4.2432409597707298E-2</v>
      </c>
      <c r="V187" s="11">
        <v>0.34871912417539003</v>
      </c>
      <c r="W187" s="12">
        <v>7.6886098847960396E-2</v>
      </c>
      <c r="X187" s="11">
        <v>0.158091004726363</v>
      </c>
      <c r="Y187" s="11">
        <v>0</v>
      </c>
      <c r="Z187" s="11">
        <v>0.15869051127265099</v>
      </c>
      <c r="AA187" s="10">
        <v>0.127759525111827</v>
      </c>
      <c r="AB187" s="12">
        <v>5.4892665298711001E-2</v>
      </c>
      <c r="AC187" s="12">
        <v>1.6487803263108301E-2</v>
      </c>
      <c r="AD187" s="12">
        <v>3.82144804818388E-2</v>
      </c>
      <c r="AE187" s="10">
        <v>6.9992093426206298E-2</v>
      </c>
      <c r="AF187" s="11">
        <v>0.28080931883610999</v>
      </c>
      <c r="AG187" s="12">
        <v>7.9282110333362896E-2</v>
      </c>
      <c r="AH187" s="11">
        <v>0.14531171269312501</v>
      </c>
      <c r="AI187" s="12">
        <v>7.3576548972854802E-2</v>
      </c>
      <c r="AJ187" s="12">
        <v>6.9355820759999007E-2</v>
      </c>
      <c r="AK187" s="12">
        <v>7.6988470108161997E-2</v>
      </c>
      <c r="AL187" s="11">
        <v>0.22030573791984201</v>
      </c>
      <c r="AM187" s="11">
        <v>0.241974408931004</v>
      </c>
      <c r="AN187" s="11">
        <v>0.20020376009541099</v>
      </c>
      <c r="AO187" s="11">
        <v>0</v>
      </c>
      <c r="AP187" s="11">
        <v>0.35732209167498202</v>
      </c>
      <c r="AQ187" s="11">
        <v>0.255463691073753</v>
      </c>
      <c r="AR187" s="10">
        <v>8.1776035221456794E-2</v>
      </c>
      <c r="AS187" s="11">
        <v>0.31330846116625699</v>
      </c>
      <c r="AT187" s="11">
        <v>0.37715546951862899</v>
      </c>
      <c r="AU187" s="11">
        <v>0.157968275762321</v>
      </c>
      <c r="AV187" s="11">
        <v>0.34572477421837999</v>
      </c>
      <c r="AW187" s="11">
        <v>0</v>
      </c>
      <c r="AX187" s="11">
        <v>0.15995417523584499</v>
      </c>
      <c r="AY187" s="11">
        <v>0.28297730087298101</v>
      </c>
      <c r="AZ187" s="11">
        <v>0</v>
      </c>
      <c r="BA187" s="11">
        <v>0.15911008245918901</v>
      </c>
      <c r="BB187" s="11">
        <v>0.111545907240801</v>
      </c>
      <c r="BC187" s="12">
        <v>8.3563605115852799E-2</v>
      </c>
      <c r="BD187" s="10">
        <v>0.10173668704994</v>
      </c>
      <c r="BE187" s="10">
        <v>9.2355931697352497E-2</v>
      </c>
      <c r="BF187" s="11">
        <v>0.118947266315842</v>
      </c>
      <c r="BG187" s="12">
        <v>7.5018098678838199E-2</v>
      </c>
      <c r="BH187" s="12">
        <v>8.7219205806247299E-2</v>
      </c>
      <c r="BI187" s="11">
        <v>0.145579642028422</v>
      </c>
      <c r="BJ187" s="10">
        <v>9.4907853104311504E-2</v>
      </c>
      <c r="BK187" s="10">
        <v>0.10473988747184</v>
      </c>
      <c r="BL187" s="12">
        <v>8.00095464736333E-2</v>
      </c>
      <c r="BM187" s="11">
        <v>0.17742005055857199</v>
      </c>
      <c r="BN187" s="11">
        <v>0.15750810572725699</v>
      </c>
      <c r="BO187" s="12">
        <v>6.0626831854692503E-2</v>
      </c>
      <c r="BP187" s="11">
        <v>0.14795062128973999</v>
      </c>
      <c r="BQ187" s="11">
        <v>0.17972864418919801</v>
      </c>
      <c r="BR187" s="12">
        <v>6.5891369124565294E-2</v>
      </c>
      <c r="BS187" s="10">
        <v>0.11369173034440801</v>
      </c>
      <c r="BT187" s="11">
        <v>0.140634717194181</v>
      </c>
      <c r="BU187" s="12">
        <v>5.5410121865190697E-2</v>
      </c>
      <c r="BV187" s="11">
        <v>0.17168230259077599</v>
      </c>
      <c r="BW187" s="12">
        <v>3.5649080485336097E-2</v>
      </c>
      <c r="BX187" s="12">
        <v>7.8269878175512397E-2</v>
      </c>
      <c r="BY187" s="10">
        <v>8.2901696918808304E-2</v>
      </c>
      <c r="BZ187" s="12">
        <v>4.6458639579388998E-2</v>
      </c>
      <c r="CA187" s="10">
        <v>0.122061673750472</v>
      </c>
      <c r="CB187" s="12">
        <v>7.7266459230639503E-2</v>
      </c>
      <c r="CC187" s="12">
        <v>5.7399025494214197E-2</v>
      </c>
      <c r="CD187" s="10">
        <v>9.9944265971482593E-2</v>
      </c>
      <c r="CE187" s="10">
        <v>9.2705462604114802E-2</v>
      </c>
      <c r="CF187" s="10">
        <v>9.9393742995637593E-2</v>
      </c>
      <c r="CG187" s="10">
        <v>6.9251472921250806E-2</v>
      </c>
      <c r="CH187" s="12">
        <v>6.4992450361928494E-2</v>
      </c>
      <c r="CI187" s="10">
        <v>8.4671769183218101E-2</v>
      </c>
      <c r="CJ187" s="10">
        <v>9.6961734574987204E-2</v>
      </c>
      <c r="CK187" s="12">
        <v>8.7021178060770199E-2</v>
      </c>
      <c r="CL187" s="12">
        <v>8.0230231426789297E-2</v>
      </c>
      <c r="CM187" s="10">
        <v>9.4787212350715105E-2</v>
      </c>
      <c r="CN187" s="11">
        <v>0.121682695288194</v>
      </c>
      <c r="CO187" s="10">
        <v>8.7981799254077703E-2</v>
      </c>
      <c r="CP187" s="10">
        <v>9.0992473388226205E-2</v>
      </c>
      <c r="CQ187" s="11">
        <v>0.149598528134159</v>
      </c>
      <c r="CR187" s="12">
        <v>6.9274780977883796E-2</v>
      </c>
      <c r="CS187" s="12">
        <v>7.7986075206206804E-2</v>
      </c>
      <c r="CT187" s="11">
        <v>0.112562999771097</v>
      </c>
      <c r="CU187" s="12">
        <v>8.2787175051075898E-2</v>
      </c>
      <c r="CV187" s="10">
        <v>9.4462121381070394E-2</v>
      </c>
      <c r="CW187" s="11">
        <v>0.35053257527396298</v>
      </c>
      <c r="CX187" s="11">
        <v>0.294685258535342</v>
      </c>
      <c r="CY187" s="12">
        <v>5.6983855652826598E-2</v>
      </c>
      <c r="CZ187" s="12">
        <v>3.6732670616663299E-2</v>
      </c>
      <c r="DA187" s="12">
        <v>3.6612254821018299E-2</v>
      </c>
      <c r="DB187" s="10">
        <v>7.2468658257291194E-2</v>
      </c>
      <c r="DC187" s="10">
        <v>0.12197950161612001</v>
      </c>
      <c r="DD187" s="11">
        <v>0.14378141778096201</v>
      </c>
      <c r="DE187" s="11">
        <v>0.153926360270662</v>
      </c>
      <c r="DF187" s="11">
        <v>0</v>
      </c>
      <c r="DG187" s="11">
        <v>0</v>
      </c>
      <c r="DH187" s="12">
        <v>4.2432409597707298E-2</v>
      </c>
      <c r="DI187" s="12">
        <v>3.6300352500045797E-2</v>
      </c>
      <c r="DJ187" s="12">
        <v>5.7687888705883303E-2</v>
      </c>
      <c r="DK187" s="10">
        <v>9.6311045806451195E-2</v>
      </c>
      <c r="DL187" s="10">
        <v>0.109894916703017</v>
      </c>
      <c r="DM187" s="10">
        <v>0.114284144508254</v>
      </c>
      <c r="DN187" s="10">
        <v>0</v>
      </c>
      <c r="DO187" s="11">
        <v>0</v>
      </c>
      <c r="DP187" s="11">
        <v>0</v>
      </c>
      <c r="DQ187" s="10">
        <v>7.2195209488850998E-2</v>
      </c>
      <c r="DR187" s="12">
        <v>3.7491350742012597E-2</v>
      </c>
      <c r="DS187" s="12">
        <v>1.6362467819014601E-2</v>
      </c>
      <c r="DT187" s="12">
        <v>5.0359947867636499E-2</v>
      </c>
      <c r="DU187" s="10">
        <v>0.13308843613812699</v>
      </c>
      <c r="DV187" s="11">
        <v>0.16045186172591999</v>
      </c>
      <c r="DW187" s="11">
        <v>0</v>
      </c>
      <c r="DX187" s="10">
        <v>0</v>
      </c>
      <c r="DY187" s="11">
        <v>0.14576787258828999</v>
      </c>
      <c r="DZ187" s="10">
        <v>8.2196750667685295E-2</v>
      </c>
      <c r="EA187" s="12">
        <v>4.0536753708187302E-2</v>
      </c>
      <c r="EB187" s="12">
        <v>4.5824533332633199E-2</v>
      </c>
      <c r="EC187" s="11">
        <v>0.31362910470630301</v>
      </c>
      <c r="ED187" s="10">
        <v>0</v>
      </c>
      <c r="EE187" s="10">
        <v>0.1078451483241</v>
      </c>
      <c r="EF187" s="10">
        <v>0.100670991624134</v>
      </c>
      <c r="EG187" s="12">
        <v>4.7769598487728201E-2</v>
      </c>
      <c r="EH187" s="12">
        <v>3.6818632926375897E-2</v>
      </c>
      <c r="EI187" s="11">
        <v>0.34871912417539003</v>
      </c>
      <c r="EJ187" s="10">
        <v>0</v>
      </c>
      <c r="EK187" s="11">
        <v>0.17574372089279799</v>
      </c>
      <c r="EL187" s="12">
        <v>6.59831755517611E-2</v>
      </c>
      <c r="EM187" s="12">
        <v>3.3149196351431702E-2</v>
      </c>
      <c r="EN187" s="12">
        <v>5.3993541234584101E-2</v>
      </c>
      <c r="EO187" s="11">
        <v>0.28080931883610999</v>
      </c>
      <c r="EP187" s="11">
        <v>0.35053257527396298</v>
      </c>
      <c r="EQ187" s="11">
        <v>0.18845252219786099</v>
      </c>
      <c r="ER187" s="12">
        <v>3.4139657381605598E-2</v>
      </c>
      <c r="ES187" s="12">
        <v>4.2238864081546403E-2</v>
      </c>
      <c r="ET187" s="10">
        <v>0.102082139646582</v>
      </c>
      <c r="EU187" s="11">
        <v>0.14249423799980501</v>
      </c>
      <c r="EV187" s="11">
        <v>0.153926360270662</v>
      </c>
      <c r="EW187" s="11">
        <v>0</v>
      </c>
      <c r="EX187" s="11">
        <v>0.203836944339854</v>
      </c>
      <c r="EY187" s="12">
        <v>1.82568135262853E-2</v>
      </c>
      <c r="EZ187" s="12">
        <v>5.7815140402025199E-2</v>
      </c>
      <c r="FA187" s="10">
        <v>0.109773984580105</v>
      </c>
      <c r="FB187" s="10">
        <v>0.120707222454824</v>
      </c>
      <c r="FC187" s="10">
        <v>0</v>
      </c>
      <c r="FD187" s="11">
        <v>0</v>
      </c>
      <c r="FE187" s="11">
        <v>0.17677839377235599</v>
      </c>
      <c r="FF187" s="12">
        <v>4.86491561942985E-2</v>
      </c>
      <c r="FG187" s="12">
        <v>2.6933153538632501E-2</v>
      </c>
      <c r="FH187" s="10">
        <v>9.5131507754241507E-2</v>
      </c>
      <c r="FI187" s="11">
        <v>0.155414329826952</v>
      </c>
      <c r="FJ187" s="11">
        <v>0</v>
      </c>
    </row>
    <row r="188" spans="1:166" x14ac:dyDescent="0.35">
      <c r="A188" s="13" t="s">
        <v>317</v>
      </c>
      <c r="B188" s="10">
        <v>0.73681016227677198</v>
      </c>
      <c r="C188" s="10">
        <v>0.72791649716950402</v>
      </c>
      <c r="D188" s="10">
        <v>0.74703890366388204</v>
      </c>
      <c r="E188" s="10">
        <v>0.75282483988791304</v>
      </c>
      <c r="F188" s="10">
        <v>0.77242730014821703</v>
      </c>
      <c r="G188" s="10">
        <v>0.76137491722967399</v>
      </c>
      <c r="H188" s="10">
        <v>0.75451134106461004</v>
      </c>
      <c r="I188" s="11">
        <v>0.81501292181883001</v>
      </c>
      <c r="J188" s="10">
        <v>0.76214990014833595</v>
      </c>
      <c r="K188" s="10">
        <v>0.723439101684618</v>
      </c>
      <c r="L188" s="12">
        <v>0.43824167368594302</v>
      </c>
      <c r="M188" s="11">
        <v>0.77312797620496199</v>
      </c>
      <c r="N188" s="12">
        <v>0.61805003399519098</v>
      </c>
      <c r="O188" s="11">
        <v>0</v>
      </c>
      <c r="P188" s="10">
        <v>0.77838340787345095</v>
      </c>
      <c r="Q188" s="10">
        <v>0.740963449935368</v>
      </c>
      <c r="R188" s="10">
        <v>0.73609140784015903</v>
      </c>
      <c r="S188" s="10">
        <v>0.76801436999622696</v>
      </c>
      <c r="T188" s="10">
        <v>0.75529602031597098</v>
      </c>
      <c r="U188" s="10">
        <v>0.75121111187497203</v>
      </c>
      <c r="V188" s="12">
        <v>0.41659222933246298</v>
      </c>
      <c r="W188" s="11">
        <v>0.76019569791640396</v>
      </c>
      <c r="X188" s="12">
        <v>0.624853852430173</v>
      </c>
      <c r="Y188" s="10">
        <v>0</v>
      </c>
      <c r="Z188" s="10">
        <v>0.77330564451543904</v>
      </c>
      <c r="AA188" s="10">
        <v>0.780218397429841</v>
      </c>
      <c r="AB188" s="10">
        <v>0.773235913583879</v>
      </c>
      <c r="AC188" s="11">
        <v>0.860348624315314</v>
      </c>
      <c r="AD188" s="10">
        <v>0.76656877174523697</v>
      </c>
      <c r="AE188" s="10">
        <v>0.69734732892559703</v>
      </c>
      <c r="AF188" s="12">
        <v>0.47014074465519401</v>
      </c>
      <c r="AG188" s="11">
        <v>0.78555056361125697</v>
      </c>
      <c r="AH188" s="12">
        <v>0.61617220963014996</v>
      </c>
      <c r="AI188" s="11">
        <v>0.77442653099757797</v>
      </c>
      <c r="AJ188" s="11">
        <v>0.76744111101909596</v>
      </c>
      <c r="AK188" s="11">
        <v>0.78108618694572396</v>
      </c>
      <c r="AL188" s="12">
        <v>0.52259209999152001</v>
      </c>
      <c r="AM188" s="12">
        <v>0.513788559626982</v>
      </c>
      <c r="AN188" s="12">
        <v>0.53868792179128799</v>
      </c>
      <c r="AO188" s="12">
        <v>0</v>
      </c>
      <c r="AP188" s="12">
        <v>0.48345452403900901</v>
      </c>
      <c r="AQ188" s="12">
        <v>0.47523791997408998</v>
      </c>
      <c r="AR188" s="12">
        <v>0.64268663410776306</v>
      </c>
      <c r="AS188" s="12">
        <v>0.441965934611391</v>
      </c>
      <c r="AT188" s="12">
        <v>0.405241495669806</v>
      </c>
      <c r="AU188" s="12">
        <v>0.56923125443253197</v>
      </c>
      <c r="AV188" s="12">
        <v>0.42773863440620402</v>
      </c>
      <c r="AW188" s="12">
        <v>0</v>
      </c>
      <c r="AX188" s="12">
        <v>0.58140904703465002</v>
      </c>
      <c r="AY188" s="12">
        <v>0.46601954039050097</v>
      </c>
      <c r="AZ188" s="12">
        <v>0</v>
      </c>
      <c r="BA188" s="12">
        <v>0.56124572063651801</v>
      </c>
      <c r="BB188" s="11">
        <v>0.76040465603942697</v>
      </c>
      <c r="BC188" s="12">
        <v>0.71927534840224105</v>
      </c>
      <c r="BD188" s="10">
        <v>0.75886020623522499</v>
      </c>
      <c r="BE188" s="12">
        <v>0.705920349500053</v>
      </c>
      <c r="BF188" s="10">
        <v>0.76362063391757895</v>
      </c>
      <c r="BG188" s="10">
        <v>0.73407241693755598</v>
      </c>
      <c r="BH188" s="10">
        <v>0.73202225706757895</v>
      </c>
      <c r="BI188" s="10">
        <v>0.76579279956422397</v>
      </c>
      <c r="BJ188" s="12">
        <v>0.71639354929285204</v>
      </c>
      <c r="BK188" s="10">
        <v>0.80058206912784502</v>
      </c>
      <c r="BL188" s="10">
        <v>0.74846879004426903</v>
      </c>
      <c r="BM188" s="10">
        <v>0.73871880107136401</v>
      </c>
      <c r="BN188" s="12">
        <v>0.61189693118214405</v>
      </c>
      <c r="BO188" s="11">
        <v>0.77671090480634097</v>
      </c>
      <c r="BP188" s="10">
        <v>0.77329831745358502</v>
      </c>
      <c r="BQ188" s="12">
        <v>0.61255682169440795</v>
      </c>
      <c r="BR188" s="10">
        <v>0.75288048064292901</v>
      </c>
      <c r="BS188" s="10">
        <v>0.79349277610911695</v>
      </c>
      <c r="BT188" s="12">
        <v>0.61436583609388595</v>
      </c>
      <c r="BU188" s="11">
        <v>0.801106835612167</v>
      </c>
      <c r="BV188" s="10">
        <v>0.76053394946751895</v>
      </c>
      <c r="BW188" s="11">
        <v>0.81340263453004502</v>
      </c>
      <c r="BX188" s="10">
        <v>0.74330903038221396</v>
      </c>
      <c r="BY188" s="10">
        <v>0.76639994913743903</v>
      </c>
      <c r="BZ188" s="11">
        <v>0.78064237001063297</v>
      </c>
      <c r="CA188" s="10">
        <v>0.71515326164442805</v>
      </c>
      <c r="CB188" s="11">
        <v>0.76939572944728096</v>
      </c>
      <c r="CC188" s="11">
        <v>0.77591344730258405</v>
      </c>
      <c r="CD188" s="10">
        <v>0.71374121410831304</v>
      </c>
      <c r="CE188" s="10">
        <v>0.755130720796932</v>
      </c>
      <c r="CF188" s="10">
        <v>0.72932663054422198</v>
      </c>
      <c r="CG188" s="11">
        <v>0.80587013506837002</v>
      </c>
      <c r="CH188" s="11">
        <v>0.806583060279639</v>
      </c>
      <c r="CI188" s="10">
        <v>0.727920193165701</v>
      </c>
      <c r="CJ188" s="10">
        <v>0.720316321482111</v>
      </c>
      <c r="CK188" s="10">
        <v>0.73661923235374205</v>
      </c>
      <c r="CL188" s="10">
        <v>0.75226667595332197</v>
      </c>
      <c r="CM188" s="10">
        <v>0.71872502848291997</v>
      </c>
      <c r="CN188" s="10">
        <v>0.73740036344396698</v>
      </c>
      <c r="CO188" s="12">
        <v>0.71877314517563295</v>
      </c>
      <c r="CP188" s="11">
        <v>0.762568171484858</v>
      </c>
      <c r="CQ188" s="10">
        <v>0.71586366926421796</v>
      </c>
      <c r="CR188" s="10">
        <v>0.73599140781991901</v>
      </c>
      <c r="CS188" s="11">
        <v>0.78187562562676705</v>
      </c>
      <c r="CT188" s="12">
        <v>0.69111695894965797</v>
      </c>
      <c r="CU188" s="11">
        <v>0.77081190429995095</v>
      </c>
      <c r="CV188" s="10">
        <v>0.73275828467372806</v>
      </c>
      <c r="CW188" s="12">
        <v>0.401652042461067</v>
      </c>
      <c r="CX188" s="12">
        <v>0.45702441511145298</v>
      </c>
      <c r="CY188" s="10">
        <v>0.72255221863333896</v>
      </c>
      <c r="CZ188" s="10">
        <v>0.76144631367219695</v>
      </c>
      <c r="DA188" s="11">
        <v>0.81513132016360701</v>
      </c>
      <c r="DB188" s="10">
        <v>0.75830166690020495</v>
      </c>
      <c r="DC188" s="10">
        <v>0.75772177537702801</v>
      </c>
      <c r="DD188" s="10">
        <v>0.77068999859985499</v>
      </c>
      <c r="DE188" s="10">
        <v>0.75848270418799102</v>
      </c>
      <c r="DF188" s="12">
        <v>0</v>
      </c>
      <c r="DG188" s="12">
        <v>0</v>
      </c>
      <c r="DH188" s="10">
        <v>0.75121111187497203</v>
      </c>
      <c r="DI188" s="10">
        <v>0.75529602031597098</v>
      </c>
      <c r="DJ188" s="10">
        <v>0.76649619302108196</v>
      </c>
      <c r="DK188" s="10">
        <v>0.73805181833112798</v>
      </c>
      <c r="DL188" s="10">
        <v>0.742021830990793</v>
      </c>
      <c r="DM188" s="10">
        <v>0.77544658262493904</v>
      </c>
      <c r="DN188" s="11">
        <v>0</v>
      </c>
      <c r="DO188" s="12">
        <v>0</v>
      </c>
      <c r="DP188" s="12">
        <v>0</v>
      </c>
      <c r="DQ188" s="10">
        <v>0.69474856721939704</v>
      </c>
      <c r="DR188" s="10">
        <v>0.76510092837471499</v>
      </c>
      <c r="DS188" s="11">
        <v>0.86141021310979604</v>
      </c>
      <c r="DT188" s="10">
        <v>0.77901291076523704</v>
      </c>
      <c r="DU188" s="10">
        <v>0.77215418289784898</v>
      </c>
      <c r="DV188" s="10">
        <v>0.77245143817020101</v>
      </c>
      <c r="DW188" s="10">
        <v>0</v>
      </c>
      <c r="DX188" s="10">
        <v>0</v>
      </c>
      <c r="DY188" s="10">
        <v>0.76133278934553705</v>
      </c>
      <c r="DZ188" s="11">
        <v>0.76624659605060896</v>
      </c>
      <c r="EA188" s="11">
        <v>0.79017875073102795</v>
      </c>
      <c r="EB188" s="10">
        <v>0.72589874721178704</v>
      </c>
      <c r="EC188" s="12">
        <v>0.43824167368594302</v>
      </c>
      <c r="ED188" s="10">
        <v>0</v>
      </c>
      <c r="EE188" s="10">
        <v>0.77522040647101798</v>
      </c>
      <c r="EF188" s="10">
        <v>0.74592579975273099</v>
      </c>
      <c r="EG188" s="10">
        <v>0.76716404020312401</v>
      </c>
      <c r="EH188" s="10">
        <v>0.73200551733653996</v>
      </c>
      <c r="EI188" s="12">
        <v>0.41659222933246298</v>
      </c>
      <c r="EJ188" s="10">
        <v>0</v>
      </c>
      <c r="EK188" s="10">
        <v>0.75198108838578703</v>
      </c>
      <c r="EL188" s="11">
        <v>0.78529920829352395</v>
      </c>
      <c r="EM188" s="11">
        <v>0.81299540870401599</v>
      </c>
      <c r="EN188" s="10">
        <v>0.72114965867377601</v>
      </c>
      <c r="EO188" s="12">
        <v>0.47014074465519401</v>
      </c>
      <c r="EP188" s="12">
        <v>0.401652042461067</v>
      </c>
      <c r="EQ188" s="12">
        <v>0.55217378852988896</v>
      </c>
      <c r="ER188" s="11">
        <v>0.77819282525658795</v>
      </c>
      <c r="ES188" s="11">
        <v>0.78299469291482604</v>
      </c>
      <c r="ET188" s="10">
        <v>0.76664237014331804</v>
      </c>
      <c r="EU188" s="10">
        <v>0.76849501102851503</v>
      </c>
      <c r="EV188" s="10">
        <v>0.75848270418799102</v>
      </c>
      <c r="EW188" s="12">
        <v>0</v>
      </c>
      <c r="EX188" s="12">
        <v>0.557313947110054</v>
      </c>
      <c r="EY188" s="10">
        <v>0.78308319810086802</v>
      </c>
      <c r="EZ188" s="10">
        <v>0.75981454121223202</v>
      </c>
      <c r="FA188" s="10">
        <v>0.74152229967062</v>
      </c>
      <c r="FB188" s="10">
        <v>0.77054424160305401</v>
      </c>
      <c r="FC188" s="11">
        <v>0</v>
      </c>
      <c r="FD188" s="12">
        <v>0</v>
      </c>
      <c r="FE188" s="12">
        <v>0.55332118471382796</v>
      </c>
      <c r="FF188" s="10">
        <v>0.77169457760506699</v>
      </c>
      <c r="FG188" s="11">
        <v>0.80529598947234704</v>
      </c>
      <c r="FH188" s="11">
        <v>0.79107717044082604</v>
      </c>
      <c r="FI188" s="10">
        <v>0.77164179287317403</v>
      </c>
      <c r="FJ188" s="10">
        <v>0</v>
      </c>
    </row>
    <row r="189" spans="1:166" x14ac:dyDescent="0.35">
      <c r="A189" s="13" t="s">
        <v>318</v>
      </c>
      <c r="B189" s="10">
        <v>0.135852233020025</v>
      </c>
      <c r="C189" s="10">
        <v>0.145182324933052</v>
      </c>
      <c r="D189" s="10">
        <v>0.1271645002971</v>
      </c>
      <c r="E189" s="10">
        <v>7.2531448046317504E-2</v>
      </c>
      <c r="F189" s="12">
        <v>6.9993741326027301E-2</v>
      </c>
      <c r="G189" s="12">
        <v>0.103449103470704</v>
      </c>
      <c r="H189" s="10">
        <v>0.14462667181351299</v>
      </c>
      <c r="I189" s="10">
        <v>0.13670944591367201</v>
      </c>
      <c r="J189" s="11">
        <v>0.19237814485105401</v>
      </c>
      <c r="K189" s="10">
        <v>0.14960113994493399</v>
      </c>
      <c r="L189" s="10">
        <v>0.13561579123377299</v>
      </c>
      <c r="M189" s="10">
        <v>0.13322812457302899</v>
      </c>
      <c r="N189" s="10">
        <v>0.14443313098944099</v>
      </c>
      <c r="O189" s="10">
        <v>0</v>
      </c>
      <c r="P189" s="10">
        <v>8.2300522846578406E-2</v>
      </c>
      <c r="Q189" s="10">
        <v>0.13732855892837001</v>
      </c>
      <c r="R189" s="10">
        <v>0.15067787710709901</v>
      </c>
      <c r="S189" s="10">
        <v>0.15523439459124899</v>
      </c>
      <c r="T189" s="11">
        <v>0.19441677020522199</v>
      </c>
      <c r="U189" s="10">
        <v>0.133343107453162</v>
      </c>
      <c r="V189" s="10">
        <v>0.14817507058662699</v>
      </c>
      <c r="W189" s="10">
        <v>0.14713620286346599</v>
      </c>
      <c r="X189" s="10">
        <v>0.13894388586557799</v>
      </c>
      <c r="Y189" s="10">
        <v>0</v>
      </c>
      <c r="Z189" s="12">
        <v>6.1015942238561501E-2</v>
      </c>
      <c r="AA189" s="12">
        <v>7.2172231558266797E-2</v>
      </c>
      <c r="AB189" s="10">
        <v>0.13705304486606501</v>
      </c>
      <c r="AC189" s="10">
        <v>0.11912840718046</v>
      </c>
      <c r="AD189" s="11">
        <v>0.192226582328764</v>
      </c>
      <c r="AE189" s="10">
        <v>0.16290366870060599</v>
      </c>
      <c r="AF189" s="10">
        <v>0.126968375539395</v>
      </c>
      <c r="AG189" s="10">
        <v>0.12042533266949999</v>
      </c>
      <c r="AH189" s="10">
        <v>0.15006490472444201</v>
      </c>
      <c r="AI189" s="10">
        <v>0.13325969367392099</v>
      </c>
      <c r="AJ189" s="10">
        <v>0.14236848763507001</v>
      </c>
      <c r="AK189" s="10">
        <v>0.12504114333685401</v>
      </c>
      <c r="AL189" s="10">
        <v>0.15061625129203501</v>
      </c>
      <c r="AM189" s="10">
        <v>0.16042652641949701</v>
      </c>
      <c r="AN189" s="10">
        <v>0.14015829788943801</v>
      </c>
      <c r="AO189" s="10">
        <v>0</v>
      </c>
      <c r="AP189" s="10">
        <v>7.7283660860673106E-2</v>
      </c>
      <c r="AQ189" s="10">
        <v>0.177772952228022</v>
      </c>
      <c r="AR189" s="10">
        <v>0.17272320135571001</v>
      </c>
      <c r="AS189" s="10">
        <v>0.13577462152927799</v>
      </c>
      <c r="AT189" s="10">
        <v>8.9418351695026196E-2</v>
      </c>
      <c r="AU189" s="11">
        <v>0.17493839524065599</v>
      </c>
      <c r="AV189" s="10">
        <v>0.143028117973441</v>
      </c>
      <c r="AW189" s="10">
        <v>0</v>
      </c>
      <c r="AX189" s="10">
        <v>0.17379208891468401</v>
      </c>
      <c r="AY189" s="10">
        <v>0.132516553733034</v>
      </c>
      <c r="AZ189" s="10">
        <v>0</v>
      </c>
      <c r="BA189" s="10">
        <v>0.17340151451420599</v>
      </c>
      <c r="BB189" s="12">
        <v>0.10873295309257699</v>
      </c>
      <c r="BC189" s="11">
        <v>0.156006576263098</v>
      </c>
      <c r="BD189" s="10">
        <v>0.12444757419239499</v>
      </c>
      <c r="BE189" s="11">
        <v>0.15992149657573301</v>
      </c>
      <c r="BF189" s="12">
        <v>9.4156001489994506E-2</v>
      </c>
      <c r="BG189" s="10">
        <v>0.15297629768434901</v>
      </c>
      <c r="BH189" s="11">
        <v>0.14652735430415301</v>
      </c>
      <c r="BI189" s="12">
        <v>7.1232497528332994E-2</v>
      </c>
      <c r="BJ189" s="11">
        <v>0.155834614347762</v>
      </c>
      <c r="BK189" s="12">
        <v>7.8007265974920401E-2</v>
      </c>
      <c r="BL189" s="10">
        <v>0.13772507491720801</v>
      </c>
      <c r="BM189" s="12">
        <v>6.5715517020945594E-2</v>
      </c>
      <c r="BN189" s="10">
        <v>0.146738970915293</v>
      </c>
      <c r="BO189" s="11">
        <v>0.149263304143575</v>
      </c>
      <c r="BP189" s="12">
        <v>6.4844112037016594E-2</v>
      </c>
      <c r="BQ189" s="10">
        <v>0.13238431044396101</v>
      </c>
      <c r="BR189" s="11">
        <v>0.16468110945956299</v>
      </c>
      <c r="BS189" s="12">
        <v>7.4474850592167602E-2</v>
      </c>
      <c r="BT189" s="10">
        <v>0.159514518838245</v>
      </c>
      <c r="BU189" s="10">
        <v>0.13325823486746199</v>
      </c>
      <c r="BV189" s="12">
        <v>5.7405629304166803E-2</v>
      </c>
      <c r="BW189" s="10">
        <v>0.134254899805022</v>
      </c>
      <c r="BX189" s="11">
        <v>0.16629212969332999</v>
      </c>
      <c r="BY189" s="10">
        <v>0.12868545586899599</v>
      </c>
      <c r="BZ189" s="11">
        <v>0.16398347100183999</v>
      </c>
      <c r="CA189" s="10">
        <v>0.11063062311444</v>
      </c>
      <c r="CB189" s="10">
        <v>0.120487800578871</v>
      </c>
      <c r="CC189" s="11">
        <v>0.15840277256629801</v>
      </c>
      <c r="CD189" s="10">
        <v>0.13438847202964899</v>
      </c>
      <c r="CE189" s="10">
        <v>0.132138809028787</v>
      </c>
      <c r="CF189" s="10">
        <v>0.14223255234442</v>
      </c>
      <c r="CG189" s="12">
        <v>9.5681164165130603E-2</v>
      </c>
      <c r="CH189" s="12">
        <v>0.10084043126997699</v>
      </c>
      <c r="CI189" s="11">
        <v>0.17117226835497501</v>
      </c>
      <c r="CJ189" s="11">
        <v>0.16991611132661799</v>
      </c>
      <c r="CK189" s="11">
        <v>0.144883847736584</v>
      </c>
      <c r="CL189" s="10">
        <v>0.13545229887874699</v>
      </c>
      <c r="CM189" s="11">
        <v>0.155669638847171</v>
      </c>
      <c r="CN189" s="12">
        <v>0.107933772347363</v>
      </c>
      <c r="CO189" s="11">
        <v>0.15542958851980801</v>
      </c>
      <c r="CP189" s="12">
        <v>0.119889532958803</v>
      </c>
      <c r="CQ189" s="10">
        <v>0.109097909017233</v>
      </c>
      <c r="CR189" s="10">
        <v>0.15282912560790099</v>
      </c>
      <c r="CS189" s="10">
        <v>0.12658924917182801</v>
      </c>
      <c r="CT189" s="10">
        <v>0.14543748256748701</v>
      </c>
      <c r="CU189" s="10">
        <v>0.12883974480409099</v>
      </c>
      <c r="CV189" s="10">
        <v>0.13055410058991701</v>
      </c>
      <c r="CW189" s="10">
        <v>0.105107022391662</v>
      </c>
      <c r="CX189" s="10">
        <v>0.15127701265604401</v>
      </c>
      <c r="CY189" s="10">
        <v>0.14849406486039399</v>
      </c>
      <c r="CZ189" s="11">
        <v>0.19351909485100699</v>
      </c>
      <c r="DA189" s="10">
        <v>0.136621946979852</v>
      </c>
      <c r="DB189" s="10">
        <v>0.14336080244250299</v>
      </c>
      <c r="DC189" s="10">
        <v>0.10510511232292601</v>
      </c>
      <c r="DD189" s="12">
        <v>6.9326366530307507E-2</v>
      </c>
      <c r="DE189" s="10">
        <v>7.2358395508820006E-2</v>
      </c>
      <c r="DF189" s="10">
        <v>0</v>
      </c>
      <c r="DG189" s="10">
        <v>0</v>
      </c>
      <c r="DH189" s="10">
        <v>0.133343107453162</v>
      </c>
      <c r="DI189" s="11">
        <v>0.19441677020522199</v>
      </c>
      <c r="DJ189" s="10">
        <v>0.15625029063453</v>
      </c>
      <c r="DK189" s="10">
        <v>0.14955858618663301</v>
      </c>
      <c r="DL189" s="10">
        <v>0.13796246561403</v>
      </c>
      <c r="DM189" s="10">
        <v>8.1908379198995795E-2</v>
      </c>
      <c r="DN189" s="10">
        <v>0</v>
      </c>
      <c r="DO189" s="10">
        <v>0</v>
      </c>
      <c r="DP189" s="10">
        <v>0</v>
      </c>
      <c r="DQ189" s="10">
        <v>0.16110360109913799</v>
      </c>
      <c r="DR189" s="11">
        <v>0.19447413811490399</v>
      </c>
      <c r="DS189" s="10">
        <v>0.11822282797261301</v>
      </c>
      <c r="DT189" s="10">
        <v>0.13554863019714999</v>
      </c>
      <c r="DU189" s="12">
        <v>7.4900501332806194E-2</v>
      </c>
      <c r="DV189" s="12">
        <v>6.0202013950548798E-2</v>
      </c>
      <c r="DW189" s="10">
        <v>0</v>
      </c>
      <c r="DX189" s="10">
        <v>0</v>
      </c>
      <c r="DY189" s="12">
        <v>7.6371740479887901E-2</v>
      </c>
      <c r="DZ189" s="10">
        <v>0.13045461854518201</v>
      </c>
      <c r="EA189" s="11">
        <v>0.16068977707288601</v>
      </c>
      <c r="EB189" s="11">
        <v>0.16535826775763399</v>
      </c>
      <c r="EC189" s="10">
        <v>0.13561579123377299</v>
      </c>
      <c r="ED189" s="10">
        <v>0</v>
      </c>
      <c r="EE189" s="10">
        <v>0.10364897290344401</v>
      </c>
      <c r="EF189" s="10">
        <v>0.13721705845534601</v>
      </c>
      <c r="EG189" s="11">
        <v>0.172389550410709</v>
      </c>
      <c r="EH189" s="10">
        <v>0.156807823384115</v>
      </c>
      <c r="EI189" s="10">
        <v>0.14817507058662699</v>
      </c>
      <c r="EJ189" s="10">
        <v>0</v>
      </c>
      <c r="EK189" s="12">
        <v>5.2817425289411801E-2</v>
      </c>
      <c r="EL189" s="10">
        <v>0.123240123605732</v>
      </c>
      <c r="EM189" s="10">
        <v>0.149552070378239</v>
      </c>
      <c r="EN189" s="10">
        <v>0.17104468567574599</v>
      </c>
      <c r="EO189" s="10">
        <v>0.126968375539395</v>
      </c>
      <c r="EP189" s="10">
        <v>0.105107022391662</v>
      </c>
      <c r="EQ189" s="10">
        <v>0.16174771478264199</v>
      </c>
      <c r="ER189" s="11">
        <v>0.163276772102281</v>
      </c>
      <c r="ES189" s="11">
        <v>0.15957831565642</v>
      </c>
      <c r="ET189" s="10">
        <v>0.113281663616457</v>
      </c>
      <c r="EU189" s="12">
        <v>7.0816303994061497E-2</v>
      </c>
      <c r="EV189" s="10">
        <v>7.2358395508820006E-2</v>
      </c>
      <c r="EW189" s="10">
        <v>0</v>
      </c>
      <c r="EX189" s="10">
        <v>0.164354689442577</v>
      </c>
      <c r="EY189" s="10">
        <v>0.164304827558681</v>
      </c>
      <c r="EZ189" s="10">
        <v>0.167365713833524</v>
      </c>
      <c r="FA189" s="10">
        <v>0.13153915949821901</v>
      </c>
      <c r="FB189" s="10">
        <v>8.5476882587345093E-2</v>
      </c>
      <c r="FC189" s="10">
        <v>0</v>
      </c>
      <c r="FD189" s="10">
        <v>0</v>
      </c>
      <c r="FE189" s="10">
        <v>0.157189695798962</v>
      </c>
      <c r="FF189" s="10">
        <v>0.16392807804798401</v>
      </c>
      <c r="FG189" s="10">
        <v>0.15235393639587799</v>
      </c>
      <c r="FH189" s="12">
        <v>9.5002386915499906E-2</v>
      </c>
      <c r="FI189" s="12">
        <v>5.89231711106835E-2</v>
      </c>
      <c r="FJ189" s="10">
        <v>0</v>
      </c>
    </row>
    <row r="190" spans="1:166" x14ac:dyDescent="0.35">
      <c r="A190" s="13" t="s">
        <v>319</v>
      </c>
      <c r="B190" s="10">
        <v>3.1844198486146003E-2</v>
      </c>
      <c r="C190" s="10">
        <v>3.0647606638678101E-2</v>
      </c>
      <c r="D190" s="10">
        <v>3.15012946291649E-2</v>
      </c>
      <c r="E190" s="10">
        <v>1.5268970217118901E-2</v>
      </c>
      <c r="F190" s="10">
        <v>1.6358188789990701E-2</v>
      </c>
      <c r="G190" s="12">
        <v>1.515730088351E-2</v>
      </c>
      <c r="H190" s="10">
        <v>2.5861799228989901E-2</v>
      </c>
      <c r="I190" s="12">
        <v>1.16419292865577E-2</v>
      </c>
      <c r="J190" s="12">
        <v>8.3825468243694298E-3</v>
      </c>
      <c r="K190" s="11">
        <v>7.0857020576551993E-2</v>
      </c>
      <c r="L190" s="11">
        <v>0.112513430373979</v>
      </c>
      <c r="M190" s="12">
        <v>1.5206362820140099E-2</v>
      </c>
      <c r="N190" s="11">
        <v>8.6250322762503703E-2</v>
      </c>
      <c r="O190" s="10">
        <v>0</v>
      </c>
      <c r="P190" s="10">
        <v>2.8496673967706099E-2</v>
      </c>
      <c r="Q190" s="10">
        <v>1.0074283939981801E-2</v>
      </c>
      <c r="R190" s="10">
        <v>1.6198880946130201E-2</v>
      </c>
      <c r="S190" s="10">
        <v>1.9438417355428599E-2</v>
      </c>
      <c r="T190" s="10">
        <v>1.39868569787608E-2</v>
      </c>
      <c r="U190" s="11">
        <v>7.3013371074158201E-2</v>
      </c>
      <c r="V190" s="11">
        <v>8.6513575905521001E-2</v>
      </c>
      <c r="W190" s="12">
        <v>1.5782000372170601E-2</v>
      </c>
      <c r="X190" s="11">
        <v>7.8111256977885499E-2</v>
      </c>
      <c r="Y190" s="10">
        <v>0</v>
      </c>
      <c r="Z190" s="10">
        <v>6.9879019733488004E-3</v>
      </c>
      <c r="AA190" s="10">
        <v>1.9849845900065399E-2</v>
      </c>
      <c r="AB190" s="10">
        <v>3.4818376251344797E-2</v>
      </c>
      <c r="AC190" s="12">
        <v>4.0351652411179002E-3</v>
      </c>
      <c r="AD190" s="12">
        <v>2.9901654441599102E-3</v>
      </c>
      <c r="AE190" s="11">
        <v>6.9756908947592303E-2</v>
      </c>
      <c r="AF190" s="11">
        <v>0.12208156096930101</v>
      </c>
      <c r="AG190" s="12">
        <v>1.47419933858797E-2</v>
      </c>
      <c r="AH190" s="11">
        <v>8.8451172952282706E-2</v>
      </c>
      <c r="AI190" s="12">
        <v>1.87372263556463E-2</v>
      </c>
      <c r="AJ190" s="12">
        <v>2.0834580585835601E-2</v>
      </c>
      <c r="AK190" s="12">
        <v>1.6884199609259899E-2</v>
      </c>
      <c r="AL190" s="11">
        <v>0.106485910796602</v>
      </c>
      <c r="AM190" s="11">
        <v>8.3810505022516094E-2</v>
      </c>
      <c r="AN190" s="11">
        <v>0.120950020223863</v>
      </c>
      <c r="AO190" s="11">
        <v>0</v>
      </c>
      <c r="AP190" s="11">
        <v>8.1939723425336702E-2</v>
      </c>
      <c r="AQ190" s="11">
        <v>9.1525436724134407E-2</v>
      </c>
      <c r="AR190" s="11">
        <v>0.102814129315071</v>
      </c>
      <c r="AS190" s="11">
        <v>0.108950982693073</v>
      </c>
      <c r="AT190" s="11">
        <v>0.128184683116538</v>
      </c>
      <c r="AU190" s="11">
        <v>9.7862074564490503E-2</v>
      </c>
      <c r="AV190" s="11">
        <v>8.3508473401975106E-2</v>
      </c>
      <c r="AW190" s="11">
        <v>0</v>
      </c>
      <c r="AX190" s="11">
        <v>8.4844688814821295E-2</v>
      </c>
      <c r="AY190" s="11">
        <v>0.118486605003484</v>
      </c>
      <c r="AZ190" s="11">
        <v>0</v>
      </c>
      <c r="BA190" s="11">
        <v>0.106242682390086</v>
      </c>
      <c r="BB190" s="12">
        <v>1.93164836271967E-2</v>
      </c>
      <c r="BC190" s="11">
        <v>4.1154470218806E-2</v>
      </c>
      <c r="BD190" s="12">
        <v>1.4955532522440701E-2</v>
      </c>
      <c r="BE190" s="10">
        <v>4.1802222226864097E-2</v>
      </c>
      <c r="BF190" s="10">
        <v>2.3276098276584899E-2</v>
      </c>
      <c r="BG190" s="10">
        <v>3.79331866992592E-2</v>
      </c>
      <c r="BH190" s="10">
        <v>3.4231182822021901E-2</v>
      </c>
      <c r="BI190" s="10">
        <v>1.7395060879022001E-2</v>
      </c>
      <c r="BJ190" s="10">
        <v>3.2863983255074697E-2</v>
      </c>
      <c r="BK190" s="10">
        <v>1.6670777425394599E-2</v>
      </c>
      <c r="BL190" s="10">
        <v>3.3796588564886001E-2</v>
      </c>
      <c r="BM190" s="10">
        <v>1.8145631349118001E-2</v>
      </c>
      <c r="BN190" s="11">
        <v>8.3855992175309105E-2</v>
      </c>
      <c r="BO190" s="12">
        <v>1.3398959195391901E-2</v>
      </c>
      <c r="BP190" s="12">
        <v>1.39069492196594E-2</v>
      </c>
      <c r="BQ190" s="11">
        <v>7.5330223672432001E-2</v>
      </c>
      <c r="BR190" s="12">
        <v>1.6547040772942199E-2</v>
      </c>
      <c r="BS190" s="10">
        <v>1.8340642954307498E-2</v>
      </c>
      <c r="BT190" s="11">
        <v>8.5484927873686306E-2</v>
      </c>
      <c r="BU190" s="12">
        <v>1.02248076551806E-2</v>
      </c>
      <c r="BV190" s="10">
        <v>1.03781186375376E-2</v>
      </c>
      <c r="BW190" s="12">
        <v>1.6693385179596901E-2</v>
      </c>
      <c r="BX190" s="12">
        <v>1.21289617489432E-2</v>
      </c>
      <c r="BY190" s="10">
        <v>2.20128980747572E-2</v>
      </c>
      <c r="BZ190" s="12">
        <v>8.9155194081384295E-3</v>
      </c>
      <c r="CA190" s="11">
        <v>5.2154441490658003E-2</v>
      </c>
      <c r="CB190" s="10">
        <v>3.2850010743208501E-2</v>
      </c>
      <c r="CC190" s="12">
        <v>8.2847546369035907E-3</v>
      </c>
      <c r="CD190" s="11">
        <v>5.1926047890555202E-2</v>
      </c>
      <c r="CE190" s="12">
        <v>2.0025007570166498E-2</v>
      </c>
      <c r="CF190" s="10">
        <v>2.9047074115717199E-2</v>
      </c>
      <c r="CG190" s="10">
        <v>2.9197227845248901E-2</v>
      </c>
      <c r="CH190" s="10">
        <v>2.7584058088455401E-2</v>
      </c>
      <c r="CI190" s="12">
        <v>1.6235769296106001E-2</v>
      </c>
      <c r="CJ190" s="12">
        <v>1.28058326162838E-2</v>
      </c>
      <c r="CK190" s="10">
        <v>3.14757418489034E-2</v>
      </c>
      <c r="CL190" s="10">
        <v>3.2050793741140601E-2</v>
      </c>
      <c r="CM190" s="10">
        <v>3.08181203191943E-2</v>
      </c>
      <c r="CN190" s="10">
        <v>3.2983168920477902E-2</v>
      </c>
      <c r="CO190" s="10">
        <v>3.7815467050481097E-2</v>
      </c>
      <c r="CP190" s="10">
        <v>2.6549822168109499E-2</v>
      </c>
      <c r="CQ190" s="10">
        <v>2.5439893584390399E-2</v>
      </c>
      <c r="CR190" s="10">
        <v>4.1904685594296401E-2</v>
      </c>
      <c r="CS190" s="12">
        <v>1.3549049995199E-2</v>
      </c>
      <c r="CT190" s="11">
        <v>5.0882558711757099E-2</v>
      </c>
      <c r="CU190" s="12">
        <v>1.7561175844881802E-2</v>
      </c>
      <c r="CV190" s="10">
        <v>4.2225493355283403E-2</v>
      </c>
      <c r="CW190" s="11">
        <v>0.14270835987330799</v>
      </c>
      <c r="CX190" s="11">
        <v>9.7013313697159806E-2</v>
      </c>
      <c r="CY190" s="11">
        <v>7.1969860853439302E-2</v>
      </c>
      <c r="CZ190" s="12">
        <v>8.3019208601331704E-3</v>
      </c>
      <c r="DA190" s="12">
        <v>1.16344780355239E-2</v>
      </c>
      <c r="DB190" s="10">
        <v>2.5868872400001599E-2</v>
      </c>
      <c r="DC190" s="12">
        <v>1.51936106839253E-2</v>
      </c>
      <c r="DD190" s="10">
        <v>1.62022170888751E-2</v>
      </c>
      <c r="DE190" s="10">
        <v>1.5232540032526999E-2</v>
      </c>
      <c r="DF190" s="11">
        <v>0</v>
      </c>
      <c r="DG190" s="10">
        <v>0</v>
      </c>
      <c r="DH190" s="11">
        <v>7.3013371074158201E-2</v>
      </c>
      <c r="DI190" s="10">
        <v>1.39868569787608E-2</v>
      </c>
      <c r="DJ190" s="10">
        <v>1.95656276385043E-2</v>
      </c>
      <c r="DK190" s="10">
        <v>1.6078549675788201E-2</v>
      </c>
      <c r="DL190" s="10">
        <v>1.0120786692159701E-2</v>
      </c>
      <c r="DM190" s="10">
        <v>2.8360893667810499E-2</v>
      </c>
      <c r="DN190" s="10">
        <v>0</v>
      </c>
      <c r="DO190" s="11">
        <v>0</v>
      </c>
      <c r="DP190" s="11">
        <v>0</v>
      </c>
      <c r="DQ190" s="11">
        <v>7.1952622192616403E-2</v>
      </c>
      <c r="DR190" s="12">
        <v>2.9335827683676799E-3</v>
      </c>
      <c r="DS190" s="12">
        <v>4.0044910985765E-3</v>
      </c>
      <c r="DT190" s="10">
        <v>3.5078511169976803E-2</v>
      </c>
      <c r="DU190" s="10">
        <v>1.9856879631217898E-2</v>
      </c>
      <c r="DV190" s="10">
        <v>6.8946861533303204E-3</v>
      </c>
      <c r="DW190" s="10">
        <v>0</v>
      </c>
      <c r="DX190" s="10">
        <v>0</v>
      </c>
      <c r="DY190" s="12">
        <v>1.6527597586285699E-2</v>
      </c>
      <c r="DZ190" s="10">
        <v>2.1102034736523698E-2</v>
      </c>
      <c r="EA190" s="12">
        <v>8.5947184878977598E-3</v>
      </c>
      <c r="EB190" s="11">
        <v>6.2918451697945493E-2</v>
      </c>
      <c r="EC190" s="11">
        <v>0.112513430373979</v>
      </c>
      <c r="ED190" s="10">
        <v>0</v>
      </c>
      <c r="EE190" s="10">
        <v>1.32854723014375E-2</v>
      </c>
      <c r="EF190" s="10">
        <v>1.6186150167788901E-2</v>
      </c>
      <c r="EG190" s="12">
        <v>1.2676810898437699E-2</v>
      </c>
      <c r="EH190" s="11">
        <v>7.43680263529682E-2</v>
      </c>
      <c r="EI190" s="11">
        <v>8.6513575905521001E-2</v>
      </c>
      <c r="EJ190" s="10">
        <v>0</v>
      </c>
      <c r="EK190" s="10">
        <v>1.9457765432003098E-2</v>
      </c>
      <c r="EL190" s="10">
        <v>2.54774925489826E-2</v>
      </c>
      <c r="EM190" s="12">
        <v>4.3033245663133103E-3</v>
      </c>
      <c r="EN190" s="11">
        <v>5.3812114415893897E-2</v>
      </c>
      <c r="EO190" s="11">
        <v>0.12208156096930101</v>
      </c>
      <c r="EP190" s="11">
        <v>0.14270835987330799</v>
      </c>
      <c r="EQ190" s="11">
        <v>9.7625974489608303E-2</v>
      </c>
      <c r="ER190" s="10">
        <v>2.4390745259526201E-2</v>
      </c>
      <c r="ES190" s="12">
        <v>1.5188127347205999E-2</v>
      </c>
      <c r="ET190" s="12">
        <v>1.7993826593643601E-2</v>
      </c>
      <c r="EU190" s="10">
        <v>1.8194446977617899E-2</v>
      </c>
      <c r="EV190" s="10">
        <v>1.5232540032526999E-2</v>
      </c>
      <c r="EW190" s="11">
        <v>0</v>
      </c>
      <c r="EX190" s="11">
        <v>7.4494419107515003E-2</v>
      </c>
      <c r="EY190" s="10">
        <v>3.43551608141653E-2</v>
      </c>
      <c r="EZ190" s="10">
        <v>1.50046045522183E-2</v>
      </c>
      <c r="FA190" s="10">
        <v>1.7164556251056701E-2</v>
      </c>
      <c r="FB190" s="10">
        <v>2.3271653354776101E-2</v>
      </c>
      <c r="FC190" s="10">
        <v>0</v>
      </c>
      <c r="FD190" s="11">
        <v>0</v>
      </c>
      <c r="FE190" s="11">
        <v>0.11271072571485399</v>
      </c>
      <c r="FF190" s="10">
        <v>1.57281881526498E-2</v>
      </c>
      <c r="FG190" s="10">
        <v>1.54169205931426E-2</v>
      </c>
      <c r="FH190" s="10">
        <v>1.8788934889432701E-2</v>
      </c>
      <c r="FI190" s="10">
        <v>1.40207061891907E-2</v>
      </c>
      <c r="FJ190" s="10">
        <v>0</v>
      </c>
    </row>
    <row r="192" spans="1:166" ht="28.5" customHeight="1" x14ac:dyDescent="0.35">
      <c r="A192" s="23" t="s">
        <v>322</v>
      </c>
      <c r="B192" s="23"/>
      <c r="C192" s="23"/>
      <c r="D192" s="23"/>
      <c r="E192" s="23"/>
      <c r="F192" s="23"/>
      <c r="G192" s="23"/>
      <c r="H192" s="23"/>
      <c r="I192" s="23"/>
      <c r="J192" s="23"/>
      <c r="K192" s="23"/>
      <c r="L192" s="23"/>
      <c r="M192" s="23"/>
      <c r="N192" s="23"/>
      <c r="O192" s="23"/>
      <c r="P192" s="23"/>
      <c r="Q192" s="23"/>
      <c r="R192" s="23"/>
      <c r="S192" s="23"/>
      <c r="T192" s="23"/>
      <c r="U192" s="23"/>
      <c r="V192" s="23"/>
      <c r="W192" s="23"/>
      <c r="X192" s="23"/>
      <c r="Y192" s="23"/>
      <c r="Z192" s="23"/>
      <c r="AA192" s="23"/>
      <c r="AB192" s="23"/>
      <c r="AC192" s="23"/>
      <c r="AD192" s="23"/>
      <c r="AE192" s="23"/>
      <c r="AF192" s="23"/>
      <c r="AG192" s="23"/>
      <c r="AH192" s="23"/>
      <c r="AI192" s="23"/>
      <c r="AJ192" s="23"/>
      <c r="AK192" s="23"/>
      <c r="AL192" s="23"/>
      <c r="AM192" s="23"/>
      <c r="AN192" s="23"/>
      <c r="AO192" s="23"/>
      <c r="AP192" s="23"/>
      <c r="AQ192" s="23"/>
      <c r="AR192" s="23"/>
      <c r="AS192" s="23"/>
      <c r="AT192" s="23"/>
      <c r="AU192" s="23"/>
      <c r="AV192" s="23"/>
      <c r="AW192" s="23"/>
      <c r="AX192" s="23"/>
      <c r="AY192" s="23"/>
      <c r="AZ192" s="23"/>
      <c r="BA192" s="23"/>
      <c r="BB192" s="23"/>
      <c r="BC192" s="23"/>
      <c r="BD192" s="23"/>
      <c r="BE192" s="23"/>
      <c r="BF192" s="23"/>
      <c r="BG192" s="23"/>
      <c r="BH192" s="23"/>
      <c r="BI192" s="23"/>
      <c r="BJ192" s="23"/>
      <c r="BK192" s="23"/>
      <c r="BL192" s="23"/>
      <c r="BM192" s="23"/>
      <c r="BN192" s="23"/>
      <c r="BO192" s="23"/>
      <c r="BP192" s="23"/>
      <c r="BQ192" s="23"/>
      <c r="BR192" s="23"/>
      <c r="BS192" s="23"/>
      <c r="BT192" s="23"/>
      <c r="BU192" s="23"/>
      <c r="BV192" s="23"/>
      <c r="BW192" s="23"/>
      <c r="BX192" s="23"/>
      <c r="BY192" s="23"/>
      <c r="BZ192" s="23"/>
      <c r="CA192" s="23"/>
      <c r="CB192" s="23"/>
      <c r="CC192" s="23"/>
      <c r="CD192" s="23"/>
      <c r="CE192" s="23"/>
      <c r="CF192" s="23"/>
      <c r="CG192" s="23"/>
      <c r="CH192" s="23"/>
      <c r="CI192" s="23"/>
      <c r="CJ192" s="23"/>
      <c r="CK192" s="23"/>
      <c r="CL192" s="23"/>
      <c r="CM192" s="23"/>
      <c r="CN192" s="23"/>
      <c r="CO192" s="23"/>
      <c r="CP192" s="23"/>
      <c r="CQ192" s="23"/>
      <c r="CR192" s="23"/>
      <c r="CS192" s="23"/>
      <c r="CT192" s="23"/>
      <c r="CU192" s="23"/>
      <c r="CV192" s="23"/>
      <c r="CW192" s="23"/>
      <c r="CX192" s="23"/>
      <c r="CY192" s="23"/>
      <c r="CZ192" s="23"/>
      <c r="DA192" s="23"/>
      <c r="DB192" s="23"/>
      <c r="DC192" s="23"/>
      <c r="DD192" s="23"/>
      <c r="DE192" s="23"/>
      <c r="DF192" s="23"/>
      <c r="DG192" s="23"/>
      <c r="DH192" s="23"/>
      <c r="DI192" s="23"/>
      <c r="DJ192" s="23"/>
      <c r="DK192" s="23"/>
      <c r="DL192" s="23"/>
      <c r="DM192" s="23"/>
      <c r="DN192" s="23"/>
      <c r="DO192" s="23"/>
      <c r="DP192" s="23"/>
      <c r="DQ192" s="23"/>
      <c r="DR192" s="23"/>
      <c r="DS192" s="23"/>
      <c r="DT192" s="23"/>
      <c r="DU192" s="23"/>
      <c r="DV192" s="23"/>
      <c r="DW192" s="23"/>
      <c r="DX192" s="23"/>
      <c r="DY192" s="23"/>
      <c r="DZ192" s="23"/>
      <c r="EA192" s="23"/>
      <c r="EB192" s="23"/>
      <c r="EC192" s="23"/>
      <c r="ED192" s="23"/>
      <c r="EE192" s="23"/>
      <c r="EF192" s="23"/>
      <c r="EG192" s="23"/>
      <c r="EH192" s="23"/>
      <c r="EI192" s="23"/>
      <c r="EJ192" s="23"/>
      <c r="EK192" s="23"/>
      <c r="EL192" s="23"/>
      <c r="EM192" s="23"/>
      <c r="EN192" s="23"/>
      <c r="EO192" s="23"/>
      <c r="EP192" s="23"/>
      <c r="EQ192" s="23"/>
      <c r="ER192" s="23"/>
      <c r="ES192" s="23"/>
      <c r="ET192" s="23"/>
      <c r="EU192" s="23"/>
      <c r="EV192" s="23"/>
      <c r="EW192" s="23"/>
      <c r="EX192" s="23"/>
      <c r="EY192" s="23"/>
      <c r="EZ192" s="23"/>
      <c r="FA192" s="23"/>
      <c r="FB192" s="23"/>
      <c r="FC192" s="23"/>
      <c r="FD192" s="23"/>
      <c r="FE192" s="23"/>
      <c r="FF192" s="23"/>
      <c r="FG192" s="23"/>
      <c r="FH192" s="23"/>
      <c r="FI192" s="23"/>
      <c r="FJ192" s="23"/>
    </row>
    <row r="193" spans="1:166" ht="42" x14ac:dyDescent="0.35">
      <c r="A193" s="24" t="s">
        <v>203</v>
      </c>
      <c r="B193" s="16" t="s">
        <v>264</v>
      </c>
      <c r="C193" s="22" t="s">
        <v>12</v>
      </c>
      <c r="D193" s="22"/>
      <c r="E193" s="22" t="s">
        <v>13</v>
      </c>
      <c r="F193" s="22"/>
      <c r="G193" s="22"/>
      <c r="H193" s="22"/>
      <c r="I193" s="22"/>
      <c r="J193" s="22"/>
      <c r="K193" s="22"/>
      <c r="L193" s="22"/>
      <c r="M193" s="22"/>
      <c r="N193" s="22"/>
      <c r="O193" s="22" t="s">
        <v>204</v>
      </c>
      <c r="P193" s="22"/>
      <c r="Q193" s="22"/>
      <c r="R193" s="22"/>
      <c r="S193" s="22"/>
      <c r="T193" s="22"/>
      <c r="U193" s="22"/>
      <c r="V193" s="22"/>
      <c r="W193" s="22"/>
      <c r="X193" s="22"/>
      <c r="Y193" s="22" t="s">
        <v>205</v>
      </c>
      <c r="Z193" s="22"/>
      <c r="AA193" s="22"/>
      <c r="AB193" s="22"/>
      <c r="AC193" s="22"/>
      <c r="AD193" s="22"/>
      <c r="AE193" s="22"/>
      <c r="AF193" s="22"/>
      <c r="AG193" s="22"/>
      <c r="AH193" s="22"/>
      <c r="AI193" s="22" t="s">
        <v>268</v>
      </c>
      <c r="AJ193" s="22"/>
      <c r="AK193" s="22"/>
      <c r="AL193" s="22" t="s">
        <v>14</v>
      </c>
      <c r="AM193" s="22"/>
      <c r="AN193" s="22"/>
      <c r="AO193" s="22" t="s">
        <v>218</v>
      </c>
      <c r="AP193" s="22"/>
      <c r="AQ193" s="22"/>
      <c r="AR193" s="22"/>
      <c r="AS193" s="22"/>
      <c r="AT193" s="22"/>
      <c r="AU193" s="22"/>
      <c r="AV193" s="22" t="s">
        <v>219</v>
      </c>
      <c r="AW193" s="22"/>
      <c r="AX193" s="22"/>
      <c r="AY193" s="22" t="s">
        <v>220</v>
      </c>
      <c r="AZ193" s="22"/>
      <c r="BA193" s="22"/>
      <c r="BB193" s="22" t="s">
        <v>206</v>
      </c>
      <c r="BC193" s="22"/>
      <c r="BD193" s="22" t="s">
        <v>207</v>
      </c>
      <c r="BE193" s="22"/>
      <c r="BF193" s="22" t="s">
        <v>208</v>
      </c>
      <c r="BG193" s="22"/>
      <c r="BH193" s="22" t="s">
        <v>15</v>
      </c>
      <c r="BI193" s="22"/>
      <c r="BJ193" s="22" t="s">
        <v>16</v>
      </c>
      <c r="BK193" s="22"/>
      <c r="BL193" s="22" t="s">
        <v>17</v>
      </c>
      <c r="BM193" s="22"/>
      <c r="BN193" s="22" t="s">
        <v>18</v>
      </c>
      <c r="BO193" s="22"/>
      <c r="BP193" s="22"/>
      <c r="BQ193" s="22" t="s">
        <v>221</v>
      </c>
      <c r="BR193" s="22"/>
      <c r="BS193" s="22"/>
      <c r="BT193" s="22" t="s">
        <v>222</v>
      </c>
      <c r="BU193" s="22"/>
      <c r="BV193" s="22"/>
      <c r="BW193" s="22" t="s">
        <v>19</v>
      </c>
      <c r="BX193" s="22"/>
      <c r="BY193" s="22" t="s">
        <v>20</v>
      </c>
      <c r="BZ193" s="22"/>
      <c r="CA193" s="22" t="s">
        <v>21</v>
      </c>
      <c r="CB193" s="22"/>
      <c r="CC193" s="22"/>
      <c r="CD193" s="22" t="s">
        <v>22</v>
      </c>
      <c r="CE193" s="22"/>
      <c r="CF193" s="22"/>
      <c r="CG193" s="22" t="s">
        <v>23</v>
      </c>
      <c r="CH193" s="22"/>
      <c r="CI193" s="22"/>
      <c r="CJ193" s="22"/>
      <c r="CK193" s="22" t="s">
        <v>25</v>
      </c>
      <c r="CL193" s="22"/>
      <c r="CM193" s="22"/>
      <c r="CN193" s="22"/>
      <c r="CO193" s="22" t="s">
        <v>26</v>
      </c>
      <c r="CP193" s="22"/>
      <c r="CQ193" s="22"/>
      <c r="CR193" s="22" t="s">
        <v>27</v>
      </c>
      <c r="CS193" s="22"/>
      <c r="CT193" s="22" t="s">
        <v>28</v>
      </c>
      <c r="CU193" s="22"/>
      <c r="CV193" s="16" t="s">
        <v>29</v>
      </c>
      <c r="CW193" s="22" t="s">
        <v>30</v>
      </c>
      <c r="CX193" s="22"/>
      <c r="CY193" s="22"/>
      <c r="CZ193" s="22"/>
      <c r="DA193" s="22"/>
      <c r="DB193" s="22"/>
      <c r="DC193" s="22"/>
      <c r="DD193" s="22"/>
      <c r="DE193" s="22"/>
      <c r="DF193" s="22" t="s">
        <v>31</v>
      </c>
      <c r="DG193" s="22"/>
      <c r="DH193" s="22"/>
      <c r="DI193" s="22"/>
      <c r="DJ193" s="22"/>
      <c r="DK193" s="22"/>
      <c r="DL193" s="22"/>
      <c r="DM193" s="22"/>
      <c r="DN193" s="22"/>
      <c r="DO193" s="22" t="s">
        <v>32</v>
      </c>
      <c r="DP193" s="22"/>
      <c r="DQ193" s="22"/>
      <c r="DR193" s="22"/>
      <c r="DS193" s="22"/>
      <c r="DT193" s="22"/>
      <c r="DU193" s="22"/>
      <c r="DV193" s="22"/>
      <c r="DW193" s="22"/>
      <c r="DX193" s="22" t="s">
        <v>33</v>
      </c>
      <c r="DY193" s="22"/>
      <c r="DZ193" s="22"/>
      <c r="EA193" s="22"/>
      <c r="EB193" s="22"/>
      <c r="EC193" s="22"/>
      <c r="ED193" s="22" t="s">
        <v>34</v>
      </c>
      <c r="EE193" s="22"/>
      <c r="EF193" s="22"/>
      <c r="EG193" s="22"/>
      <c r="EH193" s="22"/>
      <c r="EI193" s="22"/>
      <c r="EJ193" s="22" t="s">
        <v>35</v>
      </c>
      <c r="EK193" s="22"/>
      <c r="EL193" s="22"/>
      <c r="EM193" s="22"/>
      <c r="EN193" s="22"/>
      <c r="EO193" s="22"/>
      <c r="EP193" s="22" t="s">
        <v>36</v>
      </c>
      <c r="EQ193" s="22"/>
      <c r="ER193" s="22"/>
      <c r="ES193" s="22"/>
      <c r="ET193" s="22"/>
      <c r="EU193" s="22"/>
      <c r="EV193" s="22"/>
      <c r="EW193" s="22" t="s">
        <v>37</v>
      </c>
      <c r="EX193" s="22"/>
      <c r="EY193" s="22"/>
      <c r="EZ193" s="22"/>
      <c r="FA193" s="22"/>
      <c r="FB193" s="22"/>
      <c r="FC193" s="22"/>
      <c r="FD193" s="22" t="s">
        <v>38</v>
      </c>
      <c r="FE193" s="22"/>
      <c r="FF193" s="22"/>
      <c r="FG193" s="22"/>
      <c r="FH193" s="22"/>
      <c r="FI193" s="22"/>
      <c r="FJ193" s="22"/>
    </row>
    <row r="194" spans="1:166" ht="31.5" x14ac:dyDescent="0.35">
      <c r="A194" s="24"/>
      <c r="B194" s="16" t="s">
        <v>1</v>
      </c>
      <c r="C194" s="16" t="s">
        <v>39</v>
      </c>
      <c r="D194" s="16" t="s">
        <v>40</v>
      </c>
      <c r="E194" s="16" t="s">
        <v>41</v>
      </c>
      <c r="F194" s="16" t="s">
        <v>42</v>
      </c>
      <c r="G194" s="16" t="s">
        <v>43</v>
      </c>
      <c r="H194" s="16" t="s">
        <v>44</v>
      </c>
      <c r="I194" s="16" t="s">
        <v>45</v>
      </c>
      <c r="J194" s="16" t="s">
        <v>46</v>
      </c>
      <c r="K194" s="16" t="s">
        <v>47</v>
      </c>
      <c r="L194" s="16" t="s">
        <v>48</v>
      </c>
      <c r="M194" s="16" t="s">
        <v>49</v>
      </c>
      <c r="N194" s="16" t="s">
        <v>209</v>
      </c>
      <c r="O194" s="16" t="s">
        <v>41</v>
      </c>
      <c r="P194" s="16" t="s">
        <v>42</v>
      </c>
      <c r="Q194" s="16" t="s">
        <v>43</v>
      </c>
      <c r="R194" s="16" t="s">
        <v>44</v>
      </c>
      <c r="S194" s="16" t="s">
        <v>45</v>
      </c>
      <c r="T194" s="16" t="s">
        <v>46</v>
      </c>
      <c r="U194" s="16" t="s">
        <v>47</v>
      </c>
      <c r="V194" s="16" t="s">
        <v>48</v>
      </c>
      <c r="W194" s="16" t="s">
        <v>49</v>
      </c>
      <c r="X194" s="16" t="s">
        <v>209</v>
      </c>
      <c r="Y194" s="16" t="s">
        <v>41</v>
      </c>
      <c r="Z194" s="16" t="s">
        <v>42</v>
      </c>
      <c r="AA194" s="16" t="s">
        <v>43</v>
      </c>
      <c r="AB194" s="16" t="s">
        <v>44</v>
      </c>
      <c r="AC194" s="16" t="s">
        <v>45</v>
      </c>
      <c r="AD194" s="16" t="s">
        <v>46</v>
      </c>
      <c r="AE194" s="16" t="s">
        <v>47</v>
      </c>
      <c r="AF194" s="16" t="s">
        <v>48</v>
      </c>
      <c r="AG194" s="16" t="s">
        <v>49</v>
      </c>
      <c r="AH194" s="16" t="s">
        <v>209</v>
      </c>
      <c r="AI194" s="16" t="s">
        <v>269</v>
      </c>
      <c r="AJ194" s="16" t="s">
        <v>270</v>
      </c>
      <c r="AK194" s="16" t="s">
        <v>271</v>
      </c>
      <c r="AL194" s="16" t="s">
        <v>50</v>
      </c>
      <c r="AM194" s="16" t="s">
        <v>210</v>
      </c>
      <c r="AN194" s="16" t="s">
        <v>211</v>
      </c>
      <c r="AO194" s="16" t="s">
        <v>223</v>
      </c>
      <c r="AP194" s="16" t="s">
        <v>224</v>
      </c>
      <c r="AQ194" s="16" t="s">
        <v>225</v>
      </c>
      <c r="AR194" s="16" t="s">
        <v>226</v>
      </c>
      <c r="AS194" s="16" t="s">
        <v>52</v>
      </c>
      <c r="AT194" s="16" t="s">
        <v>227</v>
      </c>
      <c r="AU194" s="16" t="s">
        <v>228</v>
      </c>
      <c r="AV194" s="16" t="s">
        <v>52</v>
      </c>
      <c r="AW194" s="16" t="s">
        <v>227</v>
      </c>
      <c r="AX194" s="16" t="s">
        <v>228</v>
      </c>
      <c r="AY194" s="16" t="s">
        <v>52</v>
      </c>
      <c r="AZ194" s="16" t="s">
        <v>227</v>
      </c>
      <c r="BA194" s="16" t="s">
        <v>228</v>
      </c>
      <c r="BB194" s="16" t="s">
        <v>212</v>
      </c>
      <c r="BC194" s="16" t="s">
        <v>213</v>
      </c>
      <c r="BD194" s="16" t="s">
        <v>212</v>
      </c>
      <c r="BE194" s="16" t="s">
        <v>213</v>
      </c>
      <c r="BF194" s="16" t="s">
        <v>212</v>
      </c>
      <c r="BG194" s="16" t="s">
        <v>213</v>
      </c>
      <c r="BH194" s="16" t="s">
        <v>53</v>
      </c>
      <c r="BI194" s="16" t="s">
        <v>54</v>
      </c>
      <c r="BJ194" s="16" t="s">
        <v>53</v>
      </c>
      <c r="BK194" s="16" t="s">
        <v>54</v>
      </c>
      <c r="BL194" s="16" t="s">
        <v>53</v>
      </c>
      <c r="BM194" s="16" t="s">
        <v>54</v>
      </c>
      <c r="BN194" s="16" t="s">
        <v>277</v>
      </c>
      <c r="BO194" s="16" t="s">
        <v>278</v>
      </c>
      <c r="BP194" s="16" t="s">
        <v>55</v>
      </c>
      <c r="BQ194" s="16" t="s">
        <v>277</v>
      </c>
      <c r="BR194" s="16" t="s">
        <v>278</v>
      </c>
      <c r="BS194" s="16" t="s">
        <v>55</v>
      </c>
      <c r="BT194" s="16" t="s">
        <v>277</v>
      </c>
      <c r="BU194" s="16" t="s">
        <v>278</v>
      </c>
      <c r="BV194" s="16" t="s">
        <v>55</v>
      </c>
      <c r="BW194" s="16" t="s">
        <v>56</v>
      </c>
      <c r="BX194" s="16" t="s">
        <v>57</v>
      </c>
      <c r="BY194" s="16" t="s">
        <v>58</v>
      </c>
      <c r="BZ194" s="16" t="s">
        <v>59</v>
      </c>
      <c r="CA194" s="16" t="s">
        <v>52</v>
      </c>
      <c r="CB194" s="16" t="s">
        <v>51</v>
      </c>
      <c r="CC194" s="16" t="s">
        <v>60</v>
      </c>
      <c r="CD194" s="16" t="s">
        <v>61</v>
      </c>
      <c r="CE194" s="16" t="s">
        <v>62</v>
      </c>
      <c r="CF194" s="16" t="s">
        <v>63</v>
      </c>
      <c r="CG194" s="16" t="s">
        <v>64</v>
      </c>
      <c r="CH194" s="16" t="s">
        <v>65</v>
      </c>
      <c r="CI194" s="16" t="s">
        <v>66</v>
      </c>
      <c r="CJ194" s="16" t="s">
        <v>67</v>
      </c>
      <c r="CK194" s="16" t="s">
        <v>71</v>
      </c>
      <c r="CL194" s="16" t="s">
        <v>72</v>
      </c>
      <c r="CM194" s="16" t="s">
        <v>73</v>
      </c>
      <c r="CN194" s="16" t="s">
        <v>74</v>
      </c>
      <c r="CO194" s="16" t="s">
        <v>75</v>
      </c>
      <c r="CP194" s="16" t="s">
        <v>76</v>
      </c>
      <c r="CQ194" s="16" t="s">
        <v>77</v>
      </c>
      <c r="CR194" s="16" t="s">
        <v>78</v>
      </c>
      <c r="CS194" s="16" t="s">
        <v>229</v>
      </c>
      <c r="CT194" s="16" t="s">
        <v>79</v>
      </c>
      <c r="CU194" s="16" t="s">
        <v>80</v>
      </c>
      <c r="CV194" s="16" t="s">
        <v>79</v>
      </c>
      <c r="CW194" s="16" t="s">
        <v>83</v>
      </c>
      <c r="CX194" s="16" t="s">
        <v>84</v>
      </c>
      <c r="CY194" s="16" t="s">
        <v>85</v>
      </c>
      <c r="CZ194" s="16" t="s">
        <v>86</v>
      </c>
      <c r="DA194" s="16" t="s">
        <v>87</v>
      </c>
      <c r="DB194" s="16" t="s">
        <v>88</v>
      </c>
      <c r="DC194" s="16" t="s">
        <v>89</v>
      </c>
      <c r="DD194" s="16" t="s">
        <v>90</v>
      </c>
      <c r="DE194" s="16" t="s">
        <v>91</v>
      </c>
      <c r="DF194" s="16" t="s">
        <v>83</v>
      </c>
      <c r="DG194" s="16" t="s">
        <v>84</v>
      </c>
      <c r="DH194" s="16" t="s">
        <v>85</v>
      </c>
      <c r="DI194" s="16" t="s">
        <v>86</v>
      </c>
      <c r="DJ194" s="16" t="s">
        <v>87</v>
      </c>
      <c r="DK194" s="16" t="s">
        <v>88</v>
      </c>
      <c r="DL194" s="16" t="s">
        <v>89</v>
      </c>
      <c r="DM194" s="16" t="s">
        <v>90</v>
      </c>
      <c r="DN194" s="16" t="s">
        <v>91</v>
      </c>
      <c r="DO194" s="16" t="s">
        <v>83</v>
      </c>
      <c r="DP194" s="16" t="s">
        <v>84</v>
      </c>
      <c r="DQ194" s="16" t="s">
        <v>85</v>
      </c>
      <c r="DR194" s="16" t="s">
        <v>86</v>
      </c>
      <c r="DS194" s="16" t="s">
        <v>87</v>
      </c>
      <c r="DT194" s="16" t="s">
        <v>88</v>
      </c>
      <c r="DU194" s="16" t="s">
        <v>89</v>
      </c>
      <c r="DV194" s="16" t="s">
        <v>90</v>
      </c>
      <c r="DW194" s="16" t="s">
        <v>91</v>
      </c>
      <c r="DX194" s="16" t="s">
        <v>92</v>
      </c>
      <c r="DY194" s="16" t="s">
        <v>93</v>
      </c>
      <c r="DZ194" s="16" t="s">
        <v>214</v>
      </c>
      <c r="EA194" s="16" t="s">
        <v>215</v>
      </c>
      <c r="EB194" s="16" t="s">
        <v>216</v>
      </c>
      <c r="EC194" s="16" t="s">
        <v>94</v>
      </c>
      <c r="ED194" s="16" t="s">
        <v>92</v>
      </c>
      <c r="EE194" s="16" t="s">
        <v>93</v>
      </c>
      <c r="EF194" s="16" t="s">
        <v>214</v>
      </c>
      <c r="EG194" s="16" t="s">
        <v>215</v>
      </c>
      <c r="EH194" s="16" t="s">
        <v>216</v>
      </c>
      <c r="EI194" s="16" t="s">
        <v>94</v>
      </c>
      <c r="EJ194" s="16" t="s">
        <v>92</v>
      </c>
      <c r="EK194" s="16" t="s">
        <v>93</v>
      </c>
      <c r="EL194" s="16" t="s">
        <v>214</v>
      </c>
      <c r="EM194" s="16" t="s">
        <v>215</v>
      </c>
      <c r="EN194" s="16" t="s">
        <v>216</v>
      </c>
      <c r="EO194" s="16" t="s">
        <v>94</v>
      </c>
      <c r="EP194" s="16" t="s">
        <v>95</v>
      </c>
      <c r="EQ194" s="16" t="s">
        <v>96</v>
      </c>
      <c r="ER194" s="16" t="s">
        <v>97</v>
      </c>
      <c r="ES194" s="16" t="s">
        <v>98</v>
      </c>
      <c r="ET194" s="16" t="s">
        <v>272</v>
      </c>
      <c r="EU194" s="16" t="s">
        <v>99</v>
      </c>
      <c r="EV194" s="16" t="s">
        <v>100</v>
      </c>
      <c r="EW194" s="16" t="s">
        <v>95</v>
      </c>
      <c r="EX194" s="16" t="s">
        <v>96</v>
      </c>
      <c r="EY194" s="16" t="s">
        <v>97</v>
      </c>
      <c r="EZ194" s="16" t="s">
        <v>98</v>
      </c>
      <c r="FA194" s="16" t="s">
        <v>272</v>
      </c>
      <c r="FB194" s="16" t="s">
        <v>99</v>
      </c>
      <c r="FC194" s="16" t="s">
        <v>100</v>
      </c>
      <c r="FD194" s="16" t="s">
        <v>95</v>
      </c>
      <c r="FE194" s="16" t="s">
        <v>96</v>
      </c>
      <c r="FF194" s="16" t="s">
        <v>97</v>
      </c>
      <c r="FG194" s="16" t="s">
        <v>98</v>
      </c>
      <c r="FH194" s="16" t="s">
        <v>272</v>
      </c>
      <c r="FI194" s="16" t="s">
        <v>99</v>
      </c>
      <c r="FJ194" s="16" t="s">
        <v>100</v>
      </c>
    </row>
    <row r="195" spans="1:166" x14ac:dyDescent="0.35">
      <c r="A195" s="15" t="s">
        <v>2</v>
      </c>
      <c r="B195" s="14">
        <v>528</v>
      </c>
      <c r="C195" s="14">
        <v>285</v>
      </c>
      <c r="D195" s="14">
        <v>241</v>
      </c>
      <c r="E195" s="14">
        <v>60</v>
      </c>
      <c r="F195" s="14">
        <v>37</v>
      </c>
      <c r="G195" s="14">
        <v>58</v>
      </c>
      <c r="H195" s="14">
        <v>73</v>
      </c>
      <c r="I195" s="14">
        <v>82</v>
      </c>
      <c r="J195" s="14">
        <v>100</v>
      </c>
      <c r="K195" s="14">
        <v>72</v>
      </c>
      <c r="L195" s="14">
        <v>47</v>
      </c>
      <c r="M195" s="14">
        <v>409</v>
      </c>
      <c r="N195" s="14">
        <v>119</v>
      </c>
      <c r="O195" s="14">
        <v>32</v>
      </c>
      <c r="P195" s="14">
        <v>23</v>
      </c>
      <c r="Q195" s="14">
        <v>36</v>
      </c>
      <c r="R195" s="14">
        <v>35</v>
      </c>
      <c r="S195" s="14">
        <v>50</v>
      </c>
      <c r="T195" s="14">
        <v>52</v>
      </c>
      <c r="U195" s="14">
        <v>31</v>
      </c>
      <c r="V195" s="14">
        <v>26</v>
      </c>
      <c r="W195" s="14">
        <v>228</v>
      </c>
      <c r="X195" s="14">
        <v>56</v>
      </c>
      <c r="Y195" s="14">
        <v>27</v>
      </c>
      <c r="Z195" s="14">
        <v>14</v>
      </c>
      <c r="AA195" s="14">
        <v>21</v>
      </c>
      <c r="AB195" s="14">
        <v>37</v>
      </c>
      <c r="AC195" s="14">
        <v>31</v>
      </c>
      <c r="AD195" s="14">
        <v>48</v>
      </c>
      <c r="AE195" s="14">
        <v>41</v>
      </c>
      <c r="AF195" s="14">
        <v>21</v>
      </c>
      <c r="AG195" s="14">
        <v>179</v>
      </c>
      <c r="AH195" s="14">
        <v>62</v>
      </c>
      <c r="AI195" s="14">
        <v>446</v>
      </c>
      <c r="AJ195" s="14">
        <v>241</v>
      </c>
      <c r="AK195" s="14">
        <v>203</v>
      </c>
      <c r="AL195" s="14">
        <v>82</v>
      </c>
      <c r="AM195" s="14">
        <v>44</v>
      </c>
      <c r="AN195" s="14">
        <v>37</v>
      </c>
      <c r="AO195" s="14">
        <v>6</v>
      </c>
      <c r="AP195" s="14">
        <v>12</v>
      </c>
      <c r="AQ195" s="14">
        <v>29</v>
      </c>
      <c r="AR195" s="14">
        <v>34</v>
      </c>
      <c r="AS195" s="14">
        <v>48</v>
      </c>
      <c r="AT195" s="14">
        <v>19</v>
      </c>
      <c r="AU195" s="14">
        <v>63</v>
      </c>
      <c r="AV195" s="14">
        <v>26</v>
      </c>
      <c r="AW195" s="14">
        <v>12</v>
      </c>
      <c r="AX195" s="14">
        <v>32</v>
      </c>
      <c r="AY195" s="14">
        <v>22</v>
      </c>
      <c r="AZ195" s="14">
        <v>7</v>
      </c>
      <c r="BA195" s="14">
        <v>30</v>
      </c>
      <c r="BB195" s="14">
        <v>227</v>
      </c>
      <c r="BC195" s="14">
        <v>301</v>
      </c>
      <c r="BD195" s="14">
        <v>126</v>
      </c>
      <c r="BE195" s="14">
        <v>158</v>
      </c>
      <c r="BF195" s="14">
        <v>100</v>
      </c>
      <c r="BG195" s="14">
        <v>141</v>
      </c>
      <c r="BH195" s="14">
        <v>426</v>
      </c>
      <c r="BI195" s="14">
        <v>102</v>
      </c>
      <c r="BJ195" s="14">
        <v>225</v>
      </c>
      <c r="BK195" s="14">
        <v>59</v>
      </c>
      <c r="BL195" s="14">
        <v>198</v>
      </c>
      <c r="BM195" s="14">
        <v>42</v>
      </c>
      <c r="BN195" s="14">
        <v>114</v>
      </c>
      <c r="BO195" s="14">
        <v>289</v>
      </c>
      <c r="BP195" s="14">
        <v>95</v>
      </c>
      <c r="BQ195" s="14">
        <v>47</v>
      </c>
      <c r="BR195" s="14">
        <v>165</v>
      </c>
      <c r="BS195" s="14">
        <v>58</v>
      </c>
      <c r="BT195" s="14">
        <v>66</v>
      </c>
      <c r="BU195" s="14">
        <v>124</v>
      </c>
      <c r="BV195" s="14">
        <v>38</v>
      </c>
      <c r="BW195" s="14">
        <v>104</v>
      </c>
      <c r="BX195" s="14">
        <v>180</v>
      </c>
      <c r="BY195" s="14">
        <v>86</v>
      </c>
      <c r="BZ195" s="14">
        <v>199</v>
      </c>
      <c r="CA195" s="14">
        <v>82</v>
      </c>
      <c r="CB195" s="14">
        <v>174</v>
      </c>
      <c r="CC195" s="14">
        <v>224</v>
      </c>
      <c r="CD195" s="14">
        <v>113</v>
      </c>
      <c r="CE195" s="14">
        <v>139</v>
      </c>
      <c r="CF195" s="14">
        <v>236</v>
      </c>
      <c r="CG195" s="14">
        <v>64</v>
      </c>
      <c r="CH195" s="14">
        <v>153</v>
      </c>
      <c r="CI195" s="14">
        <v>233</v>
      </c>
      <c r="CJ195" s="14">
        <v>118</v>
      </c>
      <c r="CK195" s="14">
        <v>405</v>
      </c>
      <c r="CL195" s="14">
        <v>195</v>
      </c>
      <c r="CM195" s="14">
        <v>210</v>
      </c>
      <c r="CN195" s="14">
        <v>123</v>
      </c>
      <c r="CO195" s="14">
        <v>281</v>
      </c>
      <c r="CP195" s="14">
        <v>198</v>
      </c>
      <c r="CQ195" s="14">
        <v>49</v>
      </c>
      <c r="CR195" s="14">
        <v>170</v>
      </c>
      <c r="CS195" s="14">
        <v>304</v>
      </c>
      <c r="CT195" s="14">
        <v>219</v>
      </c>
      <c r="CU195" s="14">
        <v>309</v>
      </c>
      <c r="CV195" s="14">
        <v>58</v>
      </c>
      <c r="CW195" s="14">
        <v>16</v>
      </c>
      <c r="CX195" s="14">
        <v>31</v>
      </c>
      <c r="CY195" s="14">
        <v>71</v>
      </c>
      <c r="CZ195" s="14">
        <v>102</v>
      </c>
      <c r="DA195" s="14">
        <v>82</v>
      </c>
      <c r="DB195" s="14">
        <v>72</v>
      </c>
      <c r="DC195" s="14">
        <v>58</v>
      </c>
      <c r="DD195" s="14">
        <v>37</v>
      </c>
      <c r="DE195" s="14">
        <v>60</v>
      </c>
      <c r="DF195" s="14">
        <v>10</v>
      </c>
      <c r="DG195" s="14">
        <v>16</v>
      </c>
      <c r="DH195" s="14">
        <v>31</v>
      </c>
      <c r="DI195" s="14">
        <v>52</v>
      </c>
      <c r="DJ195" s="14">
        <v>50</v>
      </c>
      <c r="DK195" s="14">
        <v>35</v>
      </c>
      <c r="DL195" s="14">
        <v>36</v>
      </c>
      <c r="DM195" s="14">
        <v>23</v>
      </c>
      <c r="DN195" s="14">
        <v>32</v>
      </c>
      <c r="DO195" s="14">
        <v>6</v>
      </c>
      <c r="DP195" s="14">
        <v>15</v>
      </c>
      <c r="DQ195" s="14">
        <v>39</v>
      </c>
      <c r="DR195" s="14">
        <v>49</v>
      </c>
      <c r="DS195" s="14">
        <v>31</v>
      </c>
      <c r="DT195" s="14">
        <v>37</v>
      </c>
      <c r="DU195" s="14">
        <v>22</v>
      </c>
      <c r="DV195" s="14">
        <v>14</v>
      </c>
      <c r="DW195" s="14">
        <v>27</v>
      </c>
      <c r="DX195" s="14">
        <v>35</v>
      </c>
      <c r="DY195" s="14">
        <v>87</v>
      </c>
      <c r="DZ195" s="14">
        <v>110</v>
      </c>
      <c r="EA195" s="14">
        <v>153</v>
      </c>
      <c r="EB195" s="14">
        <v>96</v>
      </c>
      <c r="EC195" s="14">
        <v>47</v>
      </c>
      <c r="ED195" s="14">
        <v>18</v>
      </c>
      <c r="EE195" s="14">
        <v>56</v>
      </c>
      <c r="EF195" s="14">
        <v>54</v>
      </c>
      <c r="EG195" s="14">
        <v>90</v>
      </c>
      <c r="EH195" s="14">
        <v>40</v>
      </c>
      <c r="EI195" s="14">
        <v>26</v>
      </c>
      <c r="EJ195" s="14">
        <v>16</v>
      </c>
      <c r="EK195" s="14">
        <v>32</v>
      </c>
      <c r="EL195" s="14">
        <v>55</v>
      </c>
      <c r="EM195" s="14">
        <v>62</v>
      </c>
      <c r="EN195" s="14">
        <v>55</v>
      </c>
      <c r="EO195" s="14">
        <v>21</v>
      </c>
      <c r="EP195" s="14">
        <v>16</v>
      </c>
      <c r="EQ195" s="14">
        <v>66</v>
      </c>
      <c r="ER195" s="14">
        <v>118</v>
      </c>
      <c r="ES195" s="14">
        <v>131</v>
      </c>
      <c r="ET195" s="14">
        <v>95</v>
      </c>
      <c r="EU195" s="14">
        <v>42</v>
      </c>
      <c r="EV195" s="14">
        <v>60</v>
      </c>
      <c r="EW195" s="14">
        <v>10</v>
      </c>
      <c r="EX195" s="14">
        <v>34</v>
      </c>
      <c r="EY195" s="14">
        <v>57</v>
      </c>
      <c r="EZ195" s="14">
        <v>74</v>
      </c>
      <c r="FA195" s="14">
        <v>50</v>
      </c>
      <c r="FB195" s="14">
        <v>27</v>
      </c>
      <c r="FC195" s="14">
        <v>32</v>
      </c>
      <c r="FD195" s="14">
        <v>6</v>
      </c>
      <c r="FE195" s="14">
        <v>31</v>
      </c>
      <c r="FF195" s="14">
        <v>61</v>
      </c>
      <c r="FG195" s="14">
        <v>56</v>
      </c>
      <c r="FH195" s="14">
        <v>44</v>
      </c>
      <c r="FI195" s="14">
        <v>15</v>
      </c>
      <c r="FJ195" s="14">
        <v>27</v>
      </c>
    </row>
    <row r="196" spans="1:166" x14ac:dyDescent="0.35">
      <c r="A196" s="13" t="s">
        <v>323</v>
      </c>
      <c r="B196" s="10">
        <v>0.49588824868750597</v>
      </c>
      <c r="C196" s="10">
        <v>0.48508972075967699</v>
      </c>
      <c r="D196" s="10">
        <v>0.51385216422098101</v>
      </c>
      <c r="E196" s="12">
        <v>0</v>
      </c>
      <c r="F196" s="12">
        <v>0</v>
      </c>
      <c r="G196" s="12">
        <v>0</v>
      </c>
      <c r="H196" s="10">
        <v>0</v>
      </c>
      <c r="I196" s="10">
        <v>0</v>
      </c>
      <c r="J196" s="11">
        <v>0</v>
      </c>
      <c r="K196" s="11">
        <v>0</v>
      </c>
      <c r="L196" s="10">
        <v>0</v>
      </c>
      <c r="M196" s="10">
        <v>0.47923347949561002</v>
      </c>
      <c r="N196" s="10">
        <v>0.55327306732266002</v>
      </c>
      <c r="O196" s="12">
        <v>0</v>
      </c>
      <c r="P196" s="12">
        <v>0</v>
      </c>
      <c r="Q196" s="12">
        <v>0</v>
      </c>
      <c r="R196" s="10">
        <v>0</v>
      </c>
      <c r="S196" s="10">
        <v>0</v>
      </c>
      <c r="T196" s="11">
        <v>0</v>
      </c>
      <c r="U196" s="11">
        <v>0</v>
      </c>
      <c r="V196" s="10">
        <v>0</v>
      </c>
      <c r="W196" s="10">
        <v>0.459499143054658</v>
      </c>
      <c r="X196" s="10">
        <v>0</v>
      </c>
      <c r="Y196" s="12">
        <v>0</v>
      </c>
      <c r="Z196" s="10">
        <v>0</v>
      </c>
      <c r="AA196" s="10">
        <v>0</v>
      </c>
      <c r="AB196" s="10">
        <v>0</v>
      </c>
      <c r="AC196" s="10">
        <v>0</v>
      </c>
      <c r="AD196" s="11">
        <v>0</v>
      </c>
      <c r="AE196" s="10">
        <v>0</v>
      </c>
      <c r="AF196" s="10">
        <v>0</v>
      </c>
      <c r="AG196" s="10">
        <v>0.508849572120044</v>
      </c>
      <c r="AH196" s="10">
        <v>0</v>
      </c>
      <c r="AI196" s="10">
        <v>0.48889017234170401</v>
      </c>
      <c r="AJ196" s="10">
        <v>0.46900706524329899</v>
      </c>
      <c r="AK196" s="10">
        <v>0.51644090759376404</v>
      </c>
      <c r="AL196" s="10">
        <v>0</v>
      </c>
      <c r="AM196" s="10">
        <v>0</v>
      </c>
      <c r="AN196" s="10">
        <v>0</v>
      </c>
      <c r="AO196" s="10">
        <v>0</v>
      </c>
      <c r="AP196" s="12">
        <v>0</v>
      </c>
      <c r="AQ196" s="10">
        <v>0</v>
      </c>
      <c r="AR196" s="11">
        <v>0</v>
      </c>
      <c r="AS196" s="10">
        <v>0</v>
      </c>
      <c r="AT196" s="12">
        <v>0</v>
      </c>
      <c r="AU196" s="11">
        <v>0</v>
      </c>
      <c r="AV196" s="10">
        <v>0</v>
      </c>
      <c r="AW196" s="10">
        <v>0</v>
      </c>
      <c r="AX196" s="11">
        <v>0</v>
      </c>
      <c r="AY196" s="10">
        <v>0</v>
      </c>
      <c r="AZ196" s="12">
        <v>0</v>
      </c>
      <c r="BA196" s="10">
        <v>0</v>
      </c>
      <c r="BB196" s="12">
        <v>0.33054681536942199</v>
      </c>
      <c r="BC196" s="11">
        <v>0.62073290483681598</v>
      </c>
      <c r="BD196" s="12">
        <v>0.32094622533816097</v>
      </c>
      <c r="BE196" s="11">
        <v>0.61632862726660897</v>
      </c>
      <c r="BF196" s="12">
        <v>0.34432384585895798</v>
      </c>
      <c r="BG196" s="11">
        <v>0.63460943138381898</v>
      </c>
      <c r="BH196" s="11">
        <v>0.57849551437769398</v>
      </c>
      <c r="BI196" s="12">
        <v>0.14947749656597001</v>
      </c>
      <c r="BJ196" s="11">
        <v>0.57597063202973497</v>
      </c>
      <c r="BK196" s="12">
        <v>0</v>
      </c>
      <c r="BL196" s="11">
        <v>0.58869830404537304</v>
      </c>
      <c r="BM196" s="12">
        <v>0</v>
      </c>
      <c r="BN196" s="11">
        <v>0.60997589978816902</v>
      </c>
      <c r="BO196" s="11">
        <v>0.60371389046638402</v>
      </c>
      <c r="BP196" s="12">
        <v>0.14813521794496101</v>
      </c>
      <c r="BQ196" s="10">
        <v>0</v>
      </c>
      <c r="BR196" s="11">
        <v>0.60632726677960802</v>
      </c>
      <c r="BS196" s="12">
        <v>0</v>
      </c>
      <c r="BT196" s="11">
        <v>0</v>
      </c>
      <c r="BU196" s="11">
        <v>0.60266306248324197</v>
      </c>
      <c r="BV196" s="12">
        <v>0</v>
      </c>
      <c r="BW196" s="11">
        <v>0.62022609753249403</v>
      </c>
      <c r="BX196" s="11">
        <v>0.588977626698304</v>
      </c>
      <c r="BY196" s="10">
        <v>0</v>
      </c>
      <c r="BZ196" s="11">
        <v>0.65859749698802394</v>
      </c>
      <c r="CA196" s="12">
        <v>0</v>
      </c>
      <c r="CB196" s="10">
        <v>0.45606189510367401</v>
      </c>
      <c r="CC196" s="11">
        <v>0.60775830961857902</v>
      </c>
      <c r="CD196" s="12">
        <v>0</v>
      </c>
      <c r="CE196" s="10">
        <v>0.48409972304129401</v>
      </c>
      <c r="CF196" s="11">
        <v>0.63279226802146005</v>
      </c>
      <c r="CG196" s="10">
        <v>0</v>
      </c>
      <c r="CH196" s="10">
        <v>0.431377536004313</v>
      </c>
      <c r="CI196" s="11">
        <v>0.61887639171306197</v>
      </c>
      <c r="CJ196" s="11">
        <v>0</v>
      </c>
      <c r="CK196" s="11">
        <v>0.52656276859098305</v>
      </c>
      <c r="CL196" s="11">
        <v>0.59991826755756095</v>
      </c>
      <c r="CM196" s="10">
        <v>0.458693821061669</v>
      </c>
      <c r="CN196" s="12">
        <v>0.39488299840983498</v>
      </c>
      <c r="CO196" s="10">
        <v>0.51748137428381302</v>
      </c>
      <c r="CP196" s="10">
        <v>0.49048949019989502</v>
      </c>
      <c r="CQ196" s="10">
        <v>0</v>
      </c>
      <c r="CR196" s="10">
        <v>0.50296938958177995</v>
      </c>
      <c r="CS196" s="10">
        <v>0.51951333121495602</v>
      </c>
      <c r="CT196" s="11">
        <v>0.59675985704694001</v>
      </c>
      <c r="CU196" s="12">
        <v>0.42462816316954699</v>
      </c>
      <c r="CV196" s="12">
        <v>0</v>
      </c>
      <c r="CW196" s="12">
        <v>0</v>
      </c>
      <c r="CX196" s="10">
        <v>0</v>
      </c>
      <c r="CY196" s="11">
        <v>0</v>
      </c>
      <c r="CZ196" s="11">
        <v>0</v>
      </c>
      <c r="DA196" s="10">
        <v>0</v>
      </c>
      <c r="DB196" s="10">
        <v>0</v>
      </c>
      <c r="DC196" s="12">
        <v>0</v>
      </c>
      <c r="DD196" s="12">
        <v>0</v>
      </c>
      <c r="DE196" s="12">
        <v>0</v>
      </c>
      <c r="DF196" s="10">
        <v>0</v>
      </c>
      <c r="DG196" s="10">
        <v>0</v>
      </c>
      <c r="DH196" s="11">
        <v>0</v>
      </c>
      <c r="DI196" s="11">
        <v>0</v>
      </c>
      <c r="DJ196" s="10">
        <v>0</v>
      </c>
      <c r="DK196" s="10">
        <v>0</v>
      </c>
      <c r="DL196" s="12">
        <v>0</v>
      </c>
      <c r="DM196" s="12">
        <v>0</v>
      </c>
      <c r="DN196" s="12">
        <v>0</v>
      </c>
      <c r="DO196" s="10">
        <v>0</v>
      </c>
      <c r="DP196" s="10">
        <v>0</v>
      </c>
      <c r="DQ196" s="10">
        <v>0</v>
      </c>
      <c r="DR196" s="11">
        <v>0</v>
      </c>
      <c r="DS196" s="10">
        <v>0</v>
      </c>
      <c r="DT196" s="10">
        <v>0</v>
      </c>
      <c r="DU196" s="10">
        <v>0</v>
      </c>
      <c r="DV196" s="10">
        <v>0</v>
      </c>
      <c r="DW196" s="12">
        <v>0</v>
      </c>
      <c r="DX196" s="12">
        <v>0</v>
      </c>
      <c r="DY196" s="12">
        <v>0.21310767672432299</v>
      </c>
      <c r="DZ196" s="10">
        <v>0.50098541878185199</v>
      </c>
      <c r="EA196" s="11">
        <v>0.69431632902273299</v>
      </c>
      <c r="EB196" s="11">
        <v>0</v>
      </c>
      <c r="EC196" s="10">
        <v>0</v>
      </c>
      <c r="ED196" s="12">
        <v>0</v>
      </c>
      <c r="EE196" s="12">
        <v>0</v>
      </c>
      <c r="EF196" s="10">
        <v>0</v>
      </c>
      <c r="EG196" s="11">
        <v>0</v>
      </c>
      <c r="EH196" s="11">
        <v>0</v>
      </c>
      <c r="EI196" s="10">
        <v>0</v>
      </c>
      <c r="EJ196" s="12">
        <v>0</v>
      </c>
      <c r="EK196" s="12">
        <v>0</v>
      </c>
      <c r="EL196" s="10">
        <v>0</v>
      </c>
      <c r="EM196" s="11">
        <v>0</v>
      </c>
      <c r="EN196" s="11">
        <v>0</v>
      </c>
      <c r="EO196" s="10">
        <v>0</v>
      </c>
      <c r="EP196" s="12">
        <v>0</v>
      </c>
      <c r="EQ196" s="11">
        <v>0</v>
      </c>
      <c r="ER196" s="11">
        <v>0</v>
      </c>
      <c r="ES196" s="11">
        <v>0.59583879418895502</v>
      </c>
      <c r="ET196" s="10">
        <v>0.440410004556132</v>
      </c>
      <c r="EU196" s="12">
        <v>0</v>
      </c>
      <c r="EV196" s="12">
        <v>0</v>
      </c>
      <c r="EW196" s="10">
        <v>0</v>
      </c>
      <c r="EX196" s="11">
        <v>0</v>
      </c>
      <c r="EY196" s="11">
        <v>0</v>
      </c>
      <c r="EZ196" s="10">
        <v>0</v>
      </c>
      <c r="FA196" s="10">
        <v>0</v>
      </c>
      <c r="FB196" s="12">
        <v>0</v>
      </c>
      <c r="FC196" s="12">
        <v>0</v>
      </c>
      <c r="FD196" s="10">
        <v>0</v>
      </c>
      <c r="FE196" s="10">
        <v>0</v>
      </c>
      <c r="FF196" s="11">
        <v>0</v>
      </c>
      <c r="FG196" s="10">
        <v>0</v>
      </c>
      <c r="FH196" s="10">
        <v>0</v>
      </c>
      <c r="FI196" s="10">
        <v>0</v>
      </c>
      <c r="FJ196" s="12">
        <v>0</v>
      </c>
    </row>
    <row r="197" spans="1:166" x14ac:dyDescent="0.35">
      <c r="A197" s="13" t="s">
        <v>324</v>
      </c>
      <c r="B197" s="10">
        <v>0.18665236864454501</v>
      </c>
      <c r="C197" s="11">
        <v>0.24188235557912199</v>
      </c>
      <c r="D197" s="12">
        <v>0.123255334606725</v>
      </c>
      <c r="E197" s="10">
        <v>0</v>
      </c>
      <c r="F197" s="10">
        <v>0</v>
      </c>
      <c r="G197" s="11">
        <v>0</v>
      </c>
      <c r="H197" s="10">
        <v>0</v>
      </c>
      <c r="I197" s="10">
        <v>0</v>
      </c>
      <c r="J197" s="12">
        <v>0</v>
      </c>
      <c r="K197" s="10">
        <v>0</v>
      </c>
      <c r="L197" s="10">
        <v>0</v>
      </c>
      <c r="M197" s="10">
        <v>0.198377778533676</v>
      </c>
      <c r="N197" s="10">
        <v>0.14625189763483001</v>
      </c>
      <c r="O197" s="10">
        <v>0</v>
      </c>
      <c r="P197" s="10">
        <v>0</v>
      </c>
      <c r="Q197" s="11">
        <v>0</v>
      </c>
      <c r="R197" s="10">
        <v>0</v>
      </c>
      <c r="S197" s="11">
        <v>0</v>
      </c>
      <c r="T197" s="10">
        <v>0</v>
      </c>
      <c r="U197" s="10">
        <v>0</v>
      </c>
      <c r="V197" s="10">
        <v>0</v>
      </c>
      <c r="W197" s="11">
        <v>0.259617868151645</v>
      </c>
      <c r="X197" s="10">
        <v>0</v>
      </c>
      <c r="Y197" s="10">
        <v>0</v>
      </c>
      <c r="Z197" s="10">
        <v>0</v>
      </c>
      <c r="AA197" s="10">
        <v>0</v>
      </c>
      <c r="AB197" s="10">
        <v>0</v>
      </c>
      <c r="AC197" s="10">
        <v>0</v>
      </c>
      <c r="AD197" s="10">
        <v>0</v>
      </c>
      <c r="AE197" s="10">
        <v>0</v>
      </c>
      <c r="AF197" s="10">
        <v>0</v>
      </c>
      <c r="AG197" s="12">
        <v>0.12209746871495</v>
      </c>
      <c r="AH197" s="10">
        <v>0</v>
      </c>
      <c r="AI197" s="10">
        <v>0.195336264279307</v>
      </c>
      <c r="AJ197" s="11">
        <v>0.254612202717934</v>
      </c>
      <c r="AK197" s="12">
        <v>0.12670081827334301</v>
      </c>
      <c r="AL197" s="10">
        <v>0</v>
      </c>
      <c r="AM197" s="10">
        <v>0</v>
      </c>
      <c r="AN197" s="10">
        <v>0</v>
      </c>
      <c r="AO197" s="10">
        <v>0</v>
      </c>
      <c r="AP197" s="10">
        <v>0</v>
      </c>
      <c r="AQ197" s="10">
        <v>0</v>
      </c>
      <c r="AR197" s="10">
        <v>0</v>
      </c>
      <c r="AS197" s="10">
        <v>0</v>
      </c>
      <c r="AT197" s="10">
        <v>0</v>
      </c>
      <c r="AU197" s="10">
        <v>0</v>
      </c>
      <c r="AV197" s="10">
        <v>0</v>
      </c>
      <c r="AW197" s="10">
        <v>0</v>
      </c>
      <c r="AX197" s="10">
        <v>0</v>
      </c>
      <c r="AY197" s="10">
        <v>0</v>
      </c>
      <c r="AZ197" s="10">
        <v>0</v>
      </c>
      <c r="BA197" s="10">
        <v>0</v>
      </c>
      <c r="BB197" s="10">
        <v>0.22506264163477699</v>
      </c>
      <c r="BC197" s="10">
        <v>0.15764985410336799</v>
      </c>
      <c r="BD197" s="11">
        <v>0.28495254987682</v>
      </c>
      <c r="BE197" s="10">
        <v>0.20744611314285799</v>
      </c>
      <c r="BF197" s="10">
        <v>0.15049720973693401</v>
      </c>
      <c r="BG197" s="12">
        <v>0.10385058603787201</v>
      </c>
      <c r="BH197" s="10">
        <v>0.19430870660230901</v>
      </c>
      <c r="BI197" s="10">
        <v>0.15454577646664999</v>
      </c>
      <c r="BJ197" s="11">
        <v>0.25168522869637699</v>
      </c>
      <c r="BK197" s="10">
        <v>0</v>
      </c>
      <c r="BL197" s="12">
        <v>0.13164735320777601</v>
      </c>
      <c r="BM197" s="10">
        <v>0</v>
      </c>
      <c r="BN197" s="10">
        <v>0.13059121306840499</v>
      </c>
      <c r="BO197" s="10">
        <v>0.20641911292293699</v>
      </c>
      <c r="BP197" s="10">
        <v>0.166986666696019</v>
      </c>
      <c r="BQ197" s="10">
        <v>0</v>
      </c>
      <c r="BR197" s="11">
        <v>0.25409854496016898</v>
      </c>
      <c r="BS197" s="10">
        <v>0</v>
      </c>
      <c r="BT197" s="10">
        <v>0</v>
      </c>
      <c r="BU197" s="10">
        <v>0.14376122450319401</v>
      </c>
      <c r="BV197" s="10">
        <v>0</v>
      </c>
      <c r="BW197" s="10">
        <v>0.20913920895311</v>
      </c>
      <c r="BX197" s="10">
        <v>0.205048710765878</v>
      </c>
      <c r="BY197" s="10">
        <v>0</v>
      </c>
      <c r="BZ197" s="10">
        <v>0.20379132696402499</v>
      </c>
      <c r="CA197" s="10">
        <v>0</v>
      </c>
      <c r="CB197" s="10">
        <v>0.17946417508704299</v>
      </c>
      <c r="CC197" s="10">
        <v>0.215907402719584</v>
      </c>
      <c r="CD197" s="10">
        <v>0</v>
      </c>
      <c r="CE197" s="11">
        <v>0.24860621699839999</v>
      </c>
      <c r="CF197" s="12">
        <v>0.14564358028119301</v>
      </c>
      <c r="CG197" s="11">
        <v>0</v>
      </c>
      <c r="CH197" s="10">
        <v>0.23310091502319599</v>
      </c>
      <c r="CI197" s="10">
        <v>0.163365849199612</v>
      </c>
      <c r="CJ197" s="10">
        <v>0</v>
      </c>
      <c r="CK197" s="10">
        <v>0.17527861959428101</v>
      </c>
      <c r="CL197" s="10">
        <v>0.16099385091322899</v>
      </c>
      <c r="CM197" s="10">
        <v>0.18849497323839501</v>
      </c>
      <c r="CN197" s="10">
        <v>0.22410392038951801</v>
      </c>
      <c r="CO197" s="10">
        <v>0.16282950375857599</v>
      </c>
      <c r="CP197" s="10">
        <v>0.22609286053386601</v>
      </c>
      <c r="CQ197" s="10">
        <v>0</v>
      </c>
      <c r="CR197" s="10">
        <v>0.22043687980299401</v>
      </c>
      <c r="CS197" s="10">
        <v>0.18072860415493999</v>
      </c>
      <c r="CT197" s="12">
        <v>0.138238899844352</v>
      </c>
      <c r="CU197" s="11">
        <v>0.22085374585099901</v>
      </c>
      <c r="CV197" s="10">
        <v>0</v>
      </c>
      <c r="CW197" s="10">
        <v>0</v>
      </c>
      <c r="CX197" s="10">
        <v>0</v>
      </c>
      <c r="CY197" s="10">
        <v>0</v>
      </c>
      <c r="CZ197" s="12">
        <v>0</v>
      </c>
      <c r="DA197" s="10">
        <v>0</v>
      </c>
      <c r="DB197" s="10">
        <v>0</v>
      </c>
      <c r="DC197" s="11">
        <v>0</v>
      </c>
      <c r="DD197" s="10">
        <v>0</v>
      </c>
      <c r="DE197" s="10">
        <v>0</v>
      </c>
      <c r="DF197" s="10">
        <v>0</v>
      </c>
      <c r="DG197" s="10">
        <v>0</v>
      </c>
      <c r="DH197" s="10">
        <v>0</v>
      </c>
      <c r="DI197" s="10">
        <v>0</v>
      </c>
      <c r="DJ197" s="11">
        <v>0</v>
      </c>
      <c r="DK197" s="10">
        <v>0</v>
      </c>
      <c r="DL197" s="11">
        <v>0</v>
      </c>
      <c r="DM197" s="10">
        <v>0</v>
      </c>
      <c r="DN197" s="10">
        <v>0</v>
      </c>
      <c r="DO197" s="10">
        <v>0</v>
      </c>
      <c r="DP197" s="10">
        <v>0</v>
      </c>
      <c r="DQ197" s="10">
        <v>0</v>
      </c>
      <c r="DR197" s="10">
        <v>0</v>
      </c>
      <c r="DS197" s="10">
        <v>0</v>
      </c>
      <c r="DT197" s="10">
        <v>0</v>
      </c>
      <c r="DU197" s="10">
        <v>0</v>
      </c>
      <c r="DV197" s="10">
        <v>0</v>
      </c>
      <c r="DW197" s="10">
        <v>0</v>
      </c>
      <c r="DX197" s="10">
        <v>0</v>
      </c>
      <c r="DY197" s="11">
        <v>0.268730734114495</v>
      </c>
      <c r="DZ197" s="10">
        <v>0.24565850827987901</v>
      </c>
      <c r="EA197" s="10">
        <v>0.13919806052972999</v>
      </c>
      <c r="EB197" s="10">
        <v>0</v>
      </c>
      <c r="EC197" s="10">
        <v>0</v>
      </c>
      <c r="ED197" s="10">
        <v>0</v>
      </c>
      <c r="EE197" s="11">
        <v>0</v>
      </c>
      <c r="EF197" s="11">
        <v>0</v>
      </c>
      <c r="EG197" s="10">
        <v>0</v>
      </c>
      <c r="EH197" s="10">
        <v>0</v>
      </c>
      <c r="EI197" s="10">
        <v>0</v>
      </c>
      <c r="EJ197" s="10">
        <v>0</v>
      </c>
      <c r="EK197" s="10">
        <v>0</v>
      </c>
      <c r="EL197" s="10">
        <v>0</v>
      </c>
      <c r="EM197" s="10">
        <v>0</v>
      </c>
      <c r="EN197" s="10">
        <v>0</v>
      </c>
      <c r="EO197" s="10">
        <v>0</v>
      </c>
      <c r="EP197" s="10">
        <v>0</v>
      </c>
      <c r="EQ197" s="10">
        <v>0</v>
      </c>
      <c r="ER197" s="10">
        <v>0</v>
      </c>
      <c r="ES197" s="10">
        <v>0.227993117813512</v>
      </c>
      <c r="ET197" s="11">
        <v>0.277079915811623</v>
      </c>
      <c r="EU197" s="10">
        <v>0</v>
      </c>
      <c r="EV197" s="10">
        <v>0</v>
      </c>
      <c r="EW197" s="10">
        <v>0</v>
      </c>
      <c r="EX197" s="10">
        <v>0</v>
      </c>
      <c r="EY197" s="10">
        <v>0</v>
      </c>
      <c r="EZ197" s="11">
        <v>0</v>
      </c>
      <c r="FA197" s="11">
        <v>0</v>
      </c>
      <c r="FB197" s="10">
        <v>0</v>
      </c>
      <c r="FC197" s="10">
        <v>0</v>
      </c>
      <c r="FD197" s="10">
        <v>0</v>
      </c>
      <c r="FE197" s="10">
        <v>0</v>
      </c>
      <c r="FF197" s="10">
        <v>0</v>
      </c>
      <c r="FG197" s="10">
        <v>0</v>
      </c>
      <c r="FH197" s="10">
        <v>0</v>
      </c>
      <c r="FI197" s="10">
        <v>0</v>
      </c>
      <c r="FJ197" s="10">
        <v>0</v>
      </c>
    </row>
    <row r="198" spans="1:166" x14ac:dyDescent="0.35">
      <c r="A198" s="13" t="s">
        <v>325</v>
      </c>
      <c r="B198" s="10">
        <v>0.29078946129696498</v>
      </c>
      <c r="C198" s="10">
        <v>0.28564592597441202</v>
      </c>
      <c r="D198" s="10">
        <v>0.294285752476104</v>
      </c>
      <c r="E198" s="11">
        <v>0</v>
      </c>
      <c r="F198" s="11">
        <v>0</v>
      </c>
      <c r="G198" s="10">
        <v>0</v>
      </c>
      <c r="H198" s="10">
        <v>0</v>
      </c>
      <c r="I198" s="12">
        <v>0</v>
      </c>
      <c r="J198" s="12">
        <v>0</v>
      </c>
      <c r="K198" s="10">
        <v>0</v>
      </c>
      <c r="L198" s="10">
        <v>0</v>
      </c>
      <c r="M198" s="10">
        <v>0.29221132461299298</v>
      </c>
      <c r="N198" s="10">
        <v>0.28589036197147299</v>
      </c>
      <c r="O198" s="11">
        <v>0</v>
      </c>
      <c r="P198" s="11">
        <v>0</v>
      </c>
      <c r="Q198" s="10">
        <v>0</v>
      </c>
      <c r="R198" s="10">
        <v>0</v>
      </c>
      <c r="S198" s="12">
        <v>0</v>
      </c>
      <c r="T198" s="12">
        <v>0</v>
      </c>
      <c r="U198" s="10">
        <v>0</v>
      </c>
      <c r="V198" s="10">
        <v>0</v>
      </c>
      <c r="W198" s="10">
        <v>0.27578347212605298</v>
      </c>
      <c r="X198" s="10">
        <v>0</v>
      </c>
      <c r="Y198" s="11">
        <v>0</v>
      </c>
      <c r="Z198" s="10">
        <v>0</v>
      </c>
      <c r="AA198" s="10">
        <v>0</v>
      </c>
      <c r="AB198" s="10">
        <v>0</v>
      </c>
      <c r="AC198" s="10">
        <v>0</v>
      </c>
      <c r="AD198" s="12">
        <v>0</v>
      </c>
      <c r="AE198" s="12">
        <v>0</v>
      </c>
      <c r="AF198" s="10">
        <v>0</v>
      </c>
      <c r="AG198" s="10">
        <v>0.31309473486126099</v>
      </c>
      <c r="AH198" s="10">
        <v>0</v>
      </c>
      <c r="AI198" s="10">
        <v>0.28922755057029598</v>
      </c>
      <c r="AJ198" s="10">
        <v>0.28935011813530997</v>
      </c>
      <c r="AK198" s="10">
        <v>0.28899422549694598</v>
      </c>
      <c r="AL198" s="10">
        <v>0</v>
      </c>
      <c r="AM198" s="10">
        <v>0</v>
      </c>
      <c r="AN198" s="10">
        <v>0</v>
      </c>
      <c r="AO198" s="10">
        <v>0</v>
      </c>
      <c r="AP198" s="10">
        <v>0</v>
      </c>
      <c r="AQ198" s="10">
        <v>0</v>
      </c>
      <c r="AR198" s="10">
        <v>0</v>
      </c>
      <c r="AS198" s="10">
        <v>0</v>
      </c>
      <c r="AT198" s="11">
        <v>0</v>
      </c>
      <c r="AU198" s="10">
        <v>0</v>
      </c>
      <c r="AV198" s="10">
        <v>0</v>
      </c>
      <c r="AW198" s="10">
        <v>0</v>
      </c>
      <c r="AX198" s="10">
        <v>0</v>
      </c>
      <c r="AY198" s="10">
        <v>0</v>
      </c>
      <c r="AZ198" s="11">
        <v>0</v>
      </c>
      <c r="BA198" s="10">
        <v>0</v>
      </c>
      <c r="BB198" s="11">
        <v>0.413588825143548</v>
      </c>
      <c r="BC198" s="12">
        <v>0.19806712275713101</v>
      </c>
      <c r="BD198" s="11">
        <v>0.40475786915225898</v>
      </c>
      <c r="BE198" s="12">
        <v>0.19041144144955399</v>
      </c>
      <c r="BF198" s="11">
        <v>0.421831537021643</v>
      </c>
      <c r="BG198" s="12">
        <v>0.20343320035576201</v>
      </c>
      <c r="BH198" s="12">
        <v>0.217326322322414</v>
      </c>
      <c r="BI198" s="11">
        <v>0.59885462981162796</v>
      </c>
      <c r="BJ198" s="12">
        <v>0.21227878483361301</v>
      </c>
      <c r="BK198" s="11">
        <v>0</v>
      </c>
      <c r="BL198" s="12">
        <v>0.21898382564587099</v>
      </c>
      <c r="BM198" s="11">
        <v>0</v>
      </c>
      <c r="BN198" s="10">
        <v>0.216534895876346</v>
      </c>
      <c r="BO198" s="12">
        <v>0.19402693543582</v>
      </c>
      <c r="BP198" s="11">
        <v>0.62139147708853304</v>
      </c>
      <c r="BQ198" s="10">
        <v>0</v>
      </c>
      <c r="BR198" s="12">
        <v>0.180446916645813</v>
      </c>
      <c r="BS198" s="11">
        <v>0</v>
      </c>
      <c r="BT198" s="10">
        <v>0</v>
      </c>
      <c r="BU198" s="12">
        <v>0.20886680136786201</v>
      </c>
      <c r="BV198" s="11">
        <v>0</v>
      </c>
      <c r="BW198" s="12">
        <v>0.162928208611436</v>
      </c>
      <c r="BX198" s="12">
        <v>0.21712887418883001</v>
      </c>
      <c r="BY198" s="10">
        <v>0</v>
      </c>
      <c r="BZ198" s="12">
        <v>0.16440511446342701</v>
      </c>
      <c r="CA198" s="11">
        <v>0</v>
      </c>
      <c r="CB198" s="10">
        <v>0.32212024594305499</v>
      </c>
      <c r="CC198" s="12">
        <v>0.18946314062068301</v>
      </c>
      <c r="CD198" s="11">
        <v>0</v>
      </c>
      <c r="CE198" s="10">
        <v>0.25342858494029502</v>
      </c>
      <c r="CF198" s="12">
        <v>0.21227029613642701</v>
      </c>
      <c r="CG198" s="10">
        <v>0</v>
      </c>
      <c r="CH198" s="10">
        <v>0.26337855602485</v>
      </c>
      <c r="CI198" s="10">
        <v>0.25288484109543902</v>
      </c>
      <c r="CJ198" s="10">
        <v>0</v>
      </c>
      <c r="CK198" s="12">
        <v>0.26629990067517501</v>
      </c>
      <c r="CL198" s="12">
        <v>0.23906497052263201</v>
      </c>
      <c r="CM198" s="10">
        <v>0.29149782136997798</v>
      </c>
      <c r="CN198" s="11">
        <v>0.37142883911208902</v>
      </c>
      <c r="CO198" s="10">
        <v>0.30528434615539901</v>
      </c>
      <c r="CP198" s="12">
        <v>0.23547036735725199</v>
      </c>
      <c r="CQ198" s="11">
        <v>0</v>
      </c>
      <c r="CR198" s="10">
        <v>0.27018657478366898</v>
      </c>
      <c r="CS198" s="10">
        <v>0.285879299031645</v>
      </c>
      <c r="CT198" s="12">
        <v>0.21889932337037701</v>
      </c>
      <c r="CU198" s="11">
        <v>0.34157577728681399</v>
      </c>
      <c r="CV198" s="11">
        <v>0</v>
      </c>
      <c r="CW198" s="11">
        <v>0</v>
      </c>
      <c r="CX198" s="10">
        <v>0</v>
      </c>
      <c r="CY198" s="10">
        <v>0</v>
      </c>
      <c r="CZ198" s="12">
        <v>0</v>
      </c>
      <c r="DA198" s="12">
        <v>0</v>
      </c>
      <c r="DB198" s="10">
        <v>0</v>
      </c>
      <c r="DC198" s="10">
        <v>0</v>
      </c>
      <c r="DD198" s="11">
        <v>0</v>
      </c>
      <c r="DE198" s="11">
        <v>0</v>
      </c>
      <c r="DF198" s="10">
        <v>0</v>
      </c>
      <c r="DG198" s="10">
        <v>0</v>
      </c>
      <c r="DH198" s="10">
        <v>0</v>
      </c>
      <c r="DI198" s="12">
        <v>0</v>
      </c>
      <c r="DJ198" s="12">
        <v>0</v>
      </c>
      <c r="DK198" s="10">
        <v>0</v>
      </c>
      <c r="DL198" s="10">
        <v>0</v>
      </c>
      <c r="DM198" s="11">
        <v>0</v>
      </c>
      <c r="DN198" s="11">
        <v>0</v>
      </c>
      <c r="DO198" s="10">
        <v>0</v>
      </c>
      <c r="DP198" s="10">
        <v>0</v>
      </c>
      <c r="DQ198" s="10">
        <v>0</v>
      </c>
      <c r="DR198" s="12">
        <v>0</v>
      </c>
      <c r="DS198" s="10">
        <v>0</v>
      </c>
      <c r="DT198" s="10">
        <v>0</v>
      </c>
      <c r="DU198" s="10">
        <v>0</v>
      </c>
      <c r="DV198" s="10">
        <v>0</v>
      </c>
      <c r="DW198" s="11">
        <v>0</v>
      </c>
      <c r="DX198" s="11">
        <v>0</v>
      </c>
      <c r="DY198" s="11">
        <v>0.47375774197970799</v>
      </c>
      <c r="DZ198" s="10">
        <v>0.25656213113788301</v>
      </c>
      <c r="EA198" s="12">
        <v>0.142363086574679</v>
      </c>
      <c r="EB198" s="12">
        <v>0</v>
      </c>
      <c r="EC198" s="10">
        <v>0</v>
      </c>
      <c r="ED198" s="11">
        <v>0</v>
      </c>
      <c r="EE198" s="11">
        <v>0</v>
      </c>
      <c r="EF198" s="10">
        <v>0</v>
      </c>
      <c r="EG198" s="12">
        <v>0</v>
      </c>
      <c r="EH198" s="10">
        <v>0</v>
      </c>
      <c r="EI198" s="10">
        <v>0</v>
      </c>
      <c r="EJ198" s="11">
        <v>0</v>
      </c>
      <c r="EK198" s="11">
        <v>0</v>
      </c>
      <c r="EL198" s="10">
        <v>0</v>
      </c>
      <c r="EM198" s="12">
        <v>0</v>
      </c>
      <c r="EN198" s="12">
        <v>0</v>
      </c>
      <c r="EO198" s="10">
        <v>0</v>
      </c>
      <c r="EP198" s="11">
        <v>0</v>
      </c>
      <c r="EQ198" s="10">
        <v>0</v>
      </c>
      <c r="ER198" s="12">
        <v>0</v>
      </c>
      <c r="ES198" s="12">
        <v>0.15179103872190899</v>
      </c>
      <c r="ET198" s="10">
        <v>0.31547773242343402</v>
      </c>
      <c r="EU198" s="11">
        <v>0</v>
      </c>
      <c r="EV198" s="11">
        <v>0</v>
      </c>
      <c r="EW198" s="10">
        <v>0</v>
      </c>
      <c r="EX198" s="10">
        <v>0</v>
      </c>
      <c r="EY198" s="10">
        <v>0</v>
      </c>
      <c r="EZ198" s="12">
        <v>0</v>
      </c>
      <c r="FA198" s="10">
        <v>0</v>
      </c>
      <c r="FB198" s="11">
        <v>0</v>
      </c>
      <c r="FC198" s="11">
        <v>0</v>
      </c>
      <c r="FD198" s="10">
        <v>0</v>
      </c>
      <c r="FE198" s="10">
        <v>0</v>
      </c>
      <c r="FF198" s="12">
        <v>0</v>
      </c>
      <c r="FG198" s="10">
        <v>0</v>
      </c>
      <c r="FH198" s="10">
        <v>0</v>
      </c>
      <c r="FI198" s="10">
        <v>0</v>
      </c>
      <c r="FJ198" s="11">
        <v>0</v>
      </c>
    </row>
    <row r="199" spans="1:166" x14ac:dyDescent="0.35">
      <c r="A199" s="13" t="s">
        <v>326</v>
      </c>
      <c r="B199" s="10">
        <v>8.747322676048E-2</v>
      </c>
      <c r="C199" s="10">
        <v>7.9780700199182E-2</v>
      </c>
      <c r="D199" s="10">
        <v>9.2661653385791895E-2</v>
      </c>
      <c r="E199" s="10">
        <v>0</v>
      </c>
      <c r="F199" s="10">
        <v>0</v>
      </c>
      <c r="G199" s="10">
        <v>0</v>
      </c>
      <c r="H199" s="10">
        <v>0</v>
      </c>
      <c r="I199" s="11">
        <v>0</v>
      </c>
      <c r="J199" s="10">
        <v>0</v>
      </c>
      <c r="K199" s="10">
        <v>0</v>
      </c>
      <c r="L199" s="10">
        <v>0</v>
      </c>
      <c r="M199" s="10">
        <v>8.8114613183735202E-2</v>
      </c>
      <c r="N199" s="10">
        <v>8.5263298592188896E-2</v>
      </c>
      <c r="O199" s="10">
        <v>0</v>
      </c>
      <c r="P199" s="10">
        <v>0</v>
      </c>
      <c r="Q199" s="10">
        <v>0</v>
      </c>
      <c r="R199" s="10">
        <v>0</v>
      </c>
      <c r="S199" s="11">
        <v>0</v>
      </c>
      <c r="T199" s="10">
        <v>0</v>
      </c>
      <c r="U199" s="10">
        <v>0</v>
      </c>
      <c r="V199" s="10">
        <v>0</v>
      </c>
      <c r="W199" s="10">
        <v>8.7394171193992995E-2</v>
      </c>
      <c r="X199" s="10">
        <v>0</v>
      </c>
      <c r="Y199" s="10">
        <v>0</v>
      </c>
      <c r="Z199" s="10">
        <v>0</v>
      </c>
      <c r="AA199" s="10">
        <v>0</v>
      </c>
      <c r="AB199" s="10">
        <v>0</v>
      </c>
      <c r="AC199" s="10">
        <v>0</v>
      </c>
      <c r="AD199" s="10">
        <v>0</v>
      </c>
      <c r="AE199" s="10">
        <v>0</v>
      </c>
      <c r="AF199" s="10">
        <v>0</v>
      </c>
      <c r="AG199" s="10">
        <v>8.3361560516046193E-2</v>
      </c>
      <c r="AH199" s="10">
        <v>0</v>
      </c>
      <c r="AI199" s="10">
        <v>9.0430877322869599E-2</v>
      </c>
      <c r="AJ199" s="10">
        <v>8.2901160911296595E-2</v>
      </c>
      <c r="AK199" s="10">
        <v>9.4373667710030806E-2</v>
      </c>
      <c r="AL199" s="10">
        <v>0</v>
      </c>
      <c r="AM199" s="10">
        <v>0</v>
      </c>
      <c r="AN199" s="10">
        <v>0</v>
      </c>
      <c r="AO199" s="10">
        <v>0</v>
      </c>
      <c r="AP199" s="10">
        <v>0</v>
      </c>
      <c r="AQ199" s="10">
        <v>0</v>
      </c>
      <c r="AR199" s="10">
        <v>0</v>
      </c>
      <c r="AS199" s="10">
        <v>0</v>
      </c>
      <c r="AT199" s="10">
        <v>0</v>
      </c>
      <c r="AU199" s="10">
        <v>0</v>
      </c>
      <c r="AV199" s="10">
        <v>0</v>
      </c>
      <c r="AW199" s="10">
        <v>0</v>
      </c>
      <c r="AX199" s="10">
        <v>0</v>
      </c>
      <c r="AY199" s="10">
        <v>0</v>
      </c>
      <c r="AZ199" s="10">
        <v>0</v>
      </c>
      <c r="BA199" s="10">
        <v>0</v>
      </c>
      <c r="BB199" s="10">
        <v>6.9736519980530598E-2</v>
      </c>
      <c r="BC199" s="10">
        <v>0.100865714140845</v>
      </c>
      <c r="BD199" s="10">
        <v>5.58766296187026E-2</v>
      </c>
      <c r="BE199" s="10">
        <v>9.8892904895387296E-2</v>
      </c>
      <c r="BF199" s="10">
        <v>8.7598699799160198E-2</v>
      </c>
      <c r="BG199" s="10">
        <v>9.6268062302019897E-2</v>
      </c>
      <c r="BH199" s="10">
        <v>9.3140909929697299E-2</v>
      </c>
      <c r="BI199" s="10">
        <v>6.3705990633835502E-2</v>
      </c>
      <c r="BJ199" s="10">
        <v>8.1010832749364506E-2</v>
      </c>
      <c r="BK199" s="10">
        <v>0</v>
      </c>
      <c r="BL199" s="10">
        <v>0.102235851463071</v>
      </c>
      <c r="BM199" s="10">
        <v>0</v>
      </c>
      <c r="BN199" s="10">
        <v>7.9706981769862406E-2</v>
      </c>
      <c r="BO199" s="10">
        <v>9.5741158013396499E-2</v>
      </c>
      <c r="BP199" s="10">
        <v>5.4501802067187501E-2</v>
      </c>
      <c r="BQ199" s="10">
        <v>0</v>
      </c>
      <c r="BR199" s="10">
        <v>9.0139191001821398E-2</v>
      </c>
      <c r="BS199" s="10">
        <v>0</v>
      </c>
      <c r="BT199" s="10">
        <v>0</v>
      </c>
      <c r="BU199" s="10">
        <v>0.10358577736206</v>
      </c>
      <c r="BV199" s="10">
        <v>0</v>
      </c>
      <c r="BW199" s="10">
        <v>0.116899482674744</v>
      </c>
      <c r="BX199" s="10">
        <v>8.0787301547733101E-2</v>
      </c>
      <c r="BY199" s="10">
        <v>0</v>
      </c>
      <c r="BZ199" s="10">
        <v>9.6127799393429095E-2</v>
      </c>
      <c r="CA199" s="10">
        <v>0</v>
      </c>
      <c r="CB199" s="10">
        <v>7.9331920112153398E-2</v>
      </c>
      <c r="CC199" s="10">
        <v>0.10952488050114</v>
      </c>
      <c r="CD199" s="10">
        <v>0</v>
      </c>
      <c r="CE199" s="10">
        <v>5.92382671629227E-2</v>
      </c>
      <c r="CF199" s="10">
        <v>8.7609274543991797E-2</v>
      </c>
      <c r="CG199" s="11">
        <v>0</v>
      </c>
      <c r="CH199" s="11">
        <v>0.168520909871577</v>
      </c>
      <c r="CI199" s="12">
        <v>3.3040564464822397E-2</v>
      </c>
      <c r="CJ199" s="12">
        <v>0</v>
      </c>
      <c r="CK199" s="10">
        <v>9.9954191013321703E-2</v>
      </c>
      <c r="CL199" s="10">
        <v>9.3477520701861203E-2</v>
      </c>
      <c r="CM199" s="10">
        <v>0.10594644522365</v>
      </c>
      <c r="CN199" s="10">
        <v>4.6375829897161901E-2</v>
      </c>
      <c r="CO199" s="10">
        <v>8.2880589782973205E-2</v>
      </c>
      <c r="CP199" s="10">
        <v>9.2826196707493702E-2</v>
      </c>
      <c r="CQ199" s="10">
        <v>0</v>
      </c>
      <c r="CR199" s="10">
        <v>9.6425536995477706E-2</v>
      </c>
      <c r="CS199" s="10">
        <v>8.1920842885595493E-2</v>
      </c>
      <c r="CT199" s="10">
        <v>0.105303368850464</v>
      </c>
      <c r="CU199" s="10">
        <v>7.4877239933322001E-2</v>
      </c>
      <c r="CV199" s="10">
        <v>0</v>
      </c>
      <c r="CW199" s="10">
        <v>0</v>
      </c>
      <c r="CX199" s="10">
        <v>0</v>
      </c>
      <c r="CY199" s="10">
        <v>0</v>
      </c>
      <c r="CZ199" s="10">
        <v>0</v>
      </c>
      <c r="DA199" s="11">
        <v>0</v>
      </c>
      <c r="DB199" s="10">
        <v>0</v>
      </c>
      <c r="DC199" s="10">
        <v>0</v>
      </c>
      <c r="DD199" s="10">
        <v>0</v>
      </c>
      <c r="DE199" s="10">
        <v>0</v>
      </c>
      <c r="DF199" s="10">
        <v>0</v>
      </c>
      <c r="DG199" s="10">
        <v>0</v>
      </c>
      <c r="DH199" s="10">
        <v>0</v>
      </c>
      <c r="DI199" s="10">
        <v>0</v>
      </c>
      <c r="DJ199" s="11">
        <v>0</v>
      </c>
      <c r="DK199" s="10">
        <v>0</v>
      </c>
      <c r="DL199" s="10">
        <v>0</v>
      </c>
      <c r="DM199" s="10">
        <v>0</v>
      </c>
      <c r="DN199" s="10">
        <v>0</v>
      </c>
      <c r="DO199" s="10">
        <v>0</v>
      </c>
      <c r="DP199" s="10">
        <v>0</v>
      </c>
      <c r="DQ199" s="10">
        <v>0</v>
      </c>
      <c r="DR199" s="10">
        <v>0</v>
      </c>
      <c r="DS199" s="10">
        <v>0</v>
      </c>
      <c r="DT199" s="10">
        <v>0</v>
      </c>
      <c r="DU199" s="10">
        <v>0</v>
      </c>
      <c r="DV199" s="10">
        <v>0</v>
      </c>
      <c r="DW199" s="10">
        <v>0</v>
      </c>
      <c r="DX199" s="10">
        <v>0</v>
      </c>
      <c r="DY199" s="10">
        <v>3.9240360956550903E-2</v>
      </c>
      <c r="DZ199" s="10">
        <v>8.4508817247201398E-2</v>
      </c>
      <c r="EA199" s="10">
        <v>0.112878916895724</v>
      </c>
      <c r="EB199" s="10">
        <v>0</v>
      </c>
      <c r="EC199" s="10">
        <v>0</v>
      </c>
      <c r="ED199" s="10">
        <v>0</v>
      </c>
      <c r="EE199" s="10">
        <v>0</v>
      </c>
      <c r="EF199" s="10">
        <v>0</v>
      </c>
      <c r="EG199" s="10">
        <v>0</v>
      </c>
      <c r="EH199" s="12">
        <v>0</v>
      </c>
      <c r="EI199" s="10">
        <v>0</v>
      </c>
      <c r="EJ199" s="10">
        <v>0</v>
      </c>
      <c r="EK199" s="10">
        <v>0</v>
      </c>
      <c r="EL199" s="10">
        <v>0</v>
      </c>
      <c r="EM199" s="10">
        <v>0</v>
      </c>
      <c r="EN199" s="10">
        <v>0</v>
      </c>
      <c r="EO199" s="10">
        <v>0</v>
      </c>
      <c r="EP199" s="10">
        <v>0</v>
      </c>
      <c r="EQ199" s="10">
        <v>0</v>
      </c>
      <c r="ER199" s="10">
        <v>0</v>
      </c>
      <c r="ES199" s="11">
        <v>0.14665052121550701</v>
      </c>
      <c r="ET199" s="10">
        <v>5.6397774622942799E-2</v>
      </c>
      <c r="EU199" s="10">
        <v>0</v>
      </c>
      <c r="EV199" s="10">
        <v>0</v>
      </c>
      <c r="EW199" s="10">
        <v>0</v>
      </c>
      <c r="EX199" s="10">
        <v>0</v>
      </c>
      <c r="EY199" s="10">
        <v>0</v>
      </c>
      <c r="EZ199" s="11">
        <v>0</v>
      </c>
      <c r="FA199" s="10">
        <v>0</v>
      </c>
      <c r="FB199" s="10">
        <v>0</v>
      </c>
      <c r="FC199" s="10">
        <v>0</v>
      </c>
      <c r="FD199" s="10">
        <v>0</v>
      </c>
      <c r="FE199" s="10">
        <v>0</v>
      </c>
      <c r="FF199" s="10">
        <v>0</v>
      </c>
      <c r="FG199" s="10">
        <v>0</v>
      </c>
      <c r="FH199" s="10">
        <v>0</v>
      </c>
      <c r="FI199" s="10">
        <v>0</v>
      </c>
      <c r="FJ199" s="10">
        <v>0</v>
      </c>
    </row>
    <row r="200" spans="1:166" x14ac:dyDescent="0.35">
      <c r="A200" s="13" t="s">
        <v>112</v>
      </c>
      <c r="B200" s="10">
        <v>1.6731103159580599E-2</v>
      </c>
      <c r="C200" s="10">
        <v>1.09447930174297E-2</v>
      </c>
      <c r="D200" s="10">
        <v>2.3752598522090301E-2</v>
      </c>
      <c r="E200" s="10">
        <v>0</v>
      </c>
      <c r="F200" s="11">
        <v>0</v>
      </c>
      <c r="G200" s="10">
        <v>0</v>
      </c>
      <c r="H200" s="10">
        <v>0</v>
      </c>
      <c r="I200" s="10">
        <v>0</v>
      </c>
      <c r="J200" s="10">
        <v>0</v>
      </c>
      <c r="K200" s="10">
        <v>0</v>
      </c>
      <c r="L200" s="10">
        <v>0</v>
      </c>
      <c r="M200" s="10">
        <v>1.77916392721842E-2</v>
      </c>
      <c r="N200" s="10">
        <v>1.30769743165699E-2</v>
      </c>
      <c r="O200" s="10">
        <v>0</v>
      </c>
      <c r="P200" s="11">
        <v>0</v>
      </c>
      <c r="Q200" s="10">
        <v>0</v>
      </c>
      <c r="R200" s="10">
        <v>0</v>
      </c>
      <c r="S200" s="10">
        <v>0</v>
      </c>
      <c r="T200" s="10">
        <v>0</v>
      </c>
      <c r="U200" s="10">
        <v>0</v>
      </c>
      <c r="V200" s="10">
        <v>0</v>
      </c>
      <c r="W200" s="10">
        <v>9.5141971889633296E-3</v>
      </c>
      <c r="X200" s="10">
        <v>0</v>
      </c>
      <c r="Y200" s="10">
        <v>0</v>
      </c>
      <c r="Z200" s="11">
        <v>0</v>
      </c>
      <c r="AA200" s="10">
        <v>0</v>
      </c>
      <c r="AB200" s="10">
        <v>0</v>
      </c>
      <c r="AC200" s="10">
        <v>0</v>
      </c>
      <c r="AD200" s="10">
        <v>0</v>
      </c>
      <c r="AE200" s="10">
        <v>0</v>
      </c>
      <c r="AF200" s="10">
        <v>0</v>
      </c>
      <c r="AG200" s="10">
        <v>2.8515465850753399E-2</v>
      </c>
      <c r="AH200" s="10">
        <v>0</v>
      </c>
      <c r="AI200" s="10">
        <v>1.6332493752066201E-2</v>
      </c>
      <c r="AJ200" s="10">
        <v>9.02506404406829E-3</v>
      </c>
      <c r="AK200" s="10">
        <v>2.5123819571701698E-2</v>
      </c>
      <c r="AL200" s="10">
        <v>0</v>
      </c>
      <c r="AM200" s="10">
        <v>0</v>
      </c>
      <c r="AN200" s="10">
        <v>0</v>
      </c>
      <c r="AO200" s="10">
        <v>0</v>
      </c>
      <c r="AP200" s="10">
        <v>0</v>
      </c>
      <c r="AQ200" s="10">
        <v>0</v>
      </c>
      <c r="AR200" s="10">
        <v>0</v>
      </c>
      <c r="AS200" s="10">
        <v>0</v>
      </c>
      <c r="AT200" s="10">
        <v>0</v>
      </c>
      <c r="AU200" s="10">
        <v>0</v>
      </c>
      <c r="AV200" s="10">
        <v>0</v>
      </c>
      <c r="AW200" s="10">
        <v>0</v>
      </c>
      <c r="AX200" s="10">
        <v>0</v>
      </c>
      <c r="AY200" s="10">
        <v>0</v>
      </c>
      <c r="AZ200" s="10">
        <v>0</v>
      </c>
      <c r="BA200" s="10">
        <v>0</v>
      </c>
      <c r="BB200" s="11">
        <v>3.2052035719796798E-2</v>
      </c>
      <c r="BC200" s="12">
        <v>5.1626988039268004E-3</v>
      </c>
      <c r="BD200" s="10">
        <v>1.7178726686259999E-2</v>
      </c>
      <c r="BE200" s="10">
        <v>5.96052826887483E-3</v>
      </c>
      <c r="BF200" s="11">
        <v>5.1007436326847101E-2</v>
      </c>
      <c r="BG200" s="10">
        <v>4.3386164684223296E-3</v>
      </c>
      <c r="BH200" s="12">
        <v>7.0004898377749002E-3</v>
      </c>
      <c r="BI200" s="11">
        <v>5.7536098352769099E-2</v>
      </c>
      <c r="BJ200" s="10">
        <v>4.1866280107373099E-3</v>
      </c>
      <c r="BK200" s="10">
        <v>0</v>
      </c>
      <c r="BL200" s="10">
        <v>1.02831733284297E-2</v>
      </c>
      <c r="BM200" s="11">
        <v>0</v>
      </c>
      <c r="BN200" s="10">
        <v>1.36577015908361E-2</v>
      </c>
      <c r="BO200" s="12">
        <v>4.9504156627421299E-3</v>
      </c>
      <c r="BP200" s="10">
        <v>2.6984851968996301E-2</v>
      </c>
      <c r="BQ200" s="10">
        <v>0</v>
      </c>
      <c r="BR200" s="12">
        <v>0</v>
      </c>
      <c r="BS200" s="10">
        <v>0</v>
      </c>
      <c r="BT200" s="10">
        <v>0</v>
      </c>
      <c r="BU200" s="10">
        <v>1.1562150557811899E-2</v>
      </c>
      <c r="BV200" s="10">
        <v>0</v>
      </c>
      <c r="BW200" s="10">
        <v>1.3702295569312401E-2</v>
      </c>
      <c r="BX200" s="12">
        <v>0</v>
      </c>
      <c r="BY200" s="10">
        <v>0</v>
      </c>
      <c r="BZ200" s="12">
        <v>0</v>
      </c>
      <c r="CA200" s="11">
        <v>0</v>
      </c>
      <c r="CB200" s="12">
        <v>0</v>
      </c>
      <c r="CC200" s="10">
        <v>8.17843193252577E-3</v>
      </c>
      <c r="CD200" s="10">
        <v>0</v>
      </c>
      <c r="CE200" s="10">
        <v>2.2490614005218099E-2</v>
      </c>
      <c r="CF200" s="10">
        <v>1.03585732698577E-2</v>
      </c>
      <c r="CG200" s="10">
        <v>0</v>
      </c>
      <c r="CH200" s="10">
        <v>2.6306405317286399E-3</v>
      </c>
      <c r="CI200" s="12">
        <v>0</v>
      </c>
      <c r="CJ200" s="10">
        <v>0</v>
      </c>
      <c r="CK200" s="10">
        <v>1.5453760959596E-2</v>
      </c>
      <c r="CL200" s="10">
        <v>2.4176940581138701E-2</v>
      </c>
      <c r="CM200" s="10">
        <v>7.3830228641055999E-3</v>
      </c>
      <c r="CN200" s="10">
        <v>2.0937143515082801E-2</v>
      </c>
      <c r="CO200" s="12">
        <v>1.4304707289145399E-3</v>
      </c>
      <c r="CP200" s="11">
        <v>3.7773751790982101E-2</v>
      </c>
      <c r="CQ200" s="10">
        <v>0</v>
      </c>
      <c r="CR200" s="12">
        <v>0</v>
      </c>
      <c r="CS200" s="10">
        <v>1.3153663280775199E-2</v>
      </c>
      <c r="CT200" s="10">
        <v>7.1055287353158402E-3</v>
      </c>
      <c r="CU200" s="10">
        <v>2.35310270210944E-2</v>
      </c>
      <c r="CV200" s="11">
        <v>0</v>
      </c>
      <c r="CW200" s="10">
        <v>0</v>
      </c>
      <c r="CX200" s="10">
        <v>0</v>
      </c>
      <c r="CY200" s="10">
        <v>0</v>
      </c>
      <c r="CZ200" s="10">
        <v>0</v>
      </c>
      <c r="DA200" s="10">
        <v>0</v>
      </c>
      <c r="DB200" s="10">
        <v>0</v>
      </c>
      <c r="DC200" s="10">
        <v>0</v>
      </c>
      <c r="DD200" s="11">
        <v>0</v>
      </c>
      <c r="DE200" s="10">
        <v>0</v>
      </c>
      <c r="DF200" s="10">
        <v>0</v>
      </c>
      <c r="DG200" s="10">
        <v>0</v>
      </c>
      <c r="DH200" s="10">
        <v>0</v>
      </c>
      <c r="DI200" s="10">
        <v>0</v>
      </c>
      <c r="DJ200" s="10">
        <v>0</v>
      </c>
      <c r="DK200" s="10">
        <v>0</v>
      </c>
      <c r="DL200" s="10">
        <v>0</v>
      </c>
      <c r="DM200" s="11">
        <v>0</v>
      </c>
      <c r="DN200" s="10">
        <v>0</v>
      </c>
      <c r="DO200" s="10">
        <v>0</v>
      </c>
      <c r="DP200" s="10">
        <v>0</v>
      </c>
      <c r="DQ200" s="10">
        <v>0</v>
      </c>
      <c r="DR200" s="10">
        <v>0</v>
      </c>
      <c r="DS200" s="10">
        <v>0</v>
      </c>
      <c r="DT200" s="10">
        <v>0</v>
      </c>
      <c r="DU200" s="10">
        <v>0</v>
      </c>
      <c r="DV200" s="11">
        <v>0</v>
      </c>
      <c r="DW200" s="10">
        <v>0</v>
      </c>
      <c r="DX200" s="10">
        <v>0</v>
      </c>
      <c r="DY200" s="11">
        <v>6.2354292519898602E-2</v>
      </c>
      <c r="DZ200" s="10">
        <v>1.3001637609712E-2</v>
      </c>
      <c r="EA200" s="10">
        <v>0</v>
      </c>
      <c r="EB200" s="10">
        <v>0</v>
      </c>
      <c r="EC200" s="10">
        <v>0</v>
      </c>
      <c r="ED200" s="10">
        <v>0</v>
      </c>
      <c r="EE200" s="10">
        <v>0</v>
      </c>
      <c r="EF200" s="10">
        <v>0</v>
      </c>
      <c r="EG200" s="10">
        <v>0</v>
      </c>
      <c r="EH200" s="10">
        <v>0</v>
      </c>
      <c r="EI200" s="10">
        <v>0</v>
      </c>
      <c r="EJ200" s="10">
        <v>0</v>
      </c>
      <c r="EK200" s="11">
        <v>0</v>
      </c>
      <c r="EL200" s="10">
        <v>0</v>
      </c>
      <c r="EM200" s="10">
        <v>0</v>
      </c>
      <c r="EN200" s="10">
        <v>0</v>
      </c>
      <c r="EO200" s="10">
        <v>0</v>
      </c>
      <c r="EP200" s="10">
        <v>0</v>
      </c>
      <c r="EQ200" s="10">
        <v>0</v>
      </c>
      <c r="ER200" s="10">
        <v>0</v>
      </c>
      <c r="ES200" s="10">
        <v>0</v>
      </c>
      <c r="ET200" s="10">
        <v>1.5083467435578301E-2</v>
      </c>
      <c r="EU200" s="11">
        <v>0</v>
      </c>
      <c r="EV200" s="10">
        <v>0</v>
      </c>
      <c r="EW200" s="10">
        <v>0</v>
      </c>
      <c r="EX200" s="10">
        <v>0</v>
      </c>
      <c r="EY200" s="10">
        <v>0</v>
      </c>
      <c r="EZ200" s="10">
        <v>0</v>
      </c>
      <c r="FA200" s="10">
        <v>0</v>
      </c>
      <c r="FB200" s="11">
        <v>0</v>
      </c>
      <c r="FC200" s="10">
        <v>0</v>
      </c>
      <c r="FD200" s="10">
        <v>0</v>
      </c>
      <c r="FE200" s="10">
        <v>0</v>
      </c>
      <c r="FF200" s="10">
        <v>0</v>
      </c>
      <c r="FG200" s="10">
        <v>0</v>
      </c>
      <c r="FH200" s="10">
        <v>0</v>
      </c>
      <c r="FI200" s="11">
        <v>0</v>
      </c>
      <c r="FJ200" s="10">
        <v>0</v>
      </c>
    </row>
    <row r="201" spans="1:166" x14ac:dyDescent="0.35">
      <c r="A201" s="13" t="s">
        <v>327</v>
      </c>
      <c r="B201" s="10">
        <v>0.50411175131249497</v>
      </c>
      <c r="C201" s="10">
        <v>0.51491027924032295</v>
      </c>
      <c r="D201" s="10">
        <v>0.48614783577901899</v>
      </c>
      <c r="E201" s="11">
        <v>0</v>
      </c>
      <c r="F201" s="11">
        <v>0</v>
      </c>
      <c r="G201" s="11">
        <v>0</v>
      </c>
      <c r="H201" s="10">
        <v>0</v>
      </c>
      <c r="I201" s="10">
        <v>0</v>
      </c>
      <c r="J201" s="12">
        <v>0</v>
      </c>
      <c r="K201" s="12">
        <v>0</v>
      </c>
      <c r="L201" s="10">
        <v>0</v>
      </c>
      <c r="M201" s="10">
        <v>0.52076652050438899</v>
      </c>
      <c r="N201" s="10">
        <v>0.44672693267733898</v>
      </c>
      <c r="O201" s="11">
        <v>0</v>
      </c>
      <c r="P201" s="11">
        <v>0</v>
      </c>
      <c r="Q201" s="11">
        <v>0</v>
      </c>
      <c r="R201" s="10">
        <v>0</v>
      </c>
      <c r="S201" s="10">
        <v>0</v>
      </c>
      <c r="T201" s="12">
        <v>0</v>
      </c>
      <c r="U201" s="12">
        <v>0</v>
      </c>
      <c r="V201" s="10">
        <v>0</v>
      </c>
      <c r="W201" s="10">
        <v>0.540500856945342</v>
      </c>
      <c r="X201" s="10">
        <v>0</v>
      </c>
      <c r="Y201" s="11">
        <v>0</v>
      </c>
      <c r="Z201" s="10">
        <v>0</v>
      </c>
      <c r="AA201" s="10">
        <v>0</v>
      </c>
      <c r="AB201" s="10">
        <v>0</v>
      </c>
      <c r="AC201" s="10">
        <v>0</v>
      </c>
      <c r="AD201" s="12">
        <v>0</v>
      </c>
      <c r="AE201" s="10">
        <v>0</v>
      </c>
      <c r="AF201" s="10">
        <v>0</v>
      </c>
      <c r="AG201" s="10">
        <v>0.491150427879957</v>
      </c>
      <c r="AH201" s="10">
        <v>0</v>
      </c>
      <c r="AI201" s="10">
        <v>0.51110982765829605</v>
      </c>
      <c r="AJ201" s="10">
        <v>0.53099293475670095</v>
      </c>
      <c r="AK201" s="10">
        <v>0.48355909240623601</v>
      </c>
      <c r="AL201" s="10">
        <v>0</v>
      </c>
      <c r="AM201" s="10">
        <v>0</v>
      </c>
      <c r="AN201" s="10">
        <v>0</v>
      </c>
      <c r="AO201" s="10">
        <v>0</v>
      </c>
      <c r="AP201" s="11">
        <v>0</v>
      </c>
      <c r="AQ201" s="10">
        <v>0</v>
      </c>
      <c r="AR201" s="12">
        <v>0</v>
      </c>
      <c r="AS201" s="10">
        <v>0</v>
      </c>
      <c r="AT201" s="11">
        <v>0</v>
      </c>
      <c r="AU201" s="12">
        <v>0</v>
      </c>
      <c r="AV201" s="10">
        <v>0</v>
      </c>
      <c r="AW201" s="10">
        <v>0</v>
      </c>
      <c r="AX201" s="12">
        <v>0</v>
      </c>
      <c r="AY201" s="10">
        <v>0</v>
      </c>
      <c r="AZ201" s="11">
        <v>0</v>
      </c>
      <c r="BA201" s="10">
        <v>0</v>
      </c>
      <c r="BB201" s="11">
        <v>0.66945318463057701</v>
      </c>
      <c r="BC201" s="12">
        <v>0.37926709516318402</v>
      </c>
      <c r="BD201" s="11">
        <v>0.67905377466184003</v>
      </c>
      <c r="BE201" s="12">
        <v>0.38367137273338903</v>
      </c>
      <c r="BF201" s="11">
        <v>0.65567615414104197</v>
      </c>
      <c r="BG201" s="12">
        <v>0.36539056861618102</v>
      </c>
      <c r="BH201" s="12">
        <v>0.42150448562230702</v>
      </c>
      <c r="BI201" s="11">
        <v>0.85052250343403002</v>
      </c>
      <c r="BJ201" s="12">
        <v>0.42402936797026403</v>
      </c>
      <c r="BK201" s="11">
        <v>0</v>
      </c>
      <c r="BL201" s="12">
        <v>0.41130169595462801</v>
      </c>
      <c r="BM201" s="11">
        <v>0</v>
      </c>
      <c r="BN201" s="12">
        <v>0.39002410021182998</v>
      </c>
      <c r="BO201" s="12">
        <v>0.39628610953361598</v>
      </c>
      <c r="BP201" s="11">
        <v>0.85186478205503902</v>
      </c>
      <c r="BQ201" s="10">
        <v>0</v>
      </c>
      <c r="BR201" s="12">
        <v>0.39367273322039198</v>
      </c>
      <c r="BS201" s="11">
        <v>0</v>
      </c>
      <c r="BT201" s="12">
        <v>0</v>
      </c>
      <c r="BU201" s="12">
        <v>0.39733693751675703</v>
      </c>
      <c r="BV201" s="11">
        <v>0</v>
      </c>
      <c r="BW201" s="12">
        <v>0.37977390246750597</v>
      </c>
      <c r="BX201" s="12">
        <v>0.411022373301696</v>
      </c>
      <c r="BY201" s="10">
        <v>0</v>
      </c>
      <c r="BZ201" s="12">
        <v>0.341402503011976</v>
      </c>
      <c r="CA201" s="11">
        <v>0</v>
      </c>
      <c r="CB201" s="10">
        <v>0.54393810489632599</v>
      </c>
      <c r="CC201" s="12">
        <v>0.39224169038142098</v>
      </c>
      <c r="CD201" s="11">
        <v>0</v>
      </c>
      <c r="CE201" s="10">
        <v>0.515900276958705</v>
      </c>
      <c r="CF201" s="12">
        <v>0.36720773197854101</v>
      </c>
      <c r="CG201" s="10">
        <v>0</v>
      </c>
      <c r="CH201" s="10">
        <v>0.56862246399568706</v>
      </c>
      <c r="CI201" s="12">
        <v>0.38112360828693798</v>
      </c>
      <c r="CJ201" s="12">
        <v>0</v>
      </c>
      <c r="CK201" s="12">
        <v>0.473437231409017</v>
      </c>
      <c r="CL201" s="12">
        <v>0.400081732442439</v>
      </c>
      <c r="CM201" s="10">
        <v>0.541306178938331</v>
      </c>
      <c r="CN201" s="11">
        <v>0.60511700159016502</v>
      </c>
      <c r="CO201" s="10">
        <v>0.48251862571618698</v>
      </c>
      <c r="CP201" s="10">
        <v>0.50951050980010504</v>
      </c>
      <c r="CQ201" s="10">
        <v>0</v>
      </c>
      <c r="CR201" s="10">
        <v>0.497030610418221</v>
      </c>
      <c r="CS201" s="10">
        <v>0.48048666878504298</v>
      </c>
      <c r="CT201" s="12">
        <v>0.40324014295306099</v>
      </c>
      <c r="CU201" s="11">
        <v>0.57537183683045301</v>
      </c>
      <c r="CV201" s="11">
        <v>0</v>
      </c>
      <c r="CW201" s="11">
        <v>0</v>
      </c>
      <c r="CX201" s="10">
        <v>0</v>
      </c>
      <c r="CY201" s="12">
        <v>0</v>
      </c>
      <c r="CZ201" s="12">
        <v>0</v>
      </c>
      <c r="DA201" s="10">
        <v>0</v>
      </c>
      <c r="DB201" s="10">
        <v>0</v>
      </c>
      <c r="DC201" s="11">
        <v>0</v>
      </c>
      <c r="DD201" s="11">
        <v>0</v>
      </c>
      <c r="DE201" s="11">
        <v>0</v>
      </c>
      <c r="DF201" s="10">
        <v>0</v>
      </c>
      <c r="DG201" s="10">
        <v>0</v>
      </c>
      <c r="DH201" s="12">
        <v>0</v>
      </c>
      <c r="DI201" s="12">
        <v>0</v>
      </c>
      <c r="DJ201" s="10">
        <v>0</v>
      </c>
      <c r="DK201" s="10">
        <v>0</v>
      </c>
      <c r="DL201" s="11">
        <v>0</v>
      </c>
      <c r="DM201" s="11">
        <v>0</v>
      </c>
      <c r="DN201" s="11">
        <v>0</v>
      </c>
      <c r="DO201" s="10">
        <v>0</v>
      </c>
      <c r="DP201" s="10">
        <v>0</v>
      </c>
      <c r="DQ201" s="10">
        <v>0</v>
      </c>
      <c r="DR201" s="12">
        <v>0</v>
      </c>
      <c r="DS201" s="10">
        <v>0</v>
      </c>
      <c r="DT201" s="10">
        <v>0</v>
      </c>
      <c r="DU201" s="10">
        <v>0</v>
      </c>
      <c r="DV201" s="10">
        <v>0</v>
      </c>
      <c r="DW201" s="11">
        <v>0</v>
      </c>
      <c r="DX201" s="11">
        <v>0</v>
      </c>
      <c r="DY201" s="11">
        <v>0.78689232327567704</v>
      </c>
      <c r="DZ201" s="10">
        <v>0.49901458121814801</v>
      </c>
      <c r="EA201" s="12">
        <v>0.30568367097726801</v>
      </c>
      <c r="EB201" s="12">
        <v>0</v>
      </c>
      <c r="EC201" s="10">
        <v>0</v>
      </c>
      <c r="ED201" s="11">
        <v>0</v>
      </c>
      <c r="EE201" s="11">
        <v>0</v>
      </c>
      <c r="EF201" s="10">
        <v>0</v>
      </c>
      <c r="EG201" s="12">
        <v>0</v>
      </c>
      <c r="EH201" s="12">
        <v>0</v>
      </c>
      <c r="EI201" s="10">
        <v>0</v>
      </c>
      <c r="EJ201" s="11">
        <v>0</v>
      </c>
      <c r="EK201" s="11">
        <v>0</v>
      </c>
      <c r="EL201" s="10">
        <v>0</v>
      </c>
      <c r="EM201" s="12">
        <v>0</v>
      </c>
      <c r="EN201" s="12">
        <v>0</v>
      </c>
      <c r="EO201" s="10">
        <v>0</v>
      </c>
      <c r="EP201" s="11">
        <v>0</v>
      </c>
      <c r="EQ201" s="12">
        <v>0</v>
      </c>
      <c r="ER201" s="12">
        <v>0</v>
      </c>
      <c r="ES201" s="12">
        <v>0.40416120581104498</v>
      </c>
      <c r="ET201" s="10">
        <v>0.559589995443868</v>
      </c>
      <c r="EU201" s="11">
        <v>0</v>
      </c>
      <c r="EV201" s="11">
        <v>0</v>
      </c>
      <c r="EW201" s="10">
        <v>0</v>
      </c>
      <c r="EX201" s="12">
        <v>0</v>
      </c>
      <c r="EY201" s="12">
        <v>0</v>
      </c>
      <c r="EZ201" s="10">
        <v>0</v>
      </c>
      <c r="FA201" s="10">
        <v>0</v>
      </c>
      <c r="FB201" s="11">
        <v>0</v>
      </c>
      <c r="FC201" s="11">
        <v>0</v>
      </c>
      <c r="FD201" s="10">
        <v>0</v>
      </c>
      <c r="FE201" s="10">
        <v>0</v>
      </c>
      <c r="FF201" s="12">
        <v>0</v>
      </c>
      <c r="FG201" s="10">
        <v>0</v>
      </c>
      <c r="FH201" s="10">
        <v>0</v>
      </c>
      <c r="FI201" s="10">
        <v>0</v>
      </c>
      <c r="FJ201" s="11">
        <v>0</v>
      </c>
    </row>
    <row r="203" spans="1:166" ht="28.5" customHeight="1" x14ac:dyDescent="0.35">
      <c r="A203" s="23" t="s">
        <v>328</v>
      </c>
      <c r="B203" s="23"/>
      <c r="C203" s="23"/>
      <c r="D203" s="23"/>
      <c r="E203" s="23"/>
      <c r="F203" s="23"/>
      <c r="G203" s="23"/>
      <c r="H203" s="23"/>
      <c r="I203" s="23"/>
      <c r="J203" s="23"/>
      <c r="K203" s="23"/>
      <c r="L203" s="23"/>
      <c r="M203" s="23"/>
      <c r="N203" s="23"/>
      <c r="O203" s="23"/>
      <c r="P203" s="23"/>
      <c r="Q203" s="23"/>
      <c r="R203" s="23"/>
      <c r="S203" s="23"/>
      <c r="T203" s="23"/>
      <c r="U203" s="23"/>
      <c r="V203" s="23"/>
      <c r="W203" s="23"/>
      <c r="X203" s="23"/>
      <c r="Y203" s="23"/>
      <c r="Z203" s="23"/>
      <c r="AA203" s="23"/>
      <c r="AB203" s="23"/>
      <c r="AC203" s="23"/>
      <c r="AD203" s="23"/>
      <c r="AE203" s="23"/>
      <c r="AF203" s="23"/>
      <c r="AG203" s="23"/>
      <c r="AH203" s="23"/>
      <c r="AI203" s="23"/>
      <c r="AJ203" s="23"/>
      <c r="AK203" s="23"/>
      <c r="AL203" s="23"/>
      <c r="AM203" s="23"/>
      <c r="AN203" s="23"/>
      <c r="AO203" s="23"/>
      <c r="AP203" s="23"/>
      <c r="AQ203" s="23"/>
      <c r="AR203" s="23"/>
      <c r="AS203" s="23"/>
      <c r="AT203" s="23"/>
      <c r="AU203" s="23"/>
      <c r="AV203" s="23"/>
      <c r="AW203" s="23"/>
      <c r="AX203" s="23"/>
      <c r="AY203" s="23"/>
      <c r="AZ203" s="23"/>
      <c r="BA203" s="23"/>
      <c r="BB203" s="23"/>
      <c r="BC203" s="23"/>
      <c r="BD203" s="23"/>
      <c r="BE203" s="23"/>
      <c r="BF203" s="23"/>
      <c r="BG203" s="23"/>
      <c r="BH203" s="23"/>
      <c r="BI203" s="23"/>
      <c r="BJ203" s="23"/>
      <c r="BK203" s="23"/>
      <c r="BL203" s="23"/>
      <c r="BM203" s="23"/>
      <c r="BN203" s="23"/>
      <c r="BO203" s="23"/>
      <c r="BP203" s="23"/>
      <c r="BQ203" s="23"/>
      <c r="BR203" s="23"/>
      <c r="BS203" s="23"/>
      <c r="BT203" s="23"/>
      <c r="BU203" s="23"/>
      <c r="BV203" s="23"/>
      <c r="BW203" s="23"/>
      <c r="BX203" s="23"/>
      <c r="BY203" s="23"/>
      <c r="BZ203" s="23"/>
      <c r="CA203" s="23"/>
      <c r="CB203" s="23"/>
      <c r="CC203" s="23"/>
      <c r="CD203" s="23"/>
      <c r="CE203" s="23"/>
      <c r="CF203" s="23"/>
      <c r="CG203" s="23"/>
      <c r="CH203" s="23"/>
      <c r="CI203" s="23"/>
      <c r="CJ203" s="23"/>
      <c r="CK203" s="23"/>
      <c r="CL203" s="23"/>
      <c r="CM203" s="23"/>
      <c r="CN203" s="23"/>
      <c r="CO203" s="23"/>
      <c r="CP203" s="23"/>
      <c r="CQ203" s="23"/>
      <c r="CR203" s="23"/>
      <c r="CS203" s="23"/>
      <c r="CT203" s="23"/>
      <c r="CU203" s="23"/>
      <c r="CV203" s="23"/>
      <c r="CW203" s="23"/>
      <c r="CX203" s="23"/>
      <c r="CY203" s="23"/>
      <c r="CZ203" s="23"/>
      <c r="DA203" s="23"/>
      <c r="DB203" s="23"/>
      <c r="DC203" s="23"/>
      <c r="DD203" s="23"/>
      <c r="DE203" s="23"/>
      <c r="DF203" s="23"/>
      <c r="DG203" s="23"/>
      <c r="DH203" s="23"/>
      <c r="DI203" s="23"/>
      <c r="DJ203" s="23"/>
      <c r="DK203" s="23"/>
      <c r="DL203" s="23"/>
      <c r="DM203" s="23"/>
      <c r="DN203" s="23"/>
      <c r="DO203" s="23"/>
      <c r="DP203" s="23"/>
      <c r="DQ203" s="23"/>
      <c r="DR203" s="23"/>
      <c r="DS203" s="23"/>
      <c r="DT203" s="23"/>
      <c r="DU203" s="23"/>
      <c r="DV203" s="23"/>
      <c r="DW203" s="23"/>
      <c r="DX203" s="23"/>
      <c r="DY203" s="23"/>
      <c r="DZ203" s="23"/>
      <c r="EA203" s="23"/>
      <c r="EB203" s="23"/>
      <c r="EC203" s="23"/>
      <c r="ED203" s="23"/>
      <c r="EE203" s="23"/>
      <c r="EF203" s="23"/>
      <c r="EG203" s="23"/>
      <c r="EH203" s="23"/>
      <c r="EI203" s="23"/>
      <c r="EJ203" s="23"/>
      <c r="EK203" s="23"/>
      <c r="EL203" s="23"/>
      <c r="EM203" s="23"/>
      <c r="EN203" s="23"/>
      <c r="EO203" s="23"/>
      <c r="EP203" s="23"/>
      <c r="EQ203" s="23"/>
      <c r="ER203" s="23"/>
      <c r="ES203" s="23"/>
      <c r="ET203" s="23"/>
      <c r="EU203" s="23"/>
      <c r="EV203" s="23"/>
      <c r="EW203" s="23"/>
      <c r="EX203" s="23"/>
      <c r="EY203" s="23"/>
      <c r="EZ203" s="23"/>
      <c r="FA203" s="23"/>
      <c r="FB203" s="23"/>
      <c r="FC203" s="23"/>
      <c r="FD203" s="23"/>
      <c r="FE203" s="23"/>
      <c r="FF203" s="23"/>
      <c r="FG203" s="23"/>
      <c r="FH203" s="23"/>
      <c r="FI203" s="23"/>
      <c r="FJ203" s="23"/>
    </row>
    <row r="204" spans="1:166" ht="42" x14ac:dyDescent="0.35">
      <c r="A204" s="24" t="s">
        <v>203</v>
      </c>
      <c r="B204" s="16" t="s">
        <v>264</v>
      </c>
      <c r="C204" s="22" t="s">
        <v>12</v>
      </c>
      <c r="D204" s="22"/>
      <c r="E204" s="22" t="s">
        <v>13</v>
      </c>
      <c r="F204" s="22"/>
      <c r="G204" s="22"/>
      <c r="H204" s="22"/>
      <c r="I204" s="22"/>
      <c r="J204" s="22"/>
      <c r="K204" s="22"/>
      <c r="L204" s="22"/>
      <c r="M204" s="22"/>
      <c r="N204" s="22"/>
      <c r="O204" s="22" t="s">
        <v>204</v>
      </c>
      <c r="P204" s="22"/>
      <c r="Q204" s="22"/>
      <c r="R204" s="22"/>
      <c r="S204" s="22"/>
      <c r="T204" s="22"/>
      <c r="U204" s="22"/>
      <c r="V204" s="22"/>
      <c r="W204" s="22"/>
      <c r="X204" s="22"/>
      <c r="Y204" s="22" t="s">
        <v>205</v>
      </c>
      <c r="Z204" s="22"/>
      <c r="AA204" s="22"/>
      <c r="AB204" s="22"/>
      <c r="AC204" s="22"/>
      <c r="AD204" s="22"/>
      <c r="AE204" s="22"/>
      <c r="AF204" s="22"/>
      <c r="AG204" s="22"/>
      <c r="AH204" s="22"/>
      <c r="AI204" s="22" t="s">
        <v>268</v>
      </c>
      <c r="AJ204" s="22"/>
      <c r="AK204" s="22"/>
      <c r="AL204" s="22" t="s">
        <v>14</v>
      </c>
      <c r="AM204" s="22"/>
      <c r="AN204" s="22"/>
      <c r="AO204" s="22" t="s">
        <v>218</v>
      </c>
      <c r="AP204" s="22"/>
      <c r="AQ204" s="22"/>
      <c r="AR204" s="22"/>
      <c r="AS204" s="22"/>
      <c r="AT204" s="22"/>
      <c r="AU204" s="22"/>
      <c r="AV204" s="22" t="s">
        <v>219</v>
      </c>
      <c r="AW204" s="22"/>
      <c r="AX204" s="22"/>
      <c r="AY204" s="22" t="s">
        <v>220</v>
      </c>
      <c r="AZ204" s="22"/>
      <c r="BA204" s="22"/>
      <c r="BB204" s="22" t="s">
        <v>206</v>
      </c>
      <c r="BC204" s="22"/>
      <c r="BD204" s="22" t="s">
        <v>207</v>
      </c>
      <c r="BE204" s="22"/>
      <c r="BF204" s="22" t="s">
        <v>208</v>
      </c>
      <c r="BG204" s="22"/>
      <c r="BH204" s="22" t="s">
        <v>15</v>
      </c>
      <c r="BI204" s="22"/>
      <c r="BJ204" s="22" t="s">
        <v>16</v>
      </c>
      <c r="BK204" s="22"/>
      <c r="BL204" s="22" t="s">
        <v>17</v>
      </c>
      <c r="BM204" s="22"/>
      <c r="BN204" s="22" t="s">
        <v>18</v>
      </c>
      <c r="BO204" s="22"/>
      <c r="BP204" s="22"/>
      <c r="BQ204" s="22" t="s">
        <v>221</v>
      </c>
      <c r="BR204" s="22"/>
      <c r="BS204" s="22"/>
      <c r="BT204" s="22" t="s">
        <v>222</v>
      </c>
      <c r="BU204" s="22"/>
      <c r="BV204" s="22"/>
      <c r="BW204" s="22" t="s">
        <v>19</v>
      </c>
      <c r="BX204" s="22"/>
      <c r="BY204" s="22" t="s">
        <v>20</v>
      </c>
      <c r="BZ204" s="22"/>
      <c r="CA204" s="22" t="s">
        <v>21</v>
      </c>
      <c r="CB204" s="22"/>
      <c r="CC204" s="22"/>
      <c r="CD204" s="22" t="s">
        <v>22</v>
      </c>
      <c r="CE204" s="22"/>
      <c r="CF204" s="22"/>
      <c r="CG204" s="22" t="s">
        <v>23</v>
      </c>
      <c r="CH204" s="22"/>
      <c r="CI204" s="22"/>
      <c r="CJ204" s="22"/>
      <c r="CK204" s="22" t="s">
        <v>25</v>
      </c>
      <c r="CL204" s="22"/>
      <c r="CM204" s="22"/>
      <c r="CN204" s="22"/>
      <c r="CO204" s="22" t="s">
        <v>26</v>
      </c>
      <c r="CP204" s="22"/>
      <c r="CQ204" s="22"/>
      <c r="CR204" s="22" t="s">
        <v>27</v>
      </c>
      <c r="CS204" s="22"/>
      <c r="CT204" s="22" t="s">
        <v>28</v>
      </c>
      <c r="CU204" s="22"/>
      <c r="CV204" s="16" t="s">
        <v>29</v>
      </c>
      <c r="CW204" s="22" t="s">
        <v>30</v>
      </c>
      <c r="CX204" s="22"/>
      <c r="CY204" s="22"/>
      <c r="CZ204" s="22"/>
      <c r="DA204" s="22"/>
      <c r="DB204" s="22"/>
      <c r="DC204" s="22"/>
      <c r="DD204" s="22"/>
      <c r="DE204" s="22"/>
      <c r="DF204" s="22" t="s">
        <v>31</v>
      </c>
      <c r="DG204" s="22"/>
      <c r="DH204" s="22"/>
      <c r="DI204" s="22"/>
      <c r="DJ204" s="22"/>
      <c r="DK204" s="22"/>
      <c r="DL204" s="22"/>
      <c r="DM204" s="22"/>
      <c r="DN204" s="22"/>
      <c r="DO204" s="22" t="s">
        <v>32</v>
      </c>
      <c r="DP204" s="22"/>
      <c r="DQ204" s="22"/>
      <c r="DR204" s="22"/>
      <c r="DS204" s="22"/>
      <c r="DT204" s="22"/>
      <c r="DU204" s="22"/>
      <c r="DV204" s="22"/>
      <c r="DW204" s="22"/>
      <c r="DX204" s="22" t="s">
        <v>33</v>
      </c>
      <c r="DY204" s="22"/>
      <c r="DZ204" s="22"/>
      <c r="EA204" s="22"/>
      <c r="EB204" s="22"/>
      <c r="EC204" s="22"/>
      <c r="ED204" s="22" t="s">
        <v>34</v>
      </c>
      <c r="EE204" s="22"/>
      <c r="EF204" s="22"/>
      <c r="EG204" s="22"/>
      <c r="EH204" s="22"/>
      <c r="EI204" s="22"/>
      <c r="EJ204" s="22" t="s">
        <v>35</v>
      </c>
      <c r="EK204" s="22"/>
      <c r="EL204" s="22"/>
      <c r="EM204" s="22"/>
      <c r="EN204" s="22"/>
      <c r="EO204" s="22"/>
      <c r="EP204" s="22" t="s">
        <v>36</v>
      </c>
      <c r="EQ204" s="22"/>
      <c r="ER204" s="22"/>
      <c r="ES204" s="22"/>
      <c r="ET204" s="22"/>
      <c r="EU204" s="22"/>
      <c r="EV204" s="22"/>
      <c r="EW204" s="22" t="s">
        <v>37</v>
      </c>
      <c r="EX204" s="22"/>
      <c r="EY204" s="22"/>
      <c r="EZ204" s="22"/>
      <c r="FA204" s="22"/>
      <c r="FB204" s="22"/>
      <c r="FC204" s="22"/>
      <c r="FD204" s="22" t="s">
        <v>38</v>
      </c>
      <c r="FE204" s="22"/>
      <c r="FF204" s="22"/>
      <c r="FG204" s="22"/>
      <c r="FH204" s="22"/>
      <c r="FI204" s="22"/>
      <c r="FJ204" s="22"/>
    </row>
    <row r="205" spans="1:166" ht="31.5" x14ac:dyDescent="0.35">
      <c r="A205" s="24"/>
      <c r="B205" s="16" t="s">
        <v>1</v>
      </c>
      <c r="C205" s="16" t="s">
        <v>39</v>
      </c>
      <c r="D205" s="16" t="s">
        <v>40</v>
      </c>
      <c r="E205" s="16" t="s">
        <v>41</v>
      </c>
      <c r="F205" s="16" t="s">
        <v>42</v>
      </c>
      <c r="G205" s="16" t="s">
        <v>43</v>
      </c>
      <c r="H205" s="16" t="s">
        <v>44</v>
      </c>
      <c r="I205" s="16" t="s">
        <v>45</v>
      </c>
      <c r="J205" s="16" t="s">
        <v>46</v>
      </c>
      <c r="K205" s="16" t="s">
        <v>47</v>
      </c>
      <c r="L205" s="16" t="s">
        <v>48</v>
      </c>
      <c r="M205" s="16" t="s">
        <v>49</v>
      </c>
      <c r="N205" s="16" t="s">
        <v>209</v>
      </c>
      <c r="O205" s="16" t="s">
        <v>41</v>
      </c>
      <c r="P205" s="16" t="s">
        <v>42</v>
      </c>
      <c r="Q205" s="16" t="s">
        <v>43</v>
      </c>
      <c r="R205" s="16" t="s">
        <v>44</v>
      </c>
      <c r="S205" s="16" t="s">
        <v>45</v>
      </c>
      <c r="T205" s="16" t="s">
        <v>46</v>
      </c>
      <c r="U205" s="16" t="s">
        <v>47</v>
      </c>
      <c r="V205" s="16" t="s">
        <v>48</v>
      </c>
      <c r="W205" s="16" t="s">
        <v>49</v>
      </c>
      <c r="X205" s="16" t="s">
        <v>209</v>
      </c>
      <c r="Y205" s="16" t="s">
        <v>41</v>
      </c>
      <c r="Z205" s="16" t="s">
        <v>42</v>
      </c>
      <c r="AA205" s="16" t="s">
        <v>43</v>
      </c>
      <c r="AB205" s="16" t="s">
        <v>44</v>
      </c>
      <c r="AC205" s="16" t="s">
        <v>45</v>
      </c>
      <c r="AD205" s="16" t="s">
        <v>46</v>
      </c>
      <c r="AE205" s="16" t="s">
        <v>47</v>
      </c>
      <c r="AF205" s="16" t="s">
        <v>48</v>
      </c>
      <c r="AG205" s="16" t="s">
        <v>49</v>
      </c>
      <c r="AH205" s="16" t="s">
        <v>209</v>
      </c>
      <c r="AI205" s="16" t="s">
        <v>269</v>
      </c>
      <c r="AJ205" s="16" t="s">
        <v>270</v>
      </c>
      <c r="AK205" s="16" t="s">
        <v>271</v>
      </c>
      <c r="AL205" s="16" t="s">
        <v>50</v>
      </c>
      <c r="AM205" s="16" t="s">
        <v>210</v>
      </c>
      <c r="AN205" s="16" t="s">
        <v>211</v>
      </c>
      <c r="AO205" s="16" t="s">
        <v>223</v>
      </c>
      <c r="AP205" s="16" t="s">
        <v>224</v>
      </c>
      <c r="AQ205" s="16" t="s">
        <v>225</v>
      </c>
      <c r="AR205" s="16" t="s">
        <v>226</v>
      </c>
      <c r="AS205" s="16" t="s">
        <v>52</v>
      </c>
      <c r="AT205" s="16" t="s">
        <v>227</v>
      </c>
      <c r="AU205" s="16" t="s">
        <v>228</v>
      </c>
      <c r="AV205" s="16" t="s">
        <v>52</v>
      </c>
      <c r="AW205" s="16" t="s">
        <v>227</v>
      </c>
      <c r="AX205" s="16" t="s">
        <v>228</v>
      </c>
      <c r="AY205" s="16" t="s">
        <v>52</v>
      </c>
      <c r="AZ205" s="16" t="s">
        <v>227</v>
      </c>
      <c r="BA205" s="16" t="s">
        <v>228</v>
      </c>
      <c r="BB205" s="16" t="s">
        <v>212</v>
      </c>
      <c r="BC205" s="16" t="s">
        <v>213</v>
      </c>
      <c r="BD205" s="16" t="s">
        <v>212</v>
      </c>
      <c r="BE205" s="16" t="s">
        <v>213</v>
      </c>
      <c r="BF205" s="16" t="s">
        <v>212</v>
      </c>
      <c r="BG205" s="16" t="s">
        <v>213</v>
      </c>
      <c r="BH205" s="16" t="s">
        <v>53</v>
      </c>
      <c r="BI205" s="16" t="s">
        <v>54</v>
      </c>
      <c r="BJ205" s="16" t="s">
        <v>53</v>
      </c>
      <c r="BK205" s="16" t="s">
        <v>54</v>
      </c>
      <c r="BL205" s="16" t="s">
        <v>53</v>
      </c>
      <c r="BM205" s="16" t="s">
        <v>54</v>
      </c>
      <c r="BN205" s="16" t="s">
        <v>277</v>
      </c>
      <c r="BO205" s="16" t="s">
        <v>278</v>
      </c>
      <c r="BP205" s="16" t="s">
        <v>55</v>
      </c>
      <c r="BQ205" s="16" t="s">
        <v>277</v>
      </c>
      <c r="BR205" s="16" t="s">
        <v>278</v>
      </c>
      <c r="BS205" s="16" t="s">
        <v>55</v>
      </c>
      <c r="BT205" s="16" t="s">
        <v>277</v>
      </c>
      <c r="BU205" s="16" t="s">
        <v>278</v>
      </c>
      <c r="BV205" s="16" t="s">
        <v>55</v>
      </c>
      <c r="BW205" s="16" t="s">
        <v>56</v>
      </c>
      <c r="BX205" s="16" t="s">
        <v>57</v>
      </c>
      <c r="BY205" s="16" t="s">
        <v>58</v>
      </c>
      <c r="BZ205" s="16" t="s">
        <v>59</v>
      </c>
      <c r="CA205" s="16" t="s">
        <v>52</v>
      </c>
      <c r="CB205" s="16" t="s">
        <v>51</v>
      </c>
      <c r="CC205" s="16" t="s">
        <v>60</v>
      </c>
      <c r="CD205" s="16" t="s">
        <v>61</v>
      </c>
      <c r="CE205" s="16" t="s">
        <v>62</v>
      </c>
      <c r="CF205" s="16" t="s">
        <v>63</v>
      </c>
      <c r="CG205" s="16" t="s">
        <v>64</v>
      </c>
      <c r="CH205" s="16" t="s">
        <v>65</v>
      </c>
      <c r="CI205" s="16" t="s">
        <v>66</v>
      </c>
      <c r="CJ205" s="16" t="s">
        <v>67</v>
      </c>
      <c r="CK205" s="16" t="s">
        <v>71</v>
      </c>
      <c r="CL205" s="16" t="s">
        <v>72</v>
      </c>
      <c r="CM205" s="16" t="s">
        <v>73</v>
      </c>
      <c r="CN205" s="16" t="s">
        <v>74</v>
      </c>
      <c r="CO205" s="16" t="s">
        <v>75</v>
      </c>
      <c r="CP205" s="16" t="s">
        <v>76</v>
      </c>
      <c r="CQ205" s="16" t="s">
        <v>77</v>
      </c>
      <c r="CR205" s="16" t="s">
        <v>78</v>
      </c>
      <c r="CS205" s="16" t="s">
        <v>229</v>
      </c>
      <c r="CT205" s="16" t="s">
        <v>79</v>
      </c>
      <c r="CU205" s="16" t="s">
        <v>80</v>
      </c>
      <c r="CV205" s="16" t="s">
        <v>79</v>
      </c>
      <c r="CW205" s="16" t="s">
        <v>83</v>
      </c>
      <c r="CX205" s="16" t="s">
        <v>84</v>
      </c>
      <c r="CY205" s="16" t="s">
        <v>85</v>
      </c>
      <c r="CZ205" s="16" t="s">
        <v>86</v>
      </c>
      <c r="DA205" s="16" t="s">
        <v>87</v>
      </c>
      <c r="DB205" s="16" t="s">
        <v>88</v>
      </c>
      <c r="DC205" s="16" t="s">
        <v>89</v>
      </c>
      <c r="DD205" s="16" t="s">
        <v>90</v>
      </c>
      <c r="DE205" s="16" t="s">
        <v>91</v>
      </c>
      <c r="DF205" s="16" t="s">
        <v>83</v>
      </c>
      <c r="DG205" s="16" t="s">
        <v>84</v>
      </c>
      <c r="DH205" s="16" t="s">
        <v>85</v>
      </c>
      <c r="DI205" s="16" t="s">
        <v>86</v>
      </c>
      <c r="DJ205" s="16" t="s">
        <v>87</v>
      </c>
      <c r="DK205" s="16" t="s">
        <v>88</v>
      </c>
      <c r="DL205" s="16" t="s">
        <v>89</v>
      </c>
      <c r="DM205" s="16" t="s">
        <v>90</v>
      </c>
      <c r="DN205" s="16" t="s">
        <v>91</v>
      </c>
      <c r="DO205" s="16" t="s">
        <v>83</v>
      </c>
      <c r="DP205" s="16" t="s">
        <v>84</v>
      </c>
      <c r="DQ205" s="16" t="s">
        <v>85</v>
      </c>
      <c r="DR205" s="16" t="s">
        <v>86</v>
      </c>
      <c r="DS205" s="16" t="s">
        <v>87</v>
      </c>
      <c r="DT205" s="16" t="s">
        <v>88</v>
      </c>
      <c r="DU205" s="16" t="s">
        <v>89</v>
      </c>
      <c r="DV205" s="16" t="s">
        <v>90</v>
      </c>
      <c r="DW205" s="16" t="s">
        <v>91</v>
      </c>
      <c r="DX205" s="16" t="s">
        <v>92</v>
      </c>
      <c r="DY205" s="16" t="s">
        <v>93</v>
      </c>
      <c r="DZ205" s="16" t="s">
        <v>214</v>
      </c>
      <c r="EA205" s="16" t="s">
        <v>215</v>
      </c>
      <c r="EB205" s="16" t="s">
        <v>216</v>
      </c>
      <c r="EC205" s="16" t="s">
        <v>94</v>
      </c>
      <c r="ED205" s="16" t="s">
        <v>92</v>
      </c>
      <c r="EE205" s="16" t="s">
        <v>93</v>
      </c>
      <c r="EF205" s="16" t="s">
        <v>214</v>
      </c>
      <c r="EG205" s="16" t="s">
        <v>215</v>
      </c>
      <c r="EH205" s="16" t="s">
        <v>216</v>
      </c>
      <c r="EI205" s="16" t="s">
        <v>94</v>
      </c>
      <c r="EJ205" s="16" t="s">
        <v>92</v>
      </c>
      <c r="EK205" s="16" t="s">
        <v>93</v>
      </c>
      <c r="EL205" s="16" t="s">
        <v>214</v>
      </c>
      <c r="EM205" s="16" t="s">
        <v>215</v>
      </c>
      <c r="EN205" s="16" t="s">
        <v>216</v>
      </c>
      <c r="EO205" s="16" t="s">
        <v>94</v>
      </c>
      <c r="EP205" s="16" t="s">
        <v>95</v>
      </c>
      <c r="EQ205" s="16" t="s">
        <v>96</v>
      </c>
      <c r="ER205" s="16" t="s">
        <v>97</v>
      </c>
      <c r="ES205" s="16" t="s">
        <v>98</v>
      </c>
      <c r="ET205" s="16" t="s">
        <v>272</v>
      </c>
      <c r="EU205" s="16" t="s">
        <v>99</v>
      </c>
      <c r="EV205" s="16" t="s">
        <v>100</v>
      </c>
      <c r="EW205" s="16" t="s">
        <v>95</v>
      </c>
      <c r="EX205" s="16" t="s">
        <v>96</v>
      </c>
      <c r="EY205" s="16" t="s">
        <v>97</v>
      </c>
      <c r="EZ205" s="16" t="s">
        <v>98</v>
      </c>
      <c r="FA205" s="16" t="s">
        <v>272</v>
      </c>
      <c r="FB205" s="16" t="s">
        <v>99</v>
      </c>
      <c r="FC205" s="16" t="s">
        <v>100</v>
      </c>
      <c r="FD205" s="16" t="s">
        <v>95</v>
      </c>
      <c r="FE205" s="16" t="s">
        <v>96</v>
      </c>
      <c r="FF205" s="16" t="s">
        <v>97</v>
      </c>
      <c r="FG205" s="16" t="s">
        <v>98</v>
      </c>
      <c r="FH205" s="16" t="s">
        <v>272</v>
      </c>
      <c r="FI205" s="16" t="s">
        <v>99</v>
      </c>
      <c r="FJ205" s="16" t="s">
        <v>100</v>
      </c>
    </row>
    <row r="206" spans="1:166" x14ac:dyDescent="0.35">
      <c r="A206" s="15" t="s">
        <v>2</v>
      </c>
      <c r="B206" s="14">
        <v>2714</v>
      </c>
      <c r="C206" s="14">
        <v>1348</v>
      </c>
      <c r="D206" s="14">
        <v>1353</v>
      </c>
      <c r="E206" s="14">
        <v>131</v>
      </c>
      <c r="F206" s="14">
        <v>260</v>
      </c>
      <c r="G206" s="14">
        <v>410</v>
      </c>
      <c r="H206" s="14">
        <v>454</v>
      </c>
      <c r="I206" s="14">
        <v>500</v>
      </c>
      <c r="J206" s="14">
        <v>496</v>
      </c>
      <c r="K206" s="14">
        <v>463</v>
      </c>
      <c r="L206" s="14">
        <v>0</v>
      </c>
      <c r="M206" s="14">
        <v>2251</v>
      </c>
      <c r="N206" s="14">
        <v>463</v>
      </c>
      <c r="O206" s="14">
        <v>68</v>
      </c>
      <c r="P206" s="14">
        <v>118</v>
      </c>
      <c r="Q206" s="14">
        <v>200</v>
      </c>
      <c r="R206" s="14">
        <v>218</v>
      </c>
      <c r="S206" s="14">
        <v>252</v>
      </c>
      <c r="T206" s="14">
        <v>252</v>
      </c>
      <c r="U206" s="14">
        <v>240</v>
      </c>
      <c r="V206" s="14">
        <v>0</v>
      </c>
      <c r="W206" s="14">
        <v>1108</v>
      </c>
      <c r="X206" s="14">
        <v>240</v>
      </c>
      <c r="Y206" s="14">
        <v>63</v>
      </c>
      <c r="Z206" s="14">
        <v>141</v>
      </c>
      <c r="AA206" s="14">
        <v>210</v>
      </c>
      <c r="AB206" s="14">
        <v>236</v>
      </c>
      <c r="AC206" s="14">
        <v>247</v>
      </c>
      <c r="AD206" s="14">
        <v>241</v>
      </c>
      <c r="AE206" s="14">
        <v>217</v>
      </c>
      <c r="AF206" s="14">
        <v>0</v>
      </c>
      <c r="AG206" s="14">
        <v>1136</v>
      </c>
      <c r="AH206" s="14">
        <v>217</v>
      </c>
      <c r="AI206" s="14">
        <v>2526</v>
      </c>
      <c r="AJ206" s="14">
        <v>1252</v>
      </c>
      <c r="AK206" s="14">
        <v>1265</v>
      </c>
      <c r="AL206" s="14">
        <v>187</v>
      </c>
      <c r="AM206" s="14">
        <v>96</v>
      </c>
      <c r="AN206" s="14">
        <v>89</v>
      </c>
      <c r="AO206" s="14">
        <v>0</v>
      </c>
      <c r="AP206" s="14">
        <v>0</v>
      </c>
      <c r="AQ206" s="14">
        <v>9</v>
      </c>
      <c r="AR206" s="14">
        <v>179</v>
      </c>
      <c r="AS206" s="14">
        <v>9</v>
      </c>
      <c r="AT206" s="14">
        <v>0</v>
      </c>
      <c r="AU206" s="14">
        <v>187</v>
      </c>
      <c r="AV206" s="14">
        <v>5</v>
      </c>
      <c r="AW206" s="14">
        <v>0</v>
      </c>
      <c r="AX206" s="14">
        <v>96</v>
      </c>
      <c r="AY206" s="14">
        <v>3</v>
      </c>
      <c r="AZ206" s="14">
        <v>0</v>
      </c>
      <c r="BA206" s="14">
        <v>89</v>
      </c>
      <c r="BB206" s="14">
        <v>1255</v>
      </c>
      <c r="BC206" s="14">
        <v>1459</v>
      </c>
      <c r="BD206" s="14">
        <v>604</v>
      </c>
      <c r="BE206" s="14">
        <v>744</v>
      </c>
      <c r="BF206" s="14">
        <v>649</v>
      </c>
      <c r="BG206" s="14">
        <v>705</v>
      </c>
      <c r="BH206" s="14">
        <v>2281</v>
      </c>
      <c r="BI206" s="14">
        <v>432</v>
      </c>
      <c r="BJ206" s="14">
        <v>1138</v>
      </c>
      <c r="BK206" s="14">
        <v>210</v>
      </c>
      <c r="BL206" s="14">
        <v>1133</v>
      </c>
      <c r="BM206" s="14">
        <v>221</v>
      </c>
      <c r="BN206" s="14">
        <v>427</v>
      </c>
      <c r="BO206" s="14">
        <v>1683</v>
      </c>
      <c r="BP206" s="14">
        <v>410</v>
      </c>
      <c r="BQ206" s="14">
        <v>191</v>
      </c>
      <c r="BR206" s="14">
        <v>866</v>
      </c>
      <c r="BS206" s="14">
        <v>196</v>
      </c>
      <c r="BT206" s="14">
        <v>229</v>
      </c>
      <c r="BU206" s="14">
        <v>814</v>
      </c>
      <c r="BV206" s="14">
        <v>213</v>
      </c>
      <c r="BW206" s="14">
        <v>662</v>
      </c>
      <c r="BX206" s="14">
        <v>949</v>
      </c>
      <c r="BY206" s="14">
        <v>594</v>
      </c>
      <c r="BZ206" s="14">
        <v>1042</v>
      </c>
      <c r="CA206" s="14">
        <v>365</v>
      </c>
      <c r="CB206" s="14">
        <v>1123</v>
      </c>
      <c r="CC206" s="14">
        <v>1208</v>
      </c>
      <c r="CD206" s="14">
        <v>540</v>
      </c>
      <c r="CE206" s="14">
        <v>736</v>
      </c>
      <c r="CF206" s="14">
        <v>1195</v>
      </c>
      <c r="CG206" s="14">
        <v>459</v>
      </c>
      <c r="CH206" s="14">
        <v>1074</v>
      </c>
      <c r="CI206" s="14">
        <v>1169</v>
      </c>
      <c r="CJ206" s="14">
        <v>613</v>
      </c>
      <c r="CK206" s="14">
        <v>2051</v>
      </c>
      <c r="CL206" s="14">
        <v>1092</v>
      </c>
      <c r="CM206" s="14">
        <v>959</v>
      </c>
      <c r="CN206" s="14">
        <v>663</v>
      </c>
      <c r="CO206" s="14">
        <v>1296</v>
      </c>
      <c r="CP206" s="14">
        <v>1129</v>
      </c>
      <c r="CQ206" s="14">
        <v>289</v>
      </c>
      <c r="CR206" s="14">
        <v>937</v>
      </c>
      <c r="CS206" s="14">
        <v>1764</v>
      </c>
      <c r="CT206" s="14">
        <v>998</v>
      </c>
      <c r="CU206" s="14">
        <v>1713</v>
      </c>
      <c r="CV206" s="14">
        <v>262</v>
      </c>
      <c r="CW206" s="14">
        <v>0</v>
      </c>
      <c r="CX206" s="14">
        <v>0</v>
      </c>
      <c r="CY206" s="14">
        <v>457</v>
      </c>
      <c r="CZ206" s="14">
        <v>500</v>
      </c>
      <c r="DA206" s="14">
        <v>500</v>
      </c>
      <c r="DB206" s="14">
        <v>453</v>
      </c>
      <c r="DC206" s="14">
        <v>409</v>
      </c>
      <c r="DD206" s="14">
        <v>262</v>
      </c>
      <c r="DE206" s="14">
        <v>132</v>
      </c>
      <c r="DF206" s="14">
        <v>0</v>
      </c>
      <c r="DG206" s="14">
        <v>0</v>
      </c>
      <c r="DH206" s="14">
        <v>240</v>
      </c>
      <c r="DI206" s="14">
        <v>252</v>
      </c>
      <c r="DJ206" s="14">
        <v>250</v>
      </c>
      <c r="DK206" s="14">
        <v>220</v>
      </c>
      <c r="DL206" s="14">
        <v>199</v>
      </c>
      <c r="DM206" s="14">
        <v>118</v>
      </c>
      <c r="DN206" s="14">
        <v>69</v>
      </c>
      <c r="DO206" s="14">
        <v>0</v>
      </c>
      <c r="DP206" s="14">
        <v>0</v>
      </c>
      <c r="DQ206" s="14">
        <v>211</v>
      </c>
      <c r="DR206" s="14">
        <v>245</v>
      </c>
      <c r="DS206" s="14">
        <v>249</v>
      </c>
      <c r="DT206" s="14">
        <v>233</v>
      </c>
      <c r="DU206" s="14">
        <v>210</v>
      </c>
      <c r="DV206" s="14">
        <v>142</v>
      </c>
      <c r="DW206" s="14">
        <v>63</v>
      </c>
      <c r="DX206" s="14">
        <v>51</v>
      </c>
      <c r="DY206" s="14">
        <v>526</v>
      </c>
      <c r="DZ206" s="14">
        <v>722</v>
      </c>
      <c r="EA206" s="14">
        <v>851</v>
      </c>
      <c r="EB206" s="14">
        <v>563</v>
      </c>
      <c r="EC206" s="14">
        <v>0</v>
      </c>
      <c r="ED206" s="14">
        <v>29</v>
      </c>
      <c r="EE206" s="14">
        <v>253</v>
      </c>
      <c r="EF206" s="14">
        <v>341</v>
      </c>
      <c r="EG206" s="14">
        <v>451</v>
      </c>
      <c r="EH206" s="14">
        <v>273</v>
      </c>
      <c r="EI206" s="14">
        <v>0</v>
      </c>
      <c r="EJ206" s="14">
        <v>22</v>
      </c>
      <c r="EK206" s="14">
        <v>272</v>
      </c>
      <c r="EL206" s="14">
        <v>380</v>
      </c>
      <c r="EM206" s="14">
        <v>395</v>
      </c>
      <c r="EN206" s="14">
        <v>284</v>
      </c>
      <c r="EO206" s="14">
        <v>0</v>
      </c>
      <c r="EP206" s="14">
        <v>0</v>
      </c>
      <c r="EQ206" s="14">
        <v>187</v>
      </c>
      <c r="ER206" s="14">
        <v>691</v>
      </c>
      <c r="ES206" s="14">
        <v>738</v>
      </c>
      <c r="ET206" s="14">
        <v>666</v>
      </c>
      <c r="EU206" s="14">
        <v>301</v>
      </c>
      <c r="EV206" s="14">
        <v>132</v>
      </c>
      <c r="EW206" s="14">
        <v>0</v>
      </c>
      <c r="EX206" s="14">
        <v>96</v>
      </c>
      <c r="EY206" s="14">
        <v>343</v>
      </c>
      <c r="EZ206" s="14">
        <v>378</v>
      </c>
      <c r="FA206" s="14">
        <v>321</v>
      </c>
      <c r="FB206" s="14">
        <v>142</v>
      </c>
      <c r="FC206" s="14">
        <v>69</v>
      </c>
      <c r="FD206" s="14">
        <v>0</v>
      </c>
      <c r="FE206" s="14">
        <v>89</v>
      </c>
      <c r="FF206" s="14">
        <v>341</v>
      </c>
      <c r="FG206" s="14">
        <v>359</v>
      </c>
      <c r="FH206" s="14">
        <v>345</v>
      </c>
      <c r="FI206" s="14">
        <v>158</v>
      </c>
      <c r="FJ206" s="14">
        <v>63</v>
      </c>
    </row>
    <row r="207" spans="1:166" x14ac:dyDescent="0.35">
      <c r="A207" s="13" t="s">
        <v>301</v>
      </c>
      <c r="B207" s="10">
        <v>0.37484145559800602</v>
      </c>
      <c r="C207" s="10">
        <v>0.38375696667100501</v>
      </c>
      <c r="D207" s="10">
        <v>0.36586660842837398</v>
      </c>
      <c r="E207" s="12">
        <v>0.17280847546307601</v>
      </c>
      <c r="F207" s="10">
        <v>0.32697306647188401</v>
      </c>
      <c r="G207" s="10">
        <v>0.34598242105035898</v>
      </c>
      <c r="H207" s="10">
        <v>0.409999640750975</v>
      </c>
      <c r="I207" s="11">
        <v>0.45481243089342399</v>
      </c>
      <c r="J207" s="11">
        <v>0.43819130493519598</v>
      </c>
      <c r="K207" s="12">
        <v>0.29585860532442398</v>
      </c>
      <c r="L207" s="10">
        <v>0</v>
      </c>
      <c r="M207" s="11">
        <v>0.39108929202244502</v>
      </c>
      <c r="N207" s="12">
        <v>0.29585860532442398</v>
      </c>
      <c r="O207" s="12">
        <v>0.20642030228212699</v>
      </c>
      <c r="P207" s="12">
        <v>0.251537576579074</v>
      </c>
      <c r="Q207" s="10">
        <v>0.35392169419449498</v>
      </c>
      <c r="R207" s="10">
        <v>0.43254982416791699</v>
      </c>
      <c r="S207" s="11">
        <v>0.45875121095448501</v>
      </c>
      <c r="T207" s="11">
        <v>0.48236606100916202</v>
      </c>
      <c r="U207" s="12">
        <v>0.297426370886755</v>
      </c>
      <c r="V207" s="10">
        <v>0</v>
      </c>
      <c r="W207" s="11">
        <v>0.40245585988254201</v>
      </c>
      <c r="X207" s="12">
        <v>0.297426370886755</v>
      </c>
      <c r="Y207" s="12">
        <v>0</v>
      </c>
      <c r="Z207" s="10">
        <v>0.39118656928315099</v>
      </c>
      <c r="AA207" s="10">
        <v>0.338402729102531</v>
      </c>
      <c r="AB207" s="10">
        <v>0.38998637821558502</v>
      </c>
      <c r="AC207" s="11">
        <v>0.44850579395037998</v>
      </c>
      <c r="AD207" s="10">
        <v>0.39194849987486302</v>
      </c>
      <c r="AE207" s="12">
        <v>0.29350987319013</v>
      </c>
      <c r="AF207" s="10">
        <v>0</v>
      </c>
      <c r="AG207" s="10">
        <v>0.37969263514664398</v>
      </c>
      <c r="AH207" s="12">
        <v>0.29350987319013</v>
      </c>
      <c r="AI207" s="11">
        <v>0.38689402585808902</v>
      </c>
      <c r="AJ207" s="11">
        <v>0.39662231748443899</v>
      </c>
      <c r="AK207" s="10">
        <v>0.37788466458379499</v>
      </c>
      <c r="AL207" s="12">
        <v>0.21225612681648601</v>
      </c>
      <c r="AM207" s="12">
        <v>0</v>
      </c>
      <c r="AN207" s="12">
        <v>0</v>
      </c>
      <c r="AO207" s="10">
        <v>0</v>
      </c>
      <c r="AP207" s="10">
        <v>0</v>
      </c>
      <c r="AQ207" s="10">
        <v>0</v>
      </c>
      <c r="AR207" s="12">
        <v>0.21039129163248199</v>
      </c>
      <c r="AS207" s="10">
        <v>0</v>
      </c>
      <c r="AT207" s="10">
        <v>0</v>
      </c>
      <c r="AU207" s="12">
        <v>0.21225612681648601</v>
      </c>
      <c r="AV207" s="10">
        <v>0</v>
      </c>
      <c r="AW207" s="10">
        <v>0</v>
      </c>
      <c r="AX207" s="12">
        <v>0</v>
      </c>
      <c r="AY207" s="10">
        <v>0</v>
      </c>
      <c r="AZ207" s="10">
        <v>0</v>
      </c>
      <c r="BA207" s="12">
        <v>0</v>
      </c>
      <c r="BB207" s="12">
        <v>0.347083341399683</v>
      </c>
      <c r="BC207" s="11">
        <v>0.39871538828814401</v>
      </c>
      <c r="BD207" s="10">
        <v>0.345662902458024</v>
      </c>
      <c r="BE207" s="11">
        <v>0.41470080720248598</v>
      </c>
      <c r="BF207" s="10">
        <v>0.34895209349740702</v>
      </c>
      <c r="BG207" s="10">
        <v>0.38143929069861499</v>
      </c>
      <c r="BH207" s="11">
        <v>0.39342449818073</v>
      </c>
      <c r="BI207" s="12">
        <v>0.27675262891006303</v>
      </c>
      <c r="BJ207" s="11">
        <v>0.40965453812277303</v>
      </c>
      <c r="BK207" s="12">
        <v>0.243696981688762</v>
      </c>
      <c r="BL207" s="10">
        <v>0.37699847929928498</v>
      </c>
      <c r="BM207" s="12">
        <v>0.308697264554748</v>
      </c>
      <c r="BN207" s="12">
        <v>0.32687692158445297</v>
      </c>
      <c r="BO207" s="11">
        <v>0.41224076182216801</v>
      </c>
      <c r="BP207" s="12">
        <v>0.27438839773273899</v>
      </c>
      <c r="BQ207" s="12">
        <v>0.28442276023833601</v>
      </c>
      <c r="BR207" s="11">
        <v>0.43393412685215599</v>
      </c>
      <c r="BS207" s="12">
        <v>0.232900677861965</v>
      </c>
      <c r="BT207" s="10">
        <v>0.364330132911867</v>
      </c>
      <c r="BU207" s="10">
        <v>0.38830208598230498</v>
      </c>
      <c r="BV207" s="10">
        <v>0.31293837089556198</v>
      </c>
      <c r="BW207" s="11">
        <v>0.43073196367282301</v>
      </c>
      <c r="BX207" s="10">
        <v>0.39661097717789301</v>
      </c>
      <c r="BY207" s="12">
        <v>0.33094020408692798</v>
      </c>
      <c r="BZ207" s="11">
        <v>0.45638118457745502</v>
      </c>
      <c r="CA207" s="12">
        <v>0.23230801796771899</v>
      </c>
      <c r="CB207" s="12">
        <v>0.33417047347626799</v>
      </c>
      <c r="CC207" s="11">
        <v>0.453888460759096</v>
      </c>
      <c r="CD207" s="10">
        <v>0.347556056501716</v>
      </c>
      <c r="CE207" s="12">
        <v>0.33312606663361299</v>
      </c>
      <c r="CF207" s="11">
        <v>0.41319228996398499</v>
      </c>
      <c r="CG207" s="11">
        <v>0.43143557779770503</v>
      </c>
      <c r="CH207" s="11">
        <v>0.40430517174940001</v>
      </c>
      <c r="CI207" s="10">
        <v>0.37680577523161402</v>
      </c>
      <c r="CJ207" s="10">
        <v>0.38839854178525701</v>
      </c>
      <c r="CK207" s="10">
        <v>0.37883230766453901</v>
      </c>
      <c r="CL207" s="10">
        <v>0.38198492080112301</v>
      </c>
      <c r="CM207" s="10">
        <v>0.37524396575922497</v>
      </c>
      <c r="CN207" s="10">
        <v>0.36249595670508999</v>
      </c>
      <c r="CO207" s="10">
        <v>0.374828345501589</v>
      </c>
      <c r="CP207" s="10">
        <v>0.37657689629284402</v>
      </c>
      <c r="CQ207" s="10">
        <v>0.36811313000248402</v>
      </c>
      <c r="CR207" s="12">
        <v>0.348964793439068</v>
      </c>
      <c r="CS207" s="11">
        <v>0.38897761558497401</v>
      </c>
      <c r="CT207" s="10">
        <v>0.39309764284243798</v>
      </c>
      <c r="CU207" s="10">
        <v>0.36469072105436801</v>
      </c>
      <c r="CV207" s="10">
        <v>0.36073545901757398</v>
      </c>
      <c r="CW207" s="10">
        <v>0</v>
      </c>
      <c r="CX207" s="10">
        <v>0</v>
      </c>
      <c r="CY207" s="12">
        <v>0.296725874884465</v>
      </c>
      <c r="CZ207" s="11">
        <v>0.43614717853902701</v>
      </c>
      <c r="DA207" s="11">
        <v>0.45269816910520499</v>
      </c>
      <c r="DB207" s="10">
        <v>0.41018348411003303</v>
      </c>
      <c r="DC207" s="10">
        <v>0.34724121183867102</v>
      </c>
      <c r="DD207" s="10">
        <v>0.32767880631202601</v>
      </c>
      <c r="DE207" s="12">
        <v>0.17514875027874199</v>
      </c>
      <c r="DF207" s="10">
        <v>0</v>
      </c>
      <c r="DG207" s="10">
        <v>0</v>
      </c>
      <c r="DH207" s="12">
        <v>0.297426370886755</v>
      </c>
      <c r="DI207" s="11">
        <v>0.48236606100916202</v>
      </c>
      <c r="DJ207" s="11">
        <v>0.45558314214322099</v>
      </c>
      <c r="DK207" s="10">
        <v>0.43633694418232299</v>
      </c>
      <c r="DL207" s="10">
        <v>0.35335640947547198</v>
      </c>
      <c r="DM207" s="12">
        <v>0.25100181849893399</v>
      </c>
      <c r="DN207" s="12">
        <v>0.210453944283016</v>
      </c>
      <c r="DO207" s="10">
        <v>0</v>
      </c>
      <c r="DP207" s="10">
        <v>0</v>
      </c>
      <c r="DQ207" s="12">
        <v>0.29532041362872702</v>
      </c>
      <c r="DR207" s="10">
        <v>0.38857423371055499</v>
      </c>
      <c r="DS207" s="11">
        <v>0.44751124389704999</v>
      </c>
      <c r="DT207" s="10">
        <v>0.38644691034198397</v>
      </c>
      <c r="DU207" s="10">
        <v>0.341443522024794</v>
      </c>
      <c r="DV207" s="10">
        <v>0.39239519029220099</v>
      </c>
      <c r="DW207" s="12">
        <v>0</v>
      </c>
      <c r="DX207" s="12">
        <v>0</v>
      </c>
      <c r="DY207" s="12">
        <v>0.30784696844807902</v>
      </c>
      <c r="DZ207" s="10">
        <v>0.39780326755536499</v>
      </c>
      <c r="EA207" s="11">
        <v>0.45161531678377798</v>
      </c>
      <c r="EB207" s="12">
        <v>0.31544867671379401</v>
      </c>
      <c r="EC207" s="10">
        <v>0</v>
      </c>
      <c r="ED207" s="12">
        <v>0</v>
      </c>
      <c r="EE207" s="12">
        <v>0.29775005859797998</v>
      </c>
      <c r="EF207" s="10">
        <v>0.40718915566414798</v>
      </c>
      <c r="EG207" s="11">
        <v>0.47279254163666301</v>
      </c>
      <c r="EH207" s="12">
        <v>0.31440850757754302</v>
      </c>
      <c r="EI207" s="10">
        <v>0</v>
      </c>
      <c r="EJ207" s="12">
        <v>0</v>
      </c>
      <c r="EK207" s="12">
        <v>0.31775214857311901</v>
      </c>
      <c r="EL207" s="10">
        <v>0.389887756622735</v>
      </c>
      <c r="EM207" s="11">
        <v>0.42613789931792301</v>
      </c>
      <c r="EN207" s="12">
        <v>0.31638148326551302</v>
      </c>
      <c r="EO207" s="10">
        <v>0</v>
      </c>
      <c r="EP207" s="10">
        <v>0</v>
      </c>
      <c r="EQ207" s="12">
        <v>0.21225612681648601</v>
      </c>
      <c r="ER207" s="10">
        <v>0.39277740781514398</v>
      </c>
      <c r="ES207" s="11">
        <v>0.454968052195174</v>
      </c>
      <c r="ET207" s="10">
        <v>0.37687557848933201</v>
      </c>
      <c r="EU207" s="12">
        <v>0.32126133488900499</v>
      </c>
      <c r="EV207" s="12">
        <v>0.17514875027874199</v>
      </c>
      <c r="EW207" s="10">
        <v>0</v>
      </c>
      <c r="EX207" s="12">
        <v>0</v>
      </c>
      <c r="EY207" s="10">
        <v>0.40469165245908101</v>
      </c>
      <c r="EZ207" s="11">
        <v>0.47979771127710902</v>
      </c>
      <c r="FA207" s="10">
        <v>0.39030087305032402</v>
      </c>
      <c r="FB207" s="12">
        <v>0.25984920310311099</v>
      </c>
      <c r="FC207" s="12">
        <v>0.210453944283016</v>
      </c>
      <c r="FD207" s="10">
        <v>0</v>
      </c>
      <c r="FE207" s="12">
        <v>0</v>
      </c>
      <c r="FF207" s="10">
        <v>0.38381905899177898</v>
      </c>
      <c r="FG207" s="11">
        <v>0.42723636095071299</v>
      </c>
      <c r="FH207" s="10">
        <v>0.36492837659399802</v>
      </c>
      <c r="FI207" s="10">
        <v>0.37733841780909699</v>
      </c>
      <c r="FJ207" s="12">
        <v>0</v>
      </c>
    </row>
    <row r="208" spans="1:166" x14ac:dyDescent="0.35">
      <c r="A208" s="13" t="s">
        <v>259</v>
      </c>
      <c r="B208" s="10">
        <v>0.38923594116165999</v>
      </c>
      <c r="C208" s="10">
        <v>0.385732892628533</v>
      </c>
      <c r="D208" s="10">
        <v>0.39242699559993099</v>
      </c>
      <c r="E208" s="12">
        <v>0.23990579700319301</v>
      </c>
      <c r="F208" s="10">
        <v>0.33410899132840799</v>
      </c>
      <c r="G208" s="10">
        <v>0.38688813042373599</v>
      </c>
      <c r="H208" s="10">
        <v>0.39508905686777201</v>
      </c>
      <c r="I208" s="10">
        <v>0.372275410477858</v>
      </c>
      <c r="J208" s="11">
        <v>0.43903930476292302</v>
      </c>
      <c r="K208" s="10">
        <v>0.42380607325319603</v>
      </c>
      <c r="L208" s="10">
        <v>0</v>
      </c>
      <c r="M208" s="10">
        <v>0.38212439923263603</v>
      </c>
      <c r="N208" s="10">
        <v>0.42380607325319603</v>
      </c>
      <c r="O208" s="12">
        <v>0.15637160114128601</v>
      </c>
      <c r="P208" s="10">
        <v>0.45426123909723798</v>
      </c>
      <c r="Q208" s="10">
        <v>0.37598261004353001</v>
      </c>
      <c r="R208" s="10">
        <v>0.40823047307605098</v>
      </c>
      <c r="S208" s="10">
        <v>0.37721871309724297</v>
      </c>
      <c r="T208" s="10">
        <v>0.38261640075422498</v>
      </c>
      <c r="U208" s="10">
        <v>0.417441626381021</v>
      </c>
      <c r="V208" s="10">
        <v>0</v>
      </c>
      <c r="W208" s="10">
        <v>0.378864896167665</v>
      </c>
      <c r="X208" s="10">
        <v>0.417441626381021</v>
      </c>
      <c r="Y208" s="10">
        <v>0</v>
      </c>
      <c r="Z208" s="12">
        <v>0.229424004973836</v>
      </c>
      <c r="AA208" s="10">
        <v>0.39729972396788599</v>
      </c>
      <c r="AB208" s="10">
        <v>0.38375617891242297</v>
      </c>
      <c r="AC208" s="10">
        <v>0.36879862400419999</v>
      </c>
      <c r="AD208" s="11">
        <v>0.49633595273132303</v>
      </c>
      <c r="AE208" s="10">
        <v>0.432361114929109</v>
      </c>
      <c r="AF208" s="10">
        <v>0</v>
      </c>
      <c r="AG208" s="10">
        <v>0.384796327922655</v>
      </c>
      <c r="AH208" s="10">
        <v>0.432361114929109</v>
      </c>
      <c r="AI208" s="10">
        <v>0.386476668755942</v>
      </c>
      <c r="AJ208" s="10">
        <v>0.37949565518873102</v>
      </c>
      <c r="AK208" s="10">
        <v>0.392175456840748</v>
      </c>
      <c r="AL208" s="10">
        <v>0.42645764587698798</v>
      </c>
      <c r="AM208" s="10">
        <v>0</v>
      </c>
      <c r="AN208" s="10">
        <v>0</v>
      </c>
      <c r="AO208" s="10">
        <v>0</v>
      </c>
      <c r="AP208" s="10">
        <v>0</v>
      </c>
      <c r="AQ208" s="10">
        <v>0</v>
      </c>
      <c r="AR208" s="10">
        <v>0.44108843498954597</v>
      </c>
      <c r="AS208" s="10">
        <v>0</v>
      </c>
      <c r="AT208" s="10">
        <v>0</v>
      </c>
      <c r="AU208" s="10">
        <v>0.42645764587698798</v>
      </c>
      <c r="AV208" s="10">
        <v>0</v>
      </c>
      <c r="AW208" s="10">
        <v>0</v>
      </c>
      <c r="AX208" s="10">
        <v>0</v>
      </c>
      <c r="AY208" s="10">
        <v>0</v>
      </c>
      <c r="AZ208" s="10">
        <v>0</v>
      </c>
      <c r="BA208" s="10">
        <v>0</v>
      </c>
      <c r="BB208" s="12">
        <v>0.36354518734764002</v>
      </c>
      <c r="BC208" s="11">
        <v>0.41133179835616202</v>
      </c>
      <c r="BD208" s="10">
        <v>0.37798607532874601</v>
      </c>
      <c r="BE208" s="10">
        <v>0.392025638863508</v>
      </c>
      <c r="BF208" s="12">
        <v>0.349526826508953</v>
      </c>
      <c r="BG208" s="11">
        <v>0.431923883646671</v>
      </c>
      <c r="BH208" s="11">
        <v>0.40258849694042798</v>
      </c>
      <c r="BI208" s="12">
        <v>0.318755742679936</v>
      </c>
      <c r="BJ208" s="10">
        <v>0.38984747616397802</v>
      </c>
      <c r="BK208" s="10">
        <v>0.36348028453144099</v>
      </c>
      <c r="BL208" s="11">
        <v>0.41561319164513599</v>
      </c>
      <c r="BM208" s="12">
        <v>0.273350909450428</v>
      </c>
      <c r="BN208" s="11">
        <v>0.43571276721323299</v>
      </c>
      <c r="BO208" s="11">
        <v>0.41294301443270198</v>
      </c>
      <c r="BP208" s="12">
        <v>0.29520689576778297</v>
      </c>
      <c r="BQ208" s="11">
        <v>0.49037883755484102</v>
      </c>
      <c r="BR208" s="10">
        <v>0.394734670707026</v>
      </c>
      <c r="BS208" s="10">
        <v>0.34011822244013701</v>
      </c>
      <c r="BT208" s="10">
        <v>0.38867963623068003</v>
      </c>
      <c r="BU208" s="11">
        <v>0.43310543902009302</v>
      </c>
      <c r="BV208" s="12">
        <v>0.25094511112307999</v>
      </c>
      <c r="BW208" s="10">
        <v>0.39765856336042199</v>
      </c>
      <c r="BX208" s="11">
        <v>0.41916961678272302</v>
      </c>
      <c r="BY208" s="10">
        <v>0.41628536648653502</v>
      </c>
      <c r="BZ208" s="10">
        <v>0.40737932359838003</v>
      </c>
      <c r="CA208" s="10">
        <v>0.36838880231471999</v>
      </c>
      <c r="CB208" s="10">
        <v>0.39161808738771298</v>
      </c>
      <c r="CC208" s="10">
        <v>0.39773555486286999</v>
      </c>
      <c r="CD208" s="12">
        <v>0.34284338142940401</v>
      </c>
      <c r="CE208" s="10">
        <v>0.38965783255592001</v>
      </c>
      <c r="CF208" s="10">
        <v>0.40897086958095802</v>
      </c>
      <c r="CG208" s="10">
        <v>0.38048966002906798</v>
      </c>
      <c r="CH208" s="10">
        <v>0.38566972777025899</v>
      </c>
      <c r="CI208" s="10">
        <v>0.39936712212384001</v>
      </c>
      <c r="CJ208" s="10">
        <v>0.37960956288808001</v>
      </c>
      <c r="CK208" s="10">
        <v>0.39414559254506598</v>
      </c>
      <c r="CL208" s="10">
        <v>0.390299207402871</v>
      </c>
      <c r="CM208" s="10">
        <v>0.39852359402884202</v>
      </c>
      <c r="CN208" s="10">
        <v>0.37404818308194498</v>
      </c>
      <c r="CO208" s="10">
        <v>0.40281322926712099</v>
      </c>
      <c r="CP208" s="10">
        <v>0.37417543486030802</v>
      </c>
      <c r="CQ208" s="10">
        <v>0.387162168603432</v>
      </c>
      <c r="CR208" s="10">
        <v>0.39878719649241601</v>
      </c>
      <c r="CS208" s="10">
        <v>0.38582077098839201</v>
      </c>
      <c r="CT208" s="10">
        <v>0.37807843014208797</v>
      </c>
      <c r="CU208" s="10">
        <v>0.39494119068998901</v>
      </c>
      <c r="CV208" s="12">
        <v>0.32950761805096901</v>
      </c>
      <c r="CW208" s="10">
        <v>0</v>
      </c>
      <c r="CX208" s="10">
        <v>0</v>
      </c>
      <c r="CY208" s="10">
        <v>0.42286844671273299</v>
      </c>
      <c r="CZ208" s="11">
        <v>0.438823289012849</v>
      </c>
      <c r="DA208" s="10">
        <v>0.37449061149678797</v>
      </c>
      <c r="DB208" s="10">
        <v>0.39457703239195302</v>
      </c>
      <c r="DC208" s="10">
        <v>0.385462024621403</v>
      </c>
      <c r="DD208" s="10">
        <v>0.33435886519249802</v>
      </c>
      <c r="DE208" s="12">
        <v>0.242516374682689</v>
      </c>
      <c r="DF208" s="10">
        <v>0</v>
      </c>
      <c r="DG208" s="10">
        <v>0</v>
      </c>
      <c r="DH208" s="10">
        <v>0.417441626381021</v>
      </c>
      <c r="DI208" s="10">
        <v>0.38261640075422498</v>
      </c>
      <c r="DJ208" s="10">
        <v>0.37942667155216298</v>
      </c>
      <c r="DK208" s="10">
        <v>0.40550597344432598</v>
      </c>
      <c r="DL208" s="10">
        <v>0.37541188310270002</v>
      </c>
      <c r="DM208" s="10">
        <v>0.45601326797210601</v>
      </c>
      <c r="DN208" s="12">
        <v>0.15557678864806901</v>
      </c>
      <c r="DO208" s="10">
        <v>0</v>
      </c>
      <c r="DP208" s="10">
        <v>0</v>
      </c>
      <c r="DQ208" s="10">
        <v>0.43057501572852802</v>
      </c>
      <c r="DR208" s="11">
        <v>0.49489867507283603</v>
      </c>
      <c r="DS208" s="10">
        <v>0.37108404681384799</v>
      </c>
      <c r="DT208" s="10">
        <v>0.38513434243255301</v>
      </c>
      <c r="DU208" s="10">
        <v>0.39499035167993701</v>
      </c>
      <c r="DV208" s="12">
        <v>0.22930918632386299</v>
      </c>
      <c r="DW208" s="10">
        <v>0</v>
      </c>
      <c r="DX208" s="12">
        <v>0</v>
      </c>
      <c r="DY208" s="12">
        <v>0.34259093060852802</v>
      </c>
      <c r="DZ208" s="10">
        <v>0.39144291341151399</v>
      </c>
      <c r="EA208" s="10">
        <v>0.39674343682947</v>
      </c>
      <c r="EB208" s="11">
        <v>0.436489021415011</v>
      </c>
      <c r="EC208" s="10">
        <v>0</v>
      </c>
      <c r="ED208" s="12">
        <v>0</v>
      </c>
      <c r="EE208" s="10">
        <v>0.369423345062796</v>
      </c>
      <c r="EF208" s="10">
        <v>0.40202665866463499</v>
      </c>
      <c r="EG208" s="10">
        <v>0.37984988550772097</v>
      </c>
      <c r="EH208" s="10">
        <v>0.41486478757891099</v>
      </c>
      <c r="EI208" s="10">
        <v>0</v>
      </c>
      <c r="EJ208" s="10">
        <v>0</v>
      </c>
      <c r="EK208" s="12">
        <v>0.31543356509097398</v>
      </c>
      <c r="EL208" s="10">
        <v>0.38244231020674802</v>
      </c>
      <c r="EM208" s="10">
        <v>0.41559261567921202</v>
      </c>
      <c r="EN208" s="11">
        <v>0.45867946757511002</v>
      </c>
      <c r="EO208" s="10">
        <v>0</v>
      </c>
      <c r="EP208" s="10">
        <v>0</v>
      </c>
      <c r="EQ208" s="10">
        <v>0.42645764587698798</v>
      </c>
      <c r="ER208" s="11">
        <v>0.45018146014959498</v>
      </c>
      <c r="ES208" s="10">
        <v>0.38116072055081601</v>
      </c>
      <c r="ET208" s="10">
        <v>0.370221787154634</v>
      </c>
      <c r="EU208" s="10">
        <v>0.35215324344388499</v>
      </c>
      <c r="EV208" s="12">
        <v>0.242516374682689</v>
      </c>
      <c r="EW208" s="10">
        <v>0</v>
      </c>
      <c r="EX208" s="10">
        <v>0</v>
      </c>
      <c r="EY208" s="10">
        <v>0.41573247652428802</v>
      </c>
      <c r="EZ208" s="10">
        <v>0.355283631066797</v>
      </c>
      <c r="FA208" s="10">
        <v>0.37971615737831199</v>
      </c>
      <c r="FB208" s="10">
        <v>0.46449702549100902</v>
      </c>
      <c r="FC208" s="12">
        <v>0.15557678864806901</v>
      </c>
      <c r="FD208" s="10">
        <v>0</v>
      </c>
      <c r="FE208" s="10">
        <v>0</v>
      </c>
      <c r="FF208" s="11">
        <v>0.48139113253703802</v>
      </c>
      <c r="FG208" s="10">
        <v>0.40952180771706298</v>
      </c>
      <c r="FH208" s="10">
        <v>0.361922575238738</v>
      </c>
      <c r="FI208" s="12">
        <v>0.24771751604478701</v>
      </c>
      <c r="FJ208" s="10">
        <v>0</v>
      </c>
    </row>
    <row r="209" spans="1:166" x14ac:dyDescent="0.35">
      <c r="A209" s="13" t="s">
        <v>329</v>
      </c>
      <c r="B209" s="10">
        <v>0.17399993630542701</v>
      </c>
      <c r="C209" s="10">
        <v>0.16647079645023199</v>
      </c>
      <c r="D209" s="10">
        <v>0.181704128060139</v>
      </c>
      <c r="E209" s="11">
        <v>0.37272865719633202</v>
      </c>
      <c r="F209" s="11">
        <v>0.22554924228641501</v>
      </c>
      <c r="G209" s="10">
        <v>0.19579611459378601</v>
      </c>
      <c r="H209" s="10">
        <v>0.14816932303803301</v>
      </c>
      <c r="I209" s="12">
        <v>0.12788508812762001</v>
      </c>
      <c r="J209" s="12">
        <v>9.0285476590161604E-2</v>
      </c>
      <c r="K209" s="11">
        <v>0.23422885706450899</v>
      </c>
      <c r="L209" s="10">
        <v>0</v>
      </c>
      <c r="M209" s="12">
        <v>0.16161003585077999</v>
      </c>
      <c r="N209" s="11">
        <v>0.23422885706450899</v>
      </c>
      <c r="O209" s="11">
        <v>0.38311990789078199</v>
      </c>
      <c r="P209" s="10">
        <v>0.17529498030978199</v>
      </c>
      <c r="Q209" s="10">
        <v>0.195929320855493</v>
      </c>
      <c r="R209" s="10">
        <v>0.13438119009216101</v>
      </c>
      <c r="S209" s="10">
        <v>0.12960024766940501</v>
      </c>
      <c r="T209" s="12">
        <v>9.23881190235325E-2</v>
      </c>
      <c r="U209" s="11">
        <v>0.22144958252321401</v>
      </c>
      <c r="V209" s="10">
        <v>0</v>
      </c>
      <c r="W209" s="12">
        <v>0.15456259124975</v>
      </c>
      <c r="X209" s="11">
        <v>0.22144958252321401</v>
      </c>
      <c r="Y209" s="11">
        <v>0</v>
      </c>
      <c r="Z209" s="11">
        <v>0.269628725773355</v>
      </c>
      <c r="AA209" s="10">
        <v>0.19566894143688199</v>
      </c>
      <c r="AB209" s="10">
        <v>0.161249465565281</v>
      </c>
      <c r="AC209" s="12">
        <v>0.12667337500407999</v>
      </c>
      <c r="AD209" s="12">
        <v>8.9391405181840605E-2</v>
      </c>
      <c r="AE209" s="11">
        <v>0.24620850204917</v>
      </c>
      <c r="AF209" s="10">
        <v>0</v>
      </c>
      <c r="AG209" s="10">
        <v>0.16937854157145801</v>
      </c>
      <c r="AH209" s="11">
        <v>0.24620850204917</v>
      </c>
      <c r="AI209" s="12">
        <v>0.164606724555936</v>
      </c>
      <c r="AJ209" s="10">
        <v>0.15981553044553301</v>
      </c>
      <c r="AK209" s="10">
        <v>0.16987814013649999</v>
      </c>
      <c r="AL209" s="11">
        <v>0.30071136695052703</v>
      </c>
      <c r="AM209" s="11">
        <v>0</v>
      </c>
      <c r="AN209" s="11">
        <v>0</v>
      </c>
      <c r="AO209" s="10">
        <v>0</v>
      </c>
      <c r="AP209" s="10">
        <v>0</v>
      </c>
      <c r="AQ209" s="11">
        <v>0</v>
      </c>
      <c r="AR209" s="11">
        <v>0.291147569117917</v>
      </c>
      <c r="AS209" s="11">
        <v>0</v>
      </c>
      <c r="AT209" s="10">
        <v>0</v>
      </c>
      <c r="AU209" s="11">
        <v>0.30071136695052703</v>
      </c>
      <c r="AV209" s="10">
        <v>0</v>
      </c>
      <c r="AW209" s="10">
        <v>0</v>
      </c>
      <c r="AX209" s="11">
        <v>0</v>
      </c>
      <c r="AY209" s="11">
        <v>0</v>
      </c>
      <c r="AZ209" s="10">
        <v>0</v>
      </c>
      <c r="BA209" s="11">
        <v>0</v>
      </c>
      <c r="BB209" s="11">
        <v>0.203243472552677</v>
      </c>
      <c r="BC209" s="12">
        <v>0.148848436062999</v>
      </c>
      <c r="BD209" s="10">
        <v>0.19089988341120201</v>
      </c>
      <c r="BE209" s="12">
        <v>0.14662702848093201</v>
      </c>
      <c r="BF209" s="11">
        <v>0.21529537349446001</v>
      </c>
      <c r="BG209" s="10">
        <v>0.15077768444971501</v>
      </c>
      <c r="BH209" s="12">
        <v>0.15666536454590399</v>
      </c>
      <c r="BI209" s="11">
        <v>0.26549882823662901</v>
      </c>
      <c r="BJ209" s="12">
        <v>0.15219623149068601</v>
      </c>
      <c r="BK209" s="11">
        <v>0.24367090602751201</v>
      </c>
      <c r="BL209" s="10">
        <v>0.161036065495577</v>
      </c>
      <c r="BM209" s="11">
        <v>0.28784797303078302</v>
      </c>
      <c r="BN209" s="11">
        <v>0.210395904232419</v>
      </c>
      <c r="BO209" s="12">
        <v>0.13169170635691699</v>
      </c>
      <c r="BP209" s="11">
        <v>0.280872998929656</v>
      </c>
      <c r="BQ209" s="10">
        <v>0.19265310358185</v>
      </c>
      <c r="BR209" s="12">
        <v>0.124519004234651</v>
      </c>
      <c r="BS209" s="11">
        <v>0.25997814797572599</v>
      </c>
      <c r="BT209" s="11">
        <v>0.22373581217545699</v>
      </c>
      <c r="BU209" s="12">
        <v>0.13983011376256799</v>
      </c>
      <c r="BV209" s="11">
        <v>0.30175248646893299</v>
      </c>
      <c r="BW209" s="12">
        <v>0.124599442671389</v>
      </c>
      <c r="BX209" s="12">
        <v>0.14312373671376599</v>
      </c>
      <c r="BY209" s="10">
        <v>0.19565434732378101</v>
      </c>
      <c r="BZ209" s="12">
        <v>9.99434026012605E-2</v>
      </c>
      <c r="CA209" s="11">
        <v>0.29598648306397302</v>
      </c>
      <c r="CB209" s="11">
        <v>0.19329310241870401</v>
      </c>
      <c r="CC209" s="12">
        <v>0.116684044958682</v>
      </c>
      <c r="CD209" s="11">
        <v>0.21110464181736299</v>
      </c>
      <c r="CE209" s="10">
        <v>0.193432739237932</v>
      </c>
      <c r="CF209" s="12">
        <v>0.14477544099915701</v>
      </c>
      <c r="CG209" s="10">
        <v>0.14334063847818501</v>
      </c>
      <c r="CH209" s="12">
        <v>0.149921470716604</v>
      </c>
      <c r="CI209" s="10">
        <v>0.17021672760571299</v>
      </c>
      <c r="CJ209" s="10">
        <v>0.17879432720844099</v>
      </c>
      <c r="CK209" s="10">
        <v>0.16985323243602299</v>
      </c>
      <c r="CL209" s="10">
        <v>0.167551817238593</v>
      </c>
      <c r="CM209" s="10">
        <v>0.17247273068610799</v>
      </c>
      <c r="CN209" s="10">
        <v>0.186827554862944</v>
      </c>
      <c r="CO209" s="10">
        <v>0.170412554479971</v>
      </c>
      <c r="CP209" s="10">
        <v>0.1771842836984</v>
      </c>
      <c r="CQ209" s="10">
        <v>0.177656786883162</v>
      </c>
      <c r="CR209" s="10">
        <v>0.17370737425987401</v>
      </c>
      <c r="CS209" s="10">
        <v>0.17190979910451601</v>
      </c>
      <c r="CT209" s="10">
        <v>0.184045016775361</v>
      </c>
      <c r="CU209" s="10">
        <v>0.16837258951168599</v>
      </c>
      <c r="CV209" s="11">
        <v>0.23538586066624201</v>
      </c>
      <c r="CW209" s="10">
        <v>0</v>
      </c>
      <c r="CX209" s="10">
        <v>0</v>
      </c>
      <c r="CY209" s="11">
        <v>0.23369265755166399</v>
      </c>
      <c r="CZ209" s="12">
        <v>9.2821832092375794E-2</v>
      </c>
      <c r="DA209" s="12">
        <v>0.12781043390713401</v>
      </c>
      <c r="DB209" s="10">
        <v>0.14841880253619699</v>
      </c>
      <c r="DC209" s="10">
        <v>0.19591875037894299</v>
      </c>
      <c r="DD209" s="11">
        <v>0.223615026519287</v>
      </c>
      <c r="DE209" s="11">
        <v>0.37204809959007101</v>
      </c>
      <c r="DF209" s="10">
        <v>0</v>
      </c>
      <c r="DG209" s="10">
        <v>0</v>
      </c>
      <c r="DH209" s="11">
        <v>0.22144958252321401</v>
      </c>
      <c r="DI209" s="12">
        <v>9.23881190235325E-2</v>
      </c>
      <c r="DJ209" s="10">
        <v>0.13035883135750401</v>
      </c>
      <c r="DK209" s="10">
        <v>0.13348434008447299</v>
      </c>
      <c r="DL209" s="10">
        <v>0.19675339171812201</v>
      </c>
      <c r="DM209" s="10">
        <v>0.174570285181504</v>
      </c>
      <c r="DN209" s="11">
        <v>0.381172569071141</v>
      </c>
      <c r="DO209" s="10">
        <v>0</v>
      </c>
      <c r="DP209" s="10">
        <v>0</v>
      </c>
      <c r="DQ209" s="11">
        <v>0.245388923345642</v>
      </c>
      <c r="DR209" s="12">
        <v>9.4590924589657899E-2</v>
      </c>
      <c r="DS209" s="12">
        <v>0.12577833853459899</v>
      </c>
      <c r="DT209" s="10">
        <v>0.162789786924426</v>
      </c>
      <c r="DU209" s="10">
        <v>0.19512744454096401</v>
      </c>
      <c r="DV209" s="11">
        <v>0.26630229268413202</v>
      </c>
      <c r="DW209" s="11">
        <v>0</v>
      </c>
      <c r="DX209" s="11">
        <v>0</v>
      </c>
      <c r="DY209" s="11">
        <v>0.23118254628055901</v>
      </c>
      <c r="DZ209" s="10">
        <v>0.166039315654577</v>
      </c>
      <c r="EA209" s="12">
        <v>0.109081545452719</v>
      </c>
      <c r="EB209" s="11">
        <v>0.20591139330566599</v>
      </c>
      <c r="EC209" s="10">
        <v>0</v>
      </c>
      <c r="ED209" s="11">
        <v>0</v>
      </c>
      <c r="EE209" s="10">
        <v>0.208664475789195</v>
      </c>
      <c r="EF209" s="10">
        <v>0.15944480933989899</v>
      </c>
      <c r="EG209" s="12">
        <v>0.109656586414518</v>
      </c>
      <c r="EH209" s="10">
        <v>0.20597872707379999</v>
      </c>
      <c r="EI209" s="10">
        <v>0</v>
      </c>
      <c r="EJ209" s="11">
        <v>0</v>
      </c>
      <c r="EK209" s="11">
        <v>0.25327668643335499</v>
      </c>
      <c r="EL209" s="10">
        <v>0.17218477894953599</v>
      </c>
      <c r="EM209" s="12">
        <v>0.10967394545956401</v>
      </c>
      <c r="EN209" s="10">
        <v>0.20362328702805901</v>
      </c>
      <c r="EO209" s="10">
        <v>0</v>
      </c>
      <c r="EP209" s="10">
        <v>0</v>
      </c>
      <c r="EQ209" s="11">
        <v>0.30071136695052703</v>
      </c>
      <c r="ER209" s="12">
        <v>0.12713809010222499</v>
      </c>
      <c r="ES209" s="12">
        <v>0.12356884247432701</v>
      </c>
      <c r="ET209" s="10">
        <v>0.183454947668615</v>
      </c>
      <c r="EU209" s="11">
        <v>0.21882373812369199</v>
      </c>
      <c r="EV209" s="11">
        <v>0.37204809959007101</v>
      </c>
      <c r="EW209" s="10">
        <v>0</v>
      </c>
      <c r="EX209" s="11">
        <v>0</v>
      </c>
      <c r="EY209" s="10">
        <v>0.13745151369945699</v>
      </c>
      <c r="EZ209" s="12">
        <v>0.122861516631323</v>
      </c>
      <c r="FA209" s="10">
        <v>0.17230152656026401</v>
      </c>
      <c r="FB209" s="10">
        <v>0.176861207526916</v>
      </c>
      <c r="FC209" s="11">
        <v>0.381172569071141</v>
      </c>
      <c r="FD209" s="10">
        <v>0</v>
      </c>
      <c r="FE209" s="11">
        <v>0</v>
      </c>
      <c r="FF209" s="12">
        <v>0.116630878523138</v>
      </c>
      <c r="FG209" s="12">
        <v>0.12467132498684499</v>
      </c>
      <c r="FH209" s="10">
        <v>0.19409797872007301</v>
      </c>
      <c r="FI209" s="11">
        <v>0.25826146222617102</v>
      </c>
      <c r="FJ209" s="11">
        <v>0</v>
      </c>
    </row>
    <row r="210" spans="1:166" x14ac:dyDescent="0.35">
      <c r="A210" s="13" t="s">
        <v>260</v>
      </c>
      <c r="B210" s="10">
        <v>4.67173626477572E-2</v>
      </c>
      <c r="C210" s="10">
        <v>5.0801467223964697E-2</v>
      </c>
      <c r="D210" s="10">
        <v>4.2700497364919703E-2</v>
      </c>
      <c r="E210" s="11">
        <v>0.203262361184364</v>
      </c>
      <c r="F210" s="11">
        <v>8.8214964160469395E-2</v>
      </c>
      <c r="G210" s="10">
        <v>5.60831079784865E-2</v>
      </c>
      <c r="H210" s="10">
        <v>3.67241216068106E-2</v>
      </c>
      <c r="I210" s="12">
        <v>2.3148775217401898E-2</v>
      </c>
      <c r="J210" s="12">
        <v>2.0892716629377899E-2</v>
      </c>
      <c r="K210" s="10">
        <v>3.36501200682068E-2</v>
      </c>
      <c r="L210" s="10">
        <v>0</v>
      </c>
      <c r="M210" s="10">
        <v>4.9405470499215898E-2</v>
      </c>
      <c r="N210" s="10">
        <v>3.36501200682068E-2</v>
      </c>
      <c r="O210" s="11">
        <v>0.245595041139688</v>
      </c>
      <c r="P210" s="11">
        <v>9.4924476324562607E-2</v>
      </c>
      <c r="Q210" s="10">
        <v>6.23430892905198E-2</v>
      </c>
      <c r="R210" s="12">
        <v>1.67556525637917E-2</v>
      </c>
      <c r="S210" s="10">
        <v>2.5183253746961402E-2</v>
      </c>
      <c r="T210" s="10">
        <v>2.8934361598050101E-2</v>
      </c>
      <c r="U210" s="10">
        <v>4.4786192996790701E-2</v>
      </c>
      <c r="V210" s="10">
        <v>0</v>
      </c>
      <c r="W210" s="10">
        <v>5.21043537544034E-2</v>
      </c>
      <c r="X210" s="10">
        <v>4.4786192996790701E-2</v>
      </c>
      <c r="Y210" s="11">
        <v>0</v>
      </c>
      <c r="Z210" s="11">
        <v>8.3399184072035906E-2</v>
      </c>
      <c r="AA210" s="10">
        <v>5.0106650299937598E-2</v>
      </c>
      <c r="AB210" s="10">
        <v>5.3177260081487598E-2</v>
      </c>
      <c r="AC210" s="10">
        <v>2.11714676970963E-2</v>
      </c>
      <c r="AD210" s="12">
        <v>1.27693654309685E-2</v>
      </c>
      <c r="AE210" s="10">
        <v>2.2247323381581498E-2</v>
      </c>
      <c r="AF210" s="10">
        <v>0</v>
      </c>
      <c r="AG210" s="10">
        <v>4.6608718611164897E-2</v>
      </c>
      <c r="AH210" s="10">
        <v>2.2247323381581498E-2</v>
      </c>
      <c r="AI210" s="10">
        <v>4.5990536101621002E-2</v>
      </c>
      <c r="AJ210" s="10">
        <v>5.0092942918577098E-2</v>
      </c>
      <c r="AK210" s="10">
        <v>4.1873283937084997E-2</v>
      </c>
      <c r="AL210" s="10">
        <v>5.6522020942270899E-2</v>
      </c>
      <c r="AM210" s="10">
        <v>0</v>
      </c>
      <c r="AN210" s="10">
        <v>0</v>
      </c>
      <c r="AO210" s="10">
        <v>0</v>
      </c>
      <c r="AP210" s="10">
        <v>0</v>
      </c>
      <c r="AQ210" s="10">
        <v>0</v>
      </c>
      <c r="AR210" s="10">
        <v>5.3123153782885103E-2</v>
      </c>
      <c r="AS210" s="10">
        <v>0</v>
      </c>
      <c r="AT210" s="10">
        <v>0</v>
      </c>
      <c r="AU210" s="10">
        <v>5.6522020942270899E-2</v>
      </c>
      <c r="AV210" s="10">
        <v>0</v>
      </c>
      <c r="AW210" s="10">
        <v>0</v>
      </c>
      <c r="AX210" s="10">
        <v>0</v>
      </c>
      <c r="AY210" s="11">
        <v>0</v>
      </c>
      <c r="AZ210" s="10">
        <v>0</v>
      </c>
      <c r="BA210" s="10">
        <v>0</v>
      </c>
      <c r="BB210" s="11">
        <v>7.1137544332660896E-2</v>
      </c>
      <c r="BC210" s="12">
        <v>2.57142869466861E-2</v>
      </c>
      <c r="BD210" s="11">
        <v>7.29881794525159E-2</v>
      </c>
      <c r="BE210" s="12">
        <v>3.2779182143544201E-2</v>
      </c>
      <c r="BF210" s="11">
        <v>6.8840078371485799E-2</v>
      </c>
      <c r="BG210" s="12">
        <v>1.8634575796744698E-2</v>
      </c>
      <c r="BH210" s="12">
        <v>3.38242208845628E-2</v>
      </c>
      <c r="BI210" s="11">
        <v>0.114772587848004</v>
      </c>
      <c r="BJ210" s="12">
        <v>3.5606542025082802E-2</v>
      </c>
      <c r="BK210" s="11">
        <v>0.13297909531257501</v>
      </c>
      <c r="BL210" s="12">
        <v>3.1919400816318201E-2</v>
      </c>
      <c r="BM210" s="11">
        <v>9.8068388626796094E-2</v>
      </c>
      <c r="BN210" s="12">
        <v>2.4278087760802401E-2</v>
      </c>
      <c r="BO210" s="12">
        <v>2.8822221212260302E-2</v>
      </c>
      <c r="BP210" s="11">
        <v>0.12989404449275899</v>
      </c>
      <c r="BQ210" s="10">
        <v>3.0723357658947001E-2</v>
      </c>
      <c r="BR210" s="12">
        <v>2.9871537083598701E-2</v>
      </c>
      <c r="BS210" s="11">
        <v>0.152541193071832</v>
      </c>
      <c r="BT210" s="12">
        <v>1.96706059038637E-2</v>
      </c>
      <c r="BU210" s="12">
        <v>2.7208303366885199E-2</v>
      </c>
      <c r="BV210" s="11">
        <v>0.10985187307321299</v>
      </c>
      <c r="BW210" s="12">
        <v>3.2252141800142901E-2</v>
      </c>
      <c r="BX210" s="12">
        <v>2.79570341810839E-2</v>
      </c>
      <c r="BY210" s="10">
        <v>3.3549849341089101E-2</v>
      </c>
      <c r="BZ210" s="12">
        <v>2.6979666678090899E-2</v>
      </c>
      <c r="CA210" s="11">
        <v>8.57888432872429E-2</v>
      </c>
      <c r="CB210" s="11">
        <v>5.7602745462850401E-2</v>
      </c>
      <c r="CC210" s="12">
        <v>2.4520618046970501E-2</v>
      </c>
      <c r="CD210" s="11">
        <v>6.9476275348321098E-2</v>
      </c>
      <c r="CE210" s="11">
        <v>6.4708642556069701E-2</v>
      </c>
      <c r="CF210" s="12">
        <v>2.7146574456581699E-2</v>
      </c>
      <c r="CG210" s="10">
        <v>3.9884601612616803E-2</v>
      </c>
      <c r="CH210" s="10">
        <v>4.26613302233411E-2</v>
      </c>
      <c r="CI210" s="10">
        <v>4.2949042091410199E-2</v>
      </c>
      <c r="CJ210" s="10">
        <v>5.0371149050249697E-2</v>
      </c>
      <c r="CK210" s="10">
        <v>4.3608517979085201E-2</v>
      </c>
      <c r="CL210" s="10">
        <v>4.4565851553942597E-2</v>
      </c>
      <c r="CM210" s="10">
        <v>4.2518869476335701E-2</v>
      </c>
      <c r="CN210" s="10">
        <v>5.6334416293313497E-2</v>
      </c>
      <c r="CO210" s="12">
        <v>3.6972733806570797E-2</v>
      </c>
      <c r="CP210" s="10">
        <v>5.5861256408841403E-2</v>
      </c>
      <c r="CQ210" s="10">
        <v>5.4718484931595403E-2</v>
      </c>
      <c r="CR210" s="11">
        <v>6.0723069642770099E-2</v>
      </c>
      <c r="CS210" s="12">
        <v>3.9601909718591302E-2</v>
      </c>
      <c r="CT210" s="12">
        <v>2.6693364021176599E-2</v>
      </c>
      <c r="CU210" s="11">
        <v>5.8449036030133898E-2</v>
      </c>
      <c r="CV210" s="10">
        <v>4.3779264115146897E-2</v>
      </c>
      <c r="CW210" s="10">
        <v>0</v>
      </c>
      <c r="CX210" s="10">
        <v>0</v>
      </c>
      <c r="CY210" s="10">
        <v>3.4092806340313801E-2</v>
      </c>
      <c r="CZ210" s="12">
        <v>2.07150641633982E-2</v>
      </c>
      <c r="DA210" s="12">
        <v>2.3135261884499901E-2</v>
      </c>
      <c r="DB210" s="10">
        <v>3.6785955697978101E-2</v>
      </c>
      <c r="DC210" s="10">
        <v>5.6118235314875503E-2</v>
      </c>
      <c r="DD210" s="11">
        <v>8.9409274118467497E-2</v>
      </c>
      <c r="DE210" s="11">
        <v>0.199012689073121</v>
      </c>
      <c r="DF210" s="10">
        <v>0</v>
      </c>
      <c r="DG210" s="10">
        <v>0</v>
      </c>
      <c r="DH210" s="10">
        <v>4.4786192996790701E-2</v>
      </c>
      <c r="DI210" s="10">
        <v>2.8934361598050101E-2</v>
      </c>
      <c r="DJ210" s="10">
        <v>2.5330657828737901E-2</v>
      </c>
      <c r="DK210" s="12">
        <v>1.6643826592311999E-2</v>
      </c>
      <c r="DL210" s="10">
        <v>6.2605301822805798E-2</v>
      </c>
      <c r="DM210" s="11">
        <v>9.4532044633562698E-2</v>
      </c>
      <c r="DN210" s="11">
        <v>0.24434671979779901</v>
      </c>
      <c r="DO210" s="10">
        <v>0</v>
      </c>
      <c r="DP210" s="10">
        <v>0</v>
      </c>
      <c r="DQ210" s="10">
        <v>2.2880896351228801E-2</v>
      </c>
      <c r="DR210" s="12">
        <v>1.254744415953E-2</v>
      </c>
      <c r="DS210" s="12">
        <v>2.1021876390314401E-2</v>
      </c>
      <c r="DT210" s="10">
        <v>5.3685231188474701E-2</v>
      </c>
      <c r="DU210" s="10">
        <v>4.99679844728367E-2</v>
      </c>
      <c r="DV210" s="11">
        <v>8.5957039121335205E-2</v>
      </c>
      <c r="DW210" s="11">
        <v>0</v>
      </c>
      <c r="DX210" s="11">
        <v>0</v>
      </c>
      <c r="DY210" s="11">
        <v>9.7708854515080004E-2</v>
      </c>
      <c r="DZ210" s="10">
        <v>3.5193453733051099E-2</v>
      </c>
      <c r="EA210" s="12">
        <v>2.2953741913739299E-2</v>
      </c>
      <c r="EB210" s="10">
        <v>3.1914264011085103E-2</v>
      </c>
      <c r="EC210" s="10">
        <v>0</v>
      </c>
      <c r="ED210" s="11">
        <v>0</v>
      </c>
      <c r="EE210" s="11">
        <v>0.109169100374718</v>
      </c>
      <c r="EF210" s="12">
        <v>2.2113223145501799E-2</v>
      </c>
      <c r="EG210" s="12">
        <v>2.4892925587287101E-2</v>
      </c>
      <c r="EH210" s="10">
        <v>4.8143155534820202E-2</v>
      </c>
      <c r="EI210" s="10">
        <v>0</v>
      </c>
      <c r="EJ210" s="11">
        <v>0</v>
      </c>
      <c r="EK210" s="11">
        <v>8.7472145373758803E-2</v>
      </c>
      <c r="EL210" s="10">
        <v>4.5686541027037397E-2</v>
      </c>
      <c r="EM210" s="12">
        <v>2.10020976922928E-2</v>
      </c>
      <c r="EN210" s="12">
        <v>1.69845986380836E-2</v>
      </c>
      <c r="EO210" s="10">
        <v>0</v>
      </c>
      <c r="EP210" s="10">
        <v>0</v>
      </c>
      <c r="EQ210" s="10">
        <v>5.6522020942270899E-2</v>
      </c>
      <c r="ER210" s="12">
        <v>1.9327265129047502E-2</v>
      </c>
      <c r="ES210" s="12">
        <v>1.84065130875486E-2</v>
      </c>
      <c r="ET210" s="10">
        <v>5.95663585045254E-2</v>
      </c>
      <c r="EU210" s="11">
        <v>7.7870277153053002E-2</v>
      </c>
      <c r="EV210" s="11">
        <v>0.199012689073121</v>
      </c>
      <c r="EW210" s="10">
        <v>0</v>
      </c>
      <c r="EX210" s="10">
        <v>0</v>
      </c>
      <c r="EY210" s="10">
        <v>2.9931159277416901E-2</v>
      </c>
      <c r="EZ210" s="12">
        <v>2.20931713155126E-2</v>
      </c>
      <c r="FA210" s="10">
        <v>5.0303163352388998E-2</v>
      </c>
      <c r="FB210" s="10">
        <v>7.8867477679086695E-2</v>
      </c>
      <c r="FC210" s="11">
        <v>0.24434671979779901</v>
      </c>
      <c r="FD210" s="10">
        <v>0</v>
      </c>
      <c r="FE210" s="10">
        <v>0</v>
      </c>
      <c r="FF210" s="12">
        <v>9.0110563877574008E-3</v>
      </c>
      <c r="FG210" s="12">
        <v>1.45762595277487E-2</v>
      </c>
      <c r="FH210" s="10">
        <v>6.6826451223662098E-2</v>
      </c>
      <c r="FI210" s="10">
        <v>7.7602454992569403E-2</v>
      </c>
      <c r="FJ210" s="11">
        <v>0</v>
      </c>
    </row>
    <row r="211" spans="1:166" x14ac:dyDescent="0.35">
      <c r="A211" s="13" t="s">
        <v>112</v>
      </c>
      <c r="B211" s="10">
        <v>1.5205304287148599E-2</v>
      </c>
      <c r="C211" s="10">
        <v>1.3237877026267299E-2</v>
      </c>
      <c r="D211" s="10">
        <v>1.73017705466329E-2</v>
      </c>
      <c r="E211" s="10">
        <v>1.12947091530354E-2</v>
      </c>
      <c r="F211" s="10">
        <v>2.5153735752824102E-2</v>
      </c>
      <c r="G211" s="10">
        <v>1.52502259536324E-2</v>
      </c>
      <c r="H211" s="10">
        <v>1.00178577364091E-2</v>
      </c>
      <c r="I211" s="10">
        <v>2.18782952836972E-2</v>
      </c>
      <c r="J211" s="10">
        <v>1.1591197082341499E-2</v>
      </c>
      <c r="K211" s="10">
        <v>1.2456344289662901E-2</v>
      </c>
      <c r="L211" s="10">
        <v>0</v>
      </c>
      <c r="M211" s="10">
        <v>1.5770802394924802E-2</v>
      </c>
      <c r="N211" s="10">
        <v>1.2456344289662901E-2</v>
      </c>
      <c r="O211" s="10">
        <v>8.4931475461172308E-3</v>
      </c>
      <c r="P211" s="10">
        <v>2.3981727689341498E-2</v>
      </c>
      <c r="Q211" s="10">
        <v>1.18232856159629E-2</v>
      </c>
      <c r="R211" s="10">
        <v>8.0828601000785608E-3</v>
      </c>
      <c r="S211" s="10">
        <v>9.2465745319062903E-3</v>
      </c>
      <c r="T211" s="10">
        <v>1.36950576150304E-2</v>
      </c>
      <c r="U211" s="10">
        <v>1.88962272122177E-2</v>
      </c>
      <c r="V211" s="10">
        <v>0</v>
      </c>
      <c r="W211" s="10">
        <v>1.20122989456411E-2</v>
      </c>
      <c r="X211" s="10">
        <v>1.88962272122177E-2</v>
      </c>
      <c r="Y211" s="10">
        <v>0</v>
      </c>
      <c r="Z211" s="10">
        <v>2.6361515897622999E-2</v>
      </c>
      <c r="AA211" s="10">
        <v>1.8521955192763701E-2</v>
      </c>
      <c r="AB211" s="10">
        <v>1.18307172252231E-2</v>
      </c>
      <c r="AC211" s="11">
        <v>3.4850739344243702E-2</v>
      </c>
      <c r="AD211" s="10">
        <v>9.5547767810057593E-3</v>
      </c>
      <c r="AE211" s="10">
        <v>5.6731864500109497E-3</v>
      </c>
      <c r="AF211" s="10">
        <v>0</v>
      </c>
      <c r="AG211" s="10">
        <v>1.9523776748075702E-2</v>
      </c>
      <c r="AH211" s="10">
        <v>5.6731864500109497E-3</v>
      </c>
      <c r="AI211" s="10">
        <v>1.6032044728413301E-2</v>
      </c>
      <c r="AJ211" s="10">
        <v>1.3973553962721499E-2</v>
      </c>
      <c r="AK211" s="10">
        <v>1.8188454501869799E-2</v>
      </c>
      <c r="AL211" s="10">
        <v>4.0528394137282599E-3</v>
      </c>
      <c r="AM211" s="10">
        <v>0</v>
      </c>
      <c r="AN211" s="10">
        <v>0</v>
      </c>
      <c r="AO211" s="10">
        <v>0</v>
      </c>
      <c r="AP211" s="10">
        <v>0</v>
      </c>
      <c r="AQ211" s="10">
        <v>0</v>
      </c>
      <c r="AR211" s="10">
        <v>4.2495504771697104E-3</v>
      </c>
      <c r="AS211" s="10">
        <v>0</v>
      </c>
      <c r="AT211" s="10">
        <v>0</v>
      </c>
      <c r="AU211" s="10">
        <v>4.0528394137282599E-3</v>
      </c>
      <c r="AV211" s="10">
        <v>0</v>
      </c>
      <c r="AW211" s="10">
        <v>0</v>
      </c>
      <c r="AX211" s="10">
        <v>0</v>
      </c>
      <c r="AY211" s="10">
        <v>0</v>
      </c>
      <c r="AZ211" s="10">
        <v>0</v>
      </c>
      <c r="BA211" s="10">
        <v>0</v>
      </c>
      <c r="BB211" s="10">
        <v>1.4990454367339499E-2</v>
      </c>
      <c r="BC211" s="10">
        <v>1.53900903460054E-2</v>
      </c>
      <c r="BD211" s="10">
        <v>1.24629593495125E-2</v>
      </c>
      <c r="BE211" s="10">
        <v>1.38673433095303E-2</v>
      </c>
      <c r="BF211" s="10">
        <v>1.7385628127693498E-2</v>
      </c>
      <c r="BG211" s="10">
        <v>1.7224565408257099E-2</v>
      </c>
      <c r="BH211" s="10">
        <v>1.34974194483735E-2</v>
      </c>
      <c r="BI211" s="10">
        <v>2.4220212325368699E-2</v>
      </c>
      <c r="BJ211" s="10">
        <v>1.26952121974806E-2</v>
      </c>
      <c r="BK211" s="10">
        <v>1.6172732439710399E-2</v>
      </c>
      <c r="BL211" s="10">
        <v>1.44328627436824E-2</v>
      </c>
      <c r="BM211" s="11">
        <v>3.2035464337244399E-2</v>
      </c>
      <c r="BN211" s="12">
        <v>2.7363192090905401E-3</v>
      </c>
      <c r="BO211" s="10">
        <v>1.4302296175953501E-2</v>
      </c>
      <c r="BP211" s="10">
        <v>1.9637663077064101E-2</v>
      </c>
      <c r="BQ211" s="10">
        <v>1.8219409660257301E-3</v>
      </c>
      <c r="BR211" s="10">
        <v>1.6940661122568201E-2</v>
      </c>
      <c r="BS211" s="10">
        <v>1.44617586503396E-2</v>
      </c>
      <c r="BT211" s="10">
        <v>3.5838127781342801E-3</v>
      </c>
      <c r="BU211" s="10">
        <v>1.15540578681489E-2</v>
      </c>
      <c r="BV211" s="10">
        <v>2.4512158439212201E-2</v>
      </c>
      <c r="BW211" s="10">
        <v>1.47578884952225E-2</v>
      </c>
      <c r="BX211" s="10">
        <v>1.3138635144533299E-2</v>
      </c>
      <c r="BY211" s="10">
        <v>2.35702327616664E-2</v>
      </c>
      <c r="BZ211" s="10">
        <v>9.3164225448145403E-3</v>
      </c>
      <c r="CA211" s="10">
        <v>1.7527853366343799E-2</v>
      </c>
      <c r="CB211" s="11">
        <v>2.3315591254465199E-2</v>
      </c>
      <c r="CC211" s="12">
        <v>7.1713213723811299E-3</v>
      </c>
      <c r="CD211" s="11">
        <v>2.9019644903197198E-2</v>
      </c>
      <c r="CE211" s="10">
        <v>1.9074719016466402E-2</v>
      </c>
      <c r="CF211" s="12">
        <v>5.9148249993163197E-3</v>
      </c>
      <c r="CG211" s="10">
        <v>4.8495220824252101E-3</v>
      </c>
      <c r="CH211" s="10">
        <v>1.7442299540394401E-2</v>
      </c>
      <c r="CI211" s="10">
        <v>1.0661332947423399E-2</v>
      </c>
      <c r="CJ211" s="12">
        <v>2.8264190679738702E-3</v>
      </c>
      <c r="CK211" s="10">
        <v>1.3560349375283399E-2</v>
      </c>
      <c r="CL211" s="10">
        <v>1.5598203003469001E-2</v>
      </c>
      <c r="CM211" s="10">
        <v>1.12408400494916E-2</v>
      </c>
      <c r="CN211" s="10">
        <v>2.0293889056707801E-2</v>
      </c>
      <c r="CO211" s="10">
        <v>1.4973136944746401E-2</v>
      </c>
      <c r="CP211" s="10">
        <v>1.6202128739605401E-2</v>
      </c>
      <c r="CQ211" s="10">
        <v>1.23494295793261E-2</v>
      </c>
      <c r="CR211" s="10">
        <v>1.7817566165872802E-2</v>
      </c>
      <c r="CS211" s="10">
        <v>1.36899046035289E-2</v>
      </c>
      <c r="CT211" s="10">
        <v>1.8085546218937602E-2</v>
      </c>
      <c r="CU211" s="10">
        <v>1.35464627138239E-2</v>
      </c>
      <c r="CV211" s="11">
        <v>3.0591798150067399E-2</v>
      </c>
      <c r="CW211" s="10">
        <v>0</v>
      </c>
      <c r="CX211" s="10">
        <v>0</v>
      </c>
      <c r="CY211" s="10">
        <v>1.26202145108239E-2</v>
      </c>
      <c r="CZ211" s="10">
        <v>1.14926361923499E-2</v>
      </c>
      <c r="DA211" s="10">
        <v>2.18655236063744E-2</v>
      </c>
      <c r="DB211" s="10">
        <v>1.0034725263839901E-2</v>
      </c>
      <c r="DC211" s="10">
        <v>1.52597778461075E-2</v>
      </c>
      <c r="DD211" s="10">
        <v>2.4938027857722801E-2</v>
      </c>
      <c r="DE211" s="10">
        <v>1.1274086375376101E-2</v>
      </c>
      <c r="DF211" s="10">
        <v>0</v>
      </c>
      <c r="DG211" s="10">
        <v>0</v>
      </c>
      <c r="DH211" s="10">
        <v>1.88962272122177E-2</v>
      </c>
      <c r="DI211" s="10">
        <v>1.36950576150304E-2</v>
      </c>
      <c r="DJ211" s="10">
        <v>9.3006971183738091E-3</v>
      </c>
      <c r="DK211" s="10">
        <v>8.0289156965654904E-3</v>
      </c>
      <c r="DL211" s="10">
        <v>1.18730138809011E-2</v>
      </c>
      <c r="DM211" s="10">
        <v>2.38825837138925E-2</v>
      </c>
      <c r="DN211" s="10">
        <v>8.4499781999755903E-3</v>
      </c>
      <c r="DO211" s="10">
        <v>0</v>
      </c>
      <c r="DP211" s="10">
        <v>0</v>
      </c>
      <c r="DQ211" s="10">
        <v>5.83475094587618E-3</v>
      </c>
      <c r="DR211" s="10">
        <v>9.3887224674211005E-3</v>
      </c>
      <c r="DS211" s="11">
        <v>3.4604494364187999E-2</v>
      </c>
      <c r="DT211" s="10">
        <v>1.1943729112562499E-2</v>
      </c>
      <c r="DU211" s="10">
        <v>1.84706972814693E-2</v>
      </c>
      <c r="DV211" s="10">
        <v>2.60362915784693E-2</v>
      </c>
      <c r="DW211" s="10">
        <v>0</v>
      </c>
      <c r="DX211" s="10">
        <v>0</v>
      </c>
      <c r="DY211" s="10">
        <v>2.06707001477545E-2</v>
      </c>
      <c r="DZ211" s="10">
        <v>9.52104964549178E-3</v>
      </c>
      <c r="EA211" s="10">
        <v>1.9605959020293301E-2</v>
      </c>
      <c r="EB211" s="10">
        <v>1.0236644554445199E-2</v>
      </c>
      <c r="EC211" s="10">
        <v>0</v>
      </c>
      <c r="ED211" s="10">
        <v>0</v>
      </c>
      <c r="EE211" s="10">
        <v>1.49930201753111E-2</v>
      </c>
      <c r="EF211" s="10">
        <v>9.2261531858163198E-3</v>
      </c>
      <c r="EG211" s="10">
        <v>1.28080608538098E-2</v>
      </c>
      <c r="EH211" s="10">
        <v>1.6604822234924599E-2</v>
      </c>
      <c r="EI211" s="10">
        <v>0</v>
      </c>
      <c r="EJ211" s="10">
        <v>0</v>
      </c>
      <c r="EK211" s="10">
        <v>2.6065454528792401E-2</v>
      </c>
      <c r="EL211" s="10">
        <v>9.7986131939431405E-3</v>
      </c>
      <c r="EM211" s="11">
        <v>2.7593441851007601E-2</v>
      </c>
      <c r="EN211" s="10">
        <v>4.3311634932327904E-3</v>
      </c>
      <c r="EO211" s="10">
        <v>0</v>
      </c>
      <c r="EP211" s="10">
        <v>0</v>
      </c>
      <c r="EQ211" s="10">
        <v>4.0528394137282599E-3</v>
      </c>
      <c r="ER211" s="10">
        <v>1.0575776803989601E-2</v>
      </c>
      <c r="ES211" s="10">
        <v>2.1895871692134399E-2</v>
      </c>
      <c r="ET211" s="10">
        <v>9.8813281828941408E-3</v>
      </c>
      <c r="EU211" s="11">
        <v>2.9891406390365201E-2</v>
      </c>
      <c r="EV211" s="10">
        <v>1.1274086375376101E-2</v>
      </c>
      <c r="EW211" s="10">
        <v>0</v>
      </c>
      <c r="EX211" s="10">
        <v>0</v>
      </c>
      <c r="EY211" s="10">
        <v>1.2193198039756801E-2</v>
      </c>
      <c r="EZ211" s="10">
        <v>1.9963969709257599E-2</v>
      </c>
      <c r="FA211" s="10">
        <v>7.3782796587124897E-3</v>
      </c>
      <c r="FB211" s="10">
        <v>1.9925086199876801E-2</v>
      </c>
      <c r="FC211" s="10">
        <v>8.4499781999755903E-3</v>
      </c>
      <c r="FD211" s="10">
        <v>0</v>
      </c>
      <c r="FE211" s="10">
        <v>0</v>
      </c>
      <c r="FF211" s="10">
        <v>9.1478735602885108E-3</v>
      </c>
      <c r="FG211" s="10">
        <v>2.3994246817630401E-2</v>
      </c>
      <c r="FH211" s="10">
        <v>1.2224618223529E-2</v>
      </c>
      <c r="FI211" s="11">
        <v>3.90801489273759E-2</v>
      </c>
      <c r="FJ211" s="10">
        <v>0</v>
      </c>
    </row>
    <row r="212" spans="1:166" x14ac:dyDescent="0.35">
      <c r="A212" s="13" t="s">
        <v>330</v>
      </c>
      <c r="B212" s="10">
        <v>0.76407739675966602</v>
      </c>
      <c r="C212" s="10">
        <v>0.76948985929953695</v>
      </c>
      <c r="D212" s="10">
        <v>0.75829360402830703</v>
      </c>
      <c r="E212" s="12">
        <v>0.41271427246626802</v>
      </c>
      <c r="F212" s="12">
        <v>0.66108205780029194</v>
      </c>
      <c r="G212" s="10">
        <v>0.73287055147409397</v>
      </c>
      <c r="H212" s="11">
        <v>0.80508869761874702</v>
      </c>
      <c r="I212" s="11">
        <v>0.827087841371281</v>
      </c>
      <c r="J212" s="11">
        <v>0.87723060969811895</v>
      </c>
      <c r="K212" s="12">
        <v>0.71966467857762095</v>
      </c>
      <c r="L212" s="10">
        <v>0</v>
      </c>
      <c r="M212" s="11">
        <v>0.77321369125507899</v>
      </c>
      <c r="N212" s="12">
        <v>0.71966467857762095</v>
      </c>
      <c r="O212" s="12">
        <v>0.362791903423413</v>
      </c>
      <c r="P212" s="10">
        <v>0.70579881567631297</v>
      </c>
      <c r="Q212" s="10">
        <v>0.72990430423802499</v>
      </c>
      <c r="R212" s="11">
        <v>0.84078029724396897</v>
      </c>
      <c r="S212" s="11">
        <v>0.83596992405172799</v>
      </c>
      <c r="T212" s="11">
        <v>0.864982461763387</v>
      </c>
      <c r="U212" s="10">
        <v>0.71486799726777694</v>
      </c>
      <c r="V212" s="10">
        <v>0</v>
      </c>
      <c r="W212" s="10">
        <v>0.78132075605020701</v>
      </c>
      <c r="X212" s="10">
        <v>0.71486799726777694</v>
      </c>
      <c r="Y212" s="12">
        <v>0</v>
      </c>
      <c r="Z212" s="12">
        <v>0.62061057425698696</v>
      </c>
      <c r="AA212" s="10">
        <v>0.73570245307041704</v>
      </c>
      <c r="AB212" s="10">
        <v>0.77374255712800799</v>
      </c>
      <c r="AC212" s="11">
        <v>0.81730441795457998</v>
      </c>
      <c r="AD212" s="11">
        <v>0.88828445260618505</v>
      </c>
      <c r="AE212" s="10">
        <v>0.725870988119239</v>
      </c>
      <c r="AF212" s="10">
        <v>0</v>
      </c>
      <c r="AG212" s="10">
        <v>0.76448896306930003</v>
      </c>
      <c r="AH212" s="10">
        <v>0.725870988119239</v>
      </c>
      <c r="AI212" s="11">
        <v>0.77337069461402996</v>
      </c>
      <c r="AJ212" s="10">
        <v>0.77611797267316995</v>
      </c>
      <c r="AK212" s="10">
        <v>0.77006012142454505</v>
      </c>
      <c r="AL212" s="12">
        <v>0.63871377269347396</v>
      </c>
      <c r="AM212" s="10">
        <v>0</v>
      </c>
      <c r="AN212" s="12">
        <v>0</v>
      </c>
      <c r="AO212" s="10">
        <v>0</v>
      </c>
      <c r="AP212" s="10">
        <v>0</v>
      </c>
      <c r="AQ212" s="12">
        <v>0</v>
      </c>
      <c r="AR212" s="12">
        <v>0.65147972662202802</v>
      </c>
      <c r="AS212" s="12">
        <v>0</v>
      </c>
      <c r="AT212" s="10">
        <v>0</v>
      </c>
      <c r="AU212" s="12">
        <v>0.63871377269347396</v>
      </c>
      <c r="AV212" s="10">
        <v>0</v>
      </c>
      <c r="AW212" s="10">
        <v>0</v>
      </c>
      <c r="AX212" s="10">
        <v>0</v>
      </c>
      <c r="AY212" s="12">
        <v>0</v>
      </c>
      <c r="AZ212" s="10">
        <v>0</v>
      </c>
      <c r="BA212" s="12">
        <v>0</v>
      </c>
      <c r="BB212" s="12">
        <v>0.71062852874732396</v>
      </c>
      <c r="BC212" s="11">
        <v>0.81004718664430897</v>
      </c>
      <c r="BD212" s="12">
        <v>0.72364897778676895</v>
      </c>
      <c r="BE212" s="11">
        <v>0.80672644606599397</v>
      </c>
      <c r="BF212" s="12">
        <v>0.69847892000636103</v>
      </c>
      <c r="BG212" s="11">
        <v>0.81336317434528405</v>
      </c>
      <c r="BH212" s="11">
        <v>0.79601299512115797</v>
      </c>
      <c r="BI212" s="12">
        <v>0.59550837158999903</v>
      </c>
      <c r="BJ212" s="11">
        <v>0.79950201428675105</v>
      </c>
      <c r="BK212" s="12">
        <v>0.60717726622020296</v>
      </c>
      <c r="BL212" s="11">
        <v>0.79261167094441998</v>
      </c>
      <c r="BM212" s="12">
        <v>0.58204817400517705</v>
      </c>
      <c r="BN212" s="10">
        <v>0.76258968879768796</v>
      </c>
      <c r="BO212" s="11">
        <v>0.82518377625487105</v>
      </c>
      <c r="BP212" s="12">
        <v>0.56959529350052096</v>
      </c>
      <c r="BQ212" s="10">
        <v>0.77480159779317703</v>
      </c>
      <c r="BR212" s="11">
        <v>0.82866879755918199</v>
      </c>
      <c r="BS212" s="12">
        <v>0.57301890030210301</v>
      </c>
      <c r="BT212" s="10">
        <v>0.75300976914254603</v>
      </c>
      <c r="BU212" s="11">
        <v>0.821407525002397</v>
      </c>
      <c r="BV212" s="12">
        <v>0.56388348201864302</v>
      </c>
      <c r="BW212" s="11">
        <v>0.82839052703324501</v>
      </c>
      <c r="BX212" s="11">
        <v>0.81578059396061597</v>
      </c>
      <c r="BY212" s="10">
        <v>0.74722557057346395</v>
      </c>
      <c r="BZ212" s="11">
        <v>0.86376050817583405</v>
      </c>
      <c r="CA212" s="12">
        <v>0.60069682028243898</v>
      </c>
      <c r="CB212" s="12">
        <v>0.72578856086398003</v>
      </c>
      <c r="CC212" s="11">
        <v>0.85162401562196699</v>
      </c>
      <c r="CD212" s="12">
        <v>0.69039943793111902</v>
      </c>
      <c r="CE212" s="12">
        <v>0.72278389918953201</v>
      </c>
      <c r="CF212" s="11">
        <v>0.82216315954494401</v>
      </c>
      <c r="CG212" s="11">
        <v>0.81192523782677295</v>
      </c>
      <c r="CH212" s="11">
        <v>0.78997489951965805</v>
      </c>
      <c r="CI212" s="10">
        <v>0.77617289735545403</v>
      </c>
      <c r="CJ212" s="10">
        <v>0.76800810467333702</v>
      </c>
      <c r="CK212" s="10">
        <v>0.77297790020960699</v>
      </c>
      <c r="CL212" s="10">
        <v>0.77228412820399395</v>
      </c>
      <c r="CM212" s="10">
        <v>0.773767559788065</v>
      </c>
      <c r="CN212" s="10">
        <v>0.73654413978703503</v>
      </c>
      <c r="CO212" s="10">
        <v>0.77764157476871099</v>
      </c>
      <c r="CP212" s="10">
        <v>0.75075233115315199</v>
      </c>
      <c r="CQ212" s="10">
        <v>0.75527529860591602</v>
      </c>
      <c r="CR212" s="10">
        <v>0.74775198993148395</v>
      </c>
      <c r="CS212" s="10">
        <v>0.77479838657336497</v>
      </c>
      <c r="CT212" s="10">
        <v>0.77117607298452395</v>
      </c>
      <c r="CU212" s="10">
        <v>0.75963191174435696</v>
      </c>
      <c r="CV212" s="12">
        <v>0.69024307706854304</v>
      </c>
      <c r="CW212" s="10">
        <v>0</v>
      </c>
      <c r="CX212" s="10">
        <v>0</v>
      </c>
      <c r="CY212" s="12">
        <v>0.71959432159719805</v>
      </c>
      <c r="CZ212" s="11">
        <v>0.87497046755187602</v>
      </c>
      <c r="DA212" s="11">
        <v>0.82718878060199197</v>
      </c>
      <c r="DB212" s="11">
        <v>0.80476051650198599</v>
      </c>
      <c r="DC212" s="10">
        <v>0.73270323646007296</v>
      </c>
      <c r="DD212" s="12">
        <v>0.66203767150452297</v>
      </c>
      <c r="DE212" s="12">
        <v>0.41766512496143199</v>
      </c>
      <c r="DF212" s="10">
        <v>0</v>
      </c>
      <c r="DG212" s="10">
        <v>0</v>
      </c>
      <c r="DH212" s="10">
        <v>0.71486799726777694</v>
      </c>
      <c r="DI212" s="11">
        <v>0.864982461763387</v>
      </c>
      <c r="DJ212" s="11">
        <v>0.83500981369538396</v>
      </c>
      <c r="DK212" s="11">
        <v>0.84184291762664998</v>
      </c>
      <c r="DL212" s="10">
        <v>0.72876829257817199</v>
      </c>
      <c r="DM212" s="10">
        <v>0.70701508647104006</v>
      </c>
      <c r="DN212" s="12">
        <v>0.36603073293108501</v>
      </c>
      <c r="DO212" s="10">
        <v>0</v>
      </c>
      <c r="DP212" s="10">
        <v>0</v>
      </c>
      <c r="DQ212" s="10">
        <v>0.72589542935725404</v>
      </c>
      <c r="DR212" s="11">
        <v>0.88347290878339102</v>
      </c>
      <c r="DS212" s="11">
        <v>0.81859529071089798</v>
      </c>
      <c r="DT212" s="10">
        <v>0.77158125277453704</v>
      </c>
      <c r="DU212" s="10">
        <v>0.73643387370473101</v>
      </c>
      <c r="DV212" s="12">
        <v>0.62170437661606404</v>
      </c>
      <c r="DW212" s="12">
        <v>0</v>
      </c>
      <c r="DX212" s="12">
        <v>0</v>
      </c>
      <c r="DY212" s="12">
        <v>0.65043789905660598</v>
      </c>
      <c r="DZ212" s="10">
        <v>0.78924618096688004</v>
      </c>
      <c r="EA212" s="11">
        <v>0.84835875361324797</v>
      </c>
      <c r="EB212" s="10">
        <v>0.75193769812880495</v>
      </c>
      <c r="EC212" s="10">
        <v>0</v>
      </c>
      <c r="ED212" s="12">
        <v>0</v>
      </c>
      <c r="EE212" s="12">
        <v>0.66717340366077604</v>
      </c>
      <c r="EF212" s="11">
        <v>0.80921581432878298</v>
      </c>
      <c r="EG212" s="11">
        <v>0.85264242714438498</v>
      </c>
      <c r="EH212" s="10">
        <v>0.729273295156455</v>
      </c>
      <c r="EI212" s="10">
        <v>0</v>
      </c>
      <c r="EJ212" s="12">
        <v>0</v>
      </c>
      <c r="EK212" s="12">
        <v>0.63318571366409304</v>
      </c>
      <c r="EL212" s="10">
        <v>0.77233006682948402</v>
      </c>
      <c r="EM212" s="11">
        <v>0.84173051499713603</v>
      </c>
      <c r="EN212" s="10">
        <v>0.77506095084062299</v>
      </c>
      <c r="EO212" s="10">
        <v>0</v>
      </c>
      <c r="EP212" s="10">
        <v>0</v>
      </c>
      <c r="EQ212" s="12">
        <v>0.63871377269347396</v>
      </c>
      <c r="ER212" s="11">
        <v>0.84295886796473896</v>
      </c>
      <c r="ES212" s="11">
        <v>0.83612877274598796</v>
      </c>
      <c r="ET212" s="10">
        <v>0.747097365643966</v>
      </c>
      <c r="EU212" s="12">
        <v>0.67341457833288998</v>
      </c>
      <c r="EV212" s="12">
        <v>0.41766512496143199</v>
      </c>
      <c r="EW212" s="10">
        <v>0</v>
      </c>
      <c r="EX212" s="10">
        <v>0</v>
      </c>
      <c r="EY212" s="11">
        <v>0.82042412898336903</v>
      </c>
      <c r="EZ212" s="11">
        <v>0.83508134234390696</v>
      </c>
      <c r="FA212" s="10">
        <v>0.77001703042863501</v>
      </c>
      <c r="FB212" s="10">
        <v>0.72434622859412101</v>
      </c>
      <c r="FC212" s="12">
        <v>0.36603073293108501</v>
      </c>
      <c r="FD212" s="10">
        <v>0</v>
      </c>
      <c r="FE212" s="12">
        <v>0</v>
      </c>
      <c r="FF212" s="11">
        <v>0.86521019152881595</v>
      </c>
      <c r="FG212" s="11">
        <v>0.83675816866777597</v>
      </c>
      <c r="FH212" s="10">
        <v>0.72685095183273496</v>
      </c>
      <c r="FI212" s="12">
        <v>0.62505593385388403</v>
      </c>
      <c r="FJ212" s="12">
        <v>0</v>
      </c>
    </row>
    <row r="213" spans="1:166" x14ac:dyDescent="0.35">
      <c r="A213" s="13" t="s">
        <v>331</v>
      </c>
      <c r="B213" s="10">
        <v>0.22071729895318401</v>
      </c>
      <c r="C213" s="10">
        <v>0.217272263674197</v>
      </c>
      <c r="D213" s="10">
        <v>0.22440462542505901</v>
      </c>
      <c r="E213" s="11">
        <v>0.575991018380696</v>
      </c>
      <c r="F213" s="11">
        <v>0.31376420644688502</v>
      </c>
      <c r="G213" s="10">
        <v>0.25187922257227302</v>
      </c>
      <c r="H213" s="12">
        <v>0.184893444644844</v>
      </c>
      <c r="I213" s="12">
        <v>0.151033863345022</v>
      </c>
      <c r="J213" s="12">
        <v>0.11117819321953901</v>
      </c>
      <c r="K213" s="11">
        <v>0.26787897713271602</v>
      </c>
      <c r="L213" s="10">
        <v>0</v>
      </c>
      <c r="M213" s="12">
        <v>0.211015506349996</v>
      </c>
      <c r="N213" s="11">
        <v>0.26787897713271602</v>
      </c>
      <c r="O213" s="11">
        <v>0.62871494903046998</v>
      </c>
      <c r="P213" s="10">
        <v>0.27021945663434499</v>
      </c>
      <c r="Q213" s="10">
        <v>0.25827241014601299</v>
      </c>
      <c r="R213" s="12">
        <v>0.15113684265595301</v>
      </c>
      <c r="S213" s="12">
        <v>0.15478350141636599</v>
      </c>
      <c r="T213" s="12">
        <v>0.121322480621583</v>
      </c>
      <c r="U213" s="10">
        <v>0.26623577552000499</v>
      </c>
      <c r="V213" s="10">
        <v>0</v>
      </c>
      <c r="W213" s="10">
        <v>0.206666945004153</v>
      </c>
      <c r="X213" s="10">
        <v>0.26623577552000499</v>
      </c>
      <c r="Y213" s="11">
        <v>0</v>
      </c>
      <c r="Z213" s="11">
        <v>0.35302790984539101</v>
      </c>
      <c r="AA213" s="10">
        <v>0.24577559173682001</v>
      </c>
      <c r="AB213" s="10">
        <v>0.21442672564676901</v>
      </c>
      <c r="AC213" s="12">
        <v>0.14784484270117601</v>
      </c>
      <c r="AD213" s="12">
        <v>0.102160770612809</v>
      </c>
      <c r="AE213" s="10">
        <v>0.26845582543075203</v>
      </c>
      <c r="AF213" s="10">
        <v>0</v>
      </c>
      <c r="AG213" s="10">
        <v>0.21598726018262299</v>
      </c>
      <c r="AH213" s="10">
        <v>0.26845582543075203</v>
      </c>
      <c r="AI213" s="12">
        <v>0.21059726065755699</v>
      </c>
      <c r="AJ213" s="10">
        <v>0.20990847336411</v>
      </c>
      <c r="AK213" s="10">
        <v>0.21175142407358499</v>
      </c>
      <c r="AL213" s="11">
        <v>0.35723338789279802</v>
      </c>
      <c r="AM213" s="11">
        <v>0</v>
      </c>
      <c r="AN213" s="11">
        <v>0</v>
      </c>
      <c r="AO213" s="10">
        <v>0</v>
      </c>
      <c r="AP213" s="10">
        <v>0</v>
      </c>
      <c r="AQ213" s="11">
        <v>0</v>
      </c>
      <c r="AR213" s="11">
        <v>0.34427072290080202</v>
      </c>
      <c r="AS213" s="11">
        <v>0</v>
      </c>
      <c r="AT213" s="10">
        <v>0</v>
      </c>
      <c r="AU213" s="11">
        <v>0.35723338789279802</v>
      </c>
      <c r="AV213" s="10">
        <v>0</v>
      </c>
      <c r="AW213" s="10">
        <v>0</v>
      </c>
      <c r="AX213" s="11">
        <v>0</v>
      </c>
      <c r="AY213" s="11">
        <v>0</v>
      </c>
      <c r="AZ213" s="10">
        <v>0</v>
      </c>
      <c r="BA213" s="11">
        <v>0</v>
      </c>
      <c r="BB213" s="11">
        <v>0.274381016885338</v>
      </c>
      <c r="BC213" s="12">
        <v>0.17456272300968501</v>
      </c>
      <c r="BD213" s="11">
        <v>0.26388806286371802</v>
      </c>
      <c r="BE213" s="12">
        <v>0.17940621062447601</v>
      </c>
      <c r="BF213" s="11">
        <v>0.28413545186594602</v>
      </c>
      <c r="BG213" s="12">
        <v>0.16941226024646</v>
      </c>
      <c r="BH213" s="12">
        <v>0.19048958543046701</v>
      </c>
      <c r="BI213" s="11">
        <v>0.380271416084633</v>
      </c>
      <c r="BJ213" s="12">
        <v>0.18780277351576899</v>
      </c>
      <c r="BK213" s="11">
        <v>0.37665000134008703</v>
      </c>
      <c r="BL213" s="12">
        <v>0.192955466311895</v>
      </c>
      <c r="BM213" s="11">
        <v>0.38591636165757898</v>
      </c>
      <c r="BN213" s="10">
        <v>0.234673991993221</v>
      </c>
      <c r="BO213" s="12">
        <v>0.16051392756917801</v>
      </c>
      <c r="BP213" s="11">
        <v>0.41076704342241499</v>
      </c>
      <c r="BQ213" s="10">
        <v>0.22337646124079699</v>
      </c>
      <c r="BR213" s="12">
        <v>0.154390541318249</v>
      </c>
      <c r="BS213" s="11">
        <v>0.412519341047558</v>
      </c>
      <c r="BT213" s="10">
        <v>0.24340641807932101</v>
      </c>
      <c r="BU213" s="12">
        <v>0.167038417129453</v>
      </c>
      <c r="BV213" s="11">
        <v>0.41160435954214603</v>
      </c>
      <c r="BW213" s="12">
        <v>0.156851584471532</v>
      </c>
      <c r="BX213" s="12">
        <v>0.17108077089484999</v>
      </c>
      <c r="BY213" s="10">
        <v>0.22920419666486999</v>
      </c>
      <c r="BZ213" s="12">
        <v>0.12692306927935099</v>
      </c>
      <c r="CA213" s="11">
        <v>0.38177532635121603</v>
      </c>
      <c r="CB213" s="11">
        <v>0.250895847881555</v>
      </c>
      <c r="CC213" s="12">
        <v>0.14120466300565199</v>
      </c>
      <c r="CD213" s="11">
        <v>0.28058091716568401</v>
      </c>
      <c r="CE213" s="11">
        <v>0.25814138179400098</v>
      </c>
      <c r="CF213" s="12">
        <v>0.17192201545573901</v>
      </c>
      <c r="CG213" s="12">
        <v>0.18322524009080199</v>
      </c>
      <c r="CH213" s="12">
        <v>0.19258280093994601</v>
      </c>
      <c r="CI213" s="10">
        <v>0.213165769697123</v>
      </c>
      <c r="CJ213" s="10">
        <v>0.22916547625868999</v>
      </c>
      <c r="CK213" s="10">
        <v>0.21346175041510801</v>
      </c>
      <c r="CL213" s="10">
        <v>0.21211766879253499</v>
      </c>
      <c r="CM213" s="10">
        <v>0.21499160016244301</v>
      </c>
      <c r="CN213" s="10">
        <v>0.24316197115625701</v>
      </c>
      <c r="CO213" s="10">
        <v>0.20738528828654201</v>
      </c>
      <c r="CP213" s="10">
        <v>0.23304554010724199</v>
      </c>
      <c r="CQ213" s="10">
        <v>0.23237527181475701</v>
      </c>
      <c r="CR213" s="10">
        <v>0.234430443902644</v>
      </c>
      <c r="CS213" s="10">
        <v>0.21151170882310699</v>
      </c>
      <c r="CT213" s="10">
        <v>0.21073838079653801</v>
      </c>
      <c r="CU213" s="10">
        <v>0.22682162554182</v>
      </c>
      <c r="CV213" s="11">
        <v>0.279165124781389</v>
      </c>
      <c r="CW213" s="10">
        <v>0</v>
      </c>
      <c r="CX213" s="10">
        <v>0</v>
      </c>
      <c r="CY213" s="11">
        <v>0.26778546389197699</v>
      </c>
      <c r="CZ213" s="12">
        <v>0.113536896255774</v>
      </c>
      <c r="DA213" s="12">
        <v>0.150945695791634</v>
      </c>
      <c r="DB213" s="10">
        <v>0.18520475823417501</v>
      </c>
      <c r="DC213" s="10">
        <v>0.25203698569381799</v>
      </c>
      <c r="DD213" s="11">
        <v>0.31302430063775499</v>
      </c>
      <c r="DE213" s="11">
        <v>0.57106078866319199</v>
      </c>
      <c r="DF213" s="10">
        <v>0</v>
      </c>
      <c r="DG213" s="10">
        <v>0</v>
      </c>
      <c r="DH213" s="10">
        <v>0.26623577552000499</v>
      </c>
      <c r="DI213" s="12">
        <v>0.121322480621583</v>
      </c>
      <c r="DJ213" s="12">
        <v>0.15568948918624201</v>
      </c>
      <c r="DK213" s="12">
        <v>0.150128166676785</v>
      </c>
      <c r="DL213" s="10">
        <v>0.259358693540927</v>
      </c>
      <c r="DM213" s="10">
        <v>0.26910232981506699</v>
      </c>
      <c r="DN213" s="11">
        <v>0.62551928886894004</v>
      </c>
      <c r="DO213" s="10">
        <v>0</v>
      </c>
      <c r="DP213" s="10">
        <v>0</v>
      </c>
      <c r="DQ213" s="10">
        <v>0.26826981969687103</v>
      </c>
      <c r="DR213" s="12">
        <v>0.107138368749188</v>
      </c>
      <c r="DS213" s="12">
        <v>0.14680021492491299</v>
      </c>
      <c r="DT213" s="10">
        <v>0.21647501811289999</v>
      </c>
      <c r="DU213" s="10">
        <v>0.24509542901379999</v>
      </c>
      <c r="DV213" s="11">
        <v>0.35225933180546698</v>
      </c>
      <c r="DW213" s="11">
        <v>0</v>
      </c>
      <c r="DX213" s="11">
        <v>0</v>
      </c>
      <c r="DY213" s="11">
        <v>0.328891400795639</v>
      </c>
      <c r="DZ213" s="10">
        <v>0.20123276938762799</v>
      </c>
      <c r="EA213" s="12">
        <v>0.132035287366459</v>
      </c>
      <c r="EB213" s="10">
        <v>0.23782565731675101</v>
      </c>
      <c r="EC213" s="10">
        <v>0</v>
      </c>
      <c r="ED213" s="11">
        <v>0</v>
      </c>
      <c r="EE213" s="11">
        <v>0.317833576163913</v>
      </c>
      <c r="EF213" s="10">
        <v>0.18155803248540101</v>
      </c>
      <c r="EG213" s="12">
        <v>0.13454951200180501</v>
      </c>
      <c r="EH213" s="10">
        <v>0.25412188260862001</v>
      </c>
      <c r="EI213" s="10">
        <v>0</v>
      </c>
      <c r="EJ213" s="11">
        <v>0</v>
      </c>
      <c r="EK213" s="11">
        <v>0.34074883180711402</v>
      </c>
      <c r="EL213" s="10">
        <v>0.217871319976573</v>
      </c>
      <c r="EM213" s="12">
        <v>0.13067604315185699</v>
      </c>
      <c r="EN213" s="10">
        <v>0.22060788566614301</v>
      </c>
      <c r="EO213" s="10">
        <v>0</v>
      </c>
      <c r="EP213" s="10">
        <v>0</v>
      </c>
      <c r="EQ213" s="11">
        <v>0.35723338789279802</v>
      </c>
      <c r="ER213" s="12">
        <v>0.14646535523127299</v>
      </c>
      <c r="ES213" s="12">
        <v>0.14197535556187499</v>
      </c>
      <c r="ET213" s="10">
        <v>0.24302130617313999</v>
      </c>
      <c r="EU213" s="11">
        <v>0.29669401527674499</v>
      </c>
      <c r="EV213" s="11">
        <v>0.57106078866319199</v>
      </c>
      <c r="EW213" s="10">
        <v>0</v>
      </c>
      <c r="EX213" s="11">
        <v>0</v>
      </c>
      <c r="EY213" s="12">
        <v>0.16738267297687401</v>
      </c>
      <c r="EZ213" s="12">
        <v>0.144954687946836</v>
      </c>
      <c r="FA213" s="10">
        <v>0.222604689912653</v>
      </c>
      <c r="FB213" s="10">
        <v>0.255728685206002</v>
      </c>
      <c r="FC213" s="11">
        <v>0.62551928886894004</v>
      </c>
      <c r="FD213" s="10">
        <v>0</v>
      </c>
      <c r="FE213" s="11">
        <v>0</v>
      </c>
      <c r="FF213" s="12">
        <v>0.12564193491089501</v>
      </c>
      <c r="FG213" s="12">
        <v>0.13924758451459401</v>
      </c>
      <c r="FH213" s="10">
        <v>0.26092442994373499</v>
      </c>
      <c r="FI213" s="11">
        <v>0.33586391721874098</v>
      </c>
      <c r="FJ213" s="11">
        <v>0</v>
      </c>
    </row>
    <row r="215" spans="1:166" ht="28.5" customHeight="1" x14ac:dyDescent="0.35">
      <c r="A215" s="23" t="s">
        <v>332</v>
      </c>
      <c r="B215" s="23"/>
      <c r="C215" s="23"/>
      <c r="D215" s="23"/>
      <c r="E215" s="23"/>
      <c r="F215" s="23"/>
      <c r="G215" s="23"/>
      <c r="H215" s="23"/>
      <c r="I215" s="23"/>
      <c r="J215" s="23"/>
      <c r="K215" s="23"/>
      <c r="L215" s="23"/>
      <c r="M215" s="23"/>
      <c r="N215" s="23"/>
      <c r="O215" s="23"/>
      <c r="P215" s="23"/>
      <c r="Q215" s="23"/>
      <c r="R215" s="23"/>
      <c r="S215" s="23"/>
      <c r="T215" s="23"/>
      <c r="U215" s="23"/>
      <c r="V215" s="23"/>
      <c r="W215" s="23"/>
      <c r="X215" s="23"/>
      <c r="Y215" s="23"/>
      <c r="Z215" s="23"/>
      <c r="AA215" s="23"/>
      <c r="AB215" s="23"/>
      <c r="AC215" s="23"/>
      <c r="AD215" s="23"/>
      <c r="AE215" s="23"/>
      <c r="AF215" s="23"/>
      <c r="AG215" s="23"/>
      <c r="AH215" s="23"/>
      <c r="AI215" s="23"/>
      <c r="AJ215" s="23"/>
      <c r="AK215" s="23"/>
      <c r="AL215" s="23"/>
      <c r="AM215" s="23"/>
      <c r="AN215" s="23"/>
      <c r="AO215" s="23"/>
      <c r="AP215" s="23"/>
      <c r="AQ215" s="23"/>
      <c r="AR215" s="23"/>
      <c r="AS215" s="23"/>
      <c r="AT215" s="23"/>
      <c r="AU215" s="23"/>
      <c r="AV215" s="23"/>
      <c r="AW215" s="23"/>
      <c r="AX215" s="23"/>
      <c r="AY215" s="23"/>
      <c r="AZ215" s="23"/>
      <c r="BA215" s="23"/>
      <c r="BB215" s="23"/>
      <c r="BC215" s="23"/>
      <c r="BD215" s="23"/>
      <c r="BE215" s="23"/>
      <c r="BF215" s="23"/>
      <c r="BG215" s="23"/>
      <c r="BH215" s="23"/>
      <c r="BI215" s="23"/>
      <c r="BJ215" s="23"/>
      <c r="BK215" s="23"/>
      <c r="BL215" s="23"/>
      <c r="BM215" s="23"/>
      <c r="BN215" s="23"/>
      <c r="BO215" s="23"/>
      <c r="BP215" s="23"/>
      <c r="BQ215" s="23"/>
      <c r="BR215" s="23"/>
      <c r="BS215" s="23"/>
      <c r="BT215" s="23"/>
      <c r="BU215" s="23"/>
      <c r="BV215" s="23"/>
      <c r="BW215" s="23"/>
      <c r="BX215" s="23"/>
      <c r="BY215" s="23"/>
      <c r="BZ215" s="23"/>
      <c r="CA215" s="23"/>
      <c r="CB215" s="23"/>
      <c r="CC215" s="23"/>
      <c r="CD215" s="23"/>
      <c r="CE215" s="23"/>
      <c r="CF215" s="23"/>
      <c r="CG215" s="23"/>
      <c r="CH215" s="23"/>
      <c r="CI215" s="23"/>
      <c r="CJ215" s="23"/>
      <c r="CK215" s="23"/>
      <c r="CL215" s="23"/>
      <c r="CM215" s="23"/>
      <c r="CN215" s="23"/>
      <c r="CO215" s="23"/>
      <c r="CP215" s="23"/>
      <c r="CQ215" s="23"/>
      <c r="CR215" s="23"/>
      <c r="CS215" s="23"/>
      <c r="CT215" s="23"/>
      <c r="CU215" s="23"/>
      <c r="CV215" s="23"/>
      <c r="CW215" s="23"/>
      <c r="CX215" s="23"/>
      <c r="CY215" s="23"/>
      <c r="CZ215" s="23"/>
      <c r="DA215" s="23"/>
      <c r="DB215" s="23"/>
      <c r="DC215" s="23"/>
      <c r="DD215" s="23"/>
      <c r="DE215" s="23"/>
      <c r="DF215" s="23"/>
      <c r="DG215" s="23"/>
      <c r="DH215" s="23"/>
      <c r="DI215" s="23"/>
      <c r="DJ215" s="23"/>
      <c r="DK215" s="23"/>
      <c r="DL215" s="23"/>
      <c r="DM215" s="23"/>
      <c r="DN215" s="23"/>
      <c r="DO215" s="23"/>
      <c r="DP215" s="23"/>
      <c r="DQ215" s="23"/>
      <c r="DR215" s="23"/>
      <c r="DS215" s="23"/>
      <c r="DT215" s="23"/>
      <c r="DU215" s="23"/>
      <c r="DV215" s="23"/>
      <c r="DW215" s="23"/>
      <c r="DX215" s="23"/>
      <c r="DY215" s="23"/>
      <c r="DZ215" s="23"/>
      <c r="EA215" s="23"/>
      <c r="EB215" s="23"/>
      <c r="EC215" s="23"/>
      <c r="ED215" s="23"/>
      <c r="EE215" s="23"/>
      <c r="EF215" s="23"/>
      <c r="EG215" s="23"/>
      <c r="EH215" s="23"/>
      <c r="EI215" s="23"/>
      <c r="EJ215" s="23"/>
      <c r="EK215" s="23"/>
      <c r="EL215" s="23"/>
      <c r="EM215" s="23"/>
      <c r="EN215" s="23"/>
      <c r="EO215" s="23"/>
      <c r="EP215" s="23"/>
      <c r="EQ215" s="23"/>
      <c r="ER215" s="23"/>
      <c r="ES215" s="23"/>
      <c r="ET215" s="23"/>
      <c r="EU215" s="23"/>
      <c r="EV215" s="23"/>
      <c r="EW215" s="23"/>
      <c r="EX215" s="23"/>
      <c r="EY215" s="23"/>
      <c r="EZ215" s="23"/>
      <c r="FA215" s="23"/>
      <c r="FB215" s="23"/>
      <c r="FC215" s="23"/>
      <c r="FD215" s="23"/>
      <c r="FE215" s="23"/>
      <c r="FF215" s="23"/>
      <c r="FG215" s="23"/>
      <c r="FH215" s="23"/>
      <c r="FI215" s="23"/>
      <c r="FJ215" s="23"/>
    </row>
    <row r="216" spans="1:166" ht="42" x14ac:dyDescent="0.35">
      <c r="A216" s="24" t="s">
        <v>203</v>
      </c>
      <c r="B216" s="16" t="s">
        <v>264</v>
      </c>
      <c r="C216" s="22" t="s">
        <v>12</v>
      </c>
      <c r="D216" s="22"/>
      <c r="E216" s="22" t="s">
        <v>13</v>
      </c>
      <c r="F216" s="22"/>
      <c r="G216" s="22"/>
      <c r="H216" s="22"/>
      <c r="I216" s="22"/>
      <c r="J216" s="22"/>
      <c r="K216" s="22"/>
      <c r="L216" s="22"/>
      <c r="M216" s="22"/>
      <c r="N216" s="22"/>
      <c r="O216" s="22" t="s">
        <v>204</v>
      </c>
      <c r="P216" s="22"/>
      <c r="Q216" s="22"/>
      <c r="R216" s="22"/>
      <c r="S216" s="22"/>
      <c r="T216" s="22"/>
      <c r="U216" s="22"/>
      <c r="V216" s="22"/>
      <c r="W216" s="22"/>
      <c r="X216" s="22"/>
      <c r="Y216" s="22" t="s">
        <v>205</v>
      </c>
      <c r="Z216" s="22"/>
      <c r="AA216" s="22"/>
      <c r="AB216" s="22"/>
      <c r="AC216" s="22"/>
      <c r="AD216" s="22"/>
      <c r="AE216" s="22"/>
      <c r="AF216" s="22"/>
      <c r="AG216" s="22"/>
      <c r="AH216" s="22"/>
      <c r="AI216" s="22" t="s">
        <v>268</v>
      </c>
      <c r="AJ216" s="22"/>
      <c r="AK216" s="22"/>
      <c r="AL216" s="22" t="s">
        <v>14</v>
      </c>
      <c r="AM216" s="22"/>
      <c r="AN216" s="22"/>
      <c r="AO216" s="22" t="s">
        <v>218</v>
      </c>
      <c r="AP216" s="22"/>
      <c r="AQ216" s="22"/>
      <c r="AR216" s="22"/>
      <c r="AS216" s="22"/>
      <c r="AT216" s="22"/>
      <c r="AU216" s="22"/>
      <c r="AV216" s="22" t="s">
        <v>219</v>
      </c>
      <c r="AW216" s="22"/>
      <c r="AX216" s="22"/>
      <c r="AY216" s="22" t="s">
        <v>220</v>
      </c>
      <c r="AZ216" s="22"/>
      <c r="BA216" s="22"/>
      <c r="BB216" s="22" t="s">
        <v>206</v>
      </c>
      <c r="BC216" s="22"/>
      <c r="BD216" s="22" t="s">
        <v>207</v>
      </c>
      <c r="BE216" s="22"/>
      <c r="BF216" s="22" t="s">
        <v>208</v>
      </c>
      <c r="BG216" s="22"/>
      <c r="BH216" s="22" t="s">
        <v>15</v>
      </c>
      <c r="BI216" s="22"/>
      <c r="BJ216" s="22" t="s">
        <v>16</v>
      </c>
      <c r="BK216" s="22"/>
      <c r="BL216" s="22" t="s">
        <v>17</v>
      </c>
      <c r="BM216" s="22"/>
      <c r="BN216" s="22" t="s">
        <v>18</v>
      </c>
      <c r="BO216" s="22"/>
      <c r="BP216" s="22"/>
      <c r="BQ216" s="22" t="s">
        <v>221</v>
      </c>
      <c r="BR216" s="22"/>
      <c r="BS216" s="22"/>
      <c r="BT216" s="22" t="s">
        <v>222</v>
      </c>
      <c r="BU216" s="22"/>
      <c r="BV216" s="22"/>
      <c r="BW216" s="22" t="s">
        <v>19</v>
      </c>
      <c r="BX216" s="22"/>
      <c r="BY216" s="22" t="s">
        <v>20</v>
      </c>
      <c r="BZ216" s="22"/>
      <c r="CA216" s="22" t="s">
        <v>21</v>
      </c>
      <c r="CB216" s="22"/>
      <c r="CC216" s="22"/>
      <c r="CD216" s="22" t="s">
        <v>22</v>
      </c>
      <c r="CE216" s="22"/>
      <c r="CF216" s="22"/>
      <c r="CG216" s="22" t="s">
        <v>23</v>
      </c>
      <c r="CH216" s="22"/>
      <c r="CI216" s="22"/>
      <c r="CJ216" s="22"/>
      <c r="CK216" s="22" t="s">
        <v>25</v>
      </c>
      <c r="CL216" s="22"/>
      <c r="CM216" s="22"/>
      <c r="CN216" s="22"/>
      <c r="CO216" s="22" t="s">
        <v>26</v>
      </c>
      <c r="CP216" s="22"/>
      <c r="CQ216" s="22"/>
      <c r="CR216" s="22" t="s">
        <v>27</v>
      </c>
      <c r="CS216" s="22"/>
      <c r="CT216" s="22" t="s">
        <v>28</v>
      </c>
      <c r="CU216" s="22"/>
      <c r="CV216" s="16" t="s">
        <v>29</v>
      </c>
      <c r="CW216" s="22" t="s">
        <v>30</v>
      </c>
      <c r="CX216" s="22"/>
      <c r="CY216" s="22"/>
      <c r="CZ216" s="22"/>
      <c r="DA216" s="22"/>
      <c r="DB216" s="22"/>
      <c r="DC216" s="22"/>
      <c r="DD216" s="22"/>
      <c r="DE216" s="22"/>
      <c r="DF216" s="22" t="s">
        <v>31</v>
      </c>
      <c r="DG216" s="22"/>
      <c r="DH216" s="22"/>
      <c r="DI216" s="22"/>
      <c r="DJ216" s="22"/>
      <c r="DK216" s="22"/>
      <c r="DL216" s="22"/>
      <c r="DM216" s="22"/>
      <c r="DN216" s="22"/>
      <c r="DO216" s="22" t="s">
        <v>32</v>
      </c>
      <c r="DP216" s="22"/>
      <c r="DQ216" s="22"/>
      <c r="DR216" s="22"/>
      <c r="DS216" s="22"/>
      <c r="DT216" s="22"/>
      <c r="DU216" s="22"/>
      <c r="DV216" s="22"/>
      <c r="DW216" s="22"/>
      <c r="DX216" s="22" t="s">
        <v>33</v>
      </c>
      <c r="DY216" s="22"/>
      <c r="DZ216" s="22"/>
      <c r="EA216" s="22"/>
      <c r="EB216" s="22"/>
      <c r="EC216" s="22"/>
      <c r="ED216" s="22" t="s">
        <v>34</v>
      </c>
      <c r="EE216" s="22"/>
      <c r="EF216" s="22"/>
      <c r="EG216" s="22"/>
      <c r="EH216" s="22"/>
      <c r="EI216" s="22"/>
      <c r="EJ216" s="22" t="s">
        <v>35</v>
      </c>
      <c r="EK216" s="22"/>
      <c r="EL216" s="22"/>
      <c r="EM216" s="22"/>
      <c r="EN216" s="22"/>
      <c r="EO216" s="22"/>
      <c r="EP216" s="22" t="s">
        <v>36</v>
      </c>
      <c r="EQ216" s="22"/>
      <c r="ER216" s="22"/>
      <c r="ES216" s="22"/>
      <c r="ET216" s="22"/>
      <c r="EU216" s="22"/>
      <c r="EV216" s="22"/>
      <c r="EW216" s="22" t="s">
        <v>37</v>
      </c>
      <c r="EX216" s="22"/>
      <c r="EY216" s="22"/>
      <c r="EZ216" s="22"/>
      <c r="FA216" s="22"/>
      <c r="FB216" s="22"/>
      <c r="FC216" s="22"/>
      <c r="FD216" s="22" t="s">
        <v>38</v>
      </c>
      <c r="FE216" s="22"/>
      <c r="FF216" s="22"/>
      <c r="FG216" s="22"/>
      <c r="FH216" s="22"/>
      <c r="FI216" s="22"/>
      <c r="FJ216" s="22"/>
    </row>
    <row r="217" spans="1:166" ht="31.5" x14ac:dyDescent="0.35">
      <c r="A217" s="24"/>
      <c r="B217" s="16" t="s">
        <v>1</v>
      </c>
      <c r="C217" s="16" t="s">
        <v>39</v>
      </c>
      <c r="D217" s="16" t="s">
        <v>40</v>
      </c>
      <c r="E217" s="16" t="s">
        <v>41</v>
      </c>
      <c r="F217" s="16" t="s">
        <v>42</v>
      </c>
      <c r="G217" s="16" t="s">
        <v>43</v>
      </c>
      <c r="H217" s="16" t="s">
        <v>44</v>
      </c>
      <c r="I217" s="16" t="s">
        <v>45</v>
      </c>
      <c r="J217" s="16" t="s">
        <v>46</v>
      </c>
      <c r="K217" s="16" t="s">
        <v>47</v>
      </c>
      <c r="L217" s="16" t="s">
        <v>48</v>
      </c>
      <c r="M217" s="16" t="s">
        <v>49</v>
      </c>
      <c r="N217" s="16" t="s">
        <v>209</v>
      </c>
      <c r="O217" s="16" t="s">
        <v>41</v>
      </c>
      <c r="P217" s="16" t="s">
        <v>42</v>
      </c>
      <c r="Q217" s="16" t="s">
        <v>43</v>
      </c>
      <c r="R217" s="16" t="s">
        <v>44</v>
      </c>
      <c r="S217" s="16" t="s">
        <v>45</v>
      </c>
      <c r="T217" s="16" t="s">
        <v>46</v>
      </c>
      <c r="U217" s="16" t="s">
        <v>47</v>
      </c>
      <c r="V217" s="16" t="s">
        <v>48</v>
      </c>
      <c r="W217" s="16" t="s">
        <v>49</v>
      </c>
      <c r="X217" s="16" t="s">
        <v>209</v>
      </c>
      <c r="Y217" s="16" t="s">
        <v>41</v>
      </c>
      <c r="Z217" s="16" t="s">
        <v>42</v>
      </c>
      <c r="AA217" s="16" t="s">
        <v>43</v>
      </c>
      <c r="AB217" s="16" t="s">
        <v>44</v>
      </c>
      <c r="AC217" s="16" t="s">
        <v>45</v>
      </c>
      <c r="AD217" s="16" t="s">
        <v>46</v>
      </c>
      <c r="AE217" s="16" t="s">
        <v>47</v>
      </c>
      <c r="AF217" s="16" t="s">
        <v>48</v>
      </c>
      <c r="AG217" s="16" t="s">
        <v>49</v>
      </c>
      <c r="AH217" s="16" t="s">
        <v>209</v>
      </c>
      <c r="AI217" s="16" t="s">
        <v>269</v>
      </c>
      <c r="AJ217" s="16" t="s">
        <v>270</v>
      </c>
      <c r="AK217" s="16" t="s">
        <v>271</v>
      </c>
      <c r="AL217" s="16" t="s">
        <v>50</v>
      </c>
      <c r="AM217" s="16" t="s">
        <v>210</v>
      </c>
      <c r="AN217" s="16" t="s">
        <v>211</v>
      </c>
      <c r="AO217" s="16" t="s">
        <v>223</v>
      </c>
      <c r="AP217" s="16" t="s">
        <v>224</v>
      </c>
      <c r="AQ217" s="16" t="s">
        <v>225</v>
      </c>
      <c r="AR217" s="16" t="s">
        <v>226</v>
      </c>
      <c r="AS217" s="16" t="s">
        <v>52</v>
      </c>
      <c r="AT217" s="16" t="s">
        <v>227</v>
      </c>
      <c r="AU217" s="16" t="s">
        <v>228</v>
      </c>
      <c r="AV217" s="16" t="s">
        <v>52</v>
      </c>
      <c r="AW217" s="16" t="s">
        <v>227</v>
      </c>
      <c r="AX217" s="16" t="s">
        <v>228</v>
      </c>
      <c r="AY217" s="16" t="s">
        <v>52</v>
      </c>
      <c r="AZ217" s="16" t="s">
        <v>227</v>
      </c>
      <c r="BA217" s="16" t="s">
        <v>228</v>
      </c>
      <c r="BB217" s="16" t="s">
        <v>212</v>
      </c>
      <c r="BC217" s="16" t="s">
        <v>213</v>
      </c>
      <c r="BD217" s="16" t="s">
        <v>212</v>
      </c>
      <c r="BE217" s="16" t="s">
        <v>213</v>
      </c>
      <c r="BF217" s="16" t="s">
        <v>212</v>
      </c>
      <c r="BG217" s="16" t="s">
        <v>213</v>
      </c>
      <c r="BH217" s="16" t="s">
        <v>53</v>
      </c>
      <c r="BI217" s="16" t="s">
        <v>54</v>
      </c>
      <c r="BJ217" s="16" t="s">
        <v>53</v>
      </c>
      <c r="BK217" s="16" t="s">
        <v>54</v>
      </c>
      <c r="BL217" s="16" t="s">
        <v>53</v>
      </c>
      <c r="BM217" s="16" t="s">
        <v>54</v>
      </c>
      <c r="BN217" s="16" t="s">
        <v>277</v>
      </c>
      <c r="BO217" s="16" t="s">
        <v>278</v>
      </c>
      <c r="BP217" s="16" t="s">
        <v>55</v>
      </c>
      <c r="BQ217" s="16" t="s">
        <v>277</v>
      </c>
      <c r="BR217" s="16" t="s">
        <v>278</v>
      </c>
      <c r="BS217" s="16" t="s">
        <v>55</v>
      </c>
      <c r="BT217" s="16" t="s">
        <v>277</v>
      </c>
      <c r="BU217" s="16" t="s">
        <v>278</v>
      </c>
      <c r="BV217" s="16" t="s">
        <v>55</v>
      </c>
      <c r="BW217" s="16" t="s">
        <v>56</v>
      </c>
      <c r="BX217" s="16" t="s">
        <v>57</v>
      </c>
      <c r="BY217" s="16" t="s">
        <v>58</v>
      </c>
      <c r="BZ217" s="16" t="s">
        <v>59</v>
      </c>
      <c r="CA217" s="16" t="s">
        <v>52</v>
      </c>
      <c r="CB217" s="16" t="s">
        <v>51</v>
      </c>
      <c r="CC217" s="16" t="s">
        <v>60</v>
      </c>
      <c r="CD217" s="16" t="s">
        <v>61</v>
      </c>
      <c r="CE217" s="16" t="s">
        <v>62</v>
      </c>
      <c r="CF217" s="16" t="s">
        <v>63</v>
      </c>
      <c r="CG217" s="16" t="s">
        <v>64</v>
      </c>
      <c r="CH217" s="16" t="s">
        <v>65</v>
      </c>
      <c r="CI217" s="16" t="s">
        <v>66</v>
      </c>
      <c r="CJ217" s="16" t="s">
        <v>67</v>
      </c>
      <c r="CK217" s="16" t="s">
        <v>71</v>
      </c>
      <c r="CL217" s="16" t="s">
        <v>72</v>
      </c>
      <c r="CM217" s="16" t="s">
        <v>73</v>
      </c>
      <c r="CN217" s="16" t="s">
        <v>74</v>
      </c>
      <c r="CO217" s="16" t="s">
        <v>75</v>
      </c>
      <c r="CP217" s="16" t="s">
        <v>76</v>
      </c>
      <c r="CQ217" s="16" t="s">
        <v>77</v>
      </c>
      <c r="CR217" s="16" t="s">
        <v>78</v>
      </c>
      <c r="CS217" s="16" t="s">
        <v>229</v>
      </c>
      <c r="CT217" s="16" t="s">
        <v>79</v>
      </c>
      <c r="CU217" s="16" t="s">
        <v>80</v>
      </c>
      <c r="CV217" s="16" t="s">
        <v>79</v>
      </c>
      <c r="CW217" s="16" t="s">
        <v>83</v>
      </c>
      <c r="CX217" s="16" t="s">
        <v>84</v>
      </c>
      <c r="CY217" s="16" t="s">
        <v>85</v>
      </c>
      <c r="CZ217" s="16" t="s">
        <v>86</v>
      </c>
      <c r="DA217" s="16" t="s">
        <v>87</v>
      </c>
      <c r="DB217" s="16" t="s">
        <v>88</v>
      </c>
      <c r="DC217" s="16" t="s">
        <v>89</v>
      </c>
      <c r="DD217" s="16" t="s">
        <v>90</v>
      </c>
      <c r="DE217" s="16" t="s">
        <v>91</v>
      </c>
      <c r="DF217" s="16" t="s">
        <v>83</v>
      </c>
      <c r="DG217" s="16" t="s">
        <v>84</v>
      </c>
      <c r="DH217" s="16" t="s">
        <v>85</v>
      </c>
      <c r="DI217" s="16" t="s">
        <v>86</v>
      </c>
      <c r="DJ217" s="16" t="s">
        <v>87</v>
      </c>
      <c r="DK217" s="16" t="s">
        <v>88</v>
      </c>
      <c r="DL217" s="16" t="s">
        <v>89</v>
      </c>
      <c r="DM217" s="16" t="s">
        <v>90</v>
      </c>
      <c r="DN217" s="16" t="s">
        <v>91</v>
      </c>
      <c r="DO217" s="16" t="s">
        <v>83</v>
      </c>
      <c r="DP217" s="16" t="s">
        <v>84</v>
      </c>
      <c r="DQ217" s="16" t="s">
        <v>85</v>
      </c>
      <c r="DR217" s="16" t="s">
        <v>86</v>
      </c>
      <c r="DS217" s="16" t="s">
        <v>87</v>
      </c>
      <c r="DT217" s="16" t="s">
        <v>88</v>
      </c>
      <c r="DU217" s="16" t="s">
        <v>89</v>
      </c>
      <c r="DV217" s="16" t="s">
        <v>90</v>
      </c>
      <c r="DW217" s="16" t="s">
        <v>91</v>
      </c>
      <c r="DX217" s="16" t="s">
        <v>92</v>
      </c>
      <c r="DY217" s="16" t="s">
        <v>93</v>
      </c>
      <c r="DZ217" s="16" t="s">
        <v>214</v>
      </c>
      <c r="EA217" s="16" t="s">
        <v>215</v>
      </c>
      <c r="EB217" s="16" t="s">
        <v>216</v>
      </c>
      <c r="EC217" s="16" t="s">
        <v>94</v>
      </c>
      <c r="ED217" s="16" t="s">
        <v>92</v>
      </c>
      <c r="EE217" s="16" t="s">
        <v>93</v>
      </c>
      <c r="EF217" s="16" t="s">
        <v>214</v>
      </c>
      <c r="EG217" s="16" t="s">
        <v>215</v>
      </c>
      <c r="EH217" s="16" t="s">
        <v>216</v>
      </c>
      <c r="EI217" s="16" t="s">
        <v>94</v>
      </c>
      <c r="EJ217" s="16" t="s">
        <v>92</v>
      </c>
      <c r="EK217" s="16" t="s">
        <v>93</v>
      </c>
      <c r="EL217" s="16" t="s">
        <v>214</v>
      </c>
      <c r="EM217" s="16" t="s">
        <v>215</v>
      </c>
      <c r="EN217" s="16" t="s">
        <v>216</v>
      </c>
      <c r="EO217" s="16" t="s">
        <v>94</v>
      </c>
      <c r="EP217" s="16" t="s">
        <v>95</v>
      </c>
      <c r="EQ217" s="16" t="s">
        <v>96</v>
      </c>
      <c r="ER217" s="16" t="s">
        <v>97</v>
      </c>
      <c r="ES217" s="16" t="s">
        <v>98</v>
      </c>
      <c r="ET217" s="16" t="s">
        <v>272</v>
      </c>
      <c r="EU217" s="16" t="s">
        <v>99</v>
      </c>
      <c r="EV217" s="16" t="s">
        <v>100</v>
      </c>
      <c r="EW217" s="16" t="s">
        <v>95</v>
      </c>
      <c r="EX217" s="16" t="s">
        <v>96</v>
      </c>
      <c r="EY217" s="16" t="s">
        <v>97</v>
      </c>
      <c r="EZ217" s="16" t="s">
        <v>98</v>
      </c>
      <c r="FA217" s="16" t="s">
        <v>272</v>
      </c>
      <c r="FB217" s="16" t="s">
        <v>99</v>
      </c>
      <c r="FC217" s="16" t="s">
        <v>100</v>
      </c>
      <c r="FD217" s="16" t="s">
        <v>95</v>
      </c>
      <c r="FE217" s="16" t="s">
        <v>96</v>
      </c>
      <c r="FF217" s="16" t="s">
        <v>97</v>
      </c>
      <c r="FG217" s="16" t="s">
        <v>98</v>
      </c>
      <c r="FH217" s="16" t="s">
        <v>272</v>
      </c>
      <c r="FI217" s="16" t="s">
        <v>99</v>
      </c>
      <c r="FJ217" s="16" t="s">
        <v>100</v>
      </c>
    </row>
    <row r="218" spans="1:166" x14ac:dyDescent="0.35">
      <c r="A218" s="15" t="s">
        <v>2</v>
      </c>
      <c r="B218" s="14">
        <v>3169</v>
      </c>
      <c r="C218" s="14">
        <v>1599</v>
      </c>
      <c r="D218" s="14">
        <v>1558</v>
      </c>
      <c r="E218" s="14">
        <v>329</v>
      </c>
      <c r="F218" s="14">
        <v>389</v>
      </c>
      <c r="G218" s="14">
        <v>490</v>
      </c>
      <c r="H218" s="14">
        <v>511</v>
      </c>
      <c r="I218" s="14">
        <v>545</v>
      </c>
      <c r="J218" s="14">
        <v>551</v>
      </c>
      <c r="K218" s="14">
        <v>355</v>
      </c>
      <c r="L218" s="14">
        <v>0</v>
      </c>
      <c r="M218" s="14">
        <v>2814</v>
      </c>
      <c r="N218" s="14">
        <v>355</v>
      </c>
      <c r="O218" s="14">
        <v>161</v>
      </c>
      <c r="P218" s="14">
        <v>186</v>
      </c>
      <c r="Q218" s="14">
        <v>248</v>
      </c>
      <c r="R218" s="14">
        <v>255</v>
      </c>
      <c r="S218" s="14">
        <v>281</v>
      </c>
      <c r="T218" s="14">
        <v>286</v>
      </c>
      <c r="U218" s="14">
        <v>181</v>
      </c>
      <c r="V218" s="14">
        <v>0</v>
      </c>
      <c r="W218" s="14">
        <v>1418</v>
      </c>
      <c r="X218" s="14">
        <v>181</v>
      </c>
      <c r="Y218" s="14">
        <v>168</v>
      </c>
      <c r="Z218" s="14">
        <v>201</v>
      </c>
      <c r="AA218" s="14">
        <v>242</v>
      </c>
      <c r="AB218" s="14">
        <v>255</v>
      </c>
      <c r="AC218" s="14">
        <v>263</v>
      </c>
      <c r="AD218" s="14">
        <v>260</v>
      </c>
      <c r="AE218" s="14">
        <v>169</v>
      </c>
      <c r="AF218" s="14">
        <v>0</v>
      </c>
      <c r="AG218" s="14">
        <v>1389</v>
      </c>
      <c r="AH218" s="14">
        <v>169</v>
      </c>
      <c r="AI218" s="14">
        <v>3105</v>
      </c>
      <c r="AJ218" s="14">
        <v>1565</v>
      </c>
      <c r="AK218" s="14">
        <v>1528</v>
      </c>
      <c r="AL218" s="14">
        <v>64</v>
      </c>
      <c r="AM218" s="14">
        <v>34</v>
      </c>
      <c r="AN218" s="14">
        <v>30</v>
      </c>
      <c r="AO218" s="14">
        <v>0</v>
      </c>
      <c r="AP218" s="14">
        <v>0</v>
      </c>
      <c r="AQ218" s="14">
        <v>0</v>
      </c>
      <c r="AR218" s="14">
        <v>64</v>
      </c>
      <c r="AS218" s="14">
        <v>0</v>
      </c>
      <c r="AT218" s="14">
        <v>0</v>
      </c>
      <c r="AU218" s="14">
        <v>64</v>
      </c>
      <c r="AV218" s="14">
        <v>0</v>
      </c>
      <c r="AW218" s="14">
        <v>0</v>
      </c>
      <c r="AX218" s="14">
        <v>34</v>
      </c>
      <c r="AY218" s="14">
        <v>0</v>
      </c>
      <c r="AZ218" s="14">
        <v>0</v>
      </c>
      <c r="BA218" s="14">
        <v>30</v>
      </c>
      <c r="BB218" s="14">
        <v>1719</v>
      </c>
      <c r="BC218" s="14">
        <v>1450</v>
      </c>
      <c r="BD218" s="14">
        <v>850</v>
      </c>
      <c r="BE218" s="14">
        <v>749</v>
      </c>
      <c r="BF218" s="14">
        <v>867</v>
      </c>
      <c r="BG218" s="14">
        <v>691</v>
      </c>
      <c r="BH218" s="14">
        <v>2403</v>
      </c>
      <c r="BI218" s="14">
        <v>766</v>
      </c>
      <c r="BJ218" s="14">
        <v>1223</v>
      </c>
      <c r="BK218" s="14">
        <v>376</v>
      </c>
      <c r="BL218" s="14">
        <v>1169</v>
      </c>
      <c r="BM218" s="14">
        <v>389</v>
      </c>
      <c r="BN218" s="14">
        <v>314</v>
      </c>
      <c r="BO218" s="14">
        <v>1885</v>
      </c>
      <c r="BP218" s="14">
        <v>734</v>
      </c>
      <c r="BQ218" s="14">
        <v>132</v>
      </c>
      <c r="BR218" s="14">
        <v>990</v>
      </c>
      <c r="BS218" s="14">
        <v>355</v>
      </c>
      <c r="BT218" s="14">
        <v>176</v>
      </c>
      <c r="BU218" s="14">
        <v>892</v>
      </c>
      <c r="BV218" s="14">
        <v>377</v>
      </c>
      <c r="BW218" s="14">
        <v>733</v>
      </c>
      <c r="BX218" s="14">
        <v>1070</v>
      </c>
      <c r="BY218" s="14">
        <v>723</v>
      </c>
      <c r="BZ218" s="14">
        <v>1108</v>
      </c>
      <c r="CA218" s="14">
        <v>424</v>
      </c>
      <c r="CB218" s="14">
        <v>1378</v>
      </c>
      <c r="CC218" s="14">
        <v>1353</v>
      </c>
      <c r="CD218" s="14">
        <v>778</v>
      </c>
      <c r="CE218" s="14">
        <v>852</v>
      </c>
      <c r="CF218" s="14">
        <v>1243</v>
      </c>
      <c r="CG218" s="14">
        <v>530</v>
      </c>
      <c r="CH218" s="14">
        <v>1234</v>
      </c>
      <c r="CI218" s="14">
        <v>1371</v>
      </c>
      <c r="CJ218" s="14">
        <v>702</v>
      </c>
      <c r="CK218" s="14">
        <v>2308</v>
      </c>
      <c r="CL218" s="14">
        <v>1209</v>
      </c>
      <c r="CM218" s="14">
        <v>1099</v>
      </c>
      <c r="CN218" s="14">
        <v>861</v>
      </c>
      <c r="CO218" s="14">
        <v>1504</v>
      </c>
      <c r="CP218" s="14">
        <v>1300</v>
      </c>
      <c r="CQ218" s="14">
        <v>364</v>
      </c>
      <c r="CR218" s="14">
        <v>1057</v>
      </c>
      <c r="CS218" s="14">
        <v>2097</v>
      </c>
      <c r="CT218" s="14">
        <v>967</v>
      </c>
      <c r="CU218" s="14">
        <v>2200</v>
      </c>
      <c r="CV218" s="14">
        <v>339</v>
      </c>
      <c r="CW218" s="14">
        <v>0</v>
      </c>
      <c r="CX218" s="14">
        <v>0</v>
      </c>
      <c r="CY218" s="14">
        <v>349</v>
      </c>
      <c r="CZ218" s="14">
        <v>553</v>
      </c>
      <c r="DA218" s="14">
        <v>547</v>
      </c>
      <c r="DB218" s="14">
        <v>510</v>
      </c>
      <c r="DC218" s="14">
        <v>496</v>
      </c>
      <c r="DD218" s="14">
        <v>384</v>
      </c>
      <c r="DE218" s="14">
        <v>331</v>
      </c>
      <c r="DF218" s="14">
        <v>0</v>
      </c>
      <c r="DG218" s="14">
        <v>0</v>
      </c>
      <c r="DH218" s="14">
        <v>181</v>
      </c>
      <c r="DI218" s="14">
        <v>285</v>
      </c>
      <c r="DJ218" s="14">
        <v>281</v>
      </c>
      <c r="DK218" s="14">
        <v>257</v>
      </c>
      <c r="DL218" s="14">
        <v>247</v>
      </c>
      <c r="DM218" s="14">
        <v>184</v>
      </c>
      <c r="DN218" s="14">
        <v>163</v>
      </c>
      <c r="DO218" s="14">
        <v>0</v>
      </c>
      <c r="DP218" s="14">
        <v>0</v>
      </c>
      <c r="DQ218" s="14">
        <v>163</v>
      </c>
      <c r="DR218" s="14">
        <v>264</v>
      </c>
      <c r="DS218" s="14">
        <v>264</v>
      </c>
      <c r="DT218" s="14">
        <v>253</v>
      </c>
      <c r="DU218" s="14">
        <v>248</v>
      </c>
      <c r="DV218" s="14">
        <v>198</v>
      </c>
      <c r="DW218" s="14">
        <v>168</v>
      </c>
      <c r="DX218" s="14">
        <v>169</v>
      </c>
      <c r="DY218" s="14">
        <v>781</v>
      </c>
      <c r="DZ218" s="14">
        <v>814</v>
      </c>
      <c r="EA218" s="14">
        <v>946</v>
      </c>
      <c r="EB218" s="14">
        <v>459</v>
      </c>
      <c r="EC218" s="14">
        <v>0</v>
      </c>
      <c r="ED218" s="14">
        <v>79</v>
      </c>
      <c r="EE218" s="14">
        <v>393</v>
      </c>
      <c r="EF218" s="14">
        <v>398</v>
      </c>
      <c r="EG218" s="14">
        <v>512</v>
      </c>
      <c r="EH218" s="14">
        <v>216</v>
      </c>
      <c r="EI218" s="14">
        <v>0</v>
      </c>
      <c r="EJ218" s="14">
        <v>90</v>
      </c>
      <c r="EK218" s="14">
        <v>387</v>
      </c>
      <c r="EL218" s="14">
        <v>415</v>
      </c>
      <c r="EM218" s="14">
        <v>428</v>
      </c>
      <c r="EN218" s="14">
        <v>238</v>
      </c>
      <c r="EO218" s="14">
        <v>0</v>
      </c>
      <c r="EP218" s="14">
        <v>0</v>
      </c>
      <c r="EQ218" s="14">
        <v>64</v>
      </c>
      <c r="ER218" s="14">
        <v>750</v>
      </c>
      <c r="ES218" s="14">
        <v>812</v>
      </c>
      <c r="ET218" s="14">
        <v>778</v>
      </c>
      <c r="EU218" s="14">
        <v>435</v>
      </c>
      <c r="EV218" s="14">
        <v>331</v>
      </c>
      <c r="EW218" s="14">
        <v>0</v>
      </c>
      <c r="EX218" s="14">
        <v>34</v>
      </c>
      <c r="EY218" s="14">
        <v>375</v>
      </c>
      <c r="EZ218" s="14">
        <v>423</v>
      </c>
      <c r="FA218" s="14">
        <v>391</v>
      </c>
      <c r="FB218" s="14">
        <v>213</v>
      </c>
      <c r="FC218" s="14">
        <v>163</v>
      </c>
      <c r="FD218" s="14">
        <v>0</v>
      </c>
      <c r="FE218" s="14">
        <v>30</v>
      </c>
      <c r="FF218" s="14">
        <v>366</v>
      </c>
      <c r="FG218" s="14">
        <v>387</v>
      </c>
      <c r="FH218" s="14">
        <v>386</v>
      </c>
      <c r="FI218" s="14">
        <v>221</v>
      </c>
      <c r="FJ218" s="14">
        <v>168</v>
      </c>
    </row>
    <row r="219" spans="1:166" x14ac:dyDescent="0.35">
      <c r="A219" s="13" t="s">
        <v>57</v>
      </c>
      <c r="B219" s="10">
        <v>0.75093160884921795</v>
      </c>
      <c r="C219" s="10">
        <v>0.74944427736083596</v>
      </c>
      <c r="D219" s="10">
        <v>0.75343025164091604</v>
      </c>
      <c r="E219" s="12">
        <v>0.40279336928612303</v>
      </c>
      <c r="F219" s="12">
        <v>0.65540662476865996</v>
      </c>
      <c r="G219" s="10">
        <v>0.77721238258257197</v>
      </c>
      <c r="H219" s="11">
        <v>0.80407967657984203</v>
      </c>
      <c r="I219" s="11">
        <v>0.84841708205363997</v>
      </c>
      <c r="J219" s="11">
        <v>0.82253459906217896</v>
      </c>
      <c r="K219" s="11">
        <v>0.80478166983527</v>
      </c>
      <c r="L219" s="10">
        <v>0</v>
      </c>
      <c r="M219" s="12">
        <v>0.74413995170210401</v>
      </c>
      <c r="N219" s="11">
        <v>0.80478166983527</v>
      </c>
      <c r="O219" s="12">
        <v>0.43286020729013303</v>
      </c>
      <c r="P219" s="12">
        <v>0.61594840628571002</v>
      </c>
      <c r="Q219" s="10">
        <v>0.74071190573828904</v>
      </c>
      <c r="R219" s="10">
        <v>0.79384770122529902</v>
      </c>
      <c r="S219" s="11">
        <v>0.84736996132203102</v>
      </c>
      <c r="T219" s="11">
        <v>0.82753335838222697</v>
      </c>
      <c r="U219" s="11">
        <v>0</v>
      </c>
      <c r="V219" s="10">
        <v>0</v>
      </c>
      <c r="W219" s="10">
        <v>0.73766915005420097</v>
      </c>
      <c r="X219" s="11">
        <v>0</v>
      </c>
      <c r="Y219" s="12">
        <v>0.374093943109294</v>
      </c>
      <c r="Z219" s="12">
        <v>0.68981717199678405</v>
      </c>
      <c r="AA219" s="11">
        <v>0.81463491036720204</v>
      </c>
      <c r="AB219" s="11">
        <v>0.81392115362478001</v>
      </c>
      <c r="AC219" s="11">
        <v>0.84894026945567402</v>
      </c>
      <c r="AD219" s="11">
        <v>0.82363255587527995</v>
      </c>
      <c r="AE219" s="10">
        <v>0.77176290841198802</v>
      </c>
      <c r="AF219" s="10">
        <v>0</v>
      </c>
      <c r="AG219" s="10">
        <v>0.75120177638024799</v>
      </c>
      <c r="AH219" s="10">
        <v>0.77176290841198802</v>
      </c>
      <c r="AI219" s="10">
        <v>0.74964499942686502</v>
      </c>
      <c r="AJ219" s="10">
        <v>0.74806091519967199</v>
      </c>
      <c r="AK219" s="10">
        <v>0.75224813329638995</v>
      </c>
      <c r="AL219" s="10">
        <v>0</v>
      </c>
      <c r="AM219" s="10">
        <v>0</v>
      </c>
      <c r="AN219" s="10">
        <v>0</v>
      </c>
      <c r="AO219" s="10">
        <v>0</v>
      </c>
      <c r="AP219" s="10">
        <v>0</v>
      </c>
      <c r="AQ219" s="10">
        <v>0</v>
      </c>
      <c r="AR219" s="10">
        <v>0</v>
      </c>
      <c r="AS219" s="10">
        <v>0</v>
      </c>
      <c r="AT219" s="10">
        <v>0</v>
      </c>
      <c r="AU219" s="10">
        <v>0</v>
      </c>
      <c r="AV219" s="10">
        <v>0</v>
      </c>
      <c r="AW219" s="10">
        <v>0</v>
      </c>
      <c r="AX219" s="10">
        <v>0</v>
      </c>
      <c r="AY219" s="10">
        <v>0</v>
      </c>
      <c r="AZ219" s="10">
        <v>0</v>
      </c>
      <c r="BA219" s="10">
        <v>0</v>
      </c>
      <c r="BB219" s="12">
        <v>0.68595942253384001</v>
      </c>
      <c r="BC219" s="11">
        <v>0.82791572579174599</v>
      </c>
      <c r="BD219" s="12">
        <v>0.671112460577451</v>
      </c>
      <c r="BE219" s="11">
        <v>0.83841393459185898</v>
      </c>
      <c r="BF219" s="12">
        <v>0.699884759718998</v>
      </c>
      <c r="BG219" s="11">
        <v>0.82057721884387702</v>
      </c>
      <c r="BH219" s="11">
        <v>0.81222129881126603</v>
      </c>
      <c r="BI219" s="12">
        <v>0.55864108650669997</v>
      </c>
      <c r="BJ219" s="11">
        <v>0.80974809575749296</v>
      </c>
      <c r="BK219" s="12">
        <v>0.55324686899139197</v>
      </c>
      <c r="BL219" s="11">
        <v>0.81696816312155296</v>
      </c>
      <c r="BM219" s="12">
        <v>0.56241351939768802</v>
      </c>
      <c r="BN219" s="10">
        <v>0.77500785502095404</v>
      </c>
      <c r="BO219" s="11">
        <v>0.81355955538330404</v>
      </c>
      <c r="BP219" s="12">
        <v>0.56309249288243501</v>
      </c>
      <c r="BQ219" s="10">
        <v>0</v>
      </c>
      <c r="BR219" s="11">
        <v>0.81327933065344404</v>
      </c>
      <c r="BS219" s="12">
        <v>0.54914109311812498</v>
      </c>
      <c r="BT219" s="10">
        <v>0.76518684379759705</v>
      </c>
      <c r="BU219" s="11">
        <v>0.81475165714433695</v>
      </c>
      <c r="BV219" s="12">
        <v>0.57476794011848098</v>
      </c>
      <c r="BW219" s="11">
        <v>0.827038236397583</v>
      </c>
      <c r="BX219" s="11">
        <v>0.80272391562905399</v>
      </c>
      <c r="BY219" s="11">
        <v>0.79279985218243698</v>
      </c>
      <c r="BZ219" s="11">
        <v>0.829507668058037</v>
      </c>
      <c r="CA219" s="12">
        <v>0.55550680653609896</v>
      </c>
      <c r="CB219" s="10">
        <v>0.75336344245164599</v>
      </c>
      <c r="CC219" s="11">
        <v>0.81163820992204205</v>
      </c>
      <c r="CD219" s="12">
        <v>0.62950549616368601</v>
      </c>
      <c r="CE219" s="11">
        <v>0.78072123054949605</v>
      </c>
      <c r="CF219" s="11">
        <v>0.82255969385762995</v>
      </c>
      <c r="CG219" s="10">
        <v>0.76003082487079998</v>
      </c>
      <c r="CH219" s="10">
        <v>0.75717671349106197</v>
      </c>
      <c r="CI219" s="10">
        <v>0.76472527322967598</v>
      </c>
      <c r="CJ219" s="11">
        <v>0.78559361236017999</v>
      </c>
      <c r="CK219" s="11">
        <v>0.77296284307938201</v>
      </c>
      <c r="CL219" s="11">
        <v>0.78800971406459397</v>
      </c>
      <c r="CM219" s="10">
        <v>0.75640205528966198</v>
      </c>
      <c r="CN219" s="12">
        <v>0.69190237642210795</v>
      </c>
      <c r="CO219" s="10">
        <v>0.74842069661431798</v>
      </c>
      <c r="CP219" s="10">
        <v>0.76361398955247695</v>
      </c>
      <c r="CQ219" s="10">
        <v>0.71604949009096097</v>
      </c>
      <c r="CR219" s="10">
        <v>0.73581114359837896</v>
      </c>
      <c r="CS219" s="10">
        <v>0.760379305044938</v>
      </c>
      <c r="CT219" s="11">
        <v>0.83445139130139201</v>
      </c>
      <c r="CU219" s="12">
        <v>0.71396831044859099</v>
      </c>
      <c r="CV219" s="12">
        <v>0.668752899956362</v>
      </c>
      <c r="CW219" s="10">
        <v>0</v>
      </c>
      <c r="CX219" s="10">
        <v>0</v>
      </c>
      <c r="CY219" s="11">
        <v>0.80141812779835297</v>
      </c>
      <c r="CZ219" s="11">
        <v>0.82811334651995805</v>
      </c>
      <c r="DA219" s="11">
        <v>0.84416705694798799</v>
      </c>
      <c r="DB219" s="11">
        <v>0.80583169435951296</v>
      </c>
      <c r="DC219" s="10">
        <v>0.76557218757587098</v>
      </c>
      <c r="DD219" s="12">
        <v>0.67028847083452603</v>
      </c>
      <c r="DE219" s="12">
        <v>0.40137266773417801</v>
      </c>
      <c r="DF219" s="10">
        <v>0</v>
      </c>
      <c r="DG219" s="10">
        <v>0</v>
      </c>
      <c r="DH219" s="11">
        <v>0</v>
      </c>
      <c r="DI219" s="11">
        <v>0.83147458012072795</v>
      </c>
      <c r="DJ219" s="11">
        <v>0.84248747822696701</v>
      </c>
      <c r="DK219" s="10">
        <v>0.79502500175829205</v>
      </c>
      <c r="DL219" s="10">
        <v>0.73869422998229906</v>
      </c>
      <c r="DM219" s="12">
        <v>0.62542892490692203</v>
      </c>
      <c r="DN219" s="12">
        <v>0.42836383908189402</v>
      </c>
      <c r="DO219" s="10">
        <v>0</v>
      </c>
      <c r="DP219" s="10">
        <v>0</v>
      </c>
      <c r="DQ219" s="10">
        <v>0.76333566706251699</v>
      </c>
      <c r="DR219" s="11">
        <v>0.83108514307339698</v>
      </c>
      <c r="DS219" s="11">
        <v>0.84534260338541001</v>
      </c>
      <c r="DT219" s="11">
        <v>0.81640514141091103</v>
      </c>
      <c r="DU219" s="10">
        <v>0.79239008431730995</v>
      </c>
      <c r="DV219" s="10">
        <v>0.70998435266224302</v>
      </c>
      <c r="DW219" s="12">
        <v>0.375092297730997</v>
      </c>
      <c r="DX219" s="12">
        <v>0.30108223104152299</v>
      </c>
      <c r="DY219" s="12">
        <v>0.65772142397413103</v>
      </c>
      <c r="DZ219" s="11">
        <v>0.80476667783752598</v>
      </c>
      <c r="EA219" s="11">
        <v>0.83193533330872105</v>
      </c>
      <c r="EB219" s="11">
        <v>0.81272384543246801</v>
      </c>
      <c r="EC219" s="10">
        <v>0</v>
      </c>
      <c r="ED219" s="12">
        <v>0.36255407173121401</v>
      </c>
      <c r="EE219" s="12">
        <v>0.62077319735706904</v>
      </c>
      <c r="EF219" s="11">
        <v>0.79704892895077095</v>
      </c>
      <c r="EG219" s="11">
        <v>0.83023520215751001</v>
      </c>
      <c r="EH219" s="11">
        <v>0.84509201794281497</v>
      </c>
      <c r="EI219" s="10">
        <v>0</v>
      </c>
      <c r="EJ219" s="12">
        <v>0</v>
      </c>
      <c r="EK219" s="12">
        <v>0.69414865406833703</v>
      </c>
      <c r="EL219" s="11">
        <v>0.811937396929161</v>
      </c>
      <c r="EM219" s="11">
        <v>0.83767873893571498</v>
      </c>
      <c r="EN219" s="10">
        <v>0.78812236613797404</v>
      </c>
      <c r="EO219" s="10">
        <v>0</v>
      </c>
      <c r="EP219" s="10">
        <v>0</v>
      </c>
      <c r="EQ219" s="10">
        <v>0</v>
      </c>
      <c r="ER219" s="11">
        <v>0.81745996069768501</v>
      </c>
      <c r="ES219" s="11">
        <v>0.83564420314353105</v>
      </c>
      <c r="ET219" s="11">
        <v>0.78261702101311104</v>
      </c>
      <c r="EU219" s="12">
        <v>0.67818954188162905</v>
      </c>
      <c r="EV219" s="12">
        <v>0.40137266773417801</v>
      </c>
      <c r="EW219" s="10">
        <v>0</v>
      </c>
      <c r="EX219" s="10">
        <v>0</v>
      </c>
      <c r="EY219" s="11">
        <v>0.83693430420807802</v>
      </c>
      <c r="EZ219" s="11">
        <v>0.83295297816681302</v>
      </c>
      <c r="FA219" s="10">
        <v>0.758230933913004</v>
      </c>
      <c r="FB219" s="12">
        <v>0.64906450913463498</v>
      </c>
      <c r="FC219" s="12">
        <v>0.42836383908189402</v>
      </c>
      <c r="FD219" s="10">
        <v>0</v>
      </c>
      <c r="FE219" s="10">
        <v>0</v>
      </c>
      <c r="FF219" s="11">
        <v>0.80271188675331895</v>
      </c>
      <c r="FG219" s="11">
        <v>0.84065644777940796</v>
      </c>
      <c r="FH219" s="11">
        <v>0.80700548463742605</v>
      </c>
      <c r="FI219" s="10">
        <v>0.70434531341819295</v>
      </c>
      <c r="FJ219" s="12">
        <v>0.375092297730997</v>
      </c>
    </row>
    <row r="220" spans="1:166" x14ac:dyDescent="0.35">
      <c r="A220" s="13" t="s">
        <v>230</v>
      </c>
      <c r="B220" s="10">
        <v>0.35712522774622402</v>
      </c>
      <c r="C220" s="10">
        <v>0.35923204052371299</v>
      </c>
      <c r="D220" s="10">
        <v>0.35578663205953998</v>
      </c>
      <c r="E220" s="12">
        <v>1.1871526003104401E-2</v>
      </c>
      <c r="F220" s="12">
        <v>5.1033350395616302E-2</v>
      </c>
      <c r="G220" s="10">
        <v>0.36060468342904001</v>
      </c>
      <c r="H220" s="11">
        <v>0.54207627196512898</v>
      </c>
      <c r="I220" s="11">
        <v>0.55999148374746999</v>
      </c>
      <c r="J220" s="11">
        <v>0.52702582031379297</v>
      </c>
      <c r="K220" s="12">
        <v>0.166414988923409</v>
      </c>
      <c r="L220" s="10">
        <v>0</v>
      </c>
      <c r="M220" s="11">
        <v>0.38117791279080698</v>
      </c>
      <c r="N220" s="12">
        <v>0.166414988923409</v>
      </c>
      <c r="O220" s="12">
        <v>1.5928658471705E-2</v>
      </c>
      <c r="P220" s="12">
        <v>6.6590118564235606E-2</v>
      </c>
      <c r="Q220" s="10">
        <v>0.37295215897524697</v>
      </c>
      <c r="R220" s="11">
        <v>0.53532621484236598</v>
      </c>
      <c r="S220" s="11">
        <v>0.55847713643483299</v>
      </c>
      <c r="T220" s="11">
        <v>0.48455959435380502</v>
      </c>
      <c r="U220" s="12">
        <v>0</v>
      </c>
      <c r="V220" s="10">
        <v>0</v>
      </c>
      <c r="W220" s="11">
        <v>0.38076527330211102</v>
      </c>
      <c r="X220" s="12">
        <v>0</v>
      </c>
      <c r="Y220" s="12">
        <v>7.9989081456266105E-3</v>
      </c>
      <c r="Z220" s="12">
        <v>3.6930662932348E-2</v>
      </c>
      <c r="AA220" s="10">
        <v>0.34794529411012098</v>
      </c>
      <c r="AB220" s="11">
        <v>0.54987788691990003</v>
      </c>
      <c r="AC220" s="11">
        <v>0.55987584950667202</v>
      </c>
      <c r="AD220" s="11">
        <v>0.57490520294765401</v>
      </c>
      <c r="AE220" s="12">
        <v>0.14562183566362899</v>
      </c>
      <c r="AF220" s="10">
        <v>0</v>
      </c>
      <c r="AG220" s="11">
        <v>0.38133377753222197</v>
      </c>
      <c r="AH220" s="12">
        <v>0.14562183566362899</v>
      </c>
      <c r="AI220" s="11">
        <v>0.36369665964235798</v>
      </c>
      <c r="AJ220" s="10">
        <v>0.36570169572279898</v>
      </c>
      <c r="AK220" s="10">
        <v>0.36253691912958302</v>
      </c>
      <c r="AL220" s="12">
        <v>0</v>
      </c>
      <c r="AM220" s="12">
        <v>0</v>
      </c>
      <c r="AN220" s="12">
        <v>0</v>
      </c>
      <c r="AO220" s="10">
        <v>0</v>
      </c>
      <c r="AP220" s="10">
        <v>0</v>
      </c>
      <c r="AQ220" s="10">
        <v>0</v>
      </c>
      <c r="AR220" s="12">
        <v>0</v>
      </c>
      <c r="AS220" s="10">
        <v>0</v>
      </c>
      <c r="AT220" s="10">
        <v>0</v>
      </c>
      <c r="AU220" s="12">
        <v>0</v>
      </c>
      <c r="AV220" s="10">
        <v>0</v>
      </c>
      <c r="AW220" s="10">
        <v>0</v>
      </c>
      <c r="AX220" s="12">
        <v>0</v>
      </c>
      <c r="AY220" s="10">
        <v>0</v>
      </c>
      <c r="AZ220" s="10">
        <v>0</v>
      </c>
      <c r="BA220" s="12">
        <v>0</v>
      </c>
      <c r="BB220" s="12">
        <v>0.277753047273397</v>
      </c>
      <c r="BC220" s="11">
        <v>0.45117158157896797</v>
      </c>
      <c r="BD220" s="12">
        <v>0.28701137992227199</v>
      </c>
      <c r="BE220" s="11">
        <v>0.441260616938285</v>
      </c>
      <c r="BF220" s="12">
        <v>0.26923661830965001</v>
      </c>
      <c r="BG220" s="11">
        <v>0.464321836912167</v>
      </c>
      <c r="BH220" s="11">
        <v>0.45818564267566098</v>
      </c>
      <c r="BI220" s="12">
        <v>4.0057871279471899E-2</v>
      </c>
      <c r="BJ220" s="11">
        <v>0.45380694768199797</v>
      </c>
      <c r="BK220" s="12">
        <v>5.1534249992676799E-2</v>
      </c>
      <c r="BL220" s="11">
        <v>0.46445446014327502</v>
      </c>
      <c r="BM220" s="12">
        <v>2.90939074041358E-2</v>
      </c>
      <c r="BN220" s="12">
        <v>0.105191392383231</v>
      </c>
      <c r="BO220" s="11">
        <v>0.56143882849431204</v>
      </c>
      <c r="BP220" s="12">
        <v>2.4025363326383699E-2</v>
      </c>
      <c r="BQ220" s="12">
        <v>0</v>
      </c>
      <c r="BR220" s="11">
        <v>0.54686386874508996</v>
      </c>
      <c r="BS220" s="12">
        <v>3.6406070128179202E-2</v>
      </c>
      <c r="BT220" s="12">
        <v>0.127615104032786</v>
      </c>
      <c r="BU220" s="11">
        <v>0.57661854926926004</v>
      </c>
      <c r="BV220" s="12">
        <v>1.2438794497533901E-2</v>
      </c>
      <c r="BW220" s="11">
        <v>0.53805504749793798</v>
      </c>
      <c r="BX220" s="11">
        <v>0.58020323528019202</v>
      </c>
      <c r="BY220" s="10">
        <v>0.327707262925931</v>
      </c>
      <c r="BZ220" s="11">
        <v>0.71113446678539705</v>
      </c>
      <c r="CA220" s="12">
        <v>6.00471541321888E-2</v>
      </c>
      <c r="CB220" s="12">
        <v>0.25973442884246101</v>
      </c>
      <c r="CC220" s="11">
        <v>0.54846369821902097</v>
      </c>
      <c r="CD220" s="12">
        <v>0.12371289039070101</v>
      </c>
      <c r="CE220" s="10">
        <v>0.34872052582989399</v>
      </c>
      <c r="CF220" s="11">
        <v>0.54094385677433998</v>
      </c>
      <c r="CG220" s="12">
        <v>0.306430083707882</v>
      </c>
      <c r="CH220" s="10">
        <v>0.33629412949735299</v>
      </c>
      <c r="CI220" s="11">
        <v>0.396042197272645</v>
      </c>
      <c r="CJ220" s="11">
        <v>0.42230464265850298</v>
      </c>
      <c r="CK220" s="11">
        <v>0.398195915305045</v>
      </c>
      <c r="CL220" s="11">
        <v>0.43675918839155398</v>
      </c>
      <c r="CM220" s="10">
        <v>0.355752660312669</v>
      </c>
      <c r="CN220" s="12">
        <v>0.24708277000085899</v>
      </c>
      <c r="CO220" s="10">
        <v>0.35250382403491898</v>
      </c>
      <c r="CP220" s="11">
        <v>0.38975395147703901</v>
      </c>
      <c r="CQ220" s="12">
        <v>0.25979100968512098</v>
      </c>
      <c r="CR220" s="12">
        <v>0.265031651915488</v>
      </c>
      <c r="CS220" s="11">
        <v>0.40502199871262901</v>
      </c>
      <c r="CT220" s="11">
        <v>0.51329812665481001</v>
      </c>
      <c r="CU220" s="12">
        <v>0.288332842608919</v>
      </c>
      <c r="CV220" s="12">
        <v>0.18178408721116299</v>
      </c>
      <c r="CW220" s="10">
        <v>0</v>
      </c>
      <c r="CX220" s="10">
        <v>0</v>
      </c>
      <c r="CY220" s="12">
        <v>0.16058263967196301</v>
      </c>
      <c r="CZ220" s="11">
        <v>0.52657587206097201</v>
      </c>
      <c r="DA220" s="11">
        <v>0.56151724471481701</v>
      </c>
      <c r="DB220" s="11">
        <v>0.53851898916410001</v>
      </c>
      <c r="DC220" s="10">
        <v>0.36005329438934802</v>
      </c>
      <c r="DD220" s="12">
        <v>5.28543414297869E-2</v>
      </c>
      <c r="DE220" s="12">
        <v>1.18082351067427E-2</v>
      </c>
      <c r="DF220" s="10">
        <v>0</v>
      </c>
      <c r="DG220" s="10">
        <v>0</v>
      </c>
      <c r="DH220" s="12">
        <v>0</v>
      </c>
      <c r="DI220" s="11">
        <v>0.48686736453312401</v>
      </c>
      <c r="DJ220" s="11">
        <v>0.55869285678422498</v>
      </c>
      <c r="DK220" s="11">
        <v>0.532269058352698</v>
      </c>
      <c r="DL220" s="10">
        <v>0.37190857811015898</v>
      </c>
      <c r="DM220" s="12">
        <v>6.9653786783844707E-2</v>
      </c>
      <c r="DN220" s="12">
        <v>1.5684351321566901E-2</v>
      </c>
      <c r="DO220" s="10">
        <v>0</v>
      </c>
      <c r="DP220" s="10">
        <v>0</v>
      </c>
      <c r="DQ220" s="12">
        <v>0.13235533951507999</v>
      </c>
      <c r="DR220" s="11">
        <v>0.57048048314344801</v>
      </c>
      <c r="DS220" s="11">
        <v>0.56280165045928598</v>
      </c>
      <c r="DT220" s="11">
        <v>0.54591437141580101</v>
      </c>
      <c r="DU220" s="10">
        <v>0.348224502206819</v>
      </c>
      <c r="DV220" s="12">
        <v>3.7535092301052897E-2</v>
      </c>
      <c r="DW220" s="12">
        <v>8.0341948108025602E-3</v>
      </c>
      <c r="DX220" s="12">
        <v>9.7524870743036594E-3</v>
      </c>
      <c r="DY220" s="12">
        <v>0.110187772927231</v>
      </c>
      <c r="DZ220" s="11">
        <v>0.51777928048166899</v>
      </c>
      <c r="EA220" s="11">
        <v>0.54525868497617103</v>
      </c>
      <c r="EB220" s="12">
        <v>0.23262422407067199</v>
      </c>
      <c r="EC220" s="10">
        <v>0</v>
      </c>
      <c r="ED220" s="12">
        <v>1.0821683246887299E-2</v>
      </c>
      <c r="EE220" s="12">
        <v>0.12912495175580099</v>
      </c>
      <c r="EF220" s="11">
        <v>0.51616254578489096</v>
      </c>
      <c r="EG220" s="11">
        <v>0.52982416049467096</v>
      </c>
      <c r="EH220" s="12">
        <v>0.21100171486285499</v>
      </c>
      <c r="EI220" s="10">
        <v>0</v>
      </c>
      <c r="EJ220" s="12">
        <v>0</v>
      </c>
      <c r="EK220" s="12">
        <v>9.1303203383251597E-2</v>
      </c>
      <c r="EL220" s="11">
        <v>0.51995138399468199</v>
      </c>
      <c r="EM220" s="11">
        <v>0.56349418630431802</v>
      </c>
      <c r="EN220" s="12">
        <v>0.25729270205018001</v>
      </c>
      <c r="EO220" s="10">
        <v>0</v>
      </c>
      <c r="EP220" s="10">
        <v>0</v>
      </c>
      <c r="EQ220" s="12">
        <v>0</v>
      </c>
      <c r="ER220" s="11">
        <v>0.403159802702732</v>
      </c>
      <c r="ES220" s="11">
        <v>0.55880010573594796</v>
      </c>
      <c r="ET220" s="11">
        <v>0.44074318836482701</v>
      </c>
      <c r="EU220" s="12">
        <v>6.1531987924838202E-2</v>
      </c>
      <c r="EV220" s="12">
        <v>1.18082351067427E-2</v>
      </c>
      <c r="EW220" s="10">
        <v>0</v>
      </c>
      <c r="EX220" s="12">
        <v>0</v>
      </c>
      <c r="EY220" s="10">
        <v>0.38914703216353203</v>
      </c>
      <c r="EZ220" s="11">
        <v>0.55090266635089902</v>
      </c>
      <c r="FA220" s="11">
        <v>0.44494999408802299</v>
      </c>
      <c r="FB220" s="12">
        <v>7.9040410697854196E-2</v>
      </c>
      <c r="FC220" s="12">
        <v>1.5684351321566901E-2</v>
      </c>
      <c r="FD220" s="10">
        <v>0</v>
      </c>
      <c r="FE220" s="12">
        <v>0</v>
      </c>
      <c r="FF220" s="11">
        <v>0.421090655414736</v>
      </c>
      <c r="FG220" s="11">
        <v>0.56793066339459397</v>
      </c>
      <c r="FH220" s="11">
        <v>0.437055585491125</v>
      </c>
      <c r="FI220" s="12">
        <v>4.50506834881962E-2</v>
      </c>
      <c r="FJ220" s="12">
        <v>8.0341948108025602E-3</v>
      </c>
    </row>
    <row r="221" spans="1:166" x14ac:dyDescent="0.35">
      <c r="A221" s="13" t="s">
        <v>231</v>
      </c>
      <c r="B221" s="10">
        <v>0.12554860073482599</v>
      </c>
      <c r="C221" s="12">
        <v>0.109128008488074</v>
      </c>
      <c r="D221" s="11">
        <v>0.14034428843726701</v>
      </c>
      <c r="E221" s="12">
        <v>8.5903272569455204E-3</v>
      </c>
      <c r="F221" s="12">
        <v>1.20931480915882E-2</v>
      </c>
      <c r="G221" s="12">
        <v>1.51192543463821E-2</v>
      </c>
      <c r="H221" s="12">
        <v>3.6644935102271597E-2</v>
      </c>
      <c r="I221" s="12">
        <v>6.8172774255369203E-2</v>
      </c>
      <c r="J221" s="11">
        <v>0.15667267360718401</v>
      </c>
      <c r="K221" s="11">
        <v>0.67847394395900895</v>
      </c>
      <c r="L221" s="10">
        <v>0</v>
      </c>
      <c r="M221" s="12">
        <v>5.58127584652603E-2</v>
      </c>
      <c r="N221" s="11">
        <v>0.67847394395900895</v>
      </c>
      <c r="O221" s="12">
        <v>1.7589948937344699E-2</v>
      </c>
      <c r="P221" s="12">
        <v>1.3362388105170099E-2</v>
      </c>
      <c r="Q221" s="12">
        <v>1.9157303797024999E-2</v>
      </c>
      <c r="R221" s="12">
        <v>1.8924081783908701E-2</v>
      </c>
      <c r="S221" s="12">
        <v>6.8684661995057794E-2</v>
      </c>
      <c r="T221" s="10">
        <v>0.101094328458365</v>
      </c>
      <c r="U221" s="11">
        <v>0</v>
      </c>
      <c r="V221" s="10">
        <v>0</v>
      </c>
      <c r="W221" s="12">
        <v>4.45455348551742E-2</v>
      </c>
      <c r="X221" s="11">
        <v>0</v>
      </c>
      <c r="Y221" s="12">
        <v>0</v>
      </c>
      <c r="Z221" s="12">
        <v>1.0992648991989099E-2</v>
      </c>
      <c r="AA221" s="12">
        <v>1.09791983573309E-2</v>
      </c>
      <c r="AB221" s="12">
        <v>5.44226532083971E-2</v>
      </c>
      <c r="AC221" s="12">
        <v>6.5899536230747499E-2</v>
      </c>
      <c r="AD221" s="11">
        <v>0.212622164663335</v>
      </c>
      <c r="AE221" s="11">
        <v>0.75424982419585096</v>
      </c>
      <c r="AF221" s="10">
        <v>0</v>
      </c>
      <c r="AG221" s="12">
        <v>6.5719354587904899E-2</v>
      </c>
      <c r="AH221" s="11">
        <v>0.75424982419585096</v>
      </c>
      <c r="AI221" s="12">
        <v>0.112032659167254</v>
      </c>
      <c r="AJ221" s="12">
        <v>9.5414252479279704E-2</v>
      </c>
      <c r="AK221" s="10">
        <v>0.126845522198652</v>
      </c>
      <c r="AL221" s="11">
        <v>0</v>
      </c>
      <c r="AM221" s="11">
        <v>0</v>
      </c>
      <c r="AN221" s="11">
        <v>0</v>
      </c>
      <c r="AO221" s="10">
        <v>0</v>
      </c>
      <c r="AP221" s="10">
        <v>0</v>
      </c>
      <c r="AQ221" s="10">
        <v>0</v>
      </c>
      <c r="AR221" s="11">
        <v>0</v>
      </c>
      <c r="AS221" s="10">
        <v>0</v>
      </c>
      <c r="AT221" s="10">
        <v>0</v>
      </c>
      <c r="AU221" s="11">
        <v>0</v>
      </c>
      <c r="AV221" s="10">
        <v>0</v>
      </c>
      <c r="AW221" s="10">
        <v>0</v>
      </c>
      <c r="AX221" s="11">
        <v>0</v>
      </c>
      <c r="AY221" s="10">
        <v>0</v>
      </c>
      <c r="AZ221" s="10">
        <v>0</v>
      </c>
      <c r="BA221" s="11">
        <v>0</v>
      </c>
      <c r="BB221" s="12">
        <v>1.9584439127578301E-2</v>
      </c>
      <c r="BC221" s="11">
        <v>0.25110320912204198</v>
      </c>
      <c r="BD221" s="12">
        <v>1.7520197870035299E-2</v>
      </c>
      <c r="BE221" s="11">
        <v>0.213176603874415</v>
      </c>
      <c r="BF221" s="12">
        <v>2.1649621628619602E-2</v>
      </c>
      <c r="BG221" s="11">
        <v>0.289189440723647</v>
      </c>
      <c r="BH221" s="11">
        <v>0.162432428038674</v>
      </c>
      <c r="BI221" s="12">
        <v>9.8291310713315393E-3</v>
      </c>
      <c r="BJ221" s="10">
        <v>0.13832121655926499</v>
      </c>
      <c r="BK221" s="12">
        <v>1.41484214927144E-2</v>
      </c>
      <c r="BL221" s="11">
        <v>0.18513583717021201</v>
      </c>
      <c r="BM221" s="12">
        <v>5.6855457795452098E-3</v>
      </c>
      <c r="BN221" s="11">
        <v>0.83443350649302805</v>
      </c>
      <c r="BO221" s="12">
        <v>5.86568316308652E-2</v>
      </c>
      <c r="BP221" s="12">
        <v>1.02609477954014E-2</v>
      </c>
      <c r="BQ221" s="11">
        <v>0</v>
      </c>
      <c r="BR221" s="12">
        <v>4.8154051681592099E-2</v>
      </c>
      <c r="BS221" s="12">
        <v>1.49652251028294E-2</v>
      </c>
      <c r="BT221" s="11">
        <v>0.83331059142817998</v>
      </c>
      <c r="BU221" s="12">
        <v>6.96409430761704E-2</v>
      </c>
      <c r="BV221" s="12">
        <v>5.8622326833229696E-3</v>
      </c>
      <c r="BW221" s="12">
        <v>7.5694922746813498E-2</v>
      </c>
      <c r="BX221" s="12">
        <v>4.9748275524827197E-2</v>
      </c>
      <c r="BY221" s="12">
        <v>6.3574849546529297E-2</v>
      </c>
      <c r="BZ221" s="12">
        <v>5.4465731289229102E-2</v>
      </c>
      <c r="CA221" s="11">
        <v>0.156146356378178</v>
      </c>
      <c r="CB221" s="10">
        <v>0.12818626642231401</v>
      </c>
      <c r="CC221" s="10">
        <v>0.114572612249651</v>
      </c>
      <c r="CD221" s="11">
        <v>0.207103634080302</v>
      </c>
      <c r="CE221" s="12">
        <v>9.4482822775154199E-2</v>
      </c>
      <c r="CF221" s="12">
        <v>7.7984437226362696E-2</v>
      </c>
      <c r="CG221" s="11">
        <v>0.210877183875499</v>
      </c>
      <c r="CH221" s="11">
        <v>0.17280973471832101</v>
      </c>
      <c r="CI221" s="12">
        <v>9.1444249908008798E-2</v>
      </c>
      <c r="CJ221" s="12">
        <v>9.7619579991541902E-2</v>
      </c>
      <c r="CK221" s="11">
        <v>0.15479076632874</v>
      </c>
      <c r="CL221" s="11">
        <v>0.164416671736169</v>
      </c>
      <c r="CM221" s="11">
        <v>0.144196365878769</v>
      </c>
      <c r="CN221" s="12">
        <v>4.71988100929586E-2</v>
      </c>
      <c r="CO221" s="11">
        <v>0.13883488065563801</v>
      </c>
      <c r="CP221" s="10">
        <v>0.127231800321043</v>
      </c>
      <c r="CQ221" s="12">
        <v>6.4688241459883403E-2</v>
      </c>
      <c r="CR221" s="11">
        <v>0.18858686336054201</v>
      </c>
      <c r="CS221" s="12">
        <v>9.3995000057045294E-2</v>
      </c>
      <c r="CT221" s="10">
        <v>0.11571711897704</v>
      </c>
      <c r="CU221" s="10">
        <v>0.129997579560375</v>
      </c>
      <c r="CV221" s="10">
        <v>0.131193540413096</v>
      </c>
      <c r="CW221" s="10">
        <v>0</v>
      </c>
      <c r="CX221" s="10">
        <v>0</v>
      </c>
      <c r="CY221" s="11">
        <v>0.67689585308769895</v>
      </c>
      <c r="CZ221" s="11">
        <v>0.164217274472718</v>
      </c>
      <c r="DA221" s="12">
        <v>6.7967172864692602E-2</v>
      </c>
      <c r="DB221" s="12">
        <v>3.6699764231839703E-2</v>
      </c>
      <c r="DC221" s="12">
        <v>1.49438432264308E-2</v>
      </c>
      <c r="DD221" s="12">
        <v>1.2259750675933E-2</v>
      </c>
      <c r="DE221" s="12">
        <v>8.5445294789690106E-3</v>
      </c>
      <c r="DF221" s="10">
        <v>0</v>
      </c>
      <c r="DG221" s="10">
        <v>0</v>
      </c>
      <c r="DH221" s="11">
        <v>0</v>
      </c>
      <c r="DI221" s="10">
        <v>0.10157580169557399</v>
      </c>
      <c r="DJ221" s="12">
        <v>6.8711192497950005E-2</v>
      </c>
      <c r="DK221" s="12">
        <v>1.8816009588240701E-2</v>
      </c>
      <c r="DL221" s="12">
        <v>1.9192690825755102E-2</v>
      </c>
      <c r="DM221" s="12">
        <v>1.3510615238006399E-2</v>
      </c>
      <c r="DN221" s="12">
        <v>1.7320161603804202E-2</v>
      </c>
      <c r="DO221" s="10">
        <v>0</v>
      </c>
      <c r="DP221" s="10">
        <v>0</v>
      </c>
      <c r="DQ221" s="11">
        <v>0.75366585663476904</v>
      </c>
      <c r="DR221" s="11">
        <v>0.22673601567448501</v>
      </c>
      <c r="DS221" s="12">
        <v>6.5461457734794407E-2</v>
      </c>
      <c r="DT221" s="12">
        <v>5.4901867678198803E-2</v>
      </c>
      <c r="DU221" s="12">
        <v>1.07044900020606E-2</v>
      </c>
      <c r="DV221" s="12">
        <v>1.1172561275253399E-2</v>
      </c>
      <c r="DW221" s="12">
        <v>0</v>
      </c>
      <c r="DX221" s="12">
        <v>1.6722480028723501E-2</v>
      </c>
      <c r="DY221" s="12">
        <v>9.9930993729346503E-3</v>
      </c>
      <c r="DZ221" s="12">
        <v>3.0763139180533101E-2</v>
      </c>
      <c r="EA221" s="12">
        <v>9.0461082359939493E-2</v>
      </c>
      <c r="EB221" s="11">
        <v>0.60232487468776397</v>
      </c>
      <c r="EC221" s="10">
        <v>0</v>
      </c>
      <c r="ED221" s="12">
        <v>3.5871871514801403E-2</v>
      </c>
      <c r="EE221" s="12">
        <v>1.11789765922343E-2</v>
      </c>
      <c r="EF221" s="12">
        <v>2.2593895196373701E-2</v>
      </c>
      <c r="EG221" s="12">
        <v>7.8118396934402895E-2</v>
      </c>
      <c r="EH221" s="11">
        <v>0.54669103708062405</v>
      </c>
      <c r="EI221" s="10">
        <v>0</v>
      </c>
      <c r="EJ221" s="12">
        <v>0</v>
      </c>
      <c r="EK221" s="12">
        <v>8.8206817999881004E-3</v>
      </c>
      <c r="EL221" s="12">
        <v>3.8638061472886398E-2</v>
      </c>
      <c r="EM221" s="10">
        <v>0.10029678445720799</v>
      </c>
      <c r="EN221" s="11">
        <v>0.65682463662672097</v>
      </c>
      <c r="EO221" s="10">
        <v>0</v>
      </c>
      <c r="EP221" s="10">
        <v>0</v>
      </c>
      <c r="EQ221" s="11">
        <v>0</v>
      </c>
      <c r="ER221" s="11">
        <v>0.35864270577651702</v>
      </c>
      <c r="ES221" s="12">
        <v>7.0473600655467802E-2</v>
      </c>
      <c r="ET221" s="12">
        <v>1.8344136157712802E-2</v>
      </c>
      <c r="EU221" s="12">
        <v>1.08056280523386E-2</v>
      </c>
      <c r="EV221" s="12">
        <v>8.5445294789690106E-3</v>
      </c>
      <c r="EW221" s="10">
        <v>0</v>
      </c>
      <c r="EX221" s="11">
        <v>0</v>
      </c>
      <c r="EY221" s="11">
        <v>0.29749216820242602</v>
      </c>
      <c r="EZ221" s="12">
        <v>6.0428748471508802E-2</v>
      </c>
      <c r="FA221" s="12">
        <v>1.7385495511035302E-2</v>
      </c>
      <c r="FB221" s="12">
        <v>1.1714875054799401E-2</v>
      </c>
      <c r="FC221" s="12">
        <v>1.7320161603804202E-2</v>
      </c>
      <c r="FD221" s="10">
        <v>0</v>
      </c>
      <c r="FE221" s="11">
        <v>0</v>
      </c>
      <c r="FF221" s="11">
        <v>0.41817482277775597</v>
      </c>
      <c r="FG221" s="12">
        <v>8.0503795067523698E-2</v>
      </c>
      <c r="FH221" s="12">
        <v>1.9337519868586402E-2</v>
      </c>
      <c r="FI221" s="12">
        <v>9.99343842137531E-3</v>
      </c>
      <c r="FJ221" s="12">
        <v>0</v>
      </c>
    </row>
    <row r="222" spans="1:166" x14ac:dyDescent="0.35">
      <c r="A222" s="13" t="s">
        <v>333</v>
      </c>
      <c r="B222" s="10">
        <v>0.17690572133264301</v>
      </c>
      <c r="C222" s="10">
        <v>0.18715659599304099</v>
      </c>
      <c r="D222" s="10">
        <v>0.16571471531263399</v>
      </c>
      <c r="E222" s="11">
        <v>0.59090467193061902</v>
      </c>
      <c r="F222" s="11">
        <v>0.32976314239488103</v>
      </c>
      <c r="G222" s="10">
        <v>0.15276074664622999</v>
      </c>
      <c r="H222" s="12">
        <v>0.104145551539659</v>
      </c>
      <c r="I222" s="12">
        <v>8.1949528177359607E-2</v>
      </c>
      <c r="J222" s="12">
        <v>9.1592234700438396E-2</v>
      </c>
      <c r="K222" s="12">
        <v>4.1859959494599398E-2</v>
      </c>
      <c r="L222" s="10">
        <v>0</v>
      </c>
      <c r="M222" s="11">
        <v>0.193937912137637</v>
      </c>
      <c r="N222" s="12">
        <v>4.1859959494599398E-2</v>
      </c>
      <c r="O222" s="11">
        <v>0.55423561224187301</v>
      </c>
      <c r="P222" s="11">
        <v>0.36691645763624497</v>
      </c>
      <c r="Q222" s="10">
        <v>0.184232120108583</v>
      </c>
      <c r="R222" s="10">
        <v>0.14250759106340799</v>
      </c>
      <c r="S222" s="12">
        <v>0.10506873028878901</v>
      </c>
      <c r="T222" s="12">
        <v>0.105331566310555</v>
      </c>
      <c r="U222" s="12">
        <v>0</v>
      </c>
      <c r="V222" s="10">
        <v>0</v>
      </c>
      <c r="W222" s="11">
        <v>0.211045088512266</v>
      </c>
      <c r="X222" s="12">
        <v>0</v>
      </c>
      <c r="Y222" s="11">
        <v>0.625906056890706</v>
      </c>
      <c r="Z222" s="11">
        <v>0.29739612757449602</v>
      </c>
      <c r="AA222" s="12">
        <v>0.12049436413183701</v>
      </c>
      <c r="AB222" s="12">
        <v>6.6018209867026501E-2</v>
      </c>
      <c r="AC222" s="12">
        <v>5.7499865600922503E-2</v>
      </c>
      <c r="AD222" s="12">
        <v>7.3613001185527896E-2</v>
      </c>
      <c r="AE222" s="12">
        <v>7.5520648708798599E-2</v>
      </c>
      <c r="AF222" s="10">
        <v>0</v>
      </c>
      <c r="AG222" s="10">
        <v>0.176678496972623</v>
      </c>
      <c r="AH222" s="12">
        <v>7.5520648708798599E-2</v>
      </c>
      <c r="AI222" s="11">
        <v>0.179785133650918</v>
      </c>
      <c r="AJ222" s="11">
        <v>0.19120660856292701</v>
      </c>
      <c r="AK222" s="10">
        <v>0.16742674335716601</v>
      </c>
      <c r="AL222" s="12">
        <v>0</v>
      </c>
      <c r="AM222" s="12">
        <v>0</v>
      </c>
      <c r="AN222" s="10">
        <v>0</v>
      </c>
      <c r="AO222" s="10">
        <v>0</v>
      </c>
      <c r="AP222" s="10">
        <v>0</v>
      </c>
      <c r="AQ222" s="10">
        <v>0</v>
      </c>
      <c r="AR222" s="12">
        <v>0</v>
      </c>
      <c r="AS222" s="10">
        <v>0</v>
      </c>
      <c r="AT222" s="10">
        <v>0</v>
      </c>
      <c r="AU222" s="12">
        <v>0</v>
      </c>
      <c r="AV222" s="10">
        <v>0</v>
      </c>
      <c r="AW222" s="10">
        <v>0</v>
      </c>
      <c r="AX222" s="12">
        <v>0</v>
      </c>
      <c r="AY222" s="10">
        <v>0</v>
      </c>
      <c r="AZ222" s="10">
        <v>0</v>
      </c>
      <c r="BA222" s="10">
        <v>0</v>
      </c>
      <c r="BB222" s="11">
        <v>0.26223611838721</v>
      </c>
      <c r="BC222" s="12">
        <v>7.5799607499352398E-2</v>
      </c>
      <c r="BD222" s="11">
        <v>0.281704735620257</v>
      </c>
      <c r="BE222" s="12">
        <v>7.9768360664267499E-2</v>
      </c>
      <c r="BF222" s="11">
        <v>0.24367078012198201</v>
      </c>
      <c r="BG222" s="12">
        <v>6.7956470143111805E-2</v>
      </c>
      <c r="BH222" s="12">
        <v>9.6402404456850693E-2</v>
      </c>
      <c r="BI222" s="11">
        <v>0.429477154830467</v>
      </c>
      <c r="BJ222" s="12">
        <v>0.112705553131806</v>
      </c>
      <c r="BK222" s="11">
        <v>0.42938174936054102</v>
      </c>
      <c r="BL222" s="12">
        <v>7.7481821003707596E-2</v>
      </c>
      <c r="BM222" s="11">
        <v>0.43097302731095299</v>
      </c>
      <c r="BN222" s="12">
        <v>3.0385096419083501E-2</v>
      </c>
      <c r="BO222" s="12">
        <v>0.102064016856033</v>
      </c>
      <c r="BP222" s="11">
        <v>0.430156991536432</v>
      </c>
      <c r="BQ222" s="12">
        <v>0</v>
      </c>
      <c r="BR222" s="12">
        <v>0.11985000695397301</v>
      </c>
      <c r="BS222" s="11">
        <v>0.436921112472405</v>
      </c>
      <c r="BT222" s="12">
        <v>4.7552295634561099E-2</v>
      </c>
      <c r="BU222" s="12">
        <v>8.2674488781569896E-2</v>
      </c>
      <c r="BV222" s="11">
        <v>0.42523205988151902</v>
      </c>
      <c r="BW222" s="12">
        <v>9.4956936328245006E-2</v>
      </c>
      <c r="BX222" s="12">
        <v>0.107630266436634</v>
      </c>
      <c r="BY222" s="10">
        <v>0.17104364856778601</v>
      </c>
      <c r="BZ222" s="12">
        <v>5.6726606671534903E-2</v>
      </c>
      <c r="CA222" s="11">
        <v>0.40365738441361698</v>
      </c>
      <c r="CB222" s="10">
        <v>0.17942468246500501</v>
      </c>
      <c r="CC222" s="12">
        <v>0.10059905406481499</v>
      </c>
      <c r="CD222" s="11">
        <v>0.30769349081970099</v>
      </c>
      <c r="CE222" s="12">
        <v>0.14975757570176501</v>
      </c>
      <c r="CF222" s="12">
        <v>0.100252811170409</v>
      </c>
      <c r="CG222" s="10">
        <v>0.151738144616204</v>
      </c>
      <c r="CH222" s="12">
        <v>0.156810857983924</v>
      </c>
      <c r="CI222" s="10">
        <v>0.17022936401319599</v>
      </c>
      <c r="CJ222" s="12">
        <v>0.149257791832586</v>
      </c>
      <c r="CK222" s="12">
        <v>0.146503265884874</v>
      </c>
      <c r="CL222" s="12">
        <v>0.129500683722129</v>
      </c>
      <c r="CM222" s="10">
        <v>0.165216535597312</v>
      </c>
      <c r="CN222" s="11">
        <v>0.25836432643086599</v>
      </c>
      <c r="CO222" s="10">
        <v>0.17773388582974001</v>
      </c>
      <c r="CP222" s="10">
        <v>0.165261926090286</v>
      </c>
      <c r="CQ222" s="11">
        <v>0.215029863119508</v>
      </c>
      <c r="CR222" s="10">
        <v>0.192485654510752</v>
      </c>
      <c r="CS222" s="12">
        <v>0.16718155298884799</v>
      </c>
      <c r="CT222" s="12">
        <v>8.9878225261793093E-2</v>
      </c>
      <c r="CU222" s="11">
        <v>0.21533739819092099</v>
      </c>
      <c r="CV222" s="11">
        <v>0.276060796650416</v>
      </c>
      <c r="CW222" s="10">
        <v>0</v>
      </c>
      <c r="CX222" s="10">
        <v>0</v>
      </c>
      <c r="CY222" s="12">
        <v>4.2581191631484001E-2</v>
      </c>
      <c r="CZ222" s="12">
        <v>8.8661201950876595E-2</v>
      </c>
      <c r="DA222" s="12">
        <v>8.4184225498161402E-2</v>
      </c>
      <c r="DB222" s="12">
        <v>0.104301376892423</v>
      </c>
      <c r="DC222" s="10">
        <v>0.163107728689485</v>
      </c>
      <c r="DD222" s="11">
        <v>0.31467698599573501</v>
      </c>
      <c r="DE222" s="11">
        <v>0.592358971237405</v>
      </c>
      <c r="DF222" s="10">
        <v>0</v>
      </c>
      <c r="DG222" s="10">
        <v>0</v>
      </c>
      <c r="DH222" s="12">
        <v>0</v>
      </c>
      <c r="DI222" s="12">
        <v>0.10107060614032</v>
      </c>
      <c r="DJ222" s="12">
        <v>0.10993284209988501</v>
      </c>
      <c r="DK222" s="10">
        <v>0.14169375457498801</v>
      </c>
      <c r="DL222" s="10">
        <v>0.186111153812337</v>
      </c>
      <c r="DM222" s="11">
        <v>0.35724586130799202</v>
      </c>
      <c r="DN222" s="11">
        <v>0.55892989941237703</v>
      </c>
      <c r="DO222" s="10">
        <v>0</v>
      </c>
      <c r="DP222" s="10">
        <v>0</v>
      </c>
      <c r="DQ222" s="12">
        <v>7.8309111920932803E-2</v>
      </c>
      <c r="DR222" s="12">
        <v>7.2426324102314102E-2</v>
      </c>
      <c r="DS222" s="12">
        <v>5.7117625359477502E-2</v>
      </c>
      <c r="DT222" s="12">
        <v>6.6599528115468806E-2</v>
      </c>
      <c r="DU222" s="10">
        <v>0.14015570647959699</v>
      </c>
      <c r="DV222" s="11">
        <v>0.27701967210446299</v>
      </c>
      <c r="DW222" s="11">
        <v>0.62490770226900205</v>
      </c>
      <c r="DX222" s="11">
        <v>0.68664997324561206</v>
      </c>
      <c r="DY222" s="11">
        <v>0.31731916648139802</v>
      </c>
      <c r="DZ222" s="12">
        <v>0.107801106133929</v>
      </c>
      <c r="EA222" s="12">
        <v>9.5358804162079897E-2</v>
      </c>
      <c r="EB222" s="12">
        <v>4.1003228500734498E-2</v>
      </c>
      <c r="EC222" s="10">
        <v>0</v>
      </c>
      <c r="ED222" s="11">
        <v>0.61112992784146702</v>
      </c>
      <c r="EE222" s="11">
        <v>0.34662783437407102</v>
      </c>
      <c r="EF222" s="12">
        <v>0.139615118672583</v>
      </c>
      <c r="EG222" s="12">
        <v>0.111388487470819</v>
      </c>
      <c r="EH222" s="12">
        <v>1.0013301113652E-2</v>
      </c>
      <c r="EI222" s="10">
        <v>0</v>
      </c>
      <c r="EJ222" s="11">
        <v>0</v>
      </c>
      <c r="EK222" s="11">
        <v>0.28857433340241101</v>
      </c>
      <c r="EL222" s="12">
        <v>7.7406230678464097E-2</v>
      </c>
      <c r="EM222" s="12">
        <v>7.4705535324733605E-2</v>
      </c>
      <c r="EN222" s="12">
        <v>6.1199314877422903E-2</v>
      </c>
      <c r="EO222" s="10">
        <v>0</v>
      </c>
      <c r="EP222" s="10">
        <v>0</v>
      </c>
      <c r="EQ222" s="12">
        <v>0</v>
      </c>
      <c r="ER222" s="12">
        <v>6.9274440202356999E-2</v>
      </c>
      <c r="ES222" s="12">
        <v>8.9426194339686405E-2</v>
      </c>
      <c r="ET222" s="12">
        <v>0.13472430811684699</v>
      </c>
      <c r="EU222" s="11">
        <v>0.30566164430335302</v>
      </c>
      <c r="EV222" s="11">
        <v>0.592358971237405</v>
      </c>
      <c r="EW222" s="10">
        <v>0</v>
      </c>
      <c r="EX222" s="12">
        <v>0</v>
      </c>
      <c r="EY222" s="12">
        <v>6.6300691532423295E-2</v>
      </c>
      <c r="EZ222" s="12">
        <v>0.106455775894337</v>
      </c>
      <c r="FA222" s="10">
        <v>0.17378395908236699</v>
      </c>
      <c r="FB222" s="11">
        <v>0.329984753372493</v>
      </c>
      <c r="FC222" s="11">
        <v>0.55892989941237703</v>
      </c>
      <c r="FD222" s="10">
        <v>0</v>
      </c>
      <c r="FE222" s="10">
        <v>0</v>
      </c>
      <c r="FF222" s="12">
        <v>6.8196450221225793E-2</v>
      </c>
      <c r="FG222" s="12">
        <v>6.8309720070287294E-2</v>
      </c>
      <c r="FH222" s="12">
        <v>9.5385786499490102E-2</v>
      </c>
      <c r="FI222" s="11">
        <v>0.284030272535646</v>
      </c>
      <c r="FJ222" s="11">
        <v>0.62490770226900205</v>
      </c>
    </row>
    <row r="224" spans="1:166" ht="28.5" customHeight="1" x14ac:dyDescent="0.35">
      <c r="A224" s="23" t="s">
        <v>334</v>
      </c>
      <c r="B224" s="23"/>
      <c r="C224" s="23"/>
      <c r="D224" s="23"/>
      <c r="E224" s="23"/>
      <c r="F224" s="23"/>
      <c r="G224" s="23"/>
      <c r="H224" s="23"/>
      <c r="I224" s="23"/>
      <c r="J224" s="23"/>
      <c r="K224" s="23"/>
      <c r="L224" s="23"/>
      <c r="M224" s="23"/>
      <c r="N224" s="23"/>
      <c r="O224" s="23"/>
      <c r="P224" s="23"/>
      <c r="Q224" s="23"/>
      <c r="R224" s="23"/>
      <c r="S224" s="23"/>
      <c r="T224" s="23"/>
      <c r="U224" s="23"/>
      <c r="V224" s="23"/>
      <c r="W224" s="23"/>
      <c r="X224" s="23"/>
      <c r="Y224" s="23"/>
      <c r="Z224" s="23"/>
      <c r="AA224" s="23"/>
      <c r="AB224" s="23"/>
      <c r="AC224" s="23"/>
      <c r="AD224" s="23"/>
      <c r="AE224" s="23"/>
      <c r="AF224" s="23"/>
      <c r="AG224" s="23"/>
      <c r="AH224" s="23"/>
      <c r="AI224" s="23"/>
      <c r="AJ224" s="23"/>
      <c r="AK224" s="23"/>
      <c r="AL224" s="23"/>
      <c r="AM224" s="23"/>
      <c r="AN224" s="23"/>
      <c r="AO224" s="23"/>
      <c r="AP224" s="23"/>
      <c r="AQ224" s="23"/>
      <c r="AR224" s="23"/>
      <c r="AS224" s="23"/>
      <c r="AT224" s="23"/>
      <c r="AU224" s="23"/>
      <c r="AV224" s="23"/>
      <c r="AW224" s="23"/>
      <c r="AX224" s="23"/>
      <c r="AY224" s="23"/>
      <c r="AZ224" s="23"/>
      <c r="BA224" s="23"/>
      <c r="BB224" s="23"/>
      <c r="BC224" s="23"/>
      <c r="BD224" s="23"/>
      <c r="BE224" s="23"/>
      <c r="BF224" s="23"/>
      <c r="BG224" s="23"/>
      <c r="BH224" s="23"/>
      <c r="BI224" s="23"/>
      <c r="BJ224" s="23"/>
      <c r="BK224" s="23"/>
      <c r="BL224" s="23"/>
      <c r="BM224" s="23"/>
      <c r="BN224" s="23"/>
      <c r="BO224" s="23"/>
      <c r="BP224" s="23"/>
      <c r="BQ224" s="23"/>
      <c r="BR224" s="23"/>
      <c r="BS224" s="23"/>
      <c r="BT224" s="23"/>
      <c r="BU224" s="23"/>
      <c r="BV224" s="23"/>
      <c r="BW224" s="23"/>
      <c r="BX224" s="23"/>
      <c r="BY224" s="23"/>
      <c r="BZ224" s="23"/>
      <c r="CA224" s="23"/>
      <c r="CB224" s="23"/>
      <c r="CC224" s="23"/>
      <c r="CD224" s="23"/>
      <c r="CE224" s="23"/>
      <c r="CF224" s="23"/>
      <c r="CG224" s="23"/>
      <c r="CH224" s="23"/>
      <c r="CI224" s="23"/>
      <c r="CJ224" s="23"/>
      <c r="CK224" s="23"/>
      <c r="CL224" s="23"/>
      <c r="CM224" s="23"/>
      <c r="CN224" s="23"/>
      <c r="CO224" s="23"/>
      <c r="CP224" s="23"/>
      <c r="CQ224" s="23"/>
      <c r="CR224" s="23"/>
      <c r="CS224" s="23"/>
      <c r="CT224" s="23"/>
      <c r="CU224" s="23"/>
      <c r="CV224" s="23"/>
      <c r="CW224" s="23"/>
      <c r="CX224" s="23"/>
      <c r="CY224" s="23"/>
      <c r="CZ224" s="23"/>
      <c r="DA224" s="23"/>
      <c r="DB224" s="23"/>
      <c r="DC224" s="23"/>
      <c r="DD224" s="23"/>
      <c r="DE224" s="23"/>
      <c r="DF224" s="23"/>
      <c r="DG224" s="23"/>
      <c r="DH224" s="23"/>
      <c r="DI224" s="23"/>
      <c r="DJ224" s="23"/>
      <c r="DK224" s="23"/>
      <c r="DL224" s="23"/>
      <c r="DM224" s="23"/>
      <c r="DN224" s="23"/>
      <c r="DO224" s="23"/>
      <c r="DP224" s="23"/>
      <c r="DQ224" s="23"/>
      <c r="DR224" s="23"/>
      <c r="DS224" s="23"/>
      <c r="DT224" s="23"/>
      <c r="DU224" s="23"/>
      <c r="DV224" s="23"/>
      <c r="DW224" s="23"/>
      <c r="DX224" s="23"/>
      <c r="DY224" s="23"/>
      <c r="DZ224" s="23"/>
      <c r="EA224" s="23"/>
      <c r="EB224" s="23"/>
      <c r="EC224" s="23"/>
      <c r="ED224" s="23"/>
      <c r="EE224" s="23"/>
      <c r="EF224" s="23"/>
      <c r="EG224" s="23"/>
      <c r="EH224" s="23"/>
      <c r="EI224" s="23"/>
      <c r="EJ224" s="23"/>
      <c r="EK224" s="23"/>
      <c r="EL224" s="23"/>
      <c r="EM224" s="23"/>
      <c r="EN224" s="23"/>
      <c r="EO224" s="23"/>
      <c r="EP224" s="23"/>
      <c r="EQ224" s="23"/>
      <c r="ER224" s="23"/>
      <c r="ES224" s="23"/>
      <c r="ET224" s="23"/>
      <c r="EU224" s="23"/>
      <c r="EV224" s="23"/>
      <c r="EW224" s="23"/>
      <c r="EX224" s="23"/>
      <c r="EY224" s="23"/>
      <c r="EZ224" s="23"/>
      <c r="FA224" s="23"/>
      <c r="FB224" s="23"/>
      <c r="FC224" s="23"/>
      <c r="FD224" s="23"/>
      <c r="FE224" s="23"/>
      <c r="FF224" s="23"/>
      <c r="FG224" s="23"/>
      <c r="FH224" s="23"/>
      <c r="FI224" s="23"/>
      <c r="FJ224" s="23"/>
    </row>
    <row r="225" spans="1:166" ht="42" x14ac:dyDescent="0.35">
      <c r="A225" s="24" t="s">
        <v>203</v>
      </c>
      <c r="B225" s="16" t="s">
        <v>264</v>
      </c>
      <c r="C225" s="22" t="s">
        <v>12</v>
      </c>
      <c r="D225" s="22"/>
      <c r="E225" s="22" t="s">
        <v>13</v>
      </c>
      <c r="F225" s="22"/>
      <c r="G225" s="22"/>
      <c r="H225" s="22"/>
      <c r="I225" s="22"/>
      <c r="J225" s="22"/>
      <c r="K225" s="22"/>
      <c r="L225" s="22"/>
      <c r="M225" s="22"/>
      <c r="N225" s="22"/>
      <c r="O225" s="22" t="s">
        <v>204</v>
      </c>
      <c r="P225" s="22"/>
      <c r="Q225" s="22"/>
      <c r="R225" s="22"/>
      <c r="S225" s="22"/>
      <c r="T225" s="22"/>
      <c r="U225" s="22"/>
      <c r="V225" s="22"/>
      <c r="W225" s="22"/>
      <c r="X225" s="22"/>
      <c r="Y225" s="22" t="s">
        <v>205</v>
      </c>
      <c r="Z225" s="22"/>
      <c r="AA225" s="22"/>
      <c r="AB225" s="22"/>
      <c r="AC225" s="22"/>
      <c r="AD225" s="22"/>
      <c r="AE225" s="22"/>
      <c r="AF225" s="22"/>
      <c r="AG225" s="22"/>
      <c r="AH225" s="22"/>
      <c r="AI225" s="22" t="s">
        <v>268</v>
      </c>
      <c r="AJ225" s="22"/>
      <c r="AK225" s="22"/>
      <c r="AL225" s="22" t="s">
        <v>14</v>
      </c>
      <c r="AM225" s="22"/>
      <c r="AN225" s="22"/>
      <c r="AO225" s="22" t="s">
        <v>218</v>
      </c>
      <c r="AP225" s="22"/>
      <c r="AQ225" s="22"/>
      <c r="AR225" s="22"/>
      <c r="AS225" s="22"/>
      <c r="AT225" s="22"/>
      <c r="AU225" s="22"/>
      <c r="AV225" s="22" t="s">
        <v>219</v>
      </c>
      <c r="AW225" s="22"/>
      <c r="AX225" s="22"/>
      <c r="AY225" s="22" t="s">
        <v>220</v>
      </c>
      <c r="AZ225" s="22"/>
      <c r="BA225" s="22"/>
      <c r="BB225" s="22" t="s">
        <v>206</v>
      </c>
      <c r="BC225" s="22"/>
      <c r="BD225" s="22" t="s">
        <v>207</v>
      </c>
      <c r="BE225" s="22"/>
      <c r="BF225" s="22" t="s">
        <v>208</v>
      </c>
      <c r="BG225" s="22"/>
      <c r="BH225" s="22" t="s">
        <v>15</v>
      </c>
      <c r="BI225" s="22"/>
      <c r="BJ225" s="22" t="s">
        <v>16</v>
      </c>
      <c r="BK225" s="22"/>
      <c r="BL225" s="22" t="s">
        <v>17</v>
      </c>
      <c r="BM225" s="22"/>
      <c r="BN225" s="22" t="s">
        <v>18</v>
      </c>
      <c r="BO225" s="22"/>
      <c r="BP225" s="22"/>
      <c r="BQ225" s="22" t="s">
        <v>221</v>
      </c>
      <c r="BR225" s="22"/>
      <c r="BS225" s="22"/>
      <c r="BT225" s="22" t="s">
        <v>222</v>
      </c>
      <c r="BU225" s="22"/>
      <c r="BV225" s="22"/>
      <c r="BW225" s="22" t="s">
        <v>19</v>
      </c>
      <c r="BX225" s="22"/>
      <c r="BY225" s="22" t="s">
        <v>20</v>
      </c>
      <c r="BZ225" s="22"/>
      <c r="CA225" s="22" t="s">
        <v>21</v>
      </c>
      <c r="CB225" s="22"/>
      <c r="CC225" s="22"/>
      <c r="CD225" s="22" t="s">
        <v>22</v>
      </c>
      <c r="CE225" s="22"/>
      <c r="CF225" s="22"/>
      <c r="CG225" s="22" t="s">
        <v>23</v>
      </c>
      <c r="CH225" s="22"/>
      <c r="CI225" s="22"/>
      <c r="CJ225" s="22"/>
      <c r="CK225" s="22" t="s">
        <v>25</v>
      </c>
      <c r="CL225" s="22"/>
      <c r="CM225" s="22"/>
      <c r="CN225" s="22"/>
      <c r="CO225" s="22" t="s">
        <v>26</v>
      </c>
      <c r="CP225" s="22"/>
      <c r="CQ225" s="22"/>
      <c r="CR225" s="22" t="s">
        <v>27</v>
      </c>
      <c r="CS225" s="22"/>
      <c r="CT225" s="22" t="s">
        <v>28</v>
      </c>
      <c r="CU225" s="22"/>
      <c r="CV225" s="16" t="s">
        <v>29</v>
      </c>
      <c r="CW225" s="22" t="s">
        <v>30</v>
      </c>
      <c r="CX225" s="22"/>
      <c r="CY225" s="22"/>
      <c r="CZ225" s="22"/>
      <c r="DA225" s="22"/>
      <c r="DB225" s="22"/>
      <c r="DC225" s="22"/>
      <c r="DD225" s="22"/>
      <c r="DE225" s="22"/>
      <c r="DF225" s="22" t="s">
        <v>31</v>
      </c>
      <c r="DG225" s="22"/>
      <c r="DH225" s="22"/>
      <c r="DI225" s="22"/>
      <c r="DJ225" s="22"/>
      <c r="DK225" s="22"/>
      <c r="DL225" s="22"/>
      <c r="DM225" s="22"/>
      <c r="DN225" s="22"/>
      <c r="DO225" s="22" t="s">
        <v>32</v>
      </c>
      <c r="DP225" s="22"/>
      <c r="DQ225" s="22"/>
      <c r="DR225" s="22"/>
      <c r="DS225" s="22"/>
      <c r="DT225" s="22"/>
      <c r="DU225" s="22"/>
      <c r="DV225" s="22"/>
      <c r="DW225" s="22"/>
      <c r="DX225" s="22" t="s">
        <v>33</v>
      </c>
      <c r="DY225" s="22"/>
      <c r="DZ225" s="22"/>
      <c r="EA225" s="22"/>
      <c r="EB225" s="22"/>
      <c r="EC225" s="22"/>
      <c r="ED225" s="22" t="s">
        <v>34</v>
      </c>
      <c r="EE225" s="22"/>
      <c r="EF225" s="22"/>
      <c r="EG225" s="22"/>
      <c r="EH225" s="22"/>
      <c r="EI225" s="22"/>
      <c r="EJ225" s="22" t="s">
        <v>35</v>
      </c>
      <c r="EK225" s="22"/>
      <c r="EL225" s="22"/>
      <c r="EM225" s="22"/>
      <c r="EN225" s="22"/>
      <c r="EO225" s="22"/>
      <c r="EP225" s="22" t="s">
        <v>36</v>
      </c>
      <c r="EQ225" s="22"/>
      <c r="ER225" s="22"/>
      <c r="ES225" s="22"/>
      <c r="ET225" s="22"/>
      <c r="EU225" s="22"/>
      <c r="EV225" s="22"/>
      <c r="EW225" s="22" t="s">
        <v>37</v>
      </c>
      <c r="EX225" s="22"/>
      <c r="EY225" s="22"/>
      <c r="EZ225" s="22"/>
      <c r="FA225" s="22"/>
      <c r="FB225" s="22"/>
      <c r="FC225" s="22"/>
      <c r="FD225" s="22" t="s">
        <v>38</v>
      </c>
      <c r="FE225" s="22"/>
      <c r="FF225" s="22"/>
      <c r="FG225" s="22"/>
      <c r="FH225" s="22"/>
      <c r="FI225" s="22"/>
      <c r="FJ225" s="22"/>
    </row>
    <row r="226" spans="1:166" ht="31.5" x14ac:dyDescent="0.35">
      <c r="A226" s="24"/>
      <c r="B226" s="16" t="s">
        <v>1</v>
      </c>
      <c r="C226" s="16" t="s">
        <v>39</v>
      </c>
      <c r="D226" s="16" t="s">
        <v>40</v>
      </c>
      <c r="E226" s="16" t="s">
        <v>41</v>
      </c>
      <c r="F226" s="16" t="s">
        <v>42</v>
      </c>
      <c r="G226" s="16" t="s">
        <v>43</v>
      </c>
      <c r="H226" s="16" t="s">
        <v>44</v>
      </c>
      <c r="I226" s="16" t="s">
        <v>45</v>
      </c>
      <c r="J226" s="16" t="s">
        <v>46</v>
      </c>
      <c r="K226" s="16" t="s">
        <v>47</v>
      </c>
      <c r="L226" s="16" t="s">
        <v>48</v>
      </c>
      <c r="M226" s="16" t="s">
        <v>49</v>
      </c>
      <c r="N226" s="16" t="s">
        <v>209</v>
      </c>
      <c r="O226" s="16" t="s">
        <v>41</v>
      </c>
      <c r="P226" s="16" t="s">
        <v>42</v>
      </c>
      <c r="Q226" s="16" t="s">
        <v>43</v>
      </c>
      <c r="R226" s="16" t="s">
        <v>44</v>
      </c>
      <c r="S226" s="16" t="s">
        <v>45</v>
      </c>
      <c r="T226" s="16" t="s">
        <v>46</v>
      </c>
      <c r="U226" s="16" t="s">
        <v>47</v>
      </c>
      <c r="V226" s="16" t="s">
        <v>48</v>
      </c>
      <c r="W226" s="16" t="s">
        <v>49</v>
      </c>
      <c r="X226" s="16" t="s">
        <v>209</v>
      </c>
      <c r="Y226" s="16" t="s">
        <v>41</v>
      </c>
      <c r="Z226" s="16" t="s">
        <v>42</v>
      </c>
      <c r="AA226" s="16" t="s">
        <v>43</v>
      </c>
      <c r="AB226" s="16" t="s">
        <v>44</v>
      </c>
      <c r="AC226" s="16" t="s">
        <v>45</v>
      </c>
      <c r="AD226" s="16" t="s">
        <v>46</v>
      </c>
      <c r="AE226" s="16" t="s">
        <v>47</v>
      </c>
      <c r="AF226" s="16" t="s">
        <v>48</v>
      </c>
      <c r="AG226" s="16" t="s">
        <v>49</v>
      </c>
      <c r="AH226" s="16" t="s">
        <v>209</v>
      </c>
      <c r="AI226" s="16" t="s">
        <v>269</v>
      </c>
      <c r="AJ226" s="16" t="s">
        <v>270</v>
      </c>
      <c r="AK226" s="16" t="s">
        <v>271</v>
      </c>
      <c r="AL226" s="16" t="s">
        <v>50</v>
      </c>
      <c r="AM226" s="16" t="s">
        <v>210</v>
      </c>
      <c r="AN226" s="16" t="s">
        <v>211</v>
      </c>
      <c r="AO226" s="16" t="s">
        <v>223</v>
      </c>
      <c r="AP226" s="16" t="s">
        <v>224</v>
      </c>
      <c r="AQ226" s="16" t="s">
        <v>225</v>
      </c>
      <c r="AR226" s="16" t="s">
        <v>226</v>
      </c>
      <c r="AS226" s="16" t="s">
        <v>52</v>
      </c>
      <c r="AT226" s="16" t="s">
        <v>227</v>
      </c>
      <c r="AU226" s="16" t="s">
        <v>228</v>
      </c>
      <c r="AV226" s="16" t="s">
        <v>52</v>
      </c>
      <c r="AW226" s="16" t="s">
        <v>227</v>
      </c>
      <c r="AX226" s="16" t="s">
        <v>228</v>
      </c>
      <c r="AY226" s="16" t="s">
        <v>52</v>
      </c>
      <c r="AZ226" s="16" t="s">
        <v>227</v>
      </c>
      <c r="BA226" s="16" t="s">
        <v>228</v>
      </c>
      <c r="BB226" s="16" t="s">
        <v>212</v>
      </c>
      <c r="BC226" s="16" t="s">
        <v>213</v>
      </c>
      <c r="BD226" s="16" t="s">
        <v>212</v>
      </c>
      <c r="BE226" s="16" t="s">
        <v>213</v>
      </c>
      <c r="BF226" s="16" t="s">
        <v>212</v>
      </c>
      <c r="BG226" s="16" t="s">
        <v>213</v>
      </c>
      <c r="BH226" s="16" t="s">
        <v>53</v>
      </c>
      <c r="BI226" s="16" t="s">
        <v>54</v>
      </c>
      <c r="BJ226" s="16" t="s">
        <v>53</v>
      </c>
      <c r="BK226" s="16" t="s">
        <v>54</v>
      </c>
      <c r="BL226" s="16" t="s">
        <v>53</v>
      </c>
      <c r="BM226" s="16" t="s">
        <v>54</v>
      </c>
      <c r="BN226" s="16" t="s">
        <v>277</v>
      </c>
      <c r="BO226" s="16" t="s">
        <v>278</v>
      </c>
      <c r="BP226" s="16" t="s">
        <v>55</v>
      </c>
      <c r="BQ226" s="16" t="s">
        <v>277</v>
      </c>
      <c r="BR226" s="16" t="s">
        <v>278</v>
      </c>
      <c r="BS226" s="16" t="s">
        <v>55</v>
      </c>
      <c r="BT226" s="16" t="s">
        <v>277</v>
      </c>
      <c r="BU226" s="16" t="s">
        <v>278</v>
      </c>
      <c r="BV226" s="16" t="s">
        <v>55</v>
      </c>
      <c r="BW226" s="16" t="s">
        <v>56</v>
      </c>
      <c r="BX226" s="16" t="s">
        <v>57</v>
      </c>
      <c r="BY226" s="16" t="s">
        <v>58</v>
      </c>
      <c r="BZ226" s="16" t="s">
        <v>59</v>
      </c>
      <c r="CA226" s="16" t="s">
        <v>52</v>
      </c>
      <c r="CB226" s="16" t="s">
        <v>51</v>
      </c>
      <c r="CC226" s="16" t="s">
        <v>60</v>
      </c>
      <c r="CD226" s="16" t="s">
        <v>61</v>
      </c>
      <c r="CE226" s="16" t="s">
        <v>62</v>
      </c>
      <c r="CF226" s="16" t="s">
        <v>63</v>
      </c>
      <c r="CG226" s="16" t="s">
        <v>64</v>
      </c>
      <c r="CH226" s="16" t="s">
        <v>65</v>
      </c>
      <c r="CI226" s="16" t="s">
        <v>66</v>
      </c>
      <c r="CJ226" s="16" t="s">
        <v>67</v>
      </c>
      <c r="CK226" s="16" t="s">
        <v>71</v>
      </c>
      <c r="CL226" s="16" t="s">
        <v>72</v>
      </c>
      <c r="CM226" s="16" t="s">
        <v>73</v>
      </c>
      <c r="CN226" s="16" t="s">
        <v>74</v>
      </c>
      <c r="CO226" s="16" t="s">
        <v>75</v>
      </c>
      <c r="CP226" s="16" t="s">
        <v>76</v>
      </c>
      <c r="CQ226" s="16" t="s">
        <v>77</v>
      </c>
      <c r="CR226" s="16" t="s">
        <v>78</v>
      </c>
      <c r="CS226" s="16" t="s">
        <v>229</v>
      </c>
      <c r="CT226" s="16" t="s">
        <v>79</v>
      </c>
      <c r="CU226" s="16" t="s">
        <v>80</v>
      </c>
      <c r="CV226" s="16" t="s">
        <v>79</v>
      </c>
      <c r="CW226" s="16" t="s">
        <v>83</v>
      </c>
      <c r="CX226" s="16" t="s">
        <v>84</v>
      </c>
      <c r="CY226" s="16" t="s">
        <v>85</v>
      </c>
      <c r="CZ226" s="16" t="s">
        <v>86</v>
      </c>
      <c r="DA226" s="16" t="s">
        <v>87</v>
      </c>
      <c r="DB226" s="16" t="s">
        <v>88</v>
      </c>
      <c r="DC226" s="16" t="s">
        <v>89</v>
      </c>
      <c r="DD226" s="16" t="s">
        <v>90</v>
      </c>
      <c r="DE226" s="16" t="s">
        <v>91</v>
      </c>
      <c r="DF226" s="16" t="s">
        <v>83</v>
      </c>
      <c r="DG226" s="16" t="s">
        <v>84</v>
      </c>
      <c r="DH226" s="16" t="s">
        <v>85</v>
      </c>
      <c r="DI226" s="16" t="s">
        <v>86</v>
      </c>
      <c r="DJ226" s="16" t="s">
        <v>87</v>
      </c>
      <c r="DK226" s="16" t="s">
        <v>88</v>
      </c>
      <c r="DL226" s="16" t="s">
        <v>89</v>
      </c>
      <c r="DM226" s="16" t="s">
        <v>90</v>
      </c>
      <c r="DN226" s="16" t="s">
        <v>91</v>
      </c>
      <c r="DO226" s="16" t="s">
        <v>83</v>
      </c>
      <c r="DP226" s="16" t="s">
        <v>84</v>
      </c>
      <c r="DQ226" s="16" t="s">
        <v>85</v>
      </c>
      <c r="DR226" s="16" t="s">
        <v>86</v>
      </c>
      <c r="DS226" s="16" t="s">
        <v>87</v>
      </c>
      <c r="DT226" s="16" t="s">
        <v>88</v>
      </c>
      <c r="DU226" s="16" t="s">
        <v>89</v>
      </c>
      <c r="DV226" s="16" t="s">
        <v>90</v>
      </c>
      <c r="DW226" s="16" t="s">
        <v>91</v>
      </c>
      <c r="DX226" s="16" t="s">
        <v>92</v>
      </c>
      <c r="DY226" s="16" t="s">
        <v>93</v>
      </c>
      <c r="DZ226" s="16" t="s">
        <v>214</v>
      </c>
      <c r="EA226" s="16" t="s">
        <v>215</v>
      </c>
      <c r="EB226" s="16" t="s">
        <v>216</v>
      </c>
      <c r="EC226" s="16" t="s">
        <v>94</v>
      </c>
      <c r="ED226" s="16" t="s">
        <v>92</v>
      </c>
      <c r="EE226" s="16" t="s">
        <v>93</v>
      </c>
      <c r="EF226" s="16" t="s">
        <v>214</v>
      </c>
      <c r="EG226" s="16" t="s">
        <v>215</v>
      </c>
      <c r="EH226" s="16" t="s">
        <v>216</v>
      </c>
      <c r="EI226" s="16" t="s">
        <v>94</v>
      </c>
      <c r="EJ226" s="16" t="s">
        <v>92</v>
      </c>
      <c r="EK226" s="16" t="s">
        <v>93</v>
      </c>
      <c r="EL226" s="16" t="s">
        <v>214</v>
      </c>
      <c r="EM226" s="16" t="s">
        <v>215</v>
      </c>
      <c r="EN226" s="16" t="s">
        <v>216</v>
      </c>
      <c r="EO226" s="16" t="s">
        <v>94</v>
      </c>
      <c r="EP226" s="16" t="s">
        <v>95</v>
      </c>
      <c r="EQ226" s="16" t="s">
        <v>96</v>
      </c>
      <c r="ER226" s="16" t="s">
        <v>97</v>
      </c>
      <c r="ES226" s="16" t="s">
        <v>98</v>
      </c>
      <c r="ET226" s="16" t="s">
        <v>272</v>
      </c>
      <c r="EU226" s="16" t="s">
        <v>99</v>
      </c>
      <c r="EV226" s="16" t="s">
        <v>100</v>
      </c>
      <c r="EW226" s="16" t="s">
        <v>95</v>
      </c>
      <c r="EX226" s="16" t="s">
        <v>96</v>
      </c>
      <c r="EY226" s="16" t="s">
        <v>97</v>
      </c>
      <c r="EZ226" s="16" t="s">
        <v>98</v>
      </c>
      <c r="FA226" s="16" t="s">
        <v>272</v>
      </c>
      <c r="FB226" s="16" t="s">
        <v>99</v>
      </c>
      <c r="FC226" s="16" t="s">
        <v>100</v>
      </c>
      <c r="FD226" s="16" t="s">
        <v>95</v>
      </c>
      <c r="FE226" s="16" t="s">
        <v>96</v>
      </c>
      <c r="FF226" s="16" t="s">
        <v>97</v>
      </c>
      <c r="FG226" s="16" t="s">
        <v>98</v>
      </c>
      <c r="FH226" s="16" t="s">
        <v>272</v>
      </c>
      <c r="FI226" s="16" t="s">
        <v>99</v>
      </c>
      <c r="FJ226" s="16" t="s">
        <v>100</v>
      </c>
    </row>
    <row r="227" spans="1:166" x14ac:dyDescent="0.35">
      <c r="A227" s="15" t="s">
        <v>2</v>
      </c>
      <c r="B227" s="14">
        <v>3086</v>
      </c>
      <c r="C227" s="14">
        <v>1560</v>
      </c>
      <c r="D227" s="14">
        <v>1513</v>
      </c>
      <c r="E227" s="14">
        <v>246</v>
      </c>
      <c r="F227" s="14">
        <v>389</v>
      </c>
      <c r="G227" s="14">
        <v>490</v>
      </c>
      <c r="H227" s="14">
        <v>511</v>
      </c>
      <c r="I227" s="14">
        <v>545</v>
      </c>
      <c r="J227" s="14">
        <v>551</v>
      </c>
      <c r="K227" s="14">
        <v>355</v>
      </c>
      <c r="L227" s="14">
        <v>0</v>
      </c>
      <c r="M227" s="14">
        <v>2731</v>
      </c>
      <c r="N227" s="14">
        <v>355</v>
      </c>
      <c r="O227" s="14">
        <v>122</v>
      </c>
      <c r="P227" s="14">
        <v>186</v>
      </c>
      <c r="Q227" s="14">
        <v>248</v>
      </c>
      <c r="R227" s="14">
        <v>255</v>
      </c>
      <c r="S227" s="14">
        <v>281</v>
      </c>
      <c r="T227" s="14">
        <v>286</v>
      </c>
      <c r="U227" s="14">
        <v>181</v>
      </c>
      <c r="V227" s="14">
        <v>0</v>
      </c>
      <c r="W227" s="14">
        <v>1379</v>
      </c>
      <c r="X227" s="14">
        <v>181</v>
      </c>
      <c r="Y227" s="14">
        <v>124</v>
      </c>
      <c r="Z227" s="14">
        <v>201</v>
      </c>
      <c r="AA227" s="14">
        <v>242</v>
      </c>
      <c r="AB227" s="14">
        <v>255</v>
      </c>
      <c r="AC227" s="14">
        <v>263</v>
      </c>
      <c r="AD227" s="14">
        <v>260</v>
      </c>
      <c r="AE227" s="14">
        <v>169</v>
      </c>
      <c r="AF227" s="14">
        <v>0</v>
      </c>
      <c r="AG227" s="14">
        <v>1344</v>
      </c>
      <c r="AH227" s="14">
        <v>169</v>
      </c>
      <c r="AI227" s="14">
        <v>3022</v>
      </c>
      <c r="AJ227" s="14">
        <v>1526</v>
      </c>
      <c r="AK227" s="14">
        <v>1483</v>
      </c>
      <c r="AL227" s="14">
        <v>64</v>
      </c>
      <c r="AM227" s="14">
        <v>34</v>
      </c>
      <c r="AN227" s="14">
        <v>30</v>
      </c>
      <c r="AO227" s="14">
        <v>0</v>
      </c>
      <c r="AP227" s="14">
        <v>0</v>
      </c>
      <c r="AQ227" s="14">
        <v>0</v>
      </c>
      <c r="AR227" s="14">
        <v>64</v>
      </c>
      <c r="AS227" s="14">
        <v>0</v>
      </c>
      <c r="AT227" s="14">
        <v>0</v>
      </c>
      <c r="AU227" s="14">
        <v>64</v>
      </c>
      <c r="AV227" s="14">
        <v>0</v>
      </c>
      <c r="AW227" s="14">
        <v>0</v>
      </c>
      <c r="AX227" s="14">
        <v>34</v>
      </c>
      <c r="AY227" s="14">
        <v>0</v>
      </c>
      <c r="AZ227" s="14">
        <v>0</v>
      </c>
      <c r="BA227" s="14">
        <v>30</v>
      </c>
      <c r="BB227" s="14">
        <v>1635</v>
      </c>
      <c r="BC227" s="14">
        <v>1450</v>
      </c>
      <c r="BD227" s="14">
        <v>812</v>
      </c>
      <c r="BE227" s="14">
        <v>749</v>
      </c>
      <c r="BF227" s="14">
        <v>822</v>
      </c>
      <c r="BG227" s="14">
        <v>691</v>
      </c>
      <c r="BH227" s="14">
        <v>2403</v>
      </c>
      <c r="BI227" s="14">
        <v>683</v>
      </c>
      <c r="BJ227" s="14">
        <v>1223</v>
      </c>
      <c r="BK227" s="14">
        <v>337</v>
      </c>
      <c r="BL227" s="14">
        <v>1169</v>
      </c>
      <c r="BM227" s="14">
        <v>344</v>
      </c>
      <c r="BN227" s="14">
        <v>314</v>
      </c>
      <c r="BO227" s="14">
        <v>1885</v>
      </c>
      <c r="BP227" s="14">
        <v>652</v>
      </c>
      <c r="BQ227" s="14">
        <v>132</v>
      </c>
      <c r="BR227" s="14">
        <v>990</v>
      </c>
      <c r="BS227" s="14">
        <v>317</v>
      </c>
      <c r="BT227" s="14">
        <v>176</v>
      </c>
      <c r="BU227" s="14">
        <v>892</v>
      </c>
      <c r="BV227" s="14">
        <v>334</v>
      </c>
      <c r="BW227" s="14">
        <v>733</v>
      </c>
      <c r="BX227" s="14">
        <v>1070</v>
      </c>
      <c r="BY227" s="14">
        <v>723</v>
      </c>
      <c r="BZ227" s="14">
        <v>1108</v>
      </c>
      <c r="CA227" s="14">
        <v>384</v>
      </c>
      <c r="CB227" s="14">
        <v>1356</v>
      </c>
      <c r="CC227" s="14">
        <v>1331</v>
      </c>
      <c r="CD227" s="14">
        <v>732</v>
      </c>
      <c r="CE227" s="14">
        <v>832</v>
      </c>
      <c r="CF227" s="14">
        <v>1239</v>
      </c>
      <c r="CG227" s="14">
        <v>519</v>
      </c>
      <c r="CH227" s="14">
        <v>1206</v>
      </c>
      <c r="CI227" s="14">
        <v>1330</v>
      </c>
      <c r="CJ227" s="14">
        <v>687</v>
      </c>
      <c r="CK227" s="14">
        <v>2254</v>
      </c>
      <c r="CL227" s="14">
        <v>1177</v>
      </c>
      <c r="CM227" s="14">
        <v>1077</v>
      </c>
      <c r="CN227" s="14">
        <v>832</v>
      </c>
      <c r="CO227" s="14">
        <v>1462</v>
      </c>
      <c r="CP227" s="14">
        <v>1265</v>
      </c>
      <c r="CQ227" s="14">
        <v>358</v>
      </c>
      <c r="CR227" s="14">
        <v>1018</v>
      </c>
      <c r="CS227" s="14">
        <v>2053</v>
      </c>
      <c r="CT227" s="14">
        <v>967</v>
      </c>
      <c r="CU227" s="14">
        <v>2117</v>
      </c>
      <c r="CV227" s="14">
        <v>324</v>
      </c>
      <c r="CW227" s="14">
        <v>0</v>
      </c>
      <c r="CX227" s="14">
        <v>0</v>
      </c>
      <c r="CY227" s="14">
        <v>349</v>
      </c>
      <c r="CZ227" s="14">
        <v>553</v>
      </c>
      <c r="DA227" s="14">
        <v>547</v>
      </c>
      <c r="DB227" s="14">
        <v>510</v>
      </c>
      <c r="DC227" s="14">
        <v>496</v>
      </c>
      <c r="DD227" s="14">
        <v>384</v>
      </c>
      <c r="DE227" s="14">
        <v>248</v>
      </c>
      <c r="DF227" s="14">
        <v>0</v>
      </c>
      <c r="DG227" s="14">
        <v>0</v>
      </c>
      <c r="DH227" s="14">
        <v>181</v>
      </c>
      <c r="DI227" s="14">
        <v>285</v>
      </c>
      <c r="DJ227" s="14">
        <v>281</v>
      </c>
      <c r="DK227" s="14">
        <v>257</v>
      </c>
      <c r="DL227" s="14">
        <v>247</v>
      </c>
      <c r="DM227" s="14">
        <v>184</v>
      </c>
      <c r="DN227" s="14">
        <v>125</v>
      </c>
      <c r="DO227" s="14">
        <v>0</v>
      </c>
      <c r="DP227" s="14">
        <v>0</v>
      </c>
      <c r="DQ227" s="14">
        <v>163</v>
      </c>
      <c r="DR227" s="14">
        <v>264</v>
      </c>
      <c r="DS227" s="14">
        <v>264</v>
      </c>
      <c r="DT227" s="14">
        <v>253</v>
      </c>
      <c r="DU227" s="14">
        <v>248</v>
      </c>
      <c r="DV227" s="14">
        <v>198</v>
      </c>
      <c r="DW227" s="14">
        <v>123</v>
      </c>
      <c r="DX227" s="14">
        <v>86</v>
      </c>
      <c r="DY227" s="14">
        <v>781</v>
      </c>
      <c r="DZ227" s="14">
        <v>814</v>
      </c>
      <c r="EA227" s="14">
        <v>946</v>
      </c>
      <c r="EB227" s="14">
        <v>459</v>
      </c>
      <c r="EC227" s="14">
        <v>0</v>
      </c>
      <c r="ED227" s="14">
        <v>40</v>
      </c>
      <c r="EE227" s="14">
        <v>393</v>
      </c>
      <c r="EF227" s="14">
        <v>398</v>
      </c>
      <c r="EG227" s="14">
        <v>512</v>
      </c>
      <c r="EH227" s="14">
        <v>216</v>
      </c>
      <c r="EI227" s="14">
        <v>0</v>
      </c>
      <c r="EJ227" s="14">
        <v>46</v>
      </c>
      <c r="EK227" s="14">
        <v>387</v>
      </c>
      <c r="EL227" s="14">
        <v>415</v>
      </c>
      <c r="EM227" s="14">
        <v>428</v>
      </c>
      <c r="EN227" s="14">
        <v>238</v>
      </c>
      <c r="EO227" s="14">
        <v>0</v>
      </c>
      <c r="EP227" s="14">
        <v>0</v>
      </c>
      <c r="EQ227" s="14">
        <v>64</v>
      </c>
      <c r="ER227" s="14">
        <v>750</v>
      </c>
      <c r="ES227" s="14">
        <v>812</v>
      </c>
      <c r="ET227" s="14">
        <v>778</v>
      </c>
      <c r="EU227" s="14">
        <v>435</v>
      </c>
      <c r="EV227" s="14">
        <v>248</v>
      </c>
      <c r="EW227" s="14">
        <v>0</v>
      </c>
      <c r="EX227" s="14">
        <v>34</v>
      </c>
      <c r="EY227" s="14">
        <v>375</v>
      </c>
      <c r="EZ227" s="14">
        <v>423</v>
      </c>
      <c r="FA227" s="14">
        <v>391</v>
      </c>
      <c r="FB227" s="14">
        <v>213</v>
      </c>
      <c r="FC227" s="14">
        <v>125</v>
      </c>
      <c r="FD227" s="14">
        <v>0</v>
      </c>
      <c r="FE227" s="14">
        <v>30</v>
      </c>
      <c r="FF227" s="14">
        <v>366</v>
      </c>
      <c r="FG227" s="14">
        <v>387</v>
      </c>
      <c r="FH227" s="14">
        <v>386</v>
      </c>
      <c r="FI227" s="14">
        <v>221</v>
      </c>
      <c r="FJ227" s="14">
        <v>123</v>
      </c>
    </row>
    <row r="228" spans="1:166" x14ac:dyDescent="0.35">
      <c r="A228" s="13" t="s">
        <v>57</v>
      </c>
      <c r="B228" s="10">
        <v>0.76100194241331898</v>
      </c>
      <c r="C228" s="10">
        <v>0.75594063910879805</v>
      </c>
      <c r="D228" s="10">
        <v>0.76730515928547205</v>
      </c>
      <c r="E228" s="12">
        <v>0.41139058594397898</v>
      </c>
      <c r="F228" s="12">
        <v>0.65540662476865996</v>
      </c>
      <c r="G228" s="10">
        <v>0.77721238258257197</v>
      </c>
      <c r="H228" s="11">
        <v>0.80407967657984203</v>
      </c>
      <c r="I228" s="11">
        <v>0.84841708205363997</v>
      </c>
      <c r="J228" s="11">
        <v>0.82253459906217896</v>
      </c>
      <c r="K228" s="11">
        <v>0.80478166983527</v>
      </c>
      <c r="L228" s="10">
        <v>0</v>
      </c>
      <c r="M228" s="12">
        <v>0.75531217062382705</v>
      </c>
      <c r="N228" s="11">
        <v>0.80478166983527</v>
      </c>
      <c r="O228" s="12">
        <v>0.41574668562351802</v>
      </c>
      <c r="P228" s="12">
        <v>0.61594840628571002</v>
      </c>
      <c r="Q228" s="10">
        <v>0.74071190573828904</v>
      </c>
      <c r="R228" s="10">
        <v>0.79384770122529902</v>
      </c>
      <c r="S228" s="11">
        <v>0.84736996132203102</v>
      </c>
      <c r="T228" s="11">
        <v>0.82753335838222697</v>
      </c>
      <c r="U228" s="11">
        <v>0</v>
      </c>
      <c r="V228" s="10">
        <v>0</v>
      </c>
      <c r="W228" s="10">
        <v>0.74468824610926199</v>
      </c>
      <c r="X228" s="11">
        <v>0</v>
      </c>
      <c r="Y228" s="12">
        <v>0.40709405137520799</v>
      </c>
      <c r="Z228" s="12">
        <v>0.68981717199678405</v>
      </c>
      <c r="AA228" s="11">
        <v>0.81463491036720204</v>
      </c>
      <c r="AB228" s="11">
        <v>0.81392115362478001</v>
      </c>
      <c r="AC228" s="11">
        <v>0.84894026945567402</v>
      </c>
      <c r="AD228" s="11">
        <v>0.82363255587527995</v>
      </c>
      <c r="AE228" s="10">
        <v>0.77176290841198802</v>
      </c>
      <c r="AF228" s="10">
        <v>0</v>
      </c>
      <c r="AG228" s="10">
        <v>0.76674531651548194</v>
      </c>
      <c r="AH228" s="10">
        <v>0.77176290841198802</v>
      </c>
      <c r="AI228" s="10">
        <v>0.75989249314436502</v>
      </c>
      <c r="AJ228" s="10">
        <v>0.75466641532900303</v>
      </c>
      <c r="AK228" s="10">
        <v>0.76636749665214299</v>
      </c>
      <c r="AL228" s="10">
        <v>0</v>
      </c>
      <c r="AM228" s="10">
        <v>0</v>
      </c>
      <c r="AN228" s="10">
        <v>0</v>
      </c>
      <c r="AO228" s="10">
        <v>0</v>
      </c>
      <c r="AP228" s="10">
        <v>0</v>
      </c>
      <c r="AQ228" s="10">
        <v>0</v>
      </c>
      <c r="AR228" s="10">
        <v>0</v>
      </c>
      <c r="AS228" s="10">
        <v>0</v>
      </c>
      <c r="AT228" s="10">
        <v>0</v>
      </c>
      <c r="AU228" s="10">
        <v>0</v>
      </c>
      <c r="AV228" s="10">
        <v>0</v>
      </c>
      <c r="AW228" s="10">
        <v>0</v>
      </c>
      <c r="AX228" s="10">
        <v>0</v>
      </c>
      <c r="AY228" s="10">
        <v>0</v>
      </c>
      <c r="AZ228" s="10">
        <v>0</v>
      </c>
      <c r="BA228" s="10">
        <v>0</v>
      </c>
      <c r="BB228" s="12">
        <v>0.70165608043671801</v>
      </c>
      <c r="BC228" s="11">
        <v>0.82791572579174599</v>
      </c>
      <c r="BD228" s="12">
        <v>0.67987377253639203</v>
      </c>
      <c r="BE228" s="11">
        <v>0.83841393459185898</v>
      </c>
      <c r="BF228" s="12">
        <v>0.72252034770499196</v>
      </c>
      <c r="BG228" s="11">
        <v>0.82057721884387702</v>
      </c>
      <c r="BH228" s="11">
        <v>0.81222129881126603</v>
      </c>
      <c r="BI228" s="12">
        <v>0.58072600650029005</v>
      </c>
      <c r="BJ228" s="11">
        <v>0.80974809575749296</v>
      </c>
      <c r="BK228" s="12">
        <v>0.56083595406888698</v>
      </c>
      <c r="BL228" s="11">
        <v>0.81696816312155296</v>
      </c>
      <c r="BM228" s="12">
        <v>0.59866610037364998</v>
      </c>
      <c r="BN228" s="10">
        <v>0.77500785502095404</v>
      </c>
      <c r="BO228" s="11">
        <v>0.81355955538330404</v>
      </c>
      <c r="BP228" s="12">
        <v>0.58567700284049695</v>
      </c>
      <c r="BQ228" s="10">
        <v>0</v>
      </c>
      <c r="BR228" s="11">
        <v>0.81327933065344404</v>
      </c>
      <c r="BS228" s="12">
        <v>0.55672119191399205</v>
      </c>
      <c r="BT228" s="10">
        <v>0.76518684379759705</v>
      </c>
      <c r="BU228" s="11">
        <v>0.81475165714433695</v>
      </c>
      <c r="BV228" s="12">
        <v>0.61157648957919797</v>
      </c>
      <c r="BW228" s="11">
        <v>0.827038236397583</v>
      </c>
      <c r="BX228" s="11">
        <v>0.80272391562905399</v>
      </c>
      <c r="BY228" s="11">
        <v>0.79279985218243698</v>
      </c>
      <c r="BZ228" s="11">
        <v>0.829507668058037</v>
      </c>
      <c r="CA228" s="12">
        <v>0.57440503012833399</v>
      </c>
      <c r="CB228" s="10">
        <v>0.75991625158058396</v>
      </c>
      <c r="CC228" s="11">
        <v>0.81806905186366297</v>
      </c>
      <c r="CD228" s="12">
        <v>0.64786504425283198</v>
      </c>
      <c r="CE228" s="10">
        <v>0.78431537862604195</v>
      </c>
      <c r="CF228" s="11">
        <v>0.82255968856235395</v>
      </c>
      <c r="CG228" s="10">
        <v>0.76565861857989403</v>
      </c>
      <c r="CH228" s="10">
        <v>0.76860593169351099</v>
      </c>
      <c r="CI228" s="10">
        <v>0.77442253730833699</v>
      </c>
      <c r="CJ228" s="11">
        <v>0.78984036031999405</v>
      </c>
      <c r="CK228" s="11">
        <v>0.78047376472490504</v>
      </c>
      <c r="CL228" s="11">
        <v>0.79781101625443196</v>
      </c>
      <c r="CM228" s="10">
        <v>0.76153417164214998</v>
      </c>
      <c r="CN228" s="12">
        <v>0.70824490691085595</v>
      </c>
      <c r="CO228" s="10">
        <v>0.76229546365935896</v>
      </c>
      <c r="CP228" s="10">
        <v>0.77076519361107898</v>
      </c>
      <c r="CQ228" s="10">
        <v>0.72125449263131902</v>
      </c>
      <c r="CR228" s="10">
        <v>0.75063065317974997</v>
      </c>
      <c r="CS228" s="10">
        <v>0.76808392823114502</v>
      </c>
      <c r="CT228" s="11">
        <v>0.83445139130139201</v>
      </c>
      <c r="CU228" s="12">
        <v>0.72719677877326605</v>
      </c>
      <c r="CV228" s="12">
        <v>0.68316848690813703</v>
      </c>
      <c r="CW228" s="10">
        <v>0</v>
      </c>
      <c r="CX228" s="10">
        <v>0</v>
      </c>
      <c r="CY228" s="10">
        <v>0.80141812779835297</v>
      </c>
      <c r="CZ228" s="11">
        <v>0.82811334651995805</v>
      </c>
      <c r="DA228" s="11">
        <v>0.84416705694798799</v>
      </c>
      <c r="DB228" s="11">
        <v>0.80583169435951296</v>
      </c>
      <c r="DC228" s="10">
        <v>0.76557218757587098</v>
      </c>
      <c r="DD228" s="12">
        <v>0.67028847083452603</v>
      </c>
      <c r="DE228" s="12">
        <v>0.40943130386357002</v>
      </c>
      <c r="DF228" s="10">
        <v>0</v>
      </c>
      <c r="DG228" s="10">
        <v>0</v>
      </c>
      <c r="DH228" s="11">
        <v>0</v>
      </c>
      <c r="DI228" s="11">
        <v>0.83147458012072795</v>
      </c>
      <c r="DJ228" s="11">
        <v>0.84248747822696701</v>
      </c>
      <c r="DK228" s="10">
        <v>0.79502500175829205</v>
      </c>
      <c r="DL228" s="10">
        <v>0.73869422998229906</v>
      </c>
      <c r="DM228" s="12">
        <v>0.62542892490692203</v>
      </c>
      <c r="DN228" s="12">
        <v>0.41020043298423398</v>
      </c>
      <c r="DO228" s="10">
        <v>0</v>
      </c>
      <c r="DP228" s="10">
        <v>0</v>
      </c>
      <c r="DQ228" s="10">
        <v>0.76333566706251699</v>
      </c>
      <c r="DR228" s="11">
        <v>0.83108514307339698</v>
      </c>
      <c r="DS228" s="11">
        <v>0.84534260338541001</v>
      </c>
      <c r="DT228" s="11">
        <v>0.81640514141091103</v>
      </c>
      <c r="DU228" s="10">
        <v>0.79239008431730995</v>
      </c>
      <c r="DV228" s="10">
        <v>0.70998435266224302</v>
      </c>
      <c r="DW228" s="12">
        <v>0.40865248477176003</v>
      </c>
      <c r="DX228" s="12">
        <v>0.22712147513966599</v>
      </c>
      <c r="DY228" s="12">
        <v>0.65772142397413103</v>
      </c>
      <c r="DZ228" s="11">
        <v>0.80476667783752598</v>
      </c>
      <c r="EA228" s="11">
        <v>0.83193533330872105</v>
      </c>
      <c r="EB228" s="11">
        <v>0.81272384543246801</v>
      </c>
      <c r="EC228" s="10">
        <v>0</v>
      </c>
      <c r="ED228" s="12">
        <v>0</v>
      </c>
      <c r="EE228" s="12">
        <v>0.62077319735706904</v>
      </c>
      <c r="EF228" s="10">
        <v>0.79704892895077095</v>
      </c>
      <c r="EG228" s="11">
        <v>0.83023520215751001</v>
      </c>
      <c r="EH228" s="11">
        <v>0.84509201794281497</v>
      </c>
      <c r="EI228" s="10">
        <v>0</v>
      </c>
      <c r="EJ228" s="12">
        <v>0</v>
      </c>
      <c r="EK228" s="12">
        <v>0.69414865406833703</v>
      </c>
      <c r="EL228" s="11">
        <v>0.811937396929161</v>
      </c>
      <c r="EM228" s="11">
        <v>0.83767873893571498</v>
      </c>
      <c r="EN228" s="10">
        <v>0.78812236613797404</v>
      </c>
      <c r="EO228" s="10">
        <v>0</v>
      </c>
      <c r="EP228" s="10">
        <v>0</v>
      </c>
      <c r="EQ228" s="10">
        <v>0</v>
      </c>
      <c r="ER228" s="11">
        <v>0.81745996069768501</v>
      </c>
      <c r="ES228" s="11">
        <v>0.83564420314353105</v>
      </c>
      <c r="ET228" s="10">
        <v>0.78261702101311104</v>
      </c>
      <c r="EU228" s="12">
        <v>0.67818954188162905</v>
      </c>
      <c r="EV228" s="12">
        <v>0.40943130386357002</v>
      </c>
      <c r="EW228" s="10">
        <v>0</v>
      </c>
      <c r="EX228" s="10">
        <v>0</v>
      </c>
      <c r="EY228" s="11">
        <v>0.83693430420807802</v>
      </c>
      <c r="EZ228" s="11">
        <v>0.83295297816681302</v>
      </c>
      <c r="FA228" s="10">
        <v>0.758230933913004</v>
      </c>
      <c r="FB228" s="12">
        <v>0.64906450913463498</v>
      </c>
      <c r="FC228" s="12">
        <v>0.41020043298423398</v>
      </c>
      <c r="FD228" s="10">
        <v>0</v>
      </c>
      <c r="FE228" s="10">
        <v>0</v>
      </c>
      <c r="FF228" s="10">
        <v>0.80271188675331895</v>
      </c>
      <c r="FG228" s="11">
        <v>0.84065644777940796</v>
      </c>
      <c r="FH228" s="11">
        <v>0.80700548463742605</v>
      </c>
      <c r="FI228" s="12">
        <v>0.70434531341819295</v>
      </c>
      <c r="FJ228" s="12">
        <v>0.40865248477176003</v>
      </c>
    </row>
    <row r="229" spans="1:166" x14ac:dyDescent="0.35">
      <c r="A229" s="13" t="s">
        <v>230</v>
      </c>
      <c r="B229" s="10">
        <v>0.36649508881241599</v>
      </c>
      <c r="C229" s="10">
        <v>0.36812292319600798</v>
      </c>
      <c r="D229" s="10">
        <v>0.36574262428647197</v>
      </c>
      <c r="E229" s="12">
        <v>1.26521623147409E-2</v>
      </c>
      <c r="F229" s="12">
        <v>5.1033350395616302E-2</v>
      </c>
      <c r="G229" s="10">
        <v>0.36060468342904001</v>
      </c>
      <c r="H229" s="11">
        <v>0.54207627196512898</v>
      </c>
      <c r="I229" s="11">
        <v>0.55999148374746999</v>
      </c>
      <c r="J229" s="11">
        <v>0.52702582031379297</v>
      </c>
      <c r="K229" s="12">
        <v>0.166414988923409</v>
      </c>
      <c r="L229" s="10">
        <v>0</v>
      </c>
      <c r="M229" s="11">
        <v>0.392498222569171</v>
      </c>
      <c r="N229" s="12">
        <v>0.166414988923409</v>
      </c>
      <c r="O229" s="12">
        <v>2.0967246835664199E-2</v>
      </c>
      <c r="P229" s="12">
        <v>6.6590118564235606E-2</v>
      </c>
      <c r="Q229" s="10">
        <v>0.37295215897524697</v>
      </c>
      <c r="R229" s="11">
        <v>0.53532621484236598</v>
      </c>
      <c r="S229" s="11">
        <v>0.55847713643483299</v>
      </c>
      <c r="T229" s="11">
        <v>0.48455959435380502</v>
      </c>
      <c r="U229" s="12">
        <v>0</v>
      </c>
      <c r="V229" s="10">
        <v>0</v>
      </c>
      <c r="W229" s="11">
        <v>0.39142562121447999</v>
      </c>
      <c r="X229" s="12">
        <v>0</v>
      </c>
      <c r="Y229" s="12">
        <v>4.4507778849443404E-3</v>
      </c>
      <c r="Z229" s="12">
        <v>3.6930662932348E-2</v>
      </c>
      <c r="AA229" s="10">
        <v>0.34794529411012098</v>
      </c>
      <c r="AB229" s="11">
        <v>0.54987788691990003</v>
      </c>
      <c r="AC229" s="11">
        <v>0.55987584950667202</v>
      </c>
      <c r="AD229" s="11">
        <v>0.57490520294765401</v>
      </c>
      <c r="AE229" s="12">
        <v>0.14562183566362899</v>
      </c>
      <c r="AF229" s="10">
        <v>0</v>
      </c>
      <c r="AG229" s="11">
        <v>0.393387300677491</v>
      </c>
      <c r="AH229" s="12">
        <v>0.14562183566362899</v>
      </c>
      <c r="AI229" s="11">
        <v>0.37344521066616598</v>
      </c>
      <c r="AJ229" s="10">
        <v>0.374953516451074</v>
      </c>
      <c r="AK229" s="10">
        <v>0.37289669963484201</v>
      </c>
      <c r="AL229" s="12">
        <v>0</v>
      </c>
      <c r="AM229" s="12">
        <v>0</v>
      </c>
      <c r="AN229" s="12">
        <v>0</v>
      </c>
      <c r="AO229" s="10">
        <v>0</v>
      </c>
      <c r="AP229" s="10">
        <v>0</v>
      </c>
      <c r="AQ229" s="10">
        <v>0</v>
      </c>
      <c r="AR229" s="12">
        <v>0</v>
      </c>
      <c r="AS229" s="10">
        <v>0</v>
      </c>
      <c r="AT229" s="10">
        <v>0</v>
      </c>
      <c r="AU229" s="12">
        <v>0</v>
      </c>
      <c r="AV229" s="10">
        <v>0</v>
      </c>
      <c r="AW229" s="10">
        <v>0</v>
      </c>
      <c r="AX229" s="12">
        <v>0</v>
      </c>
      <c r="AY229" s="10">
        <v>0</v>
      </c>
      <c r="AZ229" s="10">
        <v>0</v>
      </c>
      <c r="BA229" s="12">
        <v>0</v>
      </c>
      <c r="BB229" s="12">
        <v>0.29139547257988302</v>
      </c>
      <c r="BC229" s="11">
        <v>0.45117158157896797</v>
      </c>
      <c r="BD229" s="12">
        <v>0.30066647976517802</v>
      </c>
      <c r="BE229" s="11">
        <v>0.441260616938285</v>
      </c>
      <c r="BF229" s="12">
        <v>0.28286894716960898</v>
      </c>
      <c r="BG229" s="11">
        <v>0.464321836912167</v>
      </c>
      <c r="BH229" s="11">
        <v>0.45818564267566098</v>
      </c>
      <c r="BI229" s="12">
        <v>4.3773337221977501E-2</v>
      </c>
      <c r="BJ229" s="11">
        <v>0.45380694768199797</v>
      </c>
      <c r="BK229" s="12">
        <v>5.74344861000625E-2</v>
      </c>
      <c r="BL229" s="11">
        <v>0.46445446014327502</v>
      </c>
      <c r="BM229" s="12">
        <v>3.0550029869646299E-2</v>
      </c>
      <c r="BN229" s="12">
        <v>0.105191392383231</v>
      </c>
      <c r="BO229" s="11">
        <v>0.56143882849431204</v>
      </c>
      <c r="BP229" s="12">
        <v>2.5823319313072499E-2</v>
      </c>
      <c r="BQ229" s="12">
        <v>0</v>
      </c>
      <c r="BR229" s="11">
        <v>0.54686386874508996</v>
      </c>
      <c r="BS229" s="12">
        <v>4.0844226407143601E-2</v>
      </c>
      <c r="BT229" s="12">
        <v>0.127615104032786</v>
      </c>
      <c r="BU229" s="11">
        <v>0.57661854926926004</v>
      </c>
      <c r="BV229" s="12">
        <v>1.1667995159013201E-2</v>
      </c>
      <c r="BW229" s="11">
        <v>0.53805504749793798</v>
      </c>
      <c r="BX229" s="11">
        <v>0.58020323528019202</v>
      </c>
      <c r="BY229" s="12">
        <v>0.327707262925931</v>
      </c>
      <c r="BZ229" s="11">
        <v>0.71113446678539705</v>
      </c>
      <c r="CA229" s="12">
        <v>6.6227708816557707E-2</v>
      </c>
      <c r="CB229" s="12">
        <v>0.26336493819621698</v>
      </c>
      <c r="CC229" s="11">
        <v>0.55736836162298997</v>
      </c>
      <c r="CD229" s="12">
        <v>0.13045350190196001</v>
      </c>
      <c r="CE229" s="10">
        <v>0.356983446853119</v>
      </c>
      <c r="CF229" s="11">
        <v>0.54268538751123696</v>
      </c>
      <c r="CG229" s="12">
        <v>0.31151902633811701</v>
      </c>
      <c r="CH229" s="12">
        <v>0.34356373753979202</v>
      </c>
      <c r="CI229" s="11">
        <v>0.40830699916096602</v>
      </c>
      <c r="CJ229" s="11">
        <v>0.43118822993450501</v>
      </c>
      <c r="CK229" s="11">
        <v>0.40734469094411602</v>
      </c>
      <c r="CL229" s="11">
        <v>0.44877747632027198</v>
      </c>
      <c r="CM229" s="10">
        <v>0.36208260923681101</v>
      </c>
      <c r="CN229" s="12">
        <v>0.25581700869038698</v>
      </c>
      <c r="CO229" s="10">
        <v>0.36267983939811399</v>
      </c>
      <c r="CP229" s="11">
        <v>0.40051658519461197</v>
      </c>
      <c r="CQ229" s="12">
        <v>0.26195000666909002</v>
      </c>
      <c r="CR229" s="12">
        <v>0.27436905459919397</v>
      </c>
      <c r="CS229" s="11">
        <v>0.41376494681194798</v>
      </c>
      <c r="CT229" s="11">
        <v>0.51329812665481001</v>
      </c>
      <c r="CU229" s="12">
        <v>0.299289149045253</v>
      </c>
      <c r="CV229" s="12">
        <v>0.19058452661471201</v>
      </c>
      <c r="CW229" s="10">
        <v>0</v>
      </c>
      <c r="CX229" s="10">
        <v>0</v>
      </c>
      <c r="CY229" s="12">
        <v>0.16058263967196301</v>
      </c>
      <c r="CZ229" s="11">
        <v>0.52657587206097201</v>
      </c>
      <c r="DA229" s="11">
        <v>0.56151724471481701</v>
      </c>
      <c r="DB229" s="11">
        <v>0.53851898916410001</v>
      </c>
      <c r="DC229" s="10">
        <v>0.36005329438934802</v>
      </c>
      <c r="DD229" s="12">
        <v>5.28543414297869E-2</v>
      </c>
      <c r="DE229" s="12">
        <v>1.25620459480274E-2</v>
      </c>
      <c r="DF229" s="10">
        <v>0</v>
      </c>
      <c r="DG229" s="10">
        <v>0</v>
      </c>
      <c r="DH229" s="12">
        <v>0</v>
      </c>
      <c r="DI229" s="11">
        <v>0.48686736453312401</v>
      </c>
      <c r="DJ229" s="11">
        <v>0.55869285678422498</v>
      </c>
      <c r="DK229" s="11">
        <v>0.532269058352698</v>
      </c>
      <c r="DL229" s="10">
        <v>0.37190857811015898</v>
      </c>
      <c r="DM229" s="12">
        <v>6.9653786783844707E-2</v>
      </c>
      <c r="DN229" s="12">
        <v>2.0545978656200101E-2</v>
      </c>
      <c r="DO229" s="10">
        <v>0</v>
      </c>
      <c r="DP229" s="10">
        <v>0</v>
      </c>
      <c r="DQ229" s="12">
        <v>0.13235533951507999</v>
      </c>
      <c r="DR229" s="11">
        <v>0.57048048314344801</v>
      </c>
      <c r="DS229" s="11">
        <v>0.56280165045928598</v>
      </c>
      <c r="DT229" s="11">
        <v>0.54591437141580101</v>
      </c>
      <c r="DU229" s="10">
        <v>0.348224502206819</v>
      </c>
      <c r="DV229" s="12">
        <v>3.7535092301052897E-2</v>
      </c>
      <c r="DW229" s="12">
        <v>4.4775266471827604E-3</v>
      </c>
      <c r="DX229" s="12">
        <v>9.9344984220424894E-3</v>
      </c>
      <c r="DY229" s="12">
        <v>0.110187772927231</v>
      </c>
      <c r="DZ229" s="11">
        <v>0.51777928048166899</v>
      </c>
      <c r="EA229" s="11">
        <v>0.54525868497617103</v>
      </c>
      <c r="EB229" s="12">
        <v>0.23262422407067199</v>
      </c>
      <c r="EC229" s="10">
        <v>0</v>
      </c>
      <c r="ED229" s="12">
        <v>0</v>
      </c>
      <c r="EE229" s="12">
        <v>0.12912495175580099</v>
      </c>
      <c r="EF229" s="11">
        <v>0.51616254578489096</v>
      </c>
      <c r="EG229" s="11">
        <v>0.52982416049467096</v>
      </c>
      <c r="EH229" s="12">
        <v>0.21100171486285499</v>
      </c>
      <c r="EI229" s="10">
        <v>0</v>
      </c>
      <c r="EJ229" s="12">
        <v>0</v>
      </c>
      <c r="EK229" s="12">
        <v>9.1303203383251597E-2</v>
      </c>
      <c r="EL229" s="11">
        <v>0.51995138399468199</v>
      </c>
      <c r="EM229" s="11">
        <v>0.56349418630431802</v>
      </c>
      <c r="EN229" s="12">
        <v>0.25729270205018001</v>
      </c>
      <c r="EO229" s="10">
        <v>0</v>
      </c>
      <c r="EP229" s="10">
        <v>0</v>
      </c>
      <c r="EQ229" s="12">
        <v>0</v>
      </c>
      <c r="ER229" s="11">
        <v>0.403159802702732</v>
      </c>
      <c r="ES229" s="11">
        <v>0.55880010573594796</v>
      </c>
      <c r="ET229" s="11">
        <v>0.44074318836482701</v>
      </c>
      <c r="EU229" s="12">
        <v>6.1531987924838202E-2</v>
      </c>
      <c r="EV229" s="12">
        <v>1.25620459480274E-2</v>
      </c>
      <c r="EW229" s="10">
        <v>0</v>
      </c>
      <c r="EX229" s="12">
        <v>0</v>
      </c>
      <c r="EY229" s="10">
        <v>0.38914703216353203</v>
      </c>
      <c r="EZ229" s="11">
        <v>0.55090266635089902</v>
      </c>
      <c r="FA229" s="11">
        <v>0.44494999408802299</v>
      </c>
      <c r="FB229" s="12">
        <v>7.9040410697854196E-2</v>
      </c>
      <c r="FC229" s="12">
        <v>2.0545978656200101E-2</v>
      </c>
      <c r="FD229" s="10">
        <v>0</v>
      </c>
      <c r="FE229" s="12">
        <v>0</v>
      </c>
      <c r="FF229" s="11">
        <v>0.421090655414736</v>
      </c>
      <c r="FG229" s="11">
        <v>0.56793066339459397</v>
      </c>
      <c r="FH229" s="11">
        <v>0.437055585491125</v>
      </c>
      <c r="FI229" s="12">
        <v>4.50506834881962E-2</v>
      </c>
      <c r="FJ229" s="12">
        <v>4.4775266471827604E-3</v>
      </c>
    </row>
    <row r="230" spans="1:166" x14ac:dyDescent="0.35">
      <c r="A230" s="13" t="s">
        <v>231</v>
      </c>
      <c r="B230" s="10">
        <v>0.12880643830551899</v>
      </c>
      <c r="C230" s="12">
        <v>0.111578059458332</v>
      </c>
      <c r="D230" s="11">
        <v>0.14447898645884599</v>
      </c>
      <c r="E230" s="12">
        <v>9.9054235768989401E-3</v>
      </c>
      <c r="F230" s="12">
        <v>1.20931480915882E-2</v>
      </c>
      <c r="G230" s="12">
        <v>1.51192543463821E-2</v>
      </c>
      <c r="H230" s="12">
        <v>3.6644935102271597E-2</v>
      </c>
      <c r="I230" s="12">
        <v>6.8172774255369203E-2</v>
      </c>
      <c r="J230" s="11">
        <v>0.15667267360718401</v>
      </c>
      <c r="K230" s="11">
        <v>0.67847394395900895</v>
      </c>
      <c r="L230" s="10">
        <v>0</v>
      </c>
      <c r="M230" s="12">
        <v>5.7369660339205299E-2</v>
      </c>
      <c r="N230" s="11">
        <v>0.67847394395900895</v>
      </c>
      <c r="O230" s="12">
        <v>1.9948171232797299E-2</v>
      </c>
      <c r="P230" s="12">
        <v>1.3362388105170099E-2</v>
      </c>
      <c r="Q230" s="12">
        <v>1.9157303797024999E-2</v>
      </c>
      <c r="R230" s="12">
        <v>1.8924081783908701E-2</v>
      </c>
      <c r="S230" s="12">
        <v>6.8684661995057794E-2</v>
      </c>
      <c r="T230" s="10">
        <v>0.101094328458365</v>
      </c>
      <c r="U230" s="11">
        <v>0</v>
      </c>
      <c r="V230" s="10">
        <v>0</v>
      </c>
      <c r="W230" s="12">
        <v>4.5508937245779799E-2</v>
      </c>
      <c r="X230" s="11">
        <v>0</v>
      </c>
      <c r="Y230" s="12">
        <v>0</v>
      </c>
      <c r="Z230" s="12">
        <v>1.0992648991989099E-2</v>
      </c>
      <c r="AA230" s="12">
        <v>1.09791983573309E-2</v>
      </c>
      <c r="AB230" s="12">
        <v>5.44226532083971E-2</v>
      </c>
      <c r="AC230" s="12">
        <v>6.5899536230747499E-2</v>
      </c>
      <c r="AD230" s="11">
        <v>0.212622164663335</v>
      </c>
      <c r="AE230" s="11">
        <v>0.75424982419585096</v>
      </c>
      <c r="AF230" s="10">
        <v>0</v>
      </c>
      <c r="AG230" s="12">
        <v>6.7898679858169594E-2</v>
      </c>
      <c r="AH230" s="11">
        <v>0.75424982419585096</v>
      </c>
      <c r="AI230" s="12">
        <v>0.114987200405699</v>
      </c>
      <c r="AJ230" s="12">
        <v>9.7571721298715594E-2</v>
      </c>
      <c r="AK230" s="10">
        <v>0.13065794161617</v>
      </c>
      <c r="AL230" s="11">
        <v>0</v>
      </c>
      <c r="AM230" s="11">
        <v>0</v>
      </c>
      <c r="AN230" s="11">
        <v>0</v>
      </c>
      <c r="AO230" s="10">
        <v>0</v>
      </c>
      <c r="AP230" s="10">
        <v>0</v>
      </c>
      <c r="AQ230" s="10">
        <v>0</v>
      </c>
      <c r="AR230" s="11">
        <v>0</v>
      </c>
      <c r="AS230" s="10">
        <v>0</v>
      </c>
      <c r="AT230" s="10">
        <v>0</v>
      </c>
      <c r="AU230" s="11">
        <v>0</v>
      </c>
      <c r="AV230" s="10">
        <v>0</v>
      </c>
      <c r="AW230" s="10">
        <v>0</v>
      </c>
      <c r="AX230" s="11">
        <v>0</v>
      </c>
      <c r="AY230" s="10">
        <v>0</v>
      </c>
      <c r="AZ230" s="10">
        <v>0</v>
      </c>
      <c r="BA230" s="11">
        <v>0</v>
      </c>
      <c r="BB230" s="12">
        <v>2.03413820103793E-2</v>
      </c>
      <c r="BC230" s="11">
        <v>0.25110320912204198</v>
      </c>
      <c r="BD230" s="12">
        <v>1.78715708697199E-2</v>
      </c>
      <c r="BE230" s="11">
        <v>0.213176603874415</v>
      </c>
      <c r="BF230" s="12">
        <v>2.28236481502288E-2</v>
      </c>
      <c r="BG230" s="11">
        <v>0.289189440723647</v>
      </c>
      <c r="BH230" s="11">
        <v>0.162432428038674</v>
      </c>
      <c r="BI230" s="12">
        <v>1.04535889833186E-2</v>
      </c>
      <c r="BJ230" s="10">
        <v>0.13832121655926499</v>
      </c>
      <c r="BK230" s="12">
        <v>1.4607944754408001E-2</v>
      </c>
      <c r="BL230" s="11">
        <v>0.18513583717021201</v>
      </c>
      <c r="BM230" s="12">
        <v>6.4218309772094799E-3</v>
      </c>
      <c r="BN230" s="11">
        <v>0.83443350649302805</v>
      </c>
      <c r="BO230" s="12">
        <v>5.86568316308652E-2</v>
      </c>
      <c r="BP230" s="12">
        <v>1.09498081699825E-2</v>
      </c>
      <c r="BQ230" s="11">
        <v>0</v>
      </c>
      <c r="BR230" s="12">
        <v>4.8154051681592099E-2</v>
      </c>
      <c r="BS230" s="12">
        <v>1.5554085292578601E-2</v>
      </c>
      <c r="BT230" s="11">
        <v>0.83331059142817998</v>
      </c>
      <c r="BU230" s="12">
        <v>6.96409430761704E-2</v>
      </c>
      <c r="BV230" s="12">
        <v>6.6224045258968297E-3</v>
      </c>
      <c r="BW230" s="12">
        <v>7.5694922746813498E-2</v>
      </c>
      <c r="BX230" s="12">
        <v>4.9748275524827197E-2</v>
      </c>
      <c r="BY230" s="12">
        <v>6.3574849546529297E-2</v>
      </c>
      <c r="BZ230" s="12">
        <v>5.4465731289229102E-2</v>
      </c>
      <c r="CA230" s="11">
        <v>0.17221824368587299</v>
      </c>
      <c r="CB230" s="10">
        <v>0.13026759876646701</v>
      </c>
      <c r="CC230" s="10">
        <v>0.116138852779538</v>
      </c>
      <c r="CD230" s="11">
        <v>0.22020813556511501</v>
      </c>
      <c r="CE230" s="12">
        <v>9.6251224767532298E-2</v>
      </c>
      <c r="CF230" s="12">
        <v>7.8235502642354501E-2</v>
      </c>
      <c r="CG230" s="11">
        <v>0.21543466258081601</v>
      </c>
      <c r="CH230" s="11">
        <v>0.17688435559670401</v>
      </c>
      <c r="CI230" s="12">
        <v>9.3981823023454494E-2</v>
      </c>
      <c r="CJ230" s="12">
        <v>9.9673102427957197E-2</v>
      </c>
      <c r="CK230" s="11">
        <v>0.15831077693113901</v>
      </c>
      <c r="CL230" s="11">
        <v>0.16860835753957101</v>
      </c>
      <c r="CM230" s="11">
        <v>0.14706147446076601</v>
      </c>
      <c r="CN230" s="12">
        <v>4.8867261815481199E-2</v>
      </c>
      <c r="CO230" s="11">
        <v>0.14257511663774899</v>
      </c>
      <c r="CP230" s="10">
        <v>0.13074516884211601</v>
      </c>
      <c r="CQ230" s="12">
        <v>6.5778711975230206E-2</v>
      </c>
      <c r="CR230" s="11">
        <v>0.19578713787847901</v>
      </c>
      <c r="CS230" s="12">
        <v>9.5833401045919905E-2</v>
      </c>
      <c r="CT230" s="10">
        <v>0.11571711897704</v>
      </c>
      <c r="CU230" s="10">
        <v>0.13492193439366901</v>
      </c>
      <c r="CV230" s="10">
        <v>0.13754481582039499</v>
      </c>
      <c r="CW230" s="10">
        <v>0</v>
      </c>
      <c r="CX230" s="10">
        <v>0</v>
      </c>
      <c r="CY230" s="11">
        <v>0.67689585308769895</v>
      </c>
      <c r="CZ230" s="11">
        <v>0.164217274472718</v>
      </c>
      <c r="DA230" s="12">
        <v>6.7967172864692602E-2</v>
      </c>
      <c r="DB230" s="12">
        <v>3.6699764231839703E-2</v>
      </c>
      <c r="DC230" s="12">
        <v>1.49438432264308E-2</v>
      </c>
      <c r="DD230" s="12">
        <v>1.2259750675933E-2</v>
      </c>
      <c r="DE230" s="12">
        <v>9.8348711478909098E-3</v>
      </c>
      <c r="DF230" s="10">
        <v>0</v>
      </c>
      <c r="DG230" s="10">
        <v>0</v>
      </c>
      <c r="DH230" s="11">
        <v>0</v>
      </c>
      <c r="DI230" s="10">
        <v>0.10157580169557399</v>
      </c>
      <c r="DJ230" s="12">
        <v>6.8711192497950005E-2</v>
      </c>
      <c r="DK230" s="12">
        <v>1.8816009588240701E-2</v>
      </c>
      <c r="DL230" s="12">
        <v>1.9192690825755102E-2</v>
      </c>
      <c r="DM230" s="12">
        <v>1.3510615238006399E-2</v>
      </c>
      <c r="DN230" s="12">
        <v>1.9547378041171199E-2</v>
      </c>
      <c r="DO230" s="10">
        <v>0</v>
      </c>
      <c r="DP230" s="10">
        <v>0</v>
      </c>
      <c r="DQ230" s="11">
        <v>0.75366585663476904</v>
      </c>
      <c r="DR230" s="11">
        <v>0.22673601567448501</v>
      </c>
      <c r="DS230" s="12">
        <v>6.5461457734794407E-2</v>
      </c>
      <c r="DT230" s="12">
        <v>5.4901867678198803E-2</v>
      </c>
      <c r="DU230" s="12">
        <v>1.07044900020606E-2</v>
      </c>
      <c r="DV230" s="12">
        <v>1.1172561275253399E-2</v>
      </c>
      <c r="DW230" s="12">
        <v>0</v>
      </c>
      <c r="DX230" s="12">
        <v>2.8371445550483501E-2</v>
      </c>
      <c r="DY230" s="12">
        <v>9.9930993729346503E-3</v>
      </c>
      <c r="DZ230" s="12">
        <v>3.0763139180533101E-2</v>
      </c>
      <c r="EA230" s="12">
        <v>9.0461082359939493E-2</v>
      </c>
      <c r="EB230" s="11">
        <v>0.60232487468776397</v>
      </c>
      <c r="EC230" s="10">
        <v>0</v>
      </c>
      <c r="ED230" s="10">
        <v>0</v>
      </c>
      <c r="EE230" s="12">
        <v>1.11789765922343E-2</v>
      </c>
      <c r="EF230" s="12">
        <v>2.2593895196373701E-2</v>
      </c>
      <c r="EG230" s="12">
        <v>7.8118396934402895E-2</v>
      </c>
      <c r="EH230" s="11">
        <v>0.54669103708062405</v>
      </c>
      <c r="EI230" s="10">
        <v>0</v>
      </c>
      <c r="EJ230" s="12">
        <v>0</v>
      </c>
      <c r="EK230" s="12">
        <v>8.8206817999881004E-3</v>
      </c>
      <c r="EL230" s="12">
        <v>3.8638061472886398E-2</v>
      </c>
      <c r="EM230" s="10">
        <v>0.10029678445720799</v>
      </c>
      <c r="EN230" s="11">
        <v>0.65682463662672097</v>
      </c>
      <c r="EO230" s="10">
        <v>0</v>
      </c>
      <c r="EP230" s="10">
        <v>0</v>
      </c>
      <c r="EQ230" s="11">
        <v>0</v>
      </c>
      <c r="ER230" s="11">
        <v>0.35864270577651702</v>
      </c>
      <c r="ES230" s="12">
        <v>7.0473600655467802E-2</v>
      </c>
      <c r="ET230" s="12">
        <v>1.8344136157712802E-2</v>
      </c>
      <c r="EU230" s="12">
        <v>1.08056280523386E-2</v>
      </c>
      <c r="EV230" s="12">
        <v>9.8348711478909098E-3</v>
      </c>
      <c r="EW230" s="10">
        <v>0</v>
      </c>
      <c r="EX230" s="11">
        <v>0</v>
      </c>
      <c r="EY230" s="11">
        <v>0.29749216820242602</v>
      </c>
      <c r="EZ230" s="12">
        <v>6.0428748471508802E-2</v>
      </c>
      <c r="FA230" s="12">
        <v>1.7385495511035302E-2</v>
      </c>
      <c r="FB230" s="12">
        <v>1.1714875054799401E-2</v>
      </c>
      <c r="FC230" s="12">
        <v>1.9547378041171199E-2</v>
      </c>
      <c r="FD230" s="10">
        <v>0</v>
      </c>
      <c r="FE230" s="11">
        <v>0</v>
      </c>
      <c r="FF230" s="11">
        <v>0.41817482277775597</v>
      </c>
      <c r="FG230" s="12">
        <v>8.0503795067523698E-2</v>
      </c>
      <c r="FH230" s="12">
        <v>1.9337519868586402E-2</v>
      </c>
      <c r="FI230" s="12">
        <v>9.99343842137531E-3</v>
      </c>
      <c r="FJ230" s="12">
        <v>0</v>
      </c>
    </row>
    <row r="231" spans="1:166" x14ac:dyDescent="0.35">
      <c r="A231" s="13" t="s">
        <v>333</v>
      </c>
      <c r="B231" s="10">
        <v>0.164889959144947</v>
      </c>
      <c r="C231" s="11">
        <v>0.179091125332314</v>
      </c>
      <c r="D231" s="12">
        <v>0.14945772893231701</v>
      </c>
      <c r="E231" s="11">
        <v>0.58017485080068298</v>
      </c>
      <c r="F231" s="11">
        <v>0.32976314239488103</v>
      </c>
      <c r="G231" s="10">
        <v>0.15276074664622999</v>
      </c>
      <c r="H231" s="12">
        <v>0.104145551539659</v>
      </c>
      <c r="I231" s="12">
        <v>8.1949528177359607E-2</v>
      </c>
      <c r="J231" s="12">
        <v>9.1592234700438396E-2</v>
      </c>
      <c r="K231" s="12">
        <v>4.1859959494599398E-2</v>
      </c>
      <c r="L231" s="10">
        <v>0</v>
      </c>
      <c r="M231" s="11">
        <v>0.18087938307454399</v>
      </c>
      <c r="N231" s="12">
        <v>4.1859959494599398E-2</v>
      </c>
      <c r="O231" s="11">
        <v>0.56726725509440301</v>
      </c>
      <c r="P231" s="11">
        <v>0.36691645763624497</v>
      </c>
      <c r="Q231" s="10">
        <v>0.184232120108583</v>
      </c>
      <c r="R231" s="10">
        <v>0.14250759106340799</v>
      </c>
      <c r="S231" s="12">
        <v>0.10506873028878901</v>
      </c>
      <c r="T231" s="12">
        <v>0.105331566310555</v>
      </c>
      <c r="U231" s="12">
        <v>0</v>
      </c>
      <c r="V231" s="10">
        <v>0</v>
      </c>
      <c r="W231" s="11">
        <v>0.202590136568639</v>
      </c>
      <c r="X231" s="12">
        <v>0</v>
      </c>
      <c r="Y231" s="11">
        <v>0.59290594862479296</v>
      </c>
      <c r="Z231" s="11">
        <v>0.29739612757449602</v>
      </c>
      <c r="AA231" s="10">
        <v>0.12049436413183701</v>
      </c>
      <c r="AB231" s="12">
        <v>6.6018209867026501E-2</v>
      </c>
      <c r="AC231" s="12">
        <v>5.7499865600922503E-2</v>
      </c>
      <c r="AD231" s="12">
        <v>7.3613001185527896E-2</v>
      </c>
      <c r="AE231" s="12">
        <v>7.5520648708798599E-2</v>
      </c>
      <c r="AF231" s="10">
        <v>0</v>
      </c>
      <c r="AG231" s="10">
        <v>0.15874338826900999</v>
      </c>
      <c r="AH231" s="12">
        <v>7.5520648708798599E-2</v>
      </c>
      <c r="AI231" s="11">
        <v>0.167594991329026</v>
      </c>
      <c r="AJ231" s="11">
        <v>0.18306464855631199</v>
      </c>
      <c r="AK231" s="12">
        <v>0.150893159501923</v>
      </c>
      <c r="AL231" s="12">
        <v>0</v>
      </c>
      <c r="AM231" s="12">
        <v>0</v>
      </c>
      <c r="AN231" s="10">
        <v>0</v>
      </c>
      <c r="AO231" s="10">
        <v>0</v>
      </c>
      <c r="AP231" s="10">
        <v>0</v>
      </c>
      <c r="AQ231" s="10">
        <v>0</v>
      </c>
      <c r="AR231" s="12">
        <v>0</v>
      </c>
      <c r="AS231" s="10">
        <v>0</v>
      </c>
      <c r="AT231" s="10">
        <v>0</v>
      </c>
      <c r="AU231" s="12">
        <v>0</v>
      </c>
      <c r="AV231" s="10">
        <v>0</v>
      </c>
      <c r="AW231" s="10">
        <v>0</v>
      </c>
      <c r="AX231" s="12">
        <v>0</v>
      </c>
      <c r="AY231" s="10">
        <v>0</v>
      </c>
      <c r="AZ231" s="10">
        <v>0</v>
      </c>
      <c r="BA231" s="10">
        <v>0</v>
      </c>
      <c r="BB231" s="11">
        <v>0.24390422863118499</v>
      </c>
      <c r="BC231" s="12">
        <v>7.5799607499352398E-2</v>
      </c>
      <c r="BD231" s="11">
        <v>0.270698614075845</v>
      </c>
      <c r="BE231" s="12">
        <v>7.9768360664267499E-2</v>
      </c>
      <c r="BF231" s="11">
        <v>0.21797429368883101</v>
      </c>
      <c r="BG231" s="12">
        <v>6.7956470143111805E-2</v>
      </c>
      <c r="BH231" s="12">
        <v>9.6402404456850693E-2</v>
      </c>
      <c r="BI231" s="11">
        <v>0.40594449180764602</v>
      </c>
      <c r="BJ231" s="12">
        <v>0.112705553131806</v>
      </c>
      <c r="BK231" s="11">
        <v>0.41980378789016898</v>
      </c>
      <c r="BL231" s="12">
        <v>7.7481821003707596E-2</v>
      </c>
      <c r="BM231" s="11">
        <v>0.39386399596897997</v>
      </c>
      <c r="BN231" s="12">
        <v>3.0385096419083501E-2</v>
      </c>
      <c r="BO231" s="12">
        <v>0.102064016856033</v>
      </c>
      <c r="BP231" s="11">
        <v>0.40672430466069298</v>
      </c>
      <c r="BQ231" s="12">
        <v>0</v>
      </c>
      <c r="BR231" s="12">
        <v>0.11985000695397301</v>
      </c>
      <c r="BS231" s="11">
        <v>0.42764189840385097</v>
      </c>
      <c r="BT231" s="12">
        <v>4.7552295634561099E-2</v>
      </c>
      <c r="BU231" s="12">
        <v>8.2674488781569896E-2</v>
      </c>
      <c r="BV231" s="11">
        <v>0.38842351042080198</v>
      </c>
      <c r="BW231" s="12">
        <v>9.4956936328245006E-2</v>
      </c>
      <c r="BX231" s="12">
        <v>0.107630266436634</v>
      </c>
      <c r="BY231" s="10">
        <v>0.17104364856778601</v>
      </c>
      <c r="BZ231" s="12">
        <v>5.6726606671534903E-2</v>
      </c>
      <c r="CA231" s="11">
        <v>0.38055599824751302</v>
      </c>
      <c r="CB231" s="10">
        <v>0.17178056883499601</v>
      </c>
      <c r="CC231" s="12">
        <v>9.2743327256345001E-2</v>
      </c>
      <c r="CD231" s="11">
        <v>0.28536020285883001</v>
      </c>
      <c r="CE231" s="10">
        <v>0.14451612529904001</v>
      </c>
      <c r="CF231" s="12">
        <v>0.10000431674928301</v>
      </c>
      <c r="CG231" s="10">
        <v>0.14420350145416599</v>
      </c>
      <c r="CH231" s="12">
        <v>0.143353582521624</v>
      </c>
      <c r="CI231" s="10">
        <v>0.15851774769261801</v>
      </c>
      <c r="CJ231" s="10">
        <v>0.14364058004571301</v>
      </c>
      <c r="CK231" s="12">
        <v>0.13707063461500901</v>
      </c>
      <c r="CL231" s="12">
        <v>0.117429517916655</v>
      </c>
      <c r="CM231" s="10">
        <v>0.15852702043972899</v>
      </c>
      <c r="CN231" s="11">
        <v>0.24026375150989099</v>
      </c>
      <c r="CO231" s="10">
        <v>0.161727362893516</v>
      </c>
      <c r="CP231" s="10">
        <v>0.15614670738722899</v>
      </c>
      <c r="CQ231" s="11">
        <v>0.20866304304436301</v>
      </c>
      <c r="CR231" s="10">
        <v>0.17492850600676799</v>
      </c>
      <c r="CS231" s="10">
        <v>0.157913232866222</v>
      </c>
      <c r="CT231" s="12">
        <v>8.9878225261793093E-2</v>
      </c>
      <c r="CU231" s="11">
        <v>0.19933046198002899</v>
      </c>
      <c r="CV231" s="11">
        <v>0.25897355825560903</v>
      </c>
      <c r="CW231" s="10">
        <v>0</v>
      </c>
      <c r="CX231" s="10">
        <v>0</v>
      </c>
      <c r="CY231" s="12">
        <v>4.2581191631484001E-2</v>
      </c>
      <c r="CZ231" s="12">
        <v>8.8661201950876595E-2</v>
      </c>
      <c r="DA231" s="12">
        <v>8.4184225498161402E-2</v>
      </c>
      <c r="DB231" s="12">
        <v>0.104301376892423</v>
      </c>
      <c r="DC231" s="10">
        <v>0.163107728689485</v>
      </c>
      <c r="DD231" s="11">
        <v>0.31467698599573501</v>
      </c>
      <c r="DE231" s="11">
        <v>0.58219420895160801</v>
      </c>
      <c r="DF231" s="10">
        <v>0</v>
      </c>
      <c r="DG231" s="10">
        <v>0</v>
      </c>
      <c r="DH231" s="12">
        <v>0</v>
      </c>
      <c r="DI231" s="12">
        <v>0.10107060614032</v>
      </c>
      <c r="DJ231" s="12">
        <v>0.10993284209988501</v>
      </c>
      <c r="DK231" s="10">
        <v>0.14169375457498801</v>
      </c>
      <c r="DL231" s="10">
        <v>0.186111153812337</v>
      </c>
      <c r="DM231" s="11">
        <v>0.35724586130799202</v>
      </c>
      <c r="DN231" s="11">
        <v>0.573154786983466</v>
      </c>
      <c r="DO231" s="10">
        <v>0</v>
      </c>
      <c r="DP231" s="10">
        <v>0</v>
      </c>
      <c r="DQ231" s="12">
        <v>7.8309111920932803E-2</v>
      </c>
      <c r="DR231" s="12">
        <v>7.2426324102314102E-2</v>
      </c>
      <c r="DS231" s="12">
        <v>5.7117625359477502E-2</v>
      </c>
      <c r="DT231" s="12">
        <v>6.6599528115468806E-2</v>
      </c>
      <c r="DU231" s="10">
        <v>0.14015570647959699</v>
      </c>
      <c r="DV231" s="11">
        <v>0.27701967210446299</v>
      </c>
      <c r="DW231" s="11">
        <v>0.59134751522824003</v>
      </c>
      <c r="DX231" s="11">
        <v>0.74871996664390605</v>
      </c>
      <c r="DY231" s="11">
        <v>0.31731916648139802</v>
      </c>
      <c r="DZ231" s="12">
        <v>0.107801106133929</v>
      </c>
      <c r="EA231" s="12">
        <v>9.5358804162079897E-2</v>
      </c>
      <c r="EB231" s="12">
        <v>4.1003228500734498E-2</v>
      </c>
      <c r="EC231" s="10">
        <v>0</v>
      </c>
      <c r="ED231" s="11">
        <v>0</v>
      </c>
      <c r="EE231" s="11">
        <v>0.34662783437407102</v>
      </c>
      <c r="EF231" s="10">
        <v>0.139615118672583</v>
      </c>
      <c r="EG231" s="12">
        <v>0.111388487470819</v>
      </c>
      <c r="EH231" s="12">
        <v>1.0013301113652E-2</v>
      </c>
      <c r="EI231" s="10">
        <v>0</v>
      </c>
      <c r="EJ231" s="11">
        <v>0</v>
      </c>
      <c r="EK231" s="11">
        <v>0.28857433340241101</v>
      </c>
      <c r="EL231" s="12">
        <v>7.7406230678464097E-2</v>
      </c>
      <c r="EM231" s="12">
        <v>7.4705535324733605E-2</v>
      </c>
      <c r="EN231" s="12">
        <v>6.1199314877422903E-2</v>
      </c>
      <c r="EO231" s="10">
        <v>0</v>
      </c>
      <c r="EP231" s="10">
        <v>0</v>
      </c>
      <c r="EQ231" s="12">
        <v>0</v>
      </c>
      <c r="ER231" s="12">
        <v>6.9274440202356999E-2</v>
      </c>
      <c r="ES231" s="12">
        <v>8.9426194339686405E-2</v>
      </c>
      <c r="ET231" s="12">
        <v>0.13472430811684699</v>
      </c>
      <c r="EU231" s="11">
        <v>0.30566164430335302</v>
      </c>
      <c r="EV231" s="11">
        <v>0.58219420895160801</v>
      </c>
      <c r="EW231" s="10">
        <v>0</v>
      </c>
      <c r="EX231" s="12">
        <v>0</v>
      </c>
      <c r="EY231" s="12">
        <v>6.6300691532423295E-2</v>
      </c>
      <c r="EZ231" s="12">
        <v>0.106455775894337</v>
      </c>
      <c r="FA231" s="10">
        <v>0.17378395908236699</v>
      </c>
      <c r="FB231" s="11">
        <v>0.329984753372493</v>
      </c>
      <c r="FC231" s="11">
        <v>0.573154786983466</v>
      </c>
      <c r="FD231" s="10">
        <v>0</v>
      </c>
      <c r="FE231" s="10">
        <v>0</v>
      </c>
      <c r="FF231" s="12">
        <v>6.8196450221225793E-2</v>
      </c>
      <c r="FG231" s="12">
        <v>6.8309720070287294E-2</v>
      </c>
      <c r="FH231" s="12">
        <v>9.5385786499490102E-2</v>
      </c>
      <c r="FI231" s="11">
        <v>0.284030272535646</v>
      </c>
      <c r="FJ231" s="11">
        <v>0.59134751522824003</v>
      </c>
    </row>
    <row r="233" spans="1:166" ht="28.5" customHeight="1" x14ac:dyDescent="0.35">
      <c r="A233" s="23" t="s">
        <v>335</v>
      </c>
      <c r="B233" s="23"/>
      <c r="C233" s="23"/>
      <c r="D233" s="23"/>
      <c r="E233" s="23"/>
      <c r="F233" s="23"/>
      <c r="G233" s="23"/>
      <c r="H233" s="23"/>
      <c r="I233" s="23"/>
      <c r="J233" s="23"/>
      <c r="K233" s="23"/>
      <c r="L233" s="23"/>
      <c r="M233" s="23"/>
      <c r="N233" s="23"/>
      <c r="O233" s="23"/>
      <c r="P233" s="23"/>
      <c r="Q233" s="23"/>
      <c r="R233" s="23"/>
      <c r="S233" s="23"/>
      <c r="T233" s="23"/>
      <c r="U233" s="23"/>
      <c r="V233" s="23"/>
      <c r="W233" s="23"/>
      <c r="X233" s="23"/>
      <c r="Y233" s="23"/>
      <c r="Z233" s="23"/>
      <c r="AA233" s="23"/>
      <c r="AB233" s="23"/>
      <c r="AC233" s="23"/>
      <c r="AD233" s="23"/>
      <c r="AE233" s="23"/>
      <c r="AF233" s="23"/>
      <c r="AG233" s="23"/>
      <c r="AH233" s="23"/>
      <c r="AI233" s="23"/>
      <c r="AJ233" s="23"/>
      <c r="AK233" s="23"/>
      <c r="AL233" s="23"/>
      <c r="AM233" s="23"/>
      <c r="AN233" s="23"/>
      <c r="AO233" s="23"/>
      <c r="AP233" s="23"/>
      <c r="AQ233" s="23"/>
      <c r="AR233" s="23"/>
      <c r="AS233" s="23"/>
      <c r="AT233" s="23"/>
      <c r="AU233" s="23"/>
      <c r="AV233" s="23"/>
      <c r="AW233" s="23"/>
      <c r="AX233" s="23"/>
      <c r="AY233" s="23"/>
      <c r="AZ233" s="23"/>
      <c r="BA233" s="23"/>
      <c r="BB233" s="23"/>
      <c r="BC233" s="23"/>
      <c r="BD233" s="23"/>
      <c r="BE233" s="23"/>
      <c r="BF233" s="23"/>
      <c r="BG233" s="23"/>
      <c r="BH233" s="23"/>
      <c r="BI233" s="23"/>
      <c r="BJ233" s="23"/>
      <c r="BK233" s="23"/>
      <c r="BL233" s="23"/>
      <c r="BM233" s="23"/>
      <c r="BN233" s="23"/>
      <c r="BO233" s="23"/>
      <c r="BP233" s="23"/>
      <c r="BQ233" s="23"/>
      <c r="BR233" s="23"/>
      <c r="BS233" s="23"/>
      <c r="BT233" s="23"/>
      <c r="BU233" s="23"/>
      <c r="BV233" s="23"/>
      <c r="BW233" s="23"/>
      <c r="BX233" s="23"/>
      <c r="BY233" s="23"/>
      <c r="BZ233" s="23"/>
      <c r="CA233" s="23"/>
      <c r="CB233" s="23"/>
      <c r="CC233" s="23"/>
      <c r="CD233" s="23"/>
      <c r="CE233" s="23"/>
      <c r="CF233" s="23"/>
      <c r="CG233" s="23"/>
      <c r="CH233" s="23"/>
      <c r="CI233" s="23"/>
      <c r="CJ233" s="23"/>
      <c r="CK233" s="23"/>
      <c r="CL233" s="23"/>
      <c r="CM233" s="23"/>
      <c r="CN233" s="23"/>
      <c r="CO233" s="23"/>
      <c r="CP233" s="23"/>
      <c r="CQ233" s="23"/>
      <c r="CR233" s="23"/>
      <c r="CS233" s="23"/>
      <c r="CT233" s="23"/>
      <c r="CU233" s="23"/>
      <c r="CV233" s="23"/>
      <c r="CW233" s="23"/>
      <c r="CX233" s="23"/>
      <c r="CY233" s="23"/>
      <c r="CZ233" s="23"/>
      <c r="DA233" s="23"/>
      <c r="DB233" s="23"/>
      <c r="DC233" s="23"/>
      <c r="DD233" s="23"/>
      <c r="DE233" s="23"/>
      <c r="DF233" s="23"/>
      <c r="DG233" s="23"/>
      <c r="DH233" s="23"/>
      <c r="DI233" s="23"/>
      <c r="DJ233" s="23"/>
      <c r="DK233" s="23"/>
      <c r="DL233" s="23"/>
      <c r="DM233" s="23"/>
      <c r="DN233" s="23"/>
      <c r="DO233" s="23"/>
      <c r="DP233" s="23"/>
      <c r="DQ233" s="23"/>
      <c r="DR233" s="23"/>
      <c r="DS233" s="23"/>
      <c r="DT233" s="23"/>
      <c r="DU233" s="23"/>
      <c r="DV233" s="23"/>
      <c r="DW233" s="23"/>
      <c r="DX233" s="23"/>
      <c r="DY233" s="23"/>
      <c r="DZ233" s="23"/>
      <c r="EA233" s="23"/>
      <c r="EB233" s="23"/>
      <c r="EC233" s="23"/>
      <c r="ED233" s="23"/>
      <c r="EE233" s="23"/>
      <c r="EF233" s="23"/>
      <c r="EG233" s="23"/>
      <c r="EH233" s="23"/>
      <c r="EI233" s="23"/>
      <c r="EJ233" s="23"/>
      <c r="EK233" s="23"/>
      <c r="EL233" s="23"/>
      <c r="EM233" s="23"/>
      <c r="EN233" s="23"/>
      <c r="EO233" s="23"/>
      <c r="EP233" s="23"/>
      <c r="EQ233" s="23"/>
      <c r="ER233" s="23"/>
      <c r="ES233" s="23"/>
      <c r="ET233" s="23"/>
      <c r="EU233" s="23"/>
      <c r="EV233" s="23"/>
      <c r="EW233" s="23"/>
      <c r="EX233" s="23"/>
      <c r="EY233" s="23"/>
      <c r="EZ233" s="23"/>
      <c r="FA233" s="23"/>
      <c r="FB233" s="23"/>
      <c r="FC233" s="23"/>
      <c r="FD233" s="23"/>
      <c r="FE233" s="23"/>
      <c r="FF233" s="23"/>
      <c r="FG233" s="23"/>
      <c r="FH233" s="23"/>
      <c r="FI233" s="23"/>
      <c r="FJ233" s="23"/>
    </row>
    <row r="234" spans="1:166" ht="42" x14ac:dyDescent="0.35">
      <c r="A234" s="24" t="s">
        <v>203</v>
      </c>
      <c r="B234" s="16" t="s">
        <v>264</v>
      </c>
      <c r="C234" s="22" t="s">
        <v>12</v>
      </c>
      <c r="D234" s="22"/>
      <c r="E234" s="22" t="s">
        <v>13</v>
      </c>
      <c r="F234" s="22"/>
      <c r="G234" s="22"/>
      <c r="H234" s="22"/>
      <c r="I234" s="22"/>
      <c r="J234" s="22"/>
      <c r="K234" s="22"/>
      <c r="L234" s="22"/>
      <c r="M234" s="22"/>
      <c r="N234" s="22"/>
      <c r="O234" s="22" t="s">
        <v>204</v>
      </c>
      <c r="P234" s="22"/>
      <c r="Q234" s="22"/>
      <c r="R234" s="22"/>
      <c r="S234" s="22"/>
      <c r="T234" s="22"/>
      <c r="U234" s="22"/>
      <c r="V234" s="22"/>
      <c r="W234" s="22"/>
      <c r="X234" s="22"/>
      <c r="Y234" s="22" t="s">
        <v>205</v>
      </c>
      <c r="Z234" s="22"/>
      <c r="AA234" s="22"/>
      <c r="AB234" s="22"/>
      <c r="AC234" s="22"/>
      <c r="AD234" s="22"/>
      <c r="AE234" s="22"/>
      <c r="AF234" s="22"/>
      <c r="AG234" s="22"/>
      <c r="AH234" s="22"/>
      <c r="AI234" s="22" t="s">
        <v>268</v>
      </c>
      <c r="AJ234" s="22"/>
      <c r="AK234" s="22"/>
      <c r="AL234" s="22" t="s">
        <v>14</v>
      </c>
      <c r="AM234" s="22"/>
      <c r="AN234" s="22"/>
      <c r="AO234" s="22" t="s">
        <v>218</v>
      </c>
      <c r="AP234" s="22"/>
      <c r="AQ234" s="22"/>
      <c r="AR234" s="22"/>
      <c r="AS234" s="22"/>
      <c r="AT234" s="22"/>
      <c r="AU234" s="22"/>
      <c r="AV234" s="22" t="s">
        <v>219</v>
      </c>
      <c r="AW234" s="22"/>
      <c r="AX234" s="22"/>
      <c r="AY234" s="22" t="s">
        <v>220</v>
      </c>
      <c r="AZ234" s="22"/>
      <c r="BA234" s="22"/>
      <c r="BB234" s="22" t="s">
        <v>206</v>
      </c>
      <c r="BC234" s="22"/>
      <c r="BD234" s="22" t="s">
        <v>207</v>
      </c>
      <c r="BE234" s="22"/>
      <c r="BF234" s="22" t="s">
        <v>208</v>
      </c>
      <c r="BG234" s="22"/>
      <c r="BH234" s="22" t="s">
        <v>15</v>
      </c>
      <c r="BI234" s="22"/>
      <c r="BJ234" s="22" t="s">
        <v>16</v>
      </c>
      <c r="BK234" s="22"/>
      <c r="BL234" s="22" t="s">
        <v>17</v>
      </c>
      <c r="BM234" s="22"/>
      <c r="BN234" s="22" t="s">
        <v>18</v>
      </c>
      <c r="BO234" s="22"/>
      <c r="BP234" s="22"/>
      <c r="BQ234" s="22" t="s">
        <v>221</v>
      </c>
      <c r="BR234" s="22"/>
      <c r="BS234" s="22"/>
      <c r="BT234" s="22" t="s">
        <v>222</v>
      </c>
      <c r="BU234" s="22"/>
      <c r="BV234" s="22"/>
      <c r="BW234" s="22" t="s">
        <v>19</v>
      </c>
      <c r="BX234" s="22"/>
      <c r="BY234" s="22" t="s">
        <v>20</v>
      </c>
      <c r="BZ234" s="22"/>
      <c r="CA234" s="22" t="s">
        <v>21</v>
      </c>
      <c r="CB234" s="22"/>
      <c r="CC234" s="22"/>
      <c r="CD234" s="22" t="s">
        <v>22</v>
      </c>
      <c r="CE234" s="22"/>
      <c r="CF234" s="22"/>
      <c r="CG234" s="22" t="s">
        <v>23</v>
      </c>
      <c r="CH234" s="22"/>
      <c r="CI234" s="22"/>
      <c r="CJ234" s="22"/>
      <c r="CK234" s="22" t="s">
        <v>25</v>
      </c>
      <c r="CL234" s="22"/>
      <c r="CM234" s="22"/>
      <c r="CN234" s="22"/>
      <c r="CO234" s="22" t="s">
        <v>26</v>
      </c>
      <c r="CP234" s="22"/>
      <c r="CQ234" s="22"/>
      <c r="CR234" s="22" t="s">
        <v>27</v>
      </c>
      <c r="CS234" s="22"/>
      <c r="CT234" s="22" t="s">
        <v>28</v>
      </c>
      <c r="CU234" s="22"/>
      <c r="CV234" s="16" t="s">
        <v>29</v>
      </c>
      <c r="CW234" s="22" t="s">
        <v>30</v>
      </c>
      <c r="CX234" s="22"/>
      <c r="CY234" s="22"/>
      <c r="CZ234" s="22"/>
      <c r="DA234" s="22"/>
      <c r="DB234" s="22"/>
      <c r="DC234" s="22"/>
      <c r="DD234" s="22"/>
      <c r="DE234" s="22"/>
      <c r="DF234" s="22" t="s">
        <v>31</v>
      </c>
      <c r="DG234" s="22"/>
      <c r="DH234" s="22"/>
      <c r="DI234" s="22"/>
      <c r="DJ234" s="22"/>
      <c r="DK234" s="22"/>
      <c r="DL234" s="22"/>
      <c r="DM234" s="22"/>
      <c r="DN234" s="22"/>
      <c r="DO234" s="22" t="s">
        <v>32</v>
      </c>
      <c r="DP234" s="22"/>
      <c r="DQ234" s="22"/>
      <c r="DR234" s="22"/>
      <c r="DS234" s="22"/>
      <c r="DT234" s="22"/>
      <c r="DU234" s="22"/>
      <c r="DV234" s="22"/>
      <c r="DW234" s="22"/>
      <c r="DX234" s="22" t="s">
        <v>33</v>
      </c>
      <c r="DY234" s="22"/>
      <c r="DZ234" s="22"/>
      <c r="EA234" s="22"/>
      <c r="EB234" s="22"/>
      <c r="EC234" s="22"/>
      <c r="ED234" s="22" t="s">
        <v>34</v>
      </c>
      <c r="EE234" s="22"/>
      <c r="EF234" s="22"/>
      <c r="EG234" s="22"/>
      <c r="EH234" s="22"/>
      <c r="EI234" s="22"/>
      <c r="EJ234" s="22" t="s">
        <v>35</v>
      </c>
      <c r="EK234" s="22"/>
      <c r="EL234" s="22"/>
      <c r="EM234" s="22"/>
      <c r="EN234" s="22"/>
      <c r="EO234" s="22"/>
      <c r="EP234" s="22" t="s">
        <v>36</v>
      </c>
      <c r="EQ234" s="22"/>
      <c r="ER234" s="22"/>
      <c r="ES234" s="22"/>
      <c r="ET234" s="22"/>
      <c r="EU234" s="22"/>
      <c r="EV234" s="22"/>
      <c r="EW234" s="22" t="s">
        <v>37</v>
      </c>
      <c r="EX234" s="22"/>
      <c r="EY234" s="22"/>
      <c r="EZ234" s="22"/>
      <c r="FA234" s="22"/>
      <c r="FB234" s="22"/>
      <c r="FC234" s="22"/>
      <c r="FD234" s="22" t="s">
        <v>38</v>
      </c>
      <c r="FE234" s="22"/>
      <c r="FF234" s="22"/>
      <c r="FG234" s="22"/>
      <c r="FH234" s="22"/>
      <c r="FI234" s="22"/>
      <c r="FJ234" s="22"/>
    </row>
    <row r="235" spans="1:166" ht="31.5" x14ac:dyDescent="0.35">
      <c r="A235" s="24"/>
      <c r="B235" s="16" t="s">
        <v>1</v>
      </c>
      <c r="C235" s="16" t="s">
        <v>39</v>
      </c>
      <c r="D235" s="16" t="s">
        <v>40</v>
      </c>
      <c r="E235" s="16" t="s">
        <v>41</v>
      </c>
      <c r="F235" s="16" t="s">
        <v>42</v>
      </c>
      <c r="G235" s="16" t="s">
        <v>43</v>
      </c>
      <c r="H235" s="16" t="s">
        <v>44</v>
      </c>
      <c r="I235" s="16" t="s">
        <v>45</v>
      </c>
      <c r="J235" s="16" t="s">
        <v>46</v>
      </c>
      <c r="K235" s="16" t="s">
        <v>47</v>
      </c>
      <c r="L235" s="16" t="s">
        <v>48</v>
      </c>
      <c r="M235" s="16" t="s">
        <v>49</v>
      </c>
      <c r="N235" s="16" t="s">
        <v>209</v>
      </c>
      <c r="O235" s="16" t="s">
        <v>41</v>
      </c>
      <c r="P235" s="16" t="s">
        <v>42</v>
      </c>
      <c r="Q235" s="16" t="s">
        <v>43</v>
      </c>
      <c r="R235" s="16" t="s">
        <v>44</v>
      </c>
      <c r="S235" s="16" t="s">
        <v>45</v>
      </c>
      <c r="T235" s="16" t="s">
        <v>46</v>
      </c>
      <c r="U235" s="16" t="s">
        <v>47</v>
      </c>
      <c r="V235" s="16" t="s">
        <v>48</v>
      </c>
      <c r="W235" s="16" t="s">
        <v>49</v>
      </c>
      <c r="X235" s="16" t="s">
        <v>209</v>
      </c>
      <c r="Y235" s="16" t="s">
        <v>41</v>
      </c>
      <c r="Z235" s="16" t="s">
        <v>42</v>
      </c>
      <c r="AA235" s="16" t="s">
        <v>43</v>
      </c>
      <c r="AB235" s="16" t="s">
        <v>44</v>
      </c>
      <c r="AC235" s="16" t="s">
        <v>45</v>
      </c>
      <c r="AD235" s="16" t="s">
        <v>46</v>
      </c>
      <c r="AE235" s="16" t="s">
        <v>47</v>
      </c>
      <c r="AF235" s="16" t="s">
        <v>48</v>
      </c>
      <c r="AG235" s="16" t="s">
        <v>49</v>
      </c>
      <c r="AH235" s="16" t="s">
        <v>209</v>
      </c>
      <c r="AI235" s="16" t="s">
        <v>269</v>
      </c>
      <c r="AJ235" s="16" t="s">
        <v>270</v>
      </c>
      <c r="AK235" s="16" t="s">
        <v>271</v>
      </c>
      <c r="AL235" s="16" t="s">
        <v>50</v>
      </c>
      <c r="AM235" s="16" t="s">
        <v>210</v>
      </c>
      <c r="AN235" s="16" t="s">
        <v>211</v>
      </c>
      <c r="AO235" s="16" t="s">
        <v>223</v>
      </c>
      <c r="AP235" s="16" t="s">
        <v>224</v>
      </c>
      <c r="AQ235" s="16" t="s">
        <v>225</v>
      </c>
      <c r="AR235" s="16" t="s">
        <v>226</v>
      </c>
      <c r="AS235" s="16" t="s">
        <v>52</v>
      </c>
      <c r="AT235" s="16" t="s">
        <v>227</v>
      </c>
      <c r="AU235" s="16" t="s">
        <v>228</v>
      </c>
      <c r="AV235" s="16" t="s">
        <v>52</v>
      </c>
      <c r="AW235" s="16" t="s">
        <v>227</v>
      </c>
      <c r="AX235" s="16" t="s">
        <v>228</v>
      </c>
      <c r="AY235" s="16" t="s">
        <v>52</v>
      </c>
      <c r="AZ235" s="16" t="s">
        <v>227</v>
      </c>
      <c r="BA235" s="16" t="s">
        <v>228</v>
      </c>
      <c r="BB235" s="16" t="s">
        <v>212</v>
      </c>
      <c r="BC235" s="16" t="s">
        <v>213</v>
      </c>
      <c r="BD235" s="16" t="s">
        <v>212</v>
      </c>
      <c r="BE235" s="16" t="s">
        <v>213</v>
      </c>
      <c r="BF235" s="16" t="s">
        <v>212</v>
      </c>
      <c r="BG235" s="16" t="s">
        <v>213</v>
      </c>
      <c r="BH235" s="16" t="s">
        <v>53</v>
      </c>
      <c r="BI235" s="16" t="s">
        <v>54</v>
      </c>
      <c r="BJ235" s="16" t="s">
        <v>53</v>
      </c>
      <c r="BK235" s="16" t="s">
        <v>54</v>
      </c>
      <c r="BL235" s="16" t="s">
        <v>53</v>
      </c>
      <c r="BM235" s="16" t="s">
        <v>54</v>
      </c>
      <c r="BN235" s="16" t="s">
        <v>277</v>
      </c>
      <c r="BO235" s="16" t="s">
        <v>278</v>
      </c>
      <c r="BP235" s="16" t="s">
        <v>55</v>
      </c>
      <c r="BQ235" s="16" t="s">
        <v>277</v>
      </c>
      <c r="BR235" s="16" t="s">
        <v>278</v>
      </c>
      <c r="BS235" s="16" t="s">
        <v>55</v>
      </c>
      <c r="BT235" s="16" t="s">
        <v>277</v>
      </c>
      <c r="BU235" s="16" t="s">
        <v>278</v>
      </c>
      <c r="BV235" s="16" t="s">
        <v>55</v>
      </c>
      <c r="BW235" s="16" t="s">
        <v>56</v>
      </c>
      <c r="BX235" s="16" t="s">
        <v>57</v>
      </c>
      <c r="BY235" s="16" t="s">
        <v>58</v>
      </c>
      <c r="BZ235" s="16" t="s">
        <v>59</v>
      </c>
      <c r="CA235" s="16" t="s">
        <v>52</v>
      </c>
      <c r="CB235" s="16" t="s">
        <v>51</v>
      </c>
      <c r="CC235" s="16" t="s">
        <v>60</v>
      </c>
      <c r="CD235" s="16" t="s">
        <v>61</v>
      </c>
      <c r="CE235" s="16" t="s">
        <v>62</v>
      </c>
      <c r="CF235" s="16" t="s">
        <v>63</v>
      </c>
      <c r="CG235" s="16" t="s">
        <v>64</v>
      </c>
      <c r="CH235" s="16" t="s">
        <v>65</v>
      </c>
      <c r="CI235" s="16" t="s">
        <v>66</v>
      </c>
      <c r="CJ235" s="16" t="s">
        <v>67</v>
      </c>
      <c r="CK235" s="16" t="s">
        <v>71</v>
      </c>
      <c r="CL235" s="16" t="s">
        <v>72</v>
      </c>
      <c r="CM235" s="16" t="s">
        <v>73</v>
      </c>
      <c r="CN235" s="16" t="s">
        <v>74</v>
      </c>
      <c r="CO235" s="16" t="s">
        <v>75</v>
      </c>
      <c r="CP235" s="16" t="s">
        <v>76</v>
      </c>
      <c r="CQ235" s="16" t="s">
        <v>77</v>
      </c>
      <c r="CR235" s="16" t="s">
        <v>78</v>
      </c>
      <c r="CS235" s="16" t="s">
        <v>229</v>
      </c>
      <c r="CT235" s="16" t="s">
        <v>79</v>
      </c>
      <c r="CU235" s="16" t="s">
        <v>80</v>
      </c>
      <c r="CV235" s="16" t="s">
        <v>79</v>
      </c>
      <c r="CW235" s="16" t="s">
        <v>83</v>
      </c>
      <c r="CX235" s="16" t="s">
        <v>84</v>
      </c>
      <c r="CY235" s="16" t="s">
        <v>85</v>
      </c>
      <c r="CZ235" s="16" t="s">
        <v>86</v>
      </c>
      <c r="DA235" s="16" t="s">
        <v>87</v>
      </c>
      <c r="DB235" s="16" t="s">
        <v>88</v>
      </c>
      <c r="DC235" s="16" t="s">
        <v>89</v>
      </c>
      <c r="DD235" s="16" t="s">
        <v>90</v>
      </c>
      <c r="DE235" s="16" t="s">
        <v>91</v>
      </c>
      <c r="DF235" s="16" t="s">
        <v>83</v>
      </c>
      <c r="DG235" s="16" t="s">
        <v>84</v>
      </c>
      <c r="DH235" s="16" t="s">
        <v>85</v>
      </c>
      <c r="DI235" s="16" t="s">
        <v>86</v>
      </c>
      <c r="DJ235" s="16" t="s">
        <v>87</v>
      </c>
      <c r="DK235" s="16" t="s">
        <v>88</v>
      </c>
      <c r="DL235" s="16" t="s">
        <v>89</v>
      </c>
      <c r="DM235" s="16" t="s">
        <v>90</v>
      </c>
      <c r="DN235" s="16" t="s">
        <v>91</v>
      </c>
      <c r="DO235" s="16" t="s">
        <v>83</v>
      </c>
      <c r="DP235" s="16" t="s">
        <v>84</v>
      </c>
      <c r="DQ235" s="16" t="s">
        <v>85</v>
      </c>
      <c r="DR235" s="16" t="s">
        <v>86</v>
      </c>
      <c r="DS235" s="16" t="s">
        <v>87</v>
      </c>
      <c r="DT235" s="16" t="s">
        <v>88</v>
      </c>
      <c r="DU235" s="16" t="s">
        <v>89</v>
      </c>
      <c r="DV235" s="16" t="s">
        <v>90</v>
      </c>
      <c r="DW235" s="16" t="s">
        <v>91</v>
      </c>
      <c r="DX235" s="16" t="s">
        <v>92</v>
      </c>
      <c r="DY235" s="16" t="s">
        <v>93</v>
      </c>
      <c r="DZ235" s="16" t="s">
        <v>214</v>
      </c>
      <c r="EA235" s="16" t="s">
        <v>215</v>
      </c>
      <c r="EB235" s="16" t="s">
        <v>216</v>
      </c>
      <c r="EC235" s="16" t="s">
        <v>94</v>
      </c>
      <c r="ED235" s="16" t="s">
        <v>92</v>
      </c>
      <c r="EE235" s="16" t="s">
        <v>93</v>
      </c>
      <c r="EF235" s="16" t="s">
        <v>214</v>
      </c>
      <c r="EG235" s="16" t="s">
        <v>215</v>
      </c>
      <c r="EH235" s="16" t="s">
        <v>216</v>
      </c>
      <c r="EI235" s="16" t="s">
        <v>94</v>
      </c>
      <c r="EJ235" s="16" t="s">
        <v>92</v>
      </c>
      <c r="EK235" s="16" t="s">
        <v>93</v>
      </c>
      <c r="EL235" s="16" t="s">
        <v>214</v>
      </c>
      <c r="EM235" s="16" t="s">
        <v>215</v>
      </c>
      <c r="EN235" s="16" t="s">
        <v>216</v>
      </c>
      <c r="EO235" s="16" t="s">
        <v>94</v>
      </c>
      <c r="EP235" s="16" t="s">
        <v>95</v>
      </c>
      <c r="EQ235" s="16" t="s">
        <v>96</v>
      </c>
      <c r="ER235" s="16" t="s">
        <v>97</v>
      </c>
      <c r="ES235" s="16" t="s">
        <v>98</v>
      </c>
      <c r="ET235" s="16" t="s">
        <v>272</v>
      </c>
      <c r="EU235" s="16" t="s">
        <v>99</v>
      </c>
      <c r="EV235" s="16" t="s">
        <v>100</v>
      </c>
      <c r="EW235" s="16" t="s">
        <v>95</v>
      </c>
      <c r="EX235" s="16" t="s">
        <v>96</v>
      </c>
      <c r="EY235" s="16" t="s">
        <v>97</v>
      </c>
      <c r="EZ235" s="16" t="s">
        <v>98</v>
      </c>
      <c r="FA235" s="16" t="s">
        <v>272</v>
      </c>
      <c r="FB235" s="16" t="s">
        <v>99</v>
      </c>
      <c r="FC235" s="16" t="s">
        <v>100</v>
      </c>
      <c r="FD235" s="16" t="s">
        <v>95</v>
      </c>
      <c r="FE235" s="16" t="s">
        <v>96</v>
      </c>
      <c r="FF235" s="16" t="s">
        <v>97</v>
      </c>
      <c r="FG235" s="16" t="s">
        <v>98</v>
      </c>
      <c r="FH235" s="16" t="s">
        <v>272</v>
      </c>
      <c r="FI235" s="16" t="s">
        <v>99</v>
      </c>
      <c r="FJ235" s="16" t="s">
        <v>100</v>
      </c>
    </row>
    <row r="236" spans="1:166" x14ac:dyDescent="0.35">
      <c r="A236" s="15" t="s">
        <v>2</v>
      </c>
      <c r="B236" s="14">
        <v>2588</v>
      </c>
      <c r="C236" s="14">
        <v>1286</v>
      </c>
      <c r="D236" s="14">
        <v>1292</v>
      </c>
      <c r="E236" s="14">
        <v>131</v>
      </c>
      <c r="F236" s="14">
        <v>260</v>
      </c>
      <c r="G236" s="14">
        <v>410</v>
      </c>
      <c r="H236" s="14">
        <v>454</v>
      </c>
      <c r="I236" s="14">
        <v>500</v>
      </c>
      <c r="J236" s="14">
        <v>496</v>
      </c>
      <c r="K236" s="14">
        <v>337</v>
      </c>
      <c r="L236" s="14">
        <v>0</v>
      </c>
      <c r="M236" s="14">
        <v>2251</v>
      </c>
      <c r="N236" s="14">
        <v>337</v>
      </c>
      <c r="O236" s="14">
        <v>68</v>
      </c>
      <c r="P236" s="14">
        <v>118</v>
      </c>
      <c r="Q236" s="14">
        <v>200</v>
      </c>
      <c r="R236" s="14">
        <v>218</v>
      </c>
      <c r="S236" s="14">
        <v>252</v>
      </c>
      <c r="T236" s="14">
        <v>252</v>
      </c>
      <c r="U236" s="14">
        <v>178</v>
      </c>
      <c r="V236" s="14">
        <v>0</v>
      </c>
      <c r="W236" s="14">
        <v>1108</v>
      </c>
      <c r="X236" s="14">
        <v>178</v>
      </c>
      <c r="Y236" s="14">
        <v>63</v>
      </c>
      <c r="Z236" s="14">
        <v>141</v>
      </c>
      <c r="AA236" s="14">
        <v>210</v>
      </c>
      <c r="AB236" s="14">
        <v>236</v>
      </c>
      <c r="AC236" s="14">
        <v>247</v>
      </c>
      <c r="AD236" s="14">
        <v>241</v>
      </c>
      <c r="AE236" s="14">
        <v>156</v>
      </c>
      <c r="AF236" s="14">
        <v>0</v>
      </c>
      <c r="AG236" s="14">
        <v>1136</v>
      </c>
      <c r="AH236" s="14">
        <v>156</v>
      </c>
      <c r="AI236" s="14">
        <v>2526</v>
      </c>
      <c r="AJ236" s="14">
        <v>1252</v>
      </c>
      <c r="AK236" s="14">
        <v>1265</v>
      </c>
      <c r="AL236" s="14">
        <v>61</v>
      </c>
      <c r="AM236" s="14">
        <v>34</v>
      </c>
      <c r="AN236" s="14">
        <v>28</v>
      </c>
      <c r="AO236" s="14">
        <v>0</v>
      </c>
      <c r="AP236" s="14">
        <v>0</v>
      </c>
      <c r="AQ236" s="14">
        <v>0</v>
      </c>
      <c r="AR236" s="14">
        <v>61</v>
      </c>
      <c r="AS236" s="14">
        <v>0</v>
      </c>
      <c r="AT236" s="14">
        <v>0</v>
      </c>
      <c r="AU236" s="14">
        <v>61</v>
      </c>
      <c r="AV236" s="14">
        <v>0</v>
      </c>
      <c r="AW236" s="14">
        <v>0</v>
      </c>
      <c r="AX236" s="14">
        <v>34</v>
      </c>
      <c r="AY236" s="14">
        <v>0</v>
      </c>
      <c r="AZ236" s="14">
        <v>0</v>
      </c>
      <c r="BA236" s="14">
        <v>28</v>
      </c>
      <c r="BB236" s="14">
        <v>1255</v>
      </c>
      <c r="BC236" s="14">
        <v>1333</v>
      </c>
      <c r="BD236" s="14">
        <v>604</v>
      </c>
      <c r="BE236" s="14">
        <v>682</v>
      </c>
      <c r="BF236" s="14">
        <v>649</v>
      </c>
      <c r="BG236" s="14">
        <v>644</v>
      </c>
      <c r="BH236" s="14">
        <v>2156</v>
      </c>
      <c r="BI236" s="14">
        <v>432</v>
      </c>
      <c r="BJ236" s="14">
        <v>1076</v>
      </c>
      <c r="BK236" s="14">
        <v>210</v>
      </c>
      <c r="BL236" s="14">
        <v>1072</v>
      </c>
      <c r="BM236" s="14">
        <v>221</v>
      </c>
      <c r="BN236" s="14">
        <v>301</v>
      </c>
      <c r="BO236" s="14">
        <v>1683</v>
      </c>
      <c r="BP236" s="14">
        <v>410</v>
      </c>
      <c r="BQ236" s="14">
        <v>129</v>
      </c>
      <c r="BR236" s="14">
        <v>865</v>
      </c>
      <c r="BS236" s="14">
        <v>196</v>
      </c>
      <c r="BT236" s="14">
        <v>168</v>
      </c>
      <c r="BU236" s="14">
        <v>814</v>
      </c>
      <c r="BV236" s="14">
        <v>213</v>
      </c>
      <c r="BW236" s="14">
        <v>662</v>
      </c>
      <c r="BX236" s="14">
        <v>949</v>
      </c>
      <c r="BY236" s="14">
        <v>594</v>
      </c>
      <c r="BZ236" s="14">
        <v>1041</v>
      </c>
      <c r="CA236" s="14">
        <v>250</v>
      </c>
      <c r="CB236" s="14">
        <v>1122</v>
      </c>
      <c r="CC236" s="14">
        <v>1208</v>
      </c>
      <c r="CD236" s="14">
        <v>531</v>
      </c>
      <c r="CE236" s="14">
        <v>718</v>
      </c>
      <c r="CF236" s="14">
        <v>1115</v>
      </c>
      <c r="CG236" s="14">
        <v>444</v>
      </c>
      <c r="CH236" s="14">
        <v>1032</v>
      </c>
      <c r="CI236" s="14">
        <v>1130</v>
      </c>
      <c r="CJ236" s="14">
        <v>592</v>
      </c>
      <c r="CK236" s="14">
        <v>1956</v>
      </c>
      <c r="CL236" s="14">
        <v>1046</v>
      </c>
      <c r="CM236" s="14">
        <v>910</v>
      </c>
      <c r="CN236" s="14">
        <v>632</v>
      </c>
      <c r="CO236" s="14">
        <v>1229</v>
      </c>
      <c r="CP236" s="14">
        <v>1078</v>
      </c>
      <c r="CQ236" s="14">
        <v>281</v>
      </c>
      <c r="CR236" s="14">
        <v>846</v>
      </c>
      <c r="CS236" s="14">
        <v>1734</v>
      </c>
      <c r="CT236" s="14">
        <v>875</v>
      </c>
      <c r="CU236" s="14">
        <v>1710</v>
      </c>
      <c r="CV236" s="14">
        <v>245</v>
      </c>
      <c r="CW236" s="14">
        <v>0</v>
      </c>
      <c r="CX236" s="14">
        <v>0</v>
      </c>
      <c r="CY236" s="14">
        <v>331</v>
      </c>
      <c r="CZ236" s="14">
        <v>500</v>
      </c>
      <c r="DA236" s="14">
        <v>500</v>
      </c>
      <c r="DB236" s="14">
        <v>453</v>
      </c>
      <c r="DC236" s="14">
        <v>409</v>
      </c>
      <c r="DD236" s="14">
        <v>262</v>
      </c>
      <c r="DE236" s="14">
        <v>132</v>
      </c>
      <c r="DF236" s="14">
        <v>0</v>
      </c>
      <c r="DG236" s="14">
        <v>0</v>
      </c>
      <c r="DH236" s="14">
        <v>178</v>
      </c>
      <c r="DI236" s="14">
        <v>252</v>
      </c>
      <c r="DJ236" s="14">
        <v>250</v>
      </c>
      <c r="DK236" s="14">
        <v>220</v>
      </c>
      <c r="DL236" s="14">
        <v>199</v>
      </c>
      <c r="DM236" s="14">
        <v>118</v>
      </c>
      <c r="DN236" s="14">
        <v>69</v>
      </c>
      <c r="DO236" s="14">
        <v>0</v>
      </c>
      <c r="DP236" s="14">
        <v>0</v>
      </c>
      <c r="DQ236" s="14">
        <v>150</v>
      </c>
      <c r="DR236" s="14">
        <v>245</v>
      </c>
      <c r="DS236" s="14">
        <v>249</v>
      </c>
      <c r="DT236" s="14">
        <v>233</v>
      </c>
      <c r="DU236" s="14">
        <v>210</v>
      </c>
      <c r="DV236" s="14">
        <v>142</v>
      </c>
      <c r="DW236" s="14">
        <v>63</v>
      </c>
      <c r="DX236" s="14">
        <v>51</v>
      </c>
      <c r="DY236" s="14">
        <v>526</v>
      </c>
      <c r="DZ236" s="14">
        <v>722</v>
      </c>
      <c r="EA236" s="14">
        <v>851</v>
      </c>
      <c r="EB236" s="14">
        <v>438</v>
      </c>
      <c r="EC236" s="14">
        <v>0</v>
      </c>
      <c r="ED236" s="14">
        <v>29</v>
      </c>
      <c r="EE236" s="14">
        <v>253</v>
      </c>
      <c r="EF236" s="14">
        <v>341</v>
      </c>
      <c r="EG236" s="14">
        <v>451</v>
      </c>
      <c r="EH236" s="14">
        <v>211</v>
      </c>
      <c r="EI236" s="14">
        <v>0</v>
      </c>
      <c r="EJ236" s="14">
        <v>22</v>
      </c>
      <c r="EK236" s="14">
        <v>272</v>
      </c>
      <c r="EL236" s="14">
        <v>380</v>
      </c>
      <c r="EM236" s="14">
        <v>395</v>
      </c>
      <c r="EN236" s="14">
        <v>223</v>
      </c>
      <c r="EO236" s="14">
        <v>0</v>
      </c>
      <c r="EP236" s="14">
        <v>0</v>
      </c>
      <c r="EQ236" s="14">
        <v>61</v>
      </c>
      <c r="ER236" s="14">
        <v>691</v>
      </c>
      <c r="ES236" s="14">
        <v>738</v>
      </c>
      <c r="ET236" s="14">
        <v>666</v>
      </c>
      <c r="EU236" s="14">
        <v>301</v>
      </c>
      <c r="EV236" s="14">
        <v>132</v>
      </c>
      <c r="EW236" s="14">
        <v>0</v>
      </c>
      <c r="EX236" s="14">
        <v>34</v>
      </c>
      <c r="EY236" s="14">
        <v>343</v>
      </c>
      <c r="EZ236" s="14">
        <v>378</v>
      </c>
      <c r="FA236" s="14">
        <v>321</v>
      </c>
      <c r="FB236" s="14">
        <v>142</v>
      </c>
      <c r="FC236" s="14">
        <v>69</v>
      </c>
      <c r="FD236" s="14">
        <v>0</v>
      </c>
      <c r="FE236" s="14">
        <v>28</v>
      </c>
      <c r="FF236" s="14">
        <v>341</v>
      </c>
      <c r="FG236" s="14">
        <v>359</v>
      </c>
      <c r="FH236" s="14">
        <v>345</v>
      </c>
      <c r="FI236" s="14">
        <v>158</v>
      </c>
      <c r="FJ236" s="14">
        <v>63</v>
      </c>
    </row>
    <row r="237" spans="1:166" x14ac:dyDescent="0.35">
      <c r="A237" s="13" t="s">
        <v>57</v>
      </c>
      <c r="B237" s="10">
        <v>0.912466871873996</v>
      </c>
      <c r="C237" s="10">
        <v>0.92162597624502596</v>
      </c>
      <c r="D237" s="10">
        <v>0.90378740673896296</v>
      </c>
      <c r="E237" s="11">
        <v>0.98422194131281604</v>
      </c>
      <c r="F237" s="11">
        <v>0.97777980055235103</v>
      </c>
      <c r="G237" s="10">
        <v>0.91627233394008001</v>
      </c>
      <c r="H237" s="10">
        <v>0.89910650265087</v>
      </c>
      <c r="I237" s="10">
        <v>0.92515076939002305</v>
      </c>
      <c r="J237" s="10">
        <v>0.90583135470408704</v>
      </c>
      <c r="K237" s="12">
        <v>0.83855724687058597</v>
      </c>
      <c r="L237" s="10">
        <v>0</v>
      </c>
      <c r="M237" s="11">
        <v>0.92353893898549599</v>
      </c>
      <c r="N237" s="12">
        <v>0.83855724687058597</v>
      </c>
      <c r="O237" s="10">
        <v>0.96970408886677195</v>
      </c>
      <c r="P237" s="11">
        <v>0.97283785510438603</v>
      </c>
      <c r="Q237" s="10">
        <v>0.90698473213859998</v>
      </c>
      <c r="R237" s="10">
        <v>0.92554988987809705</v>
      </c>
      <c r="S237" s="11">
        <v>0.94685479209534495</v>
      </c>
      <c r="T237" s="10">
        <v>0.92598657734432599</v>
      </c>
      <c r="U237" s="12">
        <v>0</v>
      </c>
      <c r="V237" s="10">
        <v>0</v>
      </c>
      <c r="W237" s="11">
        <v>0.93488568967958197</v>
      </c>
      <c r="X237" s="12">
        <v>0</v>
      </c>
      <c r="Y237" s="11">
        <v>0</v>
      </c>
      <c r="Z237" s="11">
        <v>0.98171328008692205</v>
      </c>
      <c r="AA237" s="10">
        <v>0.92513928678466195</v>
      </c>
      <c r="AB237" s="12">
        <v>0.87440836004866795</v>
      </c>
      <c r="AC237" s="10">
        <v>0.90270479548417903</v>
      </c>
      <c r="AD237" s="10">
        <v>0.88908043499024603</v>
      </c>
      <c r="AE237" s="12">
        <v>0.83480816238251598</v>
      </c>
      <c r="AF237" s="10">
        <v>0</v>
      </c>
      <c r="AG237" s="10">
        <v>0.913262970599374</v>
      </c>
      <c r="AH237" s="12">
        <v>0.83480816238251598</v>
      </c>
      <c r="AI237" s="10">
        <v>0.91411780275360999</v>
      </c>
      <c r="AJ237" s="11">
        <v>0.92455340334497305</v>
      </c>
      <c r="AK237" s="10">
        <v>0.90424243809906002</v>
      </c>
      <c r="AL237" s="10">
        <v>0</v>
      </c>
      <c r="AM237" s="12">
        <v>0</v>
      </c>
      <c r="AN237" s="10">
        <v>0</v>
      </c>
      <c r="AO237" s="10">
        <v>0</v>
      </c>
      <c r="AP237" s="10">
        <v>0</v>
      </c>
      <c r="AQ237" s="10">
        <v>0</v>
      </c>
      <c r="AR237" s="10">
        <v>0</v>
      </c>
      <c r="AS237" s="10">
        <v>0</v>
      </c>
      <c r="AT237" s="10">
        <v>0</v>
      </c>
      <c r="AU237" s="10">
        <v>0</v>
      </c>
      <c r="AV237" s="10">
        <v>0</v>
      </c>
      <c r="AW237" s="10">
        <v>0</v>
      </c>
      <c r="AX237" s="12">
        <v>0</v>
      </c>
      <c r="AY237" s="10">
        <v>0</v>
      </c>
      <c r="AZ237" s="10">
        <v>0</v>
      </c>
      <c r="BA237" s="10">
        <v>0</v>
      </c>
      <c r="BB237" s="11">
        <v>0.92989792855422804</v>
      </c>
      <c r="BC237" s="12">
        <v>0.89605982813570195</v>
      </c>
      <c r="BD237" s="11">
        <v>0.93360975836616</v>
      </c>
      <c r="BE237" s="10">
        <v>0.91100707963765004</v>
      </c>
      <c r="BF237" s="10">
        <v>0.92624931510926201</v>
      </c>
      <c r="BG237" s="12">
        <v>0.88114636139269098</v>
      </c>
      <c r="BH237" s="12">
        <v>0.89913769939038302</v>
      </c>
      <c r="BI237" s="11">
        <v>0.97894319215768599</v>
      </c>
      <c r="BJ237" s="10">
        <v>0.91236927990162497</v>
      </c>
      <c r="BK237" s="11">
        <v>0.96896207456675998</v>
      </c>
      <c r="BL237" s="12">
        <v>0.88638561038719899</v>
      </c>
      <c r="BM237" s="11">
        <v>0.98834190354167895</v>
      </c>
      <c r="BN237" s="12">
        <v>0.79735066073710703</v>
      </c>
      <c r="BO237" s="10">
        <v>0.90677477316492505</v>
      </c>
      <c r="BP237" s="11">
        <v>0.98793376368888097</v>
      </c>
      <c r="BQ237" s="12">
        <v>0</v>
      </c>
      <c r="BR237" s="10">
        <v>0.92411103050790799</v>
      </c>
      <c r="BS237" s="11">
        <v>0.974728018383341</v>
      </c>
      <c r="BT237" s="12">
        <v>0.80338987672546003</v>
      </c>
      <c r="BU237" s="12">
        <v>0.88968637616296897</v>
      </c>
      <c r="BV237" s="11">
        <v>1</v>
      </c>
      <c r="BW237" s="10">
        <v>0.91434660989698402</v>
      </c>
      <c r="BX237" s="10">
        <v>0.90060622451036898</v>
      </c>
      <c r="BY237" s="11">
        <v>0.95689018384782598</v>
      </c>
      <c r="BZ237" s="12">
        <v>0.88049051459903604</v>
      </c>
      <c r="CA237" s="10">
        <v>0.93074648951517003</v>
      </c>
      <c r="CB237" s="10">
        <v>0.91740851483619501</v>
      </c>
      <c r="CC237" s="10">
        <v>0.90353374227783301</v>
      </c>
      <c r="CD237" s="10">
        <v>0.90904949154182701</v>
      </c>
      <c r="CE237" s="10">
        <v>0.91898615289398</v>
      </c>
      <c r="CF237" s="10">
        <v>0.91445941894438998</v>
      </c>
      <c r="CG237" s="10">
        <v>0.89716814136236001</v>
      </c>
      <c r="CH237" s="12">
        <v>0.89821034255779797</v>
      </c>
      <c r="CI237" s="10">
        <v>0.92111702669922702</v>
      </c>
      <c r="CJ237" s="10">
        <v>0.92279136942487705</v>
      </c>
      <c r="CK237" s="12">
        <v>0.90582307440176302</v>
      </c>
      <c r="CL237" s="10">
        <v>0.90565728502713805</v>
      </c>
      <c r="CM237" s="10">
        <v>0.90601356421007795</v>
      </c>
      <c r="CN237" s="11">
        <v>0.93304104624648598</v>
      </c>
      <c r="CO237" s="10">
        <v>0.91003578368402704</v>
      </c>
      <c r="CP237" s="10">
        <v>0.91569107931888605</v>
      </c>
      <c r="CQ237" s="10">
        <v>0.91073414416871401</v>
      </c>
      <c r="CR237" s="10">
        <v>0.91233983485460601</v>
      </c>
      <c r="CS237" s="10">
        <v>0.91267380296135603</v>
      </c>
      <c r="CT237" s="10">
        <v>0.91702301864484703</v>
      </c>
      <c r="CU237" s="10">
        <v>0.91002059252336298</v>
      </c>
      <c r="CV237" s="10">
        <v>0.92367655276946303</v>
      </c>
      <c r="CW237" s="10">
        <v>0</v>
      </c>
      <c r="CX237" s="10">
        <v>0</v>
      </c>
      <c r="CY237" s="12">
        <v>0.83562635006850705</v>
      </c>
      <c r="CZ237" s="10">
        <v>0.90906343261904898</v>
      </c>
      <c r="DA237" s="10">
        <v>0.92276194281446799</v>
      </c>
      <c r="DB237" s="10">
        <v>0.90123809855619796</v>
      </c>
      <c r="DC237" s="10">
        <v>0.91367111875413598</v>
      </c>
      <c r="DD237" s="11">
        <v>0.97797035166963597</v>
      </c>
      <c r="DE237" s="11">
        <v>0.98425075014638597</v>
      </c>
      <c r="DF237" s="10">
        <v>0</v>
      </c>
      <c r="DG237" s="10">
        <v>0</v>
      </c>
      <c r="DH237" s="12">
        <v>0</v>
      </c>
      <c r="DI237" s="10">
        <v>0.92598657734432599</v>
      </c>
      <c r="DJ237" s="11">
        <v>0.94654371948134797</v>
      </c>
      <c r="DK237" s="10">
        <v>0.92604676434236899</v>
      </c>
      <c r="DL237" s="10">
        <v>0.906593513653844</v>
      </c>
      <c r="DM237" s="11">
        <v>0.97295014739047803</v>
      </c>
      <c r="DN237" s="10">
        <v>0.96985807826437498</v>
      </c>
      <c r="DO237" s="10">
        <v>0</v>
      </c>
      <c r="DP237" s="10">
        <v>0</v>
      </c>
      <c r="DQ237" s="12">
        <v>0.82819053213536198</v>
      </c>
      <c r="DR237" s="10">
        <v>0.89597749986715702</v>
      </c>
      <c r="DS237" s="10">
        <v>0.89850101009815697</v>
      </c>
      <c r="DT237" s="10">
        <v>0.87768087041068799</v>
      </c>
      <c r="DU237" s="10">
        <v>0.92038124677185795</v>
      </c>
      <c r="DV237" s="11">
        <v>0.98193888494425896</v>
      </c>
      <c r="DW237" s="11">
        <v>0</v>
      </c>
      <c r="DX237" s="10">
        <v>0</v>
      </c>
      <c r="DY237" s="11">
        <v>0.962962212117912</v>
      </c>
      <c r="DZ237" s="10">
        <v>0.90287230245717798</v>
      </c>
      <c r="EA237" s="10">
        <v>0.92049311499907105</v>
      </c>
      <c r="EB237" s="12">
        <v>0.84645645156638105</v>
      </c>
      <c r="EC237" s="10">
        <v>0</v>
      </c>
      <c r="ED237" s="10">
        <v>0</v>
      </c>
      <c r="EE237" s="11">
        <v>0.94944642248320399</v>
      </c>
      <c r="EF237" s="10">
        <v>0.92610144411280604</v>
      </c>
      <c r="EG237" s="10">
        <v>0.93496235386360305</v>
      </c>
      <c r="EH237" s="12">
        <v>0</v>
      </c>
      <c r="EI237" s="10">
        <v>0</v>
      </c>
      <c r="EJ237" s="10">
        <v>0</v>
      </c>
      <c r="EK237" s="11">
        <v>0.97540092034376902</v>
      </c>
      <c r="EL237" s="12">
        <v>0.88186428816934004</v>
      </c>
      <c r="EM237" s="10">
        <v>0.906549317814071</v>
      </c>
      <c r="EN237" s="12">
        <v>0.83949913823834799</v>
      </c>
      <c r="EO237" s="10">
        <v>0</v>
      </c>
      <c r="EP237" s="10">
        <v>0</v>
      </c>
      <c r="EQ237" s="10">
        <v>0</v>
      </c>
      <c r="ER237" s="12">
        <v>0.87789253878057805</v>
      </c>
      <c r="ES237" s="10">
        <v>0.91972032856869701</v>
      </c>
      <c r="ET237" s="10">
        <v>0.90341628053151402</v>
      </c>
      <c r="EU237" s="11">
        <v>0.97661815751169101</v>
      </c>
      <c r="EV237" s="11">
        <v>0.98425075014638597</v>
      </c>
      <c r="EW237" s="10">
        <v>0</v>
      </c>
      <c r="EX237" s="12">
        <v>0</v>
      </c>
      <c r="EY237" s="10">
        <v>0.89590136024581102</v>
      </c>
      <c r="EZ237" s="10">
        <v>0.932189986455908</v>
      </c>
      <c r="FA237" s="10">
        <v>0.91711026103628102</v>
      </c>
      <c r="FB237" s="11">
        <v>0.96852672174579801</v>
      </c>
      <c r="FC237" s="10">
        <v>0.96985807826437498</v>
      </c>
      <c r="FD237" s="10">
        <v>0</v>
      </c>
      <c r="FE237" s="10">
        <v>0</v>
      </c>
      <c r="FF237" s="12">
        <v>0.86146043009161799</v>
      </c>
      <c r="FG237" s="10">
        <v>0.90635272333349404</v>
      </c>
      <c r="FH237" s="10">
        <v>0.89053487462798997</v>
      </c>
      <c r="FI237" s="11">
        <v>0.98369433286027597</v>
      </c>
      <c r="FJ237" s="11">
        <v>0</v>
      </c>
    </row>
    <row r="238" spans="1:166" x14ac:dyDescent="0.35">
      <c r="A238" s="13" t="s">
        <v>230</v>
      </c>
      <c r="B238" s="10">
        <v>0.436395554244077</v>
      </c>
      <c r="C238" s="10">
        <v>0.44611694844469502</v>
      </c>
      <c r="D238" s="10">
        <v>0.42738104658318399</v>
      </c>
      <c r="E238" s="12">
        <v>2.9722446690865399E-2</v>
      </c>
      <c r="F238" s="12">
        <v>7.6463480835204503E-2</v>
      </c>
      <c r="G238" s="10">
        <v>0.43042760958627102</v>
      </c>
      <c r="H238" s="11">
        <v>0.60753557393823399</v>
      </c>
      <c r="I238" s="11">
        <v>0.60955695575703395</v>
      </c>
      <c r="J238" s="11">
        <v>0.58374365468506895</v>
      </c>
      <c r="K238" s="12">
        <v>0.17518765918285001</v>
      </c>
      <c r="L238" s="10">
        <v>0</v>
      </c>
      <c r="M238" s="11">
        <v>0.47552592926679199</v>
      </c>
      <c r="N238" s="12">
        <v>0.17518765918285001</v>
      </c>
      <c r="O238" s="12">
        <v>3.7396657829394803E-2</v>
      </c>
      <c r="P238" s="12">
        <v>0.105556818505533</v>
      </c>
      <c r="Q238" s="10">
        <v>0.46219165573409998</v>
      </c>
      <c r="R238" s="11">
        <v>0.62621225046624895</v>
      </c>
      <c r="S238" s="11">
        <v>0.62404472313840398</v>
      </c>
      <c r="T238" s="11">
        <v>0.548036709696055</v>
      </c>
      <c r="U238" s="12">
        <v>0</v>
      </c>
      <c r="V238" s="10">
        <v>0</v>
      </c>
      <c r="W238" s="11">
        <v>0.48668439264214802</v>
      </c>
      <c r="X238" s="12">
        <v>0</v>
      </c>
      <c r="Y238" s="12">
        <v>0</v>
      </c>
      <c r="Z238" s="12">
        <v>5.2815868566944001E-2</v>
      </c>
      <c r="AA238" s="10">
        <v>0.40010220316100598</v>
      </c>
      <c r="AB238" s="11">
        <v>0.59152651697221903</v>
      </c>
      <c r="AC238" s="11">
        <v>0.59314360589521697</v>
      </c>
      <c r="AD238" s="11">
        <v>0.62058859168293601</v>
      </c>
      <c r="AE238" s="12">
        <v>0.15751767247180001</v>
      </c>
      <c r="AF238" s="10">
        <v>0</v>
      </c>
      <c r="AG238" s="11">
        <v>0.46445172862436201</v>
      </c>
      <c r="AH238" s="12">
        <v>0.15751767247180001</v>
      </c>
      <c r="AI238" s="11">
        <v>0.44606983603477701</v>
      </c>
      <c r="AJ238" s="10">
        <v>0.45655129684710499</v>
      </c>
      <c r="AK238" s="10">
        <v>0.43643764162244197</v>
      </c>
      <c r="AL238" s="12">
        <v>0</v>
      </c>
      <c r="AM238" s="12">
        <v>0</v>
      </c>
      <c r="AN238" s="12">
        <v>0</v>
      </c>
      <c r="AO238" s="10">
        <v>0</v>
      </c>
      <c r="AP238" s="10">
        <v>0</v>
      </c>
      <c r="AQ238" s="10">
        <v>0</v>
      </c>
      <c r="AR238" s="12">
        <v>0</v>
      </c>
      <c r="AS238" s="10">
        <v>0</v>
      </c>
      <c r="AT238" s="10">
        <v>0</v>
      </c>
      <c r="AU238" s="12">
        <v>0</v>
      </c>
      <c r="AV238" s="10">
        <v>0</v>
      </c>
      <c r="AW238" s="10">
        <v>0</v>
      </c>
      <c r="AX238" s="12">
        <v>0</v>
      </c>
      <c r="AY238" s="10">
        <v>0</v>
      </c>
      <c r="AZ238" s="10">
        <v>0</v>
      </c>
      <c r="BA238" s="12">
        <v>0</v>
      </c>
      <c r="BB238" s="12">
        <v>0.37935049211413402</v>
      </c>
      <c r="BC238" s="11">
        <v>0.49008942069114603</v>
      </c>
      <c r="BD238" s="10">
        <v>0.40384956656126703</v>
      </c>
      <c r="BE238" s="11">
        <v>0.48357031279558699</v>
      </c>
      <c r="BF238" s="12">
        <v>0.35756445436680001</v>
      </c>
      <c r="BG238" s="11">
        <v>0.49775443624510002</v>
      </c>
      <c r="BH238" s="11">
        <v>0.509662970320653</v>
      </c>
      <c r="BI238" s="12">
        <v>7.0990408241716305E-2</v>
      </c>
      <c r="BJ238" s="11">
        <v>0.51535024573976396</v>
      </c>
      <c r="BK238" s="12">
        <v>9.2077662038392294E-2</v>
      </c>
      <c r="BL238" s="11">
        <v>0.50478348358310399</v>
      </c>
      <c r="BM238" s="12">
        <v>5.1286304434944301E-2</v>
      </c>
      <c r="BN238" s="12">
        <v>0.109538510143107</v>
      </c>
      <c r="BO238" s="11">
        <v>0.62762584864302295</v>
      </c>
      <c r="BP238" s="12">
        <v>4.2944232610445103E-2</v>
      </c>
      <c r="BQ238" s="12">
        <v>0</v>
      </c>
      <c r="BR238" s="11">
        <v>0.62526628908567705</v>
      </c>
      <c r="BS238" s="12">
        <v>6.6011415291720305E-2</v>
      </c>
      <c r="BT238" s="12">
        <v>0.13398646817864801</v>
      </c>
      <c r="BU238" s="11">
        <v>0.62928779655374301</v>
      </c>
      <c r="BV238" s="12">
        <v>2.1997809864483499E-2</v>
      </c>
      <c r="BW238" s="11">
        <v>0.59563386410226304</v>
      </c>
      <c r="BX238" s="11">
        <v>0.65271680243197905</v>
      </c>
      <c r="BY238" s="12">
        <v>0.39834511700774899</v>
      </c>
      <c r="BZ238" s="11">
        <v>0.755179170836069</v>
      </c>
      <c r="CA238" s="12">
        <v>0.101834059738038</v>
      </c>
      <c r="CB238" s="12">
        <v>0.31916759054362298</v>
      </c>
      <c r="CC238" s="11">
        <v>0.61205610541703603</v>
      </c>
      <c r="CD238" s="12">
        <v>0.179626318124088</v>
      </c>
      <c r="CE238" s="10">
        <v>0.41237571864044598</v>
      </c>
      <c r="CF238" s="11">
        <v>0.60239713832716002</v>
      </c>
      <c r="CG238" s="12">
        <v>0.362600450959291</v>
      </c>
      <c r="CH238" s="12">
        <v>0.400795689074883</v>
      </c>
      <c r="CI238" s="11">
        <v>0.48029536233179199</v>
      </c>
      <c r="CJ238" s="11">
        <v>0.50047990660697095</v>
      </c>
      <c r="CK238" s="11">
        <v>0.46879587148372998</v>
      </c>
      <c r="CL238" s="11">
        <v>0.50364074602829301</v>
      </c>
      <c r="CM238" s="10">
        <v>0.42875956947253602</v>
      </c>
      <c r="CN238" s="12">
        <v>0.336059898408888</v>
      </c>
      <c r="CO238" s="10">
        <v>0.43092619786953001</v>
      </c>
      <c r="CP238" s="11">
        <v>0.468716610853536</v>
      </c>
      <c r="CQ238" s="12">
        <v>0.33648069043279299</v>
      </c>
      <c r="CR238" s="12">
        <v>0.32886768893843499</v>
      </c>
      <c r="CS238" s="11">
        <v>0.48969070671472498</v>
      </c>
      <c r="CT238" s="11">
        <v>0.56643461234174197</v>
      </c>
      <c r="CU238" s="12">
        <v>0.36975588916380298</v>
      </c>
      <c r="CV238" s="12">
        <v>0.25019171690998199</v>
      </c>
      <c r="CW238" s="10">
        <v>0</v>
      </c>
      <c r="CX238" s="10">
        <v>0</v>
      </c>
      <c r="CY238" s="12">
        <v>0.16920153490383399</v>
      </c>
      <c r="CZ238" s="11">
        <v>0.58133459080343497</v>
      </c>
      <c r="DA238" s="11">
        <v>0.61271504616090999</v>
      </c>
      <c r="DB238" s="11">
        <v>0.60364268041195002</v>
      </c>
      <c r="DC238" s="10">
        <v>0.435093881831699</v>
      </c>
      <c r="DD238" s="12">
        <v>7.7445822017039603E-2</v>
      </c>
      <c r="DE238" s="12">
        <v>2.9668177085398699E-2</v>
      </c>
      <c r="DF238" s="10">
        <v>0</v>
      </c>
      <c r="DG238" s="10">
        <v>0</v>
      </c>
      <c r="DH238" s="12">
        <v>0</v>
      </c>
      <c r="DI238" s="11">
        <v>0.548036709696055</v>
      </c>
      <c r="DJ238" s="11">
        <v>0.627697417914303</v>
      </c>
      <c r="DK238" s="11">
        <v>0.62203295676256898</v>
      </c>
      <c r="DL238" s="10">
        <v>0.46198352058064801</v>
      </c>
      <c r="DM238" s="12">
        <v>0.10875044253826099</v>
      </c>
      <c r="DN238" s="12">
        <v>3.7206576442298703E-2</v>
      </c>
      <c r="DO238" s="10">
        <v>0</v>
      </c>
      <c r="DP238" s="10">
        <v>0</v>
      </c>
      <c r="DQ238" s="12">
        <v>0.14360057284598601</v>
      </c>
      <c r="DR238" s="11">
        <v>0.61502444276606905</v>
      </c>
      <c r="DS238" s="11">
        <v>0.596018332415714</v>
      </c>
      <c r="DT238" s="11">
        <v>0.58762460989707899</v>
      </c>
      <c r="DU238" s="10">
        <v>0.409600382858677</v>
      </c>
      <c r="DV238" s="12">
        <v>5.2164274593293002E-2</v>
      </c>
      <c r="DW238" s="12">
        <v>0</v>
      </c>
      <c r="DX238" s="12">
        <v>0</v>
      </c>
      <c r="DY238" s="12">
        <v>0.16350993214030601</v>
      </c>
      <c r="DZ238" s="11">
        <v>0.58210314448845901</v>
      </c>
      <c r="EA238" s="11">
        <v>0.60467555661605898</v>
      </c>
      <c r="EB238" s="12">
        <v>0.24418701242851501</v>
      </c>
      <c r="EC238" s="10">
        <v>0</v>
      </c>
      <c r="ED238" s="12">
        <v>0</v>
      </c>
      <c r="EE238" s="12">
        <v>0.200243400469057</v>
      </c>
      <c r="EF238" s="11">
        <v>0.60224351739006399</v>
      </c>
      <c r="EG238" s="11">
        <v>0.60031611944148999</v>
      </c>
      <c r="EH238" s="12">
        <v>0</v>
      </c>
      <c r="EI238" s="10">
        <v>0</v>
      </c>
      <c r="EJ238" s="12">
        <v>0</v>
      </c>
      <c r="EK238" s="12">
        <v>0.129997866766075</v>
      </c>
      <c r="EL238" s="11">
        <v>0.56476201372012103</v>
      </c>
      <c r="EM238" s="11">
        <v>0.60845395699210403</v>
      </c>
      <c r="EN238" s="12">
        <v>0.27406531133558598</v>
      </c>
      <c r="EO238" s="10">
        <v>0</v>
      </c>
      <c r="EP238" s="10">
        <v>0</v>
      </c>
      <c r="EQ238" s="12">
        <v>0</v>
      </c>
      <c r="ER238" s="10">
        <v>0.43670888169612099</v>
      </c>
      <c r="ES238" s="11">
        <v>0.61283352213873499</v>
      </c>
      <c r="ET238" s="11">
        <v>0.514543787503973</v>
      </c>
      <c r="EU238" s="12">
        <v>8.9092069927330805E-2</v>
      </c>
      <c r="EV238" s="12">
        <v>2.9668177085398699E-2</v>
      </c>
      <c r="EW238" s="10">
        <v>0</v>
      </c>
      <c r="EX238" s="12">
        <v>0</v>
      </c>
      <c r="EY238" s="10">
        <v>0.423572049227391</v>
      </c>
      <c r="EZ238" s="11">
        <v>0.616536542332071</v>
      </c>
      <c r="FA238" s="11">
        <v>0.54249806298538195</v>
      </c>
      <c r="FB238" s="12">
        <v>0.118738580924241</v>
      </c>
      <c r="FC238" s="12">
        <v>3.7206576442298703E-2</v>
      </c>
      <c r="FD238" s="10">
        <v>0</v>
      </c>
      <c r="FE238" s="12">
        <v>0</v>
      </c>
      <c r="FF238" s="10">
        <v>0.45190926297148198</v>
      </c>
      <c r="FG238" s="11">
        <v>0.60781301332281601</v>
      </c>
      <c r="FH238" s="11">
        <v>0.48927675662231701</v>
      </c>
      <c r="FI238" s="12">
        <v>6.31929873160582E-2</v>
      </c>
      <c r="FJ238" s="12">
        <v>0</v>
      </c>
    </row>
    <row r="239" spans="1:166" x14ac:dyDescent="0.35">
      <c r="A239" s="13" t="s">
        <v>231</v>
      </c>
      <c r="B239" s="10">
        <v>0.15375244289495699</v>
      </c>
      <c r="C239" s="12">
        <v>0.13565445602707499</v>
      </c>
      <c r="D239" s="11">
        <v>0.16916956400857899</v>
      </c>
      <c r="E239" s="12">
        <v>2.1507390362863501E-2</v>
      </c>
      <c r="F239" s="12">
        <v>1.8119214007510501E-2</v>
      </c>
      <c r="G239" s="12">
        <v>1.80773446685202E-2</v>
      </c>
      <c r="H239" s="12">
        <v>4.1229856025792697E-2</v>
      </c>
      <c r="I239" s="12">
        <v>7.4338548678372404E-2</v>
      </c>
      <c r="J239" s="10">
        <v>0.173869577669992</v>
      </c>
      <c r="K239" s="11">
        <v>0.71424012240531398</v>
      </c>
      <c r="L239" s="10">
        <v>0</v>
      </c>
      <c r="M239" s="12">
        <v>6.9788315050695604E-2</v>
      </c>
      <c r="N239" s="11">
        <v>0.71424012240531398</v>
      </c>
      <c r="O239" s="12">
        <v>4.1296968154280099E-2</v>
      </c>
      <c r="P239" s="12">
        <v>2.1181688911655901E-2</v>
      </c>
      <c r="Q239" s="12">
        <v>2.3741237979898199E-2</v>
      </c>
      <c r="R239" s="12">
        <v>2.2136954091438101E-2</v>
      </c>
      <c r="S239" s="12">
        <v>7.6748532898198898E-2</v>
      </c>
      <c r="T239" s="10">
        <v>0.114801751431438</v>
      </c>
      <c r="U239" s="11">
        <v>0</v>
      </c>
      <c r="V239" s="10">
        <v>0</v>
      </c>
      <c r="W239" s="12">
        <v>5.6996153385865E-2</v>
      </c>
      <c r="X239" s="11">
        <v>0</v>
      </c>
      <c r="Y239" s="12">
        <v>0</v>
      </c>
      <c r="Z239" s="12">
        <v>1.5720982464544501E-2</v>
      </c>
      <c r="AA239" s="12">
        <v>1.2669977300474001E-2</v>
      </c>
      <c r="AB239" s="12">
        <v>5.89957992740308E-2</v>
      </c>
      <c r="AC239" s="12">
        <v>7.0073042257521506E-2</v>
      </c>
      <c r="AD239" s="11">
        <v>0.229517647522509</v>
      </c>
      <c r="AE239" s="11">
        <v>0.81586443563331701</v>
      </c>
      <c r="AF239" s="10">
        <v>0</v>
      </c>
      <c r="AG239" s="12">
        <v>8.0334167050389302E-2</v>
      </c>
      <c r="AH239" s="11">
        <v>0.81586443563331701</v>
      </c>
      <c r="AI239" s="12">
        <v>0.137708437702282</v>
      </c>
      <c r="AJ239" s="12">
        <v>0.11923439403663599</v>
      </c>
      <c r="AK239" s="10">
        <v>0.15323143483763699</v>
      </c>
      <c r="AL239" s="11">
        <v>0</v>
      </c>
      <c r="AM239" s="11">
        <v>0</v>
      </c>
      <c r="AN239" s="11">
        <v>0</v>
      </c>
      <c r="AO239" s="10">
        <v>0</v>
      </c>
      <c r="AP239" s="10">
        <v>0</v>
      </c>
      <c r="AQ239" s="10">
        <v>0</v>
      </c>
      <c r="AR239" s="11">
        <v>0</v>
      </c>
      <c r="AS239" s="10">
        <v>0</v>
      </c>
      <c r="AT239" s="10">
        <v>0</v>
      </c>
      <c r="AU239" s="11">
        <v>0</v>
      </c>
      <c r="AV239" s="10">
        <v>0</v>
      </c>
      <c r="AW239" s="10">
        <v>0</v>
      </c>
      <c r="AX239" s="11">
        <v>0</v>
      </c>
      <c r="AY239" s="10">
        <v>0</v>
      </c>
      <c r="AZ239" s="10">
        <v>0</v>
      </c>
      <c r="BA239" s="11">
        <v>0</v>
      </c>
      <c r="BB239" s="12">
        <v>2.6825225214940799E-2</v>
      </c>
      <c r="BC239" s="11">
        <v>0.27322313536408799</v>
      </c>
      <c r="BD239" s="12">
        <v>2.46524173285309E-2</v>
      </c>
      <c r="BE239" s="11">
        <v>0.234013985617401</v>
      </c>
      <c r="BF239" s="12">
        <v>2.8922283101468799E-2</v>
      </c>
      <c r="BG239" s="11">
        <v>0.31053533731517202</v>
      </c>
      <c r="BH239" s="11">
        <v>0.18108864294590499</v>
      </c>
      <c r="BI239" s="12">
        <v>1.7419148974417601E-2</v>
      </c>
      <c r="BJ239" s="10">
        <v>0.15723858855270301</v>
      </c>
      <c r="BK239" s="12">
        <v>2.5279373868214002E-2</v>
      </c>
      <c r="BL239" s="11">
        <v>0.20192295655409101</v>
      </c>
      <c r="BM239" s="12">
        <v>1.0022394987313299E-2</v>
      </c>
      <c r="BN239" s="11">
        <v>0.86891713327397202</v>
      </c>
      <c r="BO239" s="12">
        <v>6.5706807429411304E-2</v>
      </c>
      <c r="BP239" s="12">
        <v>1.8340972535697199E-2</v>
      </c>
      <c r="BQ239" s="11">
        <v>0</v>
      </c>
      <c r="BR239" s="12">
        <v>5.51148297315186E-2</v>
      </c>
      <c r="BS239" s="12">
        <v>2.71349169443122E-2</v>
      </c>
      <c r="BT239" s="11">
        <v>0.87491479858557397</v>
      </c>
      <c r="BU239" s="12">
        <v>7.6241441337693699E-2</v>
      </c>
      <c r="BV239" s="12">
        <v>1.03672650894478E-2</v>
      </c>
      <c r="BW239" s="12">
        <v>8.3910257803985103E-2</v>
      </c>
      <c r="BX239" s="12">
        <v>5.6113444471986899E-2</v>
      </c>
      <c r="BY239" s="12">
        <v>7.7461744640102706E-2</v>
      </c>
      <c r="BZ239" s="12">
        <v>5.7957860647031602E-2</v>
      </c>
      <c r="CA239" s="11">
        <v>0.26480884253544601</v>
      </c>
      <c r="CB239" s="10">
        <v>0.15751820802935701</v>
      </c>
      <c r="CC239" s="12">
        <v>0.128284539351634</v>
      </c>
      <c r="CD239" s="11">
        <v>0.303415758402103</v>
      </c>
      <c r="CE239" s="12">
        <v>0.112134956589116</v>
      </c>
      <c r="CF239" s="12">
        <v>8.6913670766533196E-2</v>
      </c>
      <c r="CG239" s="11">
        <v>0.25170223531605601</v>
      </c>
      <c r="CH239" s="11">
        <v>0.20665187310050301</v>
      </c>
      <c r="CI239" s="12">
        <v>0.110897902913336</v>
      </c>
      <c r="CJ239" s="12">
        <v>0.115690507141042</v>
      </c>
      <c r="CK239" s="11">
        <v>0.18261926013413901</v>
      </c>
      <c r="CL239" s="11">
        <v>0.19008802045492099</v>
      </c>
      <c r="CM239" s="11">
        <v>0.17403775287488199</v>
      </c>
      <c r="CN239" s="12">
        <v>6.4359150287834496E-2</v>
      </c>
      <c r="CO239" s="11">
        <v>0.169997330687093</v>
      </c>
      <c r="CP239" s="10">
        <v>0.153497482580633</v>
      </c>
      <c r="CQ239" s="12">
        <v>8.37840546356345E-2</v>
      </c>
      <c r="CR239" s="11">
        <v>0.23563628054065899</v>
      </c>
      <c r="CS239" s="12">
        <v>0.113716781676432</v>
      </c>
      <c r="CT239" s="12">
        <v>0.12783541508099799</v>
      </c>
      <c r="CU239" s="11">
        <v>0.16721753798807901</v>
      </c>
      <c r="CV239" s="10">
        <v>0.181442543584757</v>
      </c>
      <c r="CW239" s="10">
        <v>0</v>
      </c>
      <c r="CX239" s="10">
        <v>0</v>
      </c>
      <c r="CY239" s="11">
        <v>0.71322664483809095</v>
      </c>
      <c r="CZ239" s="10">
        <v>0.181643736159422</v>
      </c>
      <c r="DA239" s="12">
        <v>7.4295152794732602E-2</v>
      </c>
      <c r="DB239" s="12">
        <v>4.1299276629057698E-2</v>
      </c>
      <c r="DC239" s="12">
        <v>1.8088667310757402E-2</v>
      </c>
      <c r="DD239" s="12">
        <v>1.7963831222509601E-2</v>
      </c>
      <c r="DE239" s="12">
        <v>2.1468120460161701E-2</v>
      </c>
      <c r="DF239" s="10">
        <v>0</v>
      </c>
      <c r="DG239" s="10">
        <v>0</v>
      </c>
      <c r="DH239" s="11">
        <v>0</v>
      </c>
      <c r="DI239" s="10">
        <v>0.114801751431438</v>
      </c>
      <c r="DJ239" s="12">
        <v>7.7197761863336795E-2</v>
      </c>
      <c r="DK239" s="12">
        <v>2.1989213716215299E-2</v>
      </c>
      <c r="DL239" s="12">
        <v>2.3841092674318401E-2</v>
      </c>
      <c r="DM239" s="12">
        <v>2.1094120706702999E-2</v>
      </c>
      <c r="DN239" s="12">
        <v>4.1087062097288601E-2</v>
      </c>
      <c r="DO239" s="10">
        <v>0</v>
      </c>
      <c r="DP239" s="10">
        <v>0</v>
      </c>
      <c r="DQ239" s="11">
        <v>0.81769915096536705</v>
      </c>
      <c r="DR239" s="11">
        <v>0.24443989902479199</v>
      </c>
      <c r="DS239" s="12">
        <v>6.9577926939516296E-2</v>
      </c>
      <c r="DT239" s="12">
        <v>5.9559351465679998E-2</v>
      </c>
      <c r="DU239" s="12">
        <v>1.2634914232573799E-2</v>
      </c>
      <c r="DV239" s="12">
        <v>1.55270313337251E-2</v>
      </c>
      <c r="DW239" s="12">
        <v>0</v>
      </c>
      <c r="DX239" s="10">
        <v>0</v>
      </c>
      <c r="DY239" s="12">
        <v>1.4828968377634401E-2</v>
      </c>
      <c r="DZ239" s="12">
        <v>3.46978197236011E-2</v>
      </c>
      <c r="EA239" s="12">
        <v>0.100533367274867</v>
      </c>
      <c r="EB239" s="11">
        <v>0.63226395380345901</v>
      </c>
      <c r="EC239" s="10">
        <v>0</v>
      </c>
      <c r="ED239" s="10">
        <v>0</v>
      </c>
      <c r="EE239" s="12">
        <v>1.7336047418832198E-2</v>
      </c>
      <c r="EF239" s="12">
        <v>2.6361902903891201E-2</v>
      </c>
      <c r="EG239" s="12">
        <v>8.8695061897469701E-2</v>
      </c>
      <c r="EH239" s="11">
        <v>0</v>
      </c>
      <c r="EI239" s="10">
        <v>0</v>
      </c>
      <c r="EJ239" s="12">
        <v>0</v>
      </c>
      <c r="EK239" s="12">
        <v>1.2558922085215E-2</v>
      </c>
      <c r="EL239" s="12">
        <v>4.2236465808122299E-2</v>
      </c>
      <c r="EM239" s="12">
        <v>0.108542782933881</v>
      </c>
      <c r="EN239" s="11">
        <v>0.69964226383256301</v>
      </c>
      <c r="EO239" s="10">
        <v>0</v>
      </c>
      <c r="EP239" s="10">
        <v>0</v>
      </c>
      <c r="EQ239" s="11">
        <v>0</v>
      </c>
      <c r="ER239" s="11">
        <v>0.38920924695515102</v>
      </c>
      <c r="ES239" s="12">
        <v>7.7564115094008707E-2</v>
      </c>
      <c r="ET239" s="12">
        <v>2.1434471204283299E-2</v>
      </c>
      <c r="EU239" s="12">
        <v>1.5645452105718001E-2</v>
      </c>
      <c r="EV239" s="12">
        <v>2.1468120460161701E-2</v>
      </c>
      <c r="EW239" s="10">
        <v>0</v>
      </c>
      <c r="EX239" s="11">
        <v>0</v>
      </c>
      <c r="EY239" s="11">
        <v>0.32505704248825701</v>
      </c>
      <c r="EZ239" s="12">
        <v>6.7628156325436603E-2</v>
      </c>
      <c r="FA239" s="12">
        <v>2.1196983400592801E-2</v>
      </c>
      <c r="FB239" s="12">
        <v>1.7598689422667999E-2</v>
      </c>
      <c r="FC239" s="12">
        <v>4.1087062097288601E-2</v>
      </c>
      <c r="FD239" s="10">
        <v>0</v>
      </c>
      <c r="FE239" s="11">
        <v>0</v>
      </c>
      <c r="FF239" s="11">
        <v>0.44878002758954599</v>
      </c>
      <c r="FG239" s="12">
        <v>8.6795068414532606E-2</v>
      </c>
      <c r="FH239" s="12">
        <v>2.1686421506090601E-2</v>
      </c>
      <c r="FI239" s="12">
        <v>1.4017883381752499E-2</v>
      </c>
      <c r="FJ239" s="12">
        <v>0</v>
      </c>
    </row>
    <row r="241" spans="1:166" ht="28.5" customHeight="1" x14ac:dyDescent="0.35">
      <c r="A241" s="23" t="s">
        <v>336</v>
      </c>
      <c r="B241" s="23"/>
      <c r="C241" s="23"/>
      <c r="D241" s="23"/>
      <c r="E241" s="23"/>
      <c r="F241" s="23"/>
      <c r="G241" s="23"/>
      <c r="H241" s="23"/>
      <c r="I241" s="23"/>
      <c r="J241" s="23"/>
      <c r="K241" s="23"/>
      <c r="L241" s="23"/>
      <c r="M241" s="23"/>
      <c r="N241" s="23"/>
      <c r="O241" s="23"/>
      <c r="P241" s="23"/>
      <c r="Q241" s="23"/>
      <c r="R241" s="23"/>
      <c r="S241" s="23"/>
      <c r="T241" s="23"/>
      <c r="U241" s="23"/>
      <c r="V241" s="23"/>
      <c r="W241" s="23"/>
      <c r="X241" s="23"/>
      <c r="Y241" s="23"/>
      <c r="Z241" s="23"/>
      <c r="AA241" s="23"/>
      <c r="AB241" s="23"/>
      <c r="AC241" s="23"/>
      <c r="AD241" s="23"/>
      <c r="AE241" s="23"/>
      <c r="AF241" s="23"/>
      <c r="AG241" s="23"/>
      <c r="AH241" s="23"/>
      <c r="AI241" s="23"/>
      <c r="AJ241" s="23"/>
      <c r="AK241" s="23"/>
      <c r="AL241" s="23"/>
      <c r="AM241" s="23"/>
      <c r="AN241" s="23"/>
      <c r="AO241" s="23"/>
      <c r="AP241" s="23"/>
      <c r="AQ241" s="23"/>
      <c r="AR241" s="23"/>
      <c r="AS241" s="23"/>
      <c r="AT241" s="23"/>
      <c r="AU241" s="23"/>
      <c r="AV241" s="23"/>
      <c r="AW241" s="23"/>
      <c r="AX241" s="23"/>
      <c r="AY241" s="23"/>
      <c r="AZ241" s="23"/>
      <c r="BA241" s="23"/>
      <c r="BB241" s="23"/>
      <c r="BC241" s="23"/>
      <c r="BD241" s="23"/>
      <c r="BE241" s="23"/>
      <c r="BF241" s="23"/>
      <c r="BG241" s="23"/>
      <c r="BH241" s="23"/>
      <c r="BI241" s="23"/>
      <c r="BJ241" s="23"/>
      <c r="BK241" s="23"/>
      <c r="BL241" s="23"/>
      <c r="BM241" s="23"/>
      <c r="BN241" s="23"/>
      <c r="BO241" s="23"/>
      <c r="BP241" s="23"/>
      <c r="BQ241" s="23"/>
      <c r="BR241" s="23"/>
      <c r="BS241" s="23"/>
      <c r="BT241" s="23"/>
      <c r="BU241" s="23"/>
      <c r="BV241" s="23"/>
      <c r="BW241" s="23"/>
      <c r="BX241" s="23"/>
      <c r="BY241" s="23"/>
      <c r="BZ241" s="23"/>
      <c r="CA241" s="23"/>
      <c r="CB241" s="23"/>
      <c r="CC241" s="23"/>
      <c r="CD241" s="23"/>
      <c r="CE241" s="23"/>
      <c r="CF241" s="23"/>
      <c r="CG241" s="23"/>
      <c r="CH241" s="23"/>
      <c r="CI241" s="23"/>
      <c r="CJ241" s="23"/>
      <c r="CK241" s="23"/>
      <c r="CL241" s="23"/>
      <c r="CM241" s="23"/>
      <c r="CN241" s="23"/>
      <c r="CO241" s="23"/>
      <c r="CP241" s="23"/>
      <c r="CQ241" s="23"/>
      <c r="CR241" s="23"/>
      <c r="CS241" s="23"/>
      <c r="CT241" s="23"/>
      <c r="CU241" s="23"/>
      <c r="CV241" s="23"/>
      <c r="CW241" s="23"/>
      <c r="CX241" s="23"/>
      <c r="CY241" s="23"/>
      <c r="CZ241" s="23"/>
      <c r="DA241" s="23"/>
      <c r="DB241" s="23"/>
      <c r="DC241" s="23"/>
      <c r="DD241" s="23"/>
      <c r="DE241" s="23"/>
      <c r="DF241" s="23"/>
      <c r="DG241" s="23"/>
      <c r="DH241" s="23"/>
      <c r="DI241" s="23"/>
      <c r="DJ241" s="23"/>
      <c r="DK241" s="23"/>
      <c r="DL241" s="23"/>
      <c r="DM241" s="23"/>
      <c r="DN241" s="23"/>
      <c r="DO241" s="23"/>
      <c r="DP241" s="23"/>
      <c r="DQ241" s="23"/>
      <c r="DR241" s="23"/>
      <c r="DS241" s="23"/>
      <c r="DT241" s="23"/>
      <c r="DU241" s="23"/>
      <c r="DV241" s="23"/>
      <c r="DW241" s="23"/>
      <c r="DX241" s="23"/>
      <c r="DY241" s="23"/>
      <c r="DZ241" s="23"/>
      <c r="EA241" s="23"/>
      <c r="EB241" s="23"/>
      <c r="EC241" s="23"/>
      <c r="ED241" s="23"/>
      <c r="EE241" s="23"/>
      <c r="EF241" s="23"/>
      <c r="EG241" s="23"/>
      <c r="EH241" s="23"/>
      <c r="EI241" s="23"/>
      <c r="EJ241" s="23"/>
      <c r="EK241" s="23"/>
      <c r="EL241" s="23"/>
      <c r="EM241" s="23"/>
      <c r="EN241" s="23"/>
      <c r="EO241" s="23"/>
      <c r="EP241" s="23"/>
      <c r="EQ241" s="23"/>
      <c r="ER241" s="23"/>
      <c r="ES241" s="23"/>
      <c r="ET241" s="23"/>
      <c r="EU241" s="23"/>
      <c r="EV241" s="23"/>
      <c r="EW241" s="23"/>
      <c r="EX241" s="23"/>
      <c r="EY241" s="23"/>
      <c r="EZ241" s="23"/>
      <c r="FA241" s="23"/>
      <c r="FB241" s="23"/>
      <c r="FC241" s="23"/>
      <c r="FD241" s="23"/>
      <c r="FE241" s="23"/>
      <c r="FF241" s="23"/>
      <c r="FG241" s="23"/>
      <c r="FH241" s="23"/>
      <c r="FI241" s="23"/>
      <c r="FJ241" s="23"/>
    </row>
    <row r="242" spans="1:166" ht="42" x14ac:dyDescent="0.35">
      <c r="A242" s="24" t="s">
        <v>203</v>
      </c>
      <c r="B242" s="16" t="s">
        <v>264</v>
      </c>
      <c r="C242" s="22" t="s">
        <v>12</v>
      </c>
      <c r="D242" s="22"/>
      <c r="E242" s="22" t="s">
        <v>13</v>
      </c>
      <c r="F242" s="22"/>
      <c r="G242" s="22"/>
      <c r="H242" s="22"/>
      <c r="I242" s="22"/>
      <c r="J242" s="22"/>
      <c r="K242" s="22"/>
      <c r="L242" s="22"/>
      <c r="M242" s="22"/>
      <c r="N242" s="22"/>
      <c r="O242" s="22" t="s">
        <v>204</v>
      </c>
      <c r="P242" s="22"/>
      <c r="Q242" s="22"/>
      <c r="R242" s="22"/>
      <c r="S242" s="22"/>
      <c r="T242" s="22"/>
      <c r="U242" s="22"/>
      <c r="V242" s="22"/>
      <c r="W242" s="22"/>
      <c r="X242" s="22"/>
      <c r="Y242" s="22" t="s">
        <v>205</v>
      </c>
      <c r="Z242" s="22"/>
      <c r="AA242" s="22"/>
      <c r="AB242" s="22"/>
      <c r="AC242" s="22"/>
      <c r="AD242" s="22"/>
      <c r="AE242" s="22"/>
      <c r="AF242" s="22"/>
      <c r="AG242" s="22"/>
      <c r="AH242" s="22"/>
      <c r="AI242" s="22" t="s">
        <v>268</v>
      </c>
      <c r="AJ242" s="22"/>
      <c r="AK242" s="22"/>
      <c r="AL242" s="22" t="s">
        <v>14</v>
      </c>
      <c r="AM242" s="22"/>
      <c r="AN242" s="22"/>
      <c r="AO242" s="22" t="s">
        <v>218</v>
      </c>
      <c r="AP242" s="22"/>
      <c r="AQ242" s="22"/>
      <c r="AR242" s="22"/>
      <c r="AS242" s="22"/>
      <c r="AT242" s="22"/>
      <c r="AU242" s="22"/>
      <c r="AV242" s="22" t="s">
        <v>219</v>
      </c>
      <c r="AW242" s="22"/>
      <c r="AX242" s="22"/>
      <c r="AY242" s="22" t="s">
        <v>220</v>
      </c>
      <c r="AZ242" s="22"/>
      <c r="BA242" s="22"/>
      <c r="BB242" s="22" t="s">
        <v>206</v>
      </c>
      <c r="BC242" s="22"/>
      <c r="BD242" s="22" t="s">
        <v>207</v>
      </c>
      <c r="BE242" s="22"/>
      <c r="BF242" s="22" t="s">
        <v>208</v>
      </c>
      <c r="BG242" s="22"/>
      <c r="BH242" s="22" t="s">
        <v>15</v>
      </c>
      <c r="BI242" s="22"/>
      <c r="BJ242" s="22" t="s">
        <v>16</v>
      </c>
      <c r="BK242" s="22"/>
      <c r="BL242" s="22" t="s">
        <v>17</v>
      </c>
      <c r="BM242" s="22"/>
      <c r="BN242" s="22" t="s">
        <v>18</v>
      </c>
      <c r="BO242" s="22"/>
      <c r="BP242" s="22"/>
      <c r="BQ242" s="22" t="s">
        <v>221</v>
      </c>
      <c r="BR242" s="22"/>
      <c r="BS242" s="22"/>
      <c r="BT242" s="22" t="s">
        <v>222</v>
      </c>
      <c r="BU242" s="22"/>
      <c r="BV242" s="22"/>
      <c r="BW242" s="22" t="s">
        <v>19</v>
      </c>
      <c r="BX242" s="22"/>
      <c r="BY242" s="22" t="s">
        <v>20</v>
      </c>
      <c r="BZ242" s="22"/>
      <c r="CA242" s="22" t="s">
        <v>21</v>
      </c>
      <c r="CB242" s="22"/>
      <c r="CC242" s="22"/>
      <c r="CD242" s="22" t="s">
        <v>22</v>
      </c>
      <c r="CE242" s="22"/>
      <c r="CF242" s="22"/>
      <c r="CG242" s="22" t="s">
        <v>23</v>
      </c>
      <c r="CH242" s="22"/>
      <c r="CI242" s="22"/>
      <c r="CJ242" s="22"/>
      <c r="CK242" s="22" t="s">
        <v>25</v>
      </c>
      <c r="CL242" s="22"/>
      <c r="CM242" s="22"/>
      <c r="CN242" s="22"/>
      <c r="CO242" s="22" t="s">
        <v>26</v>
      </c>
      <c r="CP242" s="22"/>
      <c r="CQ242" s="22"/>
      <c r="CR242" s="22" t="s">
        <v>27</v>
      </c>
      <c r="CS242" s="22"/>
      <c r="CT242" s="22" t="s">
        <v>28</v>
      </c>
      <c r="CU242" s="22"/>
      <c r="CV242" s="16" t="s">
        <v>29</v>
      </c>
      <c r="CW242" s="22" t="s">
        <v>30</v>
      </c>
      <c r="CX242" s="22"/>
      <c r="CY242" s="22"/>
      <c r="CZ242" s="22"/>
      <c r="DA242" s="22"/>
      <c r="DB242" s="22"/>
      <c r="DC242" s="22"/>
      <c r="DD242" s="22"/>
      <c r="DE242" s="22"/>
      <c r="DF242" s="22" t="s">
        <v>31</v>
      </c>
      <c r="DG242" s="22"/>
      <c r="DH242" s="22"/>
      <c r="DI242" s="22"/>
      <c r="DJ242" s="22"/>
      <c r="DK242" s="22"/>
      <c r="DL242" s="22"/>
      <c r="DM242" s="22"/>
      <c r="DN242" s="22"/>
      <c r="DO242" s="22" t="s">
        <v>32</v>
      </c>
      <c r="DP242" s="22"/>
      <c r="DQ242" s="22"/>
      <c r="DR242" s="22"/>
      <c r="DS242" s="22"/>
      <c r="DT242" s="22"/>
      <c r="DU242" s="22"/>
      <c r="DV242" s="22"/>
      <c r="DW242" s="22"/>
      <c r="DX242" s="22" t="s">
        <v>33</v>
      </c>
      <c r="DY242" s="22"/>
      <c r="DZ242" s="22"/>
      <c r="EA242" s="22"/>
      <c r="EB242" s="22"/>
      <c r="EC242" s="22"/>
      <c r="ED242" s="22" t="s">
        <v>34</v>
      </c>
      <c r="EE242" s="22"/>
      <c r="EF242" s="22"/>
      <c r="EG242" s="22"/>
      <c r="EH242" s="22"/>
      <c r="EI242" s="22"/>
      <c r="EJ242" s="22" t="s">
        <v>35</v>
      </c>
      <c r="EK242" s="22"/>
      <c r="EL242" s="22"/>
      <c r="EM242" s="22"/>
      <c r="EN242" s="22"/>
      <c r="EO242" s="22"/>
      <c r="EP242" s="22" t="s">
        <v>36</v>
      </c>
      <c r="EQ242" s="22"/>
      <c r="ER242" s="22"/>
      <c r="ES242" s="22"/>
      <c r="ET242" s="22"/>
      <c r="EU242" s="22"/>
      <c r="EV242" s="22"/>
      <c r="EW242" s="22" t="s">
        <v>37</v>
      </c>
      <c r="EX242" s="22"/>
      <c r="EY242" s="22"/>
      <c r="EZ242" s="22"/>
      <c r="FA242" s="22"/>
      <c r="FB242" s="22"/>
      <c r="FC242" s="22"/>
      <c r="FD242" s="22" t="s">
        <v>38</v>
      </c>
      <c r="FE242" s="22"/>
      <c r="FF242" s="22"/>
      <c r="FG242" s="22"/>
      <c r="FH242" s="22"/>
      <c r="FI242" s="22"/>
      <c r="FJ242" s="22"/>
    </row>
    <row r="243" spans="1:166" ht="31.5" x14ac:dyDescent="0.35">
      <c r="A243" s="24"/>
      <c r="B243" s="16" t="s">
        <v>1</v>
      </c>
      <c r="C243" s="16" t="s">
        <v>39</v>
      </c>
      <c r="D243" s="16" t="s">
        <v>40</v>
      </c>
      <c r="E243" s="16" t="s">
        <v>41</v>
      </c>
      <c r="F243" s="16" t="s">
        <v>42</v>
      </c>
      <c r="G243" s="16" t="s">
        <v>43</v>
      </c>
      <c r="H243" s="16" t="s">
        <v>44</v>
      </c>
      <c r="I243" s="16" t="s">
        <v>45</v>
      </c>
      <c r="J243" s="16" t="s">
        <v>46</v>
      </c>
      <c r="K243" s="16" t="s">
        <v>47</v>
      </c>
      <c r="L243" s="16" t="s">
        <v>48</v>
      </c>
      <c r="M243" s="16" t="s">
        <v>49</v>
      </c>
      <c r="N243" s="16" t="s">
        <v>209</v>
      </c>
      <c r="O243" s="16" t="s">
        <v>41</v>
      </c>
      <c r="P243" s="16" t="s">
        <v>42</v>
      </c>
      <c r="Q243" s="16" t="s">
        <v>43</v>
      </c>
      <c r="R243" s="16" t="s">
        <v>44</v>
      </c>
      <c r="S243" s="16" t="s">
        <v>45</v>
      </c>
      <c r="T243" s="16" t="s">
        <v>46</v>
      </c>
      <c r="U243" s="16" t="s">
        <v>47</v>
      </c>
      <c r="V243" s="16" t="s">
        <v>48</v>
      </c>
      <c r="W243" s="16" t="s">
        <v>49</v>
      </c>
      <c r="X243" s="16" t="s">
        <v>209</v>
      </c>
      <c r="Y243" s="16" t="s">
        <v>41</v>
      </c>
      <c r="Z243" s="16" t="s">
        <v>42</v>
      </c>
      <c r="AA243" s="16" t="s">
        <v>43</v>
      </c>
      <c r="AB243" s="16" t="s">
        <v>44</v>
      </c>
      <c r="AC243" s="16" t="s">
        <v>45</v>
      </c>
      <c r="AD243" s="16" t="s">
        <v>46</v>
      </c>
      <c r="AE243" s="16" t="s">
        <v>47</v>
      </c>
      <c r="AF243" s="16" t="s">
        <v>48</v>
      </c>
      <c r="AG243" s="16" t="s">
        <v>49</v>
      </c>
      <c r="AH243" s="16" t="s">
        <v>209</v>
      </c>
      <c r="AI243" s="16" t="s">
        <v>269</v>
      </c>
      <c r="AJ243" s="16" t="s">
        <v>270</v>
      </c>
      <c r="AK243" s="16" t="s">
        <v>271</v>
      </c>
      <c r="AL243" s="16" t="s">
        <v>50</v>
      </c>
      <c r="AM243" s="16" t="s">
        <v>210</v>
      </c>
      <c r="AN243" s="16" t="s">
        <v>211</v>
      </c>
      <c r="AO243" s="16" t="s">
        <v>223</v>
      </c>
      <c r="AP243" s="16" t="s">
        <v>224</v>
      </c>
      <c r="AQ243" s="16" t="s">
        <v>225</v>
      </c>
      <c r="AR243" s="16" t="s">
        <v>226</v>
      </c>
      <c r="AS243" s="16" t="s">
        <v>52</v>
      </c>
      <c r="AT243" s="16" t="s">
        <v>227</v>
      </c>
      <c r="AU243" s="16" t="s">
        <v>228</v>
      </c>
      <c r="AV243" s="16" t="s">
        <v>52</v>
      </c>
      <c r="AW243" s="16" t="s">
        <v>227</v>
      </c>
      <c r="AX243" s="16" t="s">
        <v>228</v>
      </c>
      <c r="AY243" s="16" t="s">
        <v>52</v>
      </c>
      <c r="AZ243" s="16" t="s">
        <v>227</v>
      </c>
      <c r="BA243" s="16" t="s">
        <v>228</v>
      </c>
      <c r="BB243" s="16" t="s">
        <v>212</v>
      </c>
      <c r="BC243" s="16" t="s">
        <v>213</v>
      </c>
      <c r="BD243" s="16" t="s">
        <v>212</v>
      </c>
      <c r="BE243" s="16" t="s">
        <v>213</v>
      </c>
      <c r="BF243" s="16" t="s">
        <v>212</v>
      </c>
      <c r="BG243" s="16" t="s">
        <v>213</v>
      </c>
      <c r="BH243" s="16" t="s">
        <v>53</v>
      </c>
      <c r="BI243" s="16" t="s">
        <v>54</v>
      </c>
      <c r="BJ243" s="16" t="s">
        <v>53</v>
      </c>
      <c r="BK243" s="16" t="s">
        <v>54</v>
      </c>
      <c r="BL243" s="16" t="s">
        <v>53</v>
      </c>
      <c r="BM243" s="16" t="s">
        <v>54</v>
      </c>
      <c r="BN243" s="16" t="s">
        <v>277</v>
      </c>
      <c r="BO243" s="16" t="s">
        <v>278</v>
      </c>
      <c r="BP243" s="16" t="s">
        <v>55</v>
      </c>
      <c r="BQ243" s="16" t="s">
        <v>277</v>
      </c>
      <c r="BR243" s="16" t="s">
        <v>278</v>
      </c>
      <c r="BS243" s="16" t="s">
        <v>55</v>
      </c>
      <c r="BT243" s="16" t="s">
        <v>277</v>
      </c>
      <c r="BU243" s="16" t="s">
        <v>278</v>
      </c>
      <c r="BV243" s="16" t="s">
        <v>55</v>
      </c>
      <c r="BW243" s="16" t="s">
        <v>56</v>
      </c>
      <c r="BX243" s="16" t="s">
        <v>57</v>
      </c>
      <c r="BY243" s="16" t="s">
        <v>58</v>
      </c>
      <c r="BZ243" s="16" t="s">
        <v>59</v>
      </c>
      <c r="CA243" s="16" t="s">
        <v>52</v>
      </c>
      <c r="CB243" s="16" t="s">
        <v>51</v>
      </c>
      <c r="CC243" s="16" t="s">
        <v>60</v>
      </c>
      <c r="CD243" s="16" t="s">
        <v>61</v>
      </c>
      <c r="CE243" s="16" t="s">
        <v>62</v>
      </c>
      <c r="CF243" s="16" t="s">
        <v>63</v>
      </c>
      <c r="CG243" s="16" t="s">
        <v>64</v>
      </c>
      <c r="CH243" s="16" t="s">
        <v>65</v>
      </c>
      <c r="CI243" s="16" t="s">
        <v>66</v>
      </c>
      <c r="CJ243" s="16" t="s">
        <v>67</v>
      </c>
      <c r="CK243" s="16" t="s">
        <v>71</v>
      </c>
      <c r="CL243" s="16" t="s">
        <v>72</v>
      </c>
      <c r="CM243" s="16" t="s">
        <v>73</v>
      </c>
      <c r="CN243" s="16" t="s">
        <v>74</v>
      </c>
      <c r="CO243" s="16" t="s">
        <v>75</v>
      </c>
      <c r="CP243" s="16" t="s">
        <v>76</v>
      </c>
      <c r="CQ243" s="16" t="s">
        <v>77</v>
      </c>
      <c r="CR243" s="16" t="s">
        <v>78</v>
      </c>
      <c r="CS243" s="16" t="s">
        <v>229</v>
      </c>
      <c r="CT243" s="16" t="s">
        <v>79</v>
      </c>
      <c r="CU243" s="16" t="s">
        <v>80</v>
      </c>
      <c r="CV243" s="16" t="s">
        <v>79</v>
      </c>
      <c r="CW243" s="16" t="s">
        <v>83</v>
      </c>
      <c r="CX243" s="16" t="s">
        <v>84</v>
      </c>
      <c r="CY243" s="16" t="s">
        <v>85</v>
      </c>
      <c r="CZ243" s="16" t="s">
        <v>86</v>
      </c>
      <c r="DA243" s="16" t="s">
        <v>87</v>
      </c>
      <c r="DB243" s="16" t="s">
        <v>88</v>
      </c>
      <c r="DC243" s="16" t="s">
        <v>89</v>
      </c>
      <c r="DD243" s="16" t="s">
        <v>90</v>
      </c>
      <c r="DE243" s="16" t="s">
        <v>91</v>
      </c>
      <c r="DF243" s="16" t="s">
        <v>83</v>
      </c>
      <c r="DG243" s="16" t="s">
        <v>84</v>
      </c>
      <c r="DH243" s="16" t="s">
        <v>85</v>
      </c>
      <c r="DI243" s="16" t="s">
        <v>86</v>
      </c>
      <c r="DJ243" s="16" t="s">
        <v>87</v>
      </c>
      <c r="DK243" s="16" t="s">
        <v>88</v>
      </c>
      <c r="DL243" s="16" t="s">
        <v>89</v>
      </c>
      <c r="DM243" s="16" t="s">
        <v>90</v>
      </c>
      <c r="DN243" s="16" t="s">
        <v>91</v>
      </c>
      <c r="DO243" s="16" t="s">
        <v>83</v>
      </c>
      <c r="DP243" s="16" t="s">
        <v>84</v>
      </c>
      <c r="DQ243" s="16" t="s">
        <v>85</v>
      </c>
      <c r="DR243" s="16" t="s">
        <v>86</v>
      </c>
      <c r="DS243" s="16" t="s">
        <v>87</v>
      </c>
      <c r="DT243" s="16" t="s">
        <v>88</v>
      </c>
      <c r="DU243" s="16" t="s">
        <v>89</v>
      </c>
      <c r="DV243" s="16" t="s">
        <v>90</v>
      </c>
      <c r="DW243" s="16" t="s">
        <v>91</v>
      </c>
      <c r="DX243" s="16" t="s">
        <v>92</v>
      </c>
      <c r="DY243" s="16" t="s">
        <v>93</v>
      </c>
      <c r="DZ243" s="16" t="s">
        <v>214</v>
      </c>
      <c r="EA243" s="16" t="s">
        <v>215</v>
      </c>
      <c r="EB243" s="16" t="s">
        <v>216</v>
      </c>
      <c r="EC243" s="16" t="s">
        <v>94</v>
      </c>
      <c r="ED243" s="16" t="s">
        <v>92</v>
      </c>
      <c r="EE243" s="16" t="s">
        <v>93</v>
      </c>
      <c r="EF243" s="16" t="s">
        <v>214</v>
      </c>
      <c r="EG243" s="16" t="s">
        <v>215</v>
      </c>
      <c r="EH243" s="16" t="s">
        <v>216</v>
      </c>
      <c r="EI243" s="16" t="s">
        <v>94</v>
      </c>
      <c r="EJ243" s="16" t="s">
        <v>92</v>
      </c>
      <c r="EK243" s="16" t="s">
        <v>93</v>
      </c>
      <c r="EL243" s="16" t="s">
        <v>214</v>
      </c>
      <c r="EM243" s="16" t="s">
        <v>215</v>
      </c>
      <c r="EN243" s="16" t="s">
        <v>216</v>
      </c>
      <c r="EO243" s="16" t="s">
        <v>94</v>
      </c>
      <c r="EP243" s="16" t="s">
        <v>95</v>
      </c>
      <c r="EQ243" s="16" t="s">
        <v>96</v>
      </c>
      <c r="ER243" s="16" t="s">
        <v>97</v>
      </c>
      <c r="ES243" s="16" t="s">
        <v>98</v>
      </c>
      <c r="ET243" s="16" t="s">
        <v>272</v>
      </c>
      <c r="EU243" s="16" t="s">
        <v>99</v>
      </c>
      <c r="EV243" s="16" t="s">
        <v>100</v>
      </c>
      <c r="EW243" s="16" t="s">
        <v>95</v>
      </c>
      <c r="EX243" s="16" t="s">
        <v>96</v>
      </c>
      <c r="EY243" s="16" t="s">
        <v>97</v>
      </c>
      <c r="EZ243" s="16" t="s">
        <v>98</v>
      </c>
      <c r="FA243" s="16" t="s">
        <v>272</v>
      </c>
      <c r="FB243" s="16" t="s">
        <v>99</v>
      </c>
      <c r="FC243" s="16" t="s">
        <v>100</v>
      </c>
      <c r="FD243" s="16" t="s">
        <v>95</v>
      </c>
      <c r="FE243" s="16" t="s">
        <v>96</v>
      </c>
      <c r="FF243" s="16" t="s">
        <v>97</v>
      </c>
      <c r="FG243" s="16" t="s">
        <v>98</v>
      </c>
      <c r="FH243" s="16" t="s">
        <v>272</v>
      </c>
      <c r="FI243" s="16" t="s">
        <v>99</v>
      </c>
      <c r="FJ243" s="16" t="s">
        <v>100</v>
      </c>
    </row>
    <row r="244" spans="1:166" x14ac:dyDescent="0.35">
      <c r="A244" s="15" t="s">
        <v>2</v>
      </c>
      <c r="B244" s="14">
        <v>593</v>
      </c>
      <c r="C244" s="14">
        <v>305</v>
      </c>
      <c r="D244" s="14">
        <v>279</v>
      </c>
      <c r="E244" s="14">
        <v>0</v>
      </c>
      <c r="F244" s="14">
        <v>0</v>
      </c>
      <c r="G244" s="14">
        <v>0</v>
      </c>
      <c r="H244" s="14">
        <v>0</v>
      </c>
      <c r="I244" s="14">
        <v>0</v>
      </c>
      <c r="J244" s="14">
        <v>0</v>
      </c>
      <c r="K244" s="14">
        <v>198</v>
      </c>
      <c r="L244" s="14">
        <v>394</v>
      </c>
      <c r="M244" s="14">
        <v>0</v>
      </c>
      <c r="N244" s="14">
        <v>593</v>
      </c>
      <c r="O244" s="14">
        <v>0</v>
      </c>
      <c r="P244" s="14">
        <v>0</v>
      </c>
      <c r="Q244" s="14">
        <v>0</v>
      </c>
      <c r="R244" s="14">
        <v>0</v>
      </c>
      <c r="S244" s="14">
        <v>0</v>
      </c>
      <c r="T244" s="14">
        <v>0</v>
      </c>
      <c r="U244" s="14">
        <v>102</v>
      </c>
      <c r="V244" s="14">
        <v>203</v>
      </c>
      <c r="W244" s="14">
        <v>0</v>
      </c>
      <c r="X244" s="14">
        <v>305</v>
      </c>
      <c r="Y244" s="14">
        <v>0</v>
      </c>
      <c r="Z244" s="14">
        <v>0</v>
      </c>
      <c r="AA244" s="14">
        <v>0</v>
      </c>
      <c r="AB244" s="14">
        <v>0</v>
      </c>
      <c r="AC244" s="14">
        <v>0</v>
      </c>
      <c r="AD244" s="14">
        <v>0</v>
      </c>
      <c r="AE244" s="14">
        <v>93</v>
      </c>
      <c r="AF244" s="14">
        <v>185</v>
      </c>
      <c r="AG244" s="14">
        <v>0</v>
      </c>
      <c r="AH244" s="14">
        <v>279</v>
      </c>
      <c r="AI244" s="14">
        <v>0</v>
      </c>
      <c r="AJ244" s="14">
        <v>0</v>
      </c>
      <c r="AK244" s="14">
        <v>0</v>
      </c>
      <c r="AL244" s="14">
        <v>593</v>
      </c>
      <c r="AM244" s="14">
        <v>305</v>
      </c>
      <c r="AN244" s="14">
        <v>279</v>
      </c>
      <c r="AO244" s="14">
        <v>114</v>
      </c>
      <c r="AP244" s="14">
        <v>135</v>
      </c>
      <c r="AQ244" s="14">
        <v>153</v>
      </c>
      <c r="AR244" s="14">
        <v>190</v>
      </c>
      <c r="AS244" s="14">
        <v>402</v>
      </c>
      <c r="AT244" s="14">
        <v>249</v>
      </c>
      <c r="AU244" s="14">
        <v>343</v>
      </c>
      <c r="AV244" s="14">
        <v>208</v>
      </c>
      <c r="AW244" s="14">
        <v>129</v>
      </c>
      <c r="AX244" s="14">
        <v>176</v>
      </c>
      <c r="AY244" s="14">
        <v>189</v>
      </c>
      <c r="AZ244" s="14">
        <v>116</v>
      </c>
      <c r="BA244" s="14">
        <v>163</v>
      </c>
      <c r="BB244" s="14">
        <v>0</v>
      </c>
      <c r="BC244" s="14">
        <v>593</v>
      </c>
      <c r="BD244" s="14">
        <v>0</v>
      </c>
      <c r="BE244" s="14">
        <v>305</v>
      </c>
      <c r="BF244" s="14">
        <v>0</v>
      </c>
      <c r="BG244" s="14">
        <v>279</v>
      </c>
      <c r="BH244" s="14">
        <v>593</v>
      </c>
      <c r="BI244" s="14">
        <v>0</v>
      </c>
      <c r="BJ244" s="14">
        <v>305</v>
      </c>
      <c r="BK244" s="14">
        <v>0</v>
      </c>
      <c r="BL244" s="14">
        <v>279</v>
      </c>
      <c r="BM244" s="14">
        <v>0</v>
      </c>
      <c r="BN244" s="14">
        <v>587</v>
      </c>
      <c r="BO244" s="14">
        <v>4</v>
      </c>
      <c r="BP244" s="14">
        <v>0</v>
      </c>
      <c r="BQ244" s="14">
        <v>302</v>
      </c>
      <c r="BR244" s="14">
        <v>2</v>
      </c>
      <c r="BS244" s="14">
        <v>0</v>
      </c>
      <c r="BT244" s="14">
        <v>276</v>
      </c>
      <c r="BU244" s="14">
        <v>2</v>
      </c>
      <c r="BV244" s="14">
        <v>0</v>
      </c>
      <c r="BW244" s="14">
        <v>1</v>
      </c>
      <c r="BX244" s="14">
        <v>2</v>
      </c>
      <c r="BY244" s="14">
        <v>3</v>
      </c>
      <c r="BZ244" s="14">
        <v>0</v>
      </c>
      <c r="CA244" s="14">
        <v>182</v>
      </c>
      <c r="CB244" s="14">
        <v>7</v>
      </c>
      <c r="CC244" s="14">
        <v>0</v>
      </c>
      <c r="CD244" s="14">
        <v>45</v>
      </c>
      <c r="CE244" s="14">
        <v>117</v>
      </c>
      <c r="CF244" s="14">
        <v>385</v>
      </c>
      <c r="CG244" s="14">
        <v>28</v>
      </c>
      <c r="CH244" s="14">
        <v>69</v>
      </c>
      <c r="CI244" s="14">
        <v>63</v>
      </c>
      <c r="CJ244" s="14">
        <v>33</v>
      </c>
      <c r="CK244" s="14">
        <v>461</v>
      </c>
      <c r="CL244" s="14">
        <v>222</v>
      </c>
      <c r="CM244" s="14">
        <v>239</v>
      </c>
      <c r="CN244" s="14">
        <v>131</v>
      </c>
      <c r="CO244" s="14">
        <v>284</v>
      </c>
      <c r="CP244" s="14">
        <v>257</v>
      </c>
      <c r="CQ244" s="14">
        <v>52</v>
      </c>
      <c r="CR244" s="14">
        <v>138</v>
      </c>
      <c r="CS244" s="14">
        <v>51</v>
      </c>
      <c r="CT244" s="14">
        <v>588</v>
      </c>
      <c r="CU244" s="14">
        <v>5</v>
      </c>
      <c r="CV244" s="14">
        <v>29</v>
      </c>
      <c r="CW244" s="14">
        <v>195</v>
      </c>
      <c r="CX244" s="14">
        <v>199</v>
      </c>
      <c r="CY244" s="14">
        <v>198</v>
      </c>
      <c r="CZ244" s="14">
        <v>0</v>
      </c>
      <c r="DA244" s="14">
        <v>0</v>
      </c>
      <c r="DB244" s="14">
        <v>0</v>
      </c>
      <c r="DC244" s="14">
        <v>0</v>
      </c>
      <c r="DD244" s="14">
        <v>0</v>
      </c>
      <c r="DE244" s="14">
        <v>0</v>
      </c>
      <c r="DF244" s="14">
        <v>100</v>
      </c>
      <c r="DG244" s="14">
        <v>103</v>
      </c>
      <c r="DH244" s="14">
        <v>102</v>
      </c>
      <c r="DI244" s="14">
        <v>0</v>
      </c>
      <c r="DJ244" s="14">
        <v>0</v>
      </c>
      <c r="DK244" s="14">
        <v>0</v>
      </c>
      <c r="DL244" s="14">
        <v>0</v>
      </c>
      <c r="DM244" s="14">
        <v>0</v>
      </c>
      <c r="DN244" s="14">
        <v>0</v>
      </c>
      <c r="DO244" s="14">
        <v>92</v>
      </c>
      <c r="DP244" s="14">
        <v>94</v>
      </c>
      <c r="DQ244" s="14">
        <v>93</v>
      </c>
      <c r="DR244" s="14">
        <v>0</v>
      </c>
      <c r="DS244" s="14">
        <v>0</v>
      </c>
      <c r="DT244" s="14">
        <v>0</v>
      </c>
      <c r="DU244" s="14">
        <v>0</v>
      </c>
      <c r="DV244" s="14">
        <v>0</v>
      </c>
      <c r="DW244" s="14">
        <v>0</v>
      </c>
      <c r="DX244" s="14">
        <v>0</v>
      </c>
      <c r="DY244" s="14">
        <v>0</v>
      </c>
      <c r="DZ244" s="14">
        <v>0</v>
      </c>
      <c r="EA244" s="14">
        <v>0</v>
      </c>
      <c r="EB244" s="14">
        <v>198</v>
      </c>
      <c r="EC244" s="14">
        <v>394</v>
      </c>
      <c r="ED244" s="14">
        <v>0</v>
      </c>
      <c r="EE244" s="14">
        <v>0</v>
      </c>
      <c r="EF244" s="14">
        <v>0</v>
      </c>
      <c r="EG244" s="14">
        <v>0</v>
      </c>
      <c r="EH244" s="14">
        <v>102</v>
      </c>
      <c r="EI244" s="14">
        <v>203</v>
      </c>
      <c r="EJ244" s="14">
        <v>0</v>
      </c>
      <c r="EK244" s="14">
        <v>0</v>
      </c>
      <c r="EL244" s="14">
        <v>0</v>
      </c>
      <c r="EM244" s="14">
        <v>0</v>
      </c>
      <c r="EN244" s="14">
        <v>93</v>
      </c>
      <c r="EO244" s="14">
        <v>185</v>
      </c>
      <c r="EP244" s="14">
        <v>195</v>
      </c>
      <c r="EQ244" s="14">
        <v>398</v>
      </c>
      <c r="ER244" s="14">
        <v>0</v>
      </c>
      <c r="ES244" s="14">
        <v>0</v>
      </c>
      <c r="ET244" s="14">
        <v>0</v>
      </c>
      <c r="EU244" s="14">
        <v>0</v>
      </c>
      <c r="EV244" s="14">
        <v>0</v>
      </c>
      <c r="EW244" s="14">
        <v>100</v>
      </c>
      <c r="EX244" s="14">
        <v>205</v>
      </c>
      <c r="EY244" s="14">
        <v>0</v>
      </c>
      <c r="EZ244" s="14">
        <v>0</v>
      </c>
      <c r="FA244" s="14">
        <v>0</v>
      </c>
      <c r="FB244" s="14">
        <v>0</v>
      </c>
      <c r="FC244" s="14">
        <v>0</v>
      </c>
      <c r="FD244" s="14">
        <v>92</v>
      </c>
      <c r="FE244" s="14">
        <v>187</v>
      </c>
      <c r="FF244" s="14">
        <v>0</v>
      </c>
      <c r="FG244" s="14">
        <v>0</v>
      </c>
      <c r="FH244" s="14">
        <v>0</v>
      </c>
      <c r="FI244" s="14">
        <v>0</v>
      </c>
      <c r="FJ244" s="14">
        <v>0</v>
      </c>
    </row>
    <row r="245" spans="1:166" x14ac:dyDescent="0.35">
      <c r="A245" s="13" t="s">
        <v>337</v>
      </c>
      <c r="B245" s="10">
        <v>0.47254039387918001</v>
      </c>
      <c r="C245" s="12">
        <v>0.41475481901808298</v>
      </c>
      <c r="D245" s="11">
        <v>0.54144788257509502</v>
      </c>
      <c r="E245" s="10">
        <v>0</v>
      </c>
      <c r="F245" s="10">
        <v>0</v>
      </c>
      <c r="G245" s="10">
        <v>0</v>
      </c>
      <c r="H245" s="10">
        <v>0</v>
      </c>
      <c r="I245" s="10">
        <v>0</v>
      </c>
      <c r="J245" s="10">
        <v>0</v>
      </c>
      <c r="K245" s="11">
        <v>0.75747567529648496</v>
      </c>
      <c r="L245" s="12">
        <v>0.32903067375925299</v>
      </c>
      <c r="M245" s="10">
        <v>0</v>
      </c>
      <c r="N245" s="10">
        <v>0.47254039387918001</v>
      </c>
      <c r="O245" s="10">
        <v>0</v>
      </c>
      <c r="P245" s="10">
        <v>0</v>
      </c>
      <c r="Q245" s="10">
        <v>0</v>
      </c>
      <c r="R245" s="10">
        <v>0</v>
      </c>
      <c r="S245" s="10">
        <v>0</v>
      </c>
      <c r="T245" s="10">
        <v>0</v>
      </c>
      <c r="U245" s="11">
        <v>0.71815664464621398</v>
      </c>
      <c r="V245" s="12">
        <v>0.26163589539717502</v>
      </c>
      <c r="W245" s="10">
        <v>0</v>
      </c>
      <c r="X245" s="12">
        <v>0.41475481901808298</v>
      </c>
      <c r="Y245" s="10">
        <v>0</v>
      </c>
      <c r="Z245" s="10">
        <v>0</v>
      </c>
      <c r="AA245" s="10">
        <v>0</v>
      </c>
      <c r="AB245" s="10">
        <v>0</v>
      </c>
      <c r="AC245" s="10">
        <v>0</v>
      </c>
      <c r="AD245" s="10">
        <v>0</v>
      </c>
      <c r="AE245" s="11">
        <v>0</v>
      </c>
      <c r="AF245" s="12">
        <v>0.40487783751768802</v>
      </c>
      <c r="AG245" s="10">
        <v>0</v>
      </c>
      <c r="AH245" s="11">
        <v>0.54144788257509502</v>
      </c>
      <c r="AI245" s="10">
        <v>0</v>
      </c>
      <c r="AJ245" s="10">
        <v>0</v>
      </c>
      <c r="AK245" s="10">
        <v>0</v>
      </c>
      <c r="AL245" s="10">
        <v>0.47254039387918001</v>
      </c>
      <c r="AM245" s="12">
        <v>0.41475481901808298</v>
      </c>
      <c r="AN245" s="11">
        <v>0.54144788257509502</v>
      </c>
      <c r="AO245" s="12">
        <v>5.3156754840513201E-2</v>
      </c>
      <c r="AP245" s="12">
        <v>0.222453999348977</v>
      </c>
      <c r="AQ245" s="11">
        <v>0.65371173397776405</v>
      </c>
      <c r="AR245" s="11">
        <v>0.75811497615977597</v>
      </c>
      <c r="AS245" s="12">
        <v>0.33859218119854201</v>
      </c>
      <c r="AT245" s="12">
        <v>0.14517398445865201</v>
      </c>
      <c r="AU245" s="11">
        <v>0.711536899760015</v>
      </c>
      <c r="AV245" s="12">
        <v>0.26991871803201201</v>
      </c>
      <c r="AW245" s="12">
        <v>9.9276862513842504E-2</v>
      </c>
      <c r="AX245" s="11">
        <v>0.64542371301780299</v>
      </c>
      <c r="AY245" s="12">
        <v>0.41535610379936</v>
      </c>
      <c r="AZ245" s="12">
        <v>0.19615047328817001</v>
      </c>
      <c r="BA245" s="11">
        <v>0.78772926472652205</v>
      </c>
      <c r="BB245" s="10">
        <v>0</v>
      </c>
      <c r="BC245" s="10">
        <v>0.47254039387918001</v>
      </c>
      <c r="BD245" s="10">
        <v>0</v>
      </c>
      <c r="BE245" s="12">
        <v>0.41475481901808298</v>
      </c>
      <c r="BF245" s="10">
        <v>0</v>
      </c>
      <c r="BG245" s="11">
        <v>0.54144788257509502</v>
      </c>
      <c r="BH245" s="10">
        <v>0.47254039387918001</v>
      </c>
      <c r="BI245" s="10">
        <v>0</v>
      </c>
      <c r="BJ245" s="12">
        <v>0.41475481901808298</v>
      </c>
      <c r="BK245" s="10">
        <v>0</v>
      </c>
      <c r="BL245" s="11">
        <v>0.54144788257509502</v>
      </c>
      <c r="BM245" s="10">
        <v>0</v>
      </c>
      <c r="BN245" s="10">
        <v>0.47023368294261703</v>
      </c>
      <c r="BO245" s="10">
        <v>0</v>
      </c>
      <c r="BP245" s="10">
        <v>0</v>
      </c>
      <c r="BQ245" s="12">
        <v>0.41032065775804999</v>
      </c>
      <c r="BR245" s="10">
        <v>0</v>
      </c>
      <c r="BS245" s="10">
        <v>0</v>
      </c>
      <c r="BT245" s="11">
        <v>0.54139953173490096</v>
      </c>
      <c r="BU245" s="10">
        <v>0</v>
      </c>
      <c r="BV245" s="10">
        <v>0</v>
      </c>
      <c r="BW245" s="10">
        <v>0</v>
      </c>
      <c r="BX245" s="10">
        <v>0</v>
      </c>
      <c r="BY245" s="10">
        <v>0</v>
      </c>
      <c r="BZ245" s="10">
        <v>0</v>
      </c>
      <c r="CA245" s="11">
        <v>0.75857127039598504</v>
      </c>
      <c r="CB245" s="10">
        <v>0</v>
      </c>
      <c r="CC245" s="10">
        <v>0</v>
      </c>
      <c r="CD245" s="10">
        <v>0</v>
      </c>
      <c r="CE245" s="10">
        <v>0.44264790412396599</v>
      </c>
      <c r="CF245" s="10">
        <v>0.49017711655039697</v>
      </c>
      <c r="CG245" s="11">
        <v>0</v>
      </c>
      <c r="CH245" s="11">
        <v>0</v>
      </c>
      <c r="CI245" s="11">
        <v>0</v>
      </c>
      <c r="CJ245" s="11">
        <v>0</v>
      </c>
      <c r="CK245" s="11">
        <v>0.497644092346057</v>
      </c>
      <c r="CL245" s="11">
        <v>0.56694335097137005</v>
      </c>
      <c r="CM245" s="10">
        <v>0.43326324034950497</v>
      </c>
      <c r="CN245" s="12">
        <v>0.38449910892671402</v>
      </c>
      <c r="CO245" s="10">
        <v>0.48287333439546598</v>
      </c>
      <c r="CP245" s="10">
        <v>0.47634823070330701</v>
      </c>
      <c r="CQ245" s="10">
        <v>0</v>
      </c>
      <c r="CR245" s="11">
        <v>0.78499146945874299</v>
      </c>
      <c r="CS245" s="11">
        <v>0</v>
      </c>
      <c r="CT245" s="10">
        <v>0.47215623318781402</v>
      </c>
      <c r="CU245" s="10">
        <v>0</v>
      </c>
      <c r="CV245" s="11">
        <v>0</v>
      </c>
      <c r="CW245" s="12">
        <v>0.108751082591956</v>
      </c>
      <c r="CX245" s="11">
        <v>0.54419147054410999</v>
      </c>
      <c r="CY245" s="11">
        <v>0.75747567529648496</v>
      </c>
      <c r="CZ245" s="10">
        <v>0</v>
      </c>
      <c r="DA245" s="10">
        <v>0</v>
      </c>
      <c r="DB245" s="10">
        <v>0</v>
      </c>
      <c r="DC245" s="10">
        <v>0</v>
      </c>
      <c r="DD245" s="10">
        <v>0</v>
      </c>
      <c r="DE245" s="10">
        <v>0</v>
      </c>
      <c r="DF245" s="12">
        <v>7.2062466925666105E-2</v>
      </c>
      <c r="DG245" s="10">
        <v>0.44686353130346701</v>
      </c>
      <c r="DH245" s="11">
        <v>0.71815664464621398</v>
      </c>
      <c r="DI245" s="10">
        <v>0</v>
      </c>
      <c r="DJ245" s="10">
        <v>0</v>
      </c>
      <c r="DK245" s="10">
        <v>0</v>
      </c>
      <c r="DL245" s="10">
        <v>0</v>
      </c>
      <c r="DM245" s="10">
        <v>0</v>
      </c>
      <c r="DN245" s="10">
        <v>0</v>
      </c>
      <c r="DO245" s="12">
        <v>0.14523130506113499</v>
      </c>
      <c r="DP245" s="11">
        <v>0.66000908617335996</v>
      </c>
      <c r="DQ245" s="11">
        <v>0</v>
      </c>
      <c r="DR245" s="10">
        <v>0</v>
      </c>
      <c r="DS245" s="10">
        <v>0</v>
      </c>
      <c r="DT245" s="10">
        <v>0</v>
      </c>
      <c r="DU245" s="10">
        <v>0</v>
      </c>
      <c r="DV245" s="10">
        <v>0</v>
      </c>
      <c r="DW245" s="10">
        <v>0</v>
      </c>
      <c r="DX245" s="10">
        <v>0</v>
      </c>
      <c r="DY245" s="10">
        <v>0</v>
      </c>
      <c r="DZ245" s="10">
        <v>0</v>
      </c>
      <c r="EA245" s="10">
        <v>0</v>
      </c>
      <c r="EB245" s="11">
        <v>0.75747567529648496</v>
      </c>
      <c r="EC245" s="12">
        <v>0.32903067375925299</v>
      </c>
      <c r="ED245" s="10">
        <v>0</v>
      </c>
      <c r="EE245" s="10">
        <v>0</v>
      </c>
      <c r="EF245" s="10">
        <v>0</v>
      </c>
      <c r="EG245" s="10">
        <v>0</v>
      </c>
      <c r="EH245" s="11">
        <v>0.71815664464621398</v>
      </c>
      <c r="EI245" s="12">
        <v>0.26163589539717502</v>
      </c>
      <c r="EJ245" s="10">
        <v>0</v>
      </c>
      <c r="EK245" s="10">
        <v>0</v>
      </c>
      <c r="EL245" s="10">
        <v>0</v>
      </c>
      <c r="EM245" s="10">
        <v>0</v>
      </c>
      <c r="EN245" s="11">
        <v>0</v>
      </c>
      <c r="EO245" s="12">
        <v>0.40487783751768802</v>
      </c>
      <c r="EP245" s="12">
        <v>0.108751082591956</v>
      </c>
      <c r="EQ245" s="11">
        <v>0.65059901366602502</v>
      </c>
      <c r="ER245" s="10">
        <v>0</v>
      </c>
      <c r="ES245" s="10">
        <v>0</v>
      </c>
      <c r="ET245" s="10">
        <v>0</v>
      </c>
      <c r="EU245" s="10">
        <v>0</v>
      </c>
      <c r="EV245" s="10">
        <v>0</v>
      </c>
      <c r="EW245" s="12">
        <v>7.2062466925666105E-2</v>
      </c>
      <c r="EX245" s="11">
        <v>0.58235923342028195</v>
      </c>
      <c r="EY245" s="10">
        <v>0</v>
      </c>
      <c r="EZ245" s="10">
        <v>0</v>
      </c>
      <c r="FA245" s="10">
        <v>0</v>
      </c>
      <c r="FB245" s="10">
        <v>0</v>
      </c>
      <c r="FC245" s="10">
        <v>0</v>
      </c>
      <c r="FD245" s="12">
        <v>0.14523130506113499</v>
      </c>
      <c r="FE245" s="11">
        <v>0.73633463549742095</v>
      </c>
      <c r="FF245" s="10">
        <v>0</v>
      </c>
      <c r="FG245" s="10">
        <v>0</v>
      </c>
      <c r="FH245" s="10">
        <v>0</v>
      </c>
      <c r="FI245" s="10">
        <v>0</v>
      </c>
      <c r="FJ245" s="10">
        <v>0</v>
      </c>
    </row>
    <row r="246" spans="1:166" x14ac:dyDescent="0.35">
      <c r="A246" s="13" t="s">
        <v>338</v>
      </c>
      <c r="B246" s="10">
        <v>0.61914155935275395</v>
      </c>
      <c r="C246" s="10">
        <v>0.59220607806749903</v>
      </c>
      <c r="D246" s="10">
        <v>0.64848548186309396</v>
      </c>
      <c r="E246" s="10">
        <v>0</v>
      </c>
      <c r="F246" s="10">
        <v>0</v>
      </c>
      <c r="G246" s="10">
        <v>0</v>
      </c>
      <c r="H246" s="10">
        <v>0</v>
      </c>
      <c r="I246" s="10">
        <v>0</v>
      </c>
      <c r="J246" s="10">
        <v>0</v>
      </c>
      <c r="K246" s="11">
        <v>0.790571248614648</v>
      </c>
      <c r="L246" s="12">
        <v>0.53279975357900899</v>
      </c>
      <c r="M246" s="10">
        <v>0</v>
      </c>
      <c r="N246" s="10">
        <v>0.61914155935275395</v>
      </c>
      <c r="O246" s="10">
        <v>0</v>
      </c>
      <c r="P246" s="10">
        <v>0</v>
      </c>
      <c r="Q246" s="10">
        <v>0</v>
      </c>
      <c r="R246" s="10">
        <v>0</v>
      </c>
      <c r="S246" s="10">
        <v>0</v>
      </c>
      <c r="T246" s="10">
        <v>0</v>
      </c>
      <c r="U246" s="11">
        <v>0.78008726292734698</v>
      </c>
      <c r="V246" s="12">
        <v>0.49738738429463802</v>
      </c>
      <c r="W246" s="10">
        <v>0</v>
      </c>
      <c r="X246" s="10">
        <v>0.59220607806749903</v>
      </c>
      <c r="Y246" s="10">
        <v>0</v>
      </c>
      <c r="Z246" s="10">
        <v>0</v>
      </c>
      <c r="AA246" s="10">
        <v>0</v>
      </c>
      <c r="AB246" s="10">
        <v>0</v>
      </c>
      <c r="AC246" s="10">
        <v>0</v>
      </c>
      <c r="AD246" s="10">
        <v>0</v>
      </c>
      <c r="AE246" s="11">
        <v>0</v>
      </c>
      <c r="AF246" s="10">
        <v>0.568954052319258</v>
      </c>
      <c r="AG246" s="10">
        <v>0</v>
      </c>
      <c r="AH246" s="10">
        <v>0.64848548186309396</v>
      </c>
      <c r="AI246" s="10">
        <v>0</v>
      </c>
      <c r="AJ246" s="10">
        <v>0</v>
      </c>
      <c r="AK246" s="10">
        <v>0</v>
      </c>
      <c r="AL246" s="10">
        <v>0.61914155935275395</v>
      </c>
      <c r="AM246" s="10">
        <v>0.59220607806749903</v>
      </c>
      <c r="AN246" s="10">
        <v>0.64848548186309396</v>
      </c>
      <c r="AO246" s="12">
        <v>0.24847284959820601</v>
      </c>
      <c r="AP246" s="10">
        <v>0.56605034960643197</v>
      </c>
      <c r="AQ246" s="11">
        <v>0.73770620482736304</v>
      </c>
      <c r="AR246" s="11">
        <v>0.78603795254159503</v>
      </c>
      <c r="AS246" s="12">
        <v>0.54150871545572099</v>
      </c>
      <c r="AT246" s="12">
        <v>0.42108405673660998</v>
      </c>
      <c r="AU246" s="11">
        <v>0.76447540533982505</v>
      </c>
      <c r="AV246" s="12">
        <v>0.50570966132324602</v>
      </c>
      <c r="AW246" s="12">
        <v>0.393248935484035</v>
      </c>
      <c r="AX246" s="11">
        <v>0.73767812480448103</v>
      </c>
      <c r="AY246" s="10">
        <v>0.57654344237086597</v>
      </c>
      <c r="AZ246" s="12">
        <v>0.44410366262480799</v>
      </c>
      <c r="BA246" s="11">
        <v>0.79425963357936702</v>
      </c>
      <c r="BB246" s="10">
        <v>0</v>
      </c>
      <c r="BC246" s="10">
        <v>0.61914155935275395</v>
      </c>
      <c r="BD246" s="10">
        <v>0</v>
      </c>
      <c r="BE246" s="10">
        <v>0.59220607806749903</v>
      </c>
      <c r="BF246" s="10">
        <v>0</v>
      </c>
      <c r="BG246" s="10">
        <v>0.64848548186309396</v>
      </c>
      <c r="BH246" s="10">
        <v>0.61914155935275395</v>
      </c>
      <c r="BI246" s="10">
        <v>0</v>
      </c>
      <c r="BJ246" s="10">
        <v>0.59220607806749903</v>
      </c>
      <c r="BK246" s="10">
        <v>0</v>
      </c>
      <c r="BL246" s="10">
        <v>0.64848548186309396</v>
      </c>
      <c r="BM246" s="10">
        <v>0</v>
      </c>
      <c r="BN246" s="10">
        <v>0.61691059436731099</v>
      </c>
      <c r="BO246" s="10">
        <v>0</v>
      </c>
      <c r="BP246" s="10">
        <v>0</v>
      </c>
      <c r="BQ246" s="10">
        <v>0.58944743776702602</v>
      </c>
      <c r="BR246" s="10">
        <v>0</v>
      </c>
      <c r="BS246" s="10">
        <v>0</v>
      </c>
      <c r="BT246" s="10">
        <v>0.64673744798899302</v>
      </c>
      <c r="BU246" s="10">
        <v>0</v>
      </c>
      <c r="BV246" s="10">
        <v>0</v>
      </c>
      <c r="BW246" s="10">
        <v>0</v>
      </c>
      <c r="BX246" s="10">
        <v>0</v>
      </c>
      <c r="BY246" s="10">
        <v>0</v>
      </c>
      <c r="BZ246" s="10">
        <v>0</v>
      </c>
      <c r="CA246" s="11">
        <v>0.78533999296747203</v>
      </c>
      <c r="CB246" s="10">
        <v>0</v>
      </c>
      <c r="CC246" s="10">
        <v>0</v>
      </c>
      <c r="CD246" s="10">
        <v>0</v>
      </c>
      <c r="CE246" s="10">
        <v>0.59348467559134299</v>
      </c>
      <c r="CF246" s="10">
        <v>0.61551234986569103</v>
      </c>
      <c r="CG246" s="10">
        <v>0</v>
      </c>
      <c r="CH246" s="11">
        <v>0</v>
      </c>
      <c r="CI246" s="11">
        <v>0</v>
      </c>
      <c r="CJ246" s="10">
        <v>0</v>
      </c>
      <c r="CK246" s="10">
        <v>0.61532996133520501</v>
      </c>
      <c r="CL246" s="10">
        <v>0.66229626848023204</v>
      </c>
      <c r="CM246" s="12">
        <v>0.57169701447386501</v>
      </c>
      <c r="CN246" s="10">
        <v>0.63250923055984598</v>
      </c>
      <c r="CO246" s="10">
        <v>0.64877202471595996</v>
      </c>
      <c r="CP246" s="10">
        <v>0.58912259620111496</v>
      </c>
      <c r="CQ246" s="10">
        <v>0</v>
      </c>
      <c r="CR246" s="11">
        <v>0.79157583312425805</v>
      </c>
      <c r="CS246" s="11">
        <v>0</v>
      </c>
      <c r="CT246" s="10">
        <v>0.61593248969604297</v>
      </c>
      <c r="CU246" s="10">
        <v>0</v>
      </c>
      <c r="CV246" s="11">
        <v>0</v>
      </c>
      <c r="CW246" s="12">
        <v>0.346254027617032</v>
      </c>
      <c r="CX246" s="11">
        <v>0.71501058310749299</v>
      </c>
      <c r="CY246" s="11">
        <v>0.790571248614648</v>
      </c>
      <c r="CZ246" s="10">
        <v>0</v>
      </c>
      <c r="DA246" s="10">
        <v>0</v>
      </c>
      <c r="DB246" s="10">
        <v>0</v>
      </c>
      <c r="DC246" s="10">
        <v>0</v>
      </c>
      <c r="DD246" s="10">
        <v>0</v>
      </c>
      <c r="DE246" s="10">
        <v>0</v>
      </c>
      <c r="DF246" s="12">
        <v>0.321208244633991</v>
      </c>
      <c r="DG246" s="10">
        <v>0.66952778286452796</v>
      </c>
      <c r="DH246" s="11">
        <v>0.78008726292734698</v>
      </c>
      <c r="DI246" s="10">
        <v>0</v>
      </c>
      <c r="DJ246" s="10">
        <v>0</v>
      </c>
      <c r="DK246" s="10">
        <v>0</v>
      </c>
      <c r="DL246" s="10">
        <v>0</v>
      </c>
      <c r="DM246" s="10">
        <v>0</v>
      </c>
      <c r="DN246" s="10">
        <v>0</v>
      </c>
      <c r="DO246" s="12">
        <v>0.36268178692098002</v>
      </c>
      <c r="DP246" s="11">
        <v>0.77163921871139096</v>
      </c>
      <c r="DQ246" s="11">
        <v>0</v>
      </c>
      <c r="DR246" s="10">
        <v>0</v>
      </c>
      <c r="DS246" s="10">
        <v>0</v>
      </c>
      <c r="DT246" s="10">
        <v>0</v>
      </c>
      <c r="DU246" s="10">
        <v>0</v>
      </c>
      <c r="DV246" s="10">
        <v>0</v>
      </c>
      <c r="DW246" s="10">
        <v>0</v>
      </c>
      <c r="DX246" s="10">
        <v>0</v>
      </c>
      <c r="DY246" s="10">
        <v>0</v>
      </c>
      <c r="DZ246" s="10">
        <v>0</v>
      </c>
      <c r="EA246" s="10">
        <v>0</v>
      </c>
      <c r="EB246" s="11">
        <v>0.790571248614648</v>
      </c>
      <c r="EC246" s="12">
        <v>0.53279975357900899</v>
      </c>
      <c r="ED246" s="10">
        <v>0</v>
      </c>
      <c r="EE246" s="10">
        <v>0</v>
      </c>
      <c r="EF246" s="10">
        <v>0</v>
      </c>
      <c r="EG246" s="10">
        <v>0</v>
      </c>
      <c r="EH246" s="11">
        <v>0.78008726292734698</v>
      </c>
      <c r="EI246" s="12">
        <v>0.49738738429463802</v>
      </c>
      <c r="EJ246" s="10">
        <v>0</v>
      </c>
      <c r="EK246" s="10">
        <v>0</v>
      </c>
      <c r="EL246" s="10">
        <v>0</v>
      </c>
      <c r="EM246" s="10">
        <v>0</v>
      </c>
      <c r="EN246" s="11">
        <v>0</v>
      </c>
      <c r="EO246" s="10">
        <v>0.568954052319258</v>
      </c>
      <c r="EP246" s="12">
        <v>0.346254027617032</v>
      </c>
      <c r="EQ246" s="11">
        <v>0.75270781803685904</v>
      </c>
      <c r="ER246" s="10">
        <v>0</v>
      </c>
      <c r="ES246" s="10">
        <v>0</v>
      </c>
      <c r="ET246" s="10">
        <v>0</v>
      </c>
      <c r="EU246" s="10">
        <v>0</v>
      </c>
      <c r="EV246" s="10">
        <v>0</v>
      </c>
      <c r="EW246" s="12">
        <v>0.321208244633991</v>
      </c>
      <c r="EX246" s="11">
        <v>0.724746045474297</v>
      </c>
      <c r="EY246" s="10">
        <v>0</v>
      </c>
      <c r="EZ246" s="10">
        <v>0</v>
      </c>
      <c r="FA246" s="10">
        <v>0</v>
      </c>
      <c r="FB246" s="10">
        <v>0</v>
      </c>
      <c r="FC246" s="10">
        <v>0</v>
      </c>
      <c r="FD246" s="12">
        <v>0.36268178692098002</v>
      </c>
      <c r="FE246" s="11">
        <v>0.78906353245843797</v>
      </c>
      <c r="FF246" s="10">
        <v>0</v>
      </c>
      <c r="FG246" s="10">
        <v>0</v>
      </c>
      <c r="FH246" s="10">
        <v>0</v>
      </c>
      <c r="FI246" s="10">
        <v>0</v>
      </c>
      <c r="FJ246" s="10">
        <v>0</v>
      </c>
    </row>
    <row r="247" spans="1:166" x14ac:dyDescent="0.35">
      <c r="A247" s="13" t="s">
        <v>112</v>
      </c>
      <c r="B247" s="10">
        <v>5.81209294481407E-2</v>
      </c>
      <c r="C247" s="10">
        <v>6.5415911983177796E-2</v>
      </c>
      <c r="D247" s="10">
        <v>4.6529150328651701E-2</v>
      </c>
      <c r="E247" s="10">
        <v>0</v>
      </c>
      <c r="F247" s="10">
        <v>0</v>
      </c>
      <c r="G247" s="10">
        <v>0</v>
      </c>
      <c r="H247" s="10">
        <v>0</v>
      </c>
      <c r="I247" s="10">
        <v>0</v>
      </c>
      <c r="J247" s="10">
        <v>0</v>
      </c>
      <c r="K247" s="12">
        <v>1.0528582706407399E-2</v>
      </c>
      <c r="L247" s="11">
        <v>8.2091159904627106E-2</v>
      </c>
      <c r="M247" s="10">
        <v>0</v>
      </c>
      <c r="N247" s="10">
        <v>5.81209294481407E-2</v>
      </c>
      <c r="O247" s="10">
        <v>0</v>
      </c>
      <c r="P247" s="10">
        <v>0</v>
      </c>
      <c r="Q247" s="10">
        <v>0</v>
      </c>
      <c r="R247" s="10">
        <v>0</v>
      </c>
      <c r="S247" s="10">
        <v>0</v>
      </c>
      <c r="T247" s="10">
        <v>0</v>
      </c>
      <c r="U247" s="10">
        <v>2.0418426017198999E-2</v>
      </c>
      <c r="V247" s="11">
        <v>8.8124959967622998E-2</v>
      </c>
      <c r="W247" s="10">
        <v>0</v>
      </c>
      <c r="X247" s="10">
        <v>6.5415911983177796E-2</v>
      </c>
      <c r="Y247" s="10">
        <v>0</v>
      </c>
      <c r="Z247" s="10">
        <v>0</v>
      </c>
      <c r="AA247" s="10">
        <v>0</v>
      </c>
      <c r="AB247" s="10">
        <v>0</v>
      </c>
      <c r="AC247" s="10">
        <v>0</v>
      </c>
      <c r="AD247" s="10">
        <v>0</v>
      </c>
      <c r="AE247" s="12">
        <v>0</v>
      </c>
      <c r="AF247" s="10">
        <v>6.9943936238324803E-2</v>
      </c>
      <c r="AG247" s="10">
        <v>0</v>
      </c>
      <c r="AH247" s="10">
        <v>4.6529150328651701E-2</v>
      </c>
      <c r="AI247" s="10">
        <v>0</v>
      </c>
      <c r="AJ247" s="10">
        <v>0</v>
      </c>
      <c r="AK247" s="10">
        <v>0</v>
      </c>
      <c r="AL247" s="10">
        <v>5.81209294481407E-2</v>
      </c>
      <c r="AM247" s="10">
        <v>6.5415911983177796E-2</v>
      </c>
      <c r="AN247" s="10">
        <v>4.6529150328651701E-2</v>
      </c>
      <c r="AO247" s="10">
        <v>6.2639597982045603E-2</v>
      </c>
      <c r="AP247" s="11">
        <v>0.13072906325202199</v>
      </c>
      <c r="AQ247" s="10">
        <v>4.9241382286514201E-2</v>
      </c>
      <c r="AR247" s="12">
        <v>1.10094737459808E-2</v>
      </c>
      <c r="AS247" s="11">
        <v>8.0476192460239501E-2</v>
      </c>
      <c r="AT247" s="11">
        <v>9.9647902390747597E-2</v>
      </c>
      <c r="AU247" s="12">
        <v>2.80661160464672E-2</v>
      </c>
      <c r="AV247" s="11">
        <v>8.5861150190863406E-2</v>
      </c>
      <c r="AW247" s="11">
        <v>0.104575920442669</v>
      </c>
      <c r="AX247" s="10">
        <v>3.6783179793379701E-2</v>
      </c>
      <c r="AY247" s="10">
        <v>6.8712439186296895E-2</v>
      </c>
      <c r="AZ247" s="10">
        <v>8.4745197304683606E-2</v>
      </c>
      <c r="BA247" s="12">
        <v>1.9271775623589501E-2</v>
      </c>
      <c r="BB247" s="10">
        <v>0</v>
      </c>
      <c r="BC247" s="10">
        <v>5.81209294481407E-2</v>
      </c>
      <c r="BD247" s="10">
        <v>0</v>
      </c>
      <c r="BE247" s="10">
        <v>6.5415911983177796E-2</v>
      </c>
      <c r="BF247" s="10">
        <v>0</v>
      </c>
      <c r="BG247" s="10">
        <v>4.6529150328651701E-2</v>
      </c>
      <c r="BH247" s="10">
        <v>5.81209294481407E-2</v>
      </c>
      <c r="BI247" s="10">
        <v>0</v>
      </c>
      <c r="BJ247" s="10">
        <v>6.5415911983177796E-2</v>
      </c>
      <c r="BK247" s="10">
        <v>0</v>
      </c>
      <c r="BL247" s="10">
        <v>4.6529150328651701E-2</v>
      </c>
      <c r="BM247" s="10">
        <v>0</v>
      </c>
      <c r="BN247" s="10">
        <v>5.8671613123268497E-2</v>
      </c>
      <c r="BO247" s="10">
        <v>0</v>
      </c>
      <c r="BP247" s="10">
        <v>0</v>
      </c>
      <c r="BQ247" s="10">
        <v>6.6069129602904703E-2</v>
      </c>
      <c r="BR247" s="10">
        <v>0</v>
      </c>
      <c r="BS247" s="10">
        <v>0</v>
      </c>
      <c r="BT247" s="10">
        <v>4.6957938103395401E-2</v>
      </c>
      <c r="BU247" s="10">
        <v>0</v>
      </c>
      <c r="BV247" s="10">
        <v>0</v>
      </c>
      <c r="BW247" s="10">
        <v>0</v>
      </c>
      <c r="BX247" s="10">
        <v>0</v>
      </c>
      <c r="BY247" s="10">
        <v>0</v>
      </c>
      <c r="BZ247" s="10">
        <v>0</v>
      </c>
      <c r="CA247" s="12">
        <v>1.1460723809328201E-2</v>
      </c>
      <c r="CB247" s="10">
        <v>0</v>
      </c>
      <c r="CC247" s="10">
        <v>0</v>
      </c>
      <c r="CD247" s="11">
        <v>0</v>
      </c>
      <c r="CE247" s="10">
        <v>6.2046138616523298E-2</v>
      </c>
      <c r="CF247" s="10">
        <v>5.1353207271578299E-2</v>
      </c>
      <c r="CG247" s="10">
        <v>0</v>
      </c>
      <c r="CH247" s="12">
        <v>0</v>
      </c>
      <c r="CI247" s="10">
        <v>0</v>
      </c>
      <c r="CJ247" s="10">
        <v>0</v>
      </c>
      <c r="CK247" s="10">
        <v>5.8425041714640802E-2</v>
      </c>
      <c r="CL247" s="10">
        <v>3.7092301294562202E-2</v>
      </c>
      <c r="CM247" s="10">
        <v>7.8243724207216606E-2</v>
      </c>
      <c r="CN247" s="10">
        <v>5.7054376057698399E-2</v>
      </c>
      <c r="CO247" s="10">
        <v>5.2503446147503498E-2</v>
      </c>
      <c r="CP247" s="10">
        <v>6.4254185962287394E-2</v>
      </c>
      <c r="CQ247" s="10">
        <v>0</v>
      </c>
      <c r="CR247" s="12">
        <v>0</v>
      </c>
      <c r="CS247" s="10">
        <v>0</v>
      </c>
      <c r="CT247" s="10">
        <v>5.8610649751555603E-2</v>
      </c>
      <c r="CU247" s="10">
        <v>0</v>
      </c>
      <c r="CV247" s="10">
        <v>0</v>
      </c>
      <c r="CW247" s="11">
        <v>9.5911235233187606E-2</v>
      </c>
      <c r="CX247" s="10">
        <v>6.8592231549246596E-2</v>
      </c>
      <c r="CY247" s="12">
        <v>1.0528582706407399E-2</v>
      </c>
      <c r="CZ247" s="10">
        <v>0</v>
      </c>
      <c r="DA247" s="10">
        <v>0</v>
      </c>
      <c r="DB247" s="10">
        <v>0</v>
      </c>
      <c r="DC247" s="10">
        <v>0</v>
      </c>
      <c r="DD247" s="10">
        <v>0</v>
      </c>
      <c r="DE247" s="10">
        <v>0</v>
      </c>
      <c r="DF247" s="11">
        <v>9.8068660635176302E-2</v>
      </c>
      <c r="DG247" s="10">
        <v>7.8409209286416801E-2</v>
      </c>
      <c r="DH247" s="10">
        <v>2.0418426017198999E-2</v>
      </c>
      <c r="DI247" s="10">
        <v>0</v>
      </c>
      <c r="DJ247" s="10">
        <v>0</v>
      </c>
      <c r="DK247" s="10">
        <v>0</v>
      </c>
      <c r="DL247" s="10">
        <v>0</v>
      </c>
      <c r="DM247" s="10">
        <v>0</v>
      </c>
      <c r="DN247" s="10">
        <v>0</v>
      </c>
      <c r="DO247" s="10">
        <v>8.8557099063137898E-2</v>
      </c>
      <c r="DP247" s="10">
        <v>5.1654458508748398E-2</v>
      </c>
      <c r="DQ247" s="12">
        <v>0</v>
      </c>
      <c r="DR247" s="10">
        <v>0</v>
      </c>
      <c r="DS247" s="10">
        <v>0</v>
      </c>
      <c r="DT247" s="10">
        <v>0</v>
      </c>
      <c r="DU247" s="10">
        <v>0</v>
      </c>
      <c r="DV247" s="10">
        <v>0</v>
      </c>
      <c r="DW247" s="10">
        <v>0</v>
      </c>
      <c r="DX247" s="10">
        <v>0</v>
      </c>
      <c r="DY247" s="10">
        <v>0</v>
      </c>
      <c r="DZ247" s="10">
        <v>0</v>
      </c>
      <c r="EA247" s="10">
        <v>0</v>
      </c>
      <c r="EB247" s="12">
        <v>1.0528582706407399E-2</v>
      </c>
      <c r="EC247" s="11">
        <v>8.2091159904627106E-2</v>
      </c>
      <c r="ED247" s="10">
        <v>0</v>
      </c>
      <c r="EE247" s="10">
        <v>0</v>
      </c>
      <c r="EF247" s="10">
        <v>0</v>
      </c>
      <c r="EG247" s="10">
        <v>0</v>
      </c>
      <c r="EH247" s="10">
        <v>2.0418426017198999E-2</v>
      </c>
      <c r="EI247" s="11">
        <v>8.8124959967622998E-2</v>
      </c>
      <c r="EJ247" s="10">
        <v>0</v>
      </c>
      <c r="EK247" s="10">
        <v>0</v>
      </c>
      <c r="EL247" s="10">
        <v>0</v>
      </c>
      <c r="EM247" s="10">
        <v>0</v>
      </c>
      <c r="EN247" s="12">
        <v>0</v>
      </c>
      <c r="EO247" s="10">
        <v>6.9943936238324803E-2</v>
      </c>
      <c r="EP247" s="11">
        <v>9.5911235233187606E-2</v>
      </c>
      <c r="EQ247" s="12">
        <v>3.9624262612056399E-2</v>
      </c>
      <c r="ER247" s="10">
        <v>0</v>
      </c>
      <c r="ES247" s="10">
        <v>0</v>
      </c>
      <c r="ET247" s="10">
        <v>0</v>
      </c>
      <c r="EU247" s="10">
        <v>0</v>
      </c>
      <c r="EV247" s="10">
        <v>0</v>
      </c>
      <c r="EW247" s="11">
        <v>9.8068660635176302E-2</v>
      </c>
      <c r="EX247" s="10">
        <v>4.9446063858395103E-2</v>
      </c>
      <c r="EY247" s="10">
        <v>0</v>
      </c>
      <c r="EZ247" s="10">
        <v>0</v>
      </c>
      <c r="FA247" s="10">
        <v>0</v>
      </c>
      <c r="FB247" s="10">
        <v>0</v>
      </c>
      <c r="FC247" s="10">
        <v>0</v>
      </c>
      <c r="FD247" s="10">
        <v>8.8557099063137898E-2</v>
      </c>
      <c r="FE247" s="12">
        <v>2.5856894482513201E-2</v>
      </c>
      <c r="FF247" s="10">
        <v>0</v>
      </c>
      <c r="FG247" s="10">
        <v>0</v>
      </c>
      <c r="FH247" s="10">
        <v>0</v>
      </c>
      <c r="FI247" s="10">
        <v>0</v>
      </c>
      <c r="FJ247" s="10">
        <v>0</v>
      </c>
    </row>
    <row r="248" spans="1:166" x14ac:dyDescent="0.35">
      <c r="A248" s="13" t="s">
        <v>339</v>
      </c>
      <c r="B248" s="10">
        <v>0.208956327628086</v>
      </c>
      <c r="C248" s="10">
        <v>0.23133902816034499</v>
      </c>
      <c r="D248" s="10">
        <v>0.18826330509623099</v>
      </c>
      <c r="E248" s="10">
        <v>0</v>
      </c>
      <c r="F248" s="10">
        <v>0</v>
      </c>
      <c r="G248" s="10">
        <v>0</v>
      </c>
      <c r="H248" s="10">
        <v>0</v>
      </c>
      <c r="I248" s="10">
        <v>0</v>
      </c>
      <c r="J248" s="10">
        <v>0</v>
      </c>
      <c r="K248" s="12">
        <v>4.5464466084431401E-2</v>
      </c>
      <c r="L248" s="11">
        <v>0.29130018892637599</v>
      </c>
      <c r="M248" s="10">
        <v>0</v>
      </c>
      <c r="N248" s="10">
        <v>0.208956327628086</v>
      </c>
      <c r="O248" s="10">
        <v>0</v>
      </c>
      <c r="P248" s="10">
        <v>0</v>
      </c>
      <c r="Q248" s="10">
        <v>0</v>
      </c>
      <c r="R248" s="10">
        <v>0</v>
      </c>
      <c r="S248" s="10">
        <v>0</v>
      </c>
      <c r="T248" s="10">
        <v>0</v>
      </c>
      <c r="U248" s="12">
        <v>4.24803724023885E-2</v>
      </c>
      <c r="V248" s="11">
        <v>0.32665102579345501</v>
      </c>
      <c r="W248" s="10">
        <v>0</v>
      </c>
      <c r="X248" s="10">
        <v>0.23133902816034499</v>
      </c>
      <c r="Y248" s="10">
        <v>0</v>
      </c>
      <c r="Z248" s="10">
        <v>0</v>
      </c>
      <c r="AA248" s="10">
        <v>0</v>
      </c>
      <c r="AB248" s="10">
        <v>0</v>
      </c>
      <c r="AC248" s="10">
        <v>0</v>
      </c>
      <c r="AD248" s="10">
        <v>0</v>
      </c>
      <c r="AE248" s="12">
        <v>0</v>
      </c>
      <c r="AF248" s="11">
        <v>0.25777992867067501</v>
      </c>
      <c r="AG248" s="10">
        <v>0</v>
      </c>
      <c r="AH248" s="10">
        <v>0.18826330509623099</v>
      </c>
      <c r="AI248" s="10">
        <v>0</v>
      </c>
      <c r="AJ248" s="10">
        <v>0</v>
      </c>
      <c r="AK248" s="10">
        <v>0</v>
      </c>
      <c r="AL248" s="10">
        <v>0.208956327628086</v>
      </c>
      <c r="AM248" s="10">
        <v>0.23133902816034499</v>
      </c>
      <c r="AN248" s="10">
        <v>0.18826330509623099</v>
      </c>
      <c r="AO248" s="11">
        <v>0.66362525497460501</v>
      </c>
      <c r="AP248" s="10">
        <v>0.20663697672377701</v>
      </c>
      <c r="AQ248" s="12">
        <v>6.9327473365176598E-2</v>
      </c>
      <c r="AR248" s="12">
        <v>4.7541047042064702E-2</v>
      </c>
      <c r="AS248" s="11">
        <v>0.283675510781003</v>
      </c>
      <c r="AT248" s="11">
        <v>0.41524085005003297</v>
      </c>
      <c r="AU248" s="12">
        <v>5.7260762718964499E-2</v>
      </c>
      <c r="AV248" s="11">
        <v>0.31825980739118298</v>
      </c>
      <c r="AW248" s="11">
        <v>0.44993965656961699</v>
      </c>
      <c r="AX248" s="12">
        <v>7.1504199313489794E-2</v>
      </c>
      <c r="AY248" s="11">
        <v>0.25324121896540103</v>
      </c>
      <c r="AZ248" s="11">
        <v>0.391710764148475</v>
      </c>
      <c r="BA248" s="12">
        <v>4.3155580384207901E-2</v>
      </c>
      <c r="BB248" s="10">
        <v>0</v>
      </c>
      <c r="BC248" s="10">
        <v>0.208956327628086</v>
      </c>
      <c r="BD248" s="10">
        <v>0</v>
      </c>
      <c r="BE248" s="10">
        <v>0.23133902816034499</v>
      </c>
      <c r="BF248" s="10">
        <v>0</v>
      </c>
      <c r="BG248" s="10">
        <v>0.18826330509623099</v>
      </c>
      <c r="BH248" s="10">
        <v>0.208956327628086</v>
      </c>
      <c r="BI248" s="10">
        <v>0</v>
      </c>
      <c r="BJ248" s="10">
        <v>0.23133902816034499</v>
      </c>
      <c r="BK248" s="10">
        <v>0</v>
      </c>
      <c r="BL248" s="10">
        <v>0.18826330509623099</v>
      </c>
      <c r="BM248" s="10">
        <v>0</v>
      </c>
      <c r="BN248" s="10">
        <v>0.21023456528822601</v>
      </c>
      <c r="BO248" s="10">
        <v>0</v>
      </c>
      <c r="BP248" s="10">
        <v>0</v>
      </c>
      <c r="BQ248" s="10">
        <v>0.23364908888935701</v>
      </c>
      <c r="BR248" s="10">
        <v>0</v>
      </c>
      <c r="BS248" s="10">
        <v>0</v>
      </c>
      <c r="BT248" s="10">
        <v>0.18850690306575399</v>
      </c>
      <c r="BU248" s="10">
        <v>0</v>
      </c>
      <c r="BV248" s="10">
        <v>0</v>
      </c>
      <c r="BW248" s="10">
        <v>0</v>
      </c>
      <c r="BX248" s="10">
        <v>0</v>
      </c>
      <c r="BY248" s="10">
        <v>0</v>
      </c>
      <c r="BZ248" s="10">
        <v>0</v>
      </c>
      <c r="CA248" s="12">
        <v>4.5523162210718601E-2</v>
      </c>
      <c r="CB248" s="10">
        <v>0</v>
      </c>
      <c r="CC248" s="10">
        <v>0</v>
      </c>
      <c r="CD248" s="10">
        <v>0</v>
      </c>
      <c r="CE248" s="10">
        <v>0.18458256953327401</v>
      </c>
      <c r="CF248" s="10">
        <v>0.226022761110377</v>
      </c>
      <c r="CG248" s="10">
        <v>0</v>
      </c>
      <c r="CH248" s="12">
        <v>0</v>
      </c>
      <c r="CI248" s="12">
        <v>0</v>
      </c>
      <c r="CJ248" s="12">
        <v>0</v>
      </c>
      <c r="CK248" s="10">
        <v>0.20159692720167799</v>
      </c>
      <c r="CL248" s="12">
        <v>0.146724807038773</v>
      </c>
      <c r="CM248" s="11">
        <v>0.25257458435160202</v>
      </c>
      <c r="CN248" s="10">
        <v>0.23476651136955901</v>
      </c>
      <c r="CO248" s="10">
        <v>0.20284208347562499</v>
      </c>
      <c r="CP248" s="10">
        <v>0.20384980354991</v>
      </c>
      <c r="CQ248" s="10">
        <v>0</v>
      </c>
      <c r="CR248" s="12">
        <v>3.5258937226153503E-2</v>
      </c>
      <c r="CS248" s="12">
        <v>0</v>
      </c>
      <c r="CT248" s="10">
        <v>0.210716969743381</v>
      </c>
      <c r="CU248" s="10">
        <v>0</v>
      </c>
      <c r="CV248" s="12">
        <v>0</v>
      </c>
      <c r="CW248" s="11">
        <v>0.50408282755084999</v>
      </c>
      <c r="CX248" s="12">
        <v>8.3462132637012701E-2</v>
      </c>
      <c r="CY248" s="12">
        <v>4.5464466084431401E-2</v>
      </c>
      <c r="CZ248" s="10">
        <v>0</v>
      </c>
      <c r="DA248" s="10">
        <v>0</v>
      </c>
      <c r="DB248" s="10">
        <v>0</v>
      </c>
      <c r="DC248" s="10">
        <v>0</v>
      </c>
      <c r="DD248" s="10">
        <v>0</v>
      </c>
      <c r="DE248" s="10">
        <v>0</v>
      </c>
      <c r="DF248" s="11">
        <v>0.54191817679295795</v>
      </c>
      <c r="DG248" s="12">
        <v>0.116318671784712</v>
      </c>
      <c r="DH248" s="12">
        <v>4.24803724023885E-2</v>
      </c>
      <c r="DI248" s="10">
        <v>0</v>
      </c>
      <c r="DJ248" s="10">
        <v>0</v>
      </c>
      <c r="DK248" s="10">
        <v>0</v>
      </c>
      <c r="DL248" s="10">
        <v>0</v>
      </c>
      <c r="DM248" s="10">
        <v>0</v>
      </c>
      <c r="DN248" s="10">
        <v>0</v>
      </c>
      <c r="DO248" s="11">
        <v>0.47717472378836201</v>
      </c>
      <c r="DP248" s="12">
        <v>4.2200434897549897E-2</v>
      </c>
      <c r="DQ248" s="12">
        <v>0</v>
      </c>
      <c r="DR248" s="10">
        <v>0</v>
      </c>
      <c r="DS248" s="10">
        <v>0</v>
      </c>
      <c r="DT248" s="10">
        <v>0</v>
      </c>
      <c r="DU248" s="10">
        <v>0</v>
      </c>
      <c r="DV248" s="10">
        <v>0</v>
      </c>
      <c r="DW248" s="10">
        <v>0</v>
      </c>
      <c r="DX248" s="10">
        <v>0</v>
      </c>
      <c r="DY248" s="10">
        <v>0</v>
      </c>
      <c r="DZ248" s="10">
        <v>0</v>
      </c>
      <c r="EA248" s="10">
        <v>0</v>
      </c>
      <c r="EB248" s="12">
        <v>4.5464466084431401E-2</v>
      </c>
      <c r="EC248" s="11">
        <v>0.29130018892637599</v>
      </c>
      <c r="ED248" s="10">
        <v>0</v>
      </c>
      <c r="EE248" s="10">
        <v>0</v>
      </c>
      <c r="EF248" s="10">
        <v>0</v>
      </c>
      <c r="EG248" s="10">
        <v>0</v>
      </c>
      <c r="EH248" s="12">
        <v>4.24803724023885E-2</v>
      </c>
      <c r="EI248" s="11">
        <v>0.32665102579345501</v>
      </c>
      <c r="EJ248" s="10">
        <v>0</v>
      </c>
      <c r="EK248" s="10">
        <v>0</v>
      </c>
      <c r="EL248" s="10">
        <v>0</v>
      </c>
      <c r="EM248" s="10">
        <v>0</v>
      </c>
      <c r="EN248" s="12">
        <v>0</v>
      </c>
      <c r="EO248" s="11">
        <v>0.25777992867067501</v>
      </c>
      <c r="EP248" s="11">
        <v>0.50408282755084999</v>
      </c>
      <c r="EQ248" s="12">
        <v>6.4505087285622806E-2</v>
      </c>
      <c r="ER248" s="10">
        <v>0</v>
      </c>
      <c r="ES248" s="10">
        <v>0</v>
      </c>
      <c r="ET248" s="10">
        <v>0</v>
      </c>
      <c r="EU248" s="10">
        <v>0</v>
      </c>
      <c r="EV248" s="10">
        <v>0</v>
      </c>
      <c r="EW248" s="11">
        <v>0.54191817679295795</v>
      </c>
      <c r="EX248" s="12">
        <v>7.9440580429404606E-2</v>
      </c>
      <c r="EY248" s="10">
        <v>0</v>
      </c>
      <c r="EZ248" s="10">
        <v>0</v>
      </c>
      <c r="FA248" s="10">
        <v>0</v>
      </c>
      <c r="FB248" s="10">
        <v>0</v>
      </c>
      <c r="FC248" s="10">
        <v>0</v>
      </c>
      <c r="FD248" s="11">
        <v>0.47717472378836201</v>
      </c>
      <c r="FE248" s="12">
        <v>4.6156660734265401E-2</v>
      </c>
      <c r="FF248" s="10">
        <v>0</v>
      </c>
      <c r="FG248" s="10">
        <v>0</v>
      </c>
      <c r="FH248" s="10">
        <v>0</v>
      </c>
      <c r="FI248" s="10">
        <v>0</v>
      </c>
      <c r="FJ248" s="10">
        <v>0</v>
      </c>
    </row>
    <row r="250" spans="1:166" ht="28.5" customHeight="1" x14ac:dyDescent="0.35">
      <c r="A250" s="23" t="s">
        <v>340</v>
      </c>
      <c r="B250" s="23"/>
      <c r="C250" s="23"/>
      <c r="D250" s="23"/>
      <c r="E250" s="23"/>
      <c r="F250" s="23"/>
      <c r="G250" s="23"/>
      <c r="H250" s="23"/>
      <c r="I250" s="23"/>
      <c r="J250" s="23"/>
      <c r="K250" s="23"/>
      <c r="L250" s="23"/>
      <c r="M250" s="23"/>
      <c r="N250" s="23"/>
      <c r="O250" s="23"/>
      <c r="P250" s="23"/>
      <c r="Q250" s="23"/>
      <c r="R250" s="23"/>
      <c r="S250" s="23"/>
      <c r="T250" s="23"/>
      <c r="U250" s="23"/>
      <c r="V250" s="23"/>
      <c r="W250" s="23"/>
      <c r="X250" s="23"/>
      <c r="Y250" s="23"/>
      <c r="Z250" s="23"/>
      <c r="AA250" s="23"/>
      <c r="AB250" s="23"/>
      <c r="AC250" s="23"/>
      <c r="AD250" s="23"/>
      <c r="AE250" s="23"/>
      <c r="AF250" s="23"/>
      <c r="AG250" s="23"/>
      <c r="AH250" s="23"/>
      <c r="AI250" s="23"/>
      <c r="AJ250" s="23"/>
      <c r="AK250" s="23"/>
      <c r="AL250" s="23"/>
      <c r="AM250" s="23"/>
      <c r="AN250" s="23"/>
      <c r="AO250" s="23"/>
      <c r="AP250" s="23"/>
      <c r="AQ250" s="23"/>
      <c r="AR250" s="23"/>
      <c r="AS250" s="23"/>
      <c r="AT250" s="23"/>
      <c r="AU250" s="23"/>
      <c r="AV250" s="23"/>
      <c r="AW250" s="23"/>
      <c r="AX250" s="23"/>
      <c r="AY250" s="23"/>
      <c r="AZ250" s="23"/>
      <c r="BA250" s="23"/>
      <c r="BB250" s="23"/>
      <c r="BC250" s="23"/>
      <c r="BD250" s="23"/>
      <c r="BE250" s="23"/>
      <c r="BF250" s="23"/>
      <c r="BG250" s="23"/>
      <c r="BH250" s="23"/>
      <c r="BI250" s="23"/>
      <c r="BJ250" s="23"/>
      <c r="BK250" s="23"/>
      <c r="BL250" s="23"/>
      <c r="BM250" s="23"/>
      <c r="BN250" s="23"/>
      <c r="BO250" s="23"/>
      <c r="BP250" s="23"/>
      <c r="BQ250" s="23"/>
      <c r="BR250" s="23"/>
      <c r="BS250" s="23"/>
      <c r="BT250" s="23"/>
      <c r="BU250" s="23"/>
      <c r="BV250" s="23"/>
      <c r="BW250" s="23"/>
      <c r="BX250" s="23"/>
      <c r="BY250" s="23"/>
      <c r="BZ250" s="23"/>
      <c r="CA250" s="23"/>
      <c r="CB250" s="23"/>
      <c r="CC250" s="23"/>
      <c r="CD250" s="23"/>
      <c r="CE250" s="23"/>
      <c r="CF250" s="23"/>
      <c r="CG250" s="23"/>
      <c r="CH250" s="23"/>
      <c r="CI250" s="23"/>
      <c r="CJ250" s="23"/>
      <c r="CK250" s="23"/>
      <c r="CL250" s="23"/>
      <c r="CM250" s="23"/>
      <c r="CN250" s="23"/>
      <c r="CO250" s="23"/>
      <c r="CP250" s="23"/>
      <c r="CQ250" s="23"/>
      <c r="CR250" s="23"/>
      <c r="CS250" s="23"/>
      <c r="CT250" s="23"/>
      <c r="CU250" s="23"/>
      <c r="CV250" s="23"/>
      <c r="CW250" s="23"/>
      <c r="CX250" s="23"/>
      <c r="CY250" s="23"/>
      <c r="CZ250" s="23"/>
      <c r="DA250" s="23"/>
      <c r="DB250" s="23"/>
      <c r="DC250" s="23"/>
      <c r="DD250" s="23"/>
      <c r="DE250" s="23"/>
      <c r="DF250" s="23"/>
      <c r="DG250" s="23"/>
      <c r="DH250" s="23"/>
      <c r="DI250" s="23"/>
      <c r="DJ250" s="23"/>
      <c r="DK250" s="23"/>
      <c r="DL250" s="23"/>
      <c r="DM250" s="23"/>
      <c r="DN250" s="23"/>
      <c r="DO250" s="23"/>
      <c r="DP250" s="23"/>
      <c r="DQ250" s="23"/>
      <c r="DR250" s="23"/>
      <c r="DS250" s="23"/>
      <c r="DT250" s="23"/>
      <c r="DU250" s="23"/>
      <c r="DV250" s="23"/>
      <c r="DW250" s="23"/>
      <c r="DX250" s="23"/>
      <c r="DY250" s="23"/>
      <c r="DZ250" s="23"/>
      <c r="EA250" s="23"/>
      <c r="EB250" s="23"/>
      <c r="EC250" s="23"/>
      <c r="ED250" s="23"/>
      <c r="EE250" s="23"/>
      <c r="EF250" s="23"/>
      <c r="EG250" s="23"/>
      <c r="EH250" s="23"/>
      <c r="EI250" s="23"/>
      <c r="EJ250" s="23"/>
      <c r="EK250" s="23"/>
      <c r="EL250" s="23"/>
      <c r="EM250" s="23"/>
      <c r="EN250" s="23"/>
      <c r="EO250" s="23"/>
      <c r="EP250" s="23"/>
      <c r="EQ250" s="23"/>
      <c r="ER250" s="23"/>
      <c r="ES250" s="23"/>
      <c r="ET250" s="23"/>
      <c r="EU250" s="23"/>
      <c r="EV250" s="23"/>
      <c r="EW250" s="23"/>
      <c r="EX250" s="23"/>
      <c r="EY250" s="23"/>
      <c r="EZ250" s="23"/>
      <c r="FA250" s="23"/>
      <c r="FB250" s="23"/>
      <c r="FC250" s="23"/>
      <c r="FD250" s="23"/>
      <c r="FE250" s="23"/>
      <c r="FF250" s="23"/>
      <c r="FG250" s="23"/>
      <c r="FH250" s="23"/>
      <c r="FI250" s="23"/>
      <c r="FJ250" s="23"/>
    </row>
    <row r="251" spans="1:166" ht="42" x14ac:dyDescent="0.35">
      <c r="A251" s="24" t="s">
        <v>203</v>
      </c>
      <c r="B251" s="16" t="s">
        <v>264</v>
      </c>
      <c r="C251" s="22" t="s">
        <v>12</v>
      </c>
      <c r="D251" s="22"/>
      <c r="E251" s="22" t="s">
        <v>13</v>
      </c>
      <c r="F251" s="22"/>
      <c r="G251" s="22"/>
      <c r="H251" s="22"/>
      <c r="I251" s="22"/>
      <c r="J251" s="22"/>
      <c r="K251" s="22"/>
      <c r="L251" s="22"/>
      <c r="M251" s="22"/>
      <c r="N251" s="22"/>
      <c r="O251" s="22" t="s">
        <v>204</v>
      </c>
      <c r="P251" s="22"/>
      <c r="Q251" s="22"/>
      <c r="R251" s="22"/>
      <c r="S251" s="22"/>
      <c r="T251" s="22"/>
      <c r="U251" s="22"/>
      <c r="V251" s="22"/>
      <c r="W251" s="22"/>
      <c r="X251" s="22"/>
      <c r="Y251" s="22" t="s">
        <v>205</v>
      </c>
      <c r="Z251" s="22"/>
      <c r="AA251" s="22"/>
      <c r="AB251" s="22"/>
      <c r="AC251" s="22"/>
      <c r="AD251" s="22"/>
      <c r="AE251" s="22"/>
      <c r="AF251" s="22"/>
      <c r="AG251" s="22"/>
      <c r="AH251" s="22"/>
      <c r="AI251" s="22" t="s">
        <v>268</v>
      </c>
      <c r="AJ251" s="22"/>
      <c r="AK251" s="22"/>
      <c r="AL251" s="22" t="s">
        <v>14</v>
      </c>
      <c r="AM251" s="22"/>
      <c r="AN251" s="22"/>
      <c r="AO251" s="22" t="s">
        <v>218</v>
      </c>
      <c r="AP251" s="22"/>
      <c r="AQ251" s="22"/>
      <c r="AR251" s="22"/>
      <c r="AS251" s="22"/>
      <c r="AT251" s="22"/>
      <c r="AU251" s="22"/>
      <c r="AV251" s="22" t="s">
        <v>219</v>
      </c>
      <c r="AW251" s="22"/>
      <c r="AX251" s="22"/>
      <c r="AY251" s="22" t="s">
        <v>220</v>
      </c>
      <c r="AZ251" s="22"/>
      <c r="BA251" s="22"/>
      <c r="BB251" s="22" t="s">
        <v>206</v>
      </c>
      <c r="BC251" s="22"/>
      <c r="BD251" s="22" t="s">
        <v>207</v>
      </c>
      <c r="BE251" s="22"/>
      <c r="BF251" s="22" t="s">
        <v>208</v>
      </c>
      <c r="BG251" s="22"/>
      <c r="BH251" s="22" t="s">
        <v>15</v>
      </c>
      <c r="BI251" s="22"/>
      <c r="BJ251" s="22" t="s">
        <v>16</v>
      </c>
      <c r="BK251" s="22"/>
      <c r="BL251" s="22" t="s">
        <v>17</v>
      </c>
      <c r="BM251" s="22"/>
      <c r="BN251" s="22" t="s">
        <v>18</v>
      </c>
      <c r="BO251" s="22"/>
      <c r="BP251" s="22"/>
      <c r="BQ251" s="22" t="s">
        <v>221</v>
      </c>
      <c r="BR251" s="22"/>
      <c r="BS251" s="22"/>
      <c r="BT251" s="22" t="s">
        <v>222</v>
      </c>
      <c r="BU251" s="22"/>
      <c r="BV251" s="22"/>
      <c r="BW251" s="22" t="s">
        <v>19</v>
      </c>
      <c r="BX251" s="22"/>
      <c r="BY251" s="22" t="s">
        <v>20</v>
      </c>
      <c r="BZ251" s="22"/>
      <c r="CA251" s="22" t="s">
        <v>21</v>
      </c>
      <c r="CB251" s="22"/>
      <c r="CC251" s="22"/>
      <c r="CD251" s="22" t="s">
        <v>22</v>
      </c>
      <c r="CE251" s="22"/>
      <c r="CF251" s="22"/>
      <c r="CG251" s="22" t="s">
        <v>23</v>
      </c>
      <c r="CH251" s="22"/>
      <c r="CI251" s="22"/>
      <c r="CJ251" s="22"/>
      <c r="CK251" s="22" t="s">
        <v>25</v>
      </c>
      <c r="CL251" s="22"/>
      <c r="CM251" s="22"/>
      <c r="CN251" s="22"/>
      <c r="CO251" s="22" t="s">
        <v>26</v>
      </c>
      <c r="CP251" s="22"/>
      <c r="CQ251" s="22"/>
      <c r="CR251" s="22" t="s">
        <v>27</v>
      </c>
      <c r="CS251" s="22"/>
      <c r="CT251" s="22" t="s">
        <v>28</v>
      </c>
      <c r="CU251" s="22"/>
      <c r="CV251" s="16" t="s">
        <v>29</v>
      </c>
      <c r="CW251" s="22" t="s">
        <v>30</v>
      </c>
      <c r="CX251" s="22"/>
      <c r="CY251" s="22"/>
      <c r="CZ251" s="22"/>
      <c r="DA251" s="22"/>
      <c r="DB251" s="22"/>
      <c r="DC251" s="22"/>
      <c r="DD251" s="22"/>
      <c r="DE251" s="22"/>
      <c r="DF251" s="22" t="s">
        <v>31</v>
      </c>
      <c r="DG251" s="22"/>
      <c r="DH251" s="22"/>
      <c r="DI251" s="22"/>
      <c r="DJ251" s="22"/>
      <c r="DK251" s="22"/>
      <c r="DL251" s="22"/>
      <c r="DM251" s="22"/>
      <c r="DN251" s="22"/>
      <c r="DO251" s="22" t="s">
        <v>32</v>
      </c>
      <c r="DP251" s="22"/>
      <c r="DQ251" s="22"/>
      <c r="DR251" s="22"/>
      <c r="DS251" s="22"/>
      <c r="DT251" s="22"/>
      <c r="DU251" s="22"/>
      <c r="DV251" s="22"/>
      <c r="DW251" s="22"/>
      <c r="DX251" s="22" t="s">
        <v>33</v>
      </c>
      <c r="DY251" s="22"/>
      <c r="DZ251" s="22"/>
      <c r="EA251" s="22"/>
      <c r="EB251" s="22"/>
      <c r="EC251" s="22"/>
      <c r="ED251" s="22" t="s">
        <v>34</v>
      </c>
      <c r="EE251" s="22"/>
      <c r="EF251" s="22"/>
      <c r="EG251" s="22"/>
      <c r="EH251" s="22"/>
      <c r="EI251" s="22"/>
      <c r="EJ251" s="22" t="s">
        <v>35</v>
      </c>
      <c r="EK251" s="22"/>
      <c r="EL251" s="22"/>
      <c r="EM251" s="22"/>
      <c r="EN251" s="22"/>
      <c r="EO251" s="22"/>
      <c r="EP251" s="22" t="s">
        <v>36</v>
      </c>
      <c r="EQ251" s="22"/>
      <c r="ER251" s="22"/>
      <c r="ES251" s="22"/>
      <c r="ET251" s="22"/>
      <c r="EU251" s="22"/>
      <c r="EV251" s="22"/>
      <c r="EW251" s="22" t="s">
        <v>37</v>
      </c>
      <c r="EX251" s="22"/>
      <c r="EY251" s="22"/>
      <c r="EZ251" s="22"/>
      <c r="FA251" s="22"/>
      <c r="FB251" s="22"/>
      <c r="FC251" s="22"/>
      <c r="FD251" s="22" t="s">
        <v>38</v>
      </c>
      <c r="FE251" s="22"/>
      <c r="FF251" s="22"/>
      <c r="FG251" s="22"/>
      <c r="FH251" s="22"/>
      <c r="FI251" s="22"/>
      <c r="FJ251" s="22"/>
    </row>
    <row r="252" spans="1:166" ht="31.5" x14ac:dyDescent="0.35">
      <c r="A252" s="24"/>
      <c r="B252" s="16" t="s">
        <v>1</v>
      </c>
      <c r="C252" s="16" t="s">
        <v>39</v>
      </c>
      <c r="D252" s="16" t="s">
        <v>40</v>
      </c>
      <c r="E252" s="16" t="s">
        <v>41</v>
      </c>
      <c r="F252" s="16" t="s">
        <v>42</v>
      </c>
      <c r="G252" s="16" t="s">
        <v>43</v>
      </c>
      <c r="H252" s="16" t="s">
        <v>44</v>
      </c>
      <c r="I252" s="16" t="s">
        <v>45</v>
      </c>
      <c r="J252" s="16" t="s">
        <v>46</v>
      </c>
      <c r="K252" s="16" t="s">
        <v>47</v>
      </c>
      <c r="L252" s="16" t="s">
        <v>48</v>
      </c>
      <c r="M252" s="16" t="s">
        <v>49</v>
      </c>
      <c r="N252" s="16" t="s">
        <v>209</v>
      </c>
      <c r="O252" s="16" t="s">
        <v>41</v>
      </c>
      <c r="P252" s="16" t="s">
        <v>42</v>
      </c>
      <c r="Q252" s="16" t="s">
        <v>43</v>
      </c>
      <c r="R252" s="16" t="s">
        <v>44</v>
      </c>
      <c r="S252" s="16" t="s">
        <v>45</v>
      </c>
      <c r="T252" s="16" t="s">
        <v>46</v>
      </c>
      <c r="U252" s="16" t="s">
        <v>47</v>
      </c>
      <c r="V252" s="16" t="s">
        <v>48</v>
      </c>
      <c r="W252" s="16" t="s">
        <v>49</v>
      </c>
      <c r="X252" s="16" t="s">
        <v>209</v>
      </c>
      <c r="Y252" s="16" t="s">
        <v>41</v>
      </c>
      <c r="Z252" s="16" t="s">
        <v>42</v>
      </c>
      <c r="AA252" s="16" t="s">
        <v>43</v>
      </c>
      <c r="AB252" s="16" t="s">
        <v>44</v>
      </c>
      <c r="AC252" s="16" t="s">
        <v>45</v>
      </c>
      <c r="AD252" s="16" t="s">
        <v>46</v>
      </c>
      <c r="AE252" s="16" t="s">
        <v>47</v>
      </c>
      <c r="AF252" s="16" t="s">
        <v>48</v>
      </c>
      <c r="AG252" s="16" t="s">
        <v>49</v>
      </c>
      <c r="AH252" s="16" t="s">
        <v>209</v>
      </c>
      <c r="AI252" s="16" t="s">
        <v>269</v>
      </c>
      <c r="AJ252" s="16" t="s">
        <v>270</v>
      </c>
      <c r="AK252" s="16" t="s">
        <v>271</v>
      </c>
      <c r="AL252" s="16" t="s">
        <v>50</v>
      </c>
      <c r="AM252" s="16" t="s">
        <v>210</v>
      </c>
      <c r="AN252" s="16" t="s">
        <v>211</v>
      </c>
      <c r="AO252" s="16" t="s">
        <v>223</v>
      </c>
      <c r="AP252" s="16" t="s">
        <v>224</v>
      </c>
      <c r="AQ252" s="16" t="s">
        <v>225</v>
      </c>
      <c r="AR252" s="16" t="s">
        <v>226</v>
      </c>
      <c r="AS252" s="16" t="s">
        <v>52</v>
      </c>
      <c r="AT252" s="16" t="s">
        <v>227</v>
      </c>
      <c r="AU252" s="16" t="s">
        <v>228</v>
      </c>
      <c r="AV252" s="16" t="s">
        <v>52</v>
      </c>
      <c r="AW252" s="16" t="s">
        <v>227</v>
      </c>
      <c r="AX252" s="16" t="s">
        <v>228</v>
      </c>
      <c r="AY252" s="16" t="s">
        <v>52</v>
      </c>
      <c r="AZ252" s="16" t="s">
        <v>227</v>
      </c>
      <c r="BA252" s="16" t="s">
        <v>228</v>
      </c>
      <c r="BB252" s="16" t="s">
        <v>212</v>
      </c>
      <c r="BC252" s="16" t="s">
        <v>213</v>
      </c>
      <c r="BD252" s="16" t="s">
        <v>212</v>
      </c>
      <c r="BE252" s="16" t="s">
        <v>213</v>
      </c>
      <c r="BF252" s="16" t="s">
        <v>212</v>
      </c>
      <c r="BG252" s="16" t="s">
        <v>213</v>
      </c>
      <c r="BH252" s="16" t="s">
        <v>53</v>
      </c>
      <c r="BI252" s="16" t="s">
        <v>54</v>
      </c>
      <c r="BJ252" s="16" t="s">
        <v>53</v>
      </c>
      <c r="BK252" s="16" t="s">
        <v>54</v>
      </c>
      <c r="BL252" s="16" t="s">
        <v>53</v>
      </c>
      <c r="BM252" s="16" t="s">
        <v>54</v>
      </c>
      <c r="BN252" s="16" t="s">
        <v>277</v>
      </c>
      <c r="BO252" s="16" t="s">
        <v>278</v>
      </c>
      <c r="BP252" s="16" t="s">
        <v>55</v>
      </c>
      <c r="BQ252" s="16" t="s">
        <v>277</v>
      </c>
      <c r="BR252" s="16" t="s">
        <v>278</v>
      </c>
      <c r="BS252" s="16" t="s">
        <v>55</v>
      </c>
      <c r="BT252" s="16" t="s">
        <v>277</v>
      </c>
      <c r="BU252" s="16" t="s">
        <v>278</v>
      </c>
      <c r="BV252" s="16" t="s">
        <v>55</v>
      </c>
      <c r="BW252" s="16" t="s">
        <v>56</v>
      </c>
      <c r="BX252" s="16" t="s">
        <v>57</v>
      </c>
      <c r="BY252" s="16" t="s">
        <v>58</v>
      </c>
      <c r="BZ252" s="16" t="s">
        <v>59</v>
      </c>
      <c r="CA252" s="16" t="s">
        <v>52</v>
      </c>
      <c r="CB252" s="16" t="s">
        <v>51</v>
      </c>
      <c r="CC252" s="16" t="s">
        <v>60</v>
      </c>
      <c r="CD252" s="16" t="s">
        <v>61</v>
      </c>
      <c r="CE252" s="16" t="s">
        <v>62</v>
      </c>
      <c r="CF252" s="16" t="s">
        <v>63</v>
      </c>
      <c r="CG252" s="16" t="s">
        <v>64</v>
      </c>
      <c r="CH252" s="16" t="s">
        <v>65</v>
      </c>
      <c r="CI252" s="16" t="s">
        <v>66</v>
      </c>
      <c r="CJ252" s="16" t="s">
        <v>67</v>
      </c>
      <c r="CK252" s="16" t="s">
        <v>71</v>
      </c>
      <c r="CL252" s="16" t="s">
        <v>72</v>
      </c>
      <c r="CM252" s="16" t="s">
        <v>73</v>
      </c>
      <c r="CN252" s="16" t="s">
        <v>74</v>
      </c>
      <c r="CO252" s="16" t="s">
        <v>75</v>
      </c>
      <c r="CP252" s="16" t="s">
        <v>76</v>
      </c>
      <c r="CQ252" s="16" t="s">
        <v>77</v>
      </c>
      <c r="CR252" s="16" t="s">
        <v>78</v>
      </c>
      <c r="CS252" s="16" t="s">
        <v>229</v>
      </c>
      <c r="CT252" s="16" t="s">
        <v>79</v>
      </c>
      <c r="CU252" s="16" t="s">
        <v>80</v>
      </c>
      <c r="CV252" s="16" t="s">
        <v>79</v>
      </c>
      <c r="CW252" s="16" t="s">
        <v>83</v>
      </c>
      <c r="CX252" s="16" t="s">
        <v>84</v>
      </c>
      <c r="CY252" s="16" t="s">
        <v>85</v>
      </c>
      <c r="CZ252" s="16" t="s">
        <v>86</v>
      </c>
      <c r="DA252" s="16" t="s">
        <v>87</v>
      </c>
      <c r="DB252" s="16" t="s">
        <v>88</v>
      </c>
      <c r="DC252" s="16" t="s">
        <v>89</v>
      </c>
      <c r="DD252" s="16" t="s">
        <v>90</v>
      </c>
      <c r="DE252" s="16" t="s">
        <v>91</v>
      </c>
      <c r="DF252" s="16" t="s">
        <v>83</v>
      </c>
      <c r="DG252" s="16" t="s">
        <v>84</v>
      </c>
      <c r="DH252" s="16" t="s">
        <v>85</v>
      </c>
      <c r="DI252" s="16" t="s">
        <v>86</v>
      </c>
      <c r="DJ252" s="16" t="s">
        <v>87</v>
      </c>
      <c r="DK252" s="16" t="s">
        <v>88</v>
      </c>
      <c r="DL252" s="16" t="s">
        <v>89</v>
      </c>
      <c r="DM252" s="16" t="s">
        <v>90</v>
      </c>
      <c r="DN252" s="16" t="s">
        <v>91</v>
      </c>
      <c r="DO252" s="16" t="s">
        <v>83</v>
      </c>
      <c r="DP252" s="16" t="s">
        <v>84</v>
      </c>
      <c r="DQ252" s="16" t="s">
        <v>85</v>
      </c>
      <c r="DR252" s="16" t="s">
        <v>86</v>
      </c>
      <c r="DS252" s="16" t="s">
        <v>87</v>
      </c>
      <c r="DT252" s="16" t="s">
        <v>88</v>
      </c>
      <c r="DU252" s="16" t="s">
        <v>89</v>
      </c>
      <c r="DV252" s="16" t="s">
        <v>90</v>
      </c>
      <c r="DW252" s="16" t="s">
        <v>91</v>
      </c>
      <c r="DX252" s="16" t="s">
        <v>92</v>
      </c>
      <c r="DY252" s="16" t="s">
        <v>93</v>
      </c>
      <c r="DZ252" s="16" t="s">
        <v>214</v>
      </c>
      <c r="EA252" s="16" t="s">
        <v>215</v>
      </c>
      <c r="EB252" s="16" t="s">
        <v>216</v>
      </c>
      <c r="EC252" s="16" t="s">
        <v>94</v>
      </c>
      <c r="ED252" s="16" t="s">
        <v>92</v>
      </c>
      <c r="EE252" s="16" t="s">
        <v>93</v>
      </c>
      <c r="EF252" s="16" t="s">
        <v>214</v>
      </c>
      <c r="EG252" s="16" t="s">
        <v>215</v>
      </c>
      <c r="EH252" s="16" t="s">
        <v>216</v>
      </c>
      <c r="EI252" s="16" t="s">
        <v>94</v>
      </c>
      <c r="EJ252" s="16" t="s">
        <v>92</v>
      </c>
      <c r="EK252" s="16" t="s">
        <v>93</v>
      </c>
      <c r="EL252" s="16" t="s">
        <v>214</v>
      </c>
      <c r="EM252" s="16" t="s">
        <v>215</v>
      </c>
      <c r="EN252" s="16" t="s">
        <v>216</v>
      </c>
      <c r="EO252" s="16" t="s">
        <v>94</v>
      </c>
      <c r="EP252" s="16" t="s">
        <v>95</v>
      </c>
      <c r="EQ252" s="16" t="s">
        <v>96</v>
      </c>
      <c r="ER252" s="16" t="s">
        <v>97</v>
      </c>
      <c r="ES252" s="16" t="s">
        <v>98</v>
      </c>
      <c r="ET252" s="16" t="s">
        <v>272</v>
      </c>
      <c r="EU252" s="16" t="s">
        <v>99</v>
      </c>
      <c r="EV252" s="16" t="s">
        <v>100</v>
      </c>
      <c r="EW252" s="16" t="s">
        <v>95</v>
      </c>
      <c r="EX252" s="16" t="s">
        <v>96</v>
      </c>
      <c r="EY252" s="16" t="s">
        <v>97</v>
      </c>
      <c r="EZ252" s="16" t="s">
        <v>98</v>
      </c>
      <c r="FA252" s="16" t="s">
        <v>272</v>
      </c>
      <c r="FB252" s="16" t="s">
        <v>99</v>
      </c>
      <c r="FC252" s="16" t="s">
        <v>100</v>
      </c>
      <c r="FD252" s="16" t="s">
        <v>95</v>
      </c>
      <c r="FE252" s="16" t="s">
        <v>96</v>
      </c>
      <c r="FF252" s="16" t="s">
        <v>97</v>
      </c>
      <c r="FG252" s="16" t="s">
        <v>98</v>
      </c>
      <c r="FH252" s="16" t="s">
        <v>272</v>
      </c>
      <c r="FI252" s="16" t="s">
        <v>99</v>
      </c>
      <c r="FJ252" s="16" t="s">
        <v>100</v>
      </c>
    </row>
    <row r="253" spans="1:166" x14ac:dyDescent="0.35">
      <c r="A253" s="15" t="s">
        <v>2</v>
      </c>
      <c r="B253" s="14">
        <v>2588</v>
      </c>
      <c r="C253" s="14">
        <v>1286</v>
      </c>
      <c r="D253" s="14">
        <v>1292</v>
      </c>
      <c r="E253" s="14">
        <v>131</v>
      </c>
      <c r="F253" s="14">
        <v>260</v>
      </c>
      <c r="G253" s="14">
        <v>410</v>
      </c>
      <c r="H253" s="14">
        <v>454</v>
      </c>
      <c r="I253" s="14">
        <v>500</v>
      </c>
      <c r="J253" s="14">
        <v>496</v>
      </c>
      <c r="K253" s="14">
        <v>337</v>
      </c>
      <c r="L253" s="14">
        <v>0</v>
      </c>
      <c r="M253" s="14">
        <v>2251</v>
      </c>
      <c r="N253" s="14">
        <v>337</v>
      </c>
      <c r="O253" s="14">
        <v>68</v>
      </c>
      <c r="P253" s="14">
        <v>118</v>
      </c>
      <c r="Q253" s="14">
        <v>200</v>
      </c>
      <c r="R253" s="14">
        <v>218</v>
      </c>
      <c r="S253" s="14">
        <v>252</v>
      </c>
      <c r="T253" s="14">
        <v>252</v>
      </c>
      <c r="U253" s="14">
        <v>178</v>
      </c>
      <c r="V253" s="14">
        <v>0</v>
      </c>
      <c r="W253" s="14">
        <v>1108</v>
      </c>
      <c r="X253" s="14">
        <v>178</v>
      </c>
      <c r="Y253" s="14">
        <v>63</v>
      </c>
      <c r="Z253" s="14">
        <v>141</v>
      </c>
      <c r="AA253" s="14">
        <v>210</v>
      </c>
      <c r="AB253" s="14">
        <v>236</v>
      </c>
      <c r="AC253" s="14">
        <v>247</v>
      </c>
      <c r="AD253" s="14">
        <v>241</v>
      </c>
      <c r="AE253" s="14">
        <v>156</v>
      </c>
      <c r="AF253" s="14">
        <v>0</v>
      </c>
      <c r="AG253" s="14">
        <v>1136</v>
      </c>
      <c r="AH253" s="14">
        <v>156</v>
      </c>
      <c r="AI253" s="14">
        <v>2526</v>
      </c>
      <c r="AJ253" s="14">
        <v>1252</v>
      </c>
      <c r="AK253" s="14">
        <v>1265</v>
      </c>
      <c r="AL253" s="14">
        <v>61</v>
      </c>
      <c r="AM253" s="14">
        <v>34</v>
      </c>
      <c r="AN253" s="14">
        <v>28</v>
      </c>
      <c r="AO253" s="14">
        <v>0</v>
      </c>
      <c r="AP253" s="14">
        <v>0</v>
      </c>
      <c r="AQ253" s="14">
        <v>0</v>
      </c>
      <c r="AR253" s="14">
        <v>61</v>
      </c>
      <c r="AS253" s="14">
        <v>0</v>
      </c>
      <c r="AT253" s="14">
        <v>0</v>
      </c>
      <c r="AU253" s="14">
        <v>61</v>
      </c>
      <c r="AV253" s="14">
        <v>0</v>
      </c>
      <c r="AW253" s="14">
        <v>0</v>
      </c>
      <c r="AX253" s="14">
        <v>34</v>
      </c>
      <c r="AY253" s="14">
        <v>0</v>
      </c>
      <c r="AZ253" s="14">
        <v>0</v>
      </c>
      <c r="BA253" s="14">
        <v>28</v>
      </c>
      <c r="BB253" s="14">
        <v>1255</v>
      </c>
      <c r="BC253" s="14">
        <v>1333</v>
      </c>
      <c r="BD253" s="14">
        <v>604</v>
      </c>
      <c r="BE253" s="14">
        <v>682</v>
      </c>
      <c r="BF253" s="14">
        <v>649</v>
      </c>
      <c r="BG253" s="14">
        <v>644</v>
      </c>
      <c r="BH253" s="14">
        <v>2156</v>
      </c>
      <c r="BI253" s="14">
        <v>432</v>
      </c>
      <c r="BJ253" s="14">
        <v>1076</v>
      </c>
      <c r="BK253" s="14">
        <v>210</v>
      </c>
      <c r="BL253" s="14">
        <v>1072</v>
      </c>
      <c r="BM253" s="14">
        <v>221</v>
      </c>
      <c r="BN253" s="14">
        <v>301</v>
      </c>
      <c r="BO253" s="14">
        <v>1683</v>
      </c>
      <c r="BP253" s="14">
        <v>410</v>
      </c>
      <c r="BQ253" s="14">
        <v>129</v>
      </c>
      <c r="BR253" s="14">
        <v>865</v>
      </c>
      <c r="BS253" s="14">
        <v>196</v>
      </c>
      <c r="BT253" s="14">
        <v>168</v>
      </c>
      <c r="BU253" s="14">
        <v>814</v>
      </c>
      <c r="BV253" s="14">
        <v>213</v>
      </c>
      <c r="BW253" s="14">
        <v>662</v>
      </c>
      <c r="BX253" s="14">
        <v>949</v>
      </c>
      <c r="BY253" s="14">
        <v>594</v>
      </c>
      <c r="BZ253" s="14">
        <v>1041</v>
      </c>
      <c r="CA253" s="14">
        <v>250</v>
      </c>
      <c r="CB253" s="14">
        <v>1122</v>
      </c>
      <c r="CC253" s="14">
        <v>1208</v>
      </c>
      <c r="CD253" s="14">
        <v>531</v>
      </c>
      <c r="CE253" s="14">
        <v>718</v>
      </c>
      <c r="CF253" s="14">
        <v>1115</v>
      </c>
      <c r="CG253" s="14">
        <v>444</v>
      </c>
      <c r="CH253" s="14">
        <v>1032</v>
      </c>
      <c r="CI253" s="14">
        <v>1130</v>
      </c>
      <c r="CJ253" s="14">
        <v>592</v>
      </c>
      <c r="CK253" s="14">
        <v>1956</v>
      </c>
      <c r="CL253" s="14">
        <v>1046</v>
      </c>
      <c r="CM253" s="14">
        <v>910</v>
      </c>
      <c r="CN253" s="14">
        <v>632</v>
      </c>
      <c r="CO253" s="14">
        <v>1229</v>
      </c>
      <c r="CP253" s="14">
        <v>1078</v>
      </c>
      <c r="CQ253" s="14">
        <v>281</v>
      </c>
      <c r="CR253" s="14">
        <v>846</v>
      </c>
      <c r="CS253" s="14">
        <v>1734</v>
      </c>
      <c r="CT253" s="14">
        <v>875</v>
      </c>
      <c r="CU253" s="14">
        <v>1710</v>
      </c>
      <c r="CV253" s="14">
        <v>245</v>
      </c>
      <c r="CW253" s="14">
        <v>0</v>
      </c>
      <c r="CX253" s="14">
        <v>0</v>
      </c>
      <c r="CY253" s="14">
        <v>331</v>
      </c>
      <c r="CZ253" s="14">
        <v>500</v>
      </c>
      <c r="DA253" s="14">
        <v>500</v>
      </c>
      <c r="DB253" s="14">
        <v>453</v>
      </c>
      <c r="DC253" s="14">
        <v>409</v>
      </c>
      <c r="DD253" s="14">
        <v>262</v>
      </c>
      <c r="DE253" s="14">
        <v>132</v>
      </c>
      <c r="DF253" s="14">
        <v>0</v>
      </c>
      <c r="DG253" s="14">
        <v>0</v>
      </c>
      <c r="DH253" s="14">
        <v>178</v>
      </c>
      <c r="DI253" s="14">
        <v>252</v>
      </c>
      <c r="DJ253" s="14">
        <v>250</v>
      </c>
      <c r="DK253" s="14">
        <v>220</v>
      </c>
      <c r="DL253" s="14">
        <v>199</v>
      </c>
      <c r="DM253" s="14">
        <v>118</v>
      </c>
      <c r="DN253" s="14">
        <v>69</v>
      </c>
      <c r="DO253" s="14">
        <v>0</v>
      </c>
      <c r="DP253" s="14">
        <v>0</v>
      </c>
      <c r="DQ253" s="14">
        <v>150</v>
      </c>
      <c r="DR253" s="14">
        <v>245</v>
      </c>
      <c r="DS253" s="14">
        <v>249</v>
      </c>
      <c r="DT253" s="14">
        <v>233</v>
      </c>
      <c r="DU253" s="14">
        <v>210</v>
      </c>
      <c r="DV253" s="14">
        <v>142</v>
      </c>
      <c r="DW253" s="14">
        <v>63</v>
      </c>
      <c r="DX253" s="14">
        <v>51</v>
      </c>
      <c r="DY253" s="14">
        <v>526</v>
      </c>
      <c r="DZ253" s="14">
        <v>722</v>
      </c>
      <c r="EA253" s="14">
        <v>851</v>
      </c>
      <c r="EB253" s="14">
        <v>438</v>
      </c>
      <c r="EC253" s="14">
        <v>0</v>
      </c>
      <c r="ED253" s="14">
        <v>29</v>
      </c>
      <c r="EE253" s="14">
        <v>253</v>
      </c>
      <c r="EF253" s="14">
        <v>341</v>
      </c>
      <c r="EG253" s="14">
        <v>451</v>
      </c>
      <c r="EH253" s="14">
        <v>211</v>
      </c>
      <c r="EI253" s="14">
        <v>0</v>
      </c>
      <c r="EJ253" s="14">
        <v>22</v>
      </c>
      <c r="EK253" s="14">
        <v>272</v>
      </c>
      <c r="EL253" s="14">
        <v>380</v>
      </c>
      <c r="EM253" s="14">
        <v>395</v>
      </c>
      <c r="EN253" s="14">
        <v>223</v>
      </c>
      <c r="EO253" s="14">
        <v>0</v>
      </c>
      <c r="EP253" s="14">
        <v>0</v>
      </c>
      <c r="EQ253" s="14">
        <v>61</v>
      </c>
      <c r="ER253" s="14">
        <v>691</v>
      </c>
      <c r="ES253" s="14">
        <v>738</v>
      </c>
      <c r="ET253" s="14">
        <v>666</v>
      </c>
      <c r="EU253" s="14">
        <v>301</v>
      </c>
      <c r="EV253" s="14">
        <v>132</v>
      </c>
      <c r="EW253" s="14">
        <v>0</v>
      </c>
      <c r="EX253" s="14">
        <v>34</v>
      </c>
      <c r="EY253" s="14">
        <v>343</v>
      </c>
      <c r="EZ253" s="14">
        <v>378</v>
      </c>
      <c r="FA253" s="14">
        <v>321</v>
      </c>
      <c r="FB253" s="14">
        <v>142</v>
      </c>
      <c r="FC253" s="14">
        <v>69</v>
      </c>
      <c r="FD253" s="14">
        <v>0</v>
      </c>
      <c r="FE253" s="14">
        <v>28</v>
      </c>
      <c r="FF253" s="14">
        <v>341</v>
      </c>
      <c r="FG253" s="14">
        <v>359</v>
      </c>
      <c r="FH253" s="14">
        <v>345</v>
      </c>
      <c r="FI253" s="14">
        <v>158</v>
      </c>
      <c r="FJ253" s="14">
        <v>63</v>
      </c>
    </row>
    <row r="254" spans="1:166" x14ac:dyDescent="0.35">
      <c r="A254" s="13" t="s">
        <v>341</v>
      </c>
      <c r="B254" s="10">
        <v>0.52464357435851805</v>
      </c>
      <c r="C254" s="11">
        <v>0.55051240108446797</v>
      </c>
      <c r="D254" s="12">
        <v>0.498144835490613</v>
      </c>
      <c r="E254" s="12">
        <v>0.27819625783715402</v>
      </c>
      <c r="F254" s="12">
        <v>0.31268225733219002</v>
      </c>
      <c r="G254" s="12">
        <v>0.421520722820102</v>
      </c>
      <c r="H254" s="10">
        <v>0.518017537687673</v>
      </c>
      <c r="I254" s="11">
        <v>0.57179509471673995</v>
      </c>
      <c r="J254" s="11">
        <v>0.61844098684204796</v>
      </c>
      <c r="K254" s="11">
        <v>0.71017044173898702</v>
      </c>
      <c r="L254" s="10">
        <v>0</v>
      </c>
      <c r="M254" s="12">
        <v>0.496850632281919</v>
      </c>
      <c r="N254" s="11">
        <v>0.71017044173898702</v>
      </c>
      <c r="O254" s="12">
        <v>0.33803463604649803</v>
      </c>
      <c r="P254" s="12">
        <v>0.40778586118182297</v>
      </c>
      <c r="Q254" s="10">
        <v>0.47614544315715601</v>
      </c>
      <c r="R254" s="10">
        <v>0.49827698442121399</v>
      </c>
      <c r="S254" s="11">
        <v>0.64678301938794303</v>
      </c>
      <c r="T254" s="11">
        <v>0.63143036287794296</v>
      </c>
      <c r="U254" s="11">
        <v>0</v>
      </c>
      <c r="V254" s="10">
        <v>0</v>
      </c>
      <c r="W254" s="10">
        <v>0.53881153800791504</v>
      </c>
      <c r="X254" s="11">
        <v>0</v>
      </c>
      <c r="Y254" s="12">
        <v>0</v>
      </c>
      <c r="Z254" s="12">
        <v>0.22875857953200401</v>
      </c>
      <c r="AA254" s="12">
        <v>0.36937003529817197</v>
      </c>
      <c r="AB254" s="10">
        <v>0.53739109197380397</v>
      </c>
      <c r="AC254" s="10">
        <v>0.497732132735479</v>
      </c>
      <c r="AD254" s="11">
        <v>0.60259811879199499</v>
      </c>
      <c r="AE254" s="11">
        <v>0.80918043231015802</v>
      </c>
      <c r="AF254" s="10">
        <v>0</v>
      </c>
      <c r="AG254" s="12">
        <v>0.45541839381933202</v>
      </c>
      <c r="AH254" s="11">
        <v>0.80918043231015802</v>
      </c>
      <c r="AI254" s="12">
        <v>0.51937439243912997</v>
      </c>
      <c r="AJ254" s="11">
        <v>0.54908085258879402</v>
      </c>
      <c r="AK254" s="12">
        <v>0.48915149460555202</v>
      </c>
      <c r="AL254" s="11">
        <v>0</v>
      </c>
      <c r="AM254" s="10">
        <v>0</v>
      </c>
      <c r="AN254" s="11">
        <v>0</v>
      </c>
      <c r="AO254" s="10">
        <v>0</v>
      </c>
      <c r="AP254" s="10">
        <v>0</v>
      </c>
      <c r="AQ254" s="10">
        <v>0</v>
      </c>
      <c r="AR254" s="11">
        <v>0</v>
      </c>
      <c r="AS254" s="10">
        <v>0</v>
      </c>
      <c r="AT254" s="10">
        <v>0</v>
      </c>
      <c r="AU254" s="11">
        <v>0</v>
      </c>
      <c r="AV254" s="10">
        <v>0</v>
      </c>
      <c r="AW254" s="10">
        <v>0</v>
      </c>
      <c r="AX254" s="10">
        <v>0</v>
      </c>
      <c r="AY254" s="10">
        <v>0</v>
      </c>
      <c r="AZ254" s="10">
        <v>0</v>
      </c>
      <c r="BA254" s="11">
        <v>0</v>
      </c>
      <c r="BB254" s="12">
        <v>0.41892439473926801</v>
      </c>
      <c r="BC254" s="11">
        <v>0.62415212600912695</v>
      </c>
      <c r="BD254" s="12">
        <v>0.45518210220647798</v>
      </c>
      <c r="BE254" s="11">
        <v>0.63498511404795699</v>
      </c>
      <c r="BF254" s="12">
        <v>0.38473516155500898</v>
      </c>
      <c r="BG254" s="11">
        <v>0.61245896801896005</v>
      </c>
      <c r="BH254" s="11">
        <v>0.57035432545621301</v>
      </c>
      <c r="BI254" s="12">
        <v>0.29667124268418599</v>
      </c>
      <c r="BJ254" s="11">
        <v>0.58458948972062996</v>
      </c>
      <c r="BK254" s="12">
        <v>0.37625191350242498</v>
      </c>
      <c r="BL254" s="11">
        <v>0.55582219956310397</v>
      </c>
      <c r="BM254" s="12">
        <v>0.21789327999171099</v>
      </c>
      <c r="BN254" s="11">
        <v>0.76141207581828296</v>
      </c>
      <c r="BO254" s="11">
        <v>0.56208985369419195</v>
      </c>
      <c r="BP254" s="12">
        <v>0.27986063924094301</v>
      </c>
      <c r="BQ254" s="11">
        <v>0</v>
      </c>
      <c r="BR254" s="11">
        <v>0.58855237405564198</v>
      </c>
      <c r="BS254" s="12">
        <v>0.36393537208341298</v>
      </c>
      <c r="BT254" s="11">
        <v>0.77005988936826897</v>
      </c>
      <c r="BU254" s="10">
        <v>0.53448182508059505</v>
      </c>
      <c r="BV254" s="12">
        <v>0.19951010576425701</v>
      </c>
      <c r="BW254" s="10">
        <v>0.52562841747122602</v>
      </c>
      <c r="BX254" s="11">
        <v>0.59557336946244799</v>
      </c>
      <c r="BY254" s="12">
        <v>0.450601383239429</v>
      </c>
      <c r="BZ254" s="11">
        <v>0.62590113928402502</v>
      </c>
      <c r="CA254" s="12">
        <v>0.39792651728407002</v>
      </c>
      <c r="CB254" s="12">
        <v>0.48089424839971301</v>
      </c>
      <c r="CC254" s="11">
        <v>0.58969718743585697</v>
      </c>
      <c r="CD254" s="12">
        <v>0.47319462325324901</v>
      </c>
      <c r="CE254" s="12">
        <v>0.48186092109622802</v>
      </c>
      <c r="CF254" s="11">
        <v>0.58737891079650395</v>
      </c>
      <c r="CG254" s="10">
        <v>0.48681018111519597</v>
      </c>
      <c r="CH254" s="12">
        <v>0.484148016412977</v>
      </c>
      <c r="CI254" s="11">
        <v>0.57153002863431701</v>
      </c>
      <c r="CJ254" s="11">
        <v>0.59483598802480497</v>
      </c>
      <c r="CK254" s="11">
        <v>0.56673578692537196</v>
      </c>
      <c r="CL254" s="11">
        <v>0.58613068482747599</v>
      </c>
      <c r="CM254" s="10">
        <v>0.54445130462965097</v>
      </c>
      <c r="CN254" s="12">
        <v>0.39429454961869698</v>
      </c>
      <c r="CO254" s="10">
        <v>0.53963816383596797</v>
      </c>
      <c r="CP254" s="10">
        <v>0.53673202312718404</v>
      </c>
      <c r="CQ254" s="12">
        <v>0.41285601949852502</v>
      </c>
      <c r="CR254" s="10">
        <v>0.53498900588946796</v>
      </c>
      <c r="CS254" s="10">
        <v>0.51839425706356901</v>
      </c>
      <c r="CT254" s="11">
        <v>0.57722301377354901</v>
      </c>
      <c r="CU254" s="12">
        <v>0.49711232650564702</v>
      </c>
      <c r="CV254" s="12">
        <v>0.44391437044292897</v>
      </c>
      <c r="CW254" s="10">
        <v>0</v>
      </c>
      <c r="CX254" s="10">
        <v>0</v>
      </c>
      <c r="CY254" s="11">
        <v>0.70990098836875104</v>
      </c>
      <c r="CZ254" s="11">
        <v>0.61946224028128305</v>
      </c>
      <c r="DA254" s="11">
        <v>0.57389382409134804</v>
      </c>
      <c r="DB254" s="10">
        <v>0.51397391853004704</v>
      </c>
      <c r="DC254" s="12">
        <v>0.42518185399033098</v>
      </c>
      <c r="DD254" s="12">
        <v>0.31320217813470103</v>
      </c>
      <c r="DE254" s="12">
        <v>0.27768830499894498</v>
      </c>
      <c r="DF254" s="10">
        <v>0</v>
      </c>
      <c r="DG254" s="10">
        <v>0</v>
      </c>
      <c r="DH254" s="11">
        <v>0</v>
      </c>
      <c r="DI254" s="11">
        <v>0.63143036287794296</v>
      </c>
      <c r="DJ254" s="11">
        <v>0.65056880727855704</v>
      </c>
      <c r="DK254" s="10">
        <v>0.49495152111044399</v>
      </c>
      <c r="DL254" s="10">
        <v>0.47394213190866802</v>
      </c>
      <c r="DM254" s="12">
        <v>0.41319435033885799</v>
      </c>
      <c r="DN254" s="12">
        <v>0.33631645864146398</v>
      </c>
      <c r="DO254" s="10">
        <v>0</v>
      </c>
      <c r="DP254" s="10">
        <v>0</v>
      </c>
      <c r="DQ254" s="11">
        <v>0.81255221243506204</v>
      </c>
      <c r="DR254" s="11">
        <v>0.604960764426408</v>
      </c>
      <c r="DS254" s="10">
        <v>0.49910654964156798</v>
      </c>
      <c r="DT254" s="10">
        <v>0.53297206100545202</v>
      </c>
      <c r="DU254" s="12">
        <v>0.37895326361613202</v>
      </c>
      <c r="DV254" s="12">
        <v>0.22593636499897801</v>
      </c>
      <c r="DW254" s="12">
        <v>0</v>
      </c>
      <c r="DX254" s="12">
        <v>0</v>
      </c>
      <c r="DY254" s="12">
        <v>0.30320151760351699</v>
      </c>
      <c r="DZ254" s="10">
        <v>0.52718090294424702</v>
      </c>
      <c r="EA254" s="11">
        <v>0.58940764033597404</v>
      </c>
      <c r="EB254" s="11">
        <v>0.68535785823553896</v>
      </c>
      <c r="EC254" s="10">
        <v>0</v>
      </c>
      <c r="ED254" s="10">
        <v>0</v>
      </c>
      <c r="EE254" s="12">
        <v>0.375750524096432</v>
      </c>
      <c r="EF254" s="10">
        <v>0.534125562995315</v>
      </c>
      <c r="EG254" s="11">
        <v>0.63625563085777104</v>
      </c>
      <c r="EH254" s="11">
        <v>0</v>
      </c>
      <c r="EI254" s="10">
        <v>0</v>
      </c>
      <c r="EJ254" s="12">
        <v>0</v>
      </c>
      <c r="EK254" s="12">
        <v>0.23320019412651</v>
      </c>
      <c r="EL254" s="10">
        <v>0.52162941162610799</v>
      </c>
      <c r="EM254" s="10">
        <v>0.53584109681919301</v>
      </c>
      <c r="EN254" s="11">
        <v>0.74097687197053297</v>
      </c>
      <c r="EO254" s="10">
        <v>0</v>
      </c>
      <c r="EP254" s="10">
        <v>0</v>
      </c>
      <c r="EQ254" s="11">
        <v>0</v>
      </c>
      <c r="ER254" s="11">
        <v>0.66477032812329795</v>
      </c>
      <c r="ES254" s="11">
        <v>0.57164932015161696</v>
      </c>
      <c r="ET254" s="12">
        <v>0.45515512999307201</v>
      </c>
      <c r="EU254" s="12">
        <v>0.30498692908740599</v>
      </c>
      <c r="EV254" s="12">
        <v>0.27768830499894498</v>
      </c>
      <c r="EW254" s="10">
        <v>0</v>
      </c>
      <c r="EX254" s="10">
        <v>0</v>
      </c>
      <c r="EY254" s="11">
        <v>0.66070863173632599</v>
      </c>
      <c r="EZ254" s="11">
        <v>0.599803895861036</v>
      </c>
      <c r="FA254" s="10">
        <v>0.48311847305753602</v>
      </c>
      <c r="FB254" s="12">
        <v>0.39565586571424899</v>
      </c>
      <c r="FC254" s="12">
        <v>0.33631645864146398</v>
      </c>
      <c r="FD254" s="10">
        <v>0</v>
      </c>
      <c r="FE254" s="11">
        <v>0</v>
      </c>
      <c r="FF254" s="11">
        <v>0.66733382660338902</v>
      </c>
      <c r="FG254" s="10">
        <v>0.54364491893704903</v>
      </c>
      <c r="FH254" s="12">
        <v>0.42979383896506901</v>
      </c>
      <c r="FI254" s="12">
        <v>0.219631066260942</v>
      </c>
      <c r="FJ254" s="12">
        <v>0</v>
      </c>
    </row>
    <row r="255" spans="1:166" x14ac:dyDescent="0.35">
      <c r="A255" s="13" t="s">
        <v>342</v>
      </c>
      <c r="B255" s="10">
        <v>0.47535642564148201</v>
      </c>
      <c r="C255" s="12">
        <v>0.44948759891553403</v>
      </c>
      <c r="D255" s="11">
        <v>0.50185516450938406</v>
      </c>
      <c r="E255" s="11">
        <v>0.72180374216284604</v>
      </c>
      <c r="F255" s="11">
        <v>0.68731774266781098</v>
      </c>
      <c r="G255" s="11">
        <v>0.578479277179897</v>
      </c>
      <c r="H255" s="10">
        <v>0.481982462312327</v>
      </c>
      <c r="I255" s="12">
        <v>0.42820490528326199</v>
      </c>
      <c r="J255" s="12">
        <v>0.38155901315795099</v>
      </c>
      <c r="K255" s="12">
        <v>0.28982955826101198</v>
      </c>
      <c r="L255" s="10">
        <v>0</v>
      </c>
      <c r="M255" s="11">
        <v>0.50314936771808205</v>
      </c>
      <c r="N255" s="12">
        <v>0.28982955826101198</v>
      </c>
      <c r="O255" s="11">
        <v>0.66196536395350203</v>
      </c>
      <c r="P255" s="11">
        <v>0.59221413881817697</v>
      </c>
      <c r="Q255" s="10">
        <v>0.52385455684284499</v>
      </c>
      <c r="R255" s="10">
        <v>0.50172301557878496</v>
      </c>
      <c r="S255" s="12">
        <v>0.35321698061205697</v>
      </c>
      <c r="T255" s="12">
        <v>0.36856963712205698</v>
      </c>
      <c r="U255" s="12">
        <v>0</v>
      </c>
      <c r="V255" s="10">
        <v>0</v>
      </c>
      <c r="W255" s="10">
        <v>0.46118846199208702</v>
      </c>
      <c r="X255" s="12">
        <v>0</v>
      </c>
      <c r="Y255" s="11">
        <v>0</v>
      </c>
      <c r="Z255" s="11">
        <v>0.77124142046799604</v>
      </c>
      <c r="AA255" s="11">
        <v>0.63062996470182897</v>
      </c>
      <c r="AB255" s="10">
        <v>0.46260890802619598</v>
      </c>
      <c r="AC255" s="10">
        <v>0.502267867264521</v>
      </c>
      <c r="AD255" s="12">
        <v>0.39740188120800501</v>
      </c>
      <c r="AE255" s="12">
        <v>0.19081956768984301</v>
      </c>
      <c r="AF255" s="10">
        <v>0</v>
      </c>
      <c r="AG255" s="11">
        <v>0.54458160618066598</v>
      </c>
      <c r="AH255" s="12">
        <v>0.19081956768984301</v>
      </c>
      <c r="AI255" s="11">
        <v>0.48062560756087103</v>
      </c>
      <c r="AJ255" s="12">
        <v>0.45091914741120798</v>
      </c>
      <c r="AK255" s="11">
        <v>0.51084850539444504</v>
      </c>
      <c r="AL255" s="12">
        <v>0</v>
      </c>
      <c r="AM255" s="10">
        <v>0</v>
      </c>
      <c r="AN255" s="12">
        <v>0</v>
      </c>
      <c r="AO255" s="10">
        <v>0</v>
      </c>
      <c r="AP255" s="10">
        <v>0</v>
      </c>
      <c r="AQ255" s="10">
        <v>0</v>
      </c>
      <c r="AR255" s="12">
        <v>0</v>
      </c>
      <c r="AS255" s="10">
        <v>0</v>
      </c>
      <c r="AT255" s="10">
        <v>0</v>
      </c>
      <c r="AU255" s="12">
        <v>0</v>
      </c>
      <c r="AV255" s="10">
        <v>0</v>
      </c>
      <c r="AW255" s="10">
        <v>0</v>
      </c>
      <c r="AX255" s="10">
        <v>0</v>
      </c>
      <c r="AY255" s="10">
        <v>0</v>
      </c>
      <c r="AZ255" s="10">
        <v>0</v>
      </c>
      <c r="BA255" s="12">
        <v>0</v>
      </c>
      <c r="BB255" s="11">
        <v>0.58107560526073398</v>
      </c>
      <c r="BC255" s="12">
        <v>0.375847873990871</v>
      </c>
      <c r="BD255" s="11">
        <v>0.54481789779352097</v>
      </c>
      <c r="BE255" s="12">
        <v>0.36501488595204401</v>
      </c>
      <c r="BF255" s="11">
        <v>0.61526483844499003</v>
      </c>
      <c r="BG255" s="12">
        <v>0.38754103198104201</v>
      </c>
      <c r="BH255" s="12">
        <v>0.42964567454378799</v>
      </c>
      <c r="BI255" s="11">
        <v>0.70332875731581501</v>
      </c>
      <c r="BJ255" s="12">
        <v>0.41541051027936998</v>
      </c>
      <c r="BK255" s="11">
        <v>0.62374808649757496</v>
      </c>
      <c r="BL255" s="12">
        <v>0.44417780043689398</v>
      </c>
      <c r="BM255" s="11">
        <v>0.78210672000828896</v>
      </c>
      <c r="BN255" s="12">
        <v>0.23858792418171601</v>
      </c>
      <c r="BO255" s="12">
        <v>0.43791014630580999</v>
      </c>
      <c r="BP255" s="11">
        <v>0.72013936075905705</v>
      </c>
      <c r="BQ255" s="12">
        <v>0</v>
      </c>
      <c r="BR255" s="12">
        <v>0.41144762594435702</v>
      </c>
      <c r="BS255" s="11">
        <v>0.63606462791658802</v>
      </c>
      <c r="BT255" s="12">
        <v>0.229940110631732</v>
      </c>
      <c r="BU255" s="10">
        <v>0.465518174919406</v>
      </c>
      <c r="BV255" s="11">
        <v>0.80048989423574402</v>
      </c>
      <c r="BW255" s="10">
        <v>0.47437158252877298</v>
      </c>
      <c r="BX255" s="12">
        <v>0.40442663053755101</v>
      </c>
      <c r="BY255" s="11">
        <v>0.549398616760571</v>
      </c>
      <c r="BZ255" s="12">
        <v>0.37409886071597398</v>
      </c>
      <c r="CA255" s="11">
        <v>0.60207348271592998</v>
      </c>
      <c r="CB255" s="11">
        <v>0.51910575160028805</v>
      </c>
      <c r="CC255" s="12">
        <v>0.41030281256414203</v>
      </c>
      <c r="CD255" s="11">
        <v>0.52680537674675099</v>
      </c>
      <c r="CE255" s="11">
        <v>0.51813907890377098</v>
      </c>
      <c r="CF255" s="12">
        <v>0.412621089203495</v>
      </c>
      <c r="CG255" s="10">
        <v>0.51318981888480597</v>
      </c>
      <c r="CH255" s="11">
        <v>0.515851983587022</v>
      </c>
      <c r="CI255" s="12">
        <v>0.42846997136568399</v>
      </c>
      <c r="CJ255" s="12">
        <v>0.40516401197519603</v>
      </c>
      <c r="CK255" s="12">
        <v>0.43326421307462798</v>
      </c>
      <c r="CL255" s="12">
        <v>0.41386931517252201</v>
      </c>
      <c r="CM255" s="10">
        <v>0.45554869537034998</v>
      </c>
      <c r="CN255" s="11">
        <v>0.60570545038130297</v>
      </c>
      <c r="CO255" s="10">
        <v>0.46036183616403198</v>
      </c>
      <c r="CP255" s="10">
        <v>0.46326797687281501</v>
      </c>
      <c r="CQ255" s="11">
        <v>0.58714398050147498</v>
      </c>
      <c r="CR255" s="10">
        <v>0.46501099411053298</v>
      </c>
      <c r="CS255" s="10">
        <v>0.48160574293643299</v>
      </c>
      <c r="CT255" s="12">
        <v>0.42277698622645099</v>
      </c>
      <c r="CU255" s="11">
        <v>0.50288767349435404</v>
      </c>
      <c r="CV255" s="11">
        <v>0.55608562955707097</v>
      </c>
      <c r="CW255" s="10">
        <v>0</v>
      </c>
      <c r="CX255" s="10">
        <v>0</v>
      </c>
      <c r="CY255" s="12">
        <v>0.29009901163124802</v>
      </c>
      <c r="CZ255" s="12">
        <v>0.38053775971871701</v>
      </c>
      <c r="DA255" s="12">
        <v>0.42610617590865402</v>
      </c>
      <c r="DB255" s="10">
        <v>0.48602608146995302</v>
      </c>
      <c r="DC255" s="11">
        <v>0.57481814600966896</v>
      </c>
      <c r="DD255" s="11">
        <v>0.68679782186529903</v>
      </c>
      <c r="DE255" s="11">
        <v>0.72231169500105497</v>
      </c>
      <c r="DF255" s="10">
        <v>0</v>
      </c>
      <c r="DG255" s="10">
        <v>0</v>
      </c>
      <c r="DH255" s="12">
        <v>0</v>
      </c>
      <c r="DI255" s="12">
        <v>0.36856963712205698</v>
      </c>
      <c r="DJ255" s="12">
        <v>0.34943119272144302</v>
      </c>
      <c r="DK255" s="10">
        <v>0.50504847888955495</v>
      </c>
      <c r="DL255" s="10">
        <v>0.52605786809133304</v>
      </c>
      <c r="DM255" s="11">
        <v>0.58680564966114201</v>
      </c>
      <c r="DN255" s="11">
        <v>0.66368354135853602</v>
      </c>
      <c r="DO255" s="10">
        <v>0</v>
      </c>
      <c r="DP255" s="10">
        <v>0</v>
      </c>
      <c r="DQ255" s="12">
        <v>0.18744778756493899</v>
      </c>
      <c r="DR255" s="12">
        <v>0.395039235573592</v>
      </c>
      <c r="DS255" s="10">
        <v>0.50089345035843202</v>
      </c>
      <c r="DT255" s="10">
        <v>0.46702793899454798</v>
      </c>
      <c r="DU255" s="11">
        <v>0.62104673638386898</v>
      </c>
      <c r="DV255" s="11">
        <v>0.77406363500102204</v>
      </c>
      <c r="DW255" s="11">
        <v>0</v>
      </c>
      <c r="DX255" s="11">
        <v>0</v>
      </c>
      <c r="DY255" s="11">
        <v>0.69679848239648301</v>
      </c>
      <c r="DZ255" s="10">
        <v>0.47281909705575298</v>
      </c>
      <c r="EA255" s="12">
        <v>0.41059235966402602</v>
      </c>
      <c r="EB255" s="12">
        <v>0.31464214176446198</v>
      </c>
      <c r="EC255" s="10">
        <v>0</v>
      </c>
      <c r="ED255" s="10">
        <v>0</v>
      </c>
      <c r="EE255" s="11">
        <v>0.62424947590356805</v>
      </c>
      <c r="EF255" s="10">
        <v>0.465874437004686</v>
      </c>
      <c r="EG255" s="12">
        <v>0.36374436914222902</v>
      </c>
      <c r="EH255" s="12">
        <v>0</v>
      </c>
      <c r="EI255" s="10">
        <v>0</v>
      </c>
      <c r="EJ255" s="11">
        <v>0</v>
      </c>
      <c r="EK255" s="11">
        <v>0.76679980587348995</v>
      </c>
      <c r="EL255" s="10">
        <v>0.47837058837389201</v>
      </c>
      <c r="EM255" s="10">
        <v>0.46415890318080799</v>
      </c>
      <c r="EN255" s="12">
        <v>0.25902312802946598</v>
      </c>
      <c r="EO255" s="10">
        <v>0</v>
      </c>
      <c r="EP255" s="10">
        <v>0</v>
      </c>
      <c r="EQ255" s="12">
        <v>0</v>
      </c>
      <c r="ER255" s="12">
        <v>0.33522967187670299</v>
      </c>
      <c r="ES255" s="12">
        <v>0.42835067984838199</v>
      </c>
      <c r="ET255" s="11">
        <v>0.54484487000692805</v>
      </c>
      <c r="EU255" s="11">
        <v>0.69501307091259401</v>
      </c>
      <c r="EV255" s="11">
        <v>0.72231169500105497</v>
      </c>
      <c r="EW255" s="10">
        <v>0</v>
      </c>
      <c r="EX255" s="10">
        <v>0</v>
      </c>
      <c r="EY255" s="12">
        <v>0.33929136826367301</v>
      </c>
      <c r="EZ255" s="12">
        <v>0.400196104138964</v>
      </c>
      <c r="FA255" s="10">
        <v>0.51688152694246503</v>
      </c>
      <c r="FB255" s="11">
        <v>0.60434413428575096</v>
      </c>
      <c r="FC255" s="11">
        <v>0.66368354135853602</v>
      </c>
      <c r="FD255" s="10">
        <v>0</v>
      </c>
      <c r="FE255" s="12">
        <v>0</v>
      </c>
      <c r="FF255" s="12">
        <v>0.33266617339661098</v>
      </c>
      <c r="FG255" s="10">
        <v>0.45635508106295097</v>
      </c>
      <c r="FH255" s="11">
        <v>0.57020616103493005</v>
      </c>
      <c r="FI255" s="11">
        <v>0.78036893373905802</v>
      </c>
      <c r="FJ255" s="11">
        <v>0</v>
      </c>
    </row>
    <row r="257" spans="1:166" ht="28.5" customHeight="1" x14ac:dyDescent="0.35">
      <c r="A257" s="23" t="s">
        <v>343</v>
      </c>
      <c r="B257" s="23"/>
      <c r="C257" s="23"/>
      <c r="D257" s="23"/>
      <c r="E257" s="23"/>
      <c r="F257" s="23"/>
      <c r="G257" s="23"/>
      <c r="H257" s="23"/>
      <c r="I257" s="23"/>
      <c r="J257" s="23"/>
      <c r="K257" s="23"/>
      <c r="L257" s="23"/>
      <c r="M257" s="23"/>
      <c r="N257" s="23"/>
      <c r="O257" s="23"/>
      <c r="P257" s="23"/>
      <c r="Q257" s="23"/>
      <c r="R257" s="23"/>
      <c r="S257" s="23"/>
      <c r="T257" s="23"/>
      <c r="U257" s="23"/>
      <c r="V257" s="23"/>
      <c r="W257" s="23"/>
      <c r="X257" s="23"/>
      <c r="Y257" s="23"/>
      <c r="Z257" s="23"/>
      <c r="AA257" s="23"/>
      <c r="AB257" s="23"/>
      <c r="AC257" s="23"/>
      <c r="AD257" s="23"/>
      <c r="AE257" s="23"/>
      <c r="AF257" s="23"/>
      <c r="AG257" s="23"/>
      <c r="AH257" s="23"/>
      <c r="AI257" s="23"/>
      <c r="AJ257" s="23"/>
      <c r="AK257" s="23"/>
      <c r="AL257" s="23"/>
      <c r="AM257" s="23"/>
      <c r="AN257" s="23"/>
      <c r="AO257" s="23"/>
      <c r="AP257" s="23"/>
      <c r="AQ257" s="23"/>
      <c r="AR257" s="23"/>
      <c r="AS257" s="23"/>
      <c r="AT257" s="23"/>
      <c r="AU257" s="23"/>
      <c r="AV257" s="23"/>
      <c r="AW257" s="23"/>
      <c r="AX257" s="23"/>
      <c r="AY257" s="23"/>
      <c r="AZ257" s="23"/>
      <c r="BA257" s="23"/>
      <c r="BB257" s="23"/>
      <c r="BC257" s="23"/>
      <c r="BD257" s="23"/>
      <c r="BE257" s="23"/>
      <c r="BF257" s="23"/>
      <c r="BG257" s="23"/>
      <c r="BH257" s="23"/>
      <c r="BI257" s="23"/>
      <c r="BJ257" s="23"/>
      <c r="BK257" s="23"/>
      <c r="BL257" s="23"/>
      <c r="BM257" s="23"/>
      <c r="BN257" s="23"/>
      <c r="BO257" s="23"/>
      <c r="BP257" s="23"/>
      <c r="BQ257" s="23"/>
      <c r="BR257" s="23"/>
      <c r="BS257" s="23"/>
      <c r="BT257" s="23"/>
      <c r="BU257" s="23"/>
      <c r="BV257" s="23"/>
      <c r="BW257" s="23"/>
      <c r="BX257" s="23"/>
      <c r="BY257" s="23"/>
      <c r="BZ257" s="23"/>
      <c r="CA257" s="23"/>
      <c r="CB257" s="23"/>
      <c r="CC257" s="23"/>
      <c r="CD257" s="23"/>
      <c r="CE257" s="23"/>
      <c r="CF257" s="23"/>
      <c r="CG257" s="23"/>
      <c r="CH257" s="23"/>
      <c r="CI257" s="23"/>
      <c r="CJ257" s="23"/>
      <c r="CK257" s="23"/>
      <c r="CL257" s="23"/>
      <c r="CM257" s="23"/>
      <c r="CN257" s="23"/>
      <c r="CO257" s="23"/>
      <c r="CP257" s="23"/>
      <c r="CQ257" s="23"/>
      <c r="CR257" s="23"/>
      <c r="CS257" s="23"/>
      <c r="CT257" s="23"/>
      <c r="CU257" s="23"/>
      <c r="CV257" s="23"/>
      <c r="CW257" s="23"/>
      <c r="CX257" s="23"/>
      <c r="CY257" s="23"/>
      <c r="CZ257" s="23"/>
      <c r="DA257" s="23"/>
      <c r="DB257" s="23"/>
      <c r="DC257" s="23"/>
      <c r="DD257" s="23"/>
      <c r="DE257" s="23"/>
      <c r="DF257" s="23"/>
      <c r="DG257" s="23"/>
      <c r="DH257" s="23"/>
      <c r="DI257" s="23"/>
      <c r="DJ257" s="23"/>
      <c r="DK257" s="23"/>
      <c r="DL257" s="23"/>
      <c r="DM257" s="23"/>
      <c r="DN257" s="23"/>
      <c r="DO257" s="23"/>
      <c r="DP257" s="23"/>
      <c r="DQ257" s="23"/>
      <c r="DR257" s="23"/>
      <c r="DS257" s="23"/>
      <c r="DT257" s="23"/>
      <c r="DU257" s="23"/>
      <c r="DV257" s="23"/>
      <c r="DW257" s="23"/>
      <c r="DX257" s="23"/>
      <c r="DY257" s="23"/>
      <c r="DZ257" s="23"/>
      <c r="EA257" s="23"/>
      <c r="EB257" s="23"/>
      <c r="EC257" s="23"/>
      <c r="ED257" s="23"/>
      <c r="EE257" s="23"/>
      <c r="EF257" s="23"/>
      <c r="EG257" s="23"/>
      <c r="EH257" s="23"/>
      <c r="EI257" s="23"/>
      <c r="EJ257" s="23"/>
      <c r="EK257" s="23"/>
      <c r="EL257" s="23"/>
      <c r="EM257" s="23"/>
      <c r="EN257" s="23"/>
      <c r="EO257" s="23"/>
      <c r="EP257" s="23"/>
      <c r="EQ257" s="23"/>
      <c r="ER257" s="23"/>
      <c r="ES257" s="23"/>
      <c r="ET257" s="23"/>
      <c r="EU257" s="23"/>
      <c r="EV257" s="23"/>
      <c r="EW257" s="23"/>
      <c r="EX257" s="23"/>
      <c r="EY257" s="23"/>
      <c r="EZ257" s="23"/>
      <c r="FA257" s="23"/>
      <c r="FB257" s="23"/>
      <c r="FC257" s="23"/>
      <c r="FD257" s="23"/>
      <c r="FE257" s="23"/>
      <c r="FF257" s="23"/>
      <c r="FG257" s="23"/>
      <c r="FH257" s="23"/>
      <c r="FI257" s="23"/>
      <c r="FJ257" s="23"/>
    </row>
    <row r="258" spans="1:166" ht="42" x14ac:dyDescent="0.35">
      <c r="A258" s="24" t="s">
        <v>203</v>
      </c>
      <c r="B258" s="16" t="s">
        <v>264</v>
      </c>
      <c r="C258" s="22" t="s">
        <v>12</v>
      </c>
      <c r="D258" s="22"/>
      <c r="E258" s="22" t="s">
        <v>13</v>
      </c>
      <c r="F258" s="22"/>
      <c r="G258" s="22"/>
      <c r="H258" s="22"/>
      <c r="I258" s="22"/>
      <c r="J258" s="22"/>
      <c r="K258" s="22"/>
      <c r="L258" s="22"/>
      <c r="M258" s="22"/>
      <c r="N258" s="22"/>
      <c r="O258" s="22" t="s">
        <v>204</v>
      </c>
      <c r="P258" s="22"/>
      <c r="Q258" s="22"/>
      <c r="R258" s="22"/>
      <c r="S258" s="22"/>
      <c r="T258" s="22"/>
      <c r="U258" s="22"/>
      <c r="V258" s="22"/>
      <c r="W258" s="22"/>
      <c r="X258" s="22"/>
      <c r="Y258" s="22" t="s">
        <v>205</v>
      </c>
      <c r="Z258" s="22"/>
      <c r="AA258" s="22"/>
      <c r="AB258" s="22"/>
      <c r="AC258" s="22"/>
      <c r="AD258" s="22"/>
      <c r="AE258" s="22"/>
      <c r="AF258" s="22"/>
      <c r="AG258" s="22"/>
      <c r="AH258" s="22"/>
      <c r="AI258" s="22" t="s">
        <v>268</v>
      </c>
      <c r="AJ258" s="22"/>
      <c r="AK258" s="22"/>
      <c r="AL258" s="22" t="s">
        <v>14</v>
      </c>
      <c r="AM258" s="22"/>
      <c r="AN258" s="22"/>
      <c r="AO258" s="22" t="s">
        <v>218</v>
      </c>
      <c r="AP258" s="22"/>
      <c r="AQ258" s="22"/>
      <c r="AR258" s="22"/>
      <c r="AS258" s="22"/>
      <c r="AT258" s="22"/>
      <c r="AU258" s="22"/>
      <c r="AV258" s="22" t="s">
        <v>219</v>
      </c>
      <c r="AW258" s="22"/>
      <c r="AX258" s="22"/>
      <c r="AY258" s="22" t="s">
        <v>220</v>
      </c>
      <c r="AZ258" s="22"/>
      <c r="BA258" s="22"/>
      <c r="BB258" s="22" t="s">
        <v>206</v>
      </c>
      <c r="BC258" s="22"/>
      <c r="BD258" s="22" t="s">
        <v>207</v>
      </c>
      <c r="BE258" s="22"/>
      <c r="BF258" s="22" t="s">
        <v>208</v>
      </c>
      <c r="BG258" s="22"/>
      <c r="BH258" s="22" t="s">
        <v>15</v>
      </c>
      <c r="BI258" s="22"/>
      <c r="BJ258" s="22" t="s">
        <v>16</v>
      </c>
      <c r="BK258" s="22"/>
      <c r="BL258" s="22" t="s">
        <v>17</v>
      </c>
      <c r="BM258" s="22"/>
      <c r="BN258" s="22" t="s">
        <v>18</v>
      </c>
      <c r="BO258" s="22"/>
      <c r="BP258" s="22"/>
      <c r="BQ258" s="22" t="s">
        <v>221</v>
      </c>
      <c r="BR258" s="22"/>
      <c r="BS258" s="22"/>
      <c r="BT258" s="22" t="s">
        <v>222</v>
      </c>
      <c r="BU258" s="22"/>
      <c r="BV258" s="22"/>
      <c r="BW258" s="22" t="s">
        <v>19</v>
      </c>
      <c r="BX258" s="22"/>
      <c r="BY258" s="22" t="s">
        <v>20</v>
      </c>
      <c r="BZ258" s="22"/>
      <c r="CA258" s="22" t="s">
        <v>21</v>
      </c>
      <c r="CB258" s="22"/>
      <c r="CC258" s="22"/>
      <c r="CD258" s="22" t="s">
        <v>22</v>
      </c>
      <c r="CE258" s="22"/>
      <c r="CF258" s="22"/>
      <c r="CG258" s="22" t="s">
        <v>23</v>
      </c>
      <c r="CH258" s="22"/>
      <c r="CI258" s="22"/>
      <c r="CJ258" s="22"/>
      <c r="CK258" s="22" t="s">
        <v>25</v>
      </c>
      <c r="CL258" s="22"/>
      <c r="CM258" s="22"/>
      <c r="CN258" s="22"/>
      <c r="CO258" s="22" t="s">
        <v>26</v>
      </c>
      <c r="CP258" s="22"/>
      <c r="CQ258" s="22"/>
      <c r="CR258" s="22" t="s">
        <v>27</v>
      </c>
      <c r="CS258" s="22"/>
      <c r="CT258" s="22" t="s">
        <v>28</v>
      </c>
      <c r="CU258" s="22"/>
      <c r="CV258" s="16" t="s">
        <v>29</v>
      </c>
      <c r="CW258" s="22" t="s">
        <v>30</v>
      </c>
      <c r="CX258" s="22"/>
      <c r="CY258" s="22"/>
      <c r="CZ258" s="22"/>
      <c r="DA258" s="22"/>
      <c r="DB258" s="22"/>
      <c r="DC258" s="22"/>
      <c r="DD258" s="22"/>
      <c r="DE258" s="22"/>
      <c r="DF258" s="22" t="s">
        <v>31</v>
      </c>
      <c r="DG258" s="22"/>
      <c r="DH258" s="22"/>
      <c r="DI258" s="22"/>
      <c r="DJ258" s="22"/>
      <c r="DK258" s="22"/>
      <c r="DL258" s="22"/>
      <c r="DM258" s="22"/>
      <c r="DN258" s="22"/>
      <c r="DO258" s="22" t="s">
        <v>32</v>
      </c>
      <c r="DP258" s="22"/>
      <c r="DQ258" s="22"/>
      <c r="DR258" s="22"/>
      <c r="DS258" s="22"/>
      <c r="DT258" s="22"/>
      <c r="DU258" s="22"/>
      <c r="DV258" s="22"/>
      <c r="DW258" s="22"/>
      <c r="DX258" s="22" t="s">
        <v>33</v>
      </c>
      <c r="DY258" s="22"/>
      <c r="DZ258" s="22"/>
      <c r="EA258" s="22"/>
      <c r="EB258" s="22"/>
      <c r="EC258" s="22"/>
      <c r="ED258" s="22" t="s">
        <v>34</v>
      </c>
      <c r="EE258" s="22"/>
      <c r="EF258" s="22"/>
      <c r="EG258" s="22"/>
      <c r="EH258" s="22"/>
      <c r="EI258" s="22"/>
      <c r="EJ258" s="22" t="s">
        <v>35</v>
      </c>
      <c r="EK258" s="22"/>
      <c r="EL258" s="22"/>
      <c r="EM258" s="22"/>
      <c r="EN258" s="22"/>
      <c r="EO258" s="22"/>
      <c r="EP258" s="22" t="s">
        <v>36</v>
      </c>
      <c r="EQ258" s="22"/>
      <c r="ER258" s="22"/>
      <c r="ES258" s="22"/>
      <c r="ET258" s="22"/>
      <c r="EU258" s="22"/>
      <c r="EV258" s="22"/>
      <c r="EW258" s="22" t="s">
        <v>37</v>
      </c>
      <c r="EX258" s="22"/>
      <c r="EY258" s="22"/>
      <c r="EZ258" s="22"/>
      <c r="FA258" s="22"/>
      <c r="FB258" s="22"/>
      <c r="FC258" s="22"/>
      <c r="FD258" s="22" t="s">
        <v>38</v>
      </c>
      <c r="FE258" s="22"/>
      <c r="FF258" s="22"/>
      <c r="FG258" s="22"/>
      <c r="FH258" s="22"/>
      <c r="FI258" s="22"/>
      <c r="FJ258" s="22"/>
    </row>
    <row r="259" spans="1:166" ht="31.5" x14ac:dyDescent="0.35">
      <c r="A259" s="24"/>
      <c r="B259" s="16" t="s">
        <v>1</v>
      </c>
      <c r="C259" s="16" t="s">
        <v>39</v>
      </c>
      <c r="D259" s="16" t="s">
        <v>40</v>
      </c>
      <c r="E259" s="16" t="s">
        <v>41</v>
      </c>
      <c r="F259" s="16" t="s">
        <v>42</v>
      </c>
      <c r="G259" s="16" t="s">
        <v>43</v>
      </c>
      <c r="H259" s="16" t="s">
        <v>44</v>
      </c>
      <c r="I259" s="16" t="s">
        <v>45</v>
      </c>
      <c r="J259" s="16" t="s">
        <v>46</v>
      </c>
      <c r="K259" s="16" t="s">
        <v>47</v>
      </c>
      <c r="L259" s="16" t="s">
        <v>48</v>
      </c>
      <c r="M259" s="16" t="s">
        <v>49</v>
      </c>
      <c r="N259" s="16" t="s">
        <v>209</v>
      </c>
      <c r="O259" s="16" t="s">
        <v>41</v>
      </c>
      <c r="P259" s="16" t="s">
        <v>42</v>
      </c>
      <c r="Q259" s="16" t="s">
        <v>43</v>
      </c>
      <c r="R259" s="16" t="s">
        <v>44</v>
      </c>
      <c r="S259" s="16" t="s">
        <v>45</v>
      </c>
      <c r="T259" s="16" t="s">
        <v>46</v>
      </c>
      <c r="U259" s="16" t="s">
        <v>47</v>
      </c>
      <c r="V259" s="16" t="s">
        <v>48</v>
      </c>
      <c r="W259" s="16" t="s">
        <v>49</v>
      </c>
      <c r="X259" s="16" t="s">
        <v>209</v>
      </c>
      <c r="Y259" s="16" t="s">
        <v>41</v>
      </c>
      <c r="Z259" s="16" t="s">
        <v>42</v>
      </c>
      <c r="AA259" s="16" t="s">
        <v>43</v>
      </c>
      <c r="AB259" s="16" t="s">
        <v>44</v>
      </c>
      <c r="AC259" s="16" t="s">
        <v>45</v>
      </c>
      <c r="AD259" s="16" t="s">
        <v>46</v>
      </c>
      <c r="AE259" s="16" t="s">
        <v>47</v>
      </c>
      <c r="AF259" s="16" t="s">
        <v>48</v>
      </c>
      <c r="AG259" s="16" t="s">
        <v>49</v>
      </c>
      <c r="AH259" s="16" t="s">
        <v>209</v>
      </c>
      <c r="AI259" s="16" t="s">
        <v>269</v>
      </c>
      <c r="AJ259" s="16" t="s">
        <v>270</v>
      </c>
      <c r="AK259" s="16" t="s">
        <v>271</v>
      </c>
      <c r="AL259" s="16" t="s">
        <v>50</v>
      </c>
      <c r="AM259" s="16" t="s">
        <v>210</v>
      </c>
      <c r="AN259" s="16" t="s">
        <v>211</v>
      </c>
      <c r="AO259" s="16" t="s">
        <v>223</v>
      </c>
      <c r="AP259" s="16" t="s">
        <v>224</v>
      </c>
      <c r="AQ259" s="16" t="s">
        <v>225</v>
      </c>
      <c r="AR259" s="16" t="s">
        <v>226</v>
      </c>
      <c r="AS259" s="16" t="s">
        <v>52</v>
      </c>
      <c r="AT259" s="16" t="s">
        <v>227</v>
      </c>
      <c r="AU259" s="16" t="s">
        <v>228</v>
      </c>
      <c r="AV259" s="16" t="s">
        <v>52</v>
      </c>
      <c r="AW259" s="16" t="s">
        <v>227</v>
      </c>
      <c r="AX259" s="16" t="s">
        <v>228</v>
      </c>
      <c r="AY259" s="16" t="s">
        <v>52</v>
      </c>
      <c r="AZ259" s="16" t="s">
        <v>227</v>
      </c>
      <c r="BA259" s="16" t="s">
        <v>228</v>
      </c>
      <c r="BB259" s="16" t="s">
        <v>212</v>
      </c>
      <c r="BC259" s="16" t="s">
        <v>213</v>
      </c>
      <c r="BD259" s="16" t="s">
        <v>212</v>
      </c>
      <c r="BE259" s="16" t="s">
        <v>213</v>
      </c>
      <c r="BF259" s="16" t="s">
        <v>212</v>
      </c>
      <c r="BG259" s="16" t="s">
        <v>213</v>
      </c>
      <c r="BH259" s="16" t="s">
        <v>53</v>
      </c>
      <c r="BI259" s="16" t="s">
        <v>54</v>
      </c>
      <c r="BJ259" s="16" t="s">
        <v>53</v>
      </c>
      <c r="BK259" s="16" t="s">
        <v>54</v>
      </c>
      <c r="BL259" s="16" t="s">
        <v>53</v>
      </c>
      <c r="BM259" s="16" t="s">
        <v>54</v>
      </c>
      <c r="BN259" s="16" t="s">
        <v>277</v>
      </c>
      <c r="BO259" s="16" t="s">
        <v>278</v>
      </c>
      <c r="BP259" s="16" t="s">
        <v>55</v>
      </c>
      <c r="BQ259" s="16" t="s">
        <v>277</v>
      </c>
      <c r="BR259" s="16" t="s">
        <v>278</v>
      </c>
      <c r="BS259" s="16" t="s">
        <v>55</v>
      </c>
      <c r="BT259" s="16" t="s">
        <v>277</v>
      </c>
      <c r="BU259" s="16" t="s">
        <v>278</v>
      </c>
      <c r="BV259" s="16" t="s">
        <v>55</v>
      </c>
      <c r="BW259" s="16" t="s">
        <v>56</v>
      </c>
      <c r="BX259" s="16" t="s">
        <v>57</v>
      </c>
      <c r="BY259" s="16" t="s">
        <v>58</v>
      </c>
      <c r="BZ259" s="16" t="s">
        <v>59</v>
      </c>
      <c r="CA259" s="16" t="s">
        <v>52</v>
      </c>
      <c r="CB259" s="16" t="s">
        <v>51</v>
      </c>
      <c r="CC259" s="16" t="s">
        <v>60</v>
      </c>
      <c r="CD259" s="16" t="s">
        <v>61</v>
      </c>
      <c r="CE259" s="16" t="s">
        <v>62</v>
      </c>
      <c r="CF259" s="16" t="s">
        <v>63</v>
      </c>
      <c r="CG259" s="16" t="s">
        <v>64</v>
      </c>
      <c r="CH259" s="16" t="s">
        <v>65</v>
      </c>
      <c r="CI259" s="16" t="s">
        <v>66</v>
      </c>
      <c r="CJ259" s="16" t="s">
        <v>67</v>
      </c>
      <c r="CK259" s="16" t="s">
        <v>71</v>
      </c>
      <c r="CL259" s="16" t="s">
        <v>72</v>
      </c>
      <c r="CM259" s="16" t="s">
        <v>73</v>
      </c>
      <c r="CN259" s="16" t="s">
        <v>74</v>
      </c>
      <c r="CO259" s="16" t="s">
        <v>75</v>
      </c>
      <c r="CP259" s="16" t="s">
        <v>76</v>
      </c>
      <c r="CQ259" s="16" t="s">
        <v>77</v>
      </c>
      <c r="CR259" s="16" t="s">
        <v>78</v>
      </c>
      <c r="CS259" s="16" t="s">
        <v>229</v>
      </c>
      <c r="CT259" s="16" t="s">
        <v>79</v>
      </c>
      <c r="CU259" s="16" t="s">
        <v>80</v>
      </c>
      <c r="CV259" s="16" t="s">
        <v>79</v>
      </c>
      <c r="CW259" s="16" t="s">
        <v>83</v>
      </c>
      <c r="CX259" s="16" t="s">
        <v>84</v>
      </c>
      <c r="CY259" s="16" t="s">
        <v>85</v>
      </c>
      <c r="CZ259" s="16" t="s">
        <v>86</v>
      </c>
      <c r="DA259" s="16" t="s">
        <v>87</v>
      </c>
      <c r="DB259" s="16" t="s">
        <v>88</v>
      </c>
      <c r="DC259" s="16" t="s">
        <v>89</v>
      </c>
      <c r="DD259" s="16" t="s">
        <v>90</v>
      </c>
      <c r="DE259" s="16" t="s">
        <v>91</v>
      </c>
      <c r="DF259" s="16" t="s">
        <v>83</v>
      </c>
      <c r="DG259" s="16" t="s">
        <v>84</v>
      </c>
      <c r="DH259" s="16" t="s">
        <v>85</v>
      </c>
      <c r="DI259" s="16" t="s">
        <v>86</v>
      </c>
      <c r="DJ259" s="16" t="s">
        <v>87</v>
      </c>
      <c r="DK259" s="16" t="s">
        <v>88</v>
      </c>
      <c r="DL259" s="16" t="s">
        <v>89</v>
      </c>
      <c r="DM259" s="16" t="s">
        <v>90</v>
      </c>
      <c r="DN259" s="16" t="s">
        <v>91</v>
      </c>
      <c r="DO259" s="16" t="s">
        <v>83</v>
      </c>
      <c r="DP259" s="16" t="s">
        <v>84</v>
      </c>
      <c r="DQ259" s="16" t="s">
        <v>85</v>
      </c>
      <c r="DR259" s="16" t="s">
        <v>86</v>
      </c>
      <c r="DS259" s="16" t="s">
        <v>87</v>
      </c>
      <c r="DT259" s="16" t="s">
        <v>88</v>
      </c>
      <c r="DU259" s="16" t="s">
        <v>89</v>
      </c>
      <c r="DV259" s="16" t="s">
        <v>90</v>
      </c>
      <c r="DW259" s="16" t="s">
        <v>91</v>
      </c>
      <c r="DX259" s="16" t="s">
        <v>92</v>
      </c>
      <c r="DY259" s="16" t="s">
        <v>93</v>
      </c>
      <c r="DZ259" s="16" t="s">
        <v>214</v>
      </c>
      <c r="EA259" s="16" t="s">
        <v>215</v>
      </c>
      <c r="EB259" s="16" t="s">
        <v>216</v>
      </c>
      <c r="EC259" s="16" t="s">
        <v>94</v>
      </c>
      <c r="ED259" s="16" t="s">
        <v>92</v>
      </c>
      <c r="EE259" s="16" t="s">
        <v>93</v>
      </c>
      <c r="EF259" s="16" t="s">
        <v>214</v>
      </c>
      <c r="EG259" s="16" t="s">
        <v>215</v>
      </c>
      <c r="EH259" s="16" t="s">
        <v>216</v>
      </c>
      <c r="EI259" s="16" t="s">
        <v>94</v>
      </c>
      <c r="EJ259" s="16" t="s">
        <v>92</v>
      </c>
      <c r="EK259" s="16" t="s">
        <v>93</v>
      </c>
      <c r="EL259" s="16" t="s">
        <v>214</v>
      </c>
      <c r="EM259" s="16" t="s">
        <v>215</v>
      </c>
      <c r="EN259" s="16" t="s">
        <v>216</v>
      </c>
      <c r="EO259" s="16" t="s">
        <v>94</v>
      </c>
      <c r="EP259" s="16" t="s">
        <v>95</v>
      </c>
      <c r="EQ259" s="16" t="s">
        <v>96</v>
      </c>
      <c r="ER259" s="16" t="s">
        <v>97</v>
      </c>
      <c r="ES259" s="16" t="s">
        <v>98</v>
      </c>
      <c r="ET259" s="16" t="s">
        <v>272</v>
      </c>
      <c r="EU259" s="16" t="s">
        <v>99</v>
      </c>
      <c r="EV259" s="16" t="s">
        <v>100</v>
      </c>
      <c r="EW259" s="16" t="s">
        <v>95</v>
      </c>
      <c r="EX259" s="16" t="s">
        <v>96</v>
      </c>
      <c r="EY259" s="16" t="s">
        <v>97</v>
      </c>
      <c r="EZ259" s="16" t="s">
        <v>98</v>
      </c>
      <c r="FA259" s="16" t="s">
        <v>272</v>
      </c>
      <c r="FB259" s="16" t="s">
        <v>99</v>
      </c>
      <c r="FC259" s="16" t="s">
        <v>100</v>
      </c>
      <c r="FD259" s="16" t="s">
        <v>95</v>
      </c>
      <c r="FE259" s="16" t="s">
        <v>96</v>
      </c>
      <c r="FF259" s="16" t="s">
        <v>97</v>
      </c>
      <c r="FG259" s="16" t="s">
        <v>98</v>
      </c>
      <c r="FH259" s="16" t="s">
        <v>272</v>
      </c>
      <c r="FI259" s="16" t="s">
        <v>99</v>
      </c>
      <c r="FJ259" s="16" t="s">
        <v>100</v>
      </c>
    </row>
    <row r="260" spans="1:166" x14ac:dyDescent="0.35">
      <c r="A260" s="15" t="s">
        <v>2</v>
      </c>
      <c r="B260" s="14">
        <v>2361</v>
      </c>
      <c r="C260" s="14">
        <v>1185</v>
      </c>
      <c r="D260" s="14">
        <v>1168</v>
      </c>
      <c r="E260" s="14">
        <v>129</v>
      </c>
      <c r="F260" s="14">
        <v>254</v>
      </c>
      <c r="G260" s="14">
        <v>375</v>
      </c>
      <c r="H260" s="14">
        <v>408</v>
      </c>
      <c r="I260" s="14">
        <v>462</v>
      </c>
      <c r="J260" s="14">
        <v>449</v>
      </c>
      <c r="K260" s="14">
        <v>283</v>
      </c>
      <c r="L260" s="14">
        <v>0</v>
      </c>
      <c r="M260" s="14">
        <v>2078</v>
      </c>
      <c r="N260" s="14">
        <v>283</v>
      </c>
      <c r="O260" s="14">
        <v>66</v>
      </c>
      <c r="P260" s="14">
        <v>114</v>
      </c>
      <c r="Q260" s="14">
        <v>181</v>
      </c>
      <c r="R260" s="14">
        <v>202</v>
      </c>
      <c r="S260" s="14">
        <v>238</v>
      </c>
      <c r="T260" s="14">
        <v>233</v>
      </c>
      <c r="U260" s="14">
        <v>149</v>
      </c>
      <c r="V260" s="14">
        <v>0</v>
      </c>
      <c r="W260" s="14">
        <v>1036</v>
      </c>
      <c r="X260" s="14">
        <v>149</v>
      </c>
      <c r="Y260" s="14">
        <v>63</v>
      </c>
      <c r="Z260" s="14">
        <v>138</v>
      </c>
      <c r="AA260" s="14">
        <v>194</v>
      </c>
      <c r="AB260" s="14">
        <v>206</v>
      </c>
      <c r="AC260" s="14">
        <v>223</v>
      </c>
      <c r="AD260" s="14">
        <v>214</v>
      </c>
      <c r="AE260" s="14">
        <v>130</v>
      </c>
      <c r="AF260" s="14">
        <v>0</v>
      </c>
      <c r="AG260" s="14">
        <v>1038</v>
      </c>
      <c r="AH260" s="14">
        <v>130</v>
      </c>
      <c r="AI260" s="14">
        <v>2309</v>
      </c>
      <c r="AJ260" s="14">
        <v>1158</v>
      </c>
      <c r="AK260" s="14">
        <v>1144</v>
      </c>
      <c r="AL260" s="14">
        <v>52</v>
      </c>
      <c r="AM260" s="14">
        <v>28</v>
      </c>
      <c r="AN260" s="14">
        <v>24</v>
      </c>
      <c r="AO260" s="14">
        <v>0</v>
      </c>
      <c r="AP260" s="14">
        <v>0</v>
      </c>
      <c r="AQ260" s="14">
        <v>0</v>
      </c>
      <c r="AR260" s="14">
        <v>52</v>
      </c>
      <c r="AS260" s="14">
        <v>0</v>
      </c>
      <c r="AT260" s="14">
        <v>0</v>
      </c>
      <c r="AU260" s="14">
        <v>52</v>
      </c>
      <c r="AV260" s="14">
        <v>0</v>
      </c>
      <c r="AW260" s="14">
        <v>0</v>
      </c>
      <c r="AX260" s="14">
        <v>28</v>
      </c>
      <c r="AY260" s="14">
        <v>0</v>
      </c>
      <c r="AZ260" s="14">
        <v>0</v>
      </c>
      <c r="BA260" s="14">
        <v>24</v>
      </c>
      <c r="BB260" s="14">
        <v>1167</v>
      </c>
      <c r="BC260" s="14">
        <v>1194</v>
      </c>
      <c r="BD260" s="14">
        <v>564</v>
      </c>
      <c r="BE260" s="14">
        <v>621</v>
      </c>
      <c r="BF260" s="14">
        <v>601</v>
      </c>
      <c r="BG260" s="14">
        <v>567</v>
      </c>
      <c r="BH260" s="14">
        <v>1938</v>
      </c>
      <c r="BI260" s="14">
        <v>423</v>
      </c>
      <c r="BJ260" s="14">
        <v>982</v>
      </c>
      <c r="BK260" s="14">
        <v>204</v>
      </c>
      <c r="BL260" s="14">
        <v>950</v>
      </c>
      <c r="BM260" s="14">
        <v>218</v>
      </c>
      <c r="BN260" s="14">
        <v>240</v>
      </c>
      <c r="BO260" s="14">
        <v>1526</v>
      </c>
      <c r="BP260" s="14">
        <v>406</v>
      </c>
      <c r="BQ260" s="14">
        <v>101</v>
      </c>
      <c r="BR260" s="14">
        <v>800</v>
      </c>
      <c r="BS260" s="14">
        <v>191</v>
      </c>
      <c r="BT260" s="14">
        <v>135</v>
      </c>
      <c r="BU260" s="14">
        <v>725</v>
      </c>
      <c r="BV260" s="14">
        <v>213</v>
      </c>
      <c r="BW260" s="14">
        <v>605</v>
      </c>
      <c r="BX260" s="14">
        <v>855</v>
      </c>
      <c r="BY260" s="14">
        <v>568</v>
      </c>
      <c r="BZ260" s="14">
        <v>917</v>
      </c>
      <c r="CA260" s="14">
        <v>233</v>
      </c>
      <c r="CB260" s="14">
        <v>1029</v>
      </c>
      <c r="CC260" s="14">
        <v>1092</v>
      </c>
      <c r="CD260" s="14">
        <v>483</v>
      </c>
      <c r="CE260" s="14">
        <v>659</v>
      </c>
      <c r="CF260" s="14">
        <v>1020</v>
      </c>
      <c r="CG260" s="14">
        <v>398</v>
      </c>
      <c r="CH260" s="14">
        <v>927</v>
      </c>
      <c r="CI260" s="14">
        <v>1041</v>
      </c>
      <c r="CJ260" s="14">
        <v>546</v>
      </c>
      <c r="CK260" s="14">
        <v>1772</v>
      </c>
      <c r="CL260" s="14">
        <v>947</v>
      </c>
      <c r="CM260" s="14">
        <v>825</v>
      </c>
      <c r="CN260" s="14">
        <v>589</v>
      </c>
      <c r="CO260" s="14">
        <v>1118</v>
      </c>
      <c r="CP260" s="14">
        <v>987</v>
      </c>
      <c r="CQ260" s="14">
        <v>256</v>
      </c>
      <c r="CR260" s="14">
        <v>772</v>
      </c>
      <c r="CS260" s="14">
        <v>1582</v>
      </c>
      <c r="CT260" s="14">
        <v>803</v>
      </c>
      <c r="CU260" s="14">
        <v>1556</v>
      </c>
      <c r="CV260" s="14">
        <v>227</v>
      </c>
      <c r="CW260" s="14">
        <v>0</v>
      </c>
      <c r="CX260" s="14">
        <v>0</v>
      </c>
      <c r="CY260" s="14">
        <v>277</v>
      </c>
      <c r="CZ260" s="14">
        <v>455</v>
      </c>
      <c r="DA260" s="14">
        <v>461</v>
      </c>
      <c r="DB260" s="14">
        <v>409</v>
      </c>
      <c r="DC260" s="14">
        <v>374</v>
      </c>
      <c r="DD260" s="14">
        <v>256</v>
      </c>
      <c r="DE260" s="14">
        <v>130</v>
      </c>
      <c r="DF260" s="14">
        <v>0</v>
      </c>
      <c r="DG260" s="14">
        <v>0</v>
      </c>
      <c r="DH260" s="14">
        <v>149</v>
      </c>
      <c r="DI260" s="14">
        <v>233</v>
      </c>
      <c r="DJ260" s="14">
        <v>237</v>
      </c>
      <c r="DK260" s="14">
        <v>203</v>
      </c>
      <c r="DL260" s="14">
        <v>181</v>
      </c>
      <c r="DM260" s="14">
        <v>115</v>
      </c>
      <c r="DN260" s="14">
        <v>67</v>
      </c>
      <c r="DO260" s="14">
        <v>0</v>
      </c>
      <c r="DP260" s="14">
        <v>0</v>
      </c>
      <c r="DQ260" s="14">
        <v>124</v>
      </c>
      <c r="DR260" s="14">
        <v>219</v>
      </c>
      <c r="DS260" s="14">
        <v>223</v>
      </c>
      <c r="DT260" s="14">
        <v>205</v>
      </c>
      <c r="DU260" s="14">
        <v>193</v>
      </c>
      <c r="DV260" s="14">
        <v>140</v>
      </c>
      <c r="DW260" s="14">
        <v>63</v>
      </c>
      <c r="DX260" s="14">
        <v>49</v>
      </c>
      <c r="DY260" s="14">
        <v>507</v>
      </c>
      <c r="DZ260" s="14">
        <v>652</v>
      </c>
      <c r="EA260" s="14">
        <v>783</v>
      </c>
      <c r="EB260" s="14">
        <v>370</v>
      </c>
      <c r="EC260" s="14">
        <v>0</v>
      </c>
      <c r="ED260" s="14">
        <v>27</v>
      </c>
      <c r="EE260" s="14">
        <v>241</v>
      </c>
      <c r="EF260" s="14">
        <v>316</v>
      </c>
      <c r="EG260" s="14">
        <v>422</v>
      </c>
      <c r="EH260" s="14">
        <v>180</v>
      </c>
      <c r="EI260" s="14">
        <v>0</v>
      </c>
      <c r="EJ260" s="14">
        <v>22</v>
      </c>
      <c r="EK260" s="14">
        <v>265</v>
      </c>
      <c r="EL260" s="14">
        <v>335</v>
      </c>
      <c r="EM260" s="14">
        <v>358</v>
      </c>
      <c r="EN260" s="14">
        <v>187</v>
      </c>
      <c r="EO260" s="14">
        <v>0</v>
      </c>
      <c r="EP260" s="14">
        <v>0</v>
      </c>
      <c r="EQ260" s="14">
        <v>52</v>
      </c>
      <c r="ER260" s="14">
        <v>606</v>
      </c>
      <c r="ES260" s="14">
        <v>678</v>
      </c>
      <c r="ET260" s="14">
        <v>601</v>
      </c>
      <c r="EU260" s="14">
        <v>294</v>
      </c>
      <c r="EV260" s="14">
        <v>130</v>
      </c>
      <c r="EW260" s="14">
        <v>0</v>
      </c>
      <c r="EX260" s="14">
        <v>28</v>
      </c>
      <c r="EY260" s="14">
        <v>308</v>
      </c>
      <c r="EZ260" s="14">
        <v>352</v>
      </c>
      <c r="FA260" s="14">
        <v>294</v>
      </c>
      <c r="FB260" s="14">
        <v>137</v>
      </c>
      <c r="FC260" s="14">
        <v>67</v>
      </c>
      <c r="FD260" s="14">
        <v>0</v>
      </c>
      <c r="FE260" s="14">
        <v>24</v>
      </c>
      <c r="FF260" s="14">
        <v>294</v>
      </c>
      <c r="FG260" s="14">
        <v>325</v>
      </c>
      <c r="FH260" s="14">
        <v>307</v>
      </c>
      <c r="FI260" s="14">
        <v>155</v>
      </c>
      <c r="FJ260" s="14">
        <v>63</v>
      </c>
    </row>
    <row r="261" spans="1:166" x14ac:dyDescent="0.35">
      <c r="A261" s="13" t="s">
        <v>344</v>
      </c>
      <c r="B261" s="10">
        <v>0.36138237660232703</v>
      </c>
      <c r="C261" s="11">
        <v>0.41855242196568798</v>
      </c>
      <c r="D261" s="12">
        <v>0.30494904893588398</v>
      </c>
      <c r="E261" s="12">
        <v>0.27677344209877103</v>
      </c>
      <c r="F261" s="12">
        <v>0.29802725439257799</v>
      </c>
      <c r="G261" s="12">
        <v>0.30924333131172999</v>
      </c>
      <c r="H261" s="10">
        <v>0.34322471657342701</v>
      </c>
      <c r="I261" s="11">
        <v>0.43438914370127102</v>
      </c>
      <c r="J261" s="11">
        <v>0.44358170133844499</v>
      </c>
      <c r="K261" s="12">
        <v>0.302346822973175</v>
      </c>
      <c r="L261" s="10">
        <v>0</v>
      </c>
      <c r="M261" s="11">
        <v>0.36941243782355099</v>
      </c>
      <c r="N261" s="12">
        <v>0.302346822973175</v>
      </c>
      <c r="O261" s="10">
        <v>0.33713124050413001</v>
      </c>
      <c r="P261" s="10">
        <v>0.38264058232264703</v>
      </c>
      <c r="Q261" s="10">
        <v>0.36376117762987498</v>
      </c>
      <c r="R261" s="10">
        <v>0.35325245524173798</v>
      </c>
      <c r="S261" s="11">
        <v>0.52304991346276097</v>
      </c>
      <c r="T261" s="11">
        <v>0.51789923053907205</v>
      </c>
      <c r="U261" s="10">
        <v>0</v>
      </c>
      <c r="V261" s="10">
        <v>0</v>
      </c>
      <c r="W261" s="11">
        <v>0.43348016699720199</v>
      </c>
      <c r="X261" s="10">
        <v>0</v>
      </c>
      <c r="Y261" s="12">
        <v>0</v>
      </c>
      <c r="Z261" s="12">
        <v>0.223303202357613</v>
      </c>
      <c r="AA261" s="12">
        <v>0.25821605880832998</v>
      </c>
      <c r="AB261" s="10">
        <v>0.33422642111560602</v>
      </c>
      <c r="AC261" s="10">
        <v>0.34158178401539302</v>
      </c>
      <c r="AD261" s="10">
        <v>0.36685053076657997</v>
      </c>
      <c r="AE261" s="10">
        <v>0</v>
      </c>
      <c r="AF261" s="10">
        <v>0</v>
      </c>
      <c r="AG261" s="12">
        <v>0.30622430103202097</v>
      </c>
      <c r="AH261" s="10">
        <v>0</v>
      </c>
      <c r="AI261" s="10">
        <v>0.35999363017214397</v>
      </c>
      <c r="AJ261" s="11">
        <v>0.41832626571255599</v>
      </c>
      <c r="AK261" s="12">
        <v>0.30254871151937901</v>
      </c>
      <c r="AL261" s="10">
        <v>0</v>
      </c>
      <c r="AM261" s="10">
        <v>0</v>
      </c>
      <c r="AN261" s="10">
        <v>0</v>
      </c>
      <c r="AO261" s="10">
        <v>0</v>
      </c>
      <c r="AP261" s="10">
        <v>0</v>
      </c>
      <c r="AQ261" s="10">
        <v>0</v>
      </c>
      <c r="AR261" s="10">
        <v>0</v>
      </c>
      <c r="AS261" s="10">
        <v>0</v>
      </c>
      <c r="AT261" s="10">
        <v>0</v>
      </c>
      <c r="AU261" s="10">
        <v>0</v>
      </c>
      <c r="AV261" s="10">
        <v>0</v>
      </c>
      <c r="AW261" s="10">
        <v>0</v>
      </c>
      <c r="AX261" s="10">
        <v>0</v>
      </c>
      <c r="AY261" s="10">
        <v>0</v>
      </c>
      <c r="AZ261" s="10">
        <v>0</v>
      </c>
      <c r="BA261" s="10">
        <v>0</v>
      </c>
      <c r="BB261" s="12">
        <v>0.31509664736271698</v>
      </c>
      <c r="BC261" s="11">
        <v>0.40659419806458902</v>
      </c>
      <c r="BD261" s="10">
        <v>0.36069772562942698</v>
      </c>
      <c r="BE261" s="11">
        <v>0.47108972038499702</v>
      </c>
      <c r="BF261" s="12">
        <v>0.271527996507615</v>
      </c>
      <c r="BG261" s="10">
        <v>0.34036099488161597</v>
      </c>
      <c r="BH261" s="11">
        <v>0.37800836330592302</v>
      </c>
      <c r="BI261" s="12">
        <v>0.28522360520806</v>
      </c>
      <c r="BJ261" s="11">
        <v>0.43115352007682001</v>
      </c>
      <c r="BK261" s="10">
        <v>0.357877572319941</v>
      </c>
      <c r="BL261" s="12">
        <v>0.32574863084984501</v>
      </c>
      <c r="BM261" s="12">
        <v>0.214310546563863</v>
      </c>
      <c r="BN261" s="10">
        <v>0.309407060766898</v>
      </c>
      <c r="BO261" s="11">
        <v>0.398811725337614</v>
      </c>
      <c r="BP261" s="12">
        <v>0.27284967142581801</v>
      </c>
      <c r="BQ261" s="10">
        <v>0</v>
      </c>
      <c r="BR261" s="11">
        <v>0.453006566432681</v>
      </c>
      <c r="BS261" s="10">
        <v>0.353837878157717</v>
      </c>
      <c r="BT261" s="12">
        <v>0.268618750132323</v>
      </c>
      <c r="BU261" s="10">
        <v>0.34000362118216798</v>
      </c>
      <c r="BV261" s="12">
        <v>0.19717562354346299</v>
      </c>
      <c r="BW261" s="10">
        <v>0.37170007775885999</v>
      </c>
      <c r="BX261" s="11">
        <v>0.42392757901422201</v>
      </c>
      <c r="BY261" s="10">
        <v>0.383576371174218</v>
      </c>
      <c r="BZ261" s="11">
        <v>0.40879531384732398</v>
      </c>
      <c r="CA261" s="12">
        <v>0.26546273112098201</v>
      </c>
      <c r="CB261" s="10">
        <v>0.36051359862705101</v>
      </c>
      <c r="CC261" s="10">
        <v>0.37952383991586403</v>
      </c>
      <c r="CD261" s="10">
        <v>0.333817959583593</v>
      </c>
      <c r="CE261" s="10">
        <v>0.35283382749119702</v>
      </c>
      <c r="CF261" s="11">
        <v>0.39757445794073398</v>
      </c>
      <c r="CG261" s="12">
        <v>0.28678090634213799</v>
      </c>
      <c r="CH261" s="12">
        <v>0.29918282444308297</v>
      </c>
      <c r="CI261" s="11">
        <v>0.42828036702556299</v>
      </c>
      <c r="CJ261" s="11">
        <v>0.46773734628091601</v>
      </c>
      <c r="CK261" s="11">
        <v>0.38030670622072998</v>
      </c>
      <c r="CL261" s="10">
        <v>0.38026762575532402</v>
      </c>
      <c r="CM261" s="10">
        <v>0.38035159150331499</v>
      </c>
      <c r="CN261" s="12">
        <v>0.30448802335061398</v>
      </c>
      <c r="CO261" s="10">
        <v>0.358129636901444</v>
      </c>
      <c r="CP261" s="10">
        <v>0.37333593042378099</v>
      </c>
      <c r="CQ261" s="10">
        <v>0.329541490774934</v>
      </c>
      <c r="CR261" s="10">
        <v>0.357787800763959</v>
      </c>
      <c r="CS261" s="10">
        <v>0.36137143718549603</v>
      </c>
      <c r="CT261" s="10">
        <v>0.38482145624729902</v>
      </c>
      <c r="CU261" s="10">
        <v>0.34837625604532702</v>
      </c>
      <c r="CV261" s="10">
        <v>0.35343932435737202</v>
      </c>
      <c r="CW261" s="10">
        <v>0</v>
      </c>
      <c r="CX261" s="10">
        <v>0</v>
      </c>
      <c r="CY261" s="12">
        <v>0.304133870432376</v>
      </c>
      <c r="CZ261" s="11">
        <v>0.441155192617393</v>
      </c>
      <c r="DA261" s="11">
        <v>0.43525944557760299</v>
      </c>
      <c r="DB261" s="10">
        <v>0.341683199487755</v>
      </c>
      <c r="DC261" s="12">
        <v>0.30950459136459002</v>
      </c>
      <c r="DD261" s="12">
        <v>0.29868739297883501</v>
      </c>
      <c r="DE261" s="12">
        <v>0.27626000083588598</v>
      </c>
      <c r="DF261" s="10">
        <v>0</v>
      </c>
      <c r="DG261" s="10">
        <v>0</v>
      </c>
      <c r="DH261" s="10">
        <v>0</v>
      </c>
      <c r="DI261" s="11">
        <v>0.51789923053907205</v>
      </c>
      <c r="DJ261" s="11">
        <v>0.52628436109991505</v>
      </c>
      <c r="DK261" s="10">
        <v>0.350706600598999</v>
      </c>
      <c r="DL261" s="10">
        <v>0.360809474446453</v>
      </c>
      <c r="DM261" s="10">
        <v>0.38830628208974999</v>
      </c>
      <c r="DN261" s="10">
        <v>0.33536439891709502</v>
      </c>
      <c r="DO261" s="10">
        <v>0</v>
      </c>
      <c r="DP261" s="10">
        <v>0</v>
      </c>
      <c r="DQ261" s="10">
        <v>0</v>
      </c>
      <c r="DR261" s="10">
        <v>0.36373255073055799</v>
      </c>
      <c r="DS261" s="10">
        <v>0.34075512328194701</v>
      </c>
      <c r="DT261" s="10">
        <v>0.33355454017896902</v>
      </c>
      <c r="DU261" s="12">
        <v>0.26159218017576302</v>
      </c>
      <c r="DV261" s="12">
        <v>0.22049761933039599</v>
      </c>
      <c r="DW261" s="12">
        <v>0</v>
      </c>
      <c r="DX261" s="10">
        <v>0</v>
      </c>
      <c r="DY261" s="12">
        <v>0.27339791673067698</v>
      </c>
      <c r="DZ261" s="10">
        <v>0.35833821072439398</v>
      </c>
      <c r="EA261" s="11">
        <v>0.44088146599934003</v>
      </c>
      <c r="EB261" s="10">
        <v>0.32338558368201498</v>
      </c>
      <c r="EC261" s="10">
        <v>0</v>
      </c>
      <c r="ED261" s="10">
        <v>0</v>
      </c>
      <c r="EE261" s="10">
        <v>0.34243791117737099</v>
      </c>
      <c r="EF261" s="10">
        <v>0.37472939672823302</v>
      </c>
      <c r="EG261" s="11">
        <v>0.53094838596359795</v>
      </c>
      <c r="EH261" s="10">
        <v>0</v>
      </c>
      <c r="EI261" s="10">
        <v>0</v>
      </c>
      <c r="EJ261" s="10">
        <v>0</v>
      </c>
      <c r="EK261" s="12">
        <v>0.208184141240708</v>
      </c>
      <c r="EL261" s="10">
        <v>0.34339771792526003</v>
      </c>
      <c r="EM261" s="10">
        <v>0.33867594538122597</v>
      </c>
      <c r="EN261" s="10">
        <v>0.31808150792939299</v>
      </c>
      <c r="EO261" s="10">
        <v>0</v>
      </c>
      <c r="EP261" s="10">
        <v>0</v>
      </c>
      <c r="EQ261" s="10">
        <v>0</v>
      </c>
      <c r="ER261" s="10">
        <v>0.39275918776435498</v>
      </c>
      <c r="ES261" s="11">
        <v>0.42005117459515801</v>
      </c>
      <c r="ET261" s="12">
        <v>0.311810972676489</v>
      </c>
      <c r="EU261" s="12">
        <v>0.28918089924547902</v>
      </c>
      <c r="EV261" s="12">
        <v>0.27626000083588598</v>
      </c>
      <c r="EW261" s="10">
        <v>0</v>
      </c>
      <c r="EX261" s="10">
        <v>0</v>
      </c>
      <c r="EY261" s="11">
        <v>0.462007581229683</v>
      </c>
      <c r="EZ261" s="11">
        <v>0.47578969416894401</v>
      </c>
      <c r="FA261" s="10">
        <v>0.34568499042563</v>
      </c>
      <c r="FB261" s="10">
        <v>0.36883137359136098</v>
      </c>
      <c r="FC261" s="10">
        <v>0.33536439891709502</v>
      </c>
      <c r="FD261" s="10">
        <v>0</v>
      </c>
      <c r="FE261" s="10">
        <v>0</v>
      </c>
      <c r="FF261" s="10">
        <v>0.32705006630570199</v>
      </c>
      <c r="FG261" s="10">
        <v>0.36100341917956602</v>
      </c>
      <c r="FH261" s="12">
        <v>0.27985763520212198</v>
      </c>
      <c r="FI261" s="12">
        <v>0.21462518486493201</v>
      </c>
      <c r="FJ261" s="12">
        <v>0</v>
      </c>
    </row>
    <row r="262" spans="1:166" x14ac:dyDescent="0.35">
      <c r="A262" s="13" t="s">
        <v>345</v>
      </c>
      <c r="B262" s="10">
        <v>0.63861762339767403</v>
      </c>
      <c r="C262" s="12">
        <v>0.58144757803431302</v>
      </c>
      <c r="D262" s="11">
        <v>0.69505095106411396</v>
      </c>
      <c r="E262" s="11">
        <v>0.72322655790122903</v>
      </c>
      <c r="F262" s="11">
        <v>0.70197274560742295</v>
      </c>
      <c r="G262" s="11">
        <v>0.69075666868827001</v>
      </c>
      <c r="H262" s="10">
        <v>0.65677528342657299</v>
      </c>
      <c r="I262" s="12">
        <v>0.56561085629872898</v>
      </c>
      <c r="J262" s="12">
        <v>0.55641829866155501</v>
      </c>
      <c r="K262" s="11">
        <v>0.69765317702682395</v>
      </c>
      <c r="L262" s="10">
        <v>0</v>
      </c>
      <c r="M262" s="12">
        <v>0.63058756217644996</v>
      </c>
      <c r="N262" s="11">
        <v>0.69765317702682395</v>
      </c>
      <c r="O262" s="10">
        <v>0.66286875949586999</v>
      </c>
      <c r="P262" s="10">
        <v>0.61735941767735203</v>
      </c>
      <c r="Q262" s="10">
        <v>0.63623882237012497</v>
      </c>
      <c r="R262" s="10">
        <v>0.64674754475826102</v>
      </c>
      <c r="S262" s="12">
        <v>0.47695008653723903</v>
      </c>
      <c r="T262" s="12">
        <v>0.482100769460927</v>
      </c>
      <c r="U262" s="10">
        <v>0</v>
      </c>
      <c r="V262" s="10">
        <v>0</v>
      </c>
      <c r="W262" s="12">
        <v>0.56651983300279996</v>
      </c>
      <c r="X262" s="10">
        <v>0</v>
      </c>
      <c r="Y262" s="11">
        <v>0</v>
      </c>
      <c r="Z262" s="11">
        <v>0.77669679764238697</v>
      </c>
      <c r="AA262" s="11">
        <v>0.74178394119167002</v>
      </c>
      <c r="AB262" s="10">
        <v>0.66577357888439403</v>
      </c>
      <c r="AC262" s="10">
        <v>0.65841821598460604</v>
      </c>
      <c r="AD262" s="10">
        <v>0.63314946923341997</v>
      </c>
      <c r="AE262" s="10">
        <v>0</v>
      </c>
      <c r="AF262" s="10">
        <v>0</v>
      </c>
      <c r="AG262" s="11">
        <v>0.69377569896797797</v>
      </c>
      <c r="AH262" s="10">
        <v>0</v>
      </c>
      <c r="AI262" s="10">
        <v>0.64000636982785597</v>
      </c>
      <c r="AJ262" s="12">
        <v>0.58167373428744595</v>
      </c>
      <c r="AK262" s="11">
        <v>0.69745128848061999</v>
      </c>
      <c r="AL262" s="10">
        <v>0</v>
      </c>
      <c r="AM262" s="10">
        <v>0</v>
      </c>
      <c r="AN262" s="10">
        <v>0</v>
      </c>
      <c r="AO262" s="10">
        <v>0</v>
      </c>
      <c r="AP262" s="10">
        <v>0</v>
      </c>
      <c r="AQ262" s="10">
        <v>0</v>
      </c>
      <c r="AR262" s="10">
        <v>0</v>
      </c>
      <c r="AS262" s="10">
        <v>0</v>
      </c>
      <c r="AT262" s="10">
        <v>0</v>
      </c>
      <c r="AU262" s="10">
        <v>0</v>
      </c>
      <c r="AV262" s="10">
        <v>0</v>
      </c>
      <c r="AW262" s="10">
        <v>0</v>
      </c>
      <c r="AX262" s="10">
        <v>0</v>
      </c>
      <c r="AY262" s="10">
        <v>0</v>
      </c>
      <c r="AZ262" s="10">
        <v>0</v>
      </c>
      <c r="BA262" s="10">
        <v>0</v>
      </c>
      <c r="BB262" s="11">
        <v>0.68490335263728397</v>
      </c>
      <c r="BC262" s="12">
        <v>0.59340580193541004</v>
      </c>
      <c r="BD262" s="10">
        <v>0.63930227437057197</v>
      </c>
      <c r="BE262" s="12">
        <v>0.52891027961500303</v>
      </c>
      <c r="BF262" s="11">
        <v>0.72847200349238495</v>
      </c>
      <c r="BG262" s="10">
        <v>0.65963900511838602</v>
      </c>
      <c r="BH262" s="12">
        <v>0.62199163669407798</v>
      </c>
      <c r="BI262" s="11">
        <v>0.71477639479194099</v>
      </c>
      <c r="BJ262" s="12">
        <v>0.56884647992318105</v>
      </c>
      <c r="BK262" s="10">
        <v>0.64212242768006</v>
      </c>
      <c r="BL262" s="11">
        <v>0.67425136915015405</v>
      </c>
      <c r="BM262" s="11">
        <v>0.78568945343613705</v>
      </c>
      <c r="BN262" s="10">
        <v>0.69059293923310205</v>
      </c>
      <c r="BO262" s="12">
        <v>0.601188274662387</v>
      </c>
      <c r="BP262" s="11">
        <v>0.72715032857418205</v>
      </c>
      <c r="BQ262" s="10">
        <v>0</v>
      </c>
      <c r="BR262" s="12">
        <v>0.546993433567318</v>
      </c>
      <c r="BS262" s="10">
        <v>0.64616212184228305</v>
      </c>
      <c r="BT262" s="11">
        <v>0.73138124986767805</v>
      </c>
      <c r="BU262" s="10">
        <v>0.65999637881783202</v>
      </c>
      <c r="BV262" s="11">
        <v>0.80282437645653704</v>
      </c>
      <c r="BW262" s="10">
        <v>0.62829992224113995</v>
      </c>
      <c r="BX262" s="12">
        <v>0.57607242098577705</v>
      </c>
      <c r="BY262" s="10">
        <v>0.61642362882578206</v>
      </c>
      <c r="BZ262" s="12">
        <v>0.59120468615267596</v>
      </c>
      <c r="CA262" s="11">
        <v>0.73453726887901805</v>
      </c>
      <c r="CB262" s="10">
        <v>0.63948640137294999</v>
      </c>
      <c r="CC262" s="10">
        <v>0.62047616008413498</v>
      </c>
      <c r="CD262" s="10">
        <v>0.66618204041640705</v>
      </c>
      <c r="CE262" s="10">
        <v>0.64716617250880204</v>
      </c>
      <c r="CF262" s="12">
        <v>0.60242554205926602</v>
      </c>
      <c r="CG262" s="11">
        <v>0.71321909365786296</v>
      </c>
      <c r="CH262" s="11">
        <v>0.70081717555691903</v>
      </c>
      <c r="CI262" s="12">
        <v>0.57171963297443695</v>
      </c>
      <c r="CJ262" s="12">
        <v>0.53226265371908399</v>
      </c>
      <c r="CK262" s="12">
        <v>0.61969329377926996</v>
      </c>
      <c r="CL262" s="10">
        <v>0.61973237424467598</v>
      </c>
      <c r="CM262" s="10">
        <v>0.61964840849668601</v>
      </c>
      <c r="CN262" s="11">
        <v>0.69551197664938602</v>
      </c>
      <c r="CO262" s="10">
        <v>0.64187036309855505</v>
      </c>
      <c r="CP262" s="10">
        <v>0.62666406957621901</v>
      </c>
      <c r="CQ262" s="10">
        <v>0.670458509225067</v>
      </c>
      <c r="CR262" s="10">
        <v>0.642212199236042</v>
      </c>
      <c r="CS262" s="10">
        <v>0.63862856281450597</v>
      </c>
      <c r="CT262" s="10">
        <v>0.61517854375270198</v>
      </c>
      <c r="CU262" s="10">
        <v>0.65162374395467204</v>
      </c>
      <c r="CV262" s="10">
        <v>0.64656067564262798</v>
      </c>
      <c r="CW262" s="10">
        <v>0</v>
      </c>
      <c r="CX262" s="10">
        <v>0</v>
      </c>
      <c r="CY262" s="11">
        <v>0.69586612956762395</v>
      </c>
      <c r="CZ262" s="12">
        <v>0.558844807382607</v>
      </c>
      <c r="DA262" s="12">
        <v>0.56474055442239701</v>
      </c>
      <c r="DB262" s="10">
        <v>0.65831680051224595</v>
      </c>
      <c r="DC262" s="11">
        <v>0.69049540863541004</v>
      </c>
      <c r="DD262" s="11">
        <v>0.70131260702116605</v>
      </c>
      <c r="DE262" s="11">
        <v>0.72373999916411302</v>
      </c>
      <c r="DF262" s="10">
        <v>0</v>
      </c>
      <c r="DG262" s="10">
        <v>0</v>
      </c>
      <c r="DH262" s="10">
        <v>0</v>
      </c>
      <c r="DI262" s="12">
        <v>0.482100769460927</v>
      </c>
      <c r="DJ262" s="12">
        <v>0.473715638900085</v>
      </c>
      <c r="DK262" s="10">
        <v>0.64929339940099995</v>
      </c>
      <c r="DL262" s="10">
        <v>0.63919052555354705</v>
      </c>
      <c r="DM262" s="10">
        <v>0.61169371791024896</v>
      </c>
      <c r="DN262" s="10">
        <v>0.66463560108290498</v>
      </c>
      <c r="DO262" s="10">
        <v>0</v>
      </c>
      <c r="DP262" s="10">
        <v>0</v>
      </c>
      <c r="DQ262" s="10">
        <v>0</v>
      </c>
      <c r="DR262" s="10">
        <v>0.63626744926944201</v>
      </c>
      <c r="DS262" s="10">
        <v>0.65924487671805299</v>
      </c>
      <c r="DT262" s="10">
        <v>0.66644545982103098</v>
      </c>
      <c r="DU262" s="11">
        <v>0.73840781982423798</v>
      </c>
      <c r="DV262" s="11">
        <v>0.77950238066960498</v>
      </c>
      <c r="DW262" s="11">
        <v>0</v>
      </c>
      <c r="DX262" s="10">
        <v>0</v>
      </c>
      <c r="DY262" s="11">
        <v>0.72660208326932396</v>
      </c>
      <c r="DZ262" s="10">
        <v>0.64166178927560602</v>
      </c>
      <c r="EA262" s="12">
        <v>0.55911853400066003</v>
      </c>
      <c r="EB262" s="10">
        <v>0.67661441631798502</v>
      </c>
      <c r="EC262" s="10">
        <v>0</v>
      </c>
      <c r="ED262" s="10">
        <v>0</v>
      </c>
      <c r="EE262" s="10">
        <v>0.65756208882263001</v>
      </c>
      <c r="EF262" s="10">
        <v>0.62527060327176698</v>
      </c>
      <c r="EG262" s="12">
        <v>0.469051614036402</v>
      </c>
      <c r="EH262" s="10">
        <v>0</v>
      </c>
      <c r="EI262" s="10">
        <v>0</v>
      </c>
      <c r="EJ262" s="10">
        <v>0</v>
      </c>
      <c r="EK262" s="11">
        <v>0.79181585875929195</v>
      </c>
      <c r="EL262" s="10">
        <v>0.65660228207473903</v>
      </c>
      <c r="EM262" s="10">
        <v>0.66132405461877397</v>
      </c>
      <c r="EN262" s="10">
        <v>0.68191849207060695</v>
      </c>
      <c r="EO262" s="10">
        <v>0</v>
      </c>
      <c r="EP262" s="10">
        <v>0</v>
      </c>
      <c r="EQ262" s="10">
        <v>0</v>
      </c>
      <c r="ER262" s="10">
        <v>0.60724081223564497</v>
      </c>
      <c r="ES262" s="12">
        <v>0.57994882540484205</v>
      </c>
      <c r="ET262" s="11">
        <v>0.68818902732351095</v>
      </c>
      <c r="EU262" s="11">
        <v>0.71081910075452204</v>
      </c>
      <c r="EV262" s="11">
        <v>0.72373999916411302</v>
      </c>
      <c r="EW262" s="10">
        <v>0</v>
      </c>
      <c r="EX262" s="10">
        <v>0</v>
      </c>
      <c r="EY262" s="12">
        <v>0.53799241877031601</v>
      </c>
      <c r="EZ262" s="12">
        <v>0.52421030583105499</v>
      </c>
      <c r="FA262" s="10">
        <v>0.65431500957437005</v>
      </c>
      <c r="FB262" s="10">
        <v>0.63116862640863902</v>
      </c>
      <c r="FC262" s="10">
        <v>0.66463560108290498</v>
      </c>
      <c r="FD262" s="10">
        <v>0</v>
      </c>
      <c r="FE262" s="10">
        <v>0</v>
      </c>
      <c r="FF262" s="10">
        <v>0.67294993369429801</v>
      </c>
      <c r="FG262" s="10">
        <v>0.63899658082043398</v>
      </c>
      <c r="FH262" s="11">
        <v>0.72014236479787797</v>
      </c>
      <c r="FI262" s="11">
        <v>0.78537481513506802</v>
      </c>
      <c r="FJ262" s="11">
        <v>0</v>
      </c>
    </row>
    <row r="264" spans="1:166" ht="28.5" customHeight="1" x14ac:dyDescent="0.35">
      <c r="A264" s="23" t="s">
        <v>346</v>
      </c>
      <c r="B264" s="23"/>
      <c r="C264" s="23"/>
      <c r="D264" s="23"/>
      <c r="E264" s="23"/>
      <c r="F264" s="23"/>
      <c r="G264" s="23"/>
      <c r="H264" s="23"/>
      <c r="I264" s="23"/>
      <c r="J264" s="23"/>
      <c r="K264" s="23"/>
      <c r="L264" s="23"/>
      <c r="M264" s="23"/>
      <c r="N264" s="23"/>
      <c r="O264" s="23"/>
      <c r="P264" s="23"/>
      <c r="Q264" s="23"/>
      <c r="R264" s="23"/>
      <c r="S264" s="23"/>
      <c r="T264" s="23"/>
      <c r="U264" s="23"/>
      <c r="V264" s="23"/>
      <c r="W264" s="23"/>
      <c r="X264" s="23"/>
      <c r="Y264" s="23"/>
      <c r="Z264" s="23"/>
      <c r="AA264" s="23"/>
      <c r="AB264" s="23"/>
      <c r="AC264" s="23"/>
      <c r="AD264" s="23"/>
      <c r="AE264" s="23"/>
      <c r="AF264" s="23"/>
      <c r="AG264" s="23"/>
      <c r="AH264" s="23"/>
      <c r="AI264" s="23"/>
      <c r="AJ264" s="23"/>
      <c r="AK264" s="23"/>
      <c r="AL264" s="23"/>
      <c r="AM264" s="23"/>
      <c r="AN264" s="23"/>
      <c r="AO264" s="23"/>
      <c r="AP264" s="23"/>
      <c r="AQ264" s="23"/>
      <c r="AR264" s="23"/>
      <c r="AS264" s="23"/>
      <c r="AT264" s="23"/>
      <c r="AU264" s="23"/>
      <c r="AV264" s="23"/>
      <c r="AW264" s="23"/>
      <c r="AX264" s="23"/>
      <c r="AY264" s="23"/>
      <c r="AZ264" s="23"/>
      <c r="BA264" s="23"/>
      <c r="BB264" s="23"/>
      <c r="BC264" s="23"/>
      <c r="BD264" s="23"/>
      <c r="BE264" s="23"/>
      <c r="BF264" s="23"/>
      <c r="BG264" s="23"/>
      <c r="BH264" s="23"/>
      <c r="BI264" s="23"/>
      <c r="BJ264" s="23"/>
      <c r="BK264" s="23"/>
      <c r="BL264" s="23"/>
      <c r="BM264" s="23"/>
      <c r="BN264" s="23"/>
      <c r="BO264" s="23"/>
      <c r="BP264" s="23"/>
      <c r="BQ264" s="23"/>
      <c r="BR264" s="23"/>
      <c r="BS264" s="23"/>
      <c r="BT264" s="23"/>
      <c r="BU264" s="23"/>
      <c r="BV264" s="23"/>
      <c r="BW264" s="23"/>
      <c r="BX264" s="23"/>
      <c r="BY264" s="23"/>
      <c r="BZ264" s="23"/>
      <c r="CA264" s="23"/>
      <c r="CB264" s="23"/>
      <c r="CC264" s="23"/>
      <c r="CD264" s="23"/>
      <c r="CE264" s="23"/>
      <c r="CF264" s="23"/>
      <c r="CG264" s="23"/>
      <c r="CH264" s="23"/>
      <c r="CI264" s="23"/>
      <c r="CJ264" s="23"/>
      <c r="CK264" s="23"/>
      <c r="CL264" s="23"/>
      <c r="CM264" s="23"/>
      <c r="CN264" s="23"/>
      <c r="CO264" s="23"/>
      <c r="CP264" s="23"/>
      <c r="CQ264" s="23"/>
      <c r="CR264" s="23"/>
      <c r="CS264" s="23"/>
      <c r="CT264" s="23"/>
      <c r="CU264" s="23"/>
      <c r="CV264" s="23"/>
      <c r="CW264" s="23"/>
      <c r="CX264" s="23"/>
      <c r="CY264" s="23"/>
      <c r="CZ264" s="23"/>
      <c r="DA264" s="23"/>
      <c r="DB264" s="23"/>
      <c r="DC264" s="23"/>
      <c r="DD264" s="23"/>
      <c r="DE264" s="23"/>
      <c r="DF264" s="23"/>
      <c r="DG264" s="23"/>
      <c r="DH264" s="23"/>
      <c r="DI264" s="23"/>
      <c r="DJ264" s="23"/>
      <c r="DK264" s="23"/>
      <c r="DL264" s="23"/>
      <c r="DM264" s="23"/>
      <c r="DN264" s="23"/>
      <c r="DO264" s="23"/>
      <c r="DP264" s="23"/>
      <c r="DQ264" s="23"/>
      <c r="DR264" s="23"/>
      <c r="DS264" s="23"/>
      <c r="DT264" s="23"/>
      <c r="DU264" s="23"/>
      <c r="DV264" s="23"/>
      <c r="DW264" s="23"/>
      <c r="DX264" s="23"/>
      <c r="DY264" s="23"/>
      <c r="DZ264" s="23"/>
      <c r="EA264" s="23"/>
      <c r="EB264" s="23"/>
      <c r="EC264" s="23"/>
      <c r="ED264" s="23"/>
      <c r="EE264" s="23"/>
      <c r="EF264" s="23"/>
      <c r="EG264" s="23"/>
      <c r="EH264" s="23"/>
      <c r="EI264" s="23"/>
      <c r="EJ264" s="23"/>
      <c r="EK264" s="23"/>
      <c r="EL264" s="23"/>
      <c r="EM264" s="23"/>
      <c r="EN264" s="23"/>
      <c r="EO264" s="23"/>
      <c r="EP264" s="23"/>
      <c r="EQ264" s="23"/>
      <c r="ER264" s="23"/>
      <c r="ES264" s="23"/>
      <c r="ET264" s="23"/>
      <c r="EU264" s="23"/>
      <c r="EV264" s="23"/>
      <c r="EW264" s="23"/>
      <c r="EX264" s="23"/>
      <c r="EY264" s="23"/>
      <c r="EZ264" s="23"/>
      <c r="FA264" s="23"/>
      <c r="FB264" s="23"/>
      <c r="FC264" s="23"/>
      <c r="FD264" s="23"/>
      <c r="FE264" s="23"/>
      <c r="FF264" s="23"/>
      <c r="FG264" s="23"/>
      <c r="FH264" s="23"/>
      <c r="FI264" s="23"/>
      <c r="FJ264" s="23"/>
    </row>
    <row r="265" spans="1:166" ht="42" x14ac:dyDescent="0.35">
      <c r="A265" s="24" t="s">
        <v>203</v>
      </c>
      <c r="B265" s="16" t="s">
        <v>264</v>
      </c>
      <c r="C265" s="22" t="s">
        <v>12</v>
      </c>
      <c r="D265" s="22"/>
      <c r="E265" s="22" t="s">
        <v>13</v>
      </c>
      <c r="F265" s="22"/>
      <c r="G265" s="22"/>
      <c r="H265" s="22"/>
      <c r="I265" s="22"/>
      <c r="J265" s="22"/>
      <c r="K265" s="22"/>
      <c r="L265" s="22"/>
      <c r="M265" s="22"/>
      <c r="N265" s="22"/>
      <c r="O265" s="22" t="s">
        <v>204</v>
      </c>
      <c r="P265" s="22"/>
      <c r="Q265" s="22"/>
      <c r="R265" s="22"/>
      <c r="S265" s="22"/>
      <c r="T265" s="22"/>
      <c r="U265" s="22"/>
      <c r="V265" s="22"/>
      <c r="W265" s="22"/>
      <c r="X265" s="22"/>
      <c r="Y265" s="22" t="s">
        <v>205</v>
      </c>
      <c r="Z265" s="22"/>
      <c r="AA265" s="22"/>
      <c r="AB265" s="22"/>
      <c r="AC265" s="22"/>
      <c r="AD265" s="22"/>
      <c r="AE265" s="22"/>
      <c r="AF265" s="22"/>
      <c r="AG265" s="22"/>
      <c r="AH265" s="22"/>
      <c r="AI265" s="22" t="s">
        <v>268</v>
      </c>
      <c r="AJ265" s="22"/>
      <c r="AK265" s="22"/>
      <c r="AL265" s="22" t="s">
        <v>14</v>
      </c>
      <c r="AM265" s="22"/>
      <c r="AN265" s="22"/>
      <c r="AO265" s="22" t="s">
        <v>218</v>
      </c>
      <c r="AP265" s="22"/>
      <c r="AQ265" s="22"/>
      <c r="AR265" s="22"/>
      <c r="AS265" s="22"/>
      <c r="AT265" s="22"/>
      <c r="AU265" s="22"/>
      <c r="AV265" s="22" t="s">
        <v>219</v>
      </c>
      <c r="AW265" s="22"/>
      <c r="AX265" s="22"/>
      <c r="AY265" s="22" t="s">
        <v>220</v>
      </c>
      <c r="AZ265" s="22"/>
      <c r="BA265" s="22"/>
      <c r="BB265" s="22" t="s">
        <v>206</v>
      </c>
      <c r="BC265" s="22"/>
      <c r="BD265" s="22" t="s">
        <v>207</v>
      </c>
      <c r="BE265" s="22"/>
      <c r="BF265" s="22" t="s">
        <v>208</v>
      </c>
      <c r="BG265" s="22"/>
      <c r="BH265" s="22" t="s">
        <v>15</v>
      </c>
      <c r="BI265" s="22"/>
      <c r="BJ265" s="22" t="s">
        <v>16</v>
      </c>
      <c r="BK265" s="22"/>
      <c r="BL265" s="22" t="s">
        <v>17</v>
      </c>
      <c r="BM265" s="22"/>
      <c r="BN265" s="22" t="s">
        <v>18</v>
      </c>
      <c r="BO265" s="22"/>
      <c r="BP265" s="22"/>
      <c r="BQ265" s="22" t="s">
        <v>221</v>
      </c>
      <c r="BR265" s="22"/>
      <c r="BS265" s="22"/>
      <c r="BT265" s="22" t="s">
        <v>222</v>
      </c>
      <c r="BU265" s="22"/>
      <c r="BV265" s="22"/>
      <c r="BW265" s="22" t="s">
        <v>19</v>
      </c>
      <c r="BX265" s="22"/>
      <c r="BY265" s="22" t="s">
        <v>20</v>
      </c>
      <c r="BZ265" s="22"/>
      <c r="CA265" s="22" t="s">
        <v>21</v>
      </c>
      <c r="CB265" s="22"/>
      <c r="CC265" s="22"/>
      <c r="CD265" s="22" t="s">
        <v>22</v>
      </c>
      <c r="CE265" s="22"/>
      <c r="CF265" s="22"/>
      <c r="CG265" s="22" t="s">
        <v>23</v>
      </c>
      <c r="CH265" s="22"/>
      <c r="CI265" s="22"/>
      <c r="CJ265" s="22"/>
      <c r="CK265" s="22" t="s">
        <v>25</v>
      </c>
      <c r="CL265" s="22"/>
      <c r="CM265" s="22"/>
      <c r="CN265" s="22"/>
      <c r="CO265" s="22" t="s">
        <v>26</v>
      </c>
      <c r="CP265" s="22"/>
      <c r="CQ265" s="22"/>
      <c r="CR265" s="22" t="s">
        <v>27</v>
      </c>
      <c r="CS265" s="22"/>
      <c r="CT265" s="22" t="s">
        <v>28</v>
      </c>
      <c r="CU265" s="22"/>
      <c r="CV265" s="16" t="s">
        <v>29</v>
      </c>
      <c r="CW265" s="22" t="s">
        <v>30</v>
      </c>
      <c r="CX265" s="22"/>
      <c r="CY265" s="22"/>
      <c r="CZ265" s="22"/>
      <c r="DA265" s="22"/>
      <c r="DB265" s="22"/>
      <c r="DC265" s="22"/>
      <c r="DD265" s="22"/>
      <c r="DE265" s="22"/>
      <c r="DF265" s="22" t="s">
        <v>31</v>
      </c>
      <c r="DG265" s="22"/>
      <c r="DH265" s="22"/>
      <c r="DI265" s="22"/>
      <c r="DJ265" s="22"/>
      <c r="DK265" s="22"/>
      <c r="DL265" s="22"/>
      <c r="DM265" s="22"/>
      <c r="DN265" s="22"/>
      <c r="DO265" s="22" t="s">
        <v>32</v>
      </c>
      <c r="DP265" s="22"/>
      <c r="DQ265" s="22"/>
      <c r="DR265" s="22"/>
      <c r="DS265" s="22"/>
      <c r="DT265" s="22"/>
      <c r="DU265" s="22"/>
      <c r="DV265" s="22"/>
      <c r="DW265" s="22"/>
      <c r="DX265" s="22" t="s">
        <v>33</v>
      </c>
      <c r="DY265" s="22"/>
      <c r="DZ265" s="22"/>
      <c r="EA265" s="22"/>
      <c r="EB265" s="22"/>
      <c r="EC265" s="22"/>
      <c r="ED265" s="22" t="s">
        <v>34</v>
      </c>
      <c r="EE265" s="22"/>
      <c r="EF265" s="22"/>
      <c r="EG265" s="22"/>
      <c r="EH265" s="22"/>
      <c r="EI265" s="22"/>
      <c r="EJ265" s="22" t="s">
        <v>35</v>
      </c>
      <c r="EK265" s="22"/>
      <c r="EL265" s="22"/>
      <c r="EM265" s="22"/>
      <c r="EN265" s="22"/>
      <c r="EO265" s="22"/>
      <c r="EP265" s="22" t="s">
        <v>36</v>
      </c>
      <c r="EQ265" s="22"/>
      <c r="ER265" s="22"/>
      <c r="ES265" s="22"/>
      <c r="ET265" s="22"/>
      <c r="EU265" s="22"/>
      <c r="EV265" s="22"/>
      <c r="EW265" s="22" t="s">
        <v>37</v>
      </c>
      <c r="EX265" s="22"/>
      <c r="EY265" s="22"/>
      <c r="EZ265" s="22"/>
      <c r="FA265" s="22"/>
      <c r="FB265" s="22"/>
      <c r="FC265" s="22"/>
      <c r="FD265" s="22" t="s">
        <v>38</v>
      </c>
      <c r="FE265" s="22"/>
      <c r="FF265" s="22"/>
      <c r="FG265" s="22"/>
      <c r="FH265" s="22"/>
      <c r="FI265" s="22"/>
      <c r="FJ265" s="22"/>
    </row>
    <row r="266" spans="1:166" ht="31.5" x14ac:dyDescent="0.35">
      <c r="A266" s="24"/>
      <c r="B266" s="16" t="s">
        <v>1</v>
      </c>
      <c r="C266" s="16" t="s">
        <v>39</v>
      </c>
      <c r="D266" s="16" t="s">
        <v>40</v>
      </c>
      <c r="E266" s="16" t="s">
        <v>41</v>
      </c>
      <c r="F266" s="16" t="s">
        <v>42</v>
      </c>
      <c r="G266" s="16" t="s">
        <v>43</v>
      </c>
      <c r="H266" s="16" t="s">
        <v>44</v>
      </c>
      <c r="I266" s="16" t="s">
        <v>45</v>
      </c>
      <c r="J266" s="16" t="s">
        <v>46</v>
      </c>
      <c r="K266" s="16" t="s">
        <v>47</v>
      </c>
      <c r="L266" s="16" t="s">
        <v>48</v>
      </c>
      <c r="M266" s="16" t="s">
        <v>49</v>
      </c>
      <c r="N266" s="16" t="s">
        <v>209</v>
      </c>
      <c r="O266" s="16" t="s">
        <v>41</v>
      </c>
      <c r="P266" s="16" t="s">
        <v>42</v>
      </c>
      <c r="Q266" s="16" t="s">
        <v>43</v>
      </c>
      <c r="R266" s="16" t="s">
        <v>44</v>
      </c>
      <c r="S266" s="16" t="s">
        <v>45</v>
      </c>
      <c r="T266" s="16" t="s">
        <v>46</v>
      </c>
      <c r="U266" s="16" t="s">
        <v>47</v>
      </c>
      <c r="V266" s="16" t="s">
        <v>48</v>
      </c>
      <c r="W266" s="16" t="s">
        <v>49</v>
      </c>
      <c r="X266" s="16" t="s">
        <v>209</v>
      </c>
      <c r="Y266" s="16" t="s">
        <v>41</v>
      </c>
      <c r="Z266" s="16" t="s">
        <v>42</v>
      </c>
      <c r="AA266" s="16" t="s">
        <v>43</v>
      </c>
      <c r="AB266" s="16" t="s">
        <v>44</v>
      </c>
      <c r="AC266" s="16" t="s">
        <v>45</v>
      </c>
      <c r="AD266" s="16" t="s">
        <v>46</v>
      </c>
      <c r="AE266" s="16" t="s">
        <v>47</v>
      </c>
      <c r="AF266" s="16" t="s">
        <v>48</v>
      </c>
      <c r="AG266" s="16" t="s">
        <v>49</v>
      </c>
      <c r="AH266" s="16" t="s">
        <v>209</v>
      </c>
      <c r="AI266" s="16" t="s">
        <v>269</v>
      </c>
      <c r="AJ266" s="16" t="s">
        <v>270</v>
      </c>
      <c r="AK266" s="16" t="s">
        <v>271</v>
      </c>
      <c r="AL266" s="16" t="s">
        <v>50</v>
      </c>
      <c r="AM266" s="16" t="s">
        <v>210</v>
      </c>
      <c r="AN266" s="16" t="s">
        <v>211</v>
      </c>
      <c r="AO266" s="16" t="s">
        <v>223</v>
      </c>
      <c r="AP266" s="16" t="s">
        <v>224</v>
      </c>
      <c r="AQ266" s="16" t="s">
        <v>225</v>
      </c>
      <c r="AR266" s="16" t="s">
        <v>226</v>
      </c>
      <c r="AS266" s="16" t="s">
        <v>52</v>
      </c>
      <c r="AT266" s="16" t="s">
        <v>227</v>
      </c>
      <c r="AU266" s="16" t="s">
        <v>228</v>
      </c>
      <c r="AV266" s="16" t="s">
        <v>52</v>
      </c>
      <c r="AW266" s="16" t="s">
        <v>227</v>
      </c>
      <c r="AX266" s="16" t="s">
        <v>228</v>
      </c>
      <c r="AY266" s="16" t="s">
        <v>52</v>
      </c>
      <c r="AZ266" s="16" t="s">
        <v>227</v>
      </c>
      <c r="BA266" s="16" t="s">
        <v>228</v>
      </c>
      <c r="BB266" s="16" t="s">
        <v>212</v>
      </c>
      <c r="BC266" s="16" t="s">
        <v>213</v>
      </c>
      <c r="BD266" s="16" t="s">
        <v>212</v>
      </c>
      <c r="BE266" s="16" t="s">
        <v>213</v>
      </c>
      <c r="BF266" s="16" t="s">
        <v>212</v>
      </c>
      <c r="BG266" s="16" t="s">
        <v>213</v>
      </c>
      <c r="BH266" s="16" t="s">
        <v>53</v>
      </c>
      <c r="BI266" s="16" t="s">
        <v>54</v>
      </c>
      <c r="BJ266" s="16" t="s">
        <v>53</v>
      </c>
      <c r="BK266" s="16" t="s">
        <v>54</v>
      </c>
      <c r="BL266" s="16" t="s">
        <v>53</v>
      </c>
      <c r="BM266" s="16" t="s">
        <v>54</v>
      </c>
      <c r="BN266" s="16" t="s">
        <v>277</v>
      </c>
      <c r="BO266" s="16" t="s">
        <v>278</v>
      </c>
      <c r="BP266" s="16" t="s">
        <v>55</v>
      </c>
      <c r="BQ266" s="16" t="s">
        <v>277</v>
      </c>
      <c r="BR266" s="16" t="s">
        <v>278</v>
      </c>
      <c r="BS266" s="16" t="s">
        <v>55</v>
      </c>
      <c r="BT266" s="16" t="s">
        <v>277</v>
      </c>
      <c r="BU266" s="16" t="s">
        <v>278</v>
      </c>
      <c r="BV266" s="16" t="s">
        <v>55</v>
      </c>
      <c r="BW266" s="16" t="s">
        <v>56</v>
      </c>
      <c r="BX266" s="16" t="s">
        <v>57</v>
      </c>
      <c r="BY266" s="16" t="s">
        <v>58</v>
      </c>
      <c r="BZ266" s="16" t="s">
        <v>59</v>
      </c>
      <c r="CA266" s="16" t="s">
        <v>52</v>
      </c>
      <c r="CB266" s="16" t="s">
        <v>51</v>
      </c>
      <c r="CC266" s="16" t="s">
        <v>60</v>
      </c>
      <c r="CD266" s="16" t="s">
        <v>61</v>
      </c>
      <c r="CE266" s="16" t="s">
        <v>62</v>
      </c>
      <c r="CF266" s="16" t="s">
        <v>63</v>
      </c>
      <c r="CG266" s="16" t="s">
        <v>64</v>
      </c>
      <c r="CH266" s="16" t="s">
        <v>65</v>
      </c>
      <c r="CI266" s="16" t="s">
        <v>66</v>
      </c>
      <c r="CJ266" s="16" t="s">
        <v>67</v>
      </c>
      <c r="CK266" s="16" t="s">
        <v>71</v>
      </c>
      <c r="CL266" s="16" t="s">
        <v>72</v>
      </c>
      <c r="CM266" s="16" t="s">
        <v>73</v>
      </c>
      <c r="CN266" s="16" t="s">
        <v>74</v>
      </c>
      <c r="CO266" s="16" t="s">
        <v>75</v>
      </c>
      <c r="CP266" s="16" t="s">
        <v>76</v>
      </c>
      <c r="CQ266" s="16" t="s">
        <v>77</v>
      </c>
      <c r="CR266" s="16" t="s">
        <v>78</v>
      </c>
      <c r="CS266" s="16" t="s">
        <v>229</v>
      </c>
      <c r="CT266" s="16" t="s">
        <v>79</v>
      </c>
      <c r="CU266" s="16" t="s">
        <v>80</v>
      </c>
      <c r="CV266" s="16" t="s">
        <v>79</v>
      </c>
      <c r="CW266" s="16" t="s">
        <v>83</v>
      </c>
      <c r="CX266" s="16" t="s">
        <v>84</v>
      </c>
      <c r="CY266" s="16" t="s">
        <v>85</v>
      </c>
      <c r="CZ266" s="16" t="s">
        <v>86</v>
      </c>
      <c r="DA266" s="16" t="s">
        <v>87</v>
      </c>
      <c r="DB266" s="16" t="s">
        <v>88</v>
      </c>
      <c r="DC266" s="16" t="s">
        <v>89</v>
      </c>
      <c r="DD266" s="16" t="s">
        <v>90</v>
      </c>
      <c r="DE266" s="16" t="s">
        <v>91</v>
      </c>
      <c r="DF266" s="16" t="s">
        <v>83</v>
      </c>
      <c r="DG266" s="16" t="s">
        <v>84</v>
      </c>
      <c r="DH266" s="16" t="s">
        <v>85</v>
      </c>
      <c r="DI266" s="16" t="s">
        <v>86</v>
      </c>
      <c r="DJ266" s="16" t="s">
        <v>87</v>
      </c>
      <c r="DK266" s="16" t="s">
        <v>88</v>
      </c>
      <c r="DL266" s="16" t="s">
        <v>89</v>
      </c>
      <c r="DM266" s="16" t="s">
        <v>90</v>
      </c>
      <c r="DN266" s="16" t="s">
        <v>91</v>
      </c>
      <c r="DO266" s="16" t="s">
        <v>83</v>
      </c>
      <c r="DP266" s="16" t="s">
        <v>84</v>
      </c>
      <c r="DQ266" s="16" t="s">
        <v>85</v>
      </c>
      <c r="DR266" s="16" t="s">
        <v>86</v>
      </c>
      <c r="DS266" s="16" t="s">
        <v>87</v>
      </c>
      <c r="DT266" s="16" t="s">
        <v>88</v>
      </c>
      <c r="DU266" s="16" t="s">
        <v>89</v>
      </c>
      <c r="DV266" s="16" t="s">
        <v>90</v>
      </c>
      <c r="DW266" s="16" t="s">
        <v>91</v>
      </c>
      <c r="DX266" s="16" t="s">
        <v>92</v>
      </c>
      <c r="DY266" s="16" t="s">
        <v>93</v>
      </c>
      <c r="DZ266" s="16" t="s">
        <v>214</v>
      </c>
      <c r="EA266" s="16" t="s">
        <v>215</v>
      </c>
      <c r="EB266" s="16" t="s">
        <v>216</v>
      </c>
      <c r="EC266" s="16" t="s">
        <v>94</v>
      </c>
      <c r="ED266" s="16" t="s">
        <v>92</v>
      </c>
      <c r="EE266" s="16" t="s">
        <v>93</v>
      </c>
      <c r="EF266" s="16" t="s">
        <v>214</v>
      </c>
      <c r="EG266" s="16" t="s">
        <v>215</v>
      </c>
      <c r="EH266" s="16" t="s">
        <v>216</v>
      </c>
      <c r="EI266" s="16" t="s">
        <v>94</v>
      </c>
      <c r="EJ266" s="16" t="s">
        <v>92</v>
      </c>
      <c r="EK266" s="16" t="s">
        <v>93</v>
      </c>
      <c r="EL266" s="16" t="s">
        <v>214</v>
      </c>
      <c r="EM266" s="16" t="s">
        <v>215</v>
      </c>
      <c r="EN266" s="16" t="s">
        <v>216</v>
      </c>
      <c r="EO266" s="16" t="s">
        <v>94</v>
      </c>
      <c r="EP266" s="16" t="s">
        <v>95</v>
      </c>
      <c r="EQ266" s="16" t="s">
        <v>96</v>
      </c>
      <c r="ER266" s="16" t="s">
        <v>97</v>
      </c>
      <c r="ES266" s="16" t="s">
        <v>98</v>
      </c>
      <c r="ET266" s="16" t="s">
        <v>272</v>
      </c>
      <c r="EU266" s="16" t="s">
        <v>99</v>
      </c>
      <c r="EV266" s="16" t="s">
        <v>100</v>
      </c>
      <c r="EW266" s="16" t="s">
        <v>95</v>
      </c>
      <c r="EX266" s="16" t="s">
        <v>96</v>
      </c>
      <c r="EY266" s="16" t="s">
        <v>97</v>
      </c>
      <c r="EZ266" s="16" t="s">
        <v>98</v>
      </c>
      <c r="FA266" s="16" t="s">
        <v>272</v>
      </c>
      <c r="FB266" s="16" t="s">
        <v>99</v>
      </c>
      <c r="FC266" s="16" t="s">
        <v>100</v>
      </c>
      <c r="FD266" s="16" t="s">
        <v>95</v>
      </c>
      <c r="FE266" s="16" t="s">
        <v>96</v>
      </c>
      <c r="FF266" s="16" t="s">
        <v>97</v>
      </c>
      <c r="FG266" s="16" t="s">
        <v>98</v>
      </c>
      <c r="FH266" s="16" t="s">
        <v>272</v>
      </c>
      <c r="FI266" s="16" t="s">
        <v>99</v>
      </c>
      <c r="FJ266" s="16" t="s">
        <v>100</v>
      </c>
    </row>
    <row r="267" spans="1:166" x14ac:dyDescent="0.35">
      <c r="A267" s="15" t="s">
        <v>2</v>
      </c>
      <c r="B267" s="14">
        <v>1129</v>
      </c>
      <c r="C267" s="14">
        <v>574</v>
      </c>
      <c r="D267" s="14">
        <v>552</v>
      </c>
      <c r="E267" s="14">
        <v>4</v>
      </c>
      <c r="F267" s="14">
        <v>20</v>
      </c>
      <c r="G267" s="14">
        <v>176</v>
      </c>
      <c r="H267" s="14">
        <v>276</v>
      </c>
      <c r="I267" s="14">
        <v>305</v>
      </c>
      <c r="J267" s="14">
        <v>290</v>
      </c>
      <c r="K267" s="14">
        <v>59</v>
      </c>
      <c r="L267" s="14">
        <v>0</v>
      </c>
      <c r="M267" s="14">
        <v>1070</v>
      </c>
      <c r="N267" s="14">
        <v>59</v>
      </c>
      <c r="O267" s="14">
        <v>3</v>
      </c>
      <c r="P267" s="14">
        <v>12</v>
      </c>
      <c r="Q267" s="14">
        <v>92</v>
      </c>
      <c r="R267" s="14">
        <v>137</v>
      </c>
      <c r="S267" s="14">
        <v>157</v>
      </c>
      <c r="T267" s="14">
        <v>138</v>
      </c>
      <c r="U267" s="14">
        <v>34</v>
      </c>
      <c r="V267" s="14">
        <v>0</v>
      </c>
      <c r="W267" s="14">
        <v>539</v>
      </c>
      <c r="X267" s="14">
        <v>34</v>
      </c>
      <c r="Y267" s="14">
        <v>1</v>
      </c>
      <c r="Z267" s="14">
        <v>7</v>
      </c>
      <c r="AA267" s="14">
        <v>84</v>
      </c>
      <c r="AB267" s="14">
        <v>139</v>
      </c>
      <c r="AC267" s="14">
        <v>146</v>
      </c>
      <c r="AD267" s="14">
        <v>149</v>
      </c>
      <c r="AE267" s="14">
        <v>25</v>
      </c>
      <c r="AF267" s="14">
        <v>0</v>
      </c>
      <c r="AG267" s="14">
        <v>528</v>
      </c>
      <c r="AH267" s="14">
        <v>25</v>
      </c>
      <c r="AI267" s="14">
        <v>1127</v>
      </c>
      <c r="AJ267" s="14">
        <v>572</v>
      </c>
      <c r="AK267" s="14">
        <v>552</v>
      </c>
      <c r="AL267" s="14">
        <v>2</v>
      </c>
      <c r="AM267" s="14">
        <v>2</v>
      </c>
      <c r="AN267" s="14">
        <v>0</v>
      </c>
      <c r="AO267" s="14">
        <v>0</v>
      </c>
      <c r="AP267" s="14">
        <v>0</v>
      </c>
      <c r="AQ267" s="14">
        <v>0</v>
      </c>
      <c r="AR267" s="14">
        <v>2</v>
      </c>
      <c r="AS267" s="14">
        <v>0</v>
      </c>
      <c r="AT267" s="14">
        <v>0</v>
      </c>
      <c r="AU267" s="14">
        <v>2</v>
      </c>
      <c r="AV267" s="14">
        <v>0</v>
      </c>
      <c r="AW267" s="14">
        <v>0</v>
      </c>
      <c r="AX267" s="14">
        <v>2</v>
      </c>
      <c r="AY267" s="14">
        <v>0</v>
      </c>
      <c r="AZ267" s="14">
        <v>0</v>
      </c>
      <c r="BA267" s="14">
        <v>0</v>
      </c>
      <c r="BB267" s="14">
        <v>476</v>
      </c>
      <c r="BC267" s="14">
        <v>653</v>
      </c>
      <c r="BD267" s="14">
        <v>244</v>
      </c>
      <c r="BE267" s="14">
        <v>330</v>
      </c>
      <c r="BF267" s="14">
        <v>232</v>
      </c>
      <c r="BG267" s="14">
        <v>320</v>
      </c>
      <c r="BH267" s="14">
        <v>1099</v>
      </c>
      <c r="BI267" s="14">
        <v>31</v>
      </c>
      <c r="BJ267" s="14">
        <v>554</v>
      </c>
      <c r="BK267" s="14">
        <v>19</v>
      </c>
      <c r="BL267" s="14">
        <v>541</v>
      </c>
      <c r="BM267" s="14">
        <v>11</v>
      </c>
      <c r="BN267" s="14">
        <v>33</v>
      </c>
      <c r="BO267" s="14">
        <v>1056</v>
      </c>
      <c r="BP267" s="14">
        <v>18</v>
      </c>
      <c r="BQ267" s="14">
        <v>11</v>
      </c>
      <c r="BR267" s="14">
        <v>541</v>
      </c>
      <c r="BS267" s="14">
        <v>13</v>
      </c>
      <c r="BT267" s="14">
        <v>22</v>
      </c>
      <c r="BU267" s="14">
        <v>513</v>
      </c>
      <c r="BV267" s="14">
        <v>5</v>
      </c>
      <c r="BW267" s="14">
        <v>394</v>
      </c>
      <c r="BX267" s="14">
        <v>619</v>
      </c>
      <c r="BY267" s="14">
        <v>236</v>
      </c>
      <c r="BZ267" s="14">
        <v>786</v>
      </c>
      <c r="CA267" s="14">
        <v>25</v>
      </c>
      <c r="CB267" s="14">
        <v>358</v>
      </c>
      <c r="CC267" s="14">
        <v>740</v>
      </c>
      <c r="CD267" s="14">
        <v>95</v>
      </c>
      <c r="CE267" s="14">
        <v>296</v>
      </c>
      <c r="CF267" s="14">
        <v>672</v>
      </c>
      <c r="CG267" s="14">
        <v>161</v>
      </c>
      <c r="CH267" s="14">
        <v>414</v>
      </c>
      <c r="CI267" s="14">
        <v>543</v>
      </c>
      <c r="CJ267" s="14">
        <v>296</v>
      </c>
      <c r="CK267" s="14">
        <v>917</v>
      </c>
      <c r="CL267" s="14">
        <v>527</v>
      </c>
      <c r="CM267" s="14">
        <v>390</v>
      </c>
      <c r="CN267" s="14">
        <v>212</v>
      </c>
      <c r="CO267" s="14">
        <v>529</v>
      </c>
      <c r="CP267" s="14">
        <v>505</v>
      </c>
      <c r="CQ267" s="14">
        <v>95</v>
      </c>
      <c r="CR267" s="14">
        <v>278</v>
      </c>
      <c r="CS267" s="14">
        <v>849</v>
      </c>
      <c r="CT267" s="14">
        <v>496</v>
      </c>
      <c r="CU267" s="14">
        <v>632</v>
      </c>
      <c r="CV267" s="14">
        <v>61</v>
      </c>
      <c r="CW267" s="14">
        <v>0</v>
      </c>
      <c r="CX267" s="14">
        <v>0</v>
      </c>
      <c r="CY267" s="14">
        <v>56</v>
      </c>
      <c r="CZ267" s="14">
        <v>291</v>
      </c>
      <c r="DA267" s="14">
        <v>306</v>
      </c>
      <c r="DB267" s="14">
        <v>274</v>
      </c>
      <c r="DC267" s="14">
        <v>178</v>
      </c>
      <c r="DD267" s="14">
        <v>20</v>
      </c>
      <c r="DE267" s="14">
        <v>4</v>
      </c>
      <c r="DF267" s="14">
        <v>0</v>
      </c>
      <c r="DG267" s="14">
        <v>0</v>
      </c>
      <c r="DH267" s="14">
        <v>34</v>
      </c>
      <c r="DI267" s="14">
        <v>138</v>
      </c>
      <c r="DJ267" s="14">
        <v>157</v>
      </c>
      <c r="DK267" s="14">
        <v>137</v>
      </c>
      <c r="DL267" s="14">
        <v>92</v>
      </c>
      <c r="DM267" s="14">
        <v>13</v>
      </c>
      <c r="DN267" s="14">
        <v>3</v>
      </c>
      <c r="DO267" s="14">
        <v>0</v>
      </c>
      <c r="DP267" s="14">
        <v>0</v>
      </c>
      <c r="DQ267" s="14">
        <v>22</v>
      </c>
      <c r="DR267" s="14">
        <v>151</v>
      </c>
      <c r="DS267" s="14">
        <v>148</v>
      </c>
      <c r="DT267" s="14">
        <v>137</v>
      </c>
      <c r="DU267" s="14">
        <v>86</v>
      </c>
      <c r="DV267" s="14">
        <v>7</v>
      </c>
      <c r="DW267" s="14">
        <v>1</v>
      </c>
      <c r="DX267" s="14">
        <v>2</v>
      </c>
      <c r="DY267" s="14">
        <v>86</v>
      </c>
      <c r="DZ267" s="14">
        <v>420</v>
      </c>
      <c r="EA267" s="14">
        <v>515</v>
      </c>
      <c r="EB267" s="14">
        <v>107</v>
      </c>
      <c r="EC267" s="14">
        <v>0</v>
      </c>
      <c r="ED267" s="14">
        <v>1</v>
      </c>
      <c r="EE267" s="14">
        <v>51</v>
      </c>
      <c r="EF267" s="14">
        <v>206</v>
      </c>
      <c r="EG267" s="14">
        <v>271</v>
      </c>
      <c r="EH267" s="14">
        <v>46</v>
      </c>
      <c r="EI267" s="14">
        <v>0</v>
      </c>
      <c r="EJ267" s="14">
        <v>1</v>
      </c>
      <c r="EK267" s="14">
        <v>35</v>
      </c>
      <c r="EL267" s="14">
        <v>215</v>
      </c>
      <c r="EM267" s="14">
        <v>240</v>
      </c>
      <c r="EN267" s="14">
        <v>61</v>
      </c>
      <c r="EO267" s="14">
        <v>0</v>
      </c>
      <c r="EP267" s="14">
        <v>0</v>
      </c>
      <c r="EQ267" s="14">
        <v>2</v>
      </c>
      <c r="ER267" s="14">
        <v>302</v>
      </c>
      <c r="ES267" s="14">
        <v>452</v>
      </c>
      <c r="ET267" s="14">
        <v>343</v>
      </c>
      <c r="EU267" s="14">
        <v>27</v>
      </c>
      <c r="EV267" s="14">
        <v>4</v>
      </c>
      <c r="EW267" s="14">
        <v>0</v>
      </c>
      <c r="EX267" s="14">
        <v>2</v>
      </c>
      <c r="EY267" s="14">
        <v>145</v>
      </c>
      <c r="EZ267" s="14">
        <v>233</v>
      </c>
      <c r="FA267" s="14">
        <v>174</v>
      </c>
      <c r="FB267" s="14">
        <v>17</v>
      </c>
      <c r="FC267" s="14">
        <v>3</v>
      </c>
      <c r="FD267" s="14">
        <v>0</v>
      </c>
      <c r="FE267" s="14">
        <v>0</v>
      </c>
      <c r="FF267" s="14">
        <v>154</v>
      </c>
      <c r="FG267" s="14">
        <v>218</v>
      </c>
      <c r="FH267" s="14">
        <v>169</v>
      </c>
      <c r="FI267" s="14">
        <v>10</v>
      </c>
      <c r="FJ267" s="14">
        <v>1</v>
      </c>
    </row>
    <row r="268" spans="1:166" x14ac:dyDescent="0.35">
      <c r="A268" s="13" t="s">
        <v>347</v>
      </c>
      <c r="B268" s="10">
        <v>0.60275158754298297</v>
      </c>
      <c r="C268" s="10">
        <v>0.610612409063927</v>
      </c>
      <c r="D268" s="10">
        <v>0.59559149027190605</v>
      </c>
      <c r="E268" s="10">
        <v>0</v>
      </c>
      <c r="F268" s="10">
        <v>0</v>
      </c>
      <c r="G268" s="10">
        <v>0.56626905392298699</v>
      </c>
      <c r="H268" s="10">
        <v>0.58098452783238097</v>
      </c>
      <c r="I268" s="10">
        <v>0.61785554852368196</v>
      </c>
      <c r="J268" s="10">
        <v>0.64205170817872004</v>
      </c>
      <c r="K268" s="10">
        <v>0</v>
      </c>
      <c r="L268" s="10">
        <v>0</v>
      </c>
      <c r="M268" s="10">
        <v>0.60378199351584705</v>
      </c>
      <c r="N268" s="10">
        <v>0</v>
      </c>
      <c r="O268" s="10">
        <v>0</v>
      </c>
      <c r="P268" s="10">
        <v>0</v>
      </c>
      <c r="Q268" s="10">
        <v>0.58662671640446995</v>
      </c>
      <c r="R268" s="10">
        <v>0.532758012910588</v>
      </c>
      <c r="S268" s="10">
        <v>0.67404829669208999</v>
      </c>
      <c r="T268" s="10">
        <v>0</v>
      </c>
      <c r="U268" s="10">
        <v>0</v>
      </c>
      <c r="V268" s="10">
        <v>0</v>
      </c>
      <c r="W268" s="10">
        <v>0.61405049573818205</v>
      </c>
      <c r="X268" s="10">
        <v>0</v>
      </c>
      <c r="Y268" s="10">
        <v>0</v>
      </c>
      <c r="Z268" s="10">
        <v>0</v>
      </c>
      <c r="AA268" s="10">
        <v>0.543817320386634</v>
      </c>
      <c r="AB268" s="10">
        <v>0.62825758114993902</v>
      </c>
      <c r="AC268" s="10">
        <v>0.56194669587889601</v>
      </c>
      <c r="AD268" s="10">
        <v>0.64492612838241303</v>
      </c>
      <c r="AE268" s="10">
        <v>0</v>
      </c>
      <c r="AF268" s="10">
        <v>0</v>
      </c>
      <c r="AG268" s="10">
        <v>0.59434763158245896</v>
      </c>
      <c r="AH268" s="10">
        <v>0</v>
      </c>
      <c r="AI268" s="10">
        <v>0.60299470964393798</v>
      </c>
      <c r="AJ268" s="10">
        <v>0.61135290198158299</v>
      </c>
      <c r="AK268" s="10">
        <v>0.59534553677551905</v>
      </c>
      <c r="AL268" s="10">
        <v>0</v>
      </c>
      <c r="AM268" s="10">
        <v>0</v>
      </c>
      <c r="AN268" s="10">
        <v>0</v>
      </c>
      <c r="AO268" s="10">
        <v>0</v>
      </c>
      <c r="AP268" s="10">
        <v>0</v>
      </c>
      <c r="AQ268" s="10">
        <v>0</v>
      </c>
      <c r="AR268" s="10">
        <v>0</v>
      </c>
      <c r="AS268" s="10">
        <v>0</v>
      </c>
      <c r="AT268" s="10">
        <v>0</v>
      </c>
      <c r="AU268" s="10">
        <v>0</v>
      </c>
      <c r="AV268" s="10">
        <v>0</v>
      </c>
      <c r="AW268" s="10">
        <v>0</v>
      </c>
      <c r="AX268" s="10">
        <v>0</v>
      </c>
      <c r="AY268" s="10">
        <v>0</v>
      </c>
      <c r="AZ268" s="10">
        <v>0</v>
      </c>
      <c r="BA268" s="10">
        <v>0</v>
      </c>
      <c r="BB268" s="10">
        <v>0.57149095500171299</v>
      </c>
      <c r="BC268" s="10">
        <v>0.62552718122226503</v>
      </c>
      <c r="BD268" s="10">
        <v>0.56125683405305904</v>
      </c>
      <c r="BE268" s="10">
        <v>0.64713669162431398</v>
      </c>
      <c r="BF268" s="10">
        <v>0.58225778535935802</v>
      </c>
      <c r="BG268" s="10">
        <v>0.60524621425418201</v>
      </c>
      <c r="BH268" s="10">
        <v>0.60710605689639197</v>
      </c>
      <c r="BI268" s="10">
        <v>0</v>
      </c>
      <c r="BJ268" s="10">
        <v>0.61068468488627003</v>
      </c>
      <c r="BK268" s="10">
        <v>0</v>
      </c>
      <c r="BL268" s="10">
        <v>0.60449205765082004</v>
      </c>
      <c r="BM268" s="12">
        <v>0</v>
      </c>
      <c r="BN268" s="12">
        <v>0</v>
      </c>
      <c r="BO268" s="11">
        <v>0.61609899640886201</v>
      </c>
      <c r="BP268" s="10">
        <v>0</v>
      </c>
      <c r="BQ268" s="10">
        <v>0</v>
      </c>
      <c r="BR268" s="10">
        <v>0.61683911260035995</v>
      </c>
      <c r="BS268" s="10">
        <v>0</v>
      </c>
      <c r="BT268" s="12">
        <v>0</v>
      </c>
      <c r="BU268" s="10">
        <v>0.61585660150104005</v>
      </c>
      <c r="BV268" s="10">
        <v>0</v>
      </c>
      <c r="BW268" s="10">
        <v>0.57650276968733905</v>
      </c>
      <c r="BX268" s="11">
        <v>0.64547187221708002</v>
      </c>
      <c r="BY268" s="12">
        <v>0.47516614502615401</v>
      </c>
      <c r="BZ268" s="11">
        <v>0.65433020356601101</v>
      </c>
      <c r="CA268" s="12">
        <v>0</v>
      </c>
      <c r="CB268" s="12">
        <v>0.51852208675270195</v>
      </c>
      <c r="CC268" s="11">
        <v>0.65636125863964001</v>
      </c>
      <c r="CD268" s="10">
        <v>0</v>
      </c>
      <c r="CE268" s="10">
        <v>0.59807057058575297</v>
      </c>
      <c r="CF268" s="10">
        <v>0.61211504531947203</v>
      </c>
      <c r="CG268" s="10">
        <v>0.54089654021260503</v>
      </c>
      <c r="CH268" s="12">
        <v>0.560505103787589</v>
      </c>
      <c r="CI268" s="11">
        <v>0.63728799336184705</v>
      </c>
      <c r="CJ268" s="10">
        <v>0.60060465855425205</v>
      </c>
      <c r="CK268" s="11">
        <v>0.62057477577210696</v>
      </c>
      <c r="CL268" s="11">
        <v>0.64154197149038705</v>
      </c>
      <c r="CM268" s="10">
        <v>0.59227633981095196</v>
      </c>
      <c r="CN268" s="12">
        <v>0.52575729878746102</v>
      </c>
      <c r="CO268" s="10">
        <v>0.62979244390698796</v>
      </c>
      <c r="CP268" s="10">
        <v>0.58815547604526497</v>
      </c>
      <c r="CQ268" s="10">
        <v>0</v>
      </c>
      <c r="CR268" s="10">
        <v>0.60598924851431901</v>
      </c>
      <c r="CS268" s="10">
        <v>0.600709321015929</v>
      </c>
      <c r="CT268" s="10">
        <v>0.61831754800259198</v>
      </c>
      <c r="CU268" s="10">
        <v>0.58984028064733496</v>
      </c>
      <c r="CV268" s="10">
        <v>0</v>
      </c>
      <c r="CW268" s="10">
        <v>0</v>
      </c>
      <c r="CX268" s="10">
        <v>0</v>
      </c>
      <c r="CY268" s="10">
        <v>0</v>
      </c>
      <c r="CZ268" s="10">
        <v>0.63980038000585604</v>
      </c>
      <c r="DA268" s="10">
        <v>0.61828221051777499</v>
      </c>
      <c r="DB268" s="10">
        <v>0.57757223026892501</v>
      </c>
      <c r="DC268" s="10">
        <v>0.57305918074431295</v>
      </c>
      <c r="DD268" s="10">
        <v>0</v>
      </c>
      <c r="DE268" s="10">
        <v>0</v>
      </c>
      <c r="DF268" s="10">
        <v>0</v>
      </c>
      <c r="DG268" s="10">
        <v>0</v>
      </c>
      <c r="DH268" s="10">
        <v>0</v>
      </c>
      <c r="DI268" s="10">
        <v>0</v>
      </c>
      <c r="DJ268" s="10">
        <v>0.67404829669208999</v>
      </c>
      <c r="DK268" s="10">
        <v>0.532758012910588</v>
      </c>
      <c r="DL268" s="10">
        <v>0.58935944646764404</v>
      </c>
      <c r="DM268" s="10">
        <v>0</v>
      </c>
      <c r="DN268" s="10">
        <v>0</v>
      </c>
      <c r="DO268" s="10">
        <v>0</v>
      </c>
      <c r="DP268" s="10">
        <v>0</v>
      </c>
      <c r="DQ268" s="10">
        <v>0</v>
      </c>
      <c r="DR268" s="10">
        <v>0.64055236102023605</v>
      </c>
      <c r="DS268" s="10">
        <v>0.56349144007979901</v>
      </c>
      <c r="DT268" s="10">
        <v>0.62221454491483696</v>
      </c>
      <c r="DU268" s="10">
        <v>0.55562886344398998</v>
      </c>
      <c r="DV268" s="10">
        <v>0</v>
      </c>
      <c r="DW268" s="10">
        <v>0</v>
      </c>
      <c r="DX268" s="10">
        <v>0</v>
      </c>
      <c r="DY268" s="12">
        <v>0.441715331920989</v>
      </c>
      <c r="DZ268" s="10">
        <v>0.60958485407017404</v>
      </c>
      <c r="EA268" s="10">
        <v>0.61711563729903396</v>
      </c>
      <c r="EB268" s="10">
        <v>0</v>
      </c>
      <c r="EC268" s="10">
        <v>0</v>
      </c>
      <c r="ED268" s="10">
        <v>0</v>
      </c>
      <c r="EE268" s="10">
        <v>0</v>
      </c>
      <c r="EF268" s="10">
        <v>0.59065126457441197</v>
      </c>
      <c r="EG268" s="10">
        <v>0.64164561730577396</v>
      </c>
      <c r="EH268" s="10">
        <v>0</v>
      </c>
      <c r="EI268" s="10">
        <v>0</v>
      </c>
      <c r="EJ268" s="10">
        <v>0</v>
      </c>
      <c r="EK268" s="12">
        <v>0</v>
      </c>
      <c r="EL268" s="10">
        <v>0.62773379708098098</v>
      </c>
      <c r="EM268" s="10">
        <v>0.59198161125029303</v>
      </c>
      <c r="EN268" s="10">
        <v>0</v>
      </c>
      <c r="EO268" s="10">
        <v>0</v>
      </c>
      <c r="EP268" s="10">
        <v>0</v>
      </c>
      <c r="EQ268" s="10">
        <v>0</v>
      </c>
      <c r="ER268" s="10">
        <v>0.63453634237264001</v>
      </c>
      <c r="ES268" s="10">
        <v>0.61686694980676804</v>
      </c>
      <c r="ET268" s="10">
        <v>0.57089394845340902</v>
      </c>
      <c r="EU268" s="10">
        <v>0</v>
      </c>
      <c r="EV268" s="10">
        <v>0</v>
      </c>
      <c r="EW268" s="10">
        <v>0</v>
      </c>
      <c r="EX268" s="10">
        <v>0</v>
      </c>
      <c r="EY268" s="10">
        <v>0</v>
      </c>
      <c r="EZ268" s="10">
        <v>0.65400211631997196</v>
      </c>
      <c r="FA268" s="10">
        <v>0.54305410872275095</v>
      </c>
      <c r="FB268" s="10">
        <v>0</v>
      </c>
      <c r="FC268" s="10">
        <v>0</v>
      </c>
      <c r="FD268" s="10">
        <v>0</v>
      </c>
      <c r="FE268" s="10">
        <v>0</v>
      </c>
      <c r="FF268" s="10">
        <v>0.64345630699704603</v>
      </c>
      <c r="FG268" s="10">
        <v>0.58012303144749899</v>
      </c>
      <c r="FH268" s="10">
        <v>0.59961580484686805</v>
      </c>
      <c r="FI268" s="12">
        <v>0</v>
      </c>
      <c r="FJ268" s="10">
        <v>0</v>
      </c>
    </row>
    <row r="269" spans="1:166" x14ac:dyDescent="0.35">
      <c r="A269" s="13" t="s">
        <v>348</v>
      </c>
      <c r="B269" s="10">
        <v>0.39724841245701698</v>
      </c>
      <c r="C269" s="10">
        <v>0.389387590936074</v>
      </c>
      <c r="D269" s="10">
        <v>0.404408509728095</v>
      </c>
      <c r="E269" s="10">
        <v>0</v>
      </c>
      <c r="F269" s="10">
        <v>0</v>
      </c>
      <c r="G269" s="10">
        <v>0.43373094607701301</v>
      </c>
      <c r="H269" s="10">
        <v>0.41901547216761797</v>
      </c>
      <c r="I269" s="10">
        <v>0.38214445147631698</v>
      </c>
      <c r="J269" s="10">
        <v>0.35794829182128002</v>
      </c>
      <c r="K269" s="10">
        <v>0</v>
      </c>
      <c r="L269" s="10">
        <v>0</v>
      </c>
      <c r="M269" s="10">
        <v>0.39621800648415201</v>
      </c>
      <c r="N269" s="10">
        <v>0</v>
      </c>
      <c r="O269" s="10">
        <v>0</v>
      </c>
      <c r="P269" s="10">
        <v>0</v>
      </c>
      <c r="Q269" s="10">
        <v>0.41337328359552999</v>
      </c>
      <c r="R269" s="10">
        <v>0.467241987089413</v>
      </c>
      <c r="S269" s="10">
        <v>0.32595170330791101</v>
      </c>
      <c r="T269" s="10">
        <v>0</v>
      </c>
      <c r="U269" s="10">
        <v>0</v>
      </c>
      <c r="V269" s="10">
        <v>0</v>
      </c>
      <c r="W269" s="10">
        <v>0.38594950426181901</v>
      </c>
      <c r="X269" s="10">
        <v>0</v>
      </c>
      <c r="Y269" s="10">
        <v>0</v>
      </c>
      <c r="Z269" s="10">
        <v>0</v>
      </c>
      <c r="AA269" s="10">
        <v>0.456182679613366</v>
      </c>
      <c r="AB269" s="10">
        <v>0.37174241885006098</v>
      </c>
      <c r="AC269" s="10">
        <v>0.43805330412110399</v>
      </c>
      <c r="AD269" s="10">
        <v>0.35507387161758602</v>
      </c>
      <c r="AE269" s="10">
        <v>0</v>
      </c>
      <c r="AF269" s="10">
        <v>0</v>
      </c>
      <c r="AG269" s="10">
        <v>0.40565236841754299</v>
      </c>
      <c r="AH269" s="10">
        <v>0</v>
      </c>
      <c r="AI269" s="10">
        <v>0.39700529035606202</v>
      </c>
      <c r="AJ269" s="10">
        <v>0.38864709801841801</v>
      </c>
      <c r="AK269" s="10">
        <v>0.40465446322448201</v>
      </c>
      <c r="AL269" s="10">
        <v>0</v>
      </c>
      <c r="AM269" s="10">
        <v>0</v>
      </c>
      <c r="AN269" s="10">
        <v>0</v>
      </c>
      <c r="AO269" s="10">
        <v>0</v>
      </c>
      <c r="AP269" s="10">
        <v>0</v>
      </c>
      <c r="AQ269" s="10">
        <v>0</v>
      </c>
      <c r="AR269" s="10">
        <v>0</v>
      </c>
      <c r="AS269" s="10">
        <v>0</v>
      </c>
      <c r="AT269" s="10">
        <v>0</v>
      </c>
      <c r="AU269" s="10">
        <v>0</v>
      </c>
      <c r="AV269" s="10">
        <v>0</v>
      </c>
      <c r="AW269" s="10">
        <v>0</v>
      </c>
      <c r="AX269" s="10">
        <v>0</v>
      </c>
      <c r="AY269" s="10">
        <v>0</v>
      </c>
      <c r="AZ269" s="10">
        <v>0</v>
      </c>
      <c r="BA269" s="10">
        <v>0</v>
      </c>
      <c r="BB269" s="10">
        <v>0.42850904499828701</v>
      </c>
      <c r="BC269" s="10">
        <v>0.37447281877773603</v>
      </c>
      <c r="BD269" s="10">
        <v>0.43874316594694102</v>
      </c>
      <c r="BE269" s="10">
        <v>0.35286330837568503</v>
      </c>
      <c r="BF269" s="10">
        <v>0.41774221464064198</v>
      </c>
      <c r="BG269" s="10">
        <v>0.39475378574581899</v>
      </c>
      <c r="BH269" s="10">
        <v>0.39289394310360798</v>
      </c>
      <c r="BI269" s="10">
        <v>0</v>
      </c>
      <c r="BJ269" s="10">
        <v>0.38931531511373102</v>
      </c>
      <c r="BK269" s="10">
        <v>0</v>
      </c>
      <c r="BL269" s="10">
        <v>0.39550794234918202</v>
      </c>
      <c r="BM269" s="11">
        <v>0</v>
      </c>
      <c r="BN269" s="11">
        <v>0</v>
      </c>
      <c r="BO269" s="12">
        <v>0.38390100359113699</v>
      </c>
      <c r="BP269" s="10">
        <v>0</v>
      </c>
      <c r="BQ269" s="10">
        <v>0</v>
      </c>
      <c r="BR269" s="10">
        <v>0.38316088739963999</v>
      </c>
      <c r="BS269" s="10">
        <v>0</v>
      </c>
      <c r="BT269" s="11">
        <v>0</v>
      </c>
      <c r="BU269" s="10">
        <v>0.38414339849896101</v>
      </c>
      <c r="BV269" s="10">
        <v>0</v>
      </c>
      <c r="BW269" s="10">
        <v>0.42349723031266101</v>
      </c>
      <c r="BX269" s="12">
        <v>0.35452812778292198</v>
      </c>
      <c r="BY269" s="11">
        <v>0.52483385497384605</v>
      </c>
      <c r="BZ269" s="12">
        <v>0.34566979643398899</v>
      </c>
      <c r="CA269" s="11">
        <v>0</v>
      </c>
      <c r="CB269" s="11">
        <v>0.481477913247298</v>
      </c>
      <c r="CC269" s="12">
        <v>0.34363874136036099</v>
      </c>
      <c r="CD269" s="10">
        <v>0</v>
      </c>
      <c r="CE269" s="10">
        <v>0.40192942941424598</v>
      </c>
      <c r="CF269" s="10">
        <v>0.38788495468053003</v>
      </c>
      <c r="CG269" s="10">
        <v>0.45910345978739497</v>
      </c>
      <c r="CH269" s="11">
        <v>0.439494896212411</v>
      </c>
      <c r="CI269" s="12">
        <v>0.36271200663815401</v>
      </c>
      <c r="CJ269" s="10">
        <v>0.39939534144574701</v>
      </c>
      <c r="CK269" s="12">
        <v>0.37942522422789199</v>
      </c>
      <c r="CL269" s="12">
        <v>0.358458028509612</v>
      </c>
      <c r="CM269" s="10">
        <v>0.40772366018904799</v>
      </c>
      <c r="CN269" s="11">
        <v>0.47424270121253898</v>
      </c>
      <c r="CO269" s="10">
        <v>0.37020755609301398</v>
      </c>
      <c r="CP269" s="10">
        <v>0.41184452395473597</v>
      </c>
      <c r="CQ269" s="10">
        <v>0</v>
      </c>
      <c r="CR269" s="10">
        <v>0.39401075148568099</v>
      </c>
      <c r="CS269" s="10">
        <v>0.399290678984071</v>
      </c>
      <c r="CT269" s="10">
        <v>0.38168245199740902</v>
      </c>
      <c r="CU269" s="10">
        <v>0.41015971935266499</v>
      </c>
      <c r="CV269" s="10">
        <v>0</v>
      </c>
      <c r="CW269" s="10">
        <v>0</v>
      </c>
      <c r="CX269" s="10">
        <v>0</v>
      </c>
      <c r="CY269" s="10">
        <v>0</v>
      </c>
      <c r="CZ269" s="10">
        <v>0.36019961999414402</v>
      </c>
      <c r="DA269" s="10">
        <v>0.38171778948222401</v>
      </c>
      <c r="DB269" s="10">
        <v>0.42242776973107399</v>
      </c>
      <c r="DC269" s="10">
        <v>0.426940819255687</v>
      </c>
      <c r="DD269" s="10">
        <v>0</v>
      </c>
      <c r="DE269" s="10">
        <v>0</v>
      </c>
      <c r="DF269" s="10">
        <v>0</v>
      </c>
      <c r="DG269" s="10">
        <v>0</v>
      </c>
      <c r="DH269" s="10">
        <v>0</v>
      </c>
      <c r="DI269" s="10">
        <v>0</v>
      </c>
      <c r="DJ269" s="10">
        <v>0.32595170330791101</v>
      </c>
      <c r="DK269" s="10">
        <v>0.467241987089413</v>
      </c>
      <c r="DL269" s="10">
        <v>0.41064055353235701</v>
      </c>
      <c r="DM269" s="10">
        <v>0</v>
      </c>
      <c r="DN269" s="10">
        <v>0</v>
      </c>
      <c r="DO269" s="10">
        <v>0</v>
      </c>
      <c r="DP269" s="10">
        <v>0</v>
      </c>
      <c r="DQ269" s="10">
        <v>0</v>
      </c>
      <c r="DR269" s="10">
        <v>0.35944763897976301</v>
      </c>
      <c r="DS269" s="10">
        <v>0.43650855992020099</v>
      </c>
      <c r="DT269" s="10">
        <v>0.37778545508516198</v>
      </c>
      <c r="DU269" s="10">
        <v>0.44437113655600902</v>
      </c>
      <c r="DV269" s="10">
        <v>0</v>
      </c>
      <c r="DW269" s="10">
        <v>0</v>
      </c>
      <c r="DX269" s="10">
        <v>0</v>
      </c>
      <c r="DY269" s="11">
        <v>0.558284668079011</v>
      </c>
      <c r="DZ269" s="10">
        <v>0.39041514592982701</v>
      </c>
      <c r="EA269" s="10">
        <v>0.38288436270096698</v>
      </c>
      <c r="EB269" s="10">
        <v>0</v>
      </c>
      <c r="EC269" s="10">
        <v>0</v>
      </c>
      <c r="ED269" s="10">
        <v>0</v>
      </c>
      <c r="EE269" s="10">
        <v>0</v>
      </c>
      <c r="EF269" s="10">
        <v>0.40934873542558697</v>
      </c>
      <c r="EG269" s="10">
        <v>0.35835438269422598</v>
      </c>
      <c r="EH269" s="10">
        <v>0</v>
      </c>
      <c r="EI269" s="10">
        <v>0</v>
      </c>
      <c r="EJ269" s="10">
        <v>0</v>
      </c>
      <c r="EK269" s="11">
        <v>0</v>
      </c>
      <c r="EL269" s="10">
        <v>0.37226620291901902</v>
      </c>
      <c r="EM269" s="10">
        <v>0.40801838874970697</v>
      </c>
      <c r="EN269" s="10">
        <v>0</v>
      </c>
      <c r="EO269" s="10">
        <v>0</v>
      </c>
      <c r="EP269" s="10">
        <v>0</v>
      </c>
      <c r="EQ269" s="10">
        <v>0</v>
      </c>
      <c r="ER269" s="10">
        <v>0.365463657627359</v>
      </c>
      <c r="ES269" s="10">
        <v>0.38313305019323302</v>
      </c>
      <c r="ET269" s="10">
        <v>0.42910605154659098</v>
      </c>
      <c r="EU269" s="10">
        <v>0</v>
      </c>
      <c r="EV269" s="10">
        <v>0</v>
      </c>
      <c r="EW269" s="10">
        <v>0</v>
      </c>
      <c r="EX269" s="10">
        <v>0</v>
      </c>
      <c r="EY269" s="10">
        <v>0</v>
      </c>
      <c r="EZ269" s="10">
        <v>0.34599788368002699</v>
      </c>
      <c r="FA269" s="10">
        <v>0.45694589127724899</v>
      </c>
      <c r="FB269" s="10">
        <v>0</v>
      </c>
      <c r="FC269" s="10">
        <v>0</v>
      </c>
      <c r="FD269" s="10">
        <v>0</v>
      </c>
      <c r="FE269" s="10">
        <v>0</v>
      </c>
      <c r="FF269" s="10">
        <v>0.35654369300295402</v>
      </c>
      <c r="FG269" s="10">
        <v>0.41987696855250101</v>
      </c>
      <c r="FH269" s="10">
        <v>0.40038419515313201</v>
      </c>
      <c r="FI269" s="11">
        <v>0</v>
      </c>
      <c r="FJ269" s="10">
        <v>0</v>
      </c>
    </row>
    <row r="271" spans="1:166" ht="28.5" customHeight="1" x14ac:dyDescent="0.35">
      <c r="A271" s="23" t="s">
        <v>349</v>
      </c>
      <c r="B271" s="23"/>
      <c r="C271" s="23"/>
      <c r="D271" s="23"/>
      <c r="E271" s="23"/>
      <c r="F271" s="23"/>
      <c r="G271" s="23"/>
      <c r="H271" s="23"/>
      <c r="I271" s="23"/>
      <c r="J271" s="23"/>
      <c r="K271" s="23"/>
      <c r="L271" s="23"/>
      <c r="M271" s="23"/>
      <c r="N271" s="23"/>
      <c r="O271" s="23"/>
      <c r="P271" s="23"/>
      <c r="Q271" s="23"/>
      <c r="R271" s="23"/>
      <c r="S271" s="23"/>
      <c r="T271" s="23"/>
      <c r="U271" s="23"/>
      <c r="V271" s="23"/>
      <c r="W271" s="23"/>
      <c r="X271" s="23"/>
      <c r="Y271" s="23"/>
      <c r="Z271" s="23"/>
      <c r="AA271" s="23"/>
      <c r="AB271" s="23"/>
      <c r="AC271" s="23"/>
      <c r="AD271" s="23"/>
      <c r="AE271" s="23"/>
      <c r="AF271" s="23"/>
      <c r="AG271" s="23"/>
      <c r="AH271" s="23"/>
      <c r="AI271" s="23"/>
      <c r="AJ271" s="23"/>
      <c r="AK271" s="23"/>
      <c r="AL271" s="23"/>
      <c r="AM271" s="23"/>
      <c r="AN271" s="23"/>
      <c r="AO271" s="23"/>
      <c r="AP271" s="23"/>
      <c r="AQ271" s="23"/>
      <c r="AR271" s="23"/>
      <c r="AS271" s="23"/>
      <c r="AT271" s="23"/>
      <c r="AU271" s="23"/>
      <c r="AV271" s="23"/>
      <c r="AW271" s="23"/>
      <c r="AX271" s="23"/>
      <c r="AY271" s="23"/>
      <c r="AZ271" s="23"/>
      <c r="BA271" s="23"/>
      <c r="BB271" s="23"/>
      <c r="BC271" s="23"/>
      <c r="BD271" s="23"/>
      <c r="BE271" s="23"/>
      <c r="BF271" s="23"/>
      <c r="BG271" s="23"/>
      <c r="BH271" s="23"/>
      <c r="BI271" s="23"/>
      <c r="BJ271" s="23"/>
      <c r="BK271" s="23"/>
      <c r="BL271" s="23"/>
      <c r="BM271" s="23"/>
      <c r="BN271" s="23"/>
      <c r="BO271" s="23"/>
      <c r="BP271" s="23"/>
      <c r="BQ271" s="23"/>
      <c r="BR271" s="23"/>
      <c r="BS271" s="23"/>
      <c r="BT271" s="23"/>
      <c r="BU271" s="23"/>
      <c r="BV271" s="23"/>
      <c r="BW271" s="23"/>
      <c r="BX271" s="23"/>
      <c r="BY271" s="23"/>
      <c r="BZ271" s="23"/>
      <c r="CA271" s="23"/>
      <c r="CB271" s="23"/>
      <c r="CC271" s="23"/>
      <c r="CD271" s="23"/>
      <c r="CE271" s="23"/>
      <c r="CF271" s="23"/>
      <c r="CG271" s="23"/>
      <c r="CH271" s="23"/>
      <c r="CI271" s="23"/>
      <c r="CJ271" s="23"/>
      <c r="CK271" s="23"/>
      <c r="CL271" s="23"/>
      <c r="CM271" s="23"/>
      <c r="CN271" s="23"/>
      <c r="CO271" s="23"/>
      <c r="CP271" s="23"/>
      <c r="CQ271" s="23"/>
      <c r="CR271" s="23"/>
      <c r="CS271" s="23"/>
      <c r="CT271" s="23"/>
      <c r="CU271" s="23"/>
      <c r="CV271" s="23"/>
      <c r="CW271" s="23"/>
      <c r="CX271" s="23"/>
      <c r="CY271" s="23"/>
      <c r="CZ271" s="23"/>
      <c r="DA271" s="23"/>
      <c r="DB271" s="23"/>
      <c r="DC271" s="23"/>
      <c r="DD271" s="23"/>
      <c r="DE271" s="23"/>
      <c r="DF271" s="23"/>
      <c r="DG271" s="23"/>
      <c r="DH271" s="23"/>
      <c r="DI271" s="23"/>
      <c r="DJ271" s="23"/>
      <c r="DK271" s="23"/>
      <c r="DL271" s="23"/>
      <c r="DM271" s="23"/>
      <c r="DN271" s="23"/>
      <c r="DO271" s="23"/>
      <c r="DP271" s="23"/>
      <c r="DQ271" s="23"/>
      <c r="DR271" s="23"/>
      <c r="DS271" s="23"/>
      <c r="DT271" s="23"/>
      <c r="DU271" s="23"/>
      <c r="DV271" s="23"/>
      <c r="DW271" s="23"/>
      <c r="DX271" s="23"/>
      <c r="DY271" s="23"/>
      <c r="DZ271" s="23"/>
      <c r="EA271" s="23"/>
      <c r="EB271" s="23"/>
      <c r="EC271" s="23"/>
      <c r="ED271" s="23"/>
      <c r="EE271" s="23"/>
      <c r="EF271" s="23"/>
      <c r="EG271" s="23"/>
      <c r="EH271" s="23"/>
      <c r="EI271" s="23"/>
      <c r="EJ271" s="23"/>
      <c r="EK271" s="23"/>
      <c r="EL271" s="23"/>
      <c r="EM271" s="23"/>
      <c r="EN271" s="23"/>
      <c r="EO271" s="23"/>
      <c r="EP271" s="23"/>
      <c r="EQ271" s="23"/>
      <c r="ER271" s="23"/>
      <c r="ES271" s="23"/>
      <c r="ET271" s="23"/>
      <c r="EU271" s="23"/>
      <c r="EV271" s="23"/>
      <c r="EW271" s="23"/>
      <c r="EX271" s="23"/>
      <c r="EY271" s="23"/>
      <c r="EZ271" s="23"/>
      <c r="FA271" s="23"/>
      <c r="FB271" s="23"/>
      <c r="FC271" s="23"/>
      <c r="FD271" s="23"/>
      <c r="FE271" s="23"/>
      <c r="FF271" s="23"/>
      <c r="FG271" s="23"/>
      <c r="FH271" s="23"/>
      <c r="FI271" s="23"/>
      <c r="FJ271" s="23"/>
    </row>
    <row r="272" spans="1:166" ht="42" x14ac:dyDescent="0.35">
      <c r="A272" s="24" t="s">
        <v>203</v>
      </c>
      <c r="B272" s="16" t="s">
        <v>264</v>
      </c>
      <c r="C272" s="22" t="s">
        <v>12</v>
      </c>
      <c r="D272" s="22"/>
      <c r="E272" s="22" t="s">
        <v>13</v>
      </c>
      <c r="F272" s="22"/>
      <c r="G272" s="22"/>
      <c r="H272" s="22"/>
      <c r="I272" s="22"/>
      <c r="J272" s="22"/>
      <c r="K272" s="22"/>
      <c r="L272" s="22"/>
      <c r="M272" s="22"/>
      <c r="N272" s="22"/>
      <c r="O272" s="22" t="s">
        <v>204</v>
      </c>
      <c r="P272" s="22"/>
      <c r="Q272" s="22"/>
      <c r="R272" s="22"/>
      <c r="S272" s="22"/>
      <c r="T272" s="22"/>
      <c r="U272" s="22"/>
      <c r="V272" s="22"/>
      <c r="W272" s="22"/>
      <c r="X272" s="22"/>
      <c r="Y272" s="22" t="s">
        <v>205</v>
      </c>
      <c r="Z272" s="22"/>
      <c r="AA272" s="22"/>
      <c r="AB272" s="22"/>
      <c r="AC272" s="22"/>
      <c r="AD272" s="22"/>
      <c r="AE272" s="22"/>
      <c r="AF272" s="22"/>
      <c r="AG272" s="22"/>
      <c r="AH272" s="22"/>
      <c r="AI272" s="22" t="s">
        <v>268</v>
      </c>
      <c r="AJ272" s="22"/>
      <c r="AK272" s="22"/>
      <c r="AL272" s="22" t="s">
        <v>14</v>
      </c>
      <c r="AM272" s="22"/>
      <c r="AN272" s="22"/>
      <c r="AO272" s="22" t="s">
        <v>218</v>
      </c>
      <c r="AP272" s="22"/>
      <c r="AQ272" s="22"/>
      <c r="AR272" s="22"/>
      <c r="AS272" s="22"/>
      <c r="AT272" s="22"/>
      <c r="AU272" s="22"/>
      <c r="AV272" s="22" t="s">
        <v>219</v>
      </c>
      <c r="AW272" s="22"/>
      <c r="AX272" s="22"/>
      <c r="AY272" s="22" t="s">
        <v>220</v>
      </c>
      <c r="AZ272" s="22"/>
      <c r="BA272" s="22"/>
      <c r="BB272" s="22" t="s">
        <v>206</v>
      </c>
      <c r="BC272" s="22"/>
      <c r="BD272" s="22" t="s">
        <v>207</v>
      </c>
      <c r="BE272" s="22"/>
      <c r="BF272" s="22" t="s">
        <v>208</v>
      </c>
      <c r="BG272" s="22"/>
      <c r="BH272" s="22" t="s">
        <v>15</v>
      </c>
      <c r="BI272" s="22"/>
      <c r="BJ272" s="22" t="s">
        <v>16</v>
      </c>
      <c r="BK272" s="22"/>
      <c r="BL272" s="22" t="s">
        <v>17</v>
      </c>
      <c r="BM272" s="22"/>
      <c r="BN272" s="22" t="s">
        <v>18</v>
      </c>
      <c r="BO272" s="22"/>
      <c r="BP272" s="22"/>
      <c r="BQ272" s="22" t="s">
        <v>221</v>
      </c>
      <c r="BR272" s="22"/>
      <c r="BS272" s="22"/>
      <c r="BT272" s="22" t="s">
        <v>222</v>
      </c>
      <c r="BU272" s="22"/>
      <c r="BV272" s="22"/>
      <c r="BW272" s="22" t="s">
        <v>19</v>
      </c>
      <c r="BX272" s="22"/>
      <c r="BY272" s="22" t="s">
        <v>20</v>
      </c>
      <c r="BZ272" s="22"/>
      <c r="CA272" s="22" t="s">
        <v>21</v>
      </c>
      <c r="CB272" s="22"/>
      <c r="CC272" s="22"/>
      <c r="CD272" s="22" t="s">
        <v>22</v>
      </c>
      <c r="CE272" s="22"/>
      <c r="CF272" s="22"/>
      <c r="CG272" s="22" t="s">
        <v>23</v>
      </c>
      <c r="CH272" s="22"/>
      <c r="CI272" s="22"/>
      <c r="CJ272" s="22"/>
      <c r="CK272" s="22" t="s">
        <v>25</v>
      </c>
      <c r="CL272" s="22"/>
      <c r="CM272" s="22"/>
      <c r="CN272" s="22"/>
      <c r="CO272" s="22" t="s">
        <v>26</v>
      </c>
      <c r="CP272" s="22"/>
      <c r="CQ272" s="22"/>
      <c r="CR272" s="22" t="s">
        <v>27</v>
      </c>
      <c r="CS272" s="22"/>
      <c r="CT272" s="22" t="s">
        <v>28</v>
      </c>
      <c r="CU272" s="22"/>
      <c r="CV272" s="16" t="s">
        <v>29</v>
      </c>
      <c r="CW272" s="22" t="s">
        <v>30</v>
      </c>
      <c r="CX272" s="22"/>
      <c r="CY272" s="22"/>
      <c r="CZ272" s="22"/>
      <c r="DA272" s="22"/>
      <c r="DB272" s="22"/>
      <c r="DC272" s="22"/>
      <c r="DD272" s="22"/>
      <c r="DE272" s="22"/>
      <c r="DF272" s="22" t="s">
        <v>31</v>
      </c>
      <c r="DG272" s="22"/>
      <c r="DH272" s="22"/>
      <c r="DI272" s="22"/>
      <c r="DJ272" s="22"/>
      <c r="DK272" s="22"/>
      <c r="DL272" s="22"/>
      <c r="DM272" s="22"/>
      <c r="DN272" s="22"/>
      <c r="DO272" s="22" t="s">
        <v>32</v>
      </c>
      <c r="DP272" s="22"/>
      <c r="DQ272" s="22"/>
      <c r="DR272" s="22"/>
      <c r="DS272" s="22"/>
      <c r="DT272" s="22"/>
      <c r="DU272" s="22"/>
      <c r="DV272" s="22"/>
      <c r="DW272" s="22"/>
      <c r="DX272" s="22" t="s">
        <v>33</v>
      </c>
      <c r="DY272" s="22"/>
      <c r="DZ272" s="22"/>
      <c r="EA272" s="22"/>
      <c r="EB272" s="22"/>
      <c r="EC272" s="22"/>
      <c r="ED272" s="22" t="s">
        <v>34</v>
      </c>
      <c r="EE272" s="22"/>
      <c r="EF272" s="22"/>
      <c r="EG272" s="22"/>
      <c r="EH272" s="22"/>
      <c r="EI272" s="22"/>
      <c r="EJ272" s="22" t="s">
        <v>35</v>
      </c>
      <c r="EK272" s="22"/>
      <c r="EL272" s="22"/>
      <c r="EM272" s="22"/>
      <c r="EN272" s="22"/>
      <c r="EO272" s="22"/>
      <c r="EP272" s="22" t="s">
        <v>36</v>
      </c>
      <c r="EQ272" s="22"/>
      <c r="ER272" s="22"/>
      <c r="ES272" s="22"/>
      <c r="ET272" s="22"/>
      <c r="EU272" s="22"/>
      <c r="EV272" s="22"/>
      <c r="EW272" s="22" t="s">
        <v>37</v>
      </c>
      <c r="EX272" s="22"/>
      <c r="EY272" s="22"/>
      <c r="EZ272" s="22"/>
      <c r="FA272" s="22"/>
      <c r="FB272" s="22"/>
      <c r="FC272" s="22"/>
      <c r="FD272" s="22" t="s">
        <v>38</v>
      </c>
      <c r="FE272" s="22"/>
      <c r="FF272" s="22"/>
      <c r="FG272" s="22"/>
      <c r="FH272" s="22"/>
      <c r="FI272" s="22"/>
      <c r="FJ272" s="22"/>
    </row>
    <row r="273" spans="1:166" ht="31.5" x14ac:dyDescent="0.35">
      <c r="A273" s="24"/>
      <c r="B273" s="16" t="s">
        <v>1</v>
      </c>
      <c r="C273" s="16" t="s">
        <v>39</v>
      </c>
      <c r="D273" s="16" t="s">
        <v>40</v>
      </c>
      <c r="E273" s="16" t="s">
        <v>41</v>
      </c>
      <c r="F273" s="16" t="s">
        <v>42</v>
      </c>
      <c r="G273" s="16" t="s">
        <v>43</v>
      </c>
      <c r="H273" s="16" t="s">
        <v>44</v>
      </c>
      <c r="I273" s="16" t="s">
        <v>45</v>
      </c>
      <c r="J273" s="16" t="s">
        <v>46</v>
      </c>
      <c r="K273" s="16" t="s">
        <v>47</v>
      </c>
      <c r="L273" s="16" t="s">
        <v>48</v>
      </c>
      <c r="M273" s="16" t="s">
        <v>49</v>
      </c>
      <c r="N273" s="16" t="s">
        <v>209</v>
      </c>
      <c r="O273" s="16" t="s">
        <v>41</v>
      </c>
      <c r="P273" s="16" t="s">
        <v>42</v>
      </c>
      <c r="Q273" s="16" t="s">
        <v>43</v>
      </c>
      <c r="R273" s="16" t="s">
        <v>44</v>
      </c>
      <c r="S273" s="16" t="s">
        <v>45</v>
      </c>
      <c r="T273" s="16" t="s">
        <v>46</v>
      </c>
      <c r="U273" s="16" t="s">
        <v>47</v>
      </c>
      <c r="V273" s="16" t="s">
        <v>48</v>
      </c>
      <c r="W273" s="16" t="s">
        <v>49</v>
      </c>
      <c r="X273" s="16" t="s">
        <v>209</v>
      </c>
      <c r="Y273" s="16" t="s">
        <v>41</v>
      </c>
      <c r="Z273" s="16" t="s">
        <v>42</v>
      </c>
      <c r="AA273" s="16" t="s">
        <v>43</v>
      </c>
      <c r="AB273" s="16" t="s">
        <v>44</v>
      </c>
      <c r="AC273" s="16" t="s">
        <v>45</v>
      </c>
      <c r="AD273" s="16" t="s">
        <v>46</v>
      </c>
      <c r="AE273" s="16" t="s">
        <v>47</v>
      </c>
      <c r="AF273" s="16" t="s">
        <v>48</v>
      </c>
      <c r="AG273" s="16" t="s">
        <v>49</v>
      </c>
      <c r="AH273" s="16" t="s">
        <v>209</v>
      </c>
      <c r="AI273" s="16" t="s">
        <v>269</v>
      </c>
      <c r="AJ273" s="16" t="s">
        <v>270</v>
      </c>
      <c r="AK273" s="16" t="s">
        <v>271</v>
      </c>
      <c r="AL273" s="16" t="s">
        <v>50</v>
      </c>
      <c r="AM273" s="16" t="s">
        <v>210</v>
      </c>
      <c r="AN273" s="16" t="s">
        <v>211</v>
      </c>
      <c r="AO273" s="16" t="s">
        <v>223</v>
      </c>
      <c r="AP273" s="16" t="s">
        <v>224</v>
      </c>
      <c r="AQ273" s="16" t="s">
        <v>225</v>
      </c>
      <c r="AR273" s="16" t="s">
        <v>226</v>
      </c>
      <c r="AS273" s="16" t="s">
        <v>52</v>
      </c>
      <c r="AT273" s="16" t="s">
        <v>227</v>
      </c>
      <c r="AU273" s="16" t="s">
        <v>228</v>
      </c>
      <c r="AV273" s="16" t="s">
        <v>52</v>
      </c>
      <c r="AW273" s="16" t="s">
        <v>227</v>
      </c>
      <c r="AX273" s="16" t="s">
        <v>228</v>
      </c>
      <c r="AY273" s="16" t="s">
        <v>52</v>
      </c>
      <c r="AZ273" s="16" t="s">
        <v>227</v>
      </c>
      <c r="BA273" s="16" t="s">
        <v>228</v>
      </c>
      <c r="BB273" s="16" t="s">
        <v>212</v>
      </c>
      <c r="BC273" s="16" t="s">
        <v>213</v>
      </c>
      <c r="BD273" s="16" t="s">
        <v>212</v>
      </c>
      <c r="BE273" s="16" t="s">
        <v>213</v>
      </c>
      <c r="BF273" s="16" t="s">
        <v>212</v>
      </c>
      <c r="BG273" s="16" t="s">
        <v>213</v>
      </c>
      <c r="BH273" s="16" t="s">
        <v>53</v>
      </c>
      <c r="BI273" s="16" t="s">
        <v>54</v>
      </c>
      <c r="BJ273" s="16" t="s">
        <v>53</v>
      </c>
      <c r="BK273" s="16" t="s">
        <v>54</v>
      </c>
      <c r="BL273" s="16" t="s">
        <v>53</v>
      </c>
      <c r="BM273" s="16" t="s">
        <v>54</v>
      </c>
      <c r="BN273" s="16" t="s">
        <v>277</v>
      </c>
      <c r="BO273" s="16" t="s">
        <v>278</v>
      </c>
      <c r="BP273" s="16" t="s">
        <v>55</v>
      </c>
      <c r="BQ273" s="16" t="s">
        <v>277</v>
      </c>
      <c r="BR273" s="16" t="s">
        <v>278</v>
      </c>
      <c r="BS273" s="16" t="s">
        <v>55</v>
      </c>
      <c r="BT273" s="16" t="s">
        <v>277</v>
      </c>
      <c r="BU273" s="16" t="s">
        <v>278</v>
      </c>
      <c r="BV273" s="16" t="s">
        <v>55</v>
      </c>
      <c r="BW273" s="16" t="s">
        <v>56</v>
      </c>
      <c r="BX273" s="16" t="s">
        <v>57</v>
      </c>
      <c r="BY273" s="16" t="s">
        <v>58</v>
      </c>
      <c r="BZ273" s="16" t="s">
        <v>59</v>
      </c>
      <c r="CA273" s="16" t="s">
        <v>52</v>
      </c>
      <c r="CB273" s="16" t="s">
        <v>51</v>
      </c>
      <c r="CC273" s="16" t="s">
        <v>60</v>
      </c>
      <c r="CD273" s="16" t="s">
        <v>61</v>
      </c>
      <c r="CE273" s="16" t="s">
        <v>62</v>
      </c>
      <c r="CF273" s="16" t="s">
        <v>63</v>
      </c>
      <c r="CG273" s="16" t="s">
        <v>64</v>
      </c>
      <c r="CH273" s="16" t="s">
        <v>65</v>
      </c>
      <c r="CI273" s="16" t="s">
        <v>66</v>
      </c>
      <c r="CJ273" s="16" t="s">
        <v>67</v>
      </c>
      <c r="CK273" s="16" t="s">
        <v>71</v>
      </c>
      <c r="CL273" s="16" t="s">
        <v>72</v>
      </c>
      <c r="CM273" s="16" t="s">
        <v>73</v>
      </c>
      <c r="CN273" s="16" t="s">
        <v>74</v>
      </c>
      <c r="CO273" s="16" t="s">
        <v>75</v>
      </c>
      <c r="CP273" s="16" t="s">
        <v>76</v>
      </c>
      <c r="CQ273" s="16" t="s">
        <v>77</v>
      </c>
      <c r="CR273" s="16" t="s">
        <v>78</v>
      </c>
      <c r="CS273" s="16" t="s">
        <v>229</v>
      </c>
      <c r="CT273" s="16" t="s">
        <v>79</v>
      </c>
      <c r="CU273" s="16" t="s">
        <v>80</v>
      </c>
      <c r="CV273" s="16" t="s">
        <v>79</v>
      </c>
      <c r="CW273" s="16" t="s">
        <v>83</v>
      </c>
      <c r="CX273" s="16" t="s">
        <v>84</v>
      </c>
      <c r="CY273" s="16" t="s">
        <v>85</v>
      </c>
      <c r="CZ273" s="16" t="s">
        <v>86</v>
      </c>
      <c r="DA273" s="16" t="s">
        <v>87</v>
      </c>
      <c r="DB273" s="16" t="s">
        <v>88</v>
      </c>
      <c r="DC273" s="16" t="s">
        <v>89</v>
      </c>
      <c r="DD273" s="16" t="s">
        <v>90</v>
      </c>
      <c r="DE273" s="16" t="s">
        <v>91</v>
      </c>
      <c r="DF273" s="16" t="s">
        <v>83</v>
      </c>
      <c r="DG273" s="16" t="s">
        <v>84</v>
      </c>
      <c r="DH273" s="16" t="s">
        <v>85</v>
      </c>
      <c r="DI273" s="16" t="s">
        <v>86</v>
      </c>
      <c r="DJ273" s="16" t="s">
        <v>87</v>
      </c>
      <c r="DK273" s="16" t="s">
        <v>88</v>
      </c>
      <c r="DL273" s="16" t="s">
        <v>89</v>
      </c>
      <c r="DM273" s="16" t="s">
        <v>90</v>
      </c>
      <c r="DN273" s="16" t="s">
        <v>91</v>
      </c>
      <c r="DO273" s="16" t="s">
        <v>83</v>
      </c>
      <c r="DP273" s="16" t="s">
        <v>84</v>
      </c>
      <c r="DQ273" s="16" t="s">
        <v>85</v>
      </c>
      <c r="DR273" s="16" t="s">
        <v>86</v>
      </c>
      <c r="DS273" s="16" t="s">
        <v>87</v>
      </c>
      <c r="DT273" s="16" t="s">
        <v>88</v>
      </c>
      <c r="DU273" s="16" t="s">
        <v>89</v>
      </c>
      <c r="DV273" s="16" t="s">
        <v>90</v>
      </c>
      <c r="DW273" s="16" t="s">
        <v>91</v>
      </c>
      <c r="DX273" s="16" t="s">
        <v>92</v>
      </c>
      <c r="DY273" s="16" t="s">
        <v>93</v>
      </c>
      <c r="DZ273" s="16" t="s">
        <v>214</v>
      </c>
      <c r="EA273" s="16" t="s">
        <v>215</v>
      </c>
      <c r="EB273" s="16" t="s">
        <v>216</v>
      </c>
      <c r="EC273" s="16" t="s">
        <v>94</v>
      </c>
      <c r="ED273" s="16" t="s">
        <v>92</v>
      </c>
      <c r="EE273" s="16" t="s">
        <v>93</v>
      </c>
      <c r="EF273" s="16" t="s">
        <v>214</v>
      </c>
      <c r="EG273" s="16" t="s">
        <v>215</v>
      </c>
      <c r="EH273" s="16" t="s">
        <v>216</v>
      </c>
      <c r="EI273" s="16" t="s">
        <v>94</v>
      </c>
      <c r="EJ273" s="16" t="s">
        <v>92</v>
      </c>
      <c r="EK273" s="16" t="s">
        <v>93</v>
      </c>
      <c r="EL273" s="16" t="s">
        <v>214</v>
      </c>
      <c r="EM273" s="16" t="s">
        <v>215</v>
      </c>
      <c r="EN273" s="16" t="s">
        <v>216</v>
      </c>
      <c r="EO273" s="16" t="s">
        <v>94</v>
      </c>
      <c r="EP273" s="16" t="s">
        <v>95</v>
      </c>
      <c r="EQ273" s="16" t="s">
        <v>96</v>
      </c>
      <c r="ER273" s="16" t="s">
        <v>97</v>
      </c>
      <c r="ES273" s="16" t="s">
        <v>98</v>
      </c>
      <c r="ET273" s="16" t="s">
        <v>272</v>
      </c>
      <c r="EU273" s="16" t="s">
        <v>99</v>
      </c>
      <c r="EV273" s="16" t="s">
        <v>100</v>
      </c>
      <c r="EW273" s="16" t="s">
        <v>95</v>
      </c>
      <c r="EX273" s="16" t="s">
        <v>96</v>
      </c>
      <c r="EY273" s="16" t="s">
        <v>97</v>
      </c>
      <c r="EZ273" s="16" t="s">
        <v>98</v>
      </c>
      <c r="FA273" s="16" t="s">
        <v>272</v>
      </c>
      <c r="FB273" s="16" t="s">
        <v>99</v>
      </c>
      <c r="FC273" s="16" t="s">
        <v>100</v>
      </c>
      <c r="FD273" s="16" t="s">
        <v>95</v>
      </c>
      <c r="FE273" s="16" t="s">
        <v>96</v>
      </c>
      <c r="FF273" s="16" t="s">
        <v>97</v>
      </c>
      <c r="FG273" s="16" t="s">
        <v>98</v>
      </c>
      <c r="FH273" s="16" t="s">
        <v>272</v>
      </c>
      <c r="FI273" s="16" t="s">
        <v>99</v>
      </c>
      <c r="FJ273" s="16" t="s">
        <v>100</v>
      </c>
    </row>
    <row r="274" spans="1:166" x14ac:dyDescent="0.35">
      <c r="A274" s="15" t="s">
        <v>2</v>
      </c>
      <c r="B274" s="14">
        <v>398</v>
      </c>
      <c r="C274" s="14">
        <v>174</v>
      </c>
      <c r="D274" s="14">
        <v>219</v>
      </c>
      <c r="E274" s="14">
        <v>3</v>
      </c>
      <c r="F274" s="14">
        <v>5</v>
      </c>
      <c r="G274" s="14">
        <v>7</v>
      </c>
      <c r="H274" s="14">
        <v>19</v>
      </c>
      <c r="I274" s="14">
        <v>37</v>
      </c>
      <c r="J274" s="14">
        <v>86</v>
      </c>
      <c r="K274" s="14">
        <v>241</v>
      </c>
      <c r="L274" s="14">
        <v>0</v>
      </c>
      <c r="M274" s="14">
        <v>157</v>
      </c>
      <c r="N274" s="14">
        <v>241</v>
      </c>
      <c r="O274" s="14">
        <v>3</v>
      </c>
      <c r="P274" s="14">
        <v>2</v>
      </c>
      <c r="Q274" s="14">
        <v>5</v>
      </c>
      <c r="R274" s="14">
        <v>5</v>
      </c>
      <c r="S274" s="14">
        <v>19</v>
      </c>
      <c r="T274" s="14">
        <v>29</v>
      </c>
      <c r="U274" s="14">
        <v>111</v>
      </c>
      <c r="V274" s="14">
        <v>0</v>
      </c>
      <c r="W274" s="14">
        <v>63</v>
      </c>
      <c r="X274" s="14">
        <v>111</v>
      </c>
      <c r="Y274" s="14">
        <v>0</v>
      </c>
      <c r="Z274" s="14">
        <v>2</v>
      </c>
      <c r="AA274" s="14">
        <v>3</v>
      </c>
      <c r="AB274" s="14">
        <v>14</v>
      </c>
      <c r="AC274" s="14">
        <v>17</v>
      </c>
      <c r="AD274" s="14">
        <v>55</v>
      </c>
      <c r="AE274" s="14">
        <v>127</v>
      </c>
      <c r="AF274" s="14">
        <v>0</v>
      </c>
      <c r="AG274" s="14">
        <v>91</v>
      </c>
      <c r="AH274" s="14">
        <v>127</v>
      </c>
      <c r="AI274" s="14">
        <v>348</v>
      </c>
      <c r="AJ274" s="14">
        <v>149</v>
      </c>
      <c r="AK274" s="14">
        <v>194</v>
      </c>
      <c r="AL274" s="14">
        <v>50</v>
      </c>
      <c r="AM274" s="14">
        <v>25</v>
      </c>
      <c r="AN274" s="14">
        <v>25</v>
      </c>
      <c r="AO274" s="14">
        <v>0</v>
      </c>
      <c r="AP274" s="14">
        <v>0</v>
      </c>
      <c r="AQ274" s="14">
        <v>0</v>
      </c>
      <c r="AR274" s="14">
        <v>50</v>
      </c>
      <c r="AS274" s="14">
        <v>0</v>
      </c>
      <c r="AT274" s="14">
        <v>0</v>
      </c>
      <c r="AU274" s="14">
        <v>50</v>
      </c>
      <c r="AV274" s="14">
        <v>0</v>
      </c>
      <c r="AW274" s="14">
        <v>0</v>
      </c>
      <c r="AX274" s="14">
        <v>25</v>
      </c>
      <c r="AY274" s="14">
        <v>0</v>
      </c>
      <c r="AZ274" s="14">
        <v>0</v>
      </c>
      <c r="BA274" s="14">
        <v>25</v>
      </c>
      <c r="BB274" s="14">
        <v>34</v>
      </c>
      <c r="BC274" s="14">
        <v>364</v>
      </c>
      <c r="BD274" s="14">
        <v>15</v>
      </c>
      <c r="BE274" s="14">
        <v>160</v>
      </c>
      <c r="BF274" s="14">
        <v>19</v>
      </c>
      <c r="BG274" s="14">
        <v>200</v>
      </c>
      <c r="BH274" s="14">
        <v>390</v>
      </c>
      <c r="BI274" s="14">
        <v>8</v>
      </c>
      <c r="BJ274" s="14">
        <v>169</v>
      </c>
      <c r="BK274" s="14">
        <v>5</v>
      </c>
      <c r="BL274" s="14">
        <v>216</v>
      </c>
      <c r="BM274" s="14">
        <v>2</v>
      </c>
      <c r="BN274" s="14">
        <v>262</v>
      </c>
      <c r="BO274" s="14">
        <v>111</v>
      </c>
      <c r="BP274" s="14">
        <v>8</v>
      </c>
      <c r="BQ274" s="14">
        <v>111</v>
      </c>
      <c r="BR274" s="14">
        <v>48</v>
      </c>
      <c r="BS274" s="14">
        <v>5</v>
      </c>
      <c r="BT274" s="14">
        <v>147</v>
      </c>
      <c r="BU274" s="14">
        <v>62</v>
      </c>
      <c r="BV274" s="14">
        <v>2</v>
      </c>
      <c r="BW274" s="14">
        <v>56</v>
      </c>
      <c r="BX274" s="14">
        <v>53</v>
      </c>
      <c r="BY274" s="14">
        <v>46</v>
      </c>
      <c r="BZ274" s="14">
        <v>60</v>
      </c>
      <c r="CA274" s="14">
        <v>66</v>
      </c>
      <c r="CB274" s="14">
        <v>177</v>
      </c>
      <c r="CC274" s="14">
        <v>155</v>
      </c>
      <c r="CD274" s="14">
        <v>161</v>
      </c>
      <c r="CE274" s="14">
        <v>80</v>
      </c>
      <c r="CF274" s="14">
        <v>97</v>
      </c>
      <c r="CG274" s="14">
        <v>112</v>
      </c>
      <c r="CH274" s="14">
        <v>213</v>
      </c>
      <c r="CI274" s="14">
        <v>125</v>
      </c>
      <c r="CJ274" s="14">
        <v>68</v>
      </c>
      <c r="CK274" s="14">
        <v>357</v>
      </c>
      <c r="CL274" s="14">
        <v>199</v>
      </c>
      <c r="CM274" s="14">
        <v>158</v>
      </c>
      <c r="CN274" s="14">
        <v>41</v>
      </c>
      <c r="CO274" s="14">
        <v>209</v>
      </c>
      <c r="CP274" s="14">
        <v>165</v>
      </c>
      <c r="CQ274" s="14">
        <v>24</v>
      </c>
      <c r="CR274" s="14">
        <v>199</v>
      </c>
      <c r="CS274" s="14">
        <v>197</v>
      </c>
      <c r="CT274" s="14">
        <v>112</v>
      </c>
      <c r="CU274" s="14">
        <v>286</v>
      </c>
      <c r="CV274" s="14">
        <v>45</v>
      </c>
      <c r="CW274" s="14">
        <v>0</v>
      </c>
      <c r="CX274" s="14">
        <v>0</v>
      </c>
      <c r="CY274" s="14">
        <v>236</v>
      </c>
      <c r="CZ274" s="14">
        <v>91</v>
      </c>
      <c r="DA274" s="14">
        <v>37</v>
      </c>
      <c r="DB274" s="14">
        <v>19</v>
      </c>
      <c r="DC274" s="14">
        <v>7</v>
      </c>
      <c r="DD274" s="14">
        <v>5</v>
      </c>
      <c r="DE274" s="14">
        <v>3</v>
      </c>
      <c r="DF274" s="14">
        <v>0</v>
      </c>
      <c r="DG274" s="14">
        <v>0</v>
      </c>
      <c r="DH274" s="14">
        <v>111</v>
      </c>
      <c r="DI274" s="14">
        <v>29</v>
      </c>
      <c r="DJ274" s="14">
        <v>19</v>
      </c>
      <c r="DK274" s="14">
        <v>5</v>
      </c>
      <c r="DL274" s="14">
        <v>5</v>
      </c>
      <c r="DM274" s="14">
        <v>2</v>
      </c>
      <c r="DN274" s="14">
        <v>3</v>
      </c>
      <c r="DO274" s="14">
        <v>0</v>
      </c>
      <c r="DP274" s="14">
        <v>0</v>
      </c>
      <c r="DQ274" s="14">
        <v>123</v>
      </c>
      <c r="DR274" s="14">
        <v>60</v>
      </c>
      <c r="DS274" s="14">
        <v>17</v>
      </c>
      <c r="DT274" s="14">
        <v>14</v>
      </c>
      <c r="DU274" s="14">
        <v>3</v>
      </c>
      <c r="DV274" s="14">
        <v>2</v>
      </c>
      <c r="DW274" s="14">
        <v>0</v>
      </c>
      <c r="DX274" s="14">
        <v>3</v>
      </c>
      <c r="DY274" s="14">
        <v>8</v>
      </c>
      <c r="DZ274" s="14">
        <v>25</v>
      </c>
      <c r="EA274" s="14">
        <v>86</v>
      </c>
      <c r="EB274" s="14">
        <v>277</v>
      </c>
      <c r="EC274" s="14">
        <v>0</v>
      </c>
      <c r="ED274" s="14">
        <v>3</v>
      </c>
      <c r="EE274" s="14">
        <v>4</v>
      </c>
      <c r="EF274" s="14">
        <v>9</v>
      </c>
      <c r="EG274" s="14">
        <v>40</v>
      </c>
      <c r="EH274" s="14">
        <v>118</v>
      </c>
      <c r="EI274" s="14">
        <v>0</v>
      </c>
      <c r="EJ274" s="14">
        <v>0</v>
      </c>
      <c r="EK274" s="14">
        <v>3</v>
      </c>
      <c r="EL274" s="14">
        <v>16</v>
      </c>
      <c r="EM274" s="14">
        <v>43</v>
      </c>
      <c r="EN274" s="14">
        <v>156</v>
      </c>
      <c r="EO274" s="14">
        <v>0</v>
      </c>
      <c r="EP274" s="14">
        <v>0</v>
      </c>
      <c r="EQ274" s="14">
        <v>50</v>
      </c>
      <c r="ER274" s="14">
        <v>269</v>
      </c>
      <c r="ES274" s="14">
        <v>57</v>
      </c>
      <c r="ET274" s="14">
        <v>14</v>
      </c>
      <c r="EU274" s="14">
        <v>5</v>
      </c>
      <c r="EV274" s="14">
        <v>3</v>
      </c>
      <c r="EW274" s="14">
        <v>0</v>
      </c>
      <c r="EX274" s="14">
        <v>25</v>
      </c>
      <c r="EY274" s="14">
        <v>112</v>
      </c>
      <c r="EZ274" s="14">
        <v>26</v>
      </c>
      <c r="FA274" s="14">
        <v>7</v>
      </c>
      <c r="FB274" s="14">
        <v>2</v>
      </c>
      <c r="FC274" s="14">
        <v>3</v>
      </c>
      <c r="FD274" s="14">
        <v>0</v>
      </c>
      <c r="FE274" s="14">
        <v>25</v>
      </c>
      <c r="FF274" s="14">
        <v>153</v>
      </c>
      <c r="FG274" s="14">
        <v>31</v>
      </c>
      <c r="FH274" s="14">
        <v>7</v>
      </c>
      <c r="FI274" s="14">
        <v>2</v>
      </c>
      <c r="FJ274" s="14">
        <v>0</v>
      </c>
    </row>
    <row r="275" spans="1:166" x14ac:dyDescent="0.35">
      <c r="A275" s="13" t="s">
        <v>350</v>
      </c>
      <c r="B275" s="10">
        <v>0.76654119576965696</v>
      </c>
      <c r="C275" s="10">
        <v>0.76444635959846496</v>
      </c>
      <c r="D275" s="10">
        <v>0.76912873311665497</v>
      </c>
      <c r="E275" s="12">
        <v>0</v>
      </c>
      <c r="F275" s="12">
        <v>0</v>
      </c>
      <c r="G275" s="10">
        <v>0</v>
      </c>
      <c r="H275" s="10">
        <v>0</v>
      </c>
      <c r="I275" s="10">
        <v>0</v>
      </c>
      <c r="J275" s="10">
        <v>0</v>
      </c>
      <c r="K275" s="11">
        <v>0.84490666132928505</v>
      </c>
      <c r="L275" s="10">
        <v>0</v>
      </c>
      <c r="M275" s="12">
        <v>0.64639391148432801</v>
      </c>
      <c r="N275" s="11">
        <v>0.84490666132928505</v>
      </c>
      <c r="O275" s="12">
        <v>0</v>
      </c>
      <c r="P275" s="10">
        <v>0</v>
      </c>
      <c r="Q275" s="10">
        <v>0</v>
      </c>
      <c r="R275" s="10">
        <v>0</v>
      </c>
      <c r="S275" s="12">
        <v>0</v>
      </c>
      <c r="T275" s="10">
        <v>0</v>
      </c>
      <c r="U275" s="10">
        <v>0</v>
      </c>
      <c r="V275" s="10">
        <v>0</v>
      </c>
      <c r="W275" s="12">
        <v>0</v>
      </c>
      <c r="X275" s="10">
        <v>0</v>
      </c>
      <c r="Y275" s="10">
        <v>0</v>
      </c>
      <c r="Z275" s="12">
        <v>0</v>
      </c>
      <c r="AA275" s="10">
        <v>0</v>
      </c>
      <c r="AB275" s="10">
        <v>0</v>
      </c>
      <c r="AC275" s="10">
        <v>0</v>
      </c>
      <c r="AD275" s="10">
        <v>0</v>
      </c>
      <c r="AE275" s="11">
        <v>0</v>
      </c>
      <c r="AF275" s="10">
        <v>0</v>
      </c>
      <c r="AG275" s="12">
        <v>0</v>
      </c>
      <c r="AH275" s="11">
        <v>0</v>
      </c>
      <c r="AI275" s="10">
        <v>0.76365152012816895</v>
      </c>
      <c r="AJ275" s="10">
        <v>0</v>
      </c>
      <c r="AK275" s="10">
        <v>0.75650727993448597</v>
      </c>
      <c r="AL275" s="10">
        <v>0</v>
      </c>
      <c r="AM275" s="10">
        <v>0</v>
      </c>
      <c r="AN275" s="10">
        <v>0</v>
      </c>
      <c r="AO275" s="10">
        <v>0</v>
      </c>
      <c r="AP275" s="10">
        <v>0</v>
      </c>
      <c r="AQ275" s="10">
        <v>0</v>
      </c>
      <c r="AR275" s="10">
        <v>0</v>
      </c>
      <c r="AS275" s="10">
        <v>0</v>
      </c>
      <c r="AT275" s="10">
        <v>0</v>
      </c>
      <c r="AU275" s="10">
        <v>0</v>
      </c>
      <c r="AV275" s="10">
        <v>0</v>
      </c>
      <c r="AW275" s="10">
        <v>0</v>
      </c>
      <c r="AX275" s="10">
        <v>0</v>
      </c>
      <c r="AY275" s="10">
        <v>0</v>
      </c>
      <c r="AZ275" s="10">
        <v>0</v>
      </c>
      <c r="BA275" s="10">
        <v>0</v>
      </c>
      <c r="BB275" s="12">
        <v>0</v>
      </c>
      <c r="BC275" s="11">
        <v>0.78586172948588395</v>
      </c>
      <c r="BD275" s="10">
        <v>0</v>
      </c>
      <c r="BE275" s="10">
        <v>0</v>
      </c>
      <c r="BF275" s="12">
        <v>0</v>
      </c>
      <c r="BG275" s="10">
        <v>0.79152082883018504</v>
      </c>
      <c r="BH275" s="11">
        <v>0.77848210808907703</v>
      </c>
      <c r="BI275" s="12">
        <v>0</v>
      </c>
      <c r="BJ275" s="10">
        <v>0.78191798071315199</v>
      </c>
      <c r="BK275" s="12">
        <v>0</v>
      </c>
      <c r="BL275" s="10">
        <v>0.77698547031498999</v>
      </c>
      <c r="BM275" s="12">
        <v>0</v>
      </c>
      <c r="BN275" s="11">
        <v>0.83090822825483801</v>
      </c>
      <c r="BO275" s="10">
        <v>0</v>
      </c>
      <c r="BP275" s="12">
        <v>0</v>
      </c>
      <c r="BQ275" s="10">
        <v>0</v>
      </c>
      <c r="BR275" s="10">
        <v>0</v>
      </c>
      <c r="BS275" s="12">
        <v>0</v>
      </c>
      <c r="BT275" s="10">
        <v>0.82686771357228495</v>
      </c>
      <c r="BU275" s="10">
        <v>0</v>
      </c>
      <c r="BV275" s="12">
        <v>0</v>
      </c>
      <c r="BW275" s="10">
        <v>0</v>
      </c>
      <c r="BX275" s="10">
        <v>0</v>
      </c>
      <c r="BY275" s="10">
        <v>0</v>
      </c>
      <c r="BZ275" s="10">
        <v>0</v>
      </c>
      <c r="CA275" s="10">
        <v>0</v>
      </c>
      <c r="CB275" s="10">
        <v>0</v>
      </c>
      <c r="CC275" s="10">
        <v>0.73940856100497998</v>
      </c>
      <c r="CD275" s="10">
        <v>0.76307074385430196</v>
      </c>
      <c r="CE275" s="12">
        <v>0</v>
      </c>
      <c r="CF275" s="10">
        <v>0</v>
      </c>
      <c r="CG275" s="10">
        <v>0</v>
      </c>
      <c r="CH275" s="10">
        <v>0.74097638397409904</v>
      </c>
      <c r="CI275" s="10">
        <v>0</v>
      </c>
      <c r="CJ275" s="10">
        <v>0</v>
      </c>
      <c r="CK275" s="10">
        <v>0.76517329614081997</v>
      </c>
      <c r="CL275" s="10">
        <v>0.72485018251532396</v>
      </c>
      <c r="CM275" s="10">
        <v>0.81577677702829798</v>
      </c>
      <c r="CN275" s="10">
        <v>0</v>
      </c>
      <c r="CO275" s="11">
        <v>0.829353090325197</v>
      </c>
      <c r="CP275" s="12">
        <v>0.67680399101748001</v>
      </c>
      <c r="CQ275" s="10">
        <v>0</v>
      </c>
      <c r="CR275" s="11">
        <v>0.82447695163997203</v>
      </c>
      <c r="CS275" s="12">
        <v>0.70632280412471804</v>
      </c>
      <c r="CT275" s="10">
        <v>0.816180112577366</v>
      </c>
      <c r="CU275" s="10">
        <v>0.747119837094402</v>
      </c>
      <c r="CV275" s="10">
        <v>0</v>
      </c>
      <c r="CW275" s="10">
        <v>0</v>
      </c>
      <c r="CX275" s="10">
        <v>0</v>
      </c>
      <c r="CY275" s="11">
        <v>0.84886614865250898</v>
      </c>
      <c r="CZ275" s="10">
        <v>0</v>
      </c>
      <c r="DA275" s="10">
        <v>0</v>
      </c>
      <c r="DB275" s="10">
        <v>0</v>
      </c>
      <c r="DC275" s="10">
        <v>0</v>
      </c>
      <c r="DD275" s="12">
        <v>0</v>
      </c>
      <c r="DE275" s="12">
        <v>0</v>
      </c>
      <c r="DF275" s="10">
        <v>0</v>
      </c>
      <c r="DG275" s="10">
        <v>0</v>
      </c>
      <c r="DH275" s="10">
        <v>0</v>
      </c>
      <c r="DI275" s="10">
        <v>0</v>
      </c>
      <c r="DJ275" s="12">
        <v>0</v>
      </c>
      <c r="DK275" s="10">
        <v>0</v>
      </c>
      <c r="DL275" s="10">
        <v>0</v>
      </c>
      <c r="DM275" s="10">
        <v>0</v>
      </c>
      <c r="DN275" s="12">
        <v>0</v>
      </c>
      <c r="DO275" s="10">
        <v>0</v>
      </c>
      <c r="DP275" s="10">
        <v>0</v>
      </c>
      <c r="DQ275" s="11">
        <v>0</v>
      </c>
      <c r="DR275" s="10">
        <v>0</v>
      </c>
      <c r="DS275" s="10">
        <v>0</v>
      </c>
      <c r="DT275" s="10">
        <v>0</v>
      </c>
      <c r="DU275" s="10">
        <v>0</v>
      </c>
      <c r="DV275" s="12">
        <v>0</v>
      </c>
      <c r="DW275" s="10">
        <v>0</v>
      </c>
      <c r="DX275" s="12">
        <v>0</v>
      </c>
      <c r="DY275" s="12">
        <v>0</v>
      </c>
      <c r="DZ275" s="10">
        <v>0</v>
      </c>
      <c r="EA275" s="12">
        <v>0</v>
      </c>
      <c r="EB275" s="11">
        <v>0.82754800762140301</v>
      </c>
      <c r="EC275" s="10">
        <v>0</v>
      </c>
      <c r="ED275" s="12">
        <v>0</v>
      </c>
      <c r="EE275" s="10">
        <v>0</v>
      </c>
      <c r="EF275" s="10">
        <v>0</v>
      </c>
      <c r="EG275" s="10">
        <v>0</v>
      </c>
      <c r="EH275" s="11">
        <v>0</v>
      </c>
      <c r="EI275" s="10">
        <v>0</v>
      </c>
      <c r="EJ275" s="10">
        <v>0</v>
      </c>
      <c r="EK275" s="12">
        <v>0</v>
      </c>
      <c r="EL275" s="10">
        <v>0</v>
      </c>
      <c r="EM275" s="10">
        <v>0</v>
      </c>
      <c r="EN275" s="10">
        <v>0.814956319987588</v>
      </c>
      <c r="EO275" s="10">
        <v>0</v>
      </c>
      <c r="EP275" s="10">
        <v>0</v>
      </c>
      <c r="EQ275" s="10">
        <v>0</v>
      </c>
      <c r="ER275" s="10">
        <v>0.79990424087317802</v>
      </c>
      <c r="ES275" s="10">
        <v>0</v>
      </c>
      <c r="ET275" s="10">
        <v>0</v>
      </c>
      <c r="EU275" s="12">
        <v>0</v>
      </c>
      <c r="EV275" s="12">
        <v>0</v>
      </c>
      <c r="EW275" s="10">
        <v>0</v>
      </c>
      <c r="EX275" s="10">
        <v>0</v>
      </c>
      <c r="EY275" s="10">
        <v>0</v>
      </c>
      <c r="EZ275" s="10">
        <v>0</v>
      </c>
      <c r="FA275" s="10">
        <v>0</v>
      </c>
      <c r="FB275" s="10">
        <v>0</v>
      </c>
      <c r="FC275" s="12">
        <v>0</v>
      </c>
      <c r="FD275" s="10">
        <v>0</v>
      </c>
      <c r="FE275" s="10">
        <v>0</v>
      </c>
      <c r="FF275" s="10">
        <v>0.77599973117395804</v>
      </c>
      <c r="FG275" s="10">
        <v>0</v>
      </c>
      <c r="FH275" s="10">
        <v>0</v>
      </c>
      <c r="FI275" s="12">
        <v>0</v>
      </c>
      <c r="FJ275" s="10">
        <v>0</v>
      </c>
    </row>
    <row r="276" spans="1:166" x14ac:dyDescent="0.35">
      <c r="A276" s="13" t="s">
        <v>351</v>
      </c>
      <c r="B276" s="10">
        <v>0.23345880423034401</v>
      </c>
      <c r="C276" s="10">
        <v>0.23555364040153501</v>
      </c>
      <c r="D276" s="10">
        <v>0.230871266883344</v>
      </c>
      <c r="E276" s="11">
        <v>0</v>
      </c>
      <c r="F276" s="11">
        <v>0</v>
      </c>
      <c r="G276" s="10">
        <v>0</v>
      </c>
      <c r="H276" s="10">
        <v>0</v>
      </c>
      <c r="I276" s="10">
        <v>0</v>
      </c>
      <c r="J276" s="10">
        <v>0</v>
      </c>
      <c r="K276" s="12">
        <v>0.15509333867071401</v>
      </c>
      <c r="L276" s="10">
        <v>0</v>
      </c>
      <c r="M276" s="11">
        <v>0.35360608851566999</v>
      </c>
      <c r="N276" s="12">
        <v>0.15509333867071401</v>
      </c>
      <c r="O276" s="11">
        <v>0</v>
      </c>
      <c r="P276" s="10">
        <v>0</v>
      </c>
      <c r="Q276" s="10">
        <v>0</v>
      </c>
      <c r="R276" s="10">
        <v>0</v>
      </c>
      <c r="S276" s="11">
        <v>0</v>
      </c>
      <c r="T276" s="10">
        <v>0</v>
      </c>
      <c r="U276" s="10">
        <v>0</v>
      </c>
      <c r="V276" s="10">
        <v>0</v>
      </c>
      <c r="W276" s="11">
        <v>0</v>
      </c>
      <c r="X276" s="10">
        <v>0</v>
      </c>
      <c r="Y276" s="10">
        <v>0</v>
      </c>
      <c r="Z276" s="11">
        <v>0</v>
      </c>
      <c r="AA276" s="10">
        <v>0</v>
      </c>
      <c r="AB276" s="10">
        <v>0</v>
      </c>
      <c r="AC276" s="10">
        <v>0</v>
      </c>
      <c r="AD276" s="10">
        <v>0</v>
      </c>
      <c r="AE276" s="12">
        <v>0</v>
      </c>
      <c r="AF276" s="10">
        <v>0</v>
      </c>
      <c r="AG276" s="11">
        <v>0</v>
      </c>
      <c r="AH276" s="12">
        <v>0</v>
      </c>
      <c r="AI276" s="10">
        <v>0.236348479871832</v>
      </c>
      <c r="AJ276" s="10">
        <v>0</v>
      </c>
      <c r="AK276" s="10">
        <v>0.24349272006551301</v>
      </c>
      <c r="AL276" s="10">
        <v>0</v>
      </c>
      <c r="AM276" s="10">
        <v>0</v>
      </c>
      <c r="AN276" s="10">
        <v>0</v>
      </c>
      <c r="AO276" s="10">
        <v>0</v>
      </c>
      <c r="AP276" s="10">
        <v>0</v>
      </c>
      <c r="AQ276" s="10">
        <v>0</v>
      </c>
      <c r="AR276" s="10">
        <v>0</v>
      </c>
      <c r="AS276" s="10">
        <v>0</v>
      </c>
      <c r="AT276" s="10">
        <v>0</v>
      </c>
      <c r="AU276" s="10">
        <v>0</v>
      </c>
      <c r="AV276" s="10">
        <v>0</v>
      </c>
      <c r="AW276" s="10">
        <v>0</v>
      </c>
      <c r="AX276" s="10">
        <v>0</v>
      </c>
      <c r="AY276" s="10">
        <v>0</v>
      </c>
      <c r="AZ276" s="10">
        <v>0</v>
      </c>
      <c r="BA276" s="10">
        <v>0</v>
      </c>
      <c r="BB276" s="11">
        <v>0</v>
      </c>
      <c r="BC276" s="12">
        <v>0.21413827051411599</v>
      </c>
      <c r="BD276" s="10">
        <v>0</v>
      </c>
      <c r="BE276" s="10">
        <v>0</v>
      </c>
      <c r="BF276" s="11">
        <v>0</v>
      </c>
      <c r="BG276" s="10">
        <v>0.20847917116981399</v>
      </c>
      <c r="BH276" s="12">
        <v>0.221517891910923</v>
      </c>
      <c r="BI276" s="11">
        <v>0</v>
      </c>
      <c r="BJ276" s="10">
        <v>0.21808201928684801</v>
      </c>
      <c r="BK276" s="11">
        <v>0</v>
      </c>
      <c r="BL276" s="10">
        <v>0.22301452968500901</v>
      </c>
      <c r="BM276" s="11">
        <v>0</v>
      </c>
      <c r="BN276" s="12">
        <v>0.16909177174516099</v>
      </c>
      <c r="BO276" s="10">
        <v>0</v>
      </c>
      <c r="BP276" s="11">
        <v>0</v>
      </c>
      <c r="BQ276" s="10">
        <v>0</v>
      </c>
      <c r="BR276" s="10">
        <v>0</v>
      </c>
      <c r="BS276" s="11">
        <v>0</v>
      </c>
      <c r="BT276" s="10">
        <v>0.173132286427716</v>
      </c>
      <c r="BU276" s="10">
        <v>0</v>
      </c>
      <c r="BV276" s="11">
        <v>0</v>
      </c>
      <c r="BW276" s="10">
        <v>0</v>
      </c>
      <c r="BX276" s="10">
        <v>0</v>
      </c>
      <c r="BY276" s="10">
        <v>0</v>
      </c>
      <c r="BZ276" s="10">
        <v>0</v>
      </c>
      <c r="CA276" s="10">
        <v>0</v>
      </c>
      <c r="CB276" s="10">
        <v>0</v>
      </c>
      <c r="CC276" s="10">
        <v>0.26059143899501902</v>
      </c>
      <c r="CD276" s="10">
        <v>0.23692925614569799</v>
      </c>
      <c r="CE276" s="11">
        <v>0</v>
      </c>
      <c r="CF276" s="10">
        <v>0</v>
      </c>
      <c r="CG276" s="10">
        <v>0</v>
      </c>
      <c r="CH276" s="10">
        <v>0.25902361602590002</v>
      </c>
      <c r="CI276" s="10">
        <v>0</v>
      </c>
      <c r="CJ276" s="10">
        <v>0</v>
      </c>
      <c r="CK276" s="10">
        <v>0.23482670385918</v>
      </c>
      <c r="CL276" s="10">
        <v>0.27514981748467499</v>
      </c>
      <c r="CM276" s="10">
        <v>0.18422322297170299</v>
      </c>
      <c r="CN276" s="10">
        <v>0</v>
      </c>
      <c r="CO276" s="12">
        <v>0.17064690967480201</v>
      </c>
      <c r="CP276" s="11">
        <v>0.32319600898251999</v>
      </c>
      <c r="CQ276" s="10">
        <v>0</v>
      </c>
      <c r="CR276" s="12">
        <v>0.17552304836002799</v>
      </c>
      <c r="CS276" s="11">
        <v>0.29367719587528102</v>
      </c>
      <c r="CT276" s="10">
        <v>0.183819887422634</v>
      </c>
      <c r="CU276" s="10">
        <v>0.252880162905598</v>
      </c>
      <c r="CV276" s="10">
        <v>0</v>
      </c>
      <c r="CW276" s="10">
        <v>0</v>
      </c>
      <c r="CX276" s="10">
        <v>0</v>
      </c>
      <c r="CY276" s="12">
        <v>0.15113385134749099</v>
      </c>
      <c r="CZ276" s="10">
        <v>0</v>
      </c>
      <c r="DA276" s="10">
        <v>0</v>
      </c>
      <c r="DB276" s="10">
        <v>0</v>
      </c>
      <c r="DC276" s="10">
        <v>0</v>
      </c>
      <c r="DD276" s="11">
        <v>0</v>
      </c>
      <c r="DE276" s="11">
        <v>0</v>
      </c>
      <c r="DF276" s="10">
        <v>0</v>
      </c>
      <c r="DG276" s="10">
        <v>0</v>
      </c>
      <c r="DH276" s="10">
        <v>0</v>
      </c>
      <c r="DI276" s="10">
        <v>0</v>
      </c>
      <c r="DJ276" s="11">
        <v>0</v>
      </c>
      <c r="DK276" s="10">
        <v>0</v>
      </c>
      <c r="DL276" s="10">
        <v>0</v>
      </c>
      <c r="DM276" s="10">
        <v>0</v>
      </c>
      <c r="DN276" s="11">
        <v>0</v>
      </c>
      <c r="DO276" s="10">
        <v>0</v>
      </c>
      <c r="DP276" s="10">
        <v>0</v>
      </c>
      <c r="DQ276" s="12">
        <v>0</v>
      </c>
      <c r="DR276" s="10">
        <v>0</v>
      </c>
      <c r="DS276" s="10">
        <v>0</v>
      </c>
      <c r="DT276" s="10">
        <v>0</v>
      </c>
      <c r="DU276" s="10">
        <v>0</v>
      </c>
      <c r="DV276" s="11">
        <v>0</v>
      </c>
      <c r="DW276" s="10">
        <v>0</v>
      </c>
      <c r="DX276" s="11">
        <v>0</v>
      </c>
      <c r="DY276" s="11">
        <v>0</v>
      </c>
      <c r="DZ276" s="10">
        <v>0</v>
      </c>
      <c r="EA276" s="11">
        <v>0</v>
      </c>
      <c r="EB276" s="12">
        <v>0.17245199237859599</v>
      </c>
      <c r="EC276" s="10">
        <v>0</v>
      </c>
      <c r="ED276" s="11">
        <v>0</v>
      </c>
      <c r="EE276" s="10">
        <v>0</v>
      </c>
      <c r="EF276" s="10">
        <v>0</v>
      </c>
      <c r="EG276" s="10">
        <v>0</v>
      </c>
      <c r="EH276" s="12">
        <v>0</v>
      </c>
      <c r="EI276" s="10">
        <v>0</v>
      </c>
      <c r="EJ276" s="10">
        <v>0</v>
      </c>
      <c r="EK276" s="11">
        <v>0</v>
      </c>
      <c r="EL276" s="10">
        <v>0</v>
      </c>
      <c r="EM276" s="10">
        <v>0</v>
      </c>
      <c r="EN276" s="10">
        <v>0.185043680012413</v>
      </c>
      <c r="EO276" s="10">
        <v>0</v>
      </c>
      <c r="EP276" s="10">
        <v>0</v>
      </c>
      <c r="EQ276" s="10">
        <v>0</v>
      </c>
      <c r="ER276" s="10">
        <v>0.20009575912682201</v>
      </c>
      <c r="ES276" s="10">
        <v>0</v>
      </c>
      <c r="ET276" s="10">
        <v>0</v>
      </c>
      <c r="EU276" s="11">
        <v>0</v>
      </c>
      <c r="EV276" s="11">
        <v>0</v>
      </c>
      <c r="EW276" s="10">
        <v>0</v>
      </c>
      <c r="EX276" s="10">
        <v>0</v>
      </c>
      <c r="EY276" s="10">
        <v>0</v>
      </c>
      <c r="EZ276" s="10">
        <v>0</v>
      </c>
      <c r="FA276" s="10">
        <v>0</v>
      </c>
      <c r="FB276" s="10">
        <v>0</v>
      </c>
      <c r="FC276" s="11">
        <v>0</v>
      </c>
      <c r="FD276" s="10">
        <v>0</v>
      </c>
      <c r="FE276" s="10">
        <v>0</v>
      </c>
      <c r="FF276" s="10">
        <v>0.22400026882604099</v>
      </c>
      <c r="FG276" s="10">
        <v>0</v>
      </c>
      <c r="FH276" s="10">
        <v>0</v>
      </c>
      <c r="FI276" s="11">
        <v>0</v>
      </c>
      <c r="FJ276" s="10">
        <v>0</v>
      </c>
    </row>
    <row r="278" spans="1:166" ht="28.5" customHeight="1" x14ac:dyDescent="0.35">
      <c r="A278" s="23" t="s">
        <v>352</v>
      </c>
      <c r="B278" s="23"/>
      <c r="C278" s="23"/>
      <c r="D278" s="23"/>
      <c r="E278" s="23"/>
      <c r="F278" s="23"/>
      <c r="G278" s="23"/>
      <c r="H278" s="23"/>
      <c r="I278" s="23"/>
      <c r="J278" s="23"/>
      <c r="K278" s="23"/>
      <c r="L278" s="23"/>
      <c r="M278" s="23"/>
      <c r="N278" s="23"/>
      <c r="O278" s="23"/>
      <c r="P278" s="23"/>
      <c r="Q278" s="23"/>
      <c r="R278" s="23"/>
      <c r="S278" s="23"/>
      <c r="T278" s="23"/>
      <c r="U278" s="23"/>
      <c r="V278" s="23"/>
      <c r="W278" s="23"/>
      <c r="X278" s="23"/>
      <c r="Y278" s="23"/>
      <c r="Z278" s="23"/>
      <c r="AA278" s="23"/>
      <c r="AB278" s="23"/>
      <c r="AC278" s="23"/>
      <c r="AD278" s="23"/>
      <c r="AE278" s="23"/>
      <c r="AF278" s="23"/>
      <c r="AG278" s="23"/>
      <c r="AH278" s="23"/>
      <c r="AI278" s="23"/>
      <c r="AJ278" s="23"/>
      <c r="AK278" s="23"/>
      <c r="AL278" s="23"/>
      <c r="AM278" s="23"/>
      <c r="AN278" s="23"/>
      <c r="AO278" s="23"/>
      <c r="AP278" s="23"/>
      <c r="AQ278" s="23"/>
      <c r="AR278" s="23"/>
      <c r="AS278" s="23"/>
      <c r="AT278" s="23"/>
      <c r="AU278" s="23"/>
      <c r="AV278" s="23"/>
      <c r="AW278" s="23"/>
      <c r="AX278" s="23"/>
      <c r="AY278" s="23"/>
      <c r="AZ278" s="23"/>
      <c r="BA278" s="23"/>
      <c r="BB278" s="23"/>
      <c r="BC278" s="23"/>
      <c r="BD278" s="23"/>
      <c r="BE278" s="23"/>
      <c r="BF278" s="23"/>
      <c r="BG278" s="23"/>
      <c r="BH278" s="23"/>
      <c r="BI278" s="23"/>
      <c r="BJ278" s="23"/>
      <c r="BK278" s="23"/>
      <c r="BL278" s="23"/>
      <c r="BM278" s="23"/>
      <c r="BN278" s="23"/>
      <c r="BO278" s="23"/>
      <c r="BP278" s="23"/>
      <c r="BQ278" s="23"/>
      <c r="BR278" s="23"/>
      <c r="BS278" s="23"/>
      <c r="BT278" s="23"/>
      <c r="BU278" s="23"/>
      <c r="BV278" s="23"/>
      <c r="BW278" s="23"/>
      <c r="BX278" s="23"/>
      <c r="BY278" s="23"/>
      <c r="BZ278" s="23"/>
      <c r="CA278" s="23"/>
      <c r="CB278" s="23"/>
      <c r="CC278" s="23"/>
      <c r="CD278" s="23"/>
      <c r="CE278" s="23"/>
      <c r="CF278" s="23"/>
      <c r="CG278" s="23"/>
      <c r="CH278" s="23"/>
      <c r="CI278" s="23"/>
      <c r="CJ278" s="23"/>
      <c r="CK278" s="23"/>
      <c r="CL278" s="23"/>
      <c r="CM278" s="23"/>
      <c r="CN278" s="23"/>
      <c r="CO278" s="23"/>
      <c r="CP278" s="23"/>
      <c r="CQ278" s="23"/>
      <c r="CR278" s="23"/>
      <c r="CS278" s="23"/>
      <c r="CT278" s="23"/>
      <c r="CU278" s="23"/>
      <c r="CV278" s="23"/>
      <c r="CW278" s="23"/>
      <c r="CX278" s="23"/>
      <c r="CY278" s="23"/>
      <c r="CZ278" s="23"/>
      <c r="DA278" s="23"/>
      <c r="DB278" s="23"/>
      <c r="DC278" s="23"/>
      <c r="DD278" s="23"/>
      <c r="DE278" s="23"/>
      <c r="DF278" s="23"/>
      <c r="DG278" s="23"/>
      <c r="DH278" s="23"/>
      <c r="DI278" s="23"/>
      <c r="DJ278" s="23"/>
      <c r="DK278" s="23"/>
      <c r="DL278" s="23"/>
      <c r="DM278" s="23"/>
      <c r="DN278" s="23"/>
      <c r="DO278" s="23"/>
      <c r="DP278" s="23"/>
      <c r="DQ278" s="23"/>
      <c r="DR278" s="23"/>
      <c r="DS278" s="23"/>
      <c r="DT278" s="23"/>
      <c r="DU278" s="23"/>
      <c r="DV278" s="23"/>
      <c r="DW278" s="23"/>
      <c r="DX278" s="23"/>
      <c r="DY278" s="23"/>
      <c r="DZ278" s="23"/>
      <c r="EA278" s="23"/>
      <c r="EB278" s="23"/>
      <c r="EC278" s="23"/>
      <c r="ED278" s="23"/>
      <c r="EE278" s="23"/>
      <c r="EF278" s="23"/>
      <c r="EG278" s="23"/>
      <c r="EH278" s="23"/>
      <c r="EI278" s="23"/>
      <c r="EJ278" s="23"/>
      <c r="EK278" s="23"/>
      <c r="EL278" s="23"/>
      <c r="EM278" s="23"/>
      <c r="EN278" s="23"/>
      <c r="EO278" s="23"/>
      <c r="EP278" s="23"/>
      <c r="EQ278" s="23"/>
      <c r="ER278" s="23"/>
      <c r="ES278" s="23"/>
      <c r="ET278" s="23"/>
      <c r="EU278" s="23"/>
      <c r="EV278" s="23"/>
      <c r="EW278" s="23"/>
      <c r="EX278" s="23"/>
      <c r="EY278" s="23"/>
      <c r="EZ278" s="23"/>
      <c r="FA278" s="23"/>
      <c r="FB278" s="23"/>
      <c r="FC278" s="23"/>
      <c r="FD278" s="23"/>
      <c r="FE278" s="23"/>
      <c r="FF278" s="23"/>
      <c r="FG278" s="23"/>
      <c r="FH278" s="23"/>
      <c r="FI278" s="23"/>
      <c r="FJ278" s="23"/>
    </row>
    <row r="279" spans="1:166" ht="42" x14ac:dyDescent="0.35">
      <c r="A279" s="24" t="s">
        <v>203</v>
      </c>
      <c r="B279" s="16" t="s">
        <v>264</v>
      </c>
      <c r="C279" s="22" t="s">
        <v>12</v>
      </c>
      <c r="D279" s="22"/>
      <c r="E279" s="22" t="s">
        <v>13</v>
      </c>
      <c r="F279" s="22"/>
      <c r="G279" s="22"/>
      <c r="H279" s="22"/>
      <c r="I279" s="22"/>
      <c r="J279" s="22"/>
      <c r="K279" s="22"/>
      <c r="L279" s="22"/>
      <c r="M279" s="22"/>
      <c r="N279" s="22"/>
      <c r="O279" s="22" t="s">
        <v>204</v>
      </c>
      <c r="P279" s="22"/>
      <c r="Q279" s="22"/>
      <c r="R279" s="22"/>
      <c r="S279" s="22"/>
      <c r="T279" s="22"/>
      <c r="U279" s="22"/>
      <c r="V279" s="22"/>
      <c r="W279" s="22"/>
      <c r="X279" s="22"/>
      <c r="Y279" s="22" t="s">
        <v>205</v>
      </c>
      <c r="Z279" s="22"/>
      <c r="AA279" s="22"/>
      <c r="AB279" s="22"/>
      <c r="AC279" s="22"/>
      <c r="AD279" s="22"/>
      <c r="AE279" s="22"/>
      <c r="AF279" s="22"/>
      <c r="AG279" s="22"/>
      <c r="AH279" s="22"/>
      <c r="AI279" s="22" t="s">
        <v>268</v>
      </c>
      <c r="AJ279" s="22"/>
      <c r="AK279" s="22"/>
      <c r="AL279" s="22" t="s">
        <v>14</v>
      </c>
      <c r="AM279" s="22"/>
      <c r="AN279" s="22"/>
      <c r="AO279" s="22" t="s">
        <v>218</v>
      </c>
      <c r="AP279" s="22"/>
      <c r="AQ279" s="22"/>
      <c r="AR279" s="22"/>
      <c r="AS279" s="22"/>
      <c r="AT279" s="22"/>
      <c r="AU279" s="22"/>
      <c r="AV279" s="22" t="s">
        <v>219</v>
      </c>
      <c r="AW279" s="22"/>
      <c r="AX279" s="22"/>
      <c r="AY279" s="22" t="s">
        <v>220</v>
      </c>
      <c r="AZ279" s="22"/>
      <c r="BA279" s="22"/>
      <c r="BB279" s="22" t="s">
        <v>206</v>
      </c>
      <c r="BC279" s="22"/>
      <c r="BD279" s="22" t="s">
        <v>207</v>
      </c>
      <c r="BE279" s="22"/>
      <c r="BF279" s="22" t="s">
        <v>208</v>
      </c>
      <c r="BG279" s="22"/>
      <c r="BH279" s="22" t="s">
        <v>15</v>
      </c>
      <c r="BI279" s="22"/>
      <c r="BJ279" s="22" t="s">
        <v>16</v>
      </c>
      <c r="BK279" s="22"/>
      <c r="BL279" s="22" t="s">
        <v>17</v>
      </c>
      <c r="BM279" s="22"/>
      <c r="BN279" s="22" t="s">
        <v>18</v>
      </c>
      <c r="BO279" s="22"/>
      <c r="BP279" s="22"/>
      <c r="BQ279" s="22" t="s">
        <v>221</v>
      </c>
      <c r="BR279" s="22"/>
      <c r="BS279" s="22"/>
      <c r="BT279" s="22" t="s">
        <v>222</v>
      </c>
      <c r="BU279" s="22"/>
      <c r="BV279" s="22"/>
      <c r="BW279" s="22" t="s">
        <v>19</v>
      </c>
      <c r="BX279" s="22"/>
      <c r="BY279" s="22" t="s">
        <v>20</v>
      </c>
      <c r="BZ279" s="22"/>
      <c r="CA279" s="22" t="s">
        <v>21</v>
      </c>
      <c r="CB279" s="22"/>
      <c r="CC279" s="22"/>
      <c r="CD279" s="22" t="s">
        <v>22</v>
      </c>
      <c r="CE279" s="22"/>
      <c r="CF279" s="22"/>
      <c r="CG279" s="22" t="s">
        <v>23</v>
      </c>
      <c r="CH279" s="22"/>
      <c r="CI279" s="22"/>
      <c r="CJ279" s="22"/>
      <c r="CK279" s="22" t="s">
        <v>25</v>
      </c>
      <c r="CL279" s="22"/>
      <c r="CM279" s="22"/>
      <c r="CN279" s="22"/>
      <c r="CO279" s="22" t="s">
        <v>26</v>
      </c>
      <c r="CP279" s="22"/>
      <c r="CQ279" s="22"/>
      <c r="CR279" s="22" t="s">
        <v>27</v>
      </c>
      <c r="CS279" s="22"/>
      <c r="CT279" s="22" t="s">
        <v>28</v>
      </c>
      <c r="CU279" s="22"/>
      <c r="CV279" s="16" t="s">
        <v>29</v>
      </c>
      <c r="CW279" s="22" t="s">
        <v>30</v>
      </c>
      <c r="CX279" s="22"/>
      <c r="CY279" s="22"/>
      <c r="CZ279" s="22"/>
      <c r="DA279" s="22"/>
      <c r="DB279" s="22"/>
      <c r="DC279" s="22"/>
      <c r="DD279" s="22"/>
      <c r="DE279" s="22"/>
      <c r="DF279" s="22" t="s">
        <v>31</v>
      </c>
      <c r="DG279" s="22"/>
      <c r="DH279" s="22"/>
      <c r="DI279" s="22"/>
      <c r="DJ279" s="22"/>
      <c r="DK279" s="22"/>
      <c r="DL279" s="22"/>
      <c r="DM279" s="22"/>
      <c r="DN279" s="22"/>
      <c r="DO279" s="22" t="s">
        <v>32</v>
      </c>
      <c r="DP279" s="22"/>
      <c r="DQ279" s="22"/>
      <c r="DR279" s="22"/>
      <c r="DS279" s="22"/>
      <c r="DT279" s="22"/>
      <c r="DU279" s="22"/>
      <c r="DV279" s="22"/>
      <c r="DW279" s="22"/>
      <c r="DX279" s="22" t="s">
        <v>33</v>
      </c>
      <c r="DY279" s="22"/>
      <c r="DZ279" s="22"/>
      <c r="EA279" s="22"/>
      <c r="EB279" s="22"/>
      <c r="EC279" s="22"/>
      <c r="ED279" s="22" t="s">
        <v>34</v>
      </c>
      <c r="EE279" s="22"/>
      <c r="EF279" s="22"/>
      <c r="EG279" s="22"/>
      <c r="EH279" s="22"/>
      <c r="EI279" s="22"/>
      <c r="EJ279" s="22" t="s">
        <v>35</v>
      </c>
      <c r="EK279" s="22"/>
      <c r="EL279" s="22"/>
      <c r="EM279" s="22"/>
      <c r="EN279" s="22"/>
      <c r="EO279" s="22"/>
      <c r="EP279" s="22" t="s">
        <v>36</v>
      </c>
      <c r="EQ279" s="22"/>
      <c r="ER279" s="22"/>
      <c r="ES279" s="22"/>
      <c r="ET279" s="22"/>
      <c r="EU279" s="22"/>
      <c r="EV279" s="22"/>
      <c r="EW279" s="22" t="s">
        <v>37</v>
      </c>
      <c r="EX279" s="22"/>
      <c r="EY279" s="22"/>
      <c r="EZ279" s="22"/>
      <c r="FA279" s="22"/>
      <c r="FB279" s="22"/>
      <c r="FC279" s="22"/>
      <c r="FD279" s="22" t="s">
        <v>38</v>
      </c>
      <c r="FE279" s="22"/>
      <c r="FF279" s="22"/>
      <c r="FG279" s="22"/>
      <c r="FH279" s="22"/>
      <c r="FI279" s="22"/>
      <c r="FJ279" s="22"/>
    </row>
    <row r="280" spans="1:166" ht="31.5" x14ac:dyDescent="0.35">
      <c r="A280" s="24"/>
      <c r="B280" s="16" t="s">
        <v>1</v>
      </c>
      <c r="C280" s="16" t="s">
        <v>39</v>
      </c>
      <c r="D280" s="16" t="s">
        <v>40</v>
      </c>
      <c r="E280" s="16" t="s">
        <v>41</v>
      </c>
      <c r="F280" s="16" t="s">
        <v>42</v>
      </c>
      <c r="G280" s="16" t="s">
        <v>43</v>
      </c>
      <c r="H280" s="16" t="s">
        <v>44</v>
      </c>
      <c r="I280" s="16" t="s">
        <v>45</v>
      </c>
      <c r="J280" s="16" t="s">
        <v>46</v>
      </c>
      <c r="K280" s="16" t="s">
        <v>47</v>
      </c>
      <c r="L280" s="16" t="s">
        <v>48</v>
      </c>
      <c r="M280" s="16" t="s">
        <v>49</v>
      </c>
      <c r="N280" s="16" t="s">
        <v>209</v>
      </c>
      <c r="O280" s="16" t="s">
        <v>41</v>
      </c>
      <c r="P280" s="16" t="s">
        <v>42</v>
      </c>
      <c r="Q280" s="16" t="s">
        <v>43</v>
      </c>
      <c r="R280" s="16" t="s">
        <v>44</v>
      </c>
      <c r="S280" s="16" t="s">
        <v>45</v>
      </c>
      <c r="T280" s="16" t="s">
        <v>46</v>
      </c>
      <c r="U280" s="16" t="s">
        <v>47</v>
      </c>
      <c r="V280" s="16" t="s">
        <v>48</v>
      </c>
      <c r="W280" s="16" t="s">
        <v>49</v>
      </c>
      <c r="X280" s="16" t="s">
        <v>209</v>
      </c>
      <c r="Y280" s="16" t="s">
        <v>41</v>
      </c>
      <c r="Z280" s="16" t="s">
        <v>42</v>
      </c>
      <c r="AA280" s="16" t="s">
        <v>43</v>
      </c>
      <c r="AB280" s="16" t="s">
        <v>44</v>
      </c>
      <c r="AC280" s="16" t="s">
        <v>45</v>
      </c>
      <c r="AD280" s="16" t="s">
        <v>46</v>
      </c>
      <c r="AE280" s="16" t="s">
        <v>47</v>
      </c>
      <c r="AF280" s="16" t="s">
        <v>48</v>
      </c>
      <c r="AG280" s="16" t="s">
        <v>49</v>
      </c>
      <c r="AH280" s="16" t="s">
        <v>209</v>
      </c>
      <c r="AI280" s="16" t="s">
        <v>269</v>
      </c>
      <c r="AJ280" s="16" t="s">
        <v>270</v>
      </c>
      <c r="AK280" s="16" t="s">
        <v>271</v>
      </c>
      <c r="AL280" s="16" t="s">
        <v>50</v>
      </c>
      <c r="AM280" s="16" t="s">
        <v>210</v>
      </c>
      <c r="AN280" s="16" t="s">
        <v>211</v>
      </c>
      <c r="AO280" s="16" t="s">
        <v>223</v>
      </c>
      <c r="AP280" s="16" t="s">
        <v>224</v>
      </c>
      <c r="AQ280" s="16" t="s">
        <v>225</v>
      </c>
      <c r="AR280" s="16" t="s">
        <v>226</v>
      </c>
      <c r="AS280" s="16" t="s">
        <v>52</v>
      </c>
      <c r="AT280" s="16" t="s">
        <v>227</v>
      </c>
      <c r="AU280" s="16" t="s">
        <v>228</v>
      </c>
      <c r="AV280" s="16" t="s">
        <v>52</v>
      </c>
      <c r="AW280" s="16" t="s">
        <v>227</v>
      </c>
      <c r="AX280" s="16" t="s">
        <v>228</v>
      </c>
      <c r="AY280" s="16" t="s">
        <v>52</v>
      </c>
      <c r="AZ280" s="16" t="s">
        <v>227</v>
      </c>
      <c r="BA280" s="16" t="s">
        <v>228</v>
      </c>
      <c r="BB280" s="16" t="s">
        <v>212</v>
      </c>
      <c r="BC280" s="16" t="s">
        <v>213</v>
      </c>
      <c r="BD280" s="16" t="s">
        <v>212</v>
      </c>
      <c r="BE280" s="16" t="s">
        <v>213</v>
      </c>
      <c r="BF280" s="16" t="s">
        <v>212</v>
      </c>
      <c r="BG280" s="16" t="s">
        <v>213</v>
      </c>
      <c r="BH280" s="16" t="s">
        <v>53</v>
      </c>
      <c r="BI280" s="16" t="s">
        <v>54</v>
      </c>
      <c r="BJ280" s="16" t="s">
        <v>53</v>
      </c>
      <c r="BK280" s="16" t="s">
        <v>54</v>
      </c>
      <c r="BL280" s="16" t="s">
        <v>53</v>
      </c>
      <c r="BM280" s="16" t="s">
        <v>54</v>
      </c>
      <c r="BN280" s="16" t="s">
        <v>277</v>
      </c>
      <c r="BO280" s="16" t="s">
        <v>278</v>
      </c>
      <c r="BP280" s="16" t="s">
        <v>55</v>
      </c>
      <c r="BQ280" s="16" t="s">
        <v>277</v>
      </c>
      <c r="BR280" s="16" t="s">
        <v>278</v>
      </c>
      <c r="BS280" s="16" t="s">
        <v>55</v>
      </c>
      <c r="BT280" s="16" t="s">
        <v>277</v>
      </c>
      <c r="BU280" s="16" t="s">
        <v>278</v>
      </c>
      <c r="BV280" s="16" t="s">
        <v>55</v>
      </c>
      <c r="BW280" s="16" t="s">
        <v>56</v>
      </c>
      <c r="BX280" s="16" t="s">
        <v>57</v>
      </c>
      <c r="BY280" s="16" t="s">
        <v>58</v>
      </c>
      <c r="BZ280" s="16" t="s">
        <v>59</v>
      </c>
      <c r="CA280" s="16" t="s">
        <v>52</v>
      </c>
      <c r="CB280" s="16" t="s">
        <v>51</v>
      </c>
      <c r="CC280" s="16" t="s">
        <v>60</v>
      </c>
      <c r="CD280" s="16" t="s">
        <v>61</v>
      </c>
      <c r="CE280" s="16" t="s">
        <v>62</v>
      </c>
      <c r="CF280" s="16" t="s">
        <v>63</v>
      </c>
      <c r="CG280" s="16" t="s">
        <v>64</v>
      </c>
      <c r="CH280" s="16" t="s">
        <v>65</v>
      </c>
      <c r="CI280" s="16" t="s">
        <v>66</v>
      </c>
      <c r="CJ280" s="16" t="s">
        <v>67</v>
      </c>
      <c r="CK280" s="16" t="s">
        <v>71</v>
      </c>
      <c r="CL280" s="16" t="s">
        <v>72</v>
      </c>
      <c r="CM280" s="16" t="s">
        <v>73</v>
      </c>
      <c r="CN280" s="16" t="s">
        <v>74</v>
      </c>
      <c r="CO280" s="16" t="s">
        <v>75</v>
      </c>
      <c r="CP280" s="16" t="s">
        <v>76</v>
      </c>
      <c r="CQ280" s="16" t="s">
        <v>77</v>
      </c>
      <c r="CR280" s="16" t="s">
        <v>78</v>
      </c>
      <c r="CS280" s="16" t="s">
        <v>229</v>
      </c>
      <c r="CT280" s="16" t="s">
        <v>79</v>
      </c>
      <c r="CU280" s="16" t="s">
        <v>80</v>
      </c>
      <c r="CV280" s="16" t="s">
        <v>79</v>
      </c>
      <c r="CW280" s="16" t="s">
        <v>83</v>
      </c>
      <c r="CX280" s="16" t="s">
        <v>84</v>
      </c>
      <c r="CY280" s="16" t="s">
        <v>85</v>
      </c>
      <c r="CZ280" s="16" t="s">
        <v>86</v>
      </c>
      <c r="DA280" s="16" t="s">
        <v>87</v>
      </c>
      <c r="DB280" s="16" t="s">
        <v>88</v>
      </c>
      <c r="DC280" s="16" t="s">
        <v>89</v>
      </c>
      <c r="DD280" s="16" t="s">
        <v>90</v>
      </c>
      <c r="DE280" s="16" t="s">
        <v>91</v>
      </c>
      <c r="DF280" s="16" t="s">
        <v>83</v>
      </c>
      <c r="DG280" s="16" t="s">
        <v>84</v>
      </c>
      <c r="DH280" s="16" t="s">
        <v>85</v>
      </c>
      <c r="DI280" s="16" t="s">
        <v>86</v>
      </c>
      <c r="DJ280" s="16" t="s">
        <v>87</v>
      </c>
      <c r="DK280" s="16" t="s">
        <v>88</v>
      </c>
      <c r="DL280" s="16" t="s">
        <v>89</v>
      </c>
      <c r="DM280" s="16" t="s">
        <v>90</v>
      </c>
      <c r="DN280" s="16" t="s">
        <v>91</v>
      </c>
      <c r="DO280" s="16" t="s">
        <v>83</v>
      </c>
      <c r="DP280" s="16" t="s">
        <v>84</v>
      </c>
      <c r="DQ280" s="16" t="s">
        <v>85</v>
      </c>
      <c r="DR280" s="16" t="s">
        <v>86</v>
      </c>
      <c r="DS280" s="16" t="s">
        <v>87</v>
      </c>
      <c r="DT280" s="16" t="s">
        <v>88</v>
      </c>
      <c r="DU280" s="16" t="s">
        <v>89</v>
      </c>
      <c r="DV280" s="16" t="s">
        <v>90</v>
      </c>
      <c r="DW280" s="16" t="s">
        <v>91</v>
      </c>
      <c r="DX280" s="16" t="s">
        <v>92</v>
      </c>
      <c r="DY280" s="16" t="s">
        <v>93</v>
      </c>
      <c r="DZ280" s="16" t="s">
        <v>214</v>
      </c>
      <c r="EA280" s="16" t="s">
        <v>215</v>
      </c>
      <c r="EB280" s="16" t="s">
        <v>216</v>
      </c>
      <c r="EC280" s="16" t="s">
        <v>94</v>
      </c>
      <c r="ED280" s="16" t="s">
        <v>92</v>
      </c>
      <c r="EE280" s="16" t="s">
        <v>93</v>
      </c>
      <c r="EF280" s="16" t="s">
        <v>214</v>
      </c>
      <c r="EG280" s="16" t="s">
        <v>215</v>
      </c>
      <c r="EH280" s="16" t="s">
        <v>216</v>
      </c>
      <c r="EI280" s="16" t="s">
        <v>94</v>
      </c>
      <c r="EJ280" s="16" t="s">
        <v>92</v>
      </c>
      <c r="EK280" s="16" t="s">
        <v>93</v>
      </c>
      <c r="EL280" s="16" t="s">
        <v>214</v>
      </c>
      <c r="EM280" s="16" t="s">
        <v>215</v>
      </c>
      <c r="EN280" s="16" t="s">
        <v>216</v>
      </c>
      <c r="EO280" s="16" t="s">
        <v>94</v>
      </c>
      <c r="EP280" s="16" t="s">
        <v>95</v>
      </c>
      <c r="EQ280" s="16" t="s">
        <v>96</v>
      </c>
      <c r="ER280" s="16" t="s">
        <v>97</v>
      </c>
      <c r="ES280" s="16" t="s">
        <v>98</v>
      </c>
      <c r="ET280" s="16" t="s">
        <v>272</v>
      </c>
      <c r="EU280" s="16" t="s">
        <v>99</v>
      </c>
      <c r="EV280" s="16" t="s">
        <v>100</v>
      </c>
      <c r="EW280" s="16" t="s">
        <v>95</v>
      </c>
      <c r="EX280" s="16" t="s">
        <v>96</v>
      </c>
      <c r="EY280" s="16" t="s">
        <v>97</v>
      </c>
      <c r="EZ280" s="16" t="s">
        <v>98</v>
      </c>
      <c r="FA280" s="16" t="s">
        <v>272</v>
      </c>
      <c r="FB280" s="16" t="s">
        <v>99</v>
      </c>
      <c r="FC280" s="16" t="s">
        <v>100</v>
      </c>
      <c r="FD280" s="16" t="s">
        <v>95</v>
      </c>
      <c r="FE280" s="16" t="s">
        <v>96</v>
      </c>
      <c r="FF280" s="16" t="s">
        <v>97</v>
      </c>
      <c r="FG280" s="16" t="s">
        <v>98</v>
      </c>
      <c r="FH280" s="16" t="s">
        <v>272</v>
      </c>
      <c r="FI280" s="16" t="s">
        <v>99</v>
      </c>
      <c r="FJ280" s="16" t="s">
        <v>100</v>
      </c>
    </row>
    <row r="281" spans="1:166" x14ac:dyDescent="0.35">
      <c r="A281" s="15" t="s">
        <v>2</v>
      </c>
      <c r="B281" s="14">
        <v>1848</v>
      </c>
      <c r="C281" s="14">
        <v>980</v>
      </c>
      <c r="D281" s="14">
        <v>865</v>
      </c>
      <c r="E281" s="14">
        <v>2</v>
      </c>
      <c r="F281" s="14">
        <v>26</v>
      </c>
      <c r="G281" s="14">
        <v>372</v>
      </c>
      <c r="H281" s="14">
        <v>453</v>
      </c>
      <c r="I281" s="14">
        <v>479</v>
      </c>
      <c r="J281" s="14">
        <v>434</v>
      </c>
      <c r="K281" s="14">
        <v>81</v>
      </c>
      <c r="L281" s="14">
        <v>0</v>
      </c>
      <c r="M281" s="14">
        <v>1767</v>
      </c>
      <c r="N281" s="14">
        <v>81</v>
      </c>
      <c r="O281" s="14">
        <v>1</v>
      </c>
      <c r="P281" s="14">
        <v>17</v>
      </c>
      <c r="Q281" s="14">
        <v>189</v>
      </c>
      <c r="R281" s="14">
        <v>231</v>
      </c>
      <c r="S281" s="14">
        <v>251</v>
      </c>
      <c r="T281" s="14">
        <v>241</v>
      </c>
      <c r="U281" s="14">
        <v>49</v>
      </c>
      <c r="V281" s="14">
        <v>0</v>
      </c>
      <c r="W281" s="14">
        <v>931</v>
      </c>
      <c r="X281" s="14">
        <v>49</v>
      </c>
      <c r="Y281" s="14">
        <v>1</v>
      </c>
      <c r="Z281" s="14">
        <v>9</v>
      </c>
      <c r="AA281" s="14">
        <v>183</v>
      </c>
      <c r="AB281" s="14">
        <v>222</v>
      </c>
      <c r="AC281" s="14">
        <v>228</v>
      </c>
      <c r="AD281" s="14">
        <v>191</v>
      </c>
      <c r="AE281" s="14">
        <v>32</v>
      </c>
      <c r="AF281" s="14">
        <v>0</v>
      </c>
      <c r="AG281" s="14">
        <v>833</v>
      </c>
      <c r="AH281" s="14">
        <v>32</v>
      </c>
      <c r="AI281" s="14">
        <v>1845</v>
      </c>
      <c r="AJ281" s="14">
        <v>979</v>
      </c>
      <c r="AK281" s="14">
        <v>863</v>
      </c>
      <c r="AL281" s="14">
        <v>3</v>
      </c>
      <c r="AM281" s="14">
        <v>2</v>
      </c>
      <c r="AN281" s="14">
        <v>2</v>
      </c>
      <c r="AO281" s="14">
        <v>0</v>
      </c>
      <c r="AP281" s="14">
        <v>0</v>
      </c>
      <c r="AQ281" s="14">
        <v>0</v>
      </c>
      <c r="AR281" s="14">
        <v>3</v>
      </c>
      <c r="AS281" s="14">
        <v>0</v>
      </c>
      <c r="AT281" s="14">
        <v>0</v>
      </c>
      <c r="AU281" s="14">
        <v>3</v>
      </c>
      <c r="AV281" s="14">
        <v>0</v>
      </c>
      <c r="AW281" s="14">
        <v>0</v>
      </c>
      <c r="AX281" s="14">
        <v>2</v>
      </c>
      <c r="AY281" s="14">
        <v>0</v>
      </c>
      <c r="AZ281" s="14">
        <v>0</v>
      </c>
      <c r="BA281" s="14">
        <v>2</v>
      </c>
      <c r="BB281" s="14">
        <v>854</v>
      </c>
      <c r="BC281" s="14">
        <v>995</v>
      </c>
      <c r="BD281" s="14">
        <v>439</v>
      </c>
      <c r="BE281" s="14">
        <v>541</v>
      </c>
      <c r="BF281" s="14">
        <v>414</v>
      </c>
      <c r="BG281" s="14">
        <v>451</v>
      </c>
      <c r="BH281" s="14">
        <v>1804</v>
      </c>
      <c r="BI281" s="14">
        <v>44</v>
      </c>
      <c r="BJ281" s="14">
        <v>953</v>
      </c>
      <c r="BK281" s="14">
        <v>27</v>
      </c>
      <c r="BL281" s="14">
        <v>848</v>
      </c>
      <c r="BM281" s="14">
        <v>17</v>
      </c>
      <c r="BN281" s="14">
        <v>0</v>
      </c>
      <c r="BO281" s="14">
        <v>1848</v>
      </c>
      <c r="BP281" s="14">
        <v>0</v>
      </c>
      <c r="BQ281" s="14">
        <v>0</v>
      </c>
      <c r="BR281" s="14">
        <v>980</v>
      </c>
      <c r="BS281" s="14">
        <v>0</v>
      </c>
      <c r="BT281" s="14">
        <v>0</v>
      </c>
      <c r="BU281" s="14">
        <v>865</v>
      </c>
      <c r="BV281" s="14">
        <v>0</v>
      </c>
      <c r="BW281" s="14">
        <v>733</v>
      </c>
      <c r="BX281" s="14">
        <v>1070</v>
      </c>
      <c r="BY281" s="14">
        <v>723</v>
      </c>
      <c r="BZ281" s="14">
        <v>1108</v>
      </c>
      <c r="CA281" s="14">
        <v>69</v>
      </c>
      <c r="CB281" s="14">
        <v>808</v>
      </c>
      <c r="CC281" s="14">
        <v>964</v>
      </c>
      <c r="CD281" s="14">
        <v>233</v>
      </c>
      <c r="CE281" s="14">
        <v>516</v>
      </c>
      <c r="CF281" s="14">
        <v>978</v>
      </c>
      <c r="CG281" s="14">
        <v>281</v>
      </c>
      <c r="CH281" s="14">
        <v>682</v>
      </c>
      <c r="CI281" s="14">
        <v>881</v>
      </c>
      <c r="CJ281" s="14">
        <v>461</v>
      </c>
      <c r="CK281" s="14">
        <v>1350</v>
      </c>
      <c r="CL281" s="14">
        <v>711</v>
      </c>
      <c r="CM281" s="14">
        <v>639</v>
      </c>
      <c r="CN281" s="14">
        <v>498</v>
      </c>
      <c r="CO281" s="14">
        <v>885</v>
      </c>
      <c r="CP281" s="14">
        <v>747</v>
      </c>
      <c r="CQ281" s="14">
        <v>216</v>
      </c>
      <c r="CR281" s="14">
        <v>526</v>
      </c>
      <c r="CS281" s="14">
        <v>1318</v>
      </c>
      <c r="CT281" s="14">
        <v>756</v>
      </c>
      <c r="CU281" s="14">
        <v>1090</v>
      </c>
      <c r="CV281" s="14">
        <v>114</v>
      </c>
      <c r="CW281" s="14">
        <v>0</v>
      </c>
      <c r="CX281" s="14">
        <v>0</v>
      </c>
      <c r="CY281" s="14">
        <v>78</v>
      </c>
      <c r="CZ281" s="14">
        <v>434</v>
      </c>
      <c r="DA281" s="14">
        <v>481</v>
      </c>
      <c r="DB281" s="14">
        <v>453</v>
      </c>
      <c r="DC281" s="14">
        <v>372</v>
      </c>
      <c r="DD281" s="14">
        <v>28</v>
      </c>
      <c r="DE281" s="14">
        <v>2</v>
      </c>
      <c r="DF281" s="14">
        <v>0</v>
      </c>
      <c r="DG281" s="14">
        <v>0</v>
      </c>
      <c r="DH281" s="14">
        <v>49</v>
      </c>
      <c r="DI281" s="14">
        <v>240</v>
      </c>
      <c r="DJ281" s="14">
        <v>251</v>
      </c>
      <c r="DK281" s="14">
        <v>233</v>
      </c>
      <c r="DL281" s="14">
        <v>188</v>
      </c>
      <c r="DM281" s="14">
        <v>18</v>
      </c>
      <c r="DN281" s="14">
        <v>1</v>
      </c>
      <c r="DO281" s="14">
        <v>0</v>
      </c>
      <c r="DP281" s="14">
        <v>0</v>
      </c>
      <c r="DQ281" s="14">
        <v>29</v>
      </c>
      <c r="DR281" s="14">
        <v>192</v>
      </c>
      <c r="DS281" s="14">
        <v>229</v>
      </c>
      <c r="DT281" s="14">
        <v>219</v>
      </c>
      <c r="DU281" s="14">
        <v>184</v>
      </c>
      <c r="DV281" s="14">
        <v>10</v>
      </c>
      <c r="DW281" s="14">
        <v>1</v>
      </c>
      <c r="DX281" s="14">
        <v>0</v>
      </c>
      <c r="DY281" s="14">
        <v>177</v>
      </c>
      <c r="DZ281" s="14">
        <v>720</v>
      </c>
      <c r="EA281" s="14">
        <v>802</v>
      </c>
      <c r="EB281" s="14">
        <v>150</v>
      </c>
      <c r="EC281" s="14">
        <v>0</v>
      </c>
      <c r="ED281" s="14">
        <v>0</v>
      </c>
      <c r="EE281" s="14">
        <v>99</v>
      </c>
      <c r="EF281" s="14">
        <v>359</v>
      </c>
      <c r="EG281" s="14">
        <v>449</v>
      </c>
      <c r="EH281" s="14">
        <v>74</v>
      </c>
      <c r="EI281" s="14">
        <v>0</v>
      </c>
      <c r="EJ281" s="14">
        <v>0</v>
      </c>
      <c r="EK281" s="14">
        <v>78</v>
      </c>
      <c r="EL281" s="14">
        <v>361</v>
      </c>
      <c r="EM281" s="14">
        <v>351</v>
      </c>
      <c r="EN281" s="14">
        <v>76</v>
      </c>
      <c r="EO281" s="14">
        <v>0</v>
      </c>
      <c r="EP281" s="14">
        <v>0</v>
      </c>
      <c r="EQ281" s="14">
        <v>3</v>
      </c>
      <c r="ER281" s="14">
        <v>431</v>
      </c>
      <c r="ES281" s="14">
        <v>719</v>
      </c>
      <c r="ET281" s="14">
        <v>651</v>
      </c>
      <c r="EU281" s="14">
        <v>42</v>
      </c>
      <c r="EV281" s="14">
        <v>2</v>
      </c>
      <c r="EW281" s="14">
        <v>0</v>
      </c>
      <c r="EX281" s="14">
        <v>2</v>
      </c>
      <c r="EY281" s="14">
        <v>235</v>
      </c>
      <c r="EZ281" s="14">
        <v>381</v>
      </c>
      <c r="FA281" s="14">
        <v>335</v>
      </c>
      <c r="FB281" s="14">
        <v>26</v>
      </c>
      <c r="FC281" s="14">
        <v>1</v>
      </c>
      <c r="FD281" s="14">
        <v>0</v>
      </c>
      <c r="FE281" s="14">
        <v>2</v>
      </c>
      <c r="FF281" s="14">
        <v>194</v>
      </c>
      <c r="FG281" s="14">
        <v>337</v>
      </c>
      <c r="FH281" s="14">
        <v>315</v>
      </c>
      <c r="FI281" s="14">
        <v>16</v>
      </c>
      <c r="FJ281" s="14">
        <v>1</v>
      </c>
    </row>
    <row r="282" spans="1:166" x14ac:dyDescent="0.35">
      <c r="A282" s="13" t="s">
        <v>79</v>
      </c>
      <c r="B282" s="10">
        <v>0.60252344115505696</v>
      </c>
      <c r="C282" s="10">
        <v>0.60374649537349301</v>
      </c>
      <c r="D282" s="10">
        <v>0.60176125943616998</v>
      </c>
      <c r="E282" s="10">
        <v>0</v>
      </c>
      <c r="F282" s="12">
        <v>0</v>
      </c>
      <c r="G282" s="12">
        <v>0.54432689989153504</v>
      </c>
      <c r="H282" s="10">
        <v>0.62827831767036801</v>
      </c>
      <c r="I282" s="10">
        <v>0.63247405972294901</v>
      </c>
      <c r="J282" s="10">
        <v>0.62507210023806803</v>
      </c>
      <c r="K282" s="10">
        <v>0</v>
      </c>
      <c r="L282" s="10">
        <v>0</v>
      </c>
      <c r="M282" s="10">
        <v>0.60601232158455598</v>
      </c>
      <c r="N282" s="10">
        <v>0</v>
      </c>
      <c r="O282" s="10">
        <v>0</v>
      </c>
      <c r="P282" s="10">
        <v>0</v>
      </c>
      <c r="Q282" s="10">
        <v>0.538440882971984</v>
      </c>
      <c r="R282" s="10">
        <v>0.64424497864818897</v>
      </c>
      <c r="S282" s="10">
        <v>0.63254146771920305</v>
      </c>
      <c r="T282" s="10">
        <v>0.60869540778543296</v>
      </c>
      <c r="U282" s="10">
        <v>0</v>
      </c>
      <c r="V282" s="10">
        <v>0</v>
      </c>
      <c r="W282" s="10">
        <v>0.60503696688971398</v>
      </c>
      <c r="X282" s="10">
        <v>0</v>
      </c>
      <c r="Y282" s="10">
        <v>0</v>
      </c>
      <c r="Z282" s="12">
        <v>0</v>
      </c>
      <c r="AA282" s="10">
        <v>0.55043157265909104</v>
      </c>
      <c r="AB282" s="10">
        <v>0.61301775778522105</v>
      </c>
      <c r="AC282" s="10">
        <v>0.63382786064588503</v>
      </c>
      <c r="AD282" s="10">
        <v>0.64559335538960005</v>
      </c>
      <c r="AE282" s="10">
        <v>0</v>
      </c>
      <c r="AF282" s="10">
        <v>0</v>
      </c>
      <c r="AG282" s="10">
        <v>0.60776418994160997</v>
      </c>
      <c r="AH282" s="10">
        <v>0</v>
      </c>
      <c r="AI282" s="10">
        <v>0.60283772832768101</v>
      </c>
      <c r="AJ282" s="10">
        <v>0.60393360778619198</v>
      </c>
      <c r="AK282" s="10">
        <v>0.60222162938075297</v>
      </c>
      <c r="AL282" s="10">
        <v>0</v>
      </c>
      <c r="AM282" s="10">
        <v>0</v>
      </c>
      <c r="AN282" s="10">
        <v>0</v>
      </c>
      <c r="AO282" s="10">
        <v>0</v>
      </c>
      <c r="AP282" s="10">
        <v>0</v>
      </c>
      <c r="AQ282" s="10">
        <v>0</v>
      </c>
      <c r="AR282" s="10">
        <v>0</v>
      </c>
      <c r="AS282" s="10">
        <v>0</v>
      </c>
      <c r="AT282" s="10">
        <v>0</v>
      </c>
      <c r="AU282" s="10">
        <v>0</v>
      </c>
      <c r="AV282" s="10">
        <v>0</v>
      </c>
      <c r="AW282" s="10">
        <v>0</v>
      </c>
      <c r="AX282" s="10">
        <v>0</v>
      </c>
      <c r="AY282" s="10">
        <v>0</v>
      </c>
      <c r="AZ282" s="10">
        <v>0</v>
      </c>
      <c r="BA282" s="10">
        <v>0</v>
      </c>
      <c r="BB282" s="10">
        <v>0.58146376692232504</v>
      </c>
      <c r="BC282" s="10">
        <v>0.62060192235073397</v>
      </c>
      <c r="BD282" s="10">
        <v>0.58729242245443303</v>
      </c>
      <c r="BE282" s="10">
        <v>0.61709799290581502</v>
      </c>
      <c r="BF282" s="10">
        <v>0.575983104757126</v>
      </c>
      <c r="BG282" s="10">
        <v>0.62544835822728695</v>
      </c>
      <c r="BH282" s="11">
        <v>0.60868253630603197</v>
      </c>
      <c r="BI282" s="12">
        <v>0</v>
      </c>
      <c r="BJ282" s="10">
        <v>0.60919080536584802</v>
      </c>
      <c r="BK282" s="10">
        <v>0</v>
      </c>
      <c r="BL282" s="10">
        <v>0.60877085042396295</v>
      </c>
      <c r="BM282" s="12">
        <v>0</v>
      </c>
      <c r="BN282" s="10">
        <v>0</v>
      </c>
      <c r="BO282" s="10">
        <v>0.60252344115505696</v>
      </c>
      <c r="BP282" s="10">
        <v>0</v>
      </c>
      <c r="BQ282" s="10">
        <v>0</v>
      </c>
      <c r="BR282" s="10">
        <v>0.60374649537349301</v>
      </c>
      <c r="BS282" s="10">
        <v>0</v>
      </c>
      <c r="BT282" s="10">
        <v>0</v>
      </c>
      <c r="BU282" s="10">
        <v>0.60176125943616998</v>
      </c>
      <c r="BV282" s="10">
        <v>0</v>
      </c>
      <c r="BW282" s="12">
        <v>0.55686027685344897</v>
      </c>
      <c r="BX282" s="11">
        <v>0.63321261441861598</v>
      </c>
      <c r="BY282" s="12">
        <v>0.34728484640940299</v>
      </c>
      <c r="BZ282" s="11">
        <v>0.76631049149194397</v>
      </c>
      <c r="CA282" s="12">
        <v>0</v>
      </c>
      <c r="CB282" s="12">
        <v>0.471360271725831</v>
      </c>
      <c r="CC282" s="11">
        <v>0.72765913920444902</v>
      </c>
      <c r="CD282" s="12">
        <v>0.40062205363653502</v>
      </c>
      <c r="CE282" s="10">
        <v>0.57746859526969896</v>
      </c>
      <c r="CF282" s="11">
        <v>0.67972518469987098</v>
      </c>
      <c r="CG282" s="10">
        <v>0.54876170502189203</v>
      </c>
      <c r="CH282" s="10">
        <v>0.59862333486777897</v>
      </c>
      <c r="CI282" s="10">
        <v>0.62675296187857399</v>
      </c>
      <c r="CJ282" s="11">
        <v>0.65045087689264602</v>
      </c>
      <c r="CK282" s="11">
        <v>0.65530970372501596</v>
      </c>
      <c r="CL282" s="11">
        <v>0.71095552996026901</v>
      </c>
      <c r="CM282" s="10">
        <v>0.59345124664682203</v>
      </c>
      <c r="CN282" s="12">
        <v>0.45948364529825098</v>
      </c>
      <c r="CO282" s="10">
        <v>0.59118291191113503</v>
      </c>
      <c r="CP282" s="11">
        <v>0.65219060005179597</v>
      </c>
      <c r="CQ282" s="12">
        <v>0.47702200445516701</v>
      </c>
      <c r="CR282" s="12">
        <v>0.56504735663470196</v>
      </c>
      <c r="CS282" s="11">
        <v>0.61780403644678294</v>
      </c>
      <c r="CT282" s="10">
        <v>0.62906554000744397</v>
      </c>
      <c r="CU282" s="10">
        <v>0.584324970765569</v>
      </c>
      <c r="CV282" s="12">
        <v>0</v>
      </c>
      <c r="CW282" s="10">
        <v>0</v>
      </c>
      <c r="CX282" s="10">
        <v>0</v>
      </c>
      <c r="CY282" s="10">
        <v>0</v>
      </c>
      <c r="CZ282" s="10">
        <v>0.62937481540585705</v>
      </c>
      <c r="DA282" s="10">
        <v>0.629788556005353</v>
      </c>
      <c r="DB282" s="10">
        <v>0.627651310075796</v>
      </c>
      <c r="DC282" s="12">
        <v>0.54638909362596999</v>
      </c>
      <c r="DD282" s="12">
        <v>0</v>
      </c>
      <c r="DE282" s="10">
        <v>0</v>
      </c>
      <c r="DF282" s="10">
        <v>0</v>
      </c>
      <c r="DG282" s="10">
        <v>0</v>
      </c>
      <c r="DH282" s="10">
        <v>0</v>
      </c>
      <c r="DI282" s="10">
        <v>0.61214344513827301</v>
      </c>
      <c r="DJ282" s="10">
        <v>0.62698063045553598</v>
      </c>
      <c r="DK282" s="10">
        <v>0.64648446588117203</v>
      </c>
      <c r="DL282" s="10">
        <v>0.53917012989813295</v>
      </c>
      <c r="DM282" s="10">
        <v>0</v>
      </c>
      <c r="DN282" s="10">
        <v>0</v>
      </c>
      <c r="DO282" s="10">
        <v>0</v>
      </c>
      <c r="DP282" s="10">
        <v>0</v>
      </c>
      <c r="DQ282" s="12">
        <v>0</v>
      </c>
      <c r="DR282" s="10">
        <v>0.65075644543302202</v>
      </c>
      <c r="DS282" s="10">
        <v>0.63427563997284298</v>
      </c>
      <c r="DT282" s="10">
        <v>0.60908467905879704</v>
      </c>
      <c r="DU282" s="10">
        <v>0.55377921343175496</v>
      </c>
      <c r="DV282" s="12">
        <v>0</v>
      </c>
      <c r="DW282" s="10">
        <v>0</v>
      </c>
      <c r="DX282" s="10">
        <v>0</v>
      </c>
      <c r="DY282" s="12">
        <v>0.45430447213916197</v>
      </c>
      <c r="DZ282" s="10">
        <v>0.62135309091715396</v>
      </c>
      <c r="EA282" s="10">
        <v>0.62508302873068</v>
      </c>
      <c r="EB282" s="10">
        <v>0</v>
      </c>
      <c r="EC282" s="10">
        <v>0</v>
      </c>
      <c r="ED282" s="10">
        <v>0</v>
      </c>
      <c r="EE282" s="12">
        <v>0.46461731943808998</v>
      </c>
      <c r="EF282" s="10">
        <v>0.62941864874550502</v>
      </c>
      <c r="EG282" s="10">
        <v>0.62167973251025799</v>
      </c>
      <c r="EH282" s="10">
        <v>0</v>
      </c>
      <c r="EI282" s="10">
        <v>0</v>
      </c>
      <c r="EJ282" s="10">
        <v>0</v>
      </c>
      <c r="EK282" s="12">
        <v>0</v>
      </c>
      <c r="EL282" s="10">
        <v>0.61419638706564195</v>
      </c>
      <c r="EM282" s="10">
        <v>0.63029347806797198</v>
      </c>
      <c r="EN282" s="10">
        <v>0</v>
      </c>
      <c r="EO282" s="10">
        <v>0</v>
      </c>
      <c r="EP282" s="10">
        <v>0</v>
      </c>
      <c r="EQ282" s="10">
        <v>0</v>
      </c>
      <c r="ER282" s="10">
        <v>0.62051473086685605</v>
      </c>
      <c r="ES282" s="10">
        <v>0.62928407490012495</v>
      </c>
      <c r="ET282" s="10">
        <v>0.57901739358108995</v>
      </c>
      <c r="EU282" s="12">
        <v>0</v>
      </c>
      <c r="EV282" s="10">
        <v>0</v>
      </c>
      <c r="EW282" s="10">
        <v>0</v>
      </c>
      <c r="EX282" s="10">
        <v>0</v>
      </c>
      <c r="EY282" s="10">
        <v>0.62156076193676901</v>
      </c>
      <c r="EZ282" s="10">
        <v>0.63404256809132298</v>
      </c>
      <c r="FA282" s="10">
        <v>0.57284122315941099</v>
      </c>
      <c r="FB282" s="10">
        <v>0</v>
      </c>
      <c r="FC282" s="10">
        <v>0</v>
      </c>
      <c r="FD282" s="10">
        <v>0</v>
      </c>
      <c r="FE282" s="10">
        <v>0</v>
      </c>
      <c r="FF282" s="10">
        <v>0.61909137209791598</v>
      </c>
      <c r="FG282" s="10">
        <v>0.62485903402860499</v>
      </c>
      <c r="FH282" s="10">
        <v>0.58650505388045204</v>
      </c>
      <c r="FI282" s="12">
        <v>0</v>
      </c>
      <c r="FJ282" s="10">
        <v>0</v>
      </c>
    </row>
    <row r="283" spans="1:166" x14ac:dyDescent="0.35">
      <c r="A283" s="13" t="s">
        <v>80</v>
      </c>
      <c r="B283" s="10">
        <v>7.9201535663423001E-2</v>
      </c>
      <c r="C283" s="12">
        <v>6.5103645670566396E-2</v>
      </c>
      <c r="D283" s="11">
        <v>9.4553699067058794E-2</v>
      </c>
      <c r="E283" s="10">
        <v>0</v>
      </c>
      <c r="F283" s="10">
        <v>0</v>
      </c>
      <c r="G283" s="10">
        <v>6.1089149049550102E-2</v>
      </c>
      <c r="H283" s="10">
        <v>5.9940735373948201E-2</v>
      </c>
      <c r="I283" s="11">
        <v>0.11498513936008301</v>
      </c>
      <c r="J283" s="10">
        <v>6.6921424159240794E-2</v>
      </c>
      <c r="K283" s="10">
        <v>0</v>
      </c>
      <c r="L283" s="10">
        <v>0</v>
      </c>
      <c r="M283" s="10">
        <v>7.6906402856643602E-2</v>
      </c>
      <c r="N283" s="10">
        <v>0</v>
      </c>
      <c r="O283" s="10">
        <v>0</v>
      </c>
      <c r="P283" s="10">
        <v>0</v>
      </c>
      <c r="Q283" s="10">
        <v>5.03597210379369E-2</v>
      </c>
      <c r="R283" s="12">
        <v>3.8932199877125297E-2</v>
      </c>
      <c r="S283" s="11">
        <v>0.11494273169923</v>
      </c>
      <c r="T283" s="12">
        <v>4.5156841394700602E-2</v>
      </c>
      <c r="U283" s="10">
        <v>0</v>
      </c>
      <c r="V283" s="10">
        <v>0</v>
      </c>
      <c r="W283" s="12">
        <v>6.2805005239418302E-2</v>
      </c>
      <c r="X283" s="10">
        <v>0</v>
      </c>
      <c r="Y283" s="10">
        <v>0</v>
      </c>
      <c r="Z283" s="10">
        <v>0</v>
      </c>
      <c r="AA283" s="10">
        <v>7.2217157665425497E-2</v>
      </c>
      <c r="AB283" s="10">
        <v>8.2013188859891797E-2</v>
      </c>
      <c r="AC283" s="11">
        <v>0.115291629312937</v>
      </c>
      <c r="AD283" s="10">
        <v>9.0947576350208295E-2</v>
      </c>
      <c r="AE283" s="10">
        <v>0</v>
      </c>
      <c r="AF283" s="10">
        <v>0</v>
      </c>
      <c r="AG283" s="10">
        <v>9.2013785252912997E-2</v>
      </c>
      <c r="AH283" s="10">
        <v>0</v>
      </c>
      <c r="AI283" s="10">
        <v>7.9164708037473497E-2</v>
      </c>
      <c r="AJ283" s="12">
        <v>6.5211018600433504E-2</v>
      </c>
      <c r="AK283" s="11">
        <v>9.4358289967874098E-2</v>
      </c>
      <c r="AL283" s="10">
        <v>0</v>
      </c>
      <c r="AM283" s="10">
        <v>0</v>
      </c>
      <c r="AN283" s="10">
        <v>0</v>
      </c>
      <c r="AO283" s="10">
        <v>0</v>
      </c>
      <c r="AP283" s="10">
        <v>0</v>
      </c>
      <c r="AQ283" s="10">
        <v>0</v>
      </c>
      <c r="AR283" s="10">
        <v>0</v>
      </c>
      <c r="AS283" s="10">
        <v>0</v>
      </c>
      <c r="AT283" s="10">
        <v>0</v>
      </c>
      <c r="AU283" s="10">
        <v>0</v>
      </c>
      <c r="AV283" s="10">
        <v>0</v>
      </c>
      <c r="AW283" s="10">
        <v>0</v>
      </c>
      <c r="AX283" s="10">
        <v>0</v>
      </c>
      <c r="AY283" s="10">
        <v>0</v>
      </c>
      <c r="AZ283" s="10">
        <v>0</v>
      </c>
      <c r="BA283" s="10">
        <v>0</v>
      </c>
      <c r="BB283" s="12">
        <v>6.0608250839449603E-2</v>
      </c>
      <c r="BC283" s="11">
        <v>9.5162767843059701E-2</v>
      </c>
      <c r="BD283" s="12">
        <v>4.2652295347733502E-2</v>
      </c>
      <c r="BE283" s="10">
        <v>8.3321575657092403E-2</v>
      </c>
      <c r="BF283" s="10">
        <v>7.9718571527365598E-2</v>
      </c>
      <c r="BG283" s="11">
        <v>0.108185440205503</v>
      </c>
      <c r="BH283" s="10">
        <v>7.9765414846093702E-2</v>
      </c>
      <c r="BI283" s="10">
        <v>0</v>
      </c>
      <c r="BJ283" s="10">
        <v>6.6761179505587395E-2</v>
      </c>
      <c r="BK283" s="10">
        <v>0</v>
      </c>
      <c r="BL283" s="11">
        <v>9.3743617709242499E-2</v>
      </c>
      <c r="BM283" s="10">
        <v>0</v>
      </c>
      <c r="BN283" s="10">
        <v>0</v>
      </c>
      <c r="BO283" s="10">
        <v>7.9201535663423001E-2</v>
      </c>
      <c r="BP283" s="10">
        <v>0</v>
      </c>
      <c r="BQ283" s="10">
        <v>0</v>
      </c>
      <c r="BR283" s="12">
        <v>6.5103645670566396E-2</v>
      </c>
      <c r="BS283" s="10">
        <v>0</v>
      </c>
      <c r="BT283" s="10">
        <v>0</v>
      </c>
      <c r="BU283" s="11">
        <v>9.4553699067058794E-2</v>
      </c>
      <c r="BV283" s="10">
        <v>0</v>
      </c>
      <c r="BW283" s="11">
        <v>0.118769448536514</v>
      </c>
      <c r="BX283" s="12">
        <v>5.2536092902298097E-2</v>
      </c>
      <c r="BY283" s="11">
        <v>0.102864303401539</v>
      </c>
      <c r="BZ283" s="12">
        <v>6.4260316683633106E-2</v>
      </c>
      <c r="CA283" s="11">
        <v>0</v>
      </c>
      <c r="CB283" s="10">
        <v>8.5130001203430894E-2</v>
      </c>
      <c r="CC283" s="10">
        <v>6.7293908668025204E-2</v>
      </c>
      <c r="CD283" s="10">
        <v>9.0622331787255705E-2</v>
      </c>
      <c r="CE283" s="10">
        <v>7.2358381622373805E-2</v>
      </c>
      <c r="CF283" s="10">
        <v>7.0073094035472294E-2</v>
      </c>
      <c r="CG283" s="11">
        <v>0.13230374051351901</v>
      </c>
      <c r="CH283" s="11">
        <v>9.7389012771157205E-2</v>
      </c>
      <c r="CI283" s="12">
        <v>5.6805623765196697E-2</v>
      </c>
      <c r="CJ283" s="10">
        <v>6.1519191534573199E-2</v>
      </c>
      <c r="CK283" s="10">
        <v>7.4150989981823401E-2</v>
      </c>
      <c r="CL283" s="10">
        <v>6.6711258481247301E-2</v>
      </c>
      <c r="CM283" s="10">
        <v>8.2421337334669997E-2</v>
      </c>
      <c r="CN283" s="10">
        <v>9.2887464313968299E-2</v>
      </c>
      <c r="CO283" s="10">
        <v>7.1031066175226296E-2</v>
      </c>
      <c r="CP283" s="10">
        <v>8.2022999472227798E-2</v>
      </c>
      <c r="CQ283" s="10">
        <v>0.10294313390919201</v>
      </c>
      <c r="CR283" s="11">
        <v>0.105441776536998</v>
      </c>
      <c r="CS283" s="12">
        <v>6.8982619871801404E-2</v>
      </c>
      <c r="CT283" s="10">
        <v>8.1171639270031806E-2</v>
      </c>
      <c r="CU283" s="10">
        <v>7.7997192475088101E-2</v>
      </c>
      <c r="CV283" s="10">
        <v>0</v>
      </c>
      <c r="CW283" s="10">
        <v>0</v>
      </c>
      <c r="CX283" s="10">
        <v>0</v>
      </c>
      <c r="CY283" s="10">
        <v>0</v>
      </c>
      <c r="CZ283" s="10">
        <v>6.6933536932402296E-2</v>
      </c>
      <c r="DA283" s="11">
        <v>0.114590982895576</v>
      </c>
      <c r="DB283" s="10">
        <v>6.0041841384413201E-2</v>
      </c>
      <c r="DC283" s="10">
        <v>6.1036920548215301E-2</v>
      </c>
      <c r="DD283" s="10">
        <v>0</v>
      </c>
      <c r="DE283" s="10">
        <v>0</v>
      </c>
      <c r="DF283" s="10">
        <v>0</v>
      </c>
      <c r="DG283" s="10">
        <v>0</v>
      </c>
      <c r="DH283" s="10">
        <v>0</v>
      </c>
      <c r="DI283" s="12">
        <v>4.5412638422037598E-2</v>
      </c>
      <c r="DJ283" s="11">
        <v>0.114992453584687</v>
      </c>
      <c r="DK283" s="12">
        <v>3.8687120653097901E-2</v>
      </c>
      <c r="DL283" s="10">
        <v>5.06409183830853E-2</v>
      </c>
      <c r="DM283" s="10">
        <v>0</v>
      </c>
      <c r="DN283" s="10">
        <v>0</v>
      </c>
      <c r="DO283" s="10">
        <v>0</v>
      </c>
      <c r="DP283" s="10">
        <v>0</v>
      </c>
      <c r="DQ283" s="10">
        <v>0</v>
      </c>
      <c r="DR283" s="10">
        <v>9.0343648654096206E-2</v>
      </c>
      <c r="DS283" s="11">
        <v>0.11440799540048301</v>
      </c>
      <c r="DT283" s="10">
        <v>8.2846726663965004E-2</v>
      </c>
      <c r="DU283" s="10">
        <v>7.1679403929211002E-2</v>
      </c>
      <c r="DV283" s="10">
        <v>0</v>
      </c>
      <c r="DW283" s="10">
        <v>0</v>
      </c>
      <c r="DX283" s="10">
        <v>0</v>
      </c>
      <c r="DY283" s="10">
        <v>7.4146881352498903E-2</v>
      </c>
      <c r="DZ283" s="12">
        <v>5.8221976758094401E-2</v>
      </c>
      <c r="EA283" s="10">
        <v>9.1937634042959404E-2</v>
      </c>
      <c r="EB283" s="10">
        <v>0</v>
      </c>
      <c r="EC283" s="10">
        <v>0</v>
      </c>
      <c r="ED283" s="10">
        <v>0</v>
      </c>
      <c r="EE283" s="10">
        <v>5.4266012607938001E-2</v>
      </c>
      <c r="EF283" s="12">
        <v>3.7216857249588599E-2</v>
      </c>
      <c r="EG283" s="10">
        <v>8.2649173663779996E-2</v>
      </c>
      <c r="EH283" s="10">
        <v>0</v>
      </c>
      <c r="EI283" s="10">
        <v>0</v>
      </c>
      <c r="EJ283" s="10">
        <v>0</v>
      </c>
      <c r="EK283" s="10">
        <v>0</v>
      </c>
      <c r="EL283" s="10">
        <v>7.9172477964378596E-2</v>
      </c>
      <c r="EM283" s="10">
        <v>0.102260697296413</v>
      </c>
      <c r="EN283" s="10">
        <v>0</v>
      </c>
      <c r="EO283" s="10">
        <v>0</v>
      </c>
      <c r="EP283" s="10">
        <v>0</v>
      </c>
      <c r="EQ283" s="10">
        <v>0</v>
      </c>
      <c r="ER283" s="10">
        <v>7.75621992261116E-2</v>
      </c>
      <c r="ES283" s="11">
        <v>0.100825660786716</v>
      </c>
      <c r="ET283" s="12">
        <v>5.7864982004560903E-2</v>
      </c>
      <c r="EU283" s="10">
        <v>0</v>
      </c>
      <c r="EV283" s="10">
        <v>0</v>
      </c>
      <c r="EW283" s="10">
        <v>0</v>
      </c>
      <c r="EX283" s="10">
        <v>0</v>
      </c>
      <c r="EY283" s="10">
        <v>4.9893611074521199E-2</v>
      </c>
      <c r="EZ283" s="10">
        <v>9.55151313861336E-2</v>
      </c>
      <c r="FA283" s="12">
        <v>4.61931842534926E-2</v>
      </c>
      <c r="FB283" s="10">
        <v>0</v>
      </c>
      <c r="FC283" s="10">
        <v>0</v>
      </c>
      <c r="FD283" s="10">
        <v>0</v>
      </c>
      <c r="FE283" s="10">
        <v>0</v>
      </c>
      <c r="FF283" s="10">
        <v>0.10779895952770401</v>
      </c>
      <c r="FG283" s="11">
        <v>0.10698836118133701</v>
      </c>
      <c r="FH283" s="10">
        <v>7.0377620927680601E-2</v>
      </c>
      <c r="FI283" s="10">
        <v>0</v>
      </c>
      <c r="FJ283" s="10">
        <v>0</v>
      </c>
    </row>
    <row r="284" spans="1:166" x14ac:dyDescent="0.35">
      <c r="A284" s="13" t="s">
        <v>120</v>
      </c>
      <c r="B284" s="10">
        <v>0.30745490952711702</v>
      </c>
      <c r="C284" s="10">
        <v>0.31960678248573199</v>
      </c>
      <c r="D284" s="10">
        <v>0.293644484341474</v>
      </c>
      <c r="E284" s="10">
        <v>0</v>
      </c>
      <c r="F284" s="11">
        <v>0</v>
      </c>
      <c r="G284" s="11">
        <v>0.385786902087909</v>
      </c>
      <c r="H284" s="10">
        <v>0.29989265028749201</v>
      </c>
      <c r="I284" s="12">
        <v>0.23807361991531001</v>
      </c>
      <c r="J284" s="10">
        <v>0.300760683446403</v>
      </c>
      <c r="K284" s="10">
        <v>0</v>
      </c>
      <c r="L284" s="10">
        <v>0</v>
      </c>
      <c r="M284" s="10">
        <v>0.30576490033711301</v>
      </c>
      <c r="N284" s="10">
        <v>0</v>
      </c>
      <c r="O284" s="10">
        <v>0</v>
      </c>
      <c r="P284" s="11">
        <v>0</v>
      </c>
      <c r="Q284" s="11">
        <v>0.40453986922157698</v>
      </c>
      <c r="R284" s="10">
        <v>0.310285389929292</v>
      </c>
      <c r="S284" s="12">
        <v>0.232331465592506</v>
      </c>
      <c r="T284" s="10">
        <v>0.33308477466895797</v>
      </c>
      <c r="U284" s="10">
        <v>0</v>
      </c>
      <c r="V284" s="10">
        <v>0</v>
      </c>
      <c r="W284" s="10">
        <v>0.32000707715136201</v>
      </c>
      <c r="X284" s="10">
        <v>0</v>
      </c>
      <c r="Y284" s="10">
        <v>0</v>
      </c>
      <c r="Z284" s="10">
        <v>0</v>
      </c>
      <c r="AA284" s="10">
        <v>0.36633729306766899</v>
      </c>
      <c r="AB284" s="10">
        <v>0.28746650670150298</v>
      </c>
      <c r="AC284" s="12">
        <v>0.24269433835454299</v>
      </c>
      <c r="AD284" s="10">
        <v>0.263459068260191</v>
      </c>
      <c r="AE284" s="10">
        <v>0</v>
      </c>
      <c r="AF284" s="10">
        <v>0</v>
      </c>
      <c r="AG284" s="10">
        <v>0.28979549940826499</v>
      </c>
      <c r="AH284" s="10">
        <v>0</v>
      </c>
      <c r="AI284" s="10">
        <v>0.30715762492690102</v>
      </c>
      <c r="AJ284" s="10">
        <v>0.319293259592695</v>
      </c>
      <c r="AK284" s="10">
        <v>0.29335897579034298</v>
      </c>
      <c r="AL284" s="10">
        <v>0</v>
      </c>
      <c r="AM284" s="10">
        <v>0</v>
      </c>
      <c r="AN284" s="10">
        <v>0</v>
      </c>
      <c r="AO284" s="10">
        <v>0</v>
      </c>
      <c r="AP284" s="10">
        <v>0</v>
      </c>
      <c r="AQ284" s="10">
        <v>0</v>
      </c>
      <c r="AR284" s="10">
        <v>0</v>
      </c>
      <c r="AS284" s="10">
        <v>0</v>
      </c>
      <c r="AT284" s="10">
        <v>0</v>
      </c>
      <c r="AU284" s="10">
        <v>0</v>
      </c>
      <c r="AV284" s="10">
        <v>0</v>
      </c>
      <c r="AW284" s="10">
        <v>0</v>
      </c>
      <c r="AX284" s="10">
        <v>0</v>
      </c>
      <c r="AY284" s="10">
        <v>0</v>
      </c>
      <c r="AZ284" s="10">
        <v>0</v>
      </c>
      <c r="BA284" s="10">
        <v>0</v>
      </c>
      <c r="BB284" s="11">
        <v>0.34631012831528601</v>
      </c>
      <c r="BC284" s="12">
        <v>0.27410000885518498</v>
      </c>
      <c r="BD284" s="11">
        <v>0.363001224837809</v>
      </c>
      <c r="BE284" s="10">
        <v>0.28439478404435198</v>
      </c>
      <c r="BF284" s="10">
        <v>0.32782782516848102</v>
      </c>
      <c r="BG284" s="12">
        <v>0.26223400592433799</v>
      </c>
      <c r="BH284" s="12">
        <v>0.30116550991112201</v>
      </c>
      <c r="BI284" s="11">
        <v>0</v>
      </c>
      <c r="BJ284" s="10">
        <v>0.31251634397158101</v>
      </c>
      <c r="BK284" s="11">
        <v>0</v>
      </c>
      <c r="BL284" s="10">
        <v>0.28834694051999099</v>
      </c>
      <c r="BM284" s="11">
        <v>0</v>
      </c>
      <c r="BN284" s="10">
        <v>0</v>
      </c>
      <c r="BO284" s="10">
        <v>0.30745490952711702</v>
      </c>
      <c r="BP284" s="10">
        <v>0</v>
      </c>
      <c r="BQ284" s="10">
        <v>0</v>
      </c>
      <c r="BR284" s="10">
        <v>0.31960678248573199</v>
      </c>
      <c r="BS284" s="10">
        <v>0</v>
      </c>
      <c r="BT284" s="10">
        <v>0</v>
      </c>
      <c r="BU284" s="10">
        <v>0.293644484341474</v>
      </c>
      <c r="BV284" s="10">
        <v>0</v>
      </c>
      <c r="BW284" s="10">
        <v>0.31869411224809502</v>
      </c>
      <c r="BX284" s="10">
        <v>0.30050424845502799</v>
      </c>
      <c r="BY284" s="11">
        <v>0.53703658796277498</v>
      </c>
      <c r="BZ284" s="12">
        <v>0.15974382577242899</v>
      </c>
      <c r="CA284" s="11">
        <v>0</v>
      </c>
      <c r="CB284" s="11">
        <v>0.42729639384713303</v>
      </c>
      <c r="CC284" s="12">
        <v>0.19788819051950399</v>
      </c>
      <c r="CD284" s="11">
        <v>0.48699166917972198</v>
      </c>
      <c r="CE284" s="11">
        <v>0.34364221132768402</v>
      </c>
      <c r="CF284" s="12">
        <v>0.241580534276707</v>
      </c>
      <c r="CG284" s="10">
        <v>0.30967584598492898</v>
      </c>
      <c r="CH284" s="10">
        <v>0.300176290305886</v>
      </c>
      <c r="CI284" s="10">
        <v>0.30456749324037602</v>
      </c>
      <c r="CJ284" s="10">
        <v>0.27141766043901999</v>
      </c>
      <c r="CK284" s="12">
        <v>0.26205030713189298</v>
      </c>
      <c r="CL284" s="12">
        <v>0.21761853941433801</v>
      </c>
      <c r="CM284" s="10">
        <v>0.31144270153439302</v>
      </c>
      <c r="CN284" s="11">
        <v>0.43049194115943701</v>
      </c>
      <c r="CO284" s="10">
        <v>0.32882897633563701</v>
      </c>
      <c r="CP284" s="12">
        <v>0.25710115227147001</v>
      </c>
      <c r="CQ284" s="11">
        <v>0.39417892978107899</v>
      </c>
      <c r="CR284" s="10">
        <v>0.31641275686383502</v>
      </c>
      <c r="CS284" s="10">
        <v>0.30326781542273501</v>
      </c>
      <c r="CT284" s="10">
        <v>0.28382811155485399</v>
      </c>
      <c r="CU284" s="10">
        <v>0.32344586212330301</v>
      </c>
      <c r="CV284" s="11">
        <v>0</v>
      </c>
      <c r="CW284" s="10">
        <v>0</v>
      </c>
      <c r="CX284" s="10">
        <v>0</v>
      </c>
      <c r="CY284" s="10">
        <v>0</v>
      </c>
      <c r="CZ284" s="10">
        <v>0.29644454401757198</v>
      </c>
      <c r="DA284" s="12">
        <v>0.24120287200943599</v>
      </c>
      <c r="DB284" s="10">
        <v>0.30039849909380301</v>
      </c>
      <c r="DC284" s="11">
        <v>0.38378445793983101</v>
      </c>
      <c r="DD284" s="11">
        <v>0</v>
      </c>
      <c r="DE284" s="10">
        <v>0</v>
      </c>
      <c r="DF284" s="10">
        <v>0</v>
      </c>
      <c r="DG284" s="10">
        <v>0</v>
      </c>
      <c r="DH284" s="10">
        <v>0</v>
      </c>
      <c r="DI284" s="10">
        <v>0.32930694329597998</v>
      </c>
      <c r="DJ284" s="12">
        <v>0.23783384963835999</v>
      </c>
      <c r="DK284" s="10">
        <v>0.30833213522416503</v>
      </c>
      <c r="DL284" s="11">
        <v>0.40349223965201703</v>
      </c>
      <c r="DM284" s="11">
        <v>0</v>
      </c>
      <c r="DN284" s="10">
        <v>0</v>
      </c>
      <c r="DO284" s="10">
        <v>0</v>
      </c>
      <c r="DP284" s="10">
        <v>0</v>
      </c>
      <c r="DQ284" s="10">
        <v>0</v>
      </c>
      <c r="DR284" s="10">
        <v>0.25889990591288098</v>
      </c>
      <c r="DS284" s="12">
        <v>0.24319293451944601</v>
      </c>
      <c r="DT284" s="10">
        <v>0.29038816118258698</v>
      </c>
      <c r="DU284" s="10">
        <v>0.36360941988032303</v>
      </c>
      <c r="DV284" s="10">
        <v>0</v>
      </c>
      <c r="DW284" s="10">
        <v>0</v>
      </c>
      <c r="DX284" s="10">
        <v>0</v>
      </c>
      <c r="DY284" s="11">
        <v>0.44986532652431699</v>
      </c>
      <c r="DZ284" s="10">
        <v>0.30930526817507698</v>
      </c>
      <c r="EA284" s="12">
        <v>0.27280137663043602</v>
      </c>
      <c r="EB284" s="10">
        <v>0</v>
      </c>
      <c r="EC284" s="10">
        <v>0</v>
      </c>
      <c r="ED284" s="10">
        <v>0</v>
      </c>
      <c r="EE284" s="11">
        <v>0.46512685361735601</v>
      </c>
      <c r="EF284" s="10">
        <v>0.32379694433657902</v>
      </c>
      <c r="EG284" s="10">
        <v>0.28162887704832901</v>
      </c>
      <c r="EH284" s="10">
        <v>0</v>
      </c>
      <c r="EI284" s="10">
        <v>0</v>
      </c>
      <c r="EJ284" s="10">
        <v>0</v>
      </c>
      <c r="EK284" s="11">
        <v>0</v>
      </c>
      <c r="EL284" s="10">
        <v>0.29395398866496603</v>
      </c>
      <c r="EM284" s="10">
        <v>0.262133456591433</v>
      </c>
      <c r="EN284" s="10">
        <v>0</v>
      </c>
      <c r="EO284" s="10">
        <v>0</v>
      </c>
      <c r="EP284" s="10">
        <v>0</v>
      </c>
      <c r="EQ284" s="10">
        <v>0</v>
      </c>
      <c r="ER284" s="10">
        <v>0.29462511497744598</v>
      </c>
      <c r="ES284" s="12">
        <v>0.25638118920736003</v>
      </c>
      <c r="ET284" s="11">
        <v>0.35408002610443501</v>
      </c>
      <c r="EU284" s="11">
        <v>0</v>
      </c>
      <c r="EV284" s="10">
        <v>0</v>
      </c>
      <c r="EW284" s="10">
        <v>0</v>
      </c>
      <c r="EX284" s="10">
        <v>0</v>
      </c>
      <c r="EY284" s="10">
        <v>0.315144869186267</v>
      </c>
      <c r="EZ284" s="12">
        <v>0.25535087702005599</v>
      </c>
      <c r="FA284" s="11">
        <v>0.37473514964703603</v>
      </c>
      <c r="FB284" s="11">
        <v>0</v>
      </c>
      <c r="FC284" s="10">
        <v>0</v>
      </c>
      <c r="FD284" s="10">
        <v>0</v>
      </c>
      <c r="FE284" s="10">
        <v>0</v>
      </c>
      <c r="FF284" s="10">
        <v>0.273109668374379</v>
      </c>
      <c r="FG284" s="12">
        <v>0.25641340246643501</v>
      </c>
      <c r="FH284" s="10">
        <v>0.33107805304461801</v>
      </c>
      <c r="FI284" s="11">
        <v>0</v>
      </c>
      <c r="FJ284" s="10">
        <v>0</v>
      </c>
    </row>
    <row r="285" spans="1:166" x14ac:dyDescent="0.35">
      <c r="A285" s="13" t="s">
        <v>125</v>
      </c>
      <c r="B285" s="10">
        <v>1.08201136544056E-2</v>
      </c>
      <c r="C285" s="10">
        <v>1.15430764702096E-2</v>
      </c>
      <c r="D285" s="10">
        <v>1.0040557155296399E-2</v>
      </c>
      <c r="E285" s="10">
        <v>0</v>
      </c>
      <c r="F285" s="10">
        <v>0</v>
      </c>
      <c r="G285" s="10">
        <v>8.7970489710060308E-3</v>
      </c>
      <c r="H285" s="10">
        <v>1.1888296668192499E-2</v>
      </c>
      <c r="I285" s="10">
        <v>1.44671810016589E-2</v>
      </c>
      <c r="J285" s="10">
        <v>7.2457921562862704E-3</v>
      </c>
      <c r="K285" s="10">
        <v>0</v>
      </c>
      <c r="L285" s="10">
        <v>0</v>
      </c>
      <c r="M285" s="10">
        <v>1.13163752216903E-2</v>
      </c>
      <c r="N285" s="10">
        <v>0</v>
      </c>
      <c r="O285" s="10">
        <v>0</v>
      </c>
      <c r="P285" s="10">
        <v>0</v>
      </c>
      <c r="Q285" s="10">
        <v>6.6595267685021602E-3</v>
      </c>
      <c r="R285" s="10">
        <v>6.5374315453935504E-3</v>
      </c>
      <c r="S285" s="10">
        <v>2.0184334989060599E-2</v>
      </c>
      <c r="T285" s="10">
        <v>1.30629761509088E-2</v>
      </c>
      <c r="U285" s="10">
        <v>0</v>
      </c>
      <c r="V285" s="10">
        <v>0</v>
      </c>
      <c r="W285" s="10">
        <v>1.2150950719505799E-2</v>
      </c>
      <c r="X285" s="10">
        <v>0</v>
      </c>
      <c r="Y285" s="10">
        <v>0</v>
      </c>
      <c r="Z285" s="11">
        <v>0</v>
      </c>
      <c r="AA285" s="10">
        <v>1.1013976607814099E-2</v>
      </c>
      <c r="AB285" s="10">
        <v>1.7502546653385399E-2</v>
      </c>
      <c r="AC285" s="10">
        <v>8.1861716866340004E-3</v>
      </c>
      <c r="AD285" s="10">
        <v>0</v>
      </c>
      <c r="AE285" s="10">
        <v>0</v>
      </c>
      <c r="AF285" s="10">
        <v>0</v>
      </c>
      <c r="AG285" s="10">
        <v>1.0426525397212E-2</v>
      </c>
      <c r="AH285" s="10">
        <v>0</v>
      </c>
      <c r="AI285" s="10">
        <v>1.08399387079459E-2</v>
      </c>
      <c r="AJ285" s="10">
        <v>1.15621140206804E-2</v>
      </c>
      <c r="AK285" s="10">
        <v>1.00611048610289E-2</v>
      </c>
      <c r="AL285" s="10">
        <v>0</v>
      </c>
      <c r="AM285" s="10">
        <v>0</v>
      </c>
      <c r="AN285" s="10">
        <v>0</v>
      </c>
      <c r="AO285" s="10">
        <v>0</v>
      </c>
      <c r="AP285" s="10">
        <v>0</v>
      </c>
      <c r="AQ285" s="10">
        <v>0</v>
      </c>
      <c r="AR285" s="10">
        <v>0</v>
      </c>
      <c r="AS285" s="10">
        <v>0</v>
      </c>
      <c r="AT285" s="10">
        <v>0</v>
      </c>
      <c r="AU285" s="10">
        <v>0</v>
      </c>
      <c r="AV285" s="10">
        <v>0</v>
      </c>
      <c r="AW285" s="10">
        <v>0</v>
      </c>
      <c r="AX285" s="10">
        <v>0</v>
      </c>
      <c r="AY285" s="10">
        <v>0</v>
      </c>
      <c r="AZ285" s="10">
        <v>0</v>
      </c>
      <c r="BA285" s="10">
        <v>0</v>
      </c>
      <c r="BB285" s="10">
        <v>1.16178539229381E-2</v>
      </c>
      <c r="BC285" s="10">
        <v>1.01353009510216E-2</v>
      </c>
      <c r="BD285" s="10">
        <v>7.0540573600247399E-3</v>
      </c>
      <c r="BE285" s="10">
        <v>1.51856473927413E-2</v>
      </c>
      <c r="BF285" s="10">
        <v>1.6470498547027E-2</v>
      </c>
      <c r="BG285" s="10">
        <v>4.1321956428713299E-3</v>
      </c>
      <c r="BH285" s="10">
        <v>1.0386538936753901E-2</v>
      </c>
      <c r="BI285" s="10">
        <v>0</v>
      </c>
      <c r="BJ285" s="10">
        <v>1.15316711569847E-2</v>
      </c>
      <c r="BK285" s="10">
        <v>0</v>
      </c>
      <c r="BL285" s="10">
        <v>9.1385913468033705E-3</v>
      </c>
      <c r="BM285" s="10">
        <v>0</v>
      </c>
      <c r="BN285" s="10">
        <v>0</v>
      </c>
      <c r="BO285" s="10">
        <v>1.08201136544056E-2</v>
      </c>
      <c r="BP285" s="10">
        <v>0</v>
      </c>
      <c r="BQ285" s="10">
        <v>0</v>
      </c>
      <c r="BR285" s="10">
        <v>1.15430764702096E-2</v>
      </c>
      <c r="BS285" s="10">
        <v>0</v>
      </c>
      <c r="BT285" s="10">
        <v>0</v>
      </c>
      <c r="BU285" s="10">
        <v>1.0040557155296399E-2</v>
      </c>
      <c r="BV285" s="10">
        <v>0</v>
      </c>
      <c r="BW285" s="10">
        <v>5.6761623619428596E-3</v>
      </c>
      <c r="BX285" s="10">
        <v>1.37470442240566E-2</v>
      </c>
      <c r="BY285" s="10">
        <v>1.28142622262817E-2</v>
      </c>
      <c r="BZ285" s="10">
        <v>9.6853660519942604E-3</v>
      </c>
      <c r="CA285" s="10">
        <v>0</v>
      </c>
      <c r="CB285" s="10">
        <v>1.6213333223604701E-2</v>
      </c>
      <c r="CC285" s="10">
        <v>7.1587616080215199E-3</v>
      </c>
      <c r="CD285" s="10">
        <v>2.1763945396487301E-2</v>
      </c>
      <c r="CE285" s="10">
        <v>6.53081178024337E-3</v>
      </c>
      <c r="CF285" s="10">
        <v>8.6211869879493797E-3</v>
      </c>
      <c r="CG285" s="10">
        <v>9.2587084796595092E-3</v>
      </c>
      <c r="CH285" s="12">
        <v>3.8113620551777699E-3</v>
      </c>
      <c r="CI285" s="10">
        <v>1.1873921115853E-2</v>
      </c>
      <c r="CJ285" s="10">
        <v>1.6612271133761E-2</v>
      </c>
      <c r="CK285" s="10">
        <v>8.4889991612679301E-3</v>
      </c>
      <c r="CL285" s="10">
        <v>4.7146721441444902E-3</v>
      </c>
      <c r="CM285" s="10">
        <v>1.2684714484116099E-2</v>
      </c>
      <c r="CN285" s="10">
        <v>1.7136949228345199E-2</v>
      </c>
      <c r="CO285" s="10">
        <v>8.9570455780001307E-3</v>
      </c>
      <c r="CP285" s="10">
        <v>8.6852482045076292E-3</v>
      </c>
      <c r="CQ285" s="11">
        <v>2.5855931854560501E-2</v>
      </c>
      <c r="CR285" s="10">
        <v>1.3098109964465299E-2</v>
      </c>
      <c r="CS285" s="10">
        <v>9.9455282586825098E-3</v>
      </c>
      <c r="CT285" s="10">
        <v>5.9347091676694398E-3</v>
      </c>
      <c r="CU285" s="10">
        <v>1.4231974636039301E-2</v>
      </c>
      <c r="CV285" s="10">
        <v>0</v>
      </c>
      <c r="CW285" s="10">
        <v>0</v>
      </c>
      <c r="CX285" s="10">
        <v>0</v>
      </c>
      <c r="CY285" s="10">
        <v>0</v>
      </c>
      <c r="CZ285" s="10">
        <v>7.2471036441672798E-3</v>
      </c>
      <c r="DA285" s="10">
        <v>1.4417589089636701E-2</v>
      </c>
      <c r="DB285" s="10">
        <v>1.19083494459879E-2</v>
      </c>
      <c r="DC285" s="10">
        <v>8.7895278859840206E-3</v>
      </c>
      <c r="DD285" s="10">
        <v>0</v>
      </c>
      <c r="DE285" s="10">
        <v>0</v>
      </c>
      <c r="DF285" s="10">
        <v>0</v>
      </c>
      <c r="DG285" s="10">
        <v>0</v>
      </c>
      <c r="DH285" s="10">
        <v>0</v>
      </c>
      <c r="DI285" s="10">
        <v>1.3136973143709299E-2</v>
      </c>
      <c r="DJ285" s="10">
        <v>2.0193066321416299E-2</v>
      </c>
      <c r="DK285" s="10">
        <v>6.4962782415644797E-3</v>
      </c>
      <c r="DL285" s="10">
        <v>6.6967120667653602E-3</v>
      </c>
      <c r="DM285" s="10">
        <v>0</v>
      </c>
      <c r="DN285" s="10">
        <v>0</v>
      </c>
      <c r="DO285" s="10">
        <v>0</v>
      </c>
      <c r="DP285" s="10">
        <v>0</v>
      </c>
      <c r="DQ285" s="10">
        <v>0</v>
      </c>
      <c r="DR285" s="10">
        <v>0</v>
      </c>
      <c r="DS285" s="10">
        <v>8.12343010722715E-3</v>
      </c>
      <c r="DT285" s="10">
        <v>1.76804330946513E-2</v>
      </c>
      <c r="DU285" s="10">
        <v>1.0931962758711E-2</v>
      </c>
      <c r="DV285" s="11">
        <v>0</v>
      </c>
      <c r="DW285" s="10">
        <v>0</v>
      </c>
      <c r="DX285" s="10">
        <v>0</v>
      </c>
      <c r="DY285" s="10">
        <v>2.1683319984022301E-2</v>
      </c>
      <c r="DZ285" s="10">
        <v>1.1119664149674E-2</v>
      </c>
      <c r="EA285" s="10">
        <v>1.0177960595923701E-2</v>
      </c>
      <c r="EB285" s="10">
        <v>0</v>
      </c>
      <c r="EC285" s="10">
        <v>0</v>
      </c>
      <c r="ED285" s="10">
        <v>0</v>
      </c>
      <c r="EE285" s="10">
        <v>1.5989814336616299E-2</v>
      </c>
      <c r="EF285" s="10">
        <v>9.56754966832748E-3</v>
      </c>
      <c r="EG285" s="10">
        <v>1.40422167776319E-2</v>
      </c>
      <c r="EH285" s="10">
        <v>0</v>
      </c>
      <c r="EI285" s="10">
        <v>0</v>
      </c>
      <c r="EJ285" s="10">
        <v>0</v>
      </c>
      <c r="EK285" s="10">
        <v>0</v>
      </c>
      <c r="EL285" s="10">
        <v>1.2677146305013201E-2</v>
      </c>
      <c r="EM285" s="10">
        <v>5.3123680441822503E-3</v>
      </c>
      <c r="EN285" s="10">
        <v>0</v>
      </c>
      <c r="EO285" s="10">
        <v>0</v>
      </c>
      <c r="EP285" s="10">
        <v>0</v>
      </c>
      <c r="EQ285" s="10">
        <v>0</v>
      </c>
      <c r="ER285" s="10">
        <v>7.2979549295850302E-3</v>
      </c>
      <c r="ES285" s="10">
        <v>1.35090751057984E-2</v>
      </c>
      <c r="ET285" s="10">
        <v>9.0375983099142704E-3</v>
      </c>
      <c r="EU285" s="10">
        <v>0</v>
      </c>
      <c r="EV285" s="10">
        <v>0</v>
      </c>
      <c r="EW285" s="10">
        <v>0</v>
      </c>
      <c r="EX285" s="10">
        <v>0</v>
      </c>
      <c r="EY285" s="10">
        <v>1.3400757802442599E-2</v>
      </c>
      <c r="EZ285" s="10">
        <v>1.5091423502487499E-2</v>
      </c>
      <c r="FA285" s="10">
        <v>6.23044294006205E-3</v>
      </c>
      <c r="FB285" s="10">
        <v>0</v>
      </c>
      <c r="FC285" s="10">
        <v>0</v>
      </c>
      <c r="FD285" s="10">
        <v>0</v>
      </c>
      <c r="FE285" s="10">
        <v>0</v>
      </c>
      <c r="FF285" s="10">
        <v>0</v>
      </c>
      <c r="FG285" s="10">
        <v>1.17392023236234E-2</v>
      </c>
      <c r="FH285" s="10">
        <v>1.2039272147248099E-2</v>
      </c>
      <c r="FI285" s="10">
        <v>0</v>
      </c>
      <c r="FJ285" s="10">
        <v>0</v>
      </c>
    </row>
    <row r="287" spans="1:166" ht="28.5" customHeight="1" x14ac:dyDescent="0.35">
      <c r="A287" s="23" t="s">
        <v>353</v>
      </c>
      <c r="B287" s="23"/>
      <c r="C287" s="23"/>
      <c r="D287" s="23"/>
      <c r="E287" s="23"/>
      <c r="F287" s="23"/>
      <c r="G287" s="23"/>
      <c r="H287" s="23"/>
      <c r="I287" s="23"/>
      <c r="J287" s="23"/>
      <c r="K287" s="23"/>
      <c r="L287" s="23"/>
      <c r="M287" s="23"/>
      <c r="N287" s="23"/>
      <c r="O287" s="23"/>
      <c r="P287" s="23"/>
      <c r="Q287" s="23"/>
      <c r="R287" s="23"/>
      <c r="S287" s="23"/>
      <c r="T287" s="23"/>
      <c r="U287" s="23"/>
      <c r="V287" s="23"/>
      <c r="W287" s="23"/>
      <c r="X287" s="23"/>
      <c r="Y287" s="23"/>
      <c r="Z287" s="23"/>
      <c r="AA287" s="23"/>
      <c r="AB287" s="23"/>
      <c r="AC287" s="23"/>
      <c r="AD287" s="23"/>
      <c r="AE287" s="23"/>
      <c r="AF287" s="23"/>
      <c r="AG287" s="23"/>
      <c r="AH287" s="23"/>
      <c r="AI287" s="23"/>
      <c r="AJ287" s="23"/>
      <c r="AK287" s="23"/>
      <c r="AL287" s="23"/>
      <c r="AM287" s="23"/>
      <c r="AN287" s="23"/>
      <c r="AO287" s="23"/>
      <c r="AP287" s="23"/>
      <c r="AQ287" s="23"/>
      <c r="AR287" s="23"/>
      <c r="AS287" s="23"/>
      <c r="AT287" s="23"/>
      <c r="AU287" s="23"/>
      <c r="AV287" s="23"/>
      <c r="AW287" s="23"/>
      <c r="AX287" s="23"/>
      <c r="AY287" s="23"/>
      <c r="AZ287" s="23"/>
      <c r="BA287" s="23"/>
      <c r="BB287" s="23"/>
      <c r="BC287" s="23"/>
      <c r="BD287" s="23"/>
      <c r="BE287" s="23"/>
      <c r="BF287" s="23"/>
      <c r="BG287" s="23"/>
      <c r="BH287" s="23"/>
      <c r="BI287" s="23"/>
      <c r="BJ287" s="23"/>
      <c r="BK287" s="23"/>
      <c r="BL287" s="23"/>
      <c r="BM287" s="23"/>
      <c r="BN287" s="23"/>
      <c r="BO287" s="23"/>
      <c r="BP287" s="23"/>
      <c r="BQ287" s="23"/>
      <c r="BR287" s="23"/>
      <c r="BS287" s="23"/>
      <c r="BT287" s="23"/>
      <c r="BU287" s="23"/>
      <c r="BV287" s="23"/>
      <c r="BW287" s="23"/>
      <c r="BX287" s="23"/>
      <c r="BY287" s="23"/>
      <c r="BZ287" s="23"/>
      <c r="CA287" s="23"/>
      <c r="CB287" s="23"/>
      <c r="CC287" s="23"/>
      <c r="CD287" s="23"/>
      <c r="CE287" s="23"/>
      <c r="CF287" s="23"/>
      <c r="CG287" s="23"/>
      <c r="CH287" s="23"/>
      <c r="CI287" s="23"/>
      <c r="CJ287" s="23"/>
      <c r="CK287" s="23"/>
      <c r="CL287" s="23"/>
      <c r="CM287" s="23"/>
      <c r="CN287" s="23"/>
      <c r="CO287" s="23"/>
      <c r="CP287" s="23"/>
      <c r="CQ287" s="23"/>
      <c r="CR287" s="23"/>
      <c r="CS287" s="23"/>
      <c r="CT287" s="23"/>
      <c r="CU287" s="23"/>
      <c r="CV287" s="23"/>
      <c r="CW287" s="23"/>
      <c r="CX287" s="23"/>
      <c r="CY287" s="23"/>
      <c r="CZ287" s="23"/>
      <c r="DA287" s="23"/>
      <c r="DB287" s="23"/>
      <c r="DC287" s="23"/>
      <c r="DD287" s="23"/>
      <c r="DE287" s="23"/>
      <c r="DF287" s="23"/>
      <c r="DG287" s="23"/>
      <c r="DH287" s="23"/>
      <c r="DI287" s="23"/>
      <c r="DJ287" s="23"/>
      <c r="DK287" s="23"/>
      <c r="DL287" s="23"/>
      <c r="DM287" s="23"/>
      <c r="DN287" s="23"/>
      <c r="DO287" s="23"/>
      <c r="DP287" s="23"/>
      <c r="DQ287" s="23"/>
      <c r="DR287" s="23"/>
      <c r="DS287" s="23"/>
      <c r="DT287" s="23"/>
      <c r="DU287" s="23"/>
      <c r="DV287" s="23"/>
      <c r="DW287" s="23"/>
      <c r="DX287" s="23"/>
      <c r="DY287" s="23"/>
      <c r="DZ287" s="23"/>
      <c r="EA287" s="23"/>
      <c r="EB287" s="23"/>
      <c r="EC287" s="23"/>
      <c r="ED287" s="23"/>
      <c r="EE287" s="23"/>
      <c r="EF287" s="23"/>
      <c r="EG287" s="23"/>
      <c r="EH287" s="23"/>
      <c r="EI287" s="23"/>
      <c r="EJ287" s="23"/>
      <c r="EK287" s="23"/>
      <c r="EL287" s="23"/>
      <c r="EM287" s="23"/>
      <c r="EN287" s="23"/>
      <c r="EO287" s="23"/>
      <c r="EP287" s="23"/>
      <c r="EQ287" s="23"/>
      <c r="ER287" s="23"/>
      <c r="ES287" s="23"/>
      <c r="ET287" s="23"/>
      <c r="EU287" s="23"/>
      <c r="EV287" s="23"/>
      <c r="EW287" s="23"/>
      <c r="EX287" s="23"/>
      <c r="EY287" s="23"/>
      <c r="EZ287" s="23"/>
      <c r="FA287" s="23"/>
      <c r="FB287" s="23"/>
      <c r="FC287" s="23"/>
      <c r="FD287" s="23"/>
      <c r="FE287" s="23"/>
      <c r="FF287" s="23"/>
      <c r="FG287" s="23"/>
      <c r="FH287" s="23"/>
      <c r="FI287" s="23"/>
      <c r="FJ287" s="23"/>
    </row>
    <row r="288" spans="1:166" ht="42" x14ac:dyDescent="0.35">
      <c r="A288" s="24" t="s">
        <v>203</v>
      </c>
      <c r="B288" s="16" t="s">
        <v>264</v>
      </c>
      <c r="C288" s="22" t="s">
        <v>12</v>
      </c>
      <c r="D288" s="22"/>
      <c r="E288" s="22" t="s">
        <v>13</v>
      </c>
      <c r="F288" s="22"/>
      <c r="G288" s="22"/>
      <c r="H288" s="22"/>
      <c r="I288" s="22"/>
      <c r="J288" s="22"/>
      <c r="K288" s="22"/>
      <c r="L288" s="22"/>
      <c r="M288" s="22"/>
      <c r="N288" s="22"/>
      <c r="O288" s="22" t="s">
        <v>204</v>
      </c>
      <c r="P288" s="22"/>
      <c r="Q288" s="22"/>
      <c r="R288" s="22"/>
      <c r="S288" s="22"/>
      <c r="T288" s="22"/>
      <c r="U288" s="22"/>
      <c r="V288" s="22"/>
      <c r="W288" s="22"/>
      <c r="X288" s="22"/>
      <c r="Y288" s="22" t="s">
        <v>205</v>
      </c>
      <c r="Z288" s="22"/>
      <c r="AA288" s="22"/>
      <c r="AB288" s="22"/>
      <c r="AC288" s="22"/>
      <c r="AD288" s="22"/>
      <c r="AE288" s="22"/>
      <c r="AF288" s="22"/>
      <c r="AG288" s="22"/>
      <c r="AH288" s="22"/>
      <c r="AI288" s="22" t="s">
        <v>268</v>
      </c>
      <c r="AJ288" s="22"/>
      <c r="AK288" s="22"/>
      <c r="AL288" s="22" t="s">
        <v>14</v>
      </c>
      <c r="AM288" s="22"/>
      <c r="AN288" s="22"/>
      <c r="AO288" s="22" t="s">
        <v>218</v>
      </c>
      <c r="AP288" s="22"/>
      <c r="AQ288" s="22"/>
      <c r="AR288" s="22"/>
      <c r="AS288" s="22"/>
      <c r="AT288" s="22"/>
      <c r="AU288" s="22"/>
      <c r="AV288" s="22" t="s">
        <v>219</v>
      </c>
      <c r="AW288" s="22"/>
      <c r="AX288" s="22"/>
      <c r="AY288" s="22" t="s">
        <v>220</v>
      </c>
      <c r="AZ288" s="22"/>
      <c r="BA288" s="22"/>
      <c r="BB288" s="22" t="s">
        <v>206</v>
      </c>
      <c r="BC288" s="22"/>
      <c r="BD288" s="22" t="s">
        <v>207</v>
      </c>
      <c r="BE288" s="22"/>
      <c r="BF288" s="22" t="s">
        <v>208</v>
      </c>
      <c r="BG288" s="22"/>
      <c r="BH288" s="22" t="s">
        <v>15</v>
      </c>
      <c r="BI288" s="22"/>
      <c r="BJ288" s="22" t="s">
        <v>16</v>
      </c>
      <c r="BK288" s="22"/>
      <c r="BL288" s="22" t="s">
        <v>17</v>
      </c>
      <c r="BM288" s="22"/>
      <c r="BN288" s="22" t="s">
        <v>18</v>
      </c>
      <c r="BO288" s="22"/>
      <c r="BP288" s="22"/>
      <c r="BQ288" s="22" t="s">
        <v>221</v>
      </c>
      <c r="BR288" s="22"/>
      <c r="BS288" s="22"/>
      <c r="BT288" s="22" t="s">
        <v>222</v>
      </c>
      <c r="BU288" s="22"/>
      <c r="BV288" s="22"/>
      <c r="BW288" s="22" t="s">
        <v>19</v>
      </c>
      <c r="BX288" s="22"/>
      <c r="BY288" s="22" t="s">
        <v>20</v>
      </c>
      <c r="BZ288" s="22"/>
      <c r="CA288" s="22" t="s">
        <v>21</v>
      </c>
      <c r="CB288" s="22"/>
      <c r="CC288" s="22"/>
      <c r="CD288" s="22" t="s">
        <v>22</v>
      </c>
      <c r="CE288" s="22"/>
      <c r="CF288" s="22"/>
      <c r="CG288" s="22" t="s">
        <v>23</v>
      </c>
      <c r="CH288" s="22"/>
      <c r="CI288" s="22"/>
      <c r="CJ288" s="22"/>
      <c r="CK288" s="22" t="s">
        <v>25</v>
      </c>
      <c r="CL288" s="22"/>
      <c r="CM288" s="22"/>
      <c r="CN288" s="22"/>
      <c r="CO288" s="22" t="s">
        <v>26</v>
      </c>
      <c r="CP288" s="22"/>
      <c r="CQ288" s="22"/>
      <c r="CR288" s="22" t="s">
        <v>27</v>
      </c>
      <c r="CS288" s="22"/>
      <c r="CT288" s="22" t="s">
        <v>28</v>
      </c>
      <c r="CU288" s="22"/>
      <c r="CV288" s="16" t="s">
        <v>29</v>
      </c>
      <c r="CW288" s="22" t="s">
        <v>30</v>
      </c>
      <c r="CX288" s="22"/>
      <c r="CY288" s="22"/>
      <c r="CZ288" s="22"/>
      <c r="DA288" s="22"/>
      <c r="DB288" s="22"/>
      <c r="DC288" s="22"/>
      <c r="DD288" s="22"/>
      <c r="DE288" s="22"/>
      <c r="DF288" s="22" t="s">
        <v>31</v>
      </c>
      <c r="DG288" s="22"/>
      <c r="DH288" s="22"/>
      <c r="DI288" s="22"/>
      <c r="DJ288" s="22"/>
      <c r="DK288" s="22"/>
      <c r="DL288" s="22"/>
      <c r="DM288" s="22"/>
      <c r="DN288" s="22"/>
      <c r="DO288" s="22" t="s">
        <v>32</v>
      </c>
      <c r="DP288" s="22"/>
      <c r="DQ288" s="22"/>
      <c r="DR288" s="22"/>
      <c r="DS288" s="22"/>
      <c r="DT288" s="22"/>
      <c r="DU288" s="22"/>
      <c r="DV288" s="22"/>
      <c r="DW288" s="22"/>
      <c r="DX288" s="22" t="s">
        <v>33</v>
      </c>
      <c r="DY288" s="22"/>
      <c r="DZ288" s="22"/>
      <c r="EA288" s="22"/>
      <c r="EB288" s="22"/>
      <c r="EC288" s="22"/>
      <c r="ED288" s="22" t="s">
        <v>34</v>
      </c>
      <c r="EE288" s="22"/>
      <c r="EF288" s="22"/>
      <c r="EG288" s="22"/>
      <c r="EH288" s="22"/>
      <c r="EI288" s="22"/>
      <c r="EJ288" s="22" t="s">
        <v>35</v>
      </c>
      <c r="EK288" s="22"/>
      <c r="EL288" s="22"/>
      <c r="EM288" s="22"/>
      <c r="EN288" s="22"/>
      <c r="EO288" s="22"/>
      <c r="EP288" s="22" t="s">
        <v>36</v>
      </c>
      <c r="EQ288" s="22"/>
      <c r="ER288" s="22"/>
      <c r="ES288" s="22"/>
      <c r="ET288" s="22"/>
      <c r="EU288" s="22"/>
      <c r="EV288" s="22"/>
      <c r="EW288" s="22" t="s">
        <v>37</v>
      </c>
      <c r="EX288" s="22"/>
      <c r="EY288" s="22"/>
      <c r="EZ288" s="22"/>
      <c r="FA288" s="22"/>
      <c r="FB288" s="22"/>
      <c r="FC288" s="22"/>
      <c r="FD288" s="22" t="s">
        <v>38</v>
      </c>
      <c r="FE288" s="22"/>
      <c r="FF288" s="22"/>
      <c r="FG288" s="22"/>
      <c r="FH288" s="22"/>
      <c r="FI288" s="22"/>
      <c r="FJ288" s="22"/>
    </row>
    <row r="289" spans="1:166" ht="31.5" x14ac:dyDescent="0.35">
      <c r="A289" s="24"/>
      <c r="B289" s="16" t="s">
        <v>1</v>
      </c>
      <c r="C289" s="16" t="s">
        <v>39</v>
      </c>
      <c r="D289" s="16" t="s">
        <v>40</v>
      </c>
      <c r="E289" s="16" t="s">
        <v>41</v>
      </c>
      <c r="F289" s="16" t="s">
        <v>42</v>
      </c>
      <c r="G289" s="16" t="s">
        <v>43</v>
      </c>
      <c r="H289" s="16" t="s">
        <v>44</v>
      </c>
      <c r="I289" s="16" t="s">
        <v>45</v>
      </c>
      <c r="J289" s="16" t="s">
        <v>46</v>
      </c>
      <c r="K289" s="16" t="s">
        <v>47</v>
      </c>
      <c r="L289" s="16" t="s">
        <v>48</v>
      </c>
      <c r="M289" s="16" t="s">
        <v>49</v>
      </c>
      <c r="N289" s="16" t="s">
        <v>209</v>
      </c>
      <c r="O289" s="16" t="s">
        <v>41</v>
      </c>
      <c r="P289" s="16" t="s">
        <v>42</v>
      </c>
      <c r="Q289" s="16" t="s">
        <v>43</v>
      </c>
      <c r="R289" s="16" t="s">
        <v>44</v>
      </c>
      <c r="S289" s="16" t="s">
        <v>45</v>
      </c>
      <c r="T289" s="16" t="s">
        <v>46</v>
      </c>
      <c r="U289" s="16" t="s">
        <v>47</v>
      </c>
      <c r="V289" s="16" t="s">
        <v>48</v>
      </c>
      <c r="W289" s="16" t="s">
        <v>49</v>
      </c>
      <c r="X289" s="16" t="s">
        <v>209</v>
      </c>
      <c r="Y289" s="16" t="s">
        <v>41</v>
      </c>
      <c r="Z289" s="16" t="s">
        <v>42</v>
      </c>
      <c r="AA289" s="16" t="s">
        <v>43</v>
      </c>
      <c r="AB289" s="16" t="s">
        <v>44</v>
      </c>
      <c r="AC289" s="16" t="s">
        <v>45</v>
      </c>
      <c r="AD289" s="16" t="s">
        <v>46</v>
      </c>
      <c r="AE289" s="16" t="s">
        <v>47</v>
      </c>
      <c r="AF289" s="16" t="s">
        <v>48</v>
      </c>
      <c r="AG289" s="16" t="s">
        <v>49</v>
      </c>
      <c r="AH289" s="16" t="s">
        <v>209</v>
      </c>
      <c r="AI289" s="16" t="s">
        <v>269</v>
      </c>
      <c r="AJ289" s="16" t="s">
        <v>270</v>
      </c>
      <c r="AK289" s="16" t="s">
        <v>271</v>
      </c>
      <c r="AL289" s="16" t="s">
        <v>50</v>
      </c>
      <c r="AM289" s="16" t="s">
        <v>210</v>
      </c>
      <c r="AN289" s="16" t="s">
        <v>211</v>
      </c>
      <c r="AO289" s="16" t="s">
        <v>223</v>
      </c>
      <c r="AP289" s="16" t="s">
        <v>224</v>
      </c>
      <c r="AQ289" s="16" t="s">
        <v>225</v>
      </c>
      <c r="AR289" s="16" t="s">
        <v>226</v>
      </c>
      <c r="AS289" s="16" t="s">
        <v>52</v>
      </c>
      <c r="AT289" s="16" t="s">
        <v>227</v>
      </c>
      <c r="AU289" s="16" t="s">
        <v>228</v>
      </c>
      <c r="AV289" s="16" t="s">
        <v>52</v>
      </c>
      <c r="AW289" s="16" t="s">
        <v>227</v>
      </c>
      <c r="AX289" s="16" t="s">
        <v>228</v>
      </c>
      <c r="AY289" s="16" t="s">
        <v>52</v>
      </c>
      <c r="AZ289" s="16" t="s">
        <v>227</v>
      </c>
      <c r="BA289" s="16" t="s">
        <v>228</v>
      </c>
      <c r="BB289" s="16" t="s">
        <v>212</v>
      </c>
      <c r="BC289" s="16" t="s">
        <v>213</v>
      </c>
      <c r="BD289" s="16" t="s">
        <v>212</v>
      </c>
      <c r="BE289" s="16" t="s">
        <v>213</v>
      </c>
      <c r="BF289" s="16" t="s">
        <v>212</v>
      </c>
      <c r="BG289" s="16" t="s">
        <v>213</v>
      </c>
      <c r="BH289" s="16" t="s">
        <v>53</v>
      </c>
      <c r="BI289" s="16" t="s">
        <v>54</v>
      </c>
      <c r="BJ289" s="16" t="s">
        <v>53</v>
      </c>
      <c r="BK289" s="16" t="s">
        <v>54</v>
      </c>
      <c r="BL289" s="16" t="s">
        <v>53</v>
      </c>
      <c r="BM289" s="16" t="s">
        <v>54</v>
      </c>
      <c r="BN289" s="16" t="s">
        <v>277</v>
      </c>
      <c r="BO289" s="16" t="s">
        <v>278</v>
      </c>
      <c r="BP289" s="16" t="s">
        <v>55</v>
      </c>
      <c r="BQ289" s="16" t="s">
        <v>277</v>
      </c>
      <c r="BR289" s="16" t="s">
        <v>278</v>
      </c>
      <c r="BS289" s="16" t="s">
        <v>55</v>
      </c>
      <c r="BT289" s="16" t="s">
        <v>277</v>
      </c>
      <c r="BU289" s="16" t="s">
        <v>278</v>
      </c>
      <c r="BV289" s="16" t="s">
        <v>55</v>
      </c>
      <c r="BW289" s="16" t="s">
        <v>56</v>
      </c>
      <c r="BX289" s="16" t="s">
        <v>57</v>
      </c>
      <c r="BY289" s="16" t="s">
        <v>58</v>
      </c>
      <c r="BZ289" s="16" t="s">
        <v>59</v>
      </c>
      <c r="CA289" s="16" t="s">
        <v>52</v>
      </c>
      <c r="CB289" s="16" t="s">
        <v>51</v>
      </c>
      <c r="CC289" s="16" t="s">
        <v>60</v>
      </c>
      <c r="CD289" s="16" t="s">
        <v>61</v>
      </c>
      <c r="CE289" s="16" t="s">
        <v>62</v>
      </c>
      <c r="CF289" s="16" t="s">
        <v>63</v>
      </c>
      <c r="CG289" s="16" t="s">
        <v>64</v>
      </c>
      <c r="CH289" s="16" t="s">
        <v>65</v>
      </c>
      <c r="CI289" s="16" t="s">
        <v>66</v>
      </c>
      <c r="CJ289" s="16" t="s">
        <v>67</v>
      </c>
      <c r="CK289" s="16" t="s">
        <v>71</v>
      </c>
      <c r="CL289" s="16" t="s">
        <v>72</v>
      </c>
      <c r="CM289" s="16" t="s">
        <v>73</v>
      </c>
      <c r="CN289" s="16" t="s">
        <v>74</v>
      </c>
      <c r="CO289" s="16" t="s">
        <v>75</v>
      </c>
      <c r="CP289" s="16" t="s">
        <v>76</v>
      </c>
      <c r="CQ289" s="16" t="s">
        <v>77</v>
      </c>
      <c r="CR289" s="16" t="s">
        <v>78</v>
      </c>
      <c r="CS289" s="16" t="s">
        <v>229</v>
      </c>
      <c r="CT289" s="16" t="s">
        <v>79</v>
      </c>
      <c r="CU289" s="16" t="s">
        <v>80</v>
      </c>
      <c r="CV289" s="16" t="s">
        <v>79</v>
      </c>
      <c r="CW289" s="16" t="s">
        <v>83</v>
      </c>
      <c r="CX289" s="16" t="s">
        <v>84</v>
      </c>
      <c r="CY289" s="16" t="s">
        <v>85</v>
      </c>
      <c r="CZ289" s="16" t="s">
        <v>86</v>
      </c>
      <c r="DA289" s="16" t="s">
        <v>87</v>
      </c>
      <c r="DB289" s="16" t="s">
        <v>88</v>
      </c>
      <c r="DC289" s="16" t="s">
        <v>89</v>
      </c>
      <c r="DD289" s="16" t="s">
        <v>90</v>
      </c>
      <c r="DE289" s="16" t="s">
        <v>91</v>
      </c>
      <c r="DF289" s="16" t="s">
        <v>83</v>
      </c>
      <c r="DG289" s="16" t="s">
        <v>84</v>
      </c>
      <c r="DH289" s="16" t="s">
        <v>85</v>
      </c>
      <c r="DI289" s="16" t="s">
        <v>86</v>
      </c>
      <c r="DJ289" s="16" t="s">
        <v>87</v>
      </c>
      <c r="DK289" s="16" t="s">
        <v>88</v>
      </c>
      <c r="DL289" s="16" t="s">
        <v>89</v>
      </c>
      <c r="DM289" s="16" t="s">
        <v>90</v>
      </c>
      <c r="DN289" s="16" t="s">
        <v>91</v>
      </c>
      <c r="DO289" s="16" t="s">
        <v>83</v>
      </c>
      <c r="DP289" s="16" t="s">
        <v>84</v>
      </c>
      <c r="DQ289" s="16" t="s">
        <v>85</v>
      </c>
      <c r="DR289" s="16" t="s">
        <v>86</v>
      </c>
      <c r="DS289" s="16" t="s">
        <v>87</v>
      </c>
      <c r="DT289" s="16" t="s">
        <v>88</v>
      </c>
      <c r="DU289" s="16" t="s">
        <v>89</v>
      </c>
      <c r="DV289" s="16" t="s">
        <v>90</v>
      </c>
      <c r="DW289" s="16" t="s">
        <v>91</v>
      </c>
      <c r="DX289" s="16" t="s">
        <v>92</v>
      </c>
      <c r="DY289" s="16" t="s">
        <v>93</v>
      </c>
      <c r="DZ289" s="16" t="s">
        <v>214</v>
      </c>
      <c r="EA289" s="16" t="s">
        <v>215</v>
      </c>
      <c r="EB289" s="16" t="s">
        <v>216</v>
      </c>
      <c r="EC289" s="16" t="s">
        <v>94</v>
      </c>
      <c r="ED289" s="16" t="s">
        <v>92</v>
      </c>
      <c r="EE289" s="16" t="s">
        <v>93</v>
      </c>
      <c r="EF289" s="16" t="s">
        <v>214</v>
      </c>
      <c r="EG289" s="16" t="s">
        <v>215</v>
      </c>
      <c r="EH289" s="16" t="s">
        <v>216</v>
      </c>
      <c r="EI289" s="16" t="s">
        <v>94</v>
      </c>
      <c r="EJ289" s="16" t="s">
        <v>92</v>
      </c>
      <c r="EK289" s="16" t="s">
        <v>93</v>
      </c>
      <c r="EL289" s="16" t="s">
        <v>214</v>
      </c>
      <c r="EM289" s="16" t="s">
        <v>215</v>
      </c>
      <c r="EN289" s="16" t="s">
        <v>216</v>
      </c>
      <c r="EO289" s="16" t="s">
        <v>94</v>
      </c>
      <c r="EP289" s="16" t="s">
        <v>95</v>
      </c>
      <c r="EQ289" s="16" t="s">
        <v>96</v>
      </c>
      <c r="ER289" s="16" t="s">
        <v>97</v>
      </c>
      <c r="ES289" s="16" t="s">
        <v>98</v>
      </c>
      <c r="ET289" s="16" t="s">
        <v>272</v>
      </c>
      <c r="EU289" s="16" t="s">
        <v>99</v>
      </c>
      <c r="EV289" s="16" t="s">
        <v>100</v>
      </c>
      <c r="EW289" s="16" t="s">
        <v>95</v>
      </c>
      <c r="EX289" s="16" t="s">
        <v>96</v>
      </c>
      <c r="EY289" s="16" t="s">
        <v>97</v>
      </c>
      <c r="EZ289" s="16" t="s">
        <v>98</v>
      </c>
      <c r="FA289" s="16" t="s">
        <v>272</v>
      </c>
      <c r="FB289" s="16" t="s">
        <v>99</v>
      </c>
      <c r="FC289" s="16" t="s">
        <v>100</v>
      </c>
      <c r="FD289" s="16" t="s">
        <v>95</v>
      </c>
      <c r="FE289" s="16" t="s">
        <v>96</v>
      </c>
      <c r="FF289" s="16" t="s">
        <v>97</v>
      </c>
      <c r="FG289" s="16" t="s">
        <v>98</v>
      </c>
      <c r="FH289" s="16" t="s">
        <v>272</v>
      </c>
      <c r="FI289" s="16" t="s">
        <v>99</v>
      </c>
      <c r="FJ289" s="16" t="s">
        <v>100</v>
      </c>
    </row>
    <row r="290" spans="1:166" x14ac:dyDescent="0.35">
      <c r="A290" s="15" t="s">
        <v>2</v>
      </c>
      <c r="B290" s="14">
        <v>2289</v>
      </c>
      <c r="C290" s="14">
        <v>1166</v>
      </c>
      <c r="D290" s="14">
        <v>1110</v>
      </c>
      <c r="E290" s="14">
        <v>77</v>
      </c>
      <c r="F290" s="14">
        <v>129</v>
      </c>
      <c r="G290" s="14">
        <v>264</v>
      </c>
      <c r="H290" s="14">
        <v>347</v>
      </c>
      <c r="I290" s="14">
        <v>390</v>
      </c>
      <c r="J290" s="14">
        <v>418</v>
      </c>
      <c r="K290" s="14">
        <v>436</v>
      </c>
      <c r="L290" s="14">
        <v>229</v>
      </c>
      <c r="M290" s="14">
        <v>1625</v>
      </c>
      <c r="N290" s="14">
        <v>664</v>
      </c>
      <c r="O290" s="14">
        <v>41</v>
      </c>
      <c r="P290" s="14">
        <v>66</v>
      </c>
      <c r="Q290" s="14">
        <v>134</v>
      </c>
      <c r="R290" s="14">
        <v>170</v>
      </c>
      <c r="S290" s="14">
        <v>214</v>
      </c>
      <c r="T290" s="14">
        <v>209</v>
      </c>
      <c r="U290" s="14">
        <v>226</v>
      </c>
      <c r="V290" s="14">
        <v>107</v>
      </c>
      <c r="W290" s="14">
        <v>833</v>
      </c>
      <c r="X290" s="14">
        <v>333</v>
      </c>
      <c r="Y290" s="14">
        <v>36</v>
      </c>
      <c r="Z290" s="14">
        <v>63</v>
      </c>
      <c r="AA290" s="14">
        <v>130</v>
      </c>
      <c r="AB290" s="14">
        <v>178</v>
      </c>
      <c r="AC290" s="14">
        <v>176</v>
      </c>
      <c r="AD290" s="14">
        <v>207</v>
      </c>
      <c r="AE290" s="14">
        <v>204</v>
      </c>
      <c r="AF290" s="14">
        <v>117</v>
      </c>
      <c r="AG290" s="14">
        <v>789</v>
      </c>
      <c r="AH290" s="14">
        <v>321</v>
      </c>
      <c r="AI290" s="14">
        <v>1884</v>
      </c>
      <c r="AJ290" s="14">
        <v>968</v>
      </c>
      <c r="AK290" s="14">
        <v>910</v>
      </c>
      <c r="AL290" s="14">
        <v>406</v>
      </c>
      <c r="AM290" s="14">
        <v>198</v>
      </c>
      <c r="AN290" s="14">
        <v>201</v>
      </c>
      <c r="AO290" s="14">
        <v>22</v>
      </c>
      <c r="AP290" s="14">
        <v>81</v>
      </c>
      <c r="AQ290" s="14">
        <v>131</v>
      </c>
      <c r="AR290" s="14">
        <v>171</v>
      </c>
      <c r="AS290" s="14">
        <v>235</v>
      </c>
      <c r="AT290" s="14">
        <v>103</v>
      </c>
      <c r="AU290" s="14">
        <v>302</v>
      </c>
      <c r="AV290" s="14">
        <v>112</v>
      </c>
      <c r="AW290" s="14">
        <v>47</v>
      </c>
      <c r="AX290" s="14">
        <v>151</v>
      </c>
      <c r="AY290" s="14">
        <v>118</v>
      </c>
      <c r="AZ290" s="14">
        <v>53</v>
      </c>
      <c r="BA290" s="14">
        <v>148</v>
      </c>
      <c r="BB290" s="14">
        <v>817</v>
      </c>
      <c r="BC290" s="14">
        <v>1472</v>
      </c>
      <c r="BD290" s="14">
        <v>411</v>
      </c>
      <c r="BE290" s="14">
        <v>756</v>
      </c>
      <c r="BF290" s="14">
        <v>407</v>
      </c>
      <c r="BG290" s="14">
        <v>704</v>
      </c>
      <c r="BH290" s="14">
        <v>2063</v>
      </c>
      <c r="BI290" s="14">
        <v>226</v>
      </c>
      <c r="BJ290" s="14">
        <v>1048</v>
      </c>
      <c r="BK290" s="14">
        <v>118</v>
      </c>
      <c r="BL290" s="14">
        <v>1003</v>
      </c>
      <c r="BM290" s="14">
        <v>108</v>
      </c>
      <c r="BN290" s="14">
        <v>626</v>
      </c>
      <c r="BO290" s="14">
        <v>1327</v>
      </c>
      <c r="BP290" s="14">
        <v>214</v>
      </c>
      <c r="BQ290" s="14">
        <v>285</v>
      </c>
      <c r="BR290" s="14">
        <v>698</v>
      </c>
      <c r="BS290" s="14">
        <v>111</v>
      </c>
      <c r="BT290" s="14">
        <v>330</v>
      </c>
      <c r="BU290" s="14">
        <v>628</v>
      </c>
      <c r="BV290" s="14">
        <v>102</v>
      </c>
      <c r="BW290" s="14">
        <v>518</v>
      </c>
      <c r="BX290" s="14">
        <v>759</v>
      </c>
      <c r="BY290" s="14">
        <v>391</v>
      </c>
      <c r="BZ290" s="14">
        <v>898</v>
      </c>
      <c r="CA290" s="14">
        <v>260</v>
      </c>
      <c r="CB290" s="14">
        <v>798</v>
      </c>
      <c r="CC290" s="14">
        <v>990</v>
      </c>
      <c r="CD290" s="14">
        <v>394</v>
      </c>
      <c r="CE290" s="14">
        <v>555</v>
      </c>
      <c r="CF290" s="14">
        <v>1136</v>
      </c>
      <c r="CG290" s="14">
        <v>344</v>
      </c>
      <c r="CH290" s="14">
        <v>789</v>
      </c>
      <c r="CI290" s="14">
        <v>906</v>
      </c>
      <c r="CJ290" s="14">
        <v>475</v>
      </c>
      <c r="CK290" s="14">
        <v>1809</v>
      </c>
      <c r="CL290" s="14">
        <v>992</v>
      </c>
      <c r="CM290" s="14">
        <v>818</v>
      </c>
      <c r="CN290" s="14">
        <v>480</v>
      </c>
      <c r="CO290" s="14">
        <v>1109</v>
      </c>
      <c r="CP290" s="14">
        <v>967</v>
      </c>
      <c r="CQ290" s="14">
        <v>214</v>
      </c>
      <c r="CR290" s="14">
        <v>730</v>
      </c>
      <c r="CS290" s="14">
        <v>1322</v>
      </c>
      <c r="CT290" s="14">
        <v>1052</v>
      </c>
      <c r="CU290" s="14">
        <v>1235</v>
      </c>
      <c r="CV290" s="14">
        <v>196</v>
      </c>
      <c r="CW290" s="14">
        <v>66</v>
      </c>
      <c r="CX290" s="14">
        <v>163</v>
      </c>
      <c r="CY290" s="14">
        <v>430</v>
      </c>
      <c r="CZ290" s="14">
        <v>422</v>
      </c>
      <c r="DA290" s="14">
        <v>391</v>
      </c>
      <c r="DB290" s="14">
        <v>346</v>
      </c>
      <c r="DC290" s="14">
        <v>265</v>
      </c>
      <c r="DD290" s="14">
        <v>130</v>
      </c>
      <c r="DE290" s="14">
        <v>77</v>
      </c>
      <c r="DF290" s="14">
        <v>28</v>
      </c>
      <c r="DG290" s="14">
        <v>79</v>
      </c>
      <c r="DH290" s="14">
        <v>226</v>
      </c>
      <c r="DI290" s="14">
        <v>209</v>
      </c>
      <c r="DJ290" s="14">
        <v>214</v>
      </c>
      <c r="DK290" s="14">
        <v>170</v>
      </c>
      <c r="DL290" s="14">
        <v>133</v>
      </c>
      <c r="DM290" s="14">
        <v>67</v>
      </c>
      <c r="DN290" s="14">
        <v>41</v>
      </c>
      <c r="DO290" s="14">
        <v>35</v>
      </c>
      <c r="DP290" s="14">
        <v>82</v>
      </c>
      <c r="DQ290" s="14">
        <v>198</v>
      </c>
      <c r="DR290" s="14">
        <v>211</v>
      </c>
      <c r="DS290" s="14">
        <v>177</v>
      </c>
      <c r="DT290" s="14">
        <v>176</v>
      </c>
      <c r="DU290" s="14">
        <v>131</v>
      </c>
      <c r="DV290" s="14">
        <v>63</v>
      </c>
      <c r="DW290" s="14">
        <v>36</v>
      </c>
      <c r="DX290" s="14">
        <v>28</v>
      </c>
      <c r="DY290" s="14">
        <v>289</v>
      </c>
      <c r="DZ290" s="14">
        <v>534</v>
      </c>
      <c r="EA290" s="14">
        <v>691</v>
      </c>
      <c r="EB290" s="14">
        <v>520</v>
      </c>
      <c r="EC290" s="14">
        <v>229</v>
      </c>
      <c r="ED290" s="14">
        <v>16</v>
      </c>
      <c r="EE290" s="14">
        <v>148</v>
      </c>
      <c r="EF290" s="14">
        <v>262</v>
      </c>
      <c r="EG290" s="14">
        <v>383</v>
      </c>
      <c r="EH290" s="14">
        <v>250</v>
      </c>
      <c r="EI290" s="14">
        <v>107</v>
      </c>
      <c r="EJ290" s="14">
        <v>12</v>
      </c>
      <c r="EK290" s="14">
        <v>140</v>
      </c>
      <c r="EL290" s="14">
        <v>272</v>
      </c>
      <c r="EM290" s="14">
        <v>306</v>
      </c>
      <c r="EN290" s="14">
        <v>264</v>
      </c>
      <c r="EO290" s="14">
        <v>117</v>
      </c>
      <c r="EP290" s="14">
        <v>66</v>
      </c>
      <c r="EQ290" s="14">
        <v>340</v>
      </c>
      <c r="ER290" s="14">
        <v>611</v>
      </c>
      <c r="ES290" s="14">
        <v>582</v>
      </c>
      <c r="ET290" s="14">
        <v>464</v>
      </c>
      <c r="EU290" s="14">
        <v>150</v>
      </c>
      <c r="EV290" s="14">
        <v>77</v>
      </c>
      <c r="EW290" s="14">
        <v>28</v>
      </c>
      <c r="EX290" s="14">
        <v>169</v>
      </c>
      <c r="EY290" s="14">
        <v>305</v>
      </c>
      <c r="EZ290" s="14">
        <v>314</v>
      </c>
      <c r="FA290" s="14">
        <v>232</v>
      </c>
      <c r="FB290" s="14">
        <v>77</v>
      </c>
      <c r="FC290" s="14">
        <v>41</v>
      </c>
      <c r="FD290" s="14">
        <v>35</v>
      </c>
      <c r="FE290" s="14">
        <v>166</v>
      </c>
      <c r="FF290" s="14">
        <v>301</v>
      </c>
      <c r="FG290" s="14">
        <v>268</v>
      </c>
      <c r="FH290" s="14">
        <v>233</v>
      </c>
      <c r="FI290" s="14">
        <v>72</v>
      </c>
      <c r="FJ290" s="14">
        <v>36</v>
      </c>
    </row>
    <row r="291" spans="1:166" x14ac:dyDescent="0.35">
      <c r="A291" s="13" t="s">
        <v>79</v>
      </c>
      <c r="B291" s="10">
        <v>7.4814732810738999E-2</v>
      </c>
      <c r="C291" s="10">
        <v>6.8832536536017994E-2</v>
      </c>
      <c r="D291" s="10">
        <v>8.0425203331164805E-2</v>
      </c>
      <c r="E291" s="10">
        <v>2.1736687160146501E-2</v>
      </c>
      <c r="F291" s="12">
        <v>1.13017264756314E-2</v>
      </c>
      <c r="G291" s="10">
        <v>4.9622111973170201E-2</v>
      </c>
      <c r="H291" s="10">
        <v>4.9032861129731299E-2</v>
      </c>
      <c r="I291" s="10">
        <v>6.6823055290867794E-2</v>
      </c>
      <c r="J291" s="10">
        <v>5.7965981130639499E-2</v>
      </c>
      <c r="K291" s="11">
        <v>0.13235619221450901</v>
      </c>
      <c r="L291" s="11">
        <v>0.13151435181804</v>
      </c>
      <c r="M291" s="12">
        <v>5.1411364760697298E-2</v>
      </c>
      <c r="N291" s="11">
        <v>0.13206661955142401</v>
      </c>
      <c r="O291" s="10">
        <v>0</v>
      </c>
      <c r="P291" s="10">
        <v>1.7801573516109101E-2</v>
      </c>
      <c r="Q291" s="10">
        <v>4.1869600849455499E-2</v>
      </c>
      <c r="R291" s="10">
        <v>4.0849783749328003E-2</v>
      </c>
      <c r="S291" s="10">
        <v>5.2252724281133298E-2</v>
      </c>
      <c r="T291" s="10">
        <v>4.6796334919846798E-2</v>
      </c>
      <c r="U291" s="11">
        <v>0.14123340855561001</v>
      </c>
      <c r="V291" s="10">
        <v>0.122571088036296</v>
      </c>
      <c r="W291" s="12">
        <v>4.2295626236211199E-2</v>
      </c>
      <c r="X291" s="11">
        <v>0.135229349596863</v>
      </c>
      <c r="Y291" s="10">
        <v>0</v>
      </c>
      <c r="Z291" s="12">
        <v>0</v>
      </c>
      <c r="AA291" s="10">
        <v>5.76041553945809E-2</v>
      </c>
      <c r="AB291" s="10">
        <v>5.6844887710977801E-2</v>
      </c>
      <c r="AC291" s="10">
        <v>8.4571874279169901E-2</v>
      </c>
      <c r="AD291" s="10">
        <v>6.9978470485716204E-2</v>
      </c>
      <c r="AE291" s="11">
        <v>0.12633262788415101</v>
      </c>
      <c r="AF291" s="11">
        <v>0.12995416142562</v>
      </c>
      <c r="AG291" s="10">
        <v>6.1209274141940703E-2</v>
      </c>
      <c r="AH291" s="11">
        <v>0.12765263548261899</v>
      </c>
      <c r="AI291" s="12">
        <v>6.3771065896389895E-2</v>
      </c>
      <c r="AJ291" s="12">
        <v>6.0288623021396599E-2</v>
      </c>
      <c r="AK291" s="10">
        <v>6.7879501599064099E-2</v>
      </c>
      <c r="AL291" s="11">
        <v>0.126109362962814</v>
      </c>
      <c r="AM291" s="11">
        <v>0.110701788427432</v>
      </c>
      <c r="AN291" s="11">
        <v>0.13726092621112501</v>
      </c>
      <c r="AO291" s="10">
        <v>0</v>
      </c>
      <c r="AP291" s="11">
        <v>0.13883323523177399</v>
      </c>
      <c r="AQ291" s="10">
        <v>0.116565378141967</v>
      </c>
      <c r="AR291" s="11">
        <v>0.123597843808731</v>
      </c>
      <c r="AS291" s="11">
        <v>0.127934302601</v>
      </c>
      <c r="AT291" s="11">
        <v>0.14238315334562701</v>
      </c>
      <c r="AU291" s="11">
        <v>0.120538077810057</v>
      </c>
      <c r="AV291" s="10">
        <v>0.11674457610290399</v>
      </c>
      <c r="AW291" s="10">
        <v>0</v>
      </c>
      <c r="AX291" s="10">
        <v>9.9669757894421604E-2</v>
      </c>
      <c r="AY291" s="11">
        <v>0.12880111663589799</v>
      </c>
      <c r="AZ291" s="10">
        <v>0</v>
      </c>
      <c r="BA291" s="11">
        <v>0.13860031340411799</v>
      </c>
      <c r="BB291" s="12">
        <v>4.0707900653438302E-2</v>
      </c>
      <c r="BC291" s="11">
        <v>9.3747913521663104E-2</v>
      </c>
      <c r="BD291" s="12">
        <v>3.4818941666441901E-2</v>
      </c>
      <c r="BE291" s="10">
        <v>8.7315610818214803E-2</v>
      </c>
      <c r="BF291" s="12">
        <v>4.6653477463729998E-2</v>
      </c>
      <c r="BG291" s="11">
        <v>9.99401408918483E-2</v>
      </c>
      <c r="BH291" s="11">
        <v>8.1230767518280803E-2</v>
      </c>
      <c r="BI291" s="12">
        <v>1.62739663716687E-2</v>
      </c>
      <c r="BJ291" s="10">
        <v>7.4409736967488899E-2</v>
      </c>
      <c r="BK291" s="12">
        <v>1.9491793592228801E-2</v>
      </c>
      <c r="BL291" s="11">
        <v>8.7696269365921897E-2</v>
      </c>
      <c r="BM291" s="12">
        <v>1.2735951261514E-2</v>
      </c>
      <c r="BN291" s="11">
        <v>0.13826181367180801</v>
      </c>
      <c r="BO291" s="12">
        <v>5.98653054420668E-2</v>
      </c>
      <c r="BP291" s="12">
        <v>2.2126785056446701E-2</v>
      </c>
      <c r="BQ291" s="11">
        <v>0.14139463603961899</v>
      </c>
      <c r="BR291" s="12">
        <v>5.32038810685121E-2</v>
      </c>
      <c r="BS291" s="12">
        <v>2.0953280383813399E-2</v>
      </c>
      <c r="BT291" s="11">
        <v>0.13519754451327301</v>
      </c>
      <c r="BU291" s="10">
        <v>6.7406735270285401E-2</v>
      </c>
      <c r="BV291" s="12">
        <v>2.34034841799464E-2</v>
      </c>
      <c r="BW291" s="10">
        <v>6.22333156330356E-2</v>
      </c>
      <c r="BX291" s="12">
        <v>5.8826238408313899E-2</v>
      </c>
      <c r="BY291" s="10">
        <v>5.1485179669357402E-2</v>
      </c>
      <c r="BZ291" s="10">
        <v>6.4859469906756298E-2</v>
      </c>
      <c r="CA291" s="11">
        <v>0.112328224204726</v>
      </c>
      <c r="CB291" s="10">
        <v>6.5282529728875494E-2</v>
      </c>
      <c r="CC291" s="12">
        <v>6.0509515934993999E-2</v>
      </c>
      <c r="CD291" s="10">
        <v>7.29389584996427E-2</v>
      </c>
      <c r="CE291" s="11">
        <v>9.4684020758089599E-2</v>
      </c>
      <c r="CF291" s="10">
        <v>6.9155523289094106E-2</v>
      </c>
      <c r="CG291" s="10">
        <v>7.9807139646797601E-2</v>
      </c>
      <c r="CH291" s="10">
        <v>7.1108654284768105E-2</v>
      </c>
      <c r="CI291" s="12">
        <v>6.0832611704516502E-2</v>
      </c>
      <c r="CJ291" s="12">
        <v>3.53903656128641E-2</v>
      </c>
      <c r="CK291" s="11">
        <v>8.0651101939702596E-2</v>
      </c>
      <c r="CL291" s="10">
        <v>8.24330029356867E-2</v>
      </c>
      <c r="CM291" s="10">
        <v>7.8489743413154997E-2</v>
      </c>
      <c r="CN291" s="12">
        <v>5.2827430753609003E-2</v>
      </c>
      <c r="CO291" s="10">
        <v>7.1870185969466593E-2</v>
      </c>
      <c r="CP291" s="10">
        <v>7.4949608373548707E-2</v>
      </c>
      <c r="CQ291" s="10">
        <v>8.9493210259350697E-2</v>
      </c>
      <c r="CR291" s="11">
        <v>9.5527161625188498E-2</v>
      </c>
      <c r="CS291" s="12">
        <v>5.3806029398705699E-2</v>
      </c>
      <c r="CT291" s="10">
        <v>7.8920775209533903E-2</v>
      </c>
      <c r="CU291" s="10">
        <v>7.1451508301154806E-2</v>
      </c>
      <c r="CV291" s="12">
        <v>3.6550563360584598E-2</v>
      </c>
      <c r="CW291" s="10">
        <v>0</v>
      </c>
      <c r="CX291" s="11">
        <v>0.131028072631102</v>
      </c>
      <c r="CY291" s="11">
        <v>0.134207525722816</v>
      </c>
      <c r="CZ291" s="10">
        <v>5.73821465645225E-2</v>
      </c>
      <c r="DA291" s="10">
        <v>6.6523101967982501E-2</v>
      </c>
      <c r="DB291" s="12">
        <v>4.7658704164770901E-2</v>
      </c>
      <c r="DC291" s="10">
        <v>5.1574152498853901E-2</v>
      </c>
      <c r="DD291" s="12">
        <v>1.12148158735194E-2</v>
      </c>
      <c r="DE291" s="10">
        <v>2.1782369241645502E-2</v>
      </c>
      <c r="DF291" s="10">
        <v>0</v>
      </c>
      <c r="DG291" s="10">
        <v>0</v>
      </c>
      <c r="DH291" s="11">
        <v>0.14123340855561001</v>
      </c>
      <c r="DI291" s="10">
        <v>4.6796334919846798E-2</v>
      </c>
      <c r="DJ291" s="10">
        <v>5.2252724281133298E-2</v>
      </c>
      <c r="DK291" s="10">
        <v>4.0849783749328003E-2</v>
      </c>
      <c r="DL291" s="10">
        <v>4.2132981563472303E-2</v>
      </c>
      <c r="DM291" s="10">
        <v>1.7671155032574701E-2</v>
      </c>
      <c r="DN291" s="10">
        <v>0</v>
      </c>
      <c r="DO291" s="10">
        <v>0</v>
      </c>
      <c r="DP291" s="10">
        <v>0</v>
      </c>
      <c r="DQ291" s="11">
        <v>0.13016689313832899</v>
      </c>
      <c r="DR291" s="10">
        <v>6.8568581606270995E-2</v>
      </c>
      <c r="DS291" s="10">
        <v>8.3734392110353301E-2</v>
      </c>
      <c r="DT291" s="10">
        <v>5.4202536329206699E-2</v>
      </c>
      <c r="DU291" s="10">
        <v>6.1146938745163797E-2</v>
      </c>
      <c r="DV291" s="12">
        <v>0</v>
      </c>
      <c r="DW291" s="10">
        <v>0</v>
      </c>
      <c r="DX291" s="10">
        <v>0</v>
      </c>
      <c r="DY291" s="12">
        <v>3.8853687345897003E-2</v>
      </c>
      <c r="DZ291" s="12">
        <v>4.1544864844996997E-2</v>
      </c>
      <c r="EA291" s="10">
        <v>5.9868680798134601E-2</v>
      </c>
      <c r="EB291" s="11">
        <v>0.12679723787737801</v>
      </c>
      <c r="EC291" s="11">
        <v>0.13151435181804</v>
      </c>
      <c r="ED291" s="10">
        <v>0</v>
      </c>
      <c r="EE291" s="12">
        <v>2.87548617542654E-2</v>
      </c>
      <c r="EF291" s="12">
        <v>3.6142619324953197E-2</v>
      </c>
      <c r="EG291" s="12">
        <v>4.9750093298545503E-2</v>
      </c>
      <c r="EH291" s="11">
        <v>0.135223935227229</v>
      </c>
      <c r="EI291" s="10">
        <v>0.122571088036296</v>
      </c>
      <c r="EJ291" s="10">
        <v>0</v>
      </c>
      <c r="EK291" s="10">
        <v>4.95278369998449E-2</v>
      </c>
      <c r="EL291" s="10">
        <v>4.6740319933707801E-2</v>
      </c>
      <c r="EM291" s="10">
        <v>7.3078880517490605E-2</v>
      </c>
      <c r="EN291" s="11">
        <v>0.12163447702348799</v>
      </c>
      <c r="EO291" s="11">
        <v>0.12995416142562</v>
      </c>
      <c r="EP291" s="10">
        <v>0</v>
      </c>
      <c r="EQ291" s="11">
        <v>0.124830456964396</v>
      </c>
      <c r="ER291" s="10">
        <v>9.2448472616281793E-2</v>
      </c>
      <c r="ES291" s="10">
        <v>6.7997690576891104E-2</v>
      </c>
      <c r="ET291" s="12">
        <v>4.3839671541504401E-2</v>
      </c>
      <c r="EU291" s="12">
        <v>1.34521921488687E-2</v>
      </c>
      <c r="EV291" s="10">
        <v>2.1782369241645502E-2</v>
      </c>
      <c r="EW291" s="10">
        <v>0</v>
      </c>
      <c r="EX291" s="10">
        <v>0.10507268184808401</v>
      </c>
      <c r="EY291" s="11">
        <v>0.10806185449915701</v>
      </c>
      <c r="EZ291" s="12">
        <v>4.6414550539660301E-2</v>
      </c>
      <c r="FA291" s="12">
        <v>3.7134896685642599E-2</v>
      </c>
      <c r="FB291" s="10">
        <v>2.23980636049456E-2</v>
      </c>
      <c r="FC291" s="10">
        <v>0</v>
      </c>
      <c r="FD291" s="10">
        <v>0</v>
      </c>
      <c r="FE291" s="11">
        <v>0.13807900676236201</v>
      </c>
      <c r="FF291" s="10">
        <v>7.8415254807046905E-2</v>
      </c>
      <c r="FG291" s="10">
        <v>9.3276189714560906E-2</v>
      </c>
      <c r="FH291" s="10">
        <v>5.0512978665934599E-2</v>
      </c>
      <c r="FI291" s="12">
        <v>0</v>
      </c>
      <c r="FJ291" s="10">
        <v>0</v>
      </c>
    </row>
    <row r="292" spans="1:166" x14ac:dyDescent="0.35">
      <c r="A292" s="13" t="s">
        <v>80</v>
      </c>
      <c r="B292" s="10">
        <v>0.91115075319144401</v>
      </c>
      <c r="C292" s="10">
        <v>0.91571287018740599</v>
      </c>
      <c r="D292" s="10">
        <v>0.90741784112568502</v>
      </c>
      <c r="E292" s="10">
        <v>0.96955889355956004</v>
      </c>
      <c r="F292" s="11">
        <v>0.97527461787137304</v>
      </c>
      <c r="G292" s="11">
        <v>0.94668985396172201</v>
      </c>
      <c r="H292" s="11">
        <v>0.94093347280113004</v>
      </c>
      <c r="I292" s="10">
        <v>0.92138405059518103</v>
      </c>
      <c r="J292" s="10">
        <v>0.93546182187702298</v>
      </c>
      <c r="K292" s="12">
        <v>0.84690497425181099</v>
      </c>
      <c r="L292" s="12">
        <v>0.82957784197569295</v>
      </c>
      <c r="M292" s="11">
        <v>0.93984944628924305</v>
      </c>
      <c r="N292" s="12">
        <v>0.84094486131606605</v>
      </c>
      <c r="O292" s="10">
        <v>0</v>
      </c>
      <c r="P292" s="10">
        <v>0.96965735630833605</v>
      </c>
      <c r="Q292" s="10">
        <v>0.95813039915054499</v>
      </c>
      <c r="R292" s="10">
        <v>0.95227590623415004</v>
      </c>
      <c r="S292" s="10">
        <v>0.93365443421471195</v>
      </c>
      <c r="T292" s="10">
        <v>0.94795299077262896</v>
      </c>
      <c r="U292" s="12">
        <v>0.82575606586818495</v>
      </c>
      <c r="V292" s="12">
        <v>0.83580344573198395</v>
      </c>
      <c r="W292" s="11">
        <v>0.95037411737638899</v>
      </c>
      <c r="X292" s="12">
        <v>0.82898851817875197</v>
      </c>
      <c r="Y292" s="10">
        <v>0</v>
      </c>
      <c r="Z292" s="10">
        <v>0</v>
      </c>
      <c r="AA292" s="10">
        <v>0.93491058309006203</v>
      </c>
      <c r="AB292" s="10">
        <v>0.93010534698052205</v>
      </c>
      <c r="AC292" s="10">
        <v>0.90643690782714204</v>
      </c>
      <c r="AD292" s="10">
        <v>0.92203181337682405</v>
      </c>
      <c r="AE292" s="12">
        <v>0.86591362331133903</v>
      </c>
      <c r="AF292" s="12">
        <v>0.83739534834533402</v>
      </c>
      <c r="AG292" s="11">
        <v>0.92853446089529901</v>
      </c>
      <c r="AH292" s="12">
        <v>0.85551903791836104</v>
      </c>
      <c r="AI292" s="11">
        <v>0.92564806619538098</v>
      </c>
      <c r="AJ292" s="11">
        <v>0.92912260976763605</v>
      </c>
      <c r="AK292" s="10">
        <v>0.92148157112385698</v>
      </c>
      <c r="AL292" s="12">
        <v>0.843814938511118</v>
      </c>
      <c r="AM292" s="12">
        <v>0.84999874944847298</v>
      </c>
      <c r="AN292" s="12">
        <v>0.84370500322285502</v>
      </c>
      <c r="AO292" s="10">
        <v>0</v>
      </c>
      <c r="AP292" s="12">
        <v>0.84524426474089598</v>
      </c>
      <c r="AQ292" s="12">
        <v>0.830253317970709</v>
      </c>
      <c r="AR292" s="12">
        <v>0.85702377694519805</v>
      </c>
      <c r="AS292" s="12">
        <v>0.834217029296065</v>
      </c>
      <c r="AT292" s="12">
        <v>0.83925453953207796</v>
      </c>
      <c r="AU292" s="12">
        <v>0.84537617793505704</v>
      </c>
      <c r="AV292" s="12">
        <v>0.84360865655446604</v>
      </c>
      <c r="AW292" s="10">
        <v>0</v>
      </c>
      <c r="AX292" s="12">
        <v>0.84880483789248995</v>
      </c>
      <c r="AY292" s="12">
        <v>0.83883809126574604</v>
      </c>
      <c r="AZ292" s="10">
        <v>0</v>
      </c>
      <c r="BA292" s="12">
        <v>0.84424886775347197</v>
      </c>
      <c r="BB292" s="11">
        <v>0.950900438778987</v>
      </c>
      <c r="BC292" s="12">
        <v>0.88908514542815098</v>
      </c>
      <c r="BD292" s="11">
        <v>0.96031985544140697</v>
      </c>
      <c r="BE292" s="12">
        <v>0.89147332052745598</v>
      </c>
      <c r="BF292" s="11">
        <v>0.94139046165090301</v>
      </c>
      <c r="BG292" s="12">
        <v>0.88778681690960903</v>
      </c>
      <c r="BH292" s="12">
        <v>0.90435904860586802</v>
      </c>
      <c r="BI292" s="11">
        <v>0.97311918228986105</v>
      </c>
      <c r="BJ292" s="10">
        <v>0.90918079695076304</v>
      </c>
      <c r="BK292" s="11">
        <v>0.97350124455540699</v>
      </c>
      <c r="BL292" s="10">
        <v>0.90040543734593204</v>
      </c>
      <c r="BM292" s="11">
        <v>0.97269910315699404</v>
      </c>
      <c r="BN292" s="12">
        <v>0.839725846546028</v>
      </c>
      <c r="BO292" s="11">
        <v>0.92811388078681101</v>
      </c>
      <c r="BP292" s="11">
        <v>0.96664876467751604</v>
      </c>
      <c r="BQ292" s="12">
        <v>0.83131438916560296</v>
      </c>
      <c r="BR292" s="11">
        <v>0.93329395008984894</v>
      </c>
      <c r="BS292" s="11">
        <v>0.97159421631204801</v>
      </c>
      <c r="BT292" s="12">
        <v>0.84842349434710695</v>
      </c>
      <c r="BU292" s="10">
        <v>0.92219382172671305</v>
      </c>
      <c r="BV292" s="10">
        <v>0.96126842498704801</v>
      </c>
      <c r="BW292" s="11">
        <v>0.93502812182070305</v>
      </c>
      <c r="BX292" s="10">
        <v>0.92202513949126896</v>
      </c>
      <c r="BY292" s="10">
        <v>0.92613369971553405</v>
      </c>
      <c r="BZ292" s="11">
        <v>0.92711419224493097</v>
      </c>
      <c r="CA292" s="12">
        <v>0.87495520629119905</v>
      </c>
      <c r="CB292" s="10">
        <v>0.91989653033485796</v>
      </c>
      <c r="CC292" s="11">
        <v>0.93130765806020499</v>
      </c>
      <c r="CD292" s="10">
        <v>0.91922165129571898</v>
      </c>
      <c r="CE292" s="10">
        <v>0.895270288364441</v>
      </c>
      <c r="CF292" s="10">
        <v>0.91506652402636601</v>
      </c>
      <c r="CG292" s="10">
        <v>0.90096711562998699</v>
      </c>
      <c r="CH292" s="10">
        <v>0.91784813560419198</v>
      </c>
      <c r="CI292" s="11">
        <v>0.92685219968569199</v>
      </c>
      <c r="CJ292" s="11">
        <v>0.94848681622604303</v>
      </c>
      <c r="CK292" s="12">
        <v>0.90394207510411195</v>
      </c>
      <c r="CL292" s="10">
        <v>0.90262118855474205</v>
      </c>
      <c r="CM292" s="10">
        <v>0.90554424571432901</v>
      </c>
      <c r="CN292" s="11">
        <v>0.93830794271055495</v>
      </c>
      <c r="CO292" s="10">
        <v>0.91359982965520303</v>
      </c>
      <c r="CP292" s="10">
        <v>0.90992557710629096</v>
      </c>
      <c r="CQ292" s="10">
        <v>0.90398122634880296</v>
      </c>
      <c r="CR292" s="12">
        <v>0.885233482259973</v>
      </c>
      <c r="CS292" s="11">
        <v>0.93922974973145501</v>
      </c>
      <c r="CT292" s="10">
        <v>0.90467389357112105</v>
      </c>
      <c r="CU292" s="10">
        <v>0.91650873021174495</v>
      </c>
      <c r="CV292" s="10">
        <v>0.93602234879041801</v>
      </c>
      <c r="CW292" s="12">
        <v>0</v>
      </c>
      <c r="CX292" s="12">
        <v>0.82601224546447605</v>
      </c>
      <c r="CY292" s="12">
        <v>0.84476355611050202</v>
      </c>
      <c r="CZ292" s="11">
        <v>0.936111851747776</v>
      </c>
      <c r="DA292" s="10">
        <v>0.92173693950684699</v>
      </c>
      <c r="DB292" s="11">
        <v>0.942273269375831</v>
      </c>
      <c r="DC292" s="11">
        <v>0.94474265419468995</v>
      </c>
      <c r="DD292" s="11">
        <v>0.97546475677208699</v>
      </c>
      <c r="DE292" s="10">
        <v>0.96949491816648004</v>
      </c>
      <c r="DF292" s="10">
        <v>0</v>
      </c>
      <c r="DG292" s="12">
        <v>0</v>
      </c>
      <c r="DH292" s="12">
        <v>0.82575606586818495</v>
      </c>
      <c r="DI292" s="10">
        <v>0.94795299077262896</v>
      </c>
      <c r="DJ292" s="10">
        <v>0.93365443421471195</v>
      </c>
      <c r="DK292" s="10">
        <v>0.95227590623415004</v>
      </c>
      <c r="DL292" s="10">
        <v>0.95786701843652799</v>
      </c>
      <c r="DM292" s="10">
        <v>0.96987965359981398</v>
      </c>
      <c r="DN292" s="10">
        <v>0</v>
      </c>
      <c r="DO292" s="10">
        <v>0</v>
      </c>
      <c r="DP292" s="12">
        <v>0</v>
      </c>
      <c r="DQ292" s="12">
        <v>0.86184402748477695</v>
      </c>
      <c r="DR292" s="10">
        <v>0.92360267479330804</v>
      </c>
      <c r="DS292" s="10">
        <v>0.907363426507519</v>
      </c>
      <c r="DT292" s="10">
        <v>0.93266006011373004</v>
      </c>
      <c r="DU292" s="10">
        <v>0.93143532882522795</v>
      </c>
      <c r="DV292" s="10">
        <v>0</v>
      </c>
      <c r="DW292" s="10">
        <v>0</v>
      </c>
      <c r="DX292" s="10">
        <v>0</v>
      </c>
      <c r="DY292" s="11">
        <v>0.95401615640144499</v>
      </c>
      <c r="DZ292" s="11">
        <v>0.95071241802260897</v>
      </c>
      <c r="EA292" s="11">
        <v>0.92950742699358102</v>
      </c>
      <c r="EB292" s="12">
        <v>0.855808467171985</v>
      </c>
      <c r="EC292" s="12">
        <v>0.82957784197569295</v>
      </c>
      <c r="ED292" s="10">
        <v>0</v>
      </c>
      <c r="EE292" s="11">
        <v>0.965651883139369</v>
      </c>
      <c r="EF292" s="11">
        <v>0.959399454685818</v>
      </c>
      <c r="EG292" s="11">
        <v>0.93951583670805405</v>
      </c>
      <c r="EH292" s="12">
        <v>0.83493607180193796</v>
      </c>
      <c r="EI292" s="12">
        <v>0.83580344573198395</v>
      </c>
      <c r="EJ292" s="10">
        <v>0</v>
      </c>
      <c r="EK292" s="10">
        <v>0.94171754926083295</v>
      </c>
      <c r="EL292" s="10">
        <v>0.94235790901885796</v>
      </c>
      <c r="EM292" s="10">
        <v>0.91634166214032597</v>
      </c>
      <c r="EN292" s="12">
        <v>0.87236881701346203</v>
      </c>
      <c r="EO292" s="12">
        <v>0.83739534834533402</v>
      </c>
      <c r="EP292" s="12">
        <v>0</v>
      </c>
      <c r="EQ292" s="12">
        <v>0.84486266698558099</v>
      </c>
      <c r="ER292" s="10">
        <v>0.89368527203502302</v>
      </c>
      <c r="ES292" s="10">
        <v>0.92210100252663296</v>
      </c>
      <c r="ET292" s="11">
        <v>0.94906709829702895</v>
      </c>
      <c r="EU292" s="11">
        <v>0.97497577399554602</v>
      </c>
      <c r="EV292" s="10">
        <v>0.96949491816648004</v>
      </c>
      <c r="EW292" s="10">
        <v>0</v>
      </c>
      <c r="EX292" s="12">
        <v>0.84901605637696698</v>
      </c>
      <c r="EY292" s="12">
        <v>0.87472241054496702</v>
      </c>
      <c r="EZ292" s="10">
        <v>0.94026260587733002</v>
      </c>
      <c r="FA292" s="11">
        <v>0.96286510331435704</v>
      </c>
      <c r="FB292" s="10">
        <v>0.96687440808538905</v>
      </c>
      <c r="FC292" s="10">
        <v>0</v>
      </c>
      <c r="FD292" s="10">
        <v>0</v>
      </c>
      <c r="FE292" s="12">
        <v>0.84667681826497199</v>
      </c>
      <c r="FF292" s="10">
        <v>0.91084217855769301</v>
      </c>
      <c r="FG292" s="10">
        <v>0.90082985876129495</v>
      </c>
      <c r="FH292" s="10">
        <v>0.93533385189211005</v>
      </c>
      <c r="FI292" s="11">
        <v>0</v>
      </c>
      <c r="FJ292" s="10">
        <v>0</v>
      </c>
    </row>
    <row r="293" spans="1:166" x14ac:dyDescent="0.35">
      <c r="A293" s="13" t="s">
        <v>125</v>
      </c>
      <c r="B293" s="10">
        <v>1.4034513997818099E-2</v>
      </c>
      <c r="C293" s="10">
        <v>1.54545932765751E-2</v>
      </c>
      <c r="D293" s="10">
        <v>1.2156955543148501E-2</v>
      </c>
      <c r="E293" s="10">
        <v>8.7044192802928303E-3</v>
      </c>
      <c r="F293" s="10">
        <v>1.34236556529961E-2</v>
      </c>
      <c r="G293" s="10">
        <v>3.6880340651079301E-3</v>
      </c>
      <c r="H293" s="10">
        <v>1.0033666069138599E-2</v>
      </c>
      <c r="I293" s="10">
        <v>1.17928941139511E-2</v>
      </c>
      <c r="J293" s="10">
        <v>6.5721969923374498E-3</v>
      </c>
      <c r="K293" s="10">
        <v>2.0738833533679901E-2</v>
      </c>
      <c r="L293" s="11">
        <v>3.8907806206267097E-2</v>
      </c>
      <c r="M293" s="12">
        <v>8.7391889500601592E-3</v>
      </c>
      <c r="N293" s="11">
        <v>2.6988519132511199E-2</v>
      </c>
      <c r="O293" s="10">
        <v>0</v>
      </c>
      <c r="P293" s="10">
        <v>1.25410701755554E-2</v>
      </c>
      <c r="Q293" s="10">
        <v>0</v>
      </c>
      <c r="R293" s="10">
        <v>6.8743100165217499E-3</v>
      </c>
      <c r="S293" s="10">
        <v>1.40928415041548E-2</v>
      </c>
      <c r="T293" s="10">
        <v>5.25067430752369E-3</v>
      </c>
      <c r="U293" s="11">
        <v>3.3010525576203903E-2</v>
      </c>
      <c r="V293" s="11">
        <v>4.1625466231720698E-2</v>
      </c>
      <c r="W293" s="12">
        <v>7.3302563874000403E-3</v>
      </c>
      <c r="X293" s="11">
        <v>3.5782132224385803E-2</v>
      </c>
      <c r="Y293" s="10">
        <v>0</v>
      </c>
      <c r="Z293" s="10">
        <v>0</v>
      </c>
      <c r="AA293" s="10">
        <v>7.4852615153573601E-3</v>
      </c>
      <c r="AB293" s="10">
        <v>1.3049765308499399E-2</v>
      </c>
      <c r="AC293" s="10">
        <v>8.9912178936875694E-3</v>
      </c>
      <c r="AD293" s="10">
        <v>7.9897161374593104E-3</v>
      </c>
      <c r="AE293" s="10">
        <v>7.7537488045107102E-3</v>
      </c>
      <c r="AF293" s="10">
        <v>3.2650490229046002E-2</v>
      </c>
      <c r="AG293" s="10">
        <v>1.025626496276E-2</v>
      </c>
      <c r="AH293" s="10">
        <v>1.6828326599019301E-2</v>
      </c>
      <c r="AI293" s="12">
        <v>1.05808679082296E-2</v>
      </c>
      <c r="AJ293" s="10">
        <v>1.05887672109685E-2</v>
      </c>
      <c r="AK293" s="10">
        <v>1.06389272770784E-2</v>
      </c>
      <c r="AL293" s="11">
        <v>3.0075698526067701E-2</v>
      </c>
      <c r="AM293" s="11">
        <v>3.9299462124093701E-2</v>
      </c>
      <c r="AN293" s="10">
        <v>1.90340705660209E-2</v>
      </c>
      <c r="AO293" s="10">
        <v>0</v>
      </c>
      <c r="AP293" s="10">
        <v>1.59225000273291E-2</v>
      </c>
      <c r="AQ293" s="11">
        <v>5.31813038873232E-2</v>
      </c>
      <c r="AR293" s="10">
        <v>1.9378379246070099E-2</v>
      </c>
      <c r="AS293" s="11">
        <v>3.7848668102935301E-2</v>
      </c>
      <c r="AT293" s="10">
        <v>1.8362307122295401E-2</v>
      </c>
      <c r="AU293" s="11">
        <v>3.4085744254884899E-2</v>
      </c>
      <c r="AV293" s="11">
        <v>3.9646767342629598E-2</v>
      </c>
      <c r="AW293" s="10">
        <v>0</v>
      </c>
      <c r="AX293" s="11">
        <v>5.1525404213088301E-2</v>
      </c>
      <c r="AY293" s="10">
        <v>3.23607920983554E-2</v>
      </c>
      <c r="AZ293" s="10">
        <v>0</v>
      </c>
      <c r="BA293" s="10">
        <v>1.7150818842410698E-2</v>
      </c>
      <c r="BB293" s="10">
        <v>8.3916605675745399E-3</v>
      </c>
      <c r="BC293" s="10">
        <v>1.7166941050184799E-2</v>
      </c>
      <c r="BD293" s="10">
        <v>4.8612028921507398E-3</v>
      </c>
      <c r="BE293" s="11">
        <v>2.1211068654329299E-2</v>
      </c>
      <c r="BF293" s="10">
        <v>1.1956060885366901E-2</v>
      </c>
      <c r="BG293" s="10">
        <v>1.2273042198544099E-2</v>
      </c>
      <c r="BH293" s="10">
        <v>1.4410183875850999E-2</v>
      </c>
      <c r="BI293" s="10">
        <v>1.06068513384708E-2</v>
      </c>
      <c r="BJ293" s="10">
        <v>1.6409466081747301E-2</v>
      </c>
      <c r="BK293" s="10">
        <v>7.0069618523638201E-3</v>
      </c>
      <c r="BL293" s="10">
        <v>1.1898293288145199E-2</v>
      </c>
      <c r="BM293" s="10">
        <v>1.4564945581491399E-2</v>
      </c>
      <c r="BN293" s="10">
        <v>2.2012339782165401E-2</v>
      </c>
      <c r="BO293" s="10">
        <v>1.2020813771122E-2</v>
      </c>
      <c r="BP293" s="10">
        <v>1.1224450266037401E-2</v>
      </c>
      <c r="BQ293" s="11">
        <v>2.7290974794778398E-2</v>
      </c>
      <c r="BR293" s="10">
        <v>1.35021688416379E-2</v>
      </c>
      <c r="BS293" s="10">
        <v>7.4525033041384602E-3</v>
      </c>
      <c r="BT293" s="10">
        <v>1.63789611396194E-2</v>
      </c>
      <c r="BU293" s="10">
        <v>1.0399443003001401E-2</v>
      </c>
      <c r="BV293" s="10">
        <v>1.53280908330052E-2</v>
      </c>
      <c r="BW293" s="12">
        <v>2.7385625462620299E-3</v>
      </c>
      <c r="BX293" s="10">
        <v>1.9148622100417598E-2</v>
      </c>
      <c r="BY293" s="10">
        <v>2.2381120615108899E-2</v>
      </c>
      <c r="BZ293" s="10">
        <v>8.0263378483125206E-3</v>
      </c>
      <c r="CA293" s="10">
        <v>1.27165695040746E-2</v>
      </c>
      <c r="CB293" s="10">
        <v>1.48209399362667E-2</v>
      </c>
      <c r="CC293" s="12">
        <v>8.1828260048004992E-3</v>
      </c>
      <c r="CD293" s="10">
        <v>7.8393902046382507E-3</v>
      </c>
      <c r="CE293" s="10">
        <v>1.0045690877471401E-2</v>
      </c>
      <c r="CF293" s="10">
        <v>1.5777952684539302E-2</v>
      </c>
      <c r="CG293" s="10">
        <v>1.9225744723215799E-2</v>
      </c>
      <c r="CH293" s="10">
        <v>1.10432101110404E-2</v>
      </c>
      <c r="CI293" s="10">
        <v>1.23151886097919E-2</v>
      </c>
      <c r="CJ293" s="10">
        <v>1.6122818161092099E-2</v>
      </c>
      <c r="CK293" s="10">
        <v>1.54068229561853E-2</v>
      </c>
      <c r="CL293" s="10">
        <v>1.49458085095707E-2</v>
      </c>
      <c r="CM293" s="10">
        <v>1.5966010872516201E-2</v>
      </c>
      <c r="CN293" s="10">
        <v>8.8646265358366602E-3</v>
      </c>
      <c r="CO293" s="10">
        <v>1.45299843753301E-2</v>
      </c>
      <c r="CP293" s="10">
        <v>1.5124814520160399E-2</v>
      </c>
      <c r="CQ293" s="10">
        <v>6.5255633918460398E-3</v>
      </c>
      <c r="CR293" s="10">
        <v>1.9239356114838201E-2</v>
      </c>
      <c r="CS293" s="12">
        <v>6.9642208698390204E-3</v>
      </c>
      <c r="CT293" s="10">
        <v>1.6405331219343899E-2</v>
      </c>
      <c r="CU293" s="10">
        <v>1.2039761487100301E-2</v>
      </c>
      <c r="CV293" s="10">
        <v>2.7427087848998E-2</v>
      </c>
      <c r="CW293" s="10">
        <v>0</v>
      </c>
      <c r="CX293" s="11">
        <v>4.2959681904421801E-2</v>
      </c>
      <c r="CY293" s="10">
        <v>2.1028918166681999E-2</v>
      </c>
      <c r="CZ293" s="10">
        <v>6.50600168770163E-3</v>
      </c>
      <c r="DA293" s="10">
        <v>1.17399585251709E-2</v>
      </c>
      <c r="DB293" s="10">
        <v>1.00680264593983E-2</v>
      </c>
      <c r="DC293" s="10">
        <v>3.6831933064563698E-3</v>
      </c>
      <c r="DD293" s="10">
        <v>1.3320427354394E-2</v>
      </c>
      <c r="DE293" s="10">
        <v>8.7227125918740208E-3</v>
      </c>
      <c r="DF293" s="10">
        <v>0</v>
      </c>
      <c r="DG293" s="11">
        <v>0</v>
      </c>
      <c r="DH293" s="11">
        <v>3.3010525576203903E-2</v>
      </c>
      <c r="DI293" s="10">
        <v>5.25067430752369E-3</v>
      </c>
      <c r="DJ293" s="10">
        <v>1.40928415041548E-2</v>
      </c>
      <c r="DK293" s="10">
        <v>6.8743100165217499E-3</v>
      </c>
      <c r="DL293" s="10">
        <v>0</v>
      </c>
      <c r="DM293" s="10">
        <v>1.2449191367611001E-2</v>
      </c>
      <c r="DN293" s="10">
        <v>0</v>
      </c>
      <c r="DO293" s="10">
        <v>0</v>
      </c>
      <c r="DP293" s="10">
        <v>0</v>
      </c>
      <c r="DQ293" s="10">
        <v>7.9890793768947893E-3</v>
      </c>
      <c r="DR293" s="10">
        <v>7.8287436004212708E-3</v>
      </c>
      <c r="DS293" s="10">
        <v>8.9021813821275695E-3</v>
      </c>
      <c r="DT293" s="10">
        <v>1.3137403557063001E-2</v>
      </c>
      <c r="DU293" s="10">
        <v>7.41773242960817E-3</v>
      </c>
      <c r="DV293" s="10">
        <v>0</v>
      </c>
      <c r="DW293" s="10">
        <v>0</v>
      </c>
      <c r="DX293" s="10">
        <v>0</v>
      </c>
      <c r="DY293" s="10">
        <v>7.1301562526578897E-3</v>
      </c>
      <c r="DZ293" s="10">
        <v>7.7427171323935801E-3</v>
      </c>
      <c r="EA293" s="10">
        <v>1.06238922082845E-2</v>
      </c>
      <c r="EB293" s="10">
        <v>1.73942949506375E-2</v>
      </c>
      <c r="EC293" s="11">
        <v>3.8907806206267097E-2</v>
      </c>
      <c r="ED293" s="10">
        <v>0</v>
      </c>
      <c r="EE293" s="10">
        <v>5.59325510636561E-3</v>
      </c>
      <c r="EF293" s="10">
        <v>4.4579259892291098E-3</v>
      </c>
      <c r="EG293" s="10">
        <v>1.07340699933997E-2</v>
      </c>
      <c r="EH293" s="11">
        <v>2.9839992970833701E-2</v>
      </c>
      <c r="EI293" s="11">
        <v>4.1625466231720698E-2</v>
      </c>
      <c r="EJ293" s="10">
        <v>0</v>
      </c>
      <c r="EK293" s="10">
        <v>8.7546137393226808E-3</v>
      </c>
      <c r="EL293" s="10">
        <v>1.0901771047434399E-2</v>
      </c>
      <c r="EM293" s="10">
        <v>1.05794573421831E-2</v>
      </c>
      <c r="EN293" s="10">
        <v>5.9967059630486597E-3</v>
      </c>
      <c r="EO293" s="10">
        <v>3.2650490229046002E-2</v>
      </c>
      <c r="EP293" s="10">
        <v>0</v>
      </c>
      <c r="EQ293" s="11">
        <v>3.0306876050023902E-2</v>
      </c>
      <c r="ER293" s="10">
        <v>1.3866255348695299E-2</v>
      </c>
      <c r="ES293" s="10">
        <v>9.9013068964775193E-3</v>
      </c>
      <c r="ET293" s="10">
        <v>7.0932301614664E-3</v>
      </c>
      <c r="EU293" s="10">
        <v>1.1572033855585501E-2</v>
      </c>
      <c r="EV293" s="10">
        <v>8.7227125918740208E-3</v>
      </c>
      <c r="EW293" s="10">
        <v>0</v>
      </c>
      <c r="EX293" s="11">
        <v>4.59112617749491E-2</v>
      </c>
      <c r="EY293" s="10">
        <v>1.7215734955875701E-2</v>
      </c>
      <c r="EZ293" s="10">
        <v>1.33228435830102E-2</v>
      </c>
      <c r="FA293" s="10">
        <v>0</v>
      </c>
      <c r="FB293" s="10">
        <v>1.07275283096653E-2</v>
      </c>
      <c r="FC293" s="10">
        <v>0</v>
      </c>
      <c r="FD293" s="10">
        <v>0</v>
      </c>
      <c r="FE293" s="10">
        <v>1.5244174972666001E-2</v>
      </c>
      <c r="FF293" s="10">
        <v>1.0742566635260801E-2</v>
      </c>
      <c r="FG293" s="10">
        <v>5.89395152414401E-3</v>
      </c>
      <c r="FH293" s="10">
        <v>1.41531694419558E-2</v>
      </c>
      <c r="FI293" s="10">
        <v>0</v>
      </c>
      <c r="FJ293" s="10">
        <v>0</v>
      </c>
    </row>
    <row r="295" spans="1:166" ht="28.5" customHeight="1" x14ac:dyDescent="0.35">
      <c r="A295" s="23" t="s">
        <v>354</v>
      </c>
      <c r="B295" s="23"/>
      <c r="C295" s="23"/>
      <c r="D295" s="23"/>
      <c r="E295" s="23"/>
      <c r="F295" s="23"/>
      <c r="G295" s="23"/>
      <c r="H295" s="23"/>
      <c r="I295" s="23"/>
      <c r="J295" s="23"/>
      <c r="K295" s="23"/>
      <c r="L295" s="23"/>
      <c r="M295" s="23"/>
      <c r="N295" s="23"/>
      <c r="O295" s="23"/>
      <c r="P295" s="23"/>
      <c r="Q295" s="23"/>
      <c r="R295" s="23"/>
      <c r="S295" s="23"/>
      <c r="T295" s="23"/>
      <c r="U295" s="23"/>
      <c r="V295" s="23"/>
      <c r="W295" s="23"/>
      <c r="X295" s="23"/>
      <c r="Y295" s="23"/>
      <c r="Z295" s="23"/>
      <c r="AA295" s="23"/>
      <c r="AB295" s="23"/>
      <c r="AC295" s="23"/>
      <c r="AD295" s="23"/>
      <c r="AE295" s="23"/>
      <c r="AF295" s="23"/>
      <c r="AG295" s="23"/>
      <c r="AH295" s="23"/>
      <c r="AI295" s="23"/>
      <c r="AJ295" s="23"/>
      <c r="AK295" s="23"/>
      <c r="AL295" s="23"/>
      <c r="AM295" s="23"/>
      <c r="AN295" s="23"/>
      <c r="AO295" s="23"/>
      <c r="AP295" s="23"/>
      <c r="AQ295" s="23"/>
      <c r="AR295" s="23"/>
      <c r="AS295" s="23"/>
      <c r="AT295" s="23"/>
      <c r="AU295" s="23"/>
      <c r="AV295" s="23"/>
      <c r="AW295" s="23"/>
      <c r="AX295" s="23"/>
      <c r="AY295" s="23"/>
      <c r="AZ295" s="23"/>
      <c r="BA295" s="23"/>
      <c r="BB295" s="23"/>
      <c r="BC295" s="23"/>
      <c r="BD295" s="23"/>
      <c r="BE295" s="23"/>
      <c r="BF295" s="23"/>
      <c r="BG295" s="23"/>
      <c r="BH295" s="23"/>
      <c r="BI295" s="23"/>
      <c r="BJ295" s="23"/>
      <c r="BK295" s="23"/>
      <c r="BL295" s="23"/>
      <c r="BM295" s="23"/>
      <c r="BN295" s="23"/>
      <c r="BO295" s="23"/>
      <c r="BP295" s="23"/>
      <c r="BQ295" s="23"/>
      <c r="BR295" s="23"/>
      <c r="BS295" s="23"/>
      <c r="BT295" s="23"/>
      <c r="BU295" s="23"/>
      <c r="BV295" s="23"/>
      <c r="BW295" s="23"/>
      <c r="BX295" s="23"/>
      <c r="BY295" s="23"/>
      <c r="BZ295" s="23"/>
      <c r="CA295" s="23"/>
      <c r="CB295" s="23"/>
      <c r="CC295" s="23"/>
      <c r="CD295" s="23"/>
      <c r="CE295" s="23"/>
      <c r="CF295" s="23"/>
      <c r="CG295" s="23"/>
      <c r="CH295" s="23"/>
      <c r="CI295" s="23"/>
      <c r="CJ295" s="23"/>
      <c r="CK295" s="23"/>
      <c r="CL295" s="23"/>
      <c r="CM295" s="23"/>
      <c r="CN295" s="23"/>
      <c r="CO295" s="23"/>
      <c r="CP295" s="23"/>
      <c r="CQ295" s="23"/>
      <c r="CR295" s="23"/>
      <c r="CS295" s="23"/>
      <c r="CT295" s="23"/>
      <c r="CU295" s="23"/>
      <c r="CV295" s="23"/>
      <c r="CW295" s="23"/>
      <c r="CX295" s="23"/>
      <c r="CY295" s="23"/>
      <c r="CZ295" s="23"/>
      <c r="DA295" s="23"/>
      <c r="DB295" s="23"/>
      <c r="DC295" s="23"/>
      <c r="DD295" s="23"/>
      <c r="DE295" s="23"/>
      <c r="DF295" s="23"/>
      <c r="DG295" s="23"/>
      <c r="DH295" s="23"/>
      <c r="DI295" s="23"/>
      <c r="DJ295" s="23"/>
      <c r="DK295" s="23"/>
      <c r="DL295" s="23"/>
      <c r="DM295" s="23"/>
      <c r="DN295" s="23"/>
      <c r="DO295" s="23"/>
      <c r="DP295" s="23"/>
      <c r="DQ295" s="23"/>
      <c r="DR295" s="23"/>
      <c r="DS295" s="23"/>
      <c r="DT295" s="23"/>
      <c r="DU295" s="23"/>
      <c r="DV295" s="23"/>
      <c r="DW295" s="23"/>
      <c r="DX295" s="23"/>
      <c r="DY295" s="23"/>
      <c r="DZ295" s="23"/>
      <c r="EA295" s="23"/>
      <c r="EB295" s="23"/>
      <c r="EC295" s="23"/>
      <c r="ED295" s="23"/>
      <c r="EE295" s="23"/>
      <c r="EF295" s="23"/>
      <c r="EG295" s="23"/>
      <c r="EH295" s="23"/>
      <c r="EI295" s="23"/>
      <c r="EJ295" s="23"/>
      <c r="EK295" s="23"/>
      <c r="EL295" s="23"/>
      <c r="EM295" s="23"/>
      <c r="EN295" s="23"/>
      <c r="EO295" s="23"/>
      <c r="EP295" s="23"/>
      <c r="EQ295" s="23"/>
      <c r="ER295" s="23"/>
      <c r="ES295" s="23"/>
      <c r="ET295" s="23"/>
      <c r="EU295" s="23"/>
      <c r="EV295" s="23"/>
      <c r="EW295" s="23"/>
      <c r="EX295" s="23"/>
      <c r="EY295" s="23"/>
      <c r="EZ295" s="23"/>
      <c r="FA295" s="23"/>
      <c r="FB295" s="23"/>
      <c r="FC295" s="23"/>
      <c r="FD295" s="23"/>
      <c r="FE295" s="23"/>
      <c r="FF295" s="23"/>
      <c r="FG295" s="23"/>
      <c r="FH295" s="23"/>
      <c r="FI295" s="23"/>
      <c r="FJ295" s="23"/>
    </row>
    <row r="296" spans="1:166" ht="42" x14ac:dyDescent="0.35">
      <c r="A296" s="24" t="s">
        <v>203</v>
      </c>
      <c r="B296" s="16" t="s">
        <v>264</v>
      </c>
      <c r="C296" s="22" t="s">
        <v>12</v>
      </c>
      <c r="D296" s="22"/>
      <c r="E296" s="22" t="s">
        <v>13</v>
      </c>
      <c r="F296" s="22"/>
      <c r="G296" s="22"/>
      <c r="H296" s="22"/>
      <c r="I296" s="22"/>
      <c r="J296" s="22"/>
      <c r="K296" s="22"/>
      <c r="L296" s="22"/>
      <c r="M296" s="22"/>
      <c r="N296" s="22"/>
      <c r="O296" s="22" t="s">
        <v>204</v>
      </c>
      <c r="P296" s="22"/>
      <c r="Q296" s="22"/>
      <c r="R296" s="22"/>
      <c r="S296" s="22"/>
      <c r="T296" s="22"/>
      <c r="U296" s="22"/>
      <c r="V296" s="22"/>
      <c r="W296" s="22"/>
      <c r="X296" s="22"/>
      <c r="Y296" s="22" t="s">
        <v>205</v>
      </c>
      <c r="Z296" s="22"/>
      <c r="AA296" s="22"/>
      <c r="AB296" s="22"/>
      <c r="AC296" s="22"/>
      <c r="AD296" s="22"/>
      <c r="AE296" s="22"/>
      <c r="AF296" s="22"/>
      <c r="AG296" s="22"/>
      <c r="AH296" s="22"/>
      <c r="AI296" s="22" t="s">
        <v>268</v>
      </c>
      <c r="AJ296" s="22"/>
      <c r="AK296" s="22"/>
      <c r="AL296" s="22" t="s">
        <v>14</v>
      </c>
      <c r="AM296" s="22"/>
      <c r="AN296" s="22"/>
      <c r="AO296" s="22" t="s">
        <v>218</v>
      </c>
      <c r="AP296" s="22"/>
      <c r="AQ296" s="22"/>
      <c r="AR296" s="22"/>
      <c r="AS296" s="22"/>
      <c r="AT296" s="22"/>
      <c r="AU296" s="22"/>
      <c r="AV296" s="22" t="s">
        <v>219</v>
      </c>
      <c r="AW296" s="22"/>
      <c r="AX296" s="22"/>
      <c r="AY296" s="22" t="s">
        <v>220</v>
      </c>
      <c r="AZ296" s="22"/>
      <c r="BA296" s="22"/>
      <c r="BB296" s="22" t="s">
        <v>206</v>
      </c>
      <c r="BC296" s="22"/>
      <c r="BD296" s="22" t="s">
        <v>207</v>
      </c>
      <c r="BE296" s="22"/>
      <c r="BF296" s="22" t="s">
        <v>208</v>
      </c>
      <c r="BG296" s="22"/>
      <c r="BH296" s="22" t="s">
        <v>15</v>
      </c>
      <c r="BI296" s="22"/>
      <c r="BJ296" s="22" t="s">
        <v>16</v>
      </c>
      <c r="BK296" s="22"/>
      <c r="BL296" s="22" t="s">
        <v>17</v>
      </c>
      <c r="BM296" s="22"/>
      <c r="BN296" s="22" t="s">
        <v>18</v>
      </c>
      <c r="BO296" s="22"/>
      <c r="BP296" s="22"/>
      <c r="BQ296" s="22" t="s">
        <v>221</v>
      </c>
      <c r="BR296" s="22"/>
      <c r="BS296" s="22"/>
      <c r="BT296" s="22" t="s">
        <v>222</v>
      </c>
      <c r="BU296" s="22"/>
      <c r="BV296" s="22"/>
      <c r="BW296" s="22" t="s">
        <v>19</v>
      </c>
      <c r="BX296" s="22"/>
      <c r="BY296" s="22" t="s">
        <v>20</v>
      </c>
      <c r="BZ296" s="22"/>
      <c r="CA296" s="22" t="s">
        <v>21</v>
      </c>
      <c r="CB296" s="22"/>
      <c r="CC296" s="22"/>
      <c r="CD296" s="22" t="s">
        <v>22</v>
      </c>
      <c r="CE296" s="22"/>
      <c r="CF296" s="22"/>
      <c r="CG296" s="22" t="s">
        <v>23</v>
      </c>
      <c r="CH296" s="22"/>
      <c r="CI296" s="22"/>
      <c r="CJ296" s="22"/>
      <c r="CK296" s="22" t="s">
        <v>25</v>
      </c>
      <c r="CL296" s="22"/>
      <c r="CM296" s="22"/>
      <c r="CN296" s="22"/>
      <c r="CO296" s="22" t="s">
        <v>26</v>
      </c>
      <c r="CP296" s="22"/>
      <c r="CQ296" s="22"/>
      <c r="CR296" s="22" t="s">
        <v>27</v>
      </c>
      <c r="CS296" s="22"/>
      <c r="CT296" s="22" t="s">
        <v>28</v>
      </c>
      <c r="CU296" s="22"/>
      <c r="CV296" s="16" t="s">
        <v>29</v>
      </c>
      <c r="CW296" s="22" t="s">
        <v>30</v>
      </c>
      <c r="CX296" s="22"/>
      <c r="CY296" s="22"/>
      <c r="CZ296" s="22"/>
      <c r="DA296" s="22"/>
      <c r="DB296" s="22"/>
      <c r="DC296" s="22"/>
      <c r="DD296" s="22"/>
      <c r="DE296" s="22"/>
      <c r="DF296" s="22" t="s">
        <v>31</v>
      </c>
      <c r="DG296" s="22"/>
      <c r="DH296" s="22"/>
      <c r="DI296" s="22"/>
      <c r="DJ296" s="22"/>
      <c r="DK296" s="22"/>
      <c r="DL296" s="22"/>
      <c r="DM296" s="22"/>
      <c r="DN296" s="22"/>
      <c r="DO296" s="22" t="s">
        <v>32</v>
      </c>
      <c r="DP296" s="22"/>
      <c r="DQ296" s="22"/>
      <c r="DR296" s="22"/>
      <c r="DS296" s="22"/>
      <c r="DT296" s="22"/>
      <c r="DU296" s="22"/>
      <c r="DV296" s="22"/>
      <c r="DW296" s="22"/>
      <c r="DX296" s="22" t="s">
        <v>33</v>
      </c>
      <c r="DY296" s="22"/>
      <c r="DZ296" s="22"/>
      <c r="EA296" s="22"/>
      <c r="EB296" s="22"/>
      <c r="EC296" s="22"/>
      <c r="ED296" s="22" t="s">
        <v>34</v>
      </c>
      <c r="EE296" s="22"/>
      <c r="EF296" s="22"/>
      <c r="EG296" s="22"/>
      <c r="EH296" s="22"/>
      <c r="EI296" s="22"/>
      <c r="EJ296" s="22" t="s">
        <v>35</v>
      </c>
      <c r="EK296" s="22"/>
      <c r="EL296" s="22"/>
      <c r="EM296" s="22"/>
      <c r="EN296" s="22"/>
      <c r="EO296" s="22"/>
      <c r="EP296" s="22" t="s">
        <v>36</v>
      </c>
      <c r="EQ296" s="22"/>
      <c r="ER296" s="22"/>
      <c r="ES296" s="22"/>
      <c r="ET296" s="22"/>
      <c r="EU296" s="22"/>
      <c r="EV296" s="22"/>
      <c r="EW296" s="22" t="s">
        <v>37</v>
      </c>
      <c r="EX296" s="22"/>
      <c r="EY296" s="22"/>
      <c r="EZ296" s="22"/>
      <c r="FA296" s="22"/>
      <c r="FB296" s="22"/>
      <c r="FC296" s="22"/>
      <c r="FD296" s="22" t="s">
        <v>38</v>
      </c>
      <c r="FE296" s="22"/>
      <c r="FF296" s="22"/>
      <c r="FG296" s="22"/>
      <c r="FH296" s="22"/>
      <c r="FI296" s="22"/>
      <c r="FJ296" s="22"/>
    </row>
    <row r="297" spans="1:166" ht="31.5" x14ac:dyDescent="0.35">
      <c r="A297" s="24"/>
      <c r="B297" s="16" t="s">
        <v>1</v>
      </c>
      <c r="C297" s="16" t="s">
        <v>39</v>
      </c>
      <c r="D297" s="16" t="s">
        <v>40</v>
      </c>
      <c r="E297" s="16" t="s">
        <v>41</v>
      </c>
      <c r="F297" s="16" t="s">
        <v>42</v>
      </c>
      <c r="G297" s="16" t="s">
        <v>43</v>
      </c>
      <c r="H297" s="16" t="s">
        <v>44</v>
      </c>
      <c r="I297" s="16" t="s">
        <v>45</v>
      </c>
      <c r="J297" s="16" t="s">
        <v>46</v>
      </c>
      <c r="K297" s="16" t="s">
        <v>47</v>
      </c>
      <c r="L297" s="16" t="s">
        <v>48</v>
      </c>
      <c r="M297" s="16" t="s">
        <v>49</v>
      </c>
      <c r="N297" s="16" t="s">
        <v>209</v>
      </c>
      <c r="O297" s="16" t="s">
        <v>41</v>
      </c>
      <c r="P297" s="16" t="s">
        <v>42</v>
      </c>
      <c r="Q297" s="16" t="s">
        <v>43</v>
      </c>
      <c r="R297" s="16" t="s">
        <v>44</v>
      </c>
      <c r="S297" s="16" t="s">
        <v>45</v>
      </c>
      <c r="T297" s="16" t="s">
        <v>46</v>
      </c>
      <c r="U297" s="16" t="s">
        <v>47</v>
      </c>
      <c r="V297" s="16" t="s">
        <v>48</v>
      </c>
      <c r="W297" s="16" t="s">
        <v>49</v>
      </c>
      <c r="X297" s="16" t="s">
        <v>209</v>
      </c>
      <c r="Y297" s="16" t="s">
        <v>41</v>
      </c>
      <c r="Z297" s="16" t="s">
        <v>42</v>
      </c>
      <c r="AA297" s="16" t="s">
        <v>43</v>
      </c>
      <c r="AB297" s="16" t="s">
        <v>44</v>
      </c>
      <c r="AC297" s="16" t="s">
        <v>45</v>
      </c>
      <c r="AD297" s="16" t="s">
        <v>46</v>
      </c>
      <c r="AE297" s="16" t="s">
        <v>47</v>
      </c>
      <c r="AF297" s="16" t="s">
        <v>48</v>
      </c>
      <c r="AG297" s="16" t="s">
        <v>49</v>
      </c>
      <c r="AH297" s="16" t="s">
        <v>209</v>
      </c>
      <c r="AI297" s="16" t="s">
        <v>269</v>
      </c>
      <c r="AJ297" s="16" t="s">
        <v>270</v>
      </c>
      <c r="AK297" s="16" t="s">
        <v>271</v>
      </c>
      <c r="AL297" s="16" t="s">
        <v>50</v>
      </c>
      <c r="AM297" s="16" t="s">
        <v>210</v>
      </c>
      <c r="AN297" s="16" t="s">
        <v>211</v>
      </c>
      <c r="AO297" s="16" t="s">
        <v>223</v>
      </c>
      <c r="AP297" s="16" t="s">
        <v>224</v>
      </c>
      <c r="AQ297" s="16" t="s">
        <v>225</v>
      </c>
      <c r="AR297" s="16" t="s">
        <v>226</v>
      </c>
      <c r="AS297" s="16" t="s">
        <v>52</v>
      </c>
      <c r="AT297" s="16" t="s">
        <v>227</v>
      </c>
      <c r="AU297" s="16" t="s">
        <v>228</v>
      </c>
      <c r="AV297" s="16" t="s">
        <v>52</v>
      </c>
      <c r="AW297" s="16" t="s">
        <v>227</v>
      </c>
      <c r="AX297" s="16" t="s">
        <v>228</v>
      </c>
      <c r="AY297" s="16" t="s">
        <v>52</v>
      </c>
      <c r="AZ297" s="16" t="s">
        <v>227</v>
      </c>
      <c r="BA297" s="16" t="s">
        <v>228</v>
      </c>
      <c r="BB297" s="16" t="s">
        <v>212</v>
      </c>
      <c r="BC297" s="16" t="s">
        <v>213</v>
      </c>
      <c r="BD297" s="16" t="s">
        <v>212</v>
      </c>
      <c r="BE297" s="16" t="s">
        <v>213</v>
      </c>
      <c r="BF297" s="16" t="s">
        <v>212</v>
      </c>
      <c r="BG297" s="16" t="s">
        <v>213</v>
      </c>
      <c r="BH297" s="16" t="s">
        <v>53</v>
      </c>
      <c r="BI297" s="16" t="s">
        <v>54</v>
      </c>
      <c r="BJ297" s="16" t="s">
        <v>53</v>
      </c>
      <c r="BK297" s="16" t="s">
        <v>54</v>
      </c>
      <c r="BL297" s="16" t="s">
        <v>53</v>
      </c>
      <c r="BM297" s="16" t="s">
        <v>54</v>
      </c>
      <c r="BN297" s="16" t="s">
        <v>277</v>
      </c>
      <c r="BO297" s="16" t="s">
        <v>278</v>
      </c>
      <c r="BP297" s="16" t="s">
        <v>55</v>
      </c>
      <c r="BQ297" s="16" t="s">
        <v>277</v>
      </c>
      <c r="BR297" s="16" t="s">
        <v>278</v>
      </c>
      <c r="BS297" s="16" t="s">
        <v>55</v>
      </c>
      <c r="BT297" s="16" t="s">
        <v>277</v>
      </c>
      <c r="BU297" s="16" t="s">
        <v>278</v>
      </c>
      <c r="BV297" s="16" t="s">
        <v>55</v>
      </c>
      <c r="BW297" s="16" t="s">
        <v>56</v>
      </c>
      <c r="BX297" s="16" t="s">
        <v>57</v>
      </c>
      <c r="BY297" s="16" t="s">
        <v>58</v>
      </c>
      <c r="BZ297" s="16" t="s">
        <v>59</v>
      </c>
      <c r="CA297" s="16" t="s">
        <v>52</v>
      </c>
      <c r="CB297" s="16" t="s">
        <v>51</v>
      </c>
      <c r="CC297" s="16" t="s">
        <v>60</v>
      </c>
      <c r="CD297" s="16" t="s">
        <v>61</v>
      </c>
      <c r="CE297" s="16" t="s">
        <v>62</v>
      </c>
      <c r="CF297" s="16" t="s">
        <v>63</v>
      </c>
      <c r="CG297" s="16" t="s">
        <v>64</v>
      </c>
      <c r="CH297" s="16" t="s">
        <v>65</v>
      </c>
      <c r="CI297" s="16" t="s">
        <v>66</v>
      </c>
      <c r="CJ297" s="16" t="s">
        <v>67</v>
      </c>
      <c r="CK297" s="16" t="s">
        <v>71</v>
      </c>
      <c r="CL297" s="16" t="s">
        <v>72</v>
      </c>
      <c r="CM297" s="16" t="s">
        <v>73</v>
      </c>
      <c r="CN297" s="16" t="s">
        <v>74</v>
      </c>
      <c r="CO297" s="16" t="s">
        <v>75</v>
      </c>
      <c r="CP297" s="16" t="s">
        <v>76</v>
      </c>
      <c r="CQ297" s="16" t="s">
        <v>77</v>
      </c>
      <c r="CR297" s="16" t="s">
        <v>78</v>
      </c>
      <c r="CS297" s="16" t="s">
        <v>229</v>
      </c>
      <c r="CT297" s="16" t="s">
        <v>79</v>
      </c>
      <c r="CU297" s="16" t="s">
        <v>80</v>
      </c>
      <c r="CV297" s="16" t="s">
        <v>79</v>
      </c>
      <c r="CW297" s="16" t="s">
        <v>83</v>
      </c>
      <c r="CX297" s="16" t="s">
        <v>84</v>
      </c>
      <c r="CY297" s="16" t="s">
        <v>85</v>
      </c>
      <c r="CZ297" s="16" t="s">
        <v>86</v>
      </c>
      <c r="DA297" s="16" t="s">
        <v>87</v>
      </c>
      <c r="DB297" s="16" t="s">
        <v>88</v>
      </c>
      <c r="DC297" s="16" t="s">
        <v>89</v>
      </c>
      <c r="DD297" s="16" t="s">
        <v>90</v>
      </c>
      <c r="DE297" s="16" t="s">
        <v>91</v>
      </c>
      <c r="DF297" s="16" t="s">
        <v>83</v>
      </c>
      <c r="DG297" s="16" t="s">
        <v>84</v>
      </c>
      <c r="DH297" s="16" t="s">
        <v>85</v>
      </c>
      <c r="DI297" s="16" t="s">
        <v>86</v>
      </c>
      <c r="DJ297" s="16" t="s">
        <v>87</v>
      </c>
      <c r="DK297" s="16" t="s">
        <v>88</v>
      </c>
      <c r="DL297" s="16" t="s">
        <v>89</v>
      </c>
      <c r="DM297" s="16" t="s">
        <v>90</v>
      </c>
      <c r="DN297" s="16" t="s">
        <v>91</v>
      </c>
      <c r="DO297" s="16" t="s">
        <v>83</v>
      </c>
      <c r="DP297" s="16" t="s">
        <v>84</v>
      </c>
      <c r="DQ297" s="16" t="s">
        <v>85</v>
      </c>
      <c r="DR297" s="16" t="s">
        <v>86</v>
      </c>
      <c r="DS297" s="16" t="s">
        <v>87</v>
      </c>
      <c r="DT297" s="16" t="s">
        <v>88</v>
      </c>
      <c r="DU297" s="16" t="s">
        <v>89</v>
      </c>
      <c r="DV297" s="16" t="s">
        <v>90</v>
      </c>
      <c r="DW297" s="16" t="s">
        <v>91</v>
      </c>
      <c r="DX297" s="16" t="s">
        <v>92</v>
      </c>
      <c r="DY297" s="16" t="s">
        <v>93</v>
      </c>
      <c r="DZ297" s="16" t="s">
        <v>214</v>
      </c>
      <c r="EA297" s="16" t="s">
        <v>215</v>
      </c>
      <c r="EB297" s="16" t="s">
        <v>216</v>
      </c>
      <c r="EC297" s="16" t="s">
        <v>94</v>
      </c>
      <c r="ED297" s="16" t="s">
        <v>92</v>
      </c>
      <c r="EE297" s="16" t="s">
        <v>93</v>
      </c>
      <c r="EF297" s="16" t="s">
        <v>214</v>
      </c>
      <c r="EG297" s="16" t="s">
        <v>215</v>
      </c>
      <c r="EH297" s="16" t="s">
        <v>216</v>
      </c>
      <c r="EI297" s="16" t="s">
        <v>94</v>
      </c>
      <c r="EJ297" s="16" t="s">
        <v>92</v>
      </c>
      <c r="EK297" s="16" t="s">
        <v>93</v>
      </c>
      <c r="EL297" s="16" t="s">
        <v>214</v>
      </c>
      <c r="EM297" s="16" t="s">
        <v>215</v>
      </c>
      <c r="EN297" s="16" t="s">
        <v>216</v>
      </c>
      <c r="EO297" s="16" t="s">
        <v>94</v>
      </c>
      <c r="EP297" s="16" t="s">
        <v>95</v>
      </c>
      <c r="EQ297" s="16" t="s">
        <v>96</v>
      </c>
      <c r="ER297" s="16" t="s">
        <v>97</v>
      </c>
      <c r="ES297" s="16" t="s">
        <v>98</v>
      </c>
      <c r="ET297" s="16" t="s">
        <v>272</v>
      </c>
      <c r="EU297" s="16" t="s">
        <v>99</v>
      </c>
      <c r="EV297" s="16" t="s">
        <v>100</v>
      </c>
      <c r="EW297" s="16" t="s">
        <v>95</v>
      </c>
      <c r="EX297" s="16" t="s">
        <v>96</v>
      </c>
      <c r="EY297" s="16" t="s">
        <v>97</v>
      </c>
      <c r="EZ297" s="16" t="s">
        <v>98</v>
      </c>
      <c r="FA297" s="16" t="s">
        <v>272</v>
      </c>
      <c r="FB297" s="16" t="s">
        <v>99</v>
      </c>
      <c r="FC297" s="16" t="s">
        <v>100</v>
      </c>
      <c r="FD297" s="16" t="s">
        <v>95</v>
      </c>
      <c r="FE297" s="16" t="s">
        <v>96</v>
      </c>
      <c r="FF297" s="16" t="s">
        <v>97</v>
      </c>
      <c r="FG297" s="16" t="s">
        <v>98</v>
      </c>
      <c r="FH297" s="16" t="s">
        <v>272</v>
      </c>
      <c r="FI297" s="16" t="s">
        <v>99</v>
      </c>
      <c r="FJ297" s="16" t="s">
        <v>100</v>
      </c>
    </row>
    <row r="298" spans="1:166" x14ac:dyDescent="0.35">
      <c r="A298" s="15" t="s">
        <v>2</v>
      </c>
      <c r="B298" s="14">
        <v>2289</v>
      </c>
      <c r="C298" s="14">
        <v>1166</v>
      </c>
      <c r="D298" s="14">
        <v>1110</v>
      </c>
      <c r="E298" s="14">
        <v>77</v>
      </c>
      <c r="F298" s="14">
        <v>129</v>
      </c>
      <c r="G298" s="14">
        <v>264</v>
      </c>
      <c r="H298" s="14">
        <v>347</v>
      </c>
      <c r="I298" s="14">
        <v>390</v>
      </c>
      <c r="J298" s="14">
        <v>418</v>
      </c>
      <c r="K298" s="14">
        <v>436</v>
      </c>
      <c r="L298" s="14">
        <v>229</v>
      </c>
      <c r="M298" s="14">
        <v>1625</v>
      </c>
      <c r="N298" s="14">
        <v>664</v>
      </c>
      <c r="O298" s="14">
        <v>41</v>
      </c>
      <c r="P298" s="14">
        <v>66</v>
      </c>
      <c r="Q298" s="14">
        <v>134</v>
      </c>
      <c r="R298" s="14">
        <v>170</v>
      </c>
      <c r="S298" s="14">
        <v>214</v>
      </c>
      <c r="T298" s="14">
        <v>209</v>
      </c>
      <c r="U298" s="14">
        <v>226</v>
      </c>
      <c r="V298" s="14">
        <v>107</v>
      </c>
      <c r="W298" s="14">
        <v>833</v>
      </c>
      <c r="X298" s="14">
        <v>333</v>
      </c>
      <c r="Y298" s="14">
        <v>36</v>
      </c>
      <c r="Z298" s="14">
        <v>63</v>
      </c>
      <c r="AA298" s="14">
        <v>130</v>
      </c>
      <c r="AB298" s="14">
        <v>178</v>
      </c>
      <c r="AC298" s="14">
        <v>176</v>
      </c>
      <c r="AD298" s="14">
        <v>207</v>
      </c>
      <c r="AE298" s="14">
        <v>204</v>
      </c>
      <c r="AF298" s="14">
        <v>117</v>
      </c>
      <c r="AG298" s="14">
        <v>789</v>
      </c>
      <c r="AH298" s="14">
        <v>321</v>
      </c>
      <c r="AI298" s="14">
        <v>1884</v>
      </c>
      <c r="AJ298" s="14">
        <v>968</v>
      </c>
      <c r="AK298" s="14">
        <v>910</v>
      </c>
      <c r="AL298" s="14">
        <v>406</v>
      </c>
      <c r="AM298" s="14">
        <v>198</v>
      </c>
      <c r="AN298" s="14">
        <v>201</v>
      </c>
      <c r="AO298" s="14">
        <v>22</v>
      </c>
      <c r="AP298" s="14">
        <v>81</v>
      </c>
      <c r="AQ298" s="14">
        <v>131</v>
      </c>
      <c r="AR298" s="14">
        <v>171</v>
      </c>
      <c r="AS298" s="14">
        <v>235</v>
      </c>
      <c r="AT298" s="14">
        <v>103</v>
      </c>
      <c r="AU298" s="14">
        <v>302</v>
      </c>
      <c r="AV298" s="14">
        <v>112</v>
      </c>
      <c r="AW298" s="14">
        <v>47</v>
      </c>
      <c r="AX298" s="14">
        <v>151</v>
      </c>
      <c r="AY298" s="14">
        <v>118</v>
      </c>
      <c r="AZ298" s="14">
        <v>53</v>
      </c>
      <c r="BA298" s="14">
        <v>148</v>
      </c>
      <c r="BB298" s="14">
        <v>817</v>
      </c>
      <c r="BC298" s="14">
        <v>1472</v>
      </c>
      <c r="BD298" s="14">
        <v>411</v>
      </c>
      <c r="BE298" s="14">
        <v>756</v>
      </c>
      <c r="BF298" s="14">
        <v>407</v>
      </c>
      <c r="BG298" s="14">
        <v>704</v>
      </c>
      <c r="BH298" s="14">
        <v>2063</v>
      </c>
      <c r="BI298" s="14">
        <v>226</v>
      </c>
      <c r="BJ298" s="14">
        <v>1048</v>
      </c>
      <c r="BK298" s="14">
        <v>118</v>
      </c>
      <c r="BL298" s="14">
        <v>1003</v>
      </c>
      <c r="BM298" s="14">
        <v>108</v>
      </c>
      <c r="BN298" s="14">
        <v>626</v>
      </c>
      <c r="BO298" s="14">
        <v>1327</v>
      </c>
      <c r="BP298" s="14">
        <v>214</v>
      </c>
      <c r="BQ298" s="14">
        <v>285</v>
      </c>
      <c r="BR298" s="14">
        <v>698</v>
      </c>
      <c r="BS298" s="14">
        <v>111</v>
      </c>
      <c r="BT298" s="14">
        <v>330</v>
      </c>
      <c r="BU298" s="14">
        <v>628</v>
      </c>
      <c r="BV298" s="14">
        <v>102</v>
      </c>
      <c r="BW298" s="14">
        <v>518</v>
      </c>
      <c r="BX298" s="14">
        <v>759</v>
      </c>
      <c r="BY298" s="14">
        <v>391</v>
      </c>
      <c r="BZ298" s="14">
        <v>898</v>
      </c>
      <c r="CA298" s="14">
        <v>260</v>
      </c>
      <c r="CB298" s="14">
        <v>798</v>
      </c>
      <c r="CC298" s="14">
        <v>990</v>
      </c>
      <c r="CD298" s="14">
        <v>394</v>
      </c>
      <c r="CE298" s="14">
        <v>555</v>
      </c>
      <c r="CF298" s="14">
        <v>1136</v>
      </c>
      <c r="CG298" s="14">
        <v>344</v>
      </c>
      <c r="CH298" s="14">
        <v>789</v>
      </c>
      <c r="CI298" s="14">
        <v>906</v>
      </c>
      <c r="CJ298" s="14">
        <v>475</v>
      </c>
      <c r="CK298" s="14">
        <v>1809</v>
      </c>
      <c r="CL298" s="14">
        <v>992</v>
      </c>
      <c r="CM298" s="14">
        <v>818</v>
      </c>
      <c r="CN298" s="14">
        <v>480</v>
      </c>
      <c r="CO298" s="14">
        <v>1109</v>
      </c>
      <c r="CP298" s="14">
        <v>967</v>
      </c>
      <c r="CQ298" s="14">
        <v>214</v>
      </c>
      <c r="CR298" s="14">
        <v>730</v>
      </c>
      <c r="CS298" s="14">
        <v>1322</v>
      </c>
      <c r="CT298" s="14">
        <v>1052</v>
      </c>
      <c r="CU298" s="14">
        <v>1235</v>
      </c>
      <c r="CV298" s="14">
        <v>196</v>
      </c>
      <c r="CW298" s="14">
        <v>66</v>
      </c>
      <c r="CX298" s="14">
        <v>163</v>
      </c>
      <c r="CY298" s="14">
        <v>430</v>
      </c>
      <c r="CZ298" s="14">
        <v>422</v>
      </c>
      <c r="DA298" s="14">
        <v>391</v>
      </c>
      <c r="DB298" s="14">
        <v>346</v>
      </c>
      <c r="DC298" s="14">
        <v>265</v>
      </c>
      <c r="DD298" s="14">
        <v>130</v>
      </c>
      <c r="DE298" s="14">
        <v>77</v>
      </c>
      <c r="DF298" s="14">
        <v>28</v>
      </c>
      <c r="DG298" s="14">
        <v>79</v>
      </c>
      <c r="DH298" s="14">
        <v>226</v>
      </c>
      <c r="DI298" s="14">
        <v>209</v>
      </c>
      <c r="DJ298" s="14">
        <v>214</v>
      </c>
      <c r="DK298" s="14">
        <v>170</v>
      </c>
      <c r="DL298" s="14">
        <v>133</v>
      </c>
      <c r="DM298" s="14">
        <v>67</v>
      </c>
      <c r="DN298" s="14">
        <v>41</v>
      </c>
      <c r="DO298" s="14">
        <v>35</v>
      </c>
      <c r="DP298" s="14">
        <v>82</v>
      </c>
      <c r="DQ298" s="14">
        <v>198</v>
      </c>
      <c r="DR298" s="14">
        <v>211</v>
      </c>
      <c r="DS298" s="14">
        <v>177</v>
      </c>
      <c r="DT298" s="14">
        <v>176</v>
      </c>
      <c r="DU298" s="14">
        <v>131</v>
      </c>
      <c r="DV298" s="14">
        <v>63</v>
      </c>
      <c r="DW298" s="14">
        <v>36</v>
      </c>
      <c r="DX298" s="14">
        <v>28</v>
      </c>
      <c r="DY298" s="14">
        <v>289</v>
      </c>
      <c r="DZ298" s="14">
        <v>534</v>
      </c>
      <c r="EA298" s="14">
        <v>691</v>
      </c>
      <c r="EB298" s="14">
        <v>520</v>
      </c>
      <c r="EC298" s="14">
        <v>229</v>
      </c>
      <c r="ED298" s="14">
        <v>16</v>
      </c>
      <c r="EE298" s="14">
        <v>148</v>
      </c>
      <c r="EF298" s="14">
        <v>262</v>
      </c>
      <c r="EG298" s="14">
        <v>383</v>
      </c>
      <c r="EH298" s="14">
        <v>250</v>
      </c>
      <c r="EI298" s="14">
        <v>107</v>
      </c>
      <c r="EJ298" s="14">
        <v>12</v>
      </c>
      <c r="EK298" s="14">
        <v>140</v>
      </c>
      <c r="EL298" s="14">
        <v>272</v>
      </c>
      <c r="EM298" s="14">
        <v>306</v>
      </c>
      <c r="EN298" s="14">
        <v>264</v>
      </c>
      <c r="EO298" s="14">
        <v>117</v>
      </c>
      <c r="EP298" s="14">
        <v>66</v>
      </c>
      <c r="EQ298" s="14">
        <v>340</v>
      </c>
      <c r="ER298" s="14">
        <v>611</v>
      </c>
      <c r="ES298" s="14">
        <v>582</v>
      </c>
      <c r="ET298" s="14">
        <v>464</v>
      </c>
      <c r="EU298" s="14">
        <v>150</v>
      </c>
      <c r="EV298" s="14">
        <v>77</v>
      </c>
      <c r="EW298" s="14">
        <v>28</v>
      </c>
      <c r="EX298" s="14">
        <v>169</v>
      </c>
      <c r="EY298" s="14">
        <v>305</v>
      </c>
      <c r="EZ298" s="14">
        <v>314</v>
      </c>
      <c r="FA298" s="14">
        <v>232</v>
      </c>
      <c r="FB298" s="14">
        <v>77</v>
      </c>
      <c r="FC298" s="14">
        <v>41</v>
      </c>
      <c r="FD298" s="14">
        <v>35</v>
      </c>
      <c r="FE298" s="14">
        <v>166</v>
      </c>
      <c r="FF298" s="14">
        <v>301</v>
      </c>
      <c r="FG298" s="14">
        <v>268</v>
      </c>
      <c r="FH298" s="14">
        <v>233</v>
      </c>
      <c r="FI298" s="14">
        <v>72</v>
      </c>
      <c r="FJ298" s="14">
        <v>36</v>
      </c>
    </row>
    <row r="299" spans="1:166" x14ac:dyDescent="0.35">
      <c r="A299" s="13" t="s">
        <v>355</v>
      </c>
      <c r="B299" s="10">
        <v>0.188031130458129</v>
      </c>
      <c r="C299" s="12">
        <v>0.15337047243680399</v>
      </c>
      <c r="D299" s="11">
        <v>0.223362344797255</v>
      </c>
      <c r="E299" s="10">
        <v>0.26236533469079698</v>
      </c>
      <c r="F299" s="10">
        <v>0.17826742237321</v>
      </c>
      <c r="G299" s="10">
        <v>0.21394059067985</v>
      </c>
      <c r="H299" s="10">
        <v>0.18752876716116701</v>
      </c>
      <c r="I299" s="10">
        <v>0.19878388154596699</v>
      </c>
      <c r="J299" s="10">
        <v>0.20041788275187999</v>
      </c>
      <c r="K299" s="12">
        <v>0.133379131285843</v>
      </c>
      <c r="L299" s="10">
        <v>0.202594181415372</v>
      </c>
      <c r="M299" s="11">
        <v>0.20063938757130201</v>
      </c>
      <c r="N299" s="12">
        <v>0.157187428530385</v>
      </c>
      <c r="O299" s="10">
        <v>0</v>
      </c>
      <c r="P299" s="10">
        <v>0.14320715298338299</v>
      </c>
      <c r="Q299" s="10">
        <v>0.16914448106669</v>
      </c>
      <c r="R299" s="10">
        <v>0.15303976688866899</v>
      </c>
      <c r="S299" s="10">
        <v>0.172294463266915</v>
      </c>
      <c r="T299" s="10">
        <v>0.16621665039289199</v>
      </c>
      <c r="U299" s="12">
        <v>7.6673559723183404E-2</v>
      </c>
      <c r="V299" s="10">
        <v>0.20697295115754899</v>
      </c>
      <c r="W299" s="10">
        <v>0.16726979532476299</v>
      </c>
      <c r="X299" s="12">
        <v>0.118593600033882</v>
      </c>
      <c r="Y299" s="10">
        <v>0</v>
      </c>
      <c r="Z299" s="10">
        <v>0</v>
      </c>
      <c r="AA299" s="11">
        <v>0.26006300009487698</v>
      </c>
      <c r="AB299" s="10">
        <v>0.220453909423002</v>
      </c>
      <c r="AC299" s="10">
        <v>0.23105191237012701</v>
      </c>
      <c r="AD299" s="10">
        <v>0.23432993187902901</v>
      </c>
      <c r="AE299" s="10">
        <v>0.19576359791518799</v>
      </c>
      <c r="AF299" s="10">
        <v>0.18816921530031999</v>
      </c>
      <c r="AG299" s="11">
        <v>0.23571801381395599</v>
      </c>
      <c r="AH299" s="10">
        <v>0.19299553222077701</v>
      </c>
      <c r="AI299" s="10">
        <v>0.184811619569764</v>
      </c>
      <c r="AJ299" s="12">
        <v>0.149371216995976</v>
      </c>
      <c r="AK299" s="11">
        <v>0.22298594403105801</v>
      </c>
      <c r="AL299" s="10">
        <v>0.20298482487594099</v>
      </c>
      <c r="AM299" s="10">
        <v>0.17296873184609901</v>
      </c>
      <c r="AN299" s="10">
        <v>0.22506755109788601</v>
      </c>
      <c r="AO299" s="10">
        <v>0</v>
      </c>
      <c r="AP299" s="11">
        <v>0.27959067598026199</v>
      </c>
      <c r="AQ299" s="10">
        <v>0.16569129891322201</v>
      </c>
      <c r="AR299" s="10">
        <v>0.198623394537707</v>
      </c>
      <c r="AS299" s="10">
        <v>0.20615396140850201</v>
      </c>
      <c r="AT299" s="10">
        <v>0.25757826044674598</v>
      </c>
      <c r="AU299" s="10">
        <v>0.18429491982746199</v>
      </c>
      <c r="AV299" s="10">
        <v>0.20677035600083901</v>
      </c>
      <c r="AW299" s="10">
        <v>0</v>
      </c>
      <c r="AX299" s="10">
        <v>0.139522071081252</v>
      </c>
      <c r="AY299" s="10">
        <v>0.19537234943750001</v>
      </c>
      <c r="AZ299" s="10">
        <v>0</v>
      </c>
      <c r="BA299" s="10">
        <v>0.228914875931231</v>
      </c>
      <c r="BB299" s="10">
        <v>0.20163760085985899</v>
      </c>
      <c r="BC299" s="10">
        <v>0.18047798797436701</v>
      </c>
      <c r="BD299" s="10">
        <v>0.16518535954587399</v>
      </c>
      <c r="BE299" s="12">
        <v>0.146950232620635</v>
      </c>
      <c r="BF299" s="11">
        <v>0.23844030251191001</v>
      </c>
      <c r="BG299" s="11">
        <v>0.21464957114455399</v>
      </c>
      <c r="BH299" s="10">
        <v>0.18629111599261799</v>
      </c>
      <c r="BI299" s="10">
        <v>0.20390725723567199</v>
      </c>
      <c r="BJ299" s="12">
        <v>0.150790839094634</v>
      </c>
      <c r="BK299" s="10">
        <v>0.176192142052087</v>
      </c>
      <c r="BL299" s="11">
        <v>0.22217883087548099</v>
      </c>
      <c r="BM299" s="10">
        <v>0.23438014766082399</v>
      </c>
      <c r="BN299" s="10">
        <v>0.16952968699566101</v>
      </c>
      <c r="BO299" s="10">
        <v>0.191380725516758</v>
      </c>
      <c r="BP299" s="10">
        <v>0.21007215919365699</v>
      </c>
      <c r="BQ299" s="12">
        <v>0.121075366688231</v>
      </c>
      <c r="BR299" s="12">
        <v>0.15736400153599001</v>
      </c>
      <c r="BS299" s="10">
        <v>0.16520111813032201</v>
      </c>
      <c r="BT299" s="10">
        <v>0.20828323120015599</v>
      </c>
      <c r="BU299" s="11">
        <v>0.228595290488812</v>
      </c>
      <c r="BV299" s="10">
        <v>0.25888902386581503</v>
      </c>
      <c r="BW299" s="10">
        <v>0.16944297761014601</v>
      </c>
      <c r="BX299" s="10">
        <v>0.200457960178793</v>
      </c>
      <c r="BY299" s="11">
        <v>0.239490096201253</v>
      </c>
      <c r="BZ299" s="10">
        <v>0.16966242952907501</v>
      </c>
      <c r="CA299" s="10">
        <v>0.21210574209711999</v>
      </c>
      <c r="CB299" s="10">
        <v>0.17679321546639001</v>
      </c>
      <c r="CC299" s="10">
        <v>0.18765150285218701</v>
      </c>
      <c r="CD299" s="10">
        <v>0.21920839930623501</v>
      </c>
      <c r="CE299" s="10">
        <v>0.17098838120895901</v>
      </c>
      <c r="CF299" s="10">
        <v>0.194872125785929</v>
      </c>
      <c r="CG299" s="10">
        <v>0.199846171497366</v>
      </c>
      <c r="CH299" s="10">
        <v>0.18762931002668201</v>
      </c>
      <c r="CI299" s="10">
        <v>0.2026539814011</v>
      </c>
      <c r="CJ299" s="10">
        <v>0.186789415096208</v>
      </c>
      <c r="CK299" s="10">
        <v>0.18469649369555299</v>
      </c>
      <c r="CL299" s="10">
        <v>0.17431604429359801</v>
      </c>
      <c r="CM299" s="10">
        <v>0.19728746977945499</v>
      </c>
      <c r="CN299" s="10">
        <v>0.200593678187623</v>
      </c>
      <c r="CO299" s="10">
        <v>0.19745198860705199</v>
      </c>
      <c r="CP299" s="10">
        <v>0.17349050736584901</v>
      </c>
      <c r="CQ299" s="10">
        <v>0.20494684697099699</v>
      </c>
      <c r="CR299" s="10">
        <v>0.199365455865155</v>
      </c>
      <c r="CS299" s="10">
        <v>0.180637165044575</v>
      </c>
      <c r="CT299" s="10">
        <v>0.19440071240040099</v>
      </c>
      <c r="CU299" s="10">
        <v>0.182944256503732</v>
      </c>
      <c r="CV299" s="10">
        <v>0.16123036390006901</v>
      </c>
      <c r="CW299" s="10">
        <v>0</v>
      </c>
      <c r="CX299" s="10">
        <v>0.208689039746003</v>
      </c>
      <c r="CY299" s="12">
        <v>0.13139838646285701</v>
      </c>
      <c r="CZ299" s="10">
        <v>0.20103265073781099</v>
      </c>
      <c r="DA299" s="10">
        <v>0.199272998147734</v>
      </c>
      <c r="DB299" s="10">
        <v>0.18817096130836899</v>
      </c>
      <c r="DC299" s="10">
        <v>0.21365978124399099</v>
      </c>
      <c r="DD299" s="10">
        <v>0.17689654076066999</v>
      </c>
      <c r="DE299" s="10">
        <v>0.26291672481356698</v>
      </c>
      <c r="DF299" s="10">
        <v>0</v>
      </c>
      <c r="DG299" s="10">
        <v>0</v>
      </c>
      <c r="DH299" s="12">
        <v>7.6673559723183404E-2</v>
      </c>
      <c r="DI299" s="10">
        <v>0.16621665039289199</v>
      </c>
      <c r="DJ299" s="10">
        <v>0.172294463266915</v>
      </c>
      <c r="DK299" s="10">
        <v>0.15303976688866899</v>
      </c>
      <c r="DL299" s="10">
        <v>0.17020848438393099</v>
      </c>
      <c r="DM299" s="10">
        <v>0.14215798394748499</v>
      </c>
      <c r="DN299" s="10">
        <v>0</v>
      </c>
      <c r="DO299" s="10">
        <v>0</v>
      </c>
      <c r="DP299" s="10">
        <v>0</v>
      </c>
      <c r="DQ299" s="10">
        <v>0.19335911638675901</v>
      </c>
      <c r="DR299" s="10">
        <v>0.23487643502265601</v>
      </c>
      <c r="DS299" s="10">
        <v>0.231811407546509</v>
      </c>
      <c r="DT299" s="10">
        <v>0.22193441072353301</v>
      </c>
      <c r="DU299" s="11">
        <v>0.25771681397999402</v>
      </c>
      <c r="DV299" s="10">
        <v>0</v>
      </c>
      <c r="DW299" s="10">
        <v>0</v>
      </c>
      <c r="DX299" s="10">
        <v>0</v>
      </c>
      <c r="DY299" s="10">
        <v>0.21865620587179099</v>
      </c>
      <c r="DZ299" s="10">
        <v>0.195079053460296</v>
      </c>
      <c r="EA299" s="10">
        <v>0.196224833799026</v>
      </c>
      <c r="EB299" s="12">
        <v>0.14326765313796799</v>
      </c>
      <c r="EC299" s="10">
        <v>0.202594181415372</v>
      </c>
      <c r="ED299" s="10">
        <v>0</v>
      </c>
      <c r="EE299" s="10">
        <v>0.164179154864455</v>
      </c>
      <c r="EF299" s="10">
        <v>0.16154928864312099</v>
      </c>
      <c r="EG299" s="10">
        <v>0.17771581854648999</v>
      </c>
      <c r="EH299" s="12">
        <v>6.9309362491274201E-2</v>
      </c>
      <c r="EI299" s="10">
        <v>0.20697295115754899</v>
      </c>
      <c r="EJ299" s="10">
        <v>0</v>
      </c>
      <c r="EK299" s="11">
        <v>0.27623678193797402</v>
      </c>
      <c r="EL299" s="10">
        <v>0.227325345598691</v>
      </c>
      <c r="EM299" s="10">
        <v>0.21900815547396399</v>
      </c>
      <c r="EN299" s="10">
        <v>0.21322704260752101</v>
      </c>
      <c r="EO299" s="10">
        <v>0.18816921530031999</v>
      </c>
      <c r="EP299" s="10">
        <v>0</v>
      </c>
      <c r="EQ299" s="10">
        <v>0.20597926756406201</v>
      </c>
      <c r="ER299" s="12">
        <v>0.14520594907575299</v>
      </c>
      <c r="ES299" s="10">
        <v>0.20424964454785699</v>
      </c>
      <c r="ET299" s="10">
        <v>0.203306162945073</v>
      </c>
      <c r="EU299" s="10">
        <v>0.17367864134774799</v>
      </c>
      <c r="EV299" s="10">
        <v>0.26291672481356698</v>
      </c>
      <c r="EW299" s="10">
        <v>0</v>
      </c>
      <c r="EX299" s="10">
        <v>0.16819070769910299</v>
      </c>
      <c r="EY299" s="12">
        <v>0.10015137439468</v>
      </c>
      <c r="EZ299" s="10">
        <v>0.172752390657263</v>
      </c>
      <c r="FA299" s="10">
        <v>0.16868709907385199</v>
      </c>
      <c r="FB299" s="10">
        <v>0.14421070006609599</v>
      </c>
      <c r="FC299" s="10">
        <v>0</v>
      </c>
      <c r="FD299" s="10">
        <v>0</v>
      </c>
      <c r="FE299" s="10">
        <v>0.24027776425863601</v>
      </c>
      <c r="FF299" s="10">
        <v>0.19134030453770101</v>
      </c>
      <c r="FG299" s="11">
        <v>0.24113970335945201</v>
      </c>
      <c r="FH299" s="11">
        <v>0.23776274807126199</v>
      </c>
      <c r="FI299" s="10">
        <v>0</v>
      </c>
      <c r="FJ299" s="10">
        <v>0</v>
      </c>
    </row>
    <row r="300" spans="1:166" x14ac:dyDescent="0.35">
      <c r="A300" s="13" t="s">
        <v>356</v>
      </c>
      <c r="B300" s="10">
        <v>4.2219847468315197E-2</v>
      </c>
      <c r="C300" s="10">
        <v>4.3020441946982298E-2</v>
      </c>
      <c r="D300" s="10">
        <v>4.1097078058035599E-2</v>
      </c>
      <c r="E300" s="10">
        <v>2.35567431873525E-2</v>
      </c>
      <c r="F300" s="10">
        <v>3.67578948700353E-2</v>
      </c>
      <c r="G300" s="10">
        <v>3.4722385261362697E-2</v>
      </c>
      <c r="H300" s="10">
        <v>4.07255767968248E-2</v>
      </c>
      <c r="I300" s="10">
        <v>3.5361333619141698E-2</v>
      </c>
      <c r="J300" s="10">
        <v>3.82164464906352E-2</v>
      </c>
      <c r="K300" s="10">
        <v>4.6857972383093999E-2</v>
      </c>
      <c r="L300" s="11">
        <v>7.2689797598007699E-2</v>
      </c>
      <c r="M300" s="12">
        <v>3.6691665291017299E-2</v>
      </c>
      <c r="N300" s="11">
        <v>5.5743493262364698E-2</v>
      </c>
      <c r="O300" s="10">
        <v>0</v>
      </c>
      <c r="P300" s="10">
        <v>4.8881839114467203E-2</v>
      </c>
      <c r="Q300" s="10">
        <v>5.93184669608234E-2</v>
      </c>
      <c r="R300" s="10">
        <v>2.3453457477896001E-2</v>
      </c>
      <c r="S300" s="10">
        <v>4.0838806606473703E-2</v>
      </c>
      <c r="T300" s="10">
        <v>3.5171430366613902E-2</v>
      </c>
      <c r="U300" s="10">
        <v>4.03406132265079E-2</v>
      </c>
      <c r="V300" s="10">
        <v>7.9952097573521494E-2</v>
      </c>
      <c r="W300" s="10">
        <v>3.8998142703492097E-2</v>
      </c>
      <c r="X300" s="10">
        <v>5.3084456480985698E-2</v>
      </c>
      <c r="Y300" s="10">
        <v>0</v>
      </c>
      <c r="Z300" s="10">
        <v>0</v>
      </c>
      <c r="AA300" s="10">
        <v>9.3980756294677493E-3</v>
      </c>
      <c r="AB300" s="10">
        <v>5.7214514755185499E-2</v>
      </c>
      <c r="AC300" s="10">
        <v>2.8688961076574301E-2</v>
      </c>
      <c r="AD300" s="10">
        <v>4.1783070746066603E-2</v>
      </c>
      <c r="AE300" s="10">
        <v>5.1216811043869999E-2</v>
      </c>
      <c r="AF300" s="10">
        <v>6.8730444833585605E-2</v>
      </c>
      <c r="AG300" s="10">
        <v>3.4382223679826601E-2</v>
      </c>
      <c r="AH300" s="10">
        <v>5.7600330460297999E-2</v>
      </c>
      <c r="AI300" s="12">
        <v>3.4577208901618799E-2</v>
      </c>
      <c r="AJ300" s="10">
        <v>3.7831895137814098E-2</v>
      </c>
      <c r="AK300" s="12">
        <v>3.1329101971496499E-2</v>
      </c>
      <c r="AL300" s="11">
        <v>7.7717687244278702E-2</v>
      </c>
      <c r="AM300" s="10">
        <v>6.8446796384171907E-2</v>
      </c>
      <c r="AN300" s="11">
        <v>8.5348885872986599E-2</v>
      </c>
      <c r="AO300" s="10">
        <v>0</v>
      </c>
      <c r="AP300" s="11">
        <v>8.9306836443919999E-2</v>
      </c>
      <c r="AQ300" s="10">
        <v>6.04959409464223E-2</v>
      </c>
      <c r="AR300" s="11">
        <v>8.1221221680400302E-2</v>
      </c>
      <c r="AS300" s="11">
        <v>7.5171921723901802E-2</v>
      </c>
      <c r="AT300" s="11">
        <v>9.3823734967003303E-2</v>
      </c>
      <c r="AU300" s="11">
        <v>7.2203828306905707E-2</v>
      </c>
      <c r="AV300" s="10">
        <v>7.6151512475722105E-2</v>
      </c>
      <c r="AW300" s="10">
        <v>0</v>
      </c>
      <c r="AX300" s="10">
        <v>7.3580491450780897E-2</v>
      </c>
      <c r="AY300" s="10">
        <v>7.6993323810535502E-2</v>
      </c>
      <c r="AZ300" s="11">
        <v>0</v>
      </c>
      <c r="BA300" s="10">
        <v>6.68390697704873E-2</v>
      </c>
      <c r="BB300" s="10">
        <v>3.6545922071174797E-2</v>
      </c>
      <c r="BC300" s="10">
        <v>4.5369523005137601E-2</v>
      </c>
      <c r="BD300" s="10">
        <v>3.9982308504308603E-2</v>
      </c>
      <c r="BE300" s="10">
        <v>4.46713714154931E-2</v>
      </c>
      <c r="BF300" s="10">
        <v>3.3076497418506101E-2</v>
      </c>
      <c r="BG300" s="10">
        <v>4.5731757700860201E-2</v>
      </c>
      <c r="BH300" s="10">
        <v>4.2763643273593999E-2</v>
      </c>
      <c r="BI300" s="10">
        <v>3.72581811621846E-2</v>
      </c>
      <c r="BJ300" s="10">
        <v>4.1808881936459701E-2</v>
      </c>
      <c r="BK300" s="10">
        <v>5.37389505920823E-2</v>
      </c>
      <c r="BL300" s="10">
        <v>4.3455938808656801E-2</v>
      </c>
      <c r="BM300" s="10">
        <v>1.9137503054487699E-2</v>
      </c>
      <c r="BN300" s="11">
        <v>6.5408998395067905E-2</v>
      </c>
      <c r="BO300" s="12">
        <v>3.2720855903031101E-2</v>
      </c>
      <c r="BP300" s="10">
        <v>3.2550749118524701E-2</v>
      </c>
      <c r="BQ300" s="10">
        <v>6.3623941220349797E-2</v>
      </c>
      <c r="BR300" s="10">
        <v>3.28770341558655E-2</v>
      </c>
      <c r="BS300" s="10">
        <v>4.3958135083267201E-2</v>
      </c>
      <c r="BT300" s="11">
        <v>6.6631515293764196E-2</v>
      </c>
      <c r="BU300" s="10">
        <v>3.2619044655689398E-2</v>
      </c>
      <c r="BV300" s="10">
        <v>2.01402321412632E-2</v>
      </c>
      <c r="BW300" s="12">
        <v>2.59512030242245E-2</v>
      </c>
      <c r="BX300" s="10">
        <v>3.6750391565915599E-2</v>
      </c>
      <c r="BY300" s="10">
        <v>4.8444540572468699E-2</v>
      </c>
      <c r="BZ300" s="12">
        <v>2.5736341609175199E-2</v>
      </c>
      <c r="CA300" s="10">
        <v>4.4565182500532902E-2</v>
      </c>
      <c r="CB300" s="10">
        <v>4.0454413742212397E-2</v>
      </c>
      <c r="CC300" s="10">
        <v>3.5472592298733001E-2</v>
      </c>
      <c r="CD300" s="10">
        <v>5.5032164537367402E-2</v>
      </c>
      <c r="CE300" s="10">
        <v>4.2786507552326901E-2</v>
      </c>
      <c r="CF300" s="10">
        <v>4.0295559281124001E-2</v>
      </c>
      <c r="CG300" s="10">
        <v>3.01639832797207E-2</v>
      </c>
      <c r="CH300" s="10">
        <v>3.1318872016160702E-2</v>
      </c>
      <c r="CI300" s="10">
        <v>4.8536363270937202E-2</v>
      </c>
      <c r="CJ300" s="10">
        <v>4.6129264549801999E-2</v>
      </c>
      <c r="CK300" s="10">
        <v>4.3030790419406703E-2</v>
      </c>
      <c r="CL300" s="10">
        <v>4.5305193227145497E-2</v>
      </c>
      <c r="CM300" s="10">
        <v>4.0272051346703301E-2</v>
      </c>
      <c r="CN300" s="10">
        <v>3.9164789225294899E-2</v>
      </c>
      <c r="CO300" s="10">
        <v>4.4522947167796902E-2</v>
      </c>
      <c r="CP300" s="12">
        <v>2.9988761283278299E-2</v>
      </c>
      <c r="CQ300" s="11">
        <v>8.56371249390568E-2</v>
      </c>
      <c r="CR300" s="11">
        <v>5.4995124361936799E-2</v>
      </c>
      <c r="CS300" s="12">
        <v>3.0210138446920502E-2</v>
      </c>
      <c r="CT300" s="10">
        <v>5.1160567083246102E-2</v>
      </c>
      <c r="CU300" s="10">
        <v>3.4677928900549798E-2</v>
      </c>
      <c r="CV300" s="10">
        <v>5.6078843818480099E-2</v>
      </c>
      <c r="CW300" s="11">
        <v>0</v>
      </c>
      <c r="CX300" s="10">
        <v>4.7535956035580501E-2</v>
      </c>
      <c r="CY300" s="10">
        <v>4.7513398721315901E-2</v>
      </c>
      <c r="CZ300" s="10">
        <v>3.7831529647683701E-2</v>
      </c>
      <c r="DA300" s="10">
        <v>3.5202604727226298E-2</v>
      </c>
      <c r="DB300" s="10">
        <v>4.0865041943725998E-2</v>
      </c>
      <c r="DC300" s="10">
        <v>3.3130282059298202E-2</v>
      </c>
      <c r="DD300" s="10">
        <v>3.9625288433736902E-2</v>
      </c>
      <c r="DE300" s="10">
        <v>2.3606250320348701E-2</v>
      </c>
      <c r="DF300" s="10">
        <v>0</v>
      </c>
      <c r="DG300" s="10">
        <v>0</v>
      </c>
      <c r="DH300" s="10">
        <v>4.03406132265079E-2</v>
      </c>
      <c r="DI300" s="10">
        <v>3.5171430366613902E-2</v>
      </c>
      <c r="DJ300" s="10">
        <v>4.0838806606473703E-2</v>
      </c>
      <c r="DK300" s="10">
        <v>2.3453457477896001E-2</v>
      </c>
      <c r="DL300" s="10">
        <v>5.6619816713003E-2</v>
      </c>
      <c r="DM300" s="10">
        <v>5.4662942610162399E-2</v>
      </c>
      <c r="DN300" s="10">
        <v>0</v>
      </c>
      <c r="DO300" s="11">
        <v>0</v>
      </c>
      <c r="DP300" s="10">
        <v>0</v>
      </c>
      <c r="DQ300" s="10">
        <v>5.2771269637064203E-2</v>
      </c>
      <c r="DR300" s="10">
        <v>4.0941247734145002E-2</v>
      </c>
      <c r="DS300" s="10">
        <v>2.8404865524142901E-2</v>
      </c>
      <c r="DT300" s="10">
        <v>5.7598750007470001E-2</v>
      </c>
      <c r="DU300" s="10">
        <v>9.3132898870113799E-3</v>
      </c>
      <c r="DV300" s="10">
        <v>0</v>
      </c>
      <c r="DW300" s="10">
        <v>0</v>
      </c>
      <c r="DX300" s="10">
        <v>0</v>
      </c>
      <c r="DY300" s="10">
        <v>3.09970282913433E-2</v>
      </c>
      <c r="DZ300" s="10">
        <v>3.58142382756396E-2</v>
      </c>
      <c r="EA300" s="10">
        <v>4.02732646245497E-2</v>
      </c>
      <c r="EB300" s="10">
        <v>4.2998130869086597E-2</v>
      </c>
      <c r="EC300" s="11">
        <v>7.2689797598007699E-2</v>
      </c>
      <c r="ED300" s="10">
        <v>0</v>
      </c>
      <c r="EE300" s="10">
        <v>5.0185825395322202E-2</v>
      </c>
      <c r="EF300" s="10">
        <v>2.95105841430621E-2</v>
      </c>
      <c r="EG300" s="10">
        <v>4.1971102279340901E-2</v>
      </c>
      <c r="EH300" s="10">
        <v>3.6466054208657298E-2</v>
      </c>
      <c r="EI300" s="10">
        <v>7.9952097573521494E-2</v>
      </c>
      <c r="EJ300" s="10">
        <v>0</v>
      </c>
      <c r="EK300" s="10">
        <v>1.07150568770789E-2</v>
      </c>
      <c r="EL300" s="10">
        <v>4.1876597311166601E-2</v>
      </c>
      <c r="EM300" s="10">
        <v>3.8500280381840501E-2</v>
      </c>
      <c r="EN300" s="10">
        <v>4.68901302023206E-2</v>
      </c>
      <c r="EO300" s="10">
        <v>6.8730444833585605E-2</v>
      </c>
      <c r="EP300" s="11">
        <v>0</v>
      </c>
      <c r="EQ300" s="11">
        <v>6.66445009315733E-2</v>
      </c>
      <c r="ER300" s="10">
        <v>3.5145278275970103E-2</v>
      </c>
      <c r="ES300" s="10">
        <v>3.7529899097341897E-2</v>
      </c>
      <c r="ET300" s="10">
        <v>2.8822259550369801E-2</v>
      </c>
      <c r="EU300" s="10">
        <v>4.4251617817100901E-2</v>
      </c>
      <c r="EV300" s="10">
        <v>2.3606250320348701E-2</v>
      </c>
      <c r="EW300" s="10">
        <v>0</v>
      </c>
      <c r="EX300" s="10">
        <v>6.5563254788947201E-2</v>
      </c>
      <c r="EY300" s="10">
        <v>3.7707347278133699E-2</v>
      </c>
      <c r="EZ300" s="10">
        <v>2.78435409703779E-2</v>
      </c>
      <c r="FA300" s="10">
        <v>4.3400625224894497E-2</v>
      </c>
      <c r="FB300" s="10">
        <v>6.61009858795574E-2</v>
      </c>
      <c r="FC300" s="10">
        <v>0</v>
      </c>
      <c r="FD300" s="11">
        <v>0</v>
      </c>
      <c r="FE300" s="10">
        <v>6.4411705052479701E-2</v>
      </c>
      <c r="FF300" s="10">
        <v>3.3221477227945703E-2</v>
      </c>
      <c r="FG300" s="10">
        <v>4.8874707829400503E-2</v>
      </c>
      <c r="FH300" s="12">
        <v>1.4312314979554101E-2</v>
      </c>
      <c r="FI300" s="10">
        <v>0</v>
      </c>
      <c r="FJ300" s="10">
        <v>0</v>
      </c>
    </row>
    <row r="301" spans="1:166" x14ac:dyDescent="0.35">
      <c r="A301" s="13" t="s">
        <v>357</v>
      </c>
      <c r="B301" s="10">
        <v>0.77762175860474803</v>
      </c>
      <c r="C301" s="11">
        <v>0.81116431224665897</v>
      </c>
      <c r="D301" s="12">
        <v>0.74306630266536799</v>
      </c>
      <c r="E301" s="10">
        <v>0.69724416442857395</v>
      </c>
      <c r="F301" s="10">
        <v>0.77597970183474796</v>
      </c>
      <c r="G301" s="10">
        <v>0.743382345858705</v>
      </c>
      <c r="H301" s="10">
        <v>0.786255837141426</v>
      </c>
      <c r="I301" s="10">
        <v>0.77604373269483895</v>
      </c>
      <c r="J301" s="10">
        <v>0.78990376020490805</v>
      </c>
      <c r="K301" s="11">
        <v>0.83457144253431104</v>
      </c>
      <c r="L301" s="12">
        <v>0.70362526757702104</v>
      </c>
      <c r="M301" s="10">
        <v>0.77275427269486596</v>
      </c>
      <c r="N301" s="10">
        <v>0.78952913669787195</v>
      </c>
      <c r="O301" s="10">
        <v>0</v>
      </c>
      <c r="P301" s="10">
        <v>0.80365113205809002</v>
      </c>
      <c r="Q301" s="10">
        <v>0.77107104682176197</v>
      </c>
      <c r="R301" s="10">
        <v>0.83494771596910899</v>
      </c>
      <c r="S301" s="10">
        <v>0.81004817028838505</v>
      </c>
      <c r="T301" s="10">
        <v>0.82791234901521304</v>
      </c>
      <c r="U301" s="11">
        <v>0.87256898081776102</v>
      </c>
      <c r="V301" s="12">
        <v>0.69651766522118097</v>
      </c>
      <c r="W301" s="11">
        <v>0.80925976707694602</v>
      </c>
      <c r="X301" s="10">
        <v>0.81592958929552495</v>
      </c>
      <c r="Y301" s="10">
        <v>0</v>
      </c>
      <c r="Z301" s="10">
        <v>0</v>
      </c>
      <c r="AA301" s="10">
        <v>0.714873852308335</v>
      </c>
      <c r="AB301" s="10">
        <v>0.73977182703006605</v>
      </c>
      <c r="AC301" s="10">
        <v>0.73462129642735496</v>
      </c>
      <c r="AD301" s="10">
        <v>0.75202830567367895</v>
      </c>
      <c r="AE301" s="10">
        <v>0.79197012379242204</v>
      </c>
      <c r="AF301" s="10">
        <v>0.71708078560311705</v>
      </c>
      <c r="AG301" s="12">
        <v>0.73427462332191695</v>
      </c>
      <c r="AH301" s="10">
        <v>0.764673815661575</v>
      </c>
      <c r="AI301" s="11">
        <v>0.79003374115268299</v>
      </c>
      <c r="AJ301" s="11">
        <v>0.82615453411496997</v>
      </c>
      <c r="AK301" s="12">
        <v>0.75097696906589395</v>
      </c>
      <c r="AL301" s="12">
        <v>0.71997169914640602</v>
      </c>
      <c r="AM301" s="10">
        <v>0.73770507436482102</v>
      </c>
      <c r="AN301" s="12">
        <v>0.70722865460575801</v>
      </c>
      <c r="AO301" s="10">
        <v>0</v>
      </c>
      <c r="AP301" s="12">
        <v>0.62395185264464503</v>
      </c>
      <c r="AQ301" s="10">
        <v>0.75538426530726399</v>
      </c>
      <c r="AR301" s="10">
        <v>0.74385372234443203</v>
      </c>
      <c r="AS301" s="12">
        <v>0.70261835716479304</v>
      </c>
      <c r="AT301" s="12">
        <v>0.63555777162721305</v>
      </c>
      <c r="AU301" s="10">
        <v>0.74887056351731696</v>
      </c>
      <c r="AV301" s="12">
        <v>0.70130790893647299</v>
      </c>
      <c r="AW301" s="12">
        <v>0</v>
      </c>
      <c r="AX301" s="10">
        <v>0.76462851269727705</v>
      </c>
      <c r="AY301" s="10">
        <v>0.71071834014866897</v>
      </c>
      <c r="AZ301" s="12">
        <v>0</v>
      </c>
      <c r="BA301" s="10">
        <v>0.73216695342090998</v>
      </c>
      <c r="BB301" s="10">
        <v>0.762410847461098</v>
      </c>
      <c r="BC301" s="10">
        <v>0.78606554863872602</v>
      </c>
      <c r="BD301" s="10">
        <v>0.79937455555146497</v>
      </c>
      <c r="BE301" s="11">
        <v>0.81757089613177703</v>
      </c>
      <c r="BF301" s="12">
        <v>0.72509176167195399</v>
      </c>
      <c r="BG301" s="10">
        <v>0.753452862314276</v>
      </c>
      <c r="BH301" s="10">
        <v>0.78086908306722402</v>
      </c>
      <c r="BI301" s="10">
        <v>0.74799273202134098</v>
      </c>
      <c r="BJ301" s="11">
        <v>0.81582220474812905</v>
      </c>
      <c r="BK301" s="10">
        <v>0.76995656305444504</v>
      </c>
      <c r="BL301" s="12">
        <v>0.74513119426302399</v>
      </c>
      <c r="BM301" s="10">
        <v>0.72384340368714795</v>
      </c>
      <c r="BN301" s="10">
        <v>0.76969287132500597</v>
      </c>
      <c r="BO301" s="10">
        <v>0.78623159028981005</v>
      </c>
      <c r="BP301" s="10">
        <v>0.74590398123880197</v>
      </c>
      <c r="BQ301" s="10">
        <v>0.80080127969467596</v>
      </c>
      <c r="BR301" s="11">
        <v>0.82437677252340702</v>
      </c>
      <c r="BS301" s="10">
        <v>0.79072125901197698</v>
      </c>
      <c r="BT301" s="10">
        <v>0.74378209237327897</v>
      </c>
      <c r="BU301" s="12">
        <v>0.74437551732223595</v>
      </c>
      <c r="BV301" s="12">
        <v>0.69714560763789701</v>
      </c>
      <c r="BW301" s="11">
        <v>0.81169841051935199</v>
      </c>
      <c r="BX301" s="10">
        <v>0.77327990161790106</v>
      </c>
      <c r="BY301" s="12">
        <v>0.72012909348114496</v>
      </c>
      <c r="BZ301" s="11">
        <v>0.81482276263228903</v>
      </c>
      <c r="CA301" s="10">
        <v>0.75888050855549605</v>
      </c>
      <c r="CB301" s="10">
        <v>0.78425036142622395</v>
      </c>
      <c r="CC301" s="10">
        <v>0.79360179236726303</v>
      </c>
      <c r="CD301" s="12">
        <v>0.73088074912444001</v>
      </c>
      <c r="CE301" s="10">
        <v>0.79732252266857895</v>
      </c>
      <c r="CF301" s="10">
        <v>0.77368647891470999</v>
      </c>
      <c r="CG301" s="10">
        <v>0.78730837261415998</v>
      </c>
      <c r="CH301" s="10">
        <v>0.79926229884555</v>
      </c>
      <c r="CI301" s="10">
        <v>0.75624522747605205</v>
      </c>
      <c r="CJ301" s="10">
        <v>0.77863130504454803</v>
      </c>
      <c r="CK301" s="10">
        <v>0.77897831892213798</v>
      </c>
      <c r="CL301" s="10">
        <v>0.78932329118404199</v>
      </c>
      <c r="CM301" s="10">
        <v>0.76643037486937404</v>
      </c>
      <c r="CN301" s="10">
        <v>0.77251120085931901</v>
      </c>
      <c r="CO301" s="10">
        <v>0.76347993167404704</v>
      </c>
      <c r="CP301" s="11">
        <v>0.80129989633375198</v>
      </c>
      <c r="CQ301" s="10">
        <v>0.74384921833199302</v>
      </c>
      <c r="CR301" s="10">
        <v>0.76461066983235904</v>
      </c>
      <c r="CS301" s="11">
        <v>0.79596466357332596</v>
      </c>
      <c r="CT301" s="10">
        <v>0.76831769396445604</v>
      </c>
      <c r="CU301" s="10">
        <v>0.78514688476714201</v>
      </c>
      <c r="CV301" s="10">
        <v>0.78036356120394801</v>
      </c>
      <c r="CW301" s="12">
        <v>0</v>
      </c>
      <c r="CX301" s="10">
        <v>0.72244969868100295</v>
      </c>
      <c r="CY301" s="11">
        <v>0.83610389570115395</v>
      </c>
      <c r="CZ301" s="10">
        <v>0.789386472832172</v>
      </c>
      <c r="DA301" s="10">
        <v>0.77566760914196198</v>
      </c>
      <c r="DB301" s="10">
        <v>0.78552386810827901</v>
      </c>
      <c r="DC301" s="10">
        <v>0.74526569947321397</v>
      </c>
      <c r="DD301" s="10">
        <v>0.77455236154595097</v>
      </c>
      <c r="DE301" s="10">
        <v>0.69660788914646898</v>
      </c>
      <c r="DF301" s="10">
        <v>0</v>
      </c>
      <c r="DG301" s="10">
        <v>0</v>
      </c>
      <c r="DH301" s="11">
        <v>0.87256898081776102</v>
      </c>
      <c r="DI301" s="10">
        <v>0.82791234901521304</v>
      </c>
      <c r="DJ301" s="10">
        <v>0.81004817028838505</v>
      </c>
      <c r="DK301" s="10">
        <v>0.83494771596910899</v>
      </c>
      <c r="DL301" s="10">
        <v>0.77270276234705404</v>
      </c>
      <c r="DM301" s="10">
        <v>0.798950406443237</v>
      </c>
      <c r="DN301" s="10">
        <v>0</v>
      </c>
      <c r="DO301" s="10">
        <v>0</v>
      </c>
      <c r="DP301" s="10">
        <v>0</v>
      </c>
      <c r="DQ301" s="10">
        <v>0.79400231697822499</v>
      </c>
      <c r="DR301" s="10">
        <v>0.75175664947993504</v>
      </c>
      <c r="DS301" s="10">
        <v>0.73420172602844502</v>
      </c>
      <c r="DT301" s="10">
        <v>0.73802421389167805</v>
      </c>
      <c r="DU301" s="10">
        <v>0.71744614828454101</v>
      </c>
      <c r="DV301" s="10">
        <v>0</v>
      </c>
      <c r="DW301" s="10">
        <v>0</v>
      </c>
      <c r="DX301" s="10">
        <v>0</v>
      </c>
      <c r="DY301" s="10">
        <v>0.74058016978082397</v>
      </c>
      <c r="DZ301" s="10">
        <v>0.77638748433128202</v>
      </c>
      <c r="EA301" s="10">
        <v>0.784677767798999</v>
      </c>
      <c r="EB301" s="11">
        <v>0.82858979692574797</v>
      </c>
      <c r="EC301" s="12">
        <v>0.70362526757702104</v>
      </c>
      <c r="ED301" s="10">
        <v>0</v>
      </c>
      <c r="EE301" s="10">
        <v>0.78448643523074002</v>
      </c>
      <c r="EF301" s="10">
        <v>0.81569451808064797</v>
      </c>
      <c r="EG301" s="10">
        <v>0.809220471421641</v>
      </c>
      <c r="EH301" s="11">
        <v>0.88480823463758196</v>
      </c>
      <c r="EI301" s="12">
        <v>0.69651766522118097</v>
      </c>
      <c r="EJ301" s="10">
        <v>0</v>
      </c>
      <c r="EK301" s="12">
        <v>0.69417259061174597</v>
      </c>
      <c r="EL301" s="10">
        <v>0.73858506906571098</v>
      </c>
      <c r="EM301" s="10">
        <v>0.75416360035916896</v>
      </c>
      <c r="EN301" s="10">
        <v>0.77480193264258701</v>
      </c>
      <c r="EO301" s="10">
        <v>0.71708078560311705</v>
      </c>
      <c r="EP301" s="12">
        <v>0</v>
      </c>
      <c r="EQ301" s="12">
        <v>0.73215028195445198</v>
      </c>
      <c r="ER301" s="11">
        <v>0.84139012968556004</v>
      </c>
      <c r="ES301" s="10">
        <v>0.77269632465053195</v>
      </c>
      <c r="ET301" s="10">
        <v>0.764606541098515</v>
      </c>
      <c r="EU301" s="10">
        <v>0.77431550261193105</v>
      </c>
      <c r="EV301" s="10">
        <v>0.69660788914646898</v>
      </c>
      <c r="EW301" s="10">
        <v>0</v>
      </c>
      <c r="EX301" s="10">
        <v>0.74640350643028097</v>
      </c>
      <c r="EY301" s="11">
        <v>0.88220507725392905</v>
      </c>
      <c r="EZ301" s="10">
        <v>0.815208971417552</v>
      </c>
      <c r="FA301" s="10">
        <v>0.79602207712509199</v>
      </c>
      <c r="FB301" s="10">
        <v>0.78604445128401601</v>
      </c>
      <c r="FC301" s="10">
        <v>0</v>
      </c>
      <c r="FD301" s="10">
        <v>0</v>
      </c>
      <c r="FE301" s="10">
        <v>0.72012748406763605</v>
      </c>
      <c r="FF301" s="10">
        <v>0.79928829046314498</v>
      </c>
      <c r="FG301" s="12">
        <v>0.72290487156323602</v>
      </c>
      <c r="FH301" s="10">
        <v>0.73333844859863895</v>
      </c>
      <c r="FI301" s="10">
        <v>0</v>
      </c>
      <c r="FJ301" s="10">
        <v>0</v>
      </c>
    </row>
    <row r="302" spans="1:166" x14ac:dyDescent="0.35">
      <c r="A302" s="13" t="s">
        <v>125</v>
      </c>
      <c r="B302" s="10">
        <v>1.0527924829817899E-2</v>
      </c>
      <c r="C302" s="10">
        <v>8.08107880014137E-3</v>
      </c>
      <c r="D302" s="10">
        <v>1.3219671313745599E-2</v>
      </c>
      <c r="E302" s="10">
        <v>2.0332350468951699E-2</v>
      </c>
      <c r="F302" s="10">
        <v>1.9210570837311199E-2</v>
      </c>
      <c r="G302" s="10">
        <v>1.7698114369668699E-2</v>
      </c>
      <c r="H302" s="10">
        <v>5.36124677558275E-3</v>
      </c>
      <c r="I302" s="10">
        <v>1.22772253537778E-2</v>
      </c>
      <c r="J302" s="12">
        <v>0</v>
      </c>
      <c r="K302" s="10">
        <v>5.3985404071987698E-3</v>
      </c>
      <c r="L302" s="11">
        <v>2.7961363410345799E-2</v>
      </c>
      <c r="M302" s="10">
        <v>9.4521497469935104E-3</v>
      </c>
      <c r="N302" s="10">
        <v>1.31596038714252E-2</v>
      </c>
      <c r="O302" s="10">
        <v>0</v>
      </c>
      <c r="P302" s="10">
        <v>1.02118541925829E-2</v>
      </c>
      <c r="Q302" s="10">
        <v>1.9672694437338299E-2</v>
      </c>
      <c r="R302" s="10">
        <v>0</v>
      </c>
      <c r="S302" s="10">
        <v>5.2551066700960601E-3</v>
      </c>
      <c r="T302" s="10">
        <v>0</v>
      </c>
      <c r="U302" s="10">
        <v>1.04168462325479E-2</v>
      </c>
      <c r="V302" s="10">
        <v>2.4580003145312099E-2</v>
      </c>
      <c r="W302" s="10">
        <v>5.32640277679821E-3</v>
      </c>
      <c r="X302" s="10">
        <v>1.49734301288656E-2</v>
      </c>
      <c r="Y302" s="10">
        <v>0</v>
      </c>
      <c r="Z302" s="10">
        <v>0</v>
      </c>
      <c r="AA302" s="10">
        <v>1.5665071967320102E-2</v>
      </c>
      <c r="AB302" s="10">
        <v>1.0479394921141499E-2</v>
      </c>
      <c r="AC302" s="10">
        <v>2.08312048994568E-2</v>
      </c>
      <c r="AD302" s="10">
        <v>0</v>
      </c>
      <c r="AE302" s="10">
        <v>0</v>
      </c>
      <c r="AF302" s="11">
        <v>3.2089731751380399E-2</v>
      </c>
      <c r="AG302" s="10">
        <v>1.38394851393703E-2</v>
      </c>
      <c r="AH302" s="10">
        <v>1.1696340585995E-2</v>
      </c>
      <c r="AI302" s="12">
        <v>8.1540010078823399E-3</v>
      </c>
      <c r="AJ302" s="12">
        <v>4.5820166978214703E-3</v>
      </c>
      <c r="AK302" s="10">
        <v>1.20083820393965E-2</v>
      </c>
      <c r="AL302" s="11">
        <v>2.1554112544440999E-2</v>
      </c>
      <c r="AM302" s="11">
        <v>2.5228152245468E-2</v>
      </c>
      <c r="AN302" s="10">
        <v>1.87071683860075E-2</v>
      </c>
      <c r="AO302" s="10">
        <v>0</v>
      </c>
      <c r="AP302" s="10">
        <v>1.59225000273291E-2</v>
      </c>
      <c r="AQ302" s="11">
        <v>3.2937031351467E-2</v>
      </c>
      <c r="AR302" s="10">
        <v>1.3783842871854E-2</v>
      </c>
      <c r="AS302" s="11">
        <v>2.7200206503888501E-2</v>
      </c>
      <c r="AT302" s="10">
        <v>1.9909233090403499E-2</v>
      </c>
      <c r="AU302" s="11">
        <v>2.2117232276524498E-2</v>
      </c>
      <c r="AV302" s="10">
        <v>2.34115735919532E-2</v>
      </c>
      <c r="AW302" s="10">
        <v>0</v>
      </c>
      <c r="AX302" s="11">
        <v>2.79705638993877E-2</v>
      </c>
      <c r="AY302" s="11">
        <v>3.18050090645993E-2</v>
      </c>
      <c r="AZ302" s="10">
        <v>0</v>
      </c>
      <c r="BA302" s="10">
        <v>1.6706225119116701E-2</v>
      </c>
      <c r="BB302" s="10">
        <v>1.29411759790296E-2</v>
      </c>
      <c r="BC302" s="10">
        <v>9.1882952829240097E-3</v>
      </c>
      <c r="BD302" s="10">
        <v>8.0690123096987705E-3</v>
      </c>
      <c r="BE302" s="10">
        <v>8.0876357618513105E-3</v>
      </c>
      <c r="BF302" s="10">
        <v>1.7860181764650401E-2</v>
      </c>
      <c r="BG302" s="10">
        <v>1.0538159801583701E-2</v>
      </c>
      <c r="BH302" s="10">
        <v>9.7251226777607998E-3</v>
      </c>
      <c r="BI302" s="10">
        <v>1.78527999937746E-2</v>
      </c>
      <c r="BJ302" s="10">
        <v>8.3495918988531793E-3</v>
      </c>
      <c r="BK302" s="10">
        <v>5.70557948944424E-3</v>
      </c>
      <c r="BL302" s="10">
        <v>1.1287317622005799E-2</v>
      </c>
      <c r="BM302" s="11">
        <v>3.12087220942848E-2</v>
      </c>
      <c r="BN302" s="10">
        <v>1.39639161611964E-2</v>
      </c>
      <c r="BO302" s="10">
        <v>8.5332901858092107E-3</v>
      </c>
      <c r="BP302" s="10">
        <v>1.88923045346014E-2</v>
      </c>
      <c r="BQ302" s="10">
        <v>1.7519345808750801E-2</v>
      </c>
      <c r="BR302" s="10">
        <v>5.3891576981510998E-3</v>
      </c>
      <c r="BS302" s="10">
        <v>6.0683718411801103E-3</v>
      </c>
      <c r="BT302" s="10">
        <v>1.1384014138692101E-2</v>
      </c>
      <c r="BU302" s="10">
        <v>1.20494308723877E-2</v>
      </c>
      <c r="BV302" s="11">
        <v>3.28439350745744E-2</v>
      </c>
      <c r="BW302" s="10">
        <v>5.3057534334648802E-3</v>
      </c>
      <c r="BX302" s="10">
        <v>1.12962374335941E-2</v>
      </c>
      <c r="BY302" s="10">
        <v>1.4283877503244599E-2</v>
      </c>
      <c r="BZ302" s="10">
        <v>6.3955472399951103E-3</v>
      </c>
      <c r="CA302" s="10">
        <v>9.0452970130988405E-3</v>
      </c>
      <c r="CB302" s="10">
        <v>1.43275907323891E-2</v>
      </c>
      <c r="CC302" s="12">
        <v>3.9616680845679401E-3</v>
      </c>
      <c r="CD302" s="10">
        <v>1.36107736815339E-2</v>
      </c>
      <c r="CE302" s="10">
        <v>1.25675504174065E-2</v>
      </c>
      <c r="CF302" s="10">
        <v>7.6342392399833502E-3</v>
      </c>
      <c r="CG302" s="12">
        <v>0</v>
      </c>
      <c r="CH302" s="12">
        <v>6.82207048155535E-4</v>
      </c>
      <c r="CI302" s="10">
        <v>1.2424070735090701E-2</v>
      </c>
      <c r="CJ302" s="10">
        <v>9.0270248900872208E-3</v>
      </c>
      <c r="CK302" s="10">
        <v>1.07135405382047E-2</v>
      </c>
      <c r="CL302" s="10">
        <v>8.5394414546265708E-3</v>
      </c>
      <c r="CM302" s="10">
        <v>1.3350616112235999E-2</v>
      </c>
      <c r="CN302" s="10">
        <v>9.82865640510594E-3</v>
      </c>
      <c r="CO302" s="10">
        <v>1.3679242062735899E-2</v>
      </c>
      <c r="CP302" s="10">
        <v>7.3872529532084102E-3</v>
      </c>
      <c r="CQ302" s="10">
        <v>8.3844519974328995E-3</v>
      </c>
      <c r="CR302" s="10">
        <v>1.3473699692285601E-2</v>
      </c>
      <c r="CS302" s="12">
        <v>5.9651228566738003E-3</v>
      </c>
      <c r="CT302" s="10">
        <v>9.4834825007005501E-3</v>
      </c>
      <c r="CU302" s="10">
        <v>1.14369706140512E-2</v>
      </c>
      <c r="CV302" s="10">
        <v>1.3949990649063901E-2</v>
      </c>
      <c r="CW302" s="10">
        <v>0</v>
      </c>
      <c r="CX302" s="11">
        <v>2.6606425309407999E-2</v>
      </c>
      <c r="CY302" s="10">
        <v>5.4740525429332202E-3</v>
      </c>
      <c r="CZ302" s="12">
        <v>0</v>
      </c>
      <c r="DA302" s="10">
        <v>1.2222115713479999E-2</v>
      </c>
      <c r="DB302" s="10">
        <v>5.3796064190289403E-3</v>
      </c>
      <c r="DC302" s="10">
        <v>1.7674884567899299E-2</v>
      </c>
      <c r="DD302" s="10">
        <v>1.9062840994266E-2</v>
      </c>
      <c r="DE302" s="10">
        <v>2.0375081179678001E-2</v>
      </c>
      <c r="DF302" s="10">
        <v>0</v>
      </c>
      <c r="DG302" s="10">
        <v>0</v>
      </c>
      <c r="DH302" s="10">
        <v>1.04168462325479E-2</v>
      </c>
      <c r="DI302" s="10">
        <v>0</v>
      </c>
      <c r="DJ302" s="10">
        <v>5.2551066700960601E-3</v>
      </c>
      <c r="DK302" s="10">
        <v>0</v>
      </c>
      <c r="DL302" s="10">
        <v>1.9796445516938301E-2</v>
      </c>
      <c r="DM302" s="10">
        <v>1.01370397647085E-2</v>
      </c>
      <c r="DN302" s="10">
        <v>0</v>
      </c>
      <c r="DO302" s="10">
        <v>0</v>
      </c>
      <c r="DP302" s="10">
        <v>0</v>
      </c>
      <c r="DQ302" s="10">
        <v>0</v>
      </c>
      <c r="DR302" s="10">
        <v>0</v>
      </c>
      <c r="DS302" s="10">
        <v>2.0624921630852999E-2</v>
      </c>
      <c r="DT302" s="10">
        <v>1.0549771345175599E-2</v>
      </c>
      <c r="DU302" s="10">
        <v>1.5523747848453E-2</v>
      </c>
      <c r="DV302" s="10">
        <v>0</v>
      </c>
      <c r="DW302" s="10">
        <v>0</v>
      </c>
      <c r="DX302" s="10">
        <v>0</v>
      </c>
      <c r="DY302" s="10">
        <v>1.6578003629346801E-2</v>
      </c>
      <c r="DZ302" s="10">
        <v>9.2621937075326698E-3</v>
      </c>
      <c r="EA302" s="10">
        <v>6.9215874773319802E-3</v>
      </c>
      <c r="EB302" s="10">
        <v>4.52792120604325E-3</v>
      </c>
      <c r="EC302" s="11">
        <v>2.7961363410345799E-2</v>
      </c>
      <c r="ED302" s="10">
        <v>0</v>
      </c>
      <c r="EE302" s="10">
        <v>8.1825965875272095E-3</v>
      </c>
      <c r="EF302" s="10">
        <v>8.0243945528646506E-3</v>
      </c>
      <c r="EG302" s="10">
        <v>2.9365980813906398E-3</v>
      </c>
      <c r="EH302" s="10">
        <v>9.4163486624871499E-3</v>
      </c>
      <c r="EI302" s="10">
        <v>2.4580003145312099E-2</v>
      </c>
      <c r="EJ302" s="11">
        <v>0</v>
      </c>
      <c r="EK302" s="10">
        <v>2.5451691996086202E-2</v>
      </c>
      <c r="EL302" s="10">
        <v>1.04526116352372E-2</v>
      </c>
      <c r="EM302" s="10">
        <v>1.19773006245099E-2</v>
      </c>
      <c r="EN302" s="10">
        <v>0</v>
      </c>
      <c r="EO302" s="11">
        <v>3.2089731751380399E-2</v>
      </c>
      <c r="EP302" s="10">
        <v>0</v>
      </c>
      <c r="EQ302" s="10">
        <v>1.9665236356931098E-2</v>
      </c>
      <c r="ER302" s="12">
        <v>0</v>
      </c>
      <c r="ES302" s="10">
        <v>8.2219707888749102E-3</v>
      </c>
      <c r="ET302" s="10">
        <v>1.40835381753252E-2</v>
      </c>
      <c r="EU302" s="10">
        <v>1.6560718023549002E-2</v>
      </c>
      <c r="EV302" s="10">
        <v>2.0375081179678001E-2</v>
      </c>
      <c r="EW302" s="10">
        <v>0</v>
      </c>
      <c r="EX302" s="10">
        <v>2.49229268705384E-2</v>
      </c>
      <c r="EY302" s="10">
        <v>0</v>
      </c>
      <c r="EZ302" s="10">
        <v>3.58288574106697E-3</v>
      </c>
      <c r="FA302" s="10">
        <v>1.1387049797626499E-2</v>
      </c>
      <c r="FB302" s="10">
        <v>8.7351361097264095E-3</v>
      </c>
      <c r="FC302" s="10">
        <v>0</v>
      </c>
      <c r="FD302" s="10">
        <v>0</v>
      </c>
      <c r="FE302" s="10">
        <v>1.48490064053856E-2</v>
      </c>
      <c r="FF302" s="10">
        <v>0</v>
      </c>
      <c r="FG302" s="10">
        <v>1.3655337165514401E-2</v>
      </c>
      <c r="FH302" s="10">
        <v>1.6767371039020401E-2</v>
      </c>
      <c r="FI302" s="10">
        <v>0</v>
      </c>
      <c r="FJ302" s="10">
        <v>0</v>
      </c>
    </row>
    <row r="303" spans="1:166" x14ac:dyDescent="0.35">
      <c r="A303" s="13" t="s">
        <v>358</v>
      </c>
      <c r="B303" s="10">
        <v>0.21185031656543599</v>
      </c>
      <c r="C303" s="12">
        <v>0.180754608953198</v>
      </c>
      <c r="D303" s="11">
        <v>0.24371402602088199</v>
      </c>
      <c r="E303" s="10">
        <v>0.282423485102474</v>
      </c>
      <c r="F303" s="10">
        <v>0.204809727327941</v>
      </c>
      <c r="G303" s="10">
        <v>0.238919539771627</v>
      </c>
      <c r="H303" s="10">
        <v>0.208382916082991</v>
      </c>
      <c r="I303" s="10">
        <v>0.21167904195138301</v>
      </c>
      <c r="J303" s="10">
        <v>0.21009623979509201</v>
      </c>
      <c r="K303" s="12">
        <v>0.16003001705848999</v>
      </c>
      <c r="L303" s="11">
        <v>0.26841336901263302</v>
      </c>
      <c r="M303" s="10">
        <v>0.21779357755814199</v>
      </c>
      <c r="N303" s="10">
        <v>0.19731125943070499</v>
      </c>
      <c r="O303" s="10">
        <v>0</v>
      </c>
      <c r="P303" s="10">
        <v>0.18613701374932701</v>
      </c>
      <c r="Q303" s="10">
        <v>0.20925625874089901</v>
      </c>
      <c r="R303" s="10">
        <v>0.16505228403089001</v>
      </c>
      <c r="S303" s="10">
        <v>0.18469672304151799</v>
      </c>
      <c r="T303" s="10">
        <v>0.17208765098478701</v>
      </c>
      <c r="U303" s="12">
        <v>0.11701417294969101</v>
      </c>
      <c r="V303" s="10">
        <v>0.27890233163350697</v>
      </c>
      <c r="W303" s="12">
        <v>0.18541383014625601</v>
      </c>
      <c r="X303" s="12">
        <v>0.16909698057561001</v>
      </c>
      <c r="Y303" s="10">
        <v>0</v>
      </c>
      <c r="Z303" s="10">
        <v>0</v>
      </c>
      <c r="AA303" s="10">
        <v>0.26946107572434502</v>
      </c>
      <c r="AB303" s="10">
        <v>0.249748778048793</v>
      </c>
      <c r="AC303" s="10">
        <v>0.24454749867318901</v>
      </c>
      <c r="AD303" s="10">
        <v>0.24797169432632099</v>
      </c>
      <c r="AE303" s="10">
        <v>0.20802987620757901</v>
      </c>
      <c r="AF303" s="10">
        <v>0.25082948264550198</v>
      </c>
      <c r="AG303" s="11">
        <v>0.25188589153871199</v>
      </c>
      <c r="AH303" s="10">
        <v>0.223629843752429</v>
      </c>
      <c r="AI303" s="12">
        <v>0.20181225783943699</v>
      </c>
      <c r="AJ303" s="12">
        <v>0.16926344918720901</v>
      </c>
      <c r="AK303" s="11">
        <v>0.237014648894709</v>
      </c>
      <c r="AL303" s="11">
        <v>0.25847418830915297</v>
      </c>
      <c r="AM303" s="10">
        <v>0.23706677338970999</v>
      </c>
      <c r="AN303" s="11">
        <v>0.27406417700823499</v>
      </c>
      <c r="AO303" s="10">
        <v>0</v>
      </c>
      <c r="AP303" s="11">
        <v>0.36012564732802599</v>
      </c>
      <c r="AQ303" s="10">
        <v>0.21167870334126901</v>
      </c>
      <c r="AR303" s="10">
        <v>0.242362434783714</v>
      </c>
      <c r="AS303" s="11">
        <v>0.27018143633131902</v>
      </c>
      <c r="AT303" s="11">
        <v>0.34453299528238301</v>
      </c>
      <c r="AU303" s="10">
        <v>0.229012204206158</v>
      </c>
      <c r="AV303" s="10">
        <v>0.275280517471574</v>
      </c>
      <c r="AW303" s="11">
        <v>0</v>
      </c>
      <c r="AX303" s="10">
        <v>0.20740092340333399</v>
      </c>
      <c r="AY303" s="10">
        <v>0.25747665078673099</v>
      </c>
      <c r="AZ303" s="11">
        <v>0</v>
      </c>
      <c r="BA303" s="10">
        <v>0.251126821459973</v>
      </c>
      <c r="BB303" s="10">
        <v>0.22464797655987101</v>
      </c>
      <c r="BC303" s="10">
        <v>0.20474615607834801</v>
      </c>
      <c r="BD303" s="10">
        <v>0.192556432138836</v>
      </c>
      <c r="BE303" s="12">
        <v>0.17434146810637199</v>
      </c>
      <c r="BF303" s="11">
        <v>0.25704805656339502</v>
      </c>
      <c r="BG303" s="10">
        <v>0.23600897788414399</v>
      </c>
      <c r="BH303" s="10">
        <v>0.20940579425501399</v>
      </c>
      <c r="BI303" s="10">
        <v>0.23415446798488501</v>
      </c>
      <c r="BJ303" s="12">
        <v>0.17582820335301799</v>
      </c>
      <c r="BK303" s="10">
        <v>0.22433785745611101</v>
      </c>
      <c r="BL303" s="11">
        <v>0.24358148811496799</v>
      </c>
      <c r="BM303" s="10">
        <v>0.24494787421856701</v>
      </c>
      <c r="BN303" s="10">
        <v>0.21634321251380001</v>
      </c>
      <c r="BO303" s="10">
        <v>0.205235119524381</v>
      </c>
      <c r="BP303" s="10">
        <v>0.235203714226597</v>
      </c>
      <c r="BQ303" s="10">
        <v>0.18167937449657401</v>
      </c>
      <c r="BR303" s="12">
        <v>0.17023406977844199</v>
      </c>
      <c r="BS303" s="10">
        <v>0.20321036914684301</v>
      </c>
      <c r="BT303" s="10">
        <v>0.244833893488029</v>
      </c>
      <c r="BU303" s="11">
        <v>0.243575051805378</v>
      </c>
      <c r="BV303" s="10">
        <v>0.27001045728752798</v>
      </c>
      <c r="BW303" s="10">
        <v>0.182995836047184</v>
      </c>
      <c r="BX303" s="10">
        <v>0.21542386094850499</v>
      </c>
      <c r="BY303" s="11">
        <v>0.26558702901561099</v>
      </c>
      <c r="BZ303" s="12">
        <v>0.178781690127715</v>
      </c>
      <c r="CA303" s="10">
        <v>0.23207419443140501</v>
      </c>
      <c r="CB303" s="10">
        <v>0.20142204784138701</v>
      </c>
      <c r="CC303" s="10">
        <v>0.20243653954816901</v>
      </c>
      <c r="CD303" s="11">
        <v>0.25550847719402597</v>
      </c>
      <c r="CE303" s="10">
        <v>0.19010992691401599</v>
      </c>
      <c r="CF303" s="10">
        <v>0.218679281845304</v>
      </c>
      <c r="CG303" s="10">
        <v>0.21269162738583999</v>
      </c>
      <c r="CH303" s="10">
        <v>0.200055494106295</v>
      </c>
      <c r="CI303" s="10">
        <v>0.23133070178885701</v>
      </c>
      <c r="CJ303" s="10">
        <v>0.212341670065365</v>
      </c>
      <c r="CK303" s="10">
        <v>0.21030814053965699</v>
      </c>
      <c r="CL303" s="10">
        <v>0.20213726736133</v>
      </c>
      <c r="CM303" s="10">
        <v>0.22021900901839001</v>
      </c>
      <c r="CN303" s="10">
        <v>0.21766014273557499</v>
      </c>
      <c r="CO303" s="10">
        <v>0.222840826263215</v>
      </c>
      <c r="CP303" s="12">
        <v>0.19131285071303999</v>
      </c>
      <c r="CQ303" s="10">
        <v>0.24776632967057399</v>
      </c>
      <c r="CR303" s="10">
        <v>0.22191563047535501</v>
      </c>
      <c r="CS303" s="10">
        <v>0.19807021357000101</v>
      </c>
      <c r="CT303" s="10">
        <v>0.22219882353484299</v>
      </c>
      <c r="CU303" s="10">
        <v>0.203416144618808</v>
      </c>
      <c r="CV303" s="10">
        <v>0.205686448146988</v>
      </c>
      <c r="CW303" s="11">
        <v>0</v>
      </c>
      <c r="CX303" s="10">
        <v>0.25094387600958801</v>
      </c>
      <c r="CY303" s="12">
        <v>0.15842205175591301</v>
      </c>
      <c r="CZ303" s="10">
        <v>0.210613527167828</v>
      </c>
      <c r="DA303" s="10">
        <v>0.21211027514455799</v>
      </c>
      <c r="DB303" s="10">
        <v>0.209096525472693</v>
      </c>
      <c r="DC303" s="10">
        <v>0.23705941595888799</v>
      </c>
      <c r="DD303" s="10">
        <v>0.206384797459782</v>
      </c>
      <c r="DE303" s="10">
        <v>0.283017029673853</v>
      </c>
      <c r="DF303" s="10">
        <v>0</v>
      </c>
      <c r="DG303" s="10">
        <v>0</v>
      </c>
      <c r="DH303" s="12">
        <v>0.11701417294969101</v>
      </c>
      <c r="DI303" s="10">
        <v>0.17208765098478701</v>
      </c>
      <c r="DJ303" s="10">
        <v>0.18469672304151799</v>
      </c>
      <c r="DK303" s="10">
        <v>0.16505228403089001</v>
      </c>
      <c r="DL303" s="10">
        <v>0.207500792136007</v>
      </c>
      <c r="DM303" s="10">
        <v>0.19091255379205499</v>
      </c>
      <c r="DN303" s="10">
        <v>0</v>
      </c>
      <c r="DO303" s="10">
        <v>0</v>
      </c>
      <c r="DP303" s="10">
        <v>0</v>
      </c>
      <c r="DQ303" s="10">
        <v>0.20599768302177601</v>
      </c>
      <c r="DR303" s="10">
        <v>0.24824335052006499</v>
      </c>
      <c r="DS303" s="10">
        <v>0.24517335234070201</v>
      </c>
      <c r="DT303" s="10">
        <v>0.25142601476314602</v>
      </c>
      <c r="DU303" s="10">
        <v>0.26703010386700599</v>
      </c>
      <c r="DV303" s="10">
        <v>0</v>
      </c>
      <c r="DW303" s="10">
        <v>0</v>
      </c>
      <c r="DX303" s="10">
        <v>0</v>
      </c>
      <c r="DY303" s="10">
        <v>0.242841826589829</v>
      </c>
      <c r="DZ303" s="10">
        <v>0.214350321961185</v>
      </c>
      <c r="EA303" s="10">
        <v>0.20840064472367001</v>
      </c>
      <c r="EB303" s="12">
        <v>0.16688228186821</v>
      </c>
      <c r="EC303" s="11">
        <v>0.26841336901263302</v>
      </c>
      <c r="ED303" s="10">
        <v>0</v>
      </c>
      <c r="EE303" s="10">
        <v>0.20733096818173299</v>
      </c>
      <c r="EF303" s="10">
        <v>0.17628108736648701</v>
      </c>
      <c r="EG303" s="10">
        <v>0.18784293049696699</v>
      </c>
      <c r="EH303" s="12">
        <v>0.105775416699931</v>
      </c>
      <c r="EI303" s="10">
        <v>0.27890233163350697</v>
      </c>
      <c r="EJ303" s="10">
        <v>0</v>
      </c>
      <c r="EK303" s="11">
        <v>0.28037571739216899</v>
      </c>
      <c r="EL303" s="10">
        <v>0.250962319299051</v>
      </c>
      <c r="EM303" s="10">
        <v>0.23385909901632099</v>
      </c>
      <c r="EN303" s="10">
        <v>0.22519806735741199</v>
      </c>
      <c r="EO303" s="10">
        <v>0.25082948264550198</v>
      </c>
      <c r="EP303" s="11">
        <v>0</v>
      </c>
      <c r="EQ303" s="10">
        <v>0.24818448168861701</v>
      </c>
      <c r="ER303" s="12">
        <v>0.15860987031443999</v>
      </c>
      <c r="ES303" s="10">
        <v>0.219081704560596</v>
      </c>
      <c r="ET303" s="10">
        <v>0.22130992072615899</v>
      </c>
      <c r="EU303" s="10">
        <v>0.20912377936452101</v>
      </c>
      <c r="EV303" s="10">
        <v>0.283017029673853</v>
      </c>
      <c r="EW303" s="10">
        <v>0</v>
      </c>
      <c r="EX303" s="10">
        <v>0.22867356669917999</v>
      </c>
      <c r="EY303" s="12">
        <v>0.11779492274607101</v>
      </c>
      <c r="EZ303" s="10">
        <v>0.18120814284138101</v>
      </c>
      <c r="FA303" s="10">
        <v>0.19259087307728201</v>
      </c>
      <c r="FB303" s="10">
        <v>0.20522041260625701</v>
      </c>
      <c r="FC303" s="10">
        <v>0</v>
      </c>
      <c r="FD303" s="10">
        <v>0</v>
      </c>
      <c r="FE303" s="10">
        <v>0.26502350952697901</v>
      </c>
      <c r="FF303" s="10">
        <v>0.20071170953685599</v>
      </c>
      <c r="FG303" s="11">
        <v>0.263439791271249</v>
      </c>
      <c r="FH303" s="10">
        <v>0.24989418036234101</v>
      </c>
      <c r="FI303" s="10">
        <v>0</v>
      </c>
      <c r="FJ303" s="10">
        <v>0</v>
      </c>
    </row>
    <row r="305" spans="1:166" ht="28.5" customHeight="1" x14ac:dyDescent="0.35">
      <c r="A305" s="23" t="s">
        <v>359</v>
      </c>
      <c r="B305" s="23"/>
      <c r="C305" s="23"/>
      <c r="D305" s="23"/>
      <c r="E305" s="23"/>
      <c r="F305" s="23"/>
      <c r="G305" s="23"/>
      <c r="H305" s="23"/>
      <c r="I305" s="23"/>
      <c r="J305" s="23"/>
      <c r="K305" s="23"/>
      <c r="L305" s="23"/>
      <c r="M305" s="23"/>
      <c r="N305" s="23"/>
      <c r="O305" s="23"/>
      <c r="P305" s="23"/>
      <c r="Q305" s="23"/>
      <c r="R305" s="23"/>
      <c r="S305" s="23"/>
      <c r="T305" s="23"/>
      <c r="U305" s="23"/>
      <c r="V305" s="23"/>
      <c r="W305" s="23"/>
      <c r="X305" s="23"/>
      <c r="Y305" s="23"/>
      <c r="Z305" s="23"/>
      <c r="AA305" s="23"/>
      <c r="AB305" s="23"/>
      <c r="AC305" s="23"/>
      <c r="AD305" s="23"/>
      <c r="AE305" s="23"/>
      <c r="AF305" s="23"/>
      <c r="AG305" s="23"/>
      <c r="AH305" s="23"/>
      <c r="AI305" s="23"/>
      <c r="AJ305" s="23"/>
      <c r="AK305" s="23"/>
      <c r="AL305" s="23"/>
      <c r="AM305" s="23"/>
      <c r="AN305" s="23"/>
      <c r="AO305" s="23"/>
      <c r="AP305" s="23"/>
      <c r="AQ305" s="23"/>
      <c r="AR305" s="23"/>
      <c r="AS305" s="23"/>
      <c r="AT305" s="23"/>
      <c r="AU305" s="23"/>
      <c r="AV305" s="23"/>
      <c r="AW305" s="23"/>
      <c r="AX305" s="23"/>
      <c r="AY305" s="23"/>
      <c r="AZ305" s="23"/>
      <c r="BA305" s="23"/>
      <c r="BB305" s="23"/>
      <c r="BC305" s="23"/>
      <c r="BD305" s="23"/>
      <c r="BE305" s="23"/>
      <c r="BF305" s="23"/>
      <c r="BG305" s="23"/>
      <c r="BH305" s="23"/>
      <c r="BI305" s="23"/>
      <c r="BJ305" s="23"/>
      <c r="BK305" s="23"/>
      <c r="BL305" s="23"/>
      <c r="BM305" s="23"/>
      <c r="BN305" s="23"/>
      <c r="BO305" s="23"/>
      <c r="BP305" s="23"/>
      <c r="BQ305" s="23"/>
      <c r="BR305" s="23"/>
      <c r="BS305" s="23"/>
      <c r="BT305" s="23"/>
      <c r="BU305" s="23"/>
      <c r="BV305" s="23"/>
      <c r="BW305" s="23"/>
      <c r="BX305" s="23"/>
      <c r="BY305" s="23"/>
      <c r="BZ305" s="23"/>
      <c r="CA305" s="23"/>
      <c r="CB305" s="23"/>
      <c r="CC305" s="23"/>
      <c r="CD305" s="23"/>
      <c r="CE305" s="23"/>
      <c r="CF305" s="23"/>
      <c r="CG305" s="23"/>
      <c r="CH305" s="23"/>
      <c r="CI305" s="23"/>
      <c r="CJ305" s="23"/>
      <c r="CK305" s="23"/>
      <c r="CL305" s="23"/>
      <c r="CM305" s="23"/>
      <c r="CN305" s="23"/>
      <c r="CO305" s="23"/>
      <c r="CP305" s="23"/>
      <c r="CQ305" s="23"/>
      <c r="CR305" s="23"/>
      <c r="CS305" s="23"/>
      <c r="CT305" s="23"/>
      <c r="CU305" s="23"/>
      <c r="CV305" s="23"/>
      <c r="CW305" s="23"/>
      <c r="CX305" s="23"/>
      <c r="CY305" s="23"/>
      <c r="CZ305" s="23"/>
      <c r="DA305" s="23"/>
      <c r="DB305" s="23"/>
      <c r="DC305" s="23"/>
      <c r="DD305" s="23"/>
      <c r="DE305" s="23"/>
      <c r="DF305" s="23"/>
      <c r="DG305" s="23"/>
      <c r="DH305" s="23"/>
      <c r="DI305" s="23"/>
      <c r="DJ305" s="23"/>
      <c r="DK305" s="23"/>
      <c r="DL305" s="23"/>
      <c r="DM305" s="23"/>
      <c r="DN305" s="23"/>
      <c r="DO305" s="23"/>
      <c r="DP305" s="23"/>
      <c r="DQ305" s="23"/>
      <c r="DR305" s="23"/>
      <c r="DS305" s="23"/>
      <c r="DT305" s="23"/>
      <c r="DU305" s="23"/>
      <c r="DV305" s="23"/>
      <c r="DW305" s="23"/>
      <c r="DX305" s="23"/>
      <c r="DY305" s="23"/>
      <c r="DZ305" s="23"/>
      <c r="EA305" s="23"/>
      <c r="EB305" s="23"/>
      <c r="EC305" s="23"/>
      <c r="ED305" s="23"/>
      <c r="EE305" s="23"/>
      <c r="EF305" s="23"/>
      <c r="EG305" s="23"/>
      <c r="EH305" s="23"/>
      <c r="EI305" s="23"/>
      <c r="EJ305" s="23"/>
      <c r="EK305" s="23"/>
      <c r="EL305" s="23"/>
      <c r="EM305" s="23"/>
      <c r="EN305" s="23"/>
      <c r="EO305" s="23"/>
      <c r="EP305" s="23"/>
      <c r="EQ305" s="23"/>
      <c r="ER305" s="23"/>
      <c r="ES305" s="23"/>
      <c r="ET305" s="23"/>
      <c r="EU305" s="23"/>
      <c r="EV305" s="23"/>
      <c r="EW305" s="23"/>
      <c r="EX305" s="23"/>
      <c r="EY305" s="23"/>
      <c r="EZ305" s="23"/>
      <c r="FA305" s="23"/>
      <c r="FB305" s="23"/>
      <c r="FC305" s="23"/>
      <c r="FD305" s="23"/>
      <c r="FE305" s="23"/>
      <c r="FF305" s="23"/>
      <c r="FG305" s="23"/>
      <c r="FH305" s="23"/>
      <c r="FI305" s="23"/>
      <c r="FJ305" s="23"/>
    </row>
    <row r="306" spans="1:166" ht="42" x14ac:dyDescent="0.35">
      <c r="A306" s="24" t="s">
        <v>203</v>
      </c>
      <c r="B306" s="16" t="s">
        <v>264</v>
      </c>
      <c r="C306" s="22" t="s">
        <v>12</v>
      </c>
      <c r="D306" s="22"/>
      <c r="E306" s="22" t="s">
        <v>13</v>
      </c>
      <c r="F306" s="22"/>
      <c r="G306" s="22"/>
      <c r="H306" s="22"/>
      <c r="I306" s="22"/>
      <c r="J306" s="22"/>
      <c r="K306" s="22"/>
      <c r="L306" s="22"/>
      <c r="M306" s="22"/>
      <c r="N306" s="22"/>
      <c r="O306" s="22" t="s">
        <v>204</v>
      </c>
      <c r="P306" s="22"/>
      <c r="Q306" s="22"/>
      <c r="R306" s="22"/>
      <c r="S306" s="22"/>
      <c r="T306" s="22"/>
      <c r="U306" s="22"/>
      <c r="V306" s="22"/>
      <c r="W306" s="22"/>
      <c r="X306" s="22"/>
      <c r="Y306" s="22" t="s">
        <v>205</v>
      </c>
      <c r="Z306" s="22"/>
      <c r="AA306" s="22"/>
      <c r="AB306" s="22"/>
      <c r="AC306" s="22"/>
      <c r="AD306" s="22"/>
      <c r="AE306" s="22"/>
      <c r="AF306" s="22"/>
      <c r="AG306" s="22"/>
      <c r="AH306" s="22"/>
      <c r="AI306" s="22" t="s">
        <v>268</v>
      </c>
      <c r="AJ306" s="22"/>
      <c r="AK306" s="22"/>
      <c r="AL306" s="22" t="s">
        <v>14</v>
      </c>
      <c r="AM306" s="22"/>
      <c r="AN306" s="22"/>
      <c r="AO306" s="22" t="s">
        <v>218</v>
      </c>
      <c r="AP306" s="22"/>
      <c r="AQ306" s="22"/>
      <c r="AR306" s="22"/>
      <c r="AS306" s="22"/>
      <c r="AT306" s="22"/>
      <c r="AU306" s="22"/>
      <c r="AV306" s="22" t="s">
        <v>219</v>
      </c>
      <c r="AW306" s="22"/>
      <c r="AX306" s="22"/>
      <c r="AY306" s="22" t="s">
        <v>220</v>
      </c>
      <c r="AZ306" s="22"/>
      <c r="BA306" s="22"/>
      <c r="BB306" s="22" t="s">
        <v>206</v>
      </c>
      <c r="BC306" s="22"/>
      <c r="BD306" s="22" t="s">
        <v>207</v>
      </c>
      <c r="BE306" s="22"/>
      <c r="BF306" s="22" t="s">
        <v>208</v>
      </c>
      <c r="BG306" s="22"/>
      <c r="BH306" s="22" t="s">
        <v>15</v>
      </c>
      <c r="BI306" s="22"/>
      <c r="BJ306" s="22" t="s">
        <v>16</v>
      </c>
      <c r="BK306" s="22"/>
      <c r="BL306" s="22" t="s">
        <v>17</v>
      </c>
      <c r="BM306" s="22"/>
      <c r="BN306" s="22" t="s">
        <v>18</v>
      </c>
      <c r="BO306" s="22"/>
      <c r="BP306" s="22"/>
      <c r="BQ306" s="22" t="s">
        <v>221</v>
      </c>
      <c r="BR306" s="22"/>
      <c r="BS306" s="22"/>
      <c r="BT306" s="22" t="s">
        <v>222</v>
      </c>
      <c r="BU306" s="22"/>
      <c r="BV306" s="22"/>
      <c r="BW306" s="22" t="s">
        <v>19</v>
      </c>
      <c r="BX306" s="22"/>
      <c r="BY306" s="22" t="s">
        <v>20</v>
      </c>
      <c r="BZ306" s="22"/>
      <c r="CA306" s="22" t="s">
        <v>21</v>
      </c>
      <c r="CB306" s="22"/>
      <c r="CC306" s="22"/>
      <c r="CD306" s="22" t="s">
        <v>22</v>
      </c>
      <c r="CE306" s="22"/>
      <c r="CF306" s="22"/>
      <c r="CG306" s="22" t="s">
        <v>23</v>
      </c>
      <c r="CH306" s="22"/>
      <c r="CI306" s="22"/>
      <c r="CJ306" s="22"/>
      <c r="CK306" s="22" t="s">
        <v>25</v>
      </c>
      <c r="CL306" s="22"/>
      <c r="CM306" s="22"/>
      <c r="CN306" s="22"/>
      <c r="CO306" s="22" t="s">
        <v>26</v>
      </c>
      <c r="CP306" s="22"/>
      <c r="CQ306" s="22"/>
      <c r="CR306" s="22" t="s">
        <v>27</v>
      </c>
      <c r="CS306" s="22"/>
      <c r="CT306" s="22" t="s">
        <v>28</v>
      </c>
      <c r="CU306" s="22"/>
      <c r="CV306" s="16" t="s">
        <v>29</v>
      </c>
      <c r="CW306" s="22" t="s">
        <v>30</v>
      </c>
      <c r="CX306" s="22"/>
      <c r="CY306" s="22"/>
      <c r="CZ306" s="22"/>
      <c r="DA306" s="22"/>
      <c r="DB306" s="22"/>
      <c r="DC306" s="22"/>
      <c r="DD306" s="22"/>
      <c r="DE306" s="22"/>
      <c r="DF306" s="22" t="s">
        <v>31</v>
      </c>
      <c r="DG306" s="22"/>
      <c r="DH306" s="22"/>
      <c r="DI306" s="22"/>
      <c r="DJ306" s="22"/>
      <c r="DK306" s="22"/>
      <c r="DL306" s="22"/>
      <c r="DM306" s="22"/>
      <c r="DN306" s="22"/>
      <c r="DO306" s="22" t="s">
        <v>32</v>
      </c>
      <c r="DP306" s="22"/>
      <c r="DQ306" s="22"/>
      <c r="DR306" s="22"/>
      <c r="DS306" s="22"/>
      <c r="DT306" s="22"/>
      <c r="DU306" s="22"/>
      <c r="DV306" s="22"/>
      <c r="DW306" s="22"/>
      <c r="DX306" s="22" t="s">
        <v>33</v>
      </c>
      <c r="DY306" s="22"/>
      <c r="DZ306" s="22"/>
      <c r="EA306" s="22"/>
      <c r="EB306" s="22"/>
      <c r="EC306" s="22"/>
      <c r="ED306" s="22" t="s">
        <v>34</v>
      </c>
      <c r="EE306" s="22"/>
      <c r="EF306" s="22"/>
      <c r="EG306" s="22"/>
      <c r="EH306" s="22"/>
      <c r="EI306" s="22"/>
      <c r="EJ306" s="22" t="s">
        <v>35</v>
      </c>
      <c r="EK306" s="22"/>
      <c r="EL306" s="22"/>
      <c r="EM306" s="22"/>
      <c r="EN306" s="22"/>
      <c r="EO306" s="22"/>
      <c r="EP306" s="22" t="s">
        <v>36</v>
      </c>
      <c r="EQ306" s="22"/>
      <c r="ER306" s="22"/>
      <c r="ES306" s="22"/>
      <c r="ET306" s="22"/>
      <c r="EU306" s="22"/>
      <c r="EV306" s="22"/>
      <c r="EW306" s="22" t="s">
        <v>37</v>
      </c>
      <c r="EX306" s="22"/>
      <c r="EY306" s="22"/>
      <c r="EZ306" s="22"/>
      <c r="FA306" s="22"/>
      <c r="FB306" s="22"/>
      <c r="FC306" s="22"/>
      <c r="FD306" s="22" t="s">
        <v>38</v>
      </c>
      <c r="FE306" s="22"/>
      <c r="FF306" s="22"/>
      <c r="FG306" s="22"/>
      <c r="FH306" s="22"/>
      <c r="FI306" s="22"/>
      <c r="FJ306" s="22"/>
    </row>
    <row r="307" spans="1:166" ht="31.5" x14ac:dyDescent="0.35">
      <c r="A307" s="24"/>
      <c r="B307" s="16" t="s">
        <v>1</v>
      </c>
      <c r="C307" s="16" t="s">
        <v>39</v>
      </c>
      <c r="D307" s="16" t="s">
        <v>40</v>
      </c>
      <c r="E307" s="16" t="s">
        <v>41</v>
      </c>
      <c r="F307" s="16" t="s">
        <v>42</v>
      </c>
      <c r="G307" s="16" t="s">
        <v>43</v>
      </c>
      <c r="H307" s="16" t="s">
        <v>44</v>
      </c>
      <c r="I307" s="16" t="s">
        <v>45</v>
      </c>
      <c r="J307" s="16" t="s">
        <v>46</v>
      </c>
      <c r="K307" s="16" t="s">
        <v>47</v>
      </c>
      <c r="L307" s="16" t="s">
        <v>48</v>
      </c>
      <c r="M307" s="16" t="s">
        <v>49</v>
      </c>
      <c r="N307" s="16" t="s">
        <v>209</v>
      </c>
      <c r="O307" s="16" t="s">
        <v>41</v>
      </c>
      <c r="P307" s="16" t="s">
        <v>42</v>
      </c>
      <c r="Q307" s="16" t="s">
        <v>43</v>
      </c>
      <c r="R307" s="16" t="s">
        <v>44</v>
      </c>
      <c r="S307" s="16" t="s">
        <v>45</v>
      </c>
      <c r="T307" s="16" t="s">
        <v>46</v>
      </c>
      <c r="U307" s="16" t="s">
        <v>47</v>
      </c>
      <c r="V307" s="16" t="s">
        <v>48</v>
      </c>
      <c r="W307" s="16" t="s">
        <v>49</v>
      </c>
      <c r="X307" s="16" t="s">
        <v>209</v>
      </c>
      <c r="Y307" s="16" t="s">
        <v>41</v>
      </c>
      <c r="Z307" s="16" t="s">
        <v>42</v>
      </c>
      <c r="AA307" s="16" t="s">
        <v>43</v>
      </c>
      <c r="AB307" s="16" t="s">
        <v>44</v>
      </c>
      <c r="AC307" s="16" t="s">
        <v>45</v>
      </c>
      <c r="AD307" s="16" t="s">
        <v>46</v>
      </c>
      <c r="AE307" s="16" t="s">
        <v>47</v>
      </c>
      <c r="AF307" s="16" t="s">
        <v>48</v>
      </c>
      <c r="AG307" s="16" t="s">
        <v>49</v>
      </c>
      <c r="AH307" s="16" t="s">
        <v>209</v>
      </c>
      <c r="AI307" s="16" t="s">
        <v>269</v>
      </c>
      <c r="AJ307" s="16" t="s">
        <v>270</v>
      </c>
      <c r="AK307" s="16" t="s">
        <v>271</v>
      </c>
      <c r="AL307" s="16" t="s">
        <v>50</v>
      </c>
      <c r="AM307" s="16" t="s">
        <v>210</v>
      </c>
      <c r="AN307" s="16" t="s">
        <v>211</v>
      </c>
      <c r="AO307" s="16" t="s">
        <v>223</v>
      </c>
      <c r="AP307" s="16" t="s">
        <v>224</v>
      </c>
      <c r="AQ307" s="16" t="s">
        <v>225</v>
      </c>
      <c r="AR307" s="16" t="s">
        <v>226</v>
      </c>
      <c r="AS307" s="16" t="s">
        <v>52</v>
      </c>
      <c r="AT307" s="16" t="s">
        <v>227</v>
      </c>
      <c r="AU307" s="16" t="s">
        <v>228</v>
      </c>
      <c r="AV307" s="16" t="s">
        <v>52</v>
      </c>
      <c r="AW307" s="16" t="s">
        <v>227</v>
      </c>
      <c r="AX307" s="16" t="s">
        <v>228</v>
      </c>
      <c r="AY307" s="16" t="s">
        <v>52</v>
      </c>
      <c r="AZ307" s="16" t="s">
        <v>227</v>
      </c>
      <c r="BA307" s="16" t="s">
        <v>228</v>
      </c>
      <c r="BB307" s="16" t="s">
        <v>212</v>
      </c>
      <c r="BC307" s="16" t="s">
        <v>213</v>
      </c>
      <c r="BD307" s="16" t="s">
        <v>212</v>
      </c>
      <c r="BE307" s="16" t="s">
        <v>213</v>
      </c>
      <c r="BF307" s="16" t="s">
        <v>212</v>
      </c>
      <c r="BG307" s="16" t="s">
        <v>213</v>
      </c>
      <c r="BH307" s="16" t="s">
        <v>53</v>
      </c>
      <c r="BI307" s="16" t="s">
        <v>54</v>
      </c>
      <c r="BJ307" s="16" t="s">
        <v>53</v>
      </c>
      <c r="BK307" s="16" t="s">
        <v>54</v>
      </c>
      <c r="BL307" s="16" t="s">
        <v>53</v>
      </c>
      <c r="BM307" s="16" t="s">
        <v>54</v>
      </c>
      <c r="BN307" s="16" t="s">
        <v>277</v>
      </c>
      <c r="BO307" s="16" t="s">
        <v>278</v>
      </c>
      <c r="BP307" s="16" t="s">
        <v>55</v>
      </c>
      <c r="BQ307" s="16" t="s">
        <v>277</v>
      </c>
      <c r="BR307" s="16" t="s">
        <v>278</v>
      </c>
      <c r="BS307" s="16" t="s">
        <v>55</v>
      </c>
      <c r="BT307" s="16" t="s">
        <v>277</v>
      </c>
      <c r="BU307" s="16" t="s">
        <v>278</v>
      </c>
      <c r="BV307" s="16" t="s">
        <v>55</v>
      </c>
      <c r="BW307" s="16" t="s">
        <v>56</v>
      </c>
      <c r="BX307" s="16" t="s">
        <v>57</v>
      </c>
      <c r="BY307" s="16" t="s">
        <v>58</v>
      </c>
      <c r="BZ307" s="16" t="s">
        <v>59</v>
      </c>
      <c r="CA307" s="16" t="s">
        <v>52</v>
      </c>
      <c r="CB307" s="16" t="s">
        <v>51</v>
      </c>
      <c r="CC307" s="16" t="s">
        <v>60</v>
      </c>
      <c r="CD307" s="16" t="s">
        <v>61</v>
      </c>
      <c r="CE307" s="16" t="s">
        <v>62</v>
      </c>
      <c r="CF307" s="16" t="s">
        <v>63</v>
      </c>
      <c r="CG307" s="16" t="s">
        <v>64</v>
      </c>
      <c r="CH307" s="16" t="s">
        <v>65</v>
      </c>
      <c r="CI307" s="16" t="s">
        <v>66</v>
      </c>
      <c r="CJ307" s="16" t="s">
        <v>67</v>
      </c>
      <c r="CK307" s="16" t="s">
        <v>71</v>
      </c>
      <c r="CL307" s="16" t="s">
        <v>72</v>
      </c>
      <c r="CM307" s="16" t="s">
        <v>73</v>
      </c>
      <c r="CN307" s="16" t="s">
        <v>74</v>
      </c>
      <c r="CO307" s="16" t="s">
        <v>75</v>
      </c>
      <c r="CP307" s="16" t="s">
        <v>76</v>
      </c>
      <c r="CQ307" s="16" t="s">
        <v>77</v>
      </c>
      <c r="CR307" s="16" t="s">
        <v>78</v>
      </c>
      <c r="CS307" s="16" t="s">
        <v>229</v>
      </c>
      <c r="CT307" s="16" t="s">
        <v>79</v>
      </c>
      <c r="CU307" s="16" t="s">
        <v>80</v>
      </c>
      <c r="CV307" s="16" t="s">
        <v>79</v>
      </c>
      <c r="CW307" s="16" t="s">
        <v>83</v>
      </c>
      <c r="CX307" s="16" t="s">
        <v>84</v>
      </c>
      <c r="CY307" s="16" t="s">
        <v>85</v>
      </c>
      <c r="CZ307" s="16" t="s">
        <v>86</v>
      </c>
      <c r="DA307" s="16" t="s">
        <v>87</v>
      </c>
      <c r="DB307" s="16" t="s">
        <v>88</v>
      </c>
      <c r="DC307" s="16" t="s">
        <v>89</v>
      </c>
      <c r="DD307" s="16" t="s">
        <v>90</v>
      </c>
      <c r="DE307" s="16" t="s">
        <v>91</v>
      </c>
      <c r="DF307" s="16" t="s">
        <v>83</v>
      </c>
      <c r="DG307" s="16" t="s">
        <v>84</v>
      </c>
      <c r="DH307" s="16" t="s">
        <v>85</v>
      </c>
      <c r="DI307" s="16" t="s">
        <v>86</v>
      </c>
      <c r="DJ307" s="16" t="s">
        <v>87</v>
      </c>
      <c r="DK307" s="16" t="s">
        <v>88</v>
      </c>
      <c r="DL307" s="16" t="s">
        <v>89</v>
      </c>
      <c r="DM307" s="16" t="s">
        <v>90</v>
      </c>
      <c r="DN307" s="16" t="s">
        <v>91</v>
      </c>
      <c r="DO307" s="16" t="s">
        <v>83</v>
      </c>
      <c r="DP307" s="16" t="s">
        <v>84</v>
      </c>
      <c r="DQ307" s="16" t="s">
        <v>85</v>
      </c>
      <c r="DR307" s="16" t="s">
        <v>86</v>
      </c>
      <c r="DS307" s="16" t="s">
        <v>87</v>
      </c>
      <c r="DT307" s="16" t="s">
        <v>88</v>
      </c>
      <c r="DU307" s="16" t="s">
        <v>89</v>
      </c>
      <c r="DV307" s="16" t="s">
        <v>90</v>
      </c>
      <c r="DW307" s="16" t="s">
        <v>91</v>
      </c>
      <c r="DX307" s="16" t="s">
        <v>92</v>
      </c>
      <c r="DY307" s="16" t="s">
        <v>93</v>
      </c>
      <c r="DZ307" s="16" t="s">
        <v>214</v>
      </c>
      <c r="EA307" s="16" t="s">
        <v>215</v>
      </c>
      <c r="EB307" s="16" t="s">
        <v>216</v>
      </c>
      <c r="EC307" s="16" t="s">
        <v>94</v>
      </c>
      <c r="ED307" s="16" t="s">
        <v>92</v>
      </c>
      <c r="EE307" s="16" t="s">
        <v>93</v>
      </c>
      <c r="EF307" s="16" t="s">
        <v>214</v>
      </c>
      <c r="EG307" s="16" t="s">
        <v>215</v>
      </c>
      <c r="EH307" s="16" t="s">
        <v>216</v>
      </c>
      <c r="EI307" s="16" t="s">
        <v>94</v>
      </c>
      <c r="EJ307" s="16" t="s">
        <v>92</v>
      </c>
      <c r="EK307" s="16" t="s">
        <v>93</v>
      </c>
      <c r="EL307" s="16" t="s">
        <v>214</v>
      </c>
      <c r="EM307" s="16" t="s">
        <v>215</v>
      </c>
      <c r="EN307" s="16" t="s">
        <v>216</v>
      </c>
      <c r="EO307" s="16" t="s">
        <v>94</v>
      </c>
      <c r="EP307" s="16" t="s">
        <v>95</v>
      </c>
      <c r="EQ307" s="16" t="s">
        <v>96</v>
      </c>
      <c r="ER307" s="16" t="s">
        <v>97</v>
      </c>
      <c r="ES307" s="16" t="s">
        <v>98</v>
      </c>
      <c r="ET307" s="16" t="s">
        <v>272</v>
      </c>
      <c r="EU307" s="16" t="s">
        <v>99</v>
      </c>
      <c r="EV307" s="16" t="s">
        <v>100</v>
      </c>
      <c r="EW307" s="16" t="s">
        <v>95</v>
      </c>
      <c r="EX307" s="16" t="s">
        <v>96</v>
      </c>
      <c r="EY307" s="16" t="s">
        <v>97</v>
      </c>
      <c r="EZ307" s="16" t="s">
        <v>98</v>
      </c>
      <c r="FA307" s="16" t="s">
        <v>272</v>
      </c>
      <c r="FB307" s="16" t="s">
        <v>99</v>
      </c>
      <c r="FC307" s="16" t="s">
        <v>100</v>
      </c>
      <c r="FD307" s="16" t="s">
        <v>95</v>
      </c>
      <c r="FE307" s="16" t="s">
        <v>96</v>
      </c>
      <c r="FF307" s="16" t="s">
        <v>97</v>
      </c>
      <c r="FG307" s="16" t="s">
        <v>98</v>
      </c>
      <c r="FH307" s="16" t="s">
        <v>272</v>
      </c>
      <c r="FI307" s="16" t="s">
        <v>99</v>
      </c>
      <c r="FJ307" s="16" t="s">
        <v>100</v>
      </c>
    </row>
    <row r="308" spans="1:166" x14ac:dyDescent="0.35">
      <c r="A308" s="15" t="s">
        <v>2</v>
      </c>
      <c r="B308" s="14">
        <v>2289</v>
      </c>
      <c r="C308" s="14">
        <v>1166</v>
      </c>
      <c r="D308" s="14">
        <v>1110</v>
      </c>
      <c r="E308" s="14">
        <v>77</v>
      </c>
      <c r="F308" s="14">
        <v>129</v>
      </c>
      <c r="G308" s="14">
        <v>264</v>
      </c>
      <c r="H308" s="14">
        <v>347</v>
      </c>
      <c r="I308" s="14">
        <v>390</v>
      </c>
      <c r="J308" s="14">
        <v>418</v>
      </c>
      <c r="K308" s="14">
        <v>436</v>
      </c>
      <c r="L308" s="14">
        <v>229</v>
      </c>
      <c r="M308" s="14">
        <v>1625</v>
      </c>
      <c r="N308" s="14">
        <v>664</v>
      </c>
      <c r="O308" s="14">
        <v>41</v>
      </c>
      <c r="P308" s="14">
        <v>66</v>
      </c>
      <c r="Q308" s="14">
        <v>134</v>
      </c>
      <c r="R308" s="14">
        <v>170</v>
      </c>
      <c r="S308" s="14">
        <v>214</v>
      </c>
      <c r="T308" s="14">
        <v>209</v>
      </c>
      <c r="U308" s="14">
        <v>226</v>
      </c>
      <c r="V308" s="14">
        <v>107</v>
      </c>
      <c r="W308" s="14">
        <v>833</v>
      </c>
      <c r="X308" s="14">
        <v>333</v>
      </c>
      <c r="Y308" s="14">
        <v>36</v>
      </c>
      <c r="Z308" s="14">
        <v>63</v>
      </c>
      <c r="AA308" s="14">
        <v>130</v>
      </c>
      <c r="AB308" s="14">
        <v>178</v>
      </c>
      <c r="AC308" s="14">
        <v>176</v>
      </c>
      <c r="AD308" s="14">
        <v>207</v>
      </c>
      <c r="AE308" s="14">
        <v>204</v>
      </c>
      <c r="AF308" s="14">
        <v>117</v>
      </c>
      <c r="AG308" s="14">
        <v>789</v>
      </c>
      <c r="AH308" s="14">
        <v>321</v>
      </c>
      <c r="AI308" s="14">
        <v>1884</v>
      </c>
      <c r="AJ308" s="14">
        <v>968</v>
      </c>
      <c r="AK308" s="14">
        <v>910</v>
      </c>
      <c r="AL308" s="14">
        <v>406</v>
      </c>
      <c r="AM308" s="14">
        <v>198</v>
      </c>
      <c r="AN308" s="14">
        <v>201</v>
      </c>
      <c r="AO308" s="14">
        <v>22</v>
      </c>
      <c r="AP308" s="14">
        <v>81</v>
      </c>
      <c r="AQ308" s="14">
        <v>131</v>
      </c>
      <c r="AR308" s="14">
        <v>171</v>
      </c>
      <c r="AS308" s="14">
        <v>235</v>
      </c>
      <c r="AT308" s="14">
        <v>103</v>
      </c>
      <c r="AU308" s="14">
        <v>302</v>
      </c>
      <c r="AV308" s="14">
        <v>112</v>
      </c>
      <c r="AW308" s="14">
        <v>47</v>
      </c>
      <c r="AX308" s="14">
        <v>151</v>
      </c>
      <c r="AY308" s="14">
        <v>118</v>
      </c>
      <c r="AZ308" s="14">
        <v>53</v>
      </c>
      <c r="BA308" s="14">
        <v>148</v>
      </c>
      <c r="BB308" s="14">
        <v>817</v>
      </c>
      <c r="BC308" s="14">
        <v>1472</v>
      </c>
      <c r="BD308" s="14">
        <v>411</v>
      </c>
      <c r="BE308" s="14">
        <v>756</v>
      </c>
      <c r="BF308" s="14">
        <v>407</v>
      </c>
      <c r="BG308" s="14">
        <v>704</v>
      </c>
      <c r="BH308" s="14">
        <v>2063</v>
      </c>
      <c r="BI308" s="14">
        <v>226</v>
      </c>
      <c r="BJ308" s="14">
        <v>1048</v>
      </c>
      <c r="BK308" s="14">
        <v>118</v>
      </c>
      <c r="BL308" s="14">
        <v>1003</v>
      </c>
      <c r="BM308" s="14">
        <v>108</v>
      </c>
      <c r="BN308" s="14">
        <v>626</v>
      </c>
      <c r="BO308" s="14">
        <v>1327</v>
      </c>
      <c r="BP308" s="14">
        <v>214</v>
      </c>
      <c r="BQ308" s="14">
        <v>285</v>
      </c>
      <c r="BR308" s="14">
        <v>698</v>
      </c>
      <c r="BS308" s="14">
        <v>111</v>
      </c>
      <c r="BT308" s="14">
        <v>330</v>
      </c>
      <c r="BU308" s="14">
        <v>628</v>
      </c>
      <c r="BV308" s="14">
        <v>102</v>
      </c>
      <c r="BW308" s="14">
        <v>518</v>
      </c>
      <c r="BX308" s="14">
        <v>759</v>
      </c>
      <c r="BY308" s="14">
        <v>391</v>
      </c>
      <c r="BZ308" s="14">
        <v>898</v>
      </c>
      <c r="CA308" s="14">
        <v>260</v>
      </c>
      <c r="CB308" s="14">
        <v>798</v>
      </c>
      <c r="CC308" s="14">
        <v>990</v>
      </c>
      <c r="CD308" s="14">
        <v>394</v>
      </c>
      <c r="CE308" s="14">
        <v>555</v>
      </c>
      <c r="CF308" s="14">
        <v>1136</v>
      </c>
      <c r="CG308" s="14">
        <v>344</v>
      </c>
      <c r="CH308" s="14">
        <v>789</v>
      </c>
      <c r="CI308" s="14">
        <v>906</v>
      </c>
      <c r="CJ308" s="14">
        <v>475</v>
      </c>
      <c r="CK308" s="14">
        <v>1809</v>
      </c>
      <c r="CL308" s="14">
        <v>992</v>
      </c>
      <c r="CM308" s="14">
        <v>818</v>
      </c>
      <c r="CN308" s="14">
        <v>480</v>
      </c>
      <c r="CO308" s="14">
        <v>1109</v>
      </c>
      <c r="CP308" s="14">
        <v>967</v>
      </c>
      <c r="CQ308" s="14">
        <v>214</v>
      </c>
      <c r="CR308" s="14">
        <v>730</v>
      </c>
      <c r="CS308" s="14">
        <v>1322</v>
      </c>
      <c r="CT308" s="14">
        <v>1052</v>
      </c>
      <c r="CU308" s="14">
        <v>1235</v>
      </c>
      <c r="CV308" s="14">
        <v>196</v>
      </c>
      <c r="CW308" s="14">
        <v>66</v>
      </c>
      <c r="CX308" s="14">
        <v>163</v>
      </c>
      <c r="CY308" s="14">
        <v>430</v>
      </c>
      <c r="CZ308" s="14">
        <v>422</v>
      </c>
      <c r="DA308" s="14">
        <v>391</v>
      </c>
      <c r="DB308" s="14">
        <v>346</v>
      </c>
      <c r="DC308" s="14">
        <v>265</v>
      </c>
      <c r="DD308" s="14">
        <v>130</v>
      </c>
      <c r="DE308" s="14">
        <v>77</v>
      </c>
      <c r="DF308" s="14">
        <v>28</v>
      </c>
      <c r="DG308" s="14">
        <v>79</v>
      </c>
      <c r="DH308" s="14">
        <v>226</v>
      </c>
      <c r="DI308" s="14">
        <v>209</v>
      </c>
      <c r="DJ308" s="14">
        <v>214</v>
      </c>
      <c r="DK308" s="14">
        <v>170</v>
      </c>
      <c r="DL308" s="14">
        <v>133</v>
      </c>
      <c r="DM308" s="14">
        <v>67</v>
      </c>
      <c r="DN308" s="14">
        <v>41</v>
      </c>
      <c r="DO308" s="14">
        <v>35</v>
      </c>
      <c r="DP308" s="14">
        <v>82</v>
      </c>
      <c r="DQ308" s="14">
        <v>198</v>
      </c>
      <c r="DR308" s="14">
        <v>211</v>
      </c>
      <c r="DS308" s="14">
        <v>177</v>
      </c>
      <c r="DT308" s="14">
        <v>176</v>
      </c>
      <c r="DU308" s="14">
        <v>131</v>
      </c>
      <c r="DV308" s="14">
        <v>63</v>
      </c>
      <c r="DW308" s="14">
        <v>36</v>
      </c>
      <c r="DX308" s="14">
        <v>28</v>
      </c>
      <c r="DY308" s="14">
        <v>289</v>
      </c>
      <c r="DZ308" s="14">
        <v>534</v>
      </c>
      <c r="EA308" s="14">
        <v>691</v>
      </c>
      <c r="EB308" s="14">
        <v>520</v>
      </c>
      <c r="EC308" s="14">
        <v>229</v>
      </c>
      <c r="ED308" s="14">
        <v>16</v>
      </c>
      <c r="EE308" s="14">
        <v>148</v>
      </c>
      <c r="EF308" s="14">
        <v>262</v>
      </c>
      <c r="EG308" s="14">
        <v>383</v>
      </c>
      <c r="EH308" s="14">
        <v>250</v>
      </c>
      <c r="EI308" s="14">
        <v>107</v>
      </c>
      <c r="EJ308" s="14">
        <v>12</v>
      </c>
      <c r="EK308" s="14">
        <v>140</v>
      </c>
      <c r="EL308" s="14">
        <v>272</v>
      </c>
      <c r="EM308" s="14">
        <v>306</v>
      </c>
      <c r="EN308" s="14">
        <v>264</v>
      </c>
      <c r="EO308" s="14">
        <v>117</v>
      </c>
      <c r="EP308" s="14">
        <v>66</v>
      </c>
      <c r="EQ308" s="14">
        <v>340</v>
      </c>
      <c r="ER308" s="14">
        <v>611</v>
      </c>
      <c r="ES308" s="14">
        <v>582</v>
      </c>
      <c r="ET308" s="14">
        <v>464</v>
      </c>
      <c r="EU308" s="14">
        <v>150</v>
      </c>
      <c r="EV308" s="14">
        <v>77</v>
      </c>
      <c r="EW308" s="14">
        <v>28</v>
      </c>
      <c r="EX308" s="14">
        <v>169</v>
      </c>
      <c r="EY308" s="14">
        <v>305</v>
      </c>
      <c r="EZ308" s="14">
        <v>314</v>
      </c>
      <c r="FA308" s="14">
        <v>232</v>
      </c>
      <c r="FB308" s="14">
        <v>77</v>
      </c>
      <c r="FC308" s="14">
        <v>41</v>
      </c>
      <c r="FD308" s="14">
        <v>35</v>
      </c>
      <c r="FE308" s="14">
        <v>166</v>
      </c>
      <c r="FF308" s="14">
        <v>301</v>
      </c>
      <c r="FG308" s="14">
        <v>268</v>
      </c>
      <c r="FH308" s="14">
        <v>233</v>
      </c>
      <c r="FI308" s="14">
        <v>72</v>
      </c>
      <c r="FJ308" s="14">
        <v>36</v>
      </c>
    </row>
    <row r="309" spans="1:166" x14ac:dyDescent="0.35">
      <c r="A309" s="13" t="s">
        <v>79</v>
      </c>
      <c r="B309" s="10">
        <v>0.236587378837461</v>
      </c>
      <c r="C309" s="10">
        <v>0.22213976367575899</v>
      </c>
      <c r="D309" s="10">
        <v>0.25170270947811502</v>
      </c>
      <c r="E309" s="12">
        <v>8.1572502863808904E-2</v>
      </c>
      <c r="F309" s="10">
        <v>0.168793679884988</v>
      </c>
      <c r="G309" s="10">
        <v>0.21839816940415299</v>
      </c>
      <c r="H309" s="10">
        <v>0.27797446864588898</v>
      </c>
      <c r="I309" s="11">
        <v>0.27823090664905797</v>
      </c>
      <c r="J309" s="10">
        <v>0.23246307835613</v>
      </c>
      <c r="K309" s="10">
        <v>0.213394693905433</v>
      </c>
      <c r="L309" s="10">
        <v>0.26579026839258202</v>
      </c>
      <c r="M309" s="10">
        <v>0.23870071674433899</v>
      </c>
      <c r="N309" s="10">
        <v>0.23141749977430301</v>
      </c>
      <c r="O309" s="12">
        <v>0</v>
      </c>
      <c r="P309" s="10">
        <v>0.16953250752275401</v>
      </c>
      <c r="Q309" s="10">
        <v>0.18921508769102899</v>
      </c>
      <c r="R309" s="10">
        <v>0.27034735417683498</v>
      </c>
      <c r="S309" s="10">
        <v>0.260806794696884</v>
      </c>
      <c r="T309" s="10">
        <v>0.237596824199372</v>
      </c>
      <c r="U309" s="10">
        <v>0.19682323508277799</v>
      </c>
      <c r="V309" s="10">
        <v>0.21629966806063999</v>
      </c>
      <c r="W309" s="10">
        <v>0.22975372559398299</v>
      </c>
      <c r="X309" s="10">
        <v>0.20308921105206601</v>
      </c>
      <c r="Y309" s="12">
        <v>0</v>
      </c>
      <c r="Z309" s="10">
        <v>0</v>
      </c>
      <c r="AA309" s="10">
        <v>0.24844528854883399</v>
      </c>
      <c r="AB309" s="10">
        <v>0.28525574171721002</v>
      </c>
      <c r="AC309" s="11">
        <v>0.29945605306916501</v>
      </c>
      <c r="AD309" s="10">
        <v>0.23031556107357701</v>
      </c>
      <c r="AE309" s="10">
        <v>0.23366194782713701</v>
      </c>
      <c r="AF309" s="10">
        <v>0.30165350381181899</v>
      </c>
      <c r="AG309" s="10">
        <v>0.24895977077796999</v>
      </c>
      <c r="AH309" s="10">
        <v>0.25844409315418099</v>
      </c>
      <c r="AI309" s="10">
        <v>0.23280439367262201</v>
      </c>
      <c r="AJ309" s="10">
        <v>0.22812992270532301</v>
      </c>
      <c r="AK309" s="10">
        <v>0.23924388500854199</v>
      </c>
      <c r="AL309" s="10">
        <v>0.25415824786187102</v>
      </c>
      <c r="AM309" s="10">
        <v>0.192785126968681</v>
      </c>
      <c r="AN309" s="11">
        <v>0.30814485277814702</v>
      </c>
      <c r="AO309" s="10">
        <v>0</v>
      </c>
      <c r="AP309" s="10">
        <v>0.310005723673135</v>
      </c>
      <c r="AQ309" s="10">
        <v>0.22689207090587299</v>
      </c>
      <c r="AR309" s="10">
        <v>0.23047965077871599</v>
      </c>
      <c r="AS309" s="10">
        <v>0.27136377477312501</v>
      </c>
      <c r="AT309" s="11">
        <v>0.32788319434114099</v>
      </c>
      <c r="AU309" s="10">
        <v>0.22891872528933399</v>
      </c>
      <c r="AV309" s="10">
        <v>0.223452199977097</v>
      </c>
      <c r="AW309" s="10">
        <v>0</v>
      </c>
      <c r="AX309" s="12">
        <v>0.168589588665287</v>
      </c>
      <c r="AY309" s="10">
        <v>0.30784972546425898</v>
      </c>
      <c r="AZ309" s="11">
        <v>0</v>
      </c>
      <c r="BA309" s="10">
        <v>0.28423674839708302</v>
      </c>
      <c r="BB309" s="10">
        <v>0.223040587956743</v>
      </c>
      <c r="BC309" s="10">
        <v>0.24410739238239601</v>
      </c>
      <c r="BD309" s="10">
        <v>0.209582005483647</v>
      </c>
      <c r="BE309" s="10">
        <v>0.22896368153485899</v>
      </c>
      <c r="BF309" s="10">
        <v>0.23662856437636701</v>
      </c>
      <c r="BG309" s="10">
        <v>0.260413280018574</v>
      </c>
      <c r="BH309" s="11">
        <v>0.247472018251473</v>
      </c>
      <c r="BI309" s="12">
        <v>0.13727446007157601</v>
      </c>
      <c r="BJ309" s="10">
        <v>0.232126015611612</v>
      </c>
      <c r="BK309" s="12">
        <v>0.133792734410244</v>
      </c>
      <c r="BL309" s="11">
        <v>0.26358318440311101</v>
      </c>
      <c r="BM309" s="12">
        <v>0.14110263267217399</v>
      </c>
      <c r="BN309" s="10">
        <v>0.24792649751308499</v>
      </c>
      <c r="BO309" s="10">
        <v>0.24264987223925399</v>
      </c>
      <c r="BP309" s="12">
        <v>0.153734476436068</v>
      </c>
      <c r="BQ309" s="10">
        <v>0.22581154579274301</v>
      </c>
      <c r="BR309" s="10">
        <v>0.22908861026125199</v>
      </c>
      <c r="BS309" s="12">
        <v>0.14771911589808301</v>
      </c>
      <c r="BT309" s="10">
        <v>0.26621529908702701</v>
      </c>
      <c r="BU309" s="10">
        <v>0.25826808453543199</v>
      </c>
      <c r="BV309" s="10">
        <v>0.160278809582307</v>
      </c>
      <c r="BW309" s="10">
        <v>0.25508352531989897</v>
      </c>
      <c r="BX309" s="10">
        <v>0.238096466234578</v>
      </c>
      <c r="BY309" s="10">
        <v>0.23930245759180599</v>
      </c>
      <c r="BZ309" s="10">
        <v>0.249163594100936</v>
      </c>
      <c r="CA309" s="10">
        <v>0.19766658946357801</v>
      </c>
      <c r="CB309" s="10">
        <v>0.230165029418369</v>
      </c>
      <c r="CC309" s="10">
        <v>0.238941813557521</v>
      </c>
      <c r="CD309" s="10">
        <v>0.207326157560518</v>
      </c>
      <c r="CE309" s="10">
        <v>0.21588738761503901</v>
      </c>
      <c r="CF309" s="10">
        <v>0.24969351086330499</v>
      </c>
      <c r="CG309" s="12">
        <v>0.180065419093934</v>
      </c>
      <c r="CH309" s="12">
        <v>0.206006128142561</v>
      </c>
      <c r="CI309" s="11">
        <v>0.27279484065627901</v>
      </c>
      <c r="CJ309" s="11">
        <v>0.27736835860033399</v>
      </c>
      <c r="CK309" s="10">
        <v>0.230853400301373</v>
      </c>
      <c r="CL309" s="10">
        <v>0.22731748363606699</v>
      </c>
      <c r="CM309" s="10">
        <v>0.235142293820682</v>
      </c>
      <c r="CN309" s="10">
        <v>0.25818894571512702</v>
      </c>
      <c r="CO309" s="10">
        <v>0.23047797620654401</v>
      </c>
      <c r="CP309" s="10">
        <v>0.245034288726908</v>
      </c>
      <c r="CQ309" s="10">
        <v>0.230066478174173</v>
      </c>
      <c r="CR309" s="10">
        <v>0.220670076970818</v>
      </c>
      <c r="CS309" s="10">
        <v>0.24106486358168</v>
      </c>
      <c r="CT309" s="10">
        <v>0.25208432464285102</v>
      </c>
      <c r="CU309" s="10">
        <v>0.223811026170495</v>
      </c>
      <c r="CV309" s="10">
        <v>0.20174574468085599</v>
      </c>
      <c r="CW309" s="11">
        <v>0</v>
      </c>
      <c r="CX309" s="10">
        <v>0.22790372314273699</v>
      </c>
      <c r="CY309" s="10">
        <v>0.21637955423355301</v>
      </c>
      <c r="CZ309" s="10">
        <v>0.23012170540180399</v>
      </c>
      <c r="DA309" s="11">
        <v>0.27698199211476199</v>
      </c>
      <c r="DB309" s="11">
        <v>0.27892639500651201</v>
      </c>
      <c r="DC309" s="10">
        <v>0.21656498108045499</v>
      </c>
      <c r="DD309" s="10">
        <v>0.17457662020047801</v>
      </c>
      <c r="DE309" s="12">
        <v>7.50775944410325E-2</v>
      </c>
      <c r="DF309" s="10">
        <v>0</v>
      </c>
      <c r="DG309" s="10">
        <v>0</v>
      </c>
      <c r="DH309" s="10">
        <v>0.19682323508277799</v>
      </c>
      <c r="DI309" s="10">
        <v>0.237596824199372</v>
      </c>
      <c r="DJ309" s="10">
        <v>0.260806794696884</v>
      </c>
      <c r="DK309" s="10">
        <v>0.27034735417683498</v>
      </c>
      <c r="DL309" s="10">
        <v>0.18733355210449501</v>
      </c>
      <c r="DM309" s="10">
        <v>0.174429696054585</v>
      </c>
      <c r="DN309" s="12">
        <v>0</v>
      </c>
      <c r="DO309" s="11">
        <v>0</v>
      </c>
      <c r="DP309" s="10">
        <v>0</v>
      </c>
      <c r="DQ309" s="10">
        <v>0.24075371741019899</v>
      </c>
      <c r="DR309" s="10">
        <v>0.225675286056604</v>
      </c>
      <c r="DS309" s="10">
        <v>0.296490656985334</v>
      </c>
      <c r="DT309" s="10">
        <v>0.28717143238335102</v>
      </c>
      <c r="DU309" s="10">
        <v>0.24620391285875701</v>
      </c>
      <c r="DV309" s="10">
        <v>0</v>
      </c>
      <c r="DW309" s="12">
        <v>0</v>
      </c>
      <c r="DX309" s="10">
        <v>0</v>
      </c>
      <c r="DY309" s="12">
        <v>0.15994228823648901</v>
      </c>
      <c r="DZ309" s="10">
        <v>0.26779307748332598</v>
      </c>
      <c r="EA309" s="10">
        <v>0.25829873092010203</v>
      </c>
      <c r="EB309" s="10">
        <v>0.21362916106298299</v>
      </c>
      <c r="EC309" s="10">
        <v>0.26579026839258202</v>
      </c>
      <c r="ED309" s="10">
        <v>0</v>
      </c>
      <c r="EE309" s="12">
        <v>0.153320206460002</v>
      </c>
      <c r="EF309" s="10">
        <v>0.24531268333381601</v>
      </c>
      <c r="EG309" s="10">
        <v>0.25406046042014102</v>
      </c>
      <c r="EH309" s="10">
        <v>0.201394502232777</v>
      </c>
      <c r="EI309" s="10">
        <v>0.21629966806063999</v>
      </c>
      <c r="EJ309" s="10">
        <v>0</v>
      </c>
      <c r="EK309" s="12">
        <v>0.16694162605666901</v>
      </c>
      <c r="EL309" s="11">
        <v>0.28941295346766499</v>
      </c>
      <c r="EM309" s="10">
        <v>0.26588802201435702</v>
      </c>
      <c r="EN309" s="10">
        <v>0.226709753926985</v>
      </c>
      <c r="EO309" s="10">
        <v>0.30165350381181899</v>
      </c>
      <c r="EP309" s="11">
        <v>0</v>
      </c>
      <c r="EQ309" s="10">
        <v>0.23376315350607299</v>
      </c>
      <c r="ER309" s="10">
        <v>0.219153086064729</v>
      </c>
      <c r="ES309" s="11">
        <v>0.27637236847722102</v>
      </c>
      <c r="ET309" s="10">
        <v>0.242701539636657</v>
      </c>
      <c r="EU309" s="12">
        <v>0.16913587549778</v>
      </c>
      <c r="EV309" s="12">
        <v>7.50775944410325E-2</v>
      </c>
      <c r="EW309" s="10">
        <v>0</v>
      </c>
      <c r="EX309" s="12">
        <v>0.17191026031218001</v>
      </c>
      <c r="EY309" s="10">
        <v>0.243101766033407</v>
      </c>
      <c r="EZ309" s="10">
        <v>0.24340855122591001</v>
      </c>
      <c r="FA309" s="10">
        <v>0.23597130059257901</v>
      </c>
      <c r="FB309" s="10">
        <v>0.15819409885593499</v>
      </c>
      <c r="FC309" s="12">
        <v>0</v>
      </c>
      <c r="FD309" s="11">
        <v>0</v>
      </c>
      <c r="FE309" s="10">
        <v>0.29238032384707502</v>
      </c>
      <c r="FF309" s="10">
        <v>0.199095666641084</v>
      </c>
      <c r="FG309" s="11">
        <v>0.314980088416218</v>
      </c>
      <c r="FH309" s="10">
        <v>0.24940019143742401</v>
      </c>
      <c r="FI309" s="10">
        <v>0</v>
      </c>
      <c r="FJ309" s="12">
        <v>0</v>
      </c>
    </row>
    <row r="310" spans="1:166" x14ac:dyDescent="0.35">
      <c r="A310" s="13" t="s">
        <v>80</v>
      </c>
      <c r="B310" s="10">
        <v>0.48337396378583802</v>
      </c>
      <c r="C310" s="11">
        <v>0.53405736888713895</v>
      </c>
      <c r="D310" s="12">
        <v>0.42901194204141702</v>
      </c>
      <c r="E310" s="10">
        <v>0.43145718247972598</v>
      </c>
      <c r="F310" s="10">
        <v>0.48922018905775799</v>
      </c>
      <c r="G310" s="12">
        <v>0.40864796163970901</v>
      </c>
      <c r="H310" s="12">
        <v>0.40909156528530199</v>
      </c>
      <c r="I310" s="12">
        <v>0.42959542704237302</v>
      </c>
      <c r="J310" s="11">
        <v>0.54209400548783604</v>
      </c>
      <c r="K310" s="11">
        <v>0.58898091717054102</v>
      </c>
      <c r="L310" s="10">
        <v>0.47969361887033501</v>
      </c>
      <c r="M310" s="12">
        <v>0.455570953048823</v>
      </c>
      <c r="N310" s="11">
        <v>0.55138873919603004</v>
      </c>
      <c r="O310" s="10">
        <v>0</v>
      </c>
      <c r="P310" s="10">
        <v>0.51804300079032295</v>
      </c>
      <c r="Q310" s="10">
        <v>0.47671051570041301</v>
      </c>
      <c r="R310" s="10">
        <v>0.503684122266288</v>
      </c>
      <c r="S310" s="10">
        <v>0.49762744907610401</v>
      </c>
      <c r="T310" s="10">
        <v>0.53623696947630395</v>
      </c>
      <c r="U310" s="11">
        <v>0.63479700803571504</v>
      </c>
      <c r="V310" s="10">
        <v>0.54196437826529498</v>
      </c>
      <c r="W310" s="10">
        <v>0.50573127865081702</v>
      </c>
      <c r="X310" s="11">
        <v>0.60493080882108297</v>
      </c>
      <c r="Y310" s="10">
        <v>0</v>
      </c>
      <c r="Z310" s="10">
        <v>0</v>
      </c>
      <c r="AA310" s="12">
        <v>0.33857024704955802</v>
      </c>
      <c r="AB310" s="12">
        <v>0.31878818244143597</v>
      </c>
      <c r="AC310" s="12">
        <v>0.34672235822340403</v>
      </c>
      <c r="AD310" s="10">
        <v>0.54553265834088305</v>
      </c>
      <c r="AE310" s="10">
        <v>0.53544002995571705</v>
      </c>
      <c r="AF310" s="10">
        <v>0.42773726774679099</v>
      </c>
      <c r="AG310" s="12">
        <v>0.401681091417465</v>
      </c>
      <c r="AH310" s="10">
        <v>0.49618360367556102</v>
      </c>
      <c r="AI310" s="10">
        <v>0.475384851109658</v>
      </c>
      <c r="AJ310" s="11">
        <v>0.52019701513292405</v>
      </c>
      <c r="AK310" s="12">
        <v>0.42517240147516</v>
      </c>
      <c r="AL310" s="10">
        <v>0.52048107532280896</v>
      </c>
      <c r="AM310" s="11">
        <v>0.60197971403334005</v>
      </c>
      <c r="AN310" s="10">
        <v>0.446406191344491</v>
      </c>
      <c r="AO310" s="10">
        <v>0</v>
      </c>
      <c r="AP310" s="10">
        <v>0.46536757976168602</v>
      </c>
      <c r="AQ310" s="10">
        <v>0.509189000455187</v>
      </c>
      <c r="AR310" s="11">
        <v>0.574749012641532</v>
      </c>
      <c r="AS310" s="10">
        <v>0.48104848340545497</v>
      </c>
      <c r="AT310" s="10">
        <v>0.44528449076100202</v>
      </c>
      <c r="AU310" s="11">
        <v>0.54622440894406898</v>
      </c>
      <c r="AV310" s="10">
        <v>0.54630295278655405</v>
      </c>
      <c r="AW310" s="10">
        <v>0</v>
      </c>
      <c r="AX310" s="11">
        <v>0.62532717325056697</v>
      </c>
      <c r="AY310" s="10">
        <v>0.42394208164013097</v>
      </c>
      <c r="AZ310" s="10">
        <v>0</v>
      </c>
      <c r="BA310" s="10">
        <v>0.47257725795694899</v>
      </c>
      <c r="BB310" s="12">
        <v>0.42368813221396501</v>
      </c>
      <c r="BC310" s="11">
        <v>0.516506405691323</v>
      </c>
      <c r="BD310" s="10">
        <v>0.49446103317680001</v>
      </c>
      <c r="BE310" s="11">
        <v>0.55557411879385599</v>
      </c>
      <c r="BF310" s="12">
        <v>0.352234804097596</v>
      </c>
      <c r="BG310" s="10">
        <v>0.47337748791085299</v>
      </c>
      <c r="BH310" s="10">
        <v>0.48513788889335102</v>
      </c>
      <c r="BI310" s="10">
        <v>0.467279673084184</v>
      </c>
      <c r="BJ310" s="11">
        <v>0.53806496907813595</v>
      </c>
      <c r="BK310" s="10">
        <v>0.49860266840163903</v>
      </c>
      <c r="BL310" s="12">
        <v>0.42860074892562799</v>
      </c>
      <c r="BM310" s="10">
        <v>0.43283990266382699</v>
      </c>
      <c r="BN310" s="11">
        <v>0.54300314549823803</v>
      </c>
      <c r="BO310" s="10">
        <v>0.46994928428654198</v>
      </c>
      <c r="BP310" s="10">
        <v>0.452317131917778</v>
      </c>
      <c r="BQ310" s="11">
        <v>0.59665448036142099</v>
      </c>
      <c r="BR310" s="11">
        <v>0.52510877231316999</v>
      </c>
      <c r="BS310" s="10">
        <v>0.47648789080493797</v>
      </c>
      <c r="BT310" s="10">
        <v>0.49495025419836602</v>
      </c>
      <c r="BU310" s="12">
        <v>0.40858063544645201</v>
      </c>
      <c r="BV310" s="10">
        <v>0.426020869614605</v>
      </c>
      <c r="BW310" s="12">
        <v>0.43880316078343501</v>
      </c>
      <c r="BX310" s="10">
        <v>0.48667400048658299</v>
      </c>
      <c r="BY310" s="12">
        <v>0.41752337345122598</v>
      </c>
      <c r="BZ310" s="10">
        <v>0.48857355304443301</v>
      </c>
      <c r="CA310" s="11">
        <v>0.55031567047785901</v>
      </c>
      <c r="CB310" s="10">
        <v>0.46437462722645301</v>
      </c>
      <c r="CC310" s="10">
        <v>0.484700719715355</v>
      </c>
      <c r="CD310" s="10">
        <v>0.51254949182726595</v>
      </c>
      <c r="CE310" s="10">
        <v>0.50544637879361698</v>
      </c>
      <c r="CF310" s="10">
        <v>0.47761533671633699</v>
      </c>
      <c r="CG310" s="11">
        <v>0.55416518278354099</v>
      </c>
      <c r="CH310" s="11">
        <v>0.52743085630902597</v>
      </c>
      <c r="CI310" s="10">
        <v>0.45845130446527299</v>
      </c>
      <c r="CJ310" s="10">
        <v>0.46950245618154601</v>
      </c>
      <c r="CK310" s="11">
        <v>0.503635232865977</v>
      </c>
      <c r="CL310" s="11">
        <v>0.53323103154155804</v>
      </c>
      <c r="CM310" s="10">
        <v>0.46773698040322798</v>
      </c>
      <c r="CN310" s="12">
        <v>0.40704386308760698</v>
      </c>
      <c r="CO310" s="10">
        <v>0.47802629614084802</v>
      </c>
      <c r="CP310" s="10">
        <v>0.49405363562023702</v>
      </c>
      <c r="CQ310" s="10">
        <v>0.46278912226817398</v>
      </c>
      <c r="CR310" s="11">
        <v>0.52427664574037103</v>
      </c>
      <c r="CS310" s="12">
        <v>0.46111373353903101</v>
      </c>
      <c r="CT310" s="10">
        <v>0.46503667152462402</v>
      </c>
      <c r="CU310" s="10">
        <v>0.49897513064549698</v>
      </c>
      <c r="CV310" s="10">
        <v>0.46986287334037602</v>
      </c>
      <c r="CW310" s="10">
        <v>0</v>
      </c>
      <c r="CX310" s="10">
        <v>0.51533057641589397</v>
      </c>
      <c r="CY310" s="11">
        <v>0.59092455720924897</v>
      </c>
      <c r="CZ310" s="11">
        <v>0.54303893047082397</v>
      </c>
      <c r="DA310" s="12">
        <v>0.42766707199669601</v>
      </c>
      <c r="DB310" s="12">
        <v>0.40706799341390199</v>
      </c>
      <c r="DC310" s="12">
        <v>0.41097067355128802</v>
      </c>
      <c r="DD310" s="10">
        <v>0.48606713194004397</v>
      </c>
      <c r="DE310" s="10">
        <v>0.436928668269706</v>
      </c>
      <c r="DF310" s="10">
        <v>0</v>
      </c>
      <c r="DG310" s="11">
        <v>0</v>
      </c>
      <c r="DH310" s="11">
        <v>0.63479700803571504</v>
      </c>
      <c r="DI310" s="10">
        <v>0.53623696947630395</v>
      </c>
      <c r="DJ310" s="10">
        <v>0.49762744907610401</v>
      </c>
      <c r="DK310" s="10">
        <v>0.503684122266288</v>
      </c>
      <c r="DL310" s="10">
        <v>0.47649055637588</v>
      </c>
      <c r="DM310" s="10">
        <v>0.51543470702321303</v>
      </c>
      <c r="DN310" s="10">
        <v>0</v>
      </c>
      <c r="DO310" s="10">
        <v>0</v>
      </c>
      <c r="DP310" s="10">
        <v>0</v>
      </c>
      <c r="DQ310" s="10">
        <v>0.53803240784946504</v>
      </c>
      <c r="DR310" s="10">
        <v>0.54735354946844506</v>
      </c>
      <c r="DS310" s="12">
        <v>0.34328890242007598</v>
      </c>
      <c r="DT310" s="12">
        <v>0.31421337138695499</v>
      </c>
      <c r="DU310" s="12">
        <v>0.34453740616783501</v>
      </c>
      <c r="DV310" s="10">
        <v>0</v>
      </c>
      <c r="DW310" s="10">
        <v>0</v>
      </c>
      <c r="DX310" s="10">
        <v>0</v>
      </c>
      <c r="DY310" s="10">
        <v>0.44651320879888501</v>
      </c>
      <c r="DZ310" s="12">
        <v>0.42081633706809402</v>
      </c>
      <c r="EA310" s="10">
        <v>0.47452521422483901</v>
      </c>
      <c r="EB310" s="11">
        <v>0.58766627645161396</v>
      </c>
      <c r="EC310" s="10">
        <v>0.47969361887033501</v>
      </c>
      <c r="ED310" s="10">
        <v>0</v>
      </c>
      <c r="EE310" s="10">
        <v>0.47984222964244599</v>
      </c>
      <c r="EF310" s="10">
        <v>0.51298384231724503</v>
      </c>
      <c r="EG310" s="10">
        <v>0.51474613276729397</v>
      </c>
      <c r="EH310" s="11">
        <v>0.61442975294929603</v>
      </c>
      <c r="EI310" s="10">
        <v>0.54196437826529498</v>
      </c>
      <c r="EJ310" s="12">
        <v>0</v>
      </c>
      <c r="EK310" s="10">
        <v>0.41128545354400398</v>
      </c>
      <c r="EL310" s="12">
        <v>0.33217687549904801</v>
      </c>
      <c r="EM310" s="12">
        <v>0.42184881445913502</v>
      </c>
      <c r="EN310" s="11">
        <v>0.56010185436526805</v>
      </c>
      <c r="EO310" s="10">
        <v>0.42773726774679099</v>
      </c>
      <c r="EP310" s="10">
        <v>0</v>
      </c>
      <c r="EQ310" s="11">
        <v>0.54544127928356201</v>
      </c>
      <c r="ER310" s="11">
        <v>0.57115229993449101</v>
      </c>
      <c r="ES310" s="12">
        <v>0.433773470970023</v>
      </c>
      <c r="ET310" s="12">
        <v>0.40536667935870102</v>
      </c>
      <c r="EU310" s="10">
        <v>0.48282749793344598</v>
      </c>
      <c r="EV310" s="10">
        <v>0.436928668269706</v>
      </c>
      <c r="EW310" s="10">
        <v>0</v>
      </c>
      <c r="EX310" s="11">
        <v>0.638886892430644</v>
      </c>
      <c r="EY310" s="11">
        <v>0.55079809465597596</v>
      </c>
      <c r="EZ310" s="10">
        <v>0.51404210663648697</v>
      </c>
      <c r="FA310" s="10">
        <v>0.49934213844365999</v>
      </c>
      <c r="FB310" s="10">
        <v>0.50815151709364703</v>
      </c>
      <c r="FC310" s="10">
        <v>0</v>
      </c>
      <c r="FD310" s="10">
        <v>0</v>
      </c>
      <c r="FE310" s="10">
        <v>0.45445411646748501</v>
      </c>
      <c r="FF310" s="11">
        <v>0.58599947439139899</v>
      </c>
      <c r="FG310" s="12">
        <v>0.339761634231875</v>
      </c>
      <c r="FH310" s="12">
        <v>0.31183227826170401</v>
      </c>
      <c r="FI310" s="10">
        <v>0</v>
      </c>
      <c r="FJ310" s="10">
        <v>0</v>
      </c>
    </row>
    <row r="311" spans="1:166" x14ac:dyDescent="0.35">
      <c r="A311" s="13" t="s">
        <v>120</v>
      </c>
      <c r="B311" s="10">
        <v>0.28003865737670203</v>
      </c>
      <c r="C311" s="12">
        <v>0.2438028674371</v>
      </c>
      <c r="D311" s="11">
        <v>0.31928534848046702</v>
      </c>
      <c r="E311" s="11">
        <v>0.48697031465646501</v>
      </c>
      <c r="F311" s="10">
        <v>0.34198613105725301</v>
      </c>
      <c r="G311" s="11">
        <v>0.37295386895613802</v>
      </c>
      <c r="H311" s="10">
        <v>0.31293396606880802</v>
      </c>
      <c r="I311" s="10">
        <v>0.29217366630857</v>
      </c>
      <c r="J311" s="12">
        <v>0.22544291615603201</v>
      </c>
      <c r="K311" s="12">
        <v>0.19762438892402501</v>
      </c>
      <c r="L311" s="10">
        <v>0.25451611273708202</v>
      </c>
      <c r="M311" s="11">
        <v>0.30572833020684098</v>
      </c>
      <c r="N311" s="12">
        <v>0.21719376102967</v>
      </c>
      <c r="O311" s="11">
        <v>0</v>
      </c>
      <c r="P311" s="10">
        <v>0.31242449168692299</v>
      </c>
      <c r="Q311" s="10">
        <v>0.33407439660855798</v>
      </c>
      <c r="R311" s="10">
        <v>0.22596852355687699</v>
      </c>
      <c r="S311" s="10">
        <v>0.24156575622701201</v>
      </c>
      <c r="T311" s="10">
        <v>0.22616620632432299</v>
      </c>
      <c r="U311" s="12">
        <v>0.168379756881507</v>
      </c>
      <c r="V311" s="10">
        <v>0.241735953674065</v>
      </c>
      <c r="W311" s="10">
        <v>0.26451499575519999</v>
      </c>
      <c r="X311" s="12">
        <v>0.191979980126851</v>
      </c>
      <c r="Y311" s="11">
        <v>0</v>
      </c>
      <c r="Z311" s="10">
        <v>0</v>
      </c>
      <c r="AA311" s="11">
        <v>0.41298446440160802</v>
      </c>
      <c r="AB311" s="11">
        <v>0.395956075841354</v>
      </c>
      <c r="AC311" s="11">
        <v>0.35382158870743202</v>
      </c>
      <c r="AD311" s="10">
        <v>0.22415178058554</v>
      </c>
      <c r="AE311" s="10">
        <v>0.230898022217148</v>
      </c>
      <c r="AF311" s="10">
        <v>0.27060922844138902</v>
      </c>
      <c r="AG311" s="11">
        <v>0.34935913780456401</v>
      </c>
      <c r="AH311" s="10">
        <v>0.24537230317025799</v>
      </c>
      <c r="AI311" s="11">
        <v>0.29181075521772298</v>
      </c>
      <c r="AJ311" s="12">
        <v>0.251673062161754</v>
      </c>
      <c r="AK311" s="11">
        <v>0.33558371351629701</v>
      </c>
      <c r="AL311" s="12">
        <v>0.22536067681531899</v>
      </c>
      <c r="AM311" s="12">
        <v>0.20523515899797801</v>
      </c>
      <c r="AN311" s="10">
        <v>0.24544895587736201</v>
      </c>
      <c r="AO311" s="10">
        <v>0</v>
      </c>
      <c r="AP311" s="10">
        <v>0.224626696565179</v>
      </c>
      <c r="AQ311" s="10">
        <v>0.26391892863893901</v>
      </c>
      <c r="AR311" s="12">
        <v>0.19477133657975301</v>
      </c>
      <c r="AS311" s="10">
        <v>0.24758774182141899</v>
      </c>
      <c r="AT311" s="10">
        <v>0.22683231489785699</v>
      </c>
      <c r="AU311" s="12">
        <v>0.224856865766596</v>
      </c>
      <c r="AV311" s="10">
        <v>0.23024484723635</v>
      </c>
      <c r="AW311" s="10">
        <v>0</v>
      </c>
      <c r="AX311" s="12">
        <v>0.206083238084146</v>
      </c>
      <c r="AY311" s="10">
        <v>0.26820819289560899</v>
      </c>
      <c r="AZ311" s="10">
        <v>0</v>
      </c>
      <c r="BA311" s="10">
        <v>0.24318599364596799</v>
      </c>
      <c r="BB311" s="11">
        <v>0.35327127982929102</v>
      </c>
      <c r="BC311" s="12">
        <v>0.23938620192627699</v>
      </c>
      <c r="BD311" s="10">
        <v>0.29595696133955302</v>
      </c>
      <c r="BE311" s="12">
        <v>0.21546219967128599</v>
      </c>
      <c r="BF311" s="11">
        <v>0.41113663152603602</v>
      </c>
      <c r="BG311" s="10">
        <v>0.26620923207057701</v>
      </c>
      <c r="BH311" s="12">
        <v>0.26739009285517301</v>
      </c>
      <c r="BI311" s="11">
        <v>0.39544586684424099</v>
      </c>
      <c r="BJ311" s="12">
        <v>0.229809015310253</v>
      </c>
      <c r="BK311" s="11">
        <v>0.367604597188117</v>
      </c>
      <c r="BL311" s="11">
        <v>0.30781606667126199</v>
      </c>
      <c r="BM311" s="11">
        <v>0.42605746466399902</v>
      </c>
      <c r="BN311" s="12">
        <v>0.20907035698868001</v>
      </c>
      <c r="BO311" s="10">
        <v>0.28740084347420403</v>
      </c>
      <c r="BP311" s="11">
        <v>0.39394839164615603</v>
      </c>
      <c r="BQ311" s="12">
        <v>0.177533973845837</v>
      </c>
      <c r="BR311" s="12">
        <v>0.24580261742557899</v>
      </c>
      <c r="BS311" s="11">
        <v>0.37579299329697902</v>
      </c>
      <c r="BT311" s="10">
        <v>0.23883444671460699</v>
      </c>
      <c r="BU311" s="11">
        <v>0.333151280018117</v>
      </c>
      <c r="BV311" s="11">
        <v>0.413700320803088</v>
      </c>
      <c r="BW311" s="10">
        <v>0.30611331389666702</v>
      </c>
      <c r="BX311" s="10">
        <v>0.27522953327883998</v>
      </c>
      <c r="BY311" s="11">
        <v>0.34317416895696901</v>
      </c>
      <c r="BZ311" s="10">
        <v>0.26226285285463102</v>
      </c>
      <c r="CA311" s="10">
        <v>0.25201774005856398</v>
      </c>
      <c r="CB311" s="10">
        <v>0.30546034335517802</v>
      </c>
      <c r="CC311" s="10">
        <v>0.27635746672712402</v>
      </c>
      <c r="CD311" s="10">
        <v>0.28012435061221602</v>
      </c>
      <c r="CE311" s="10">
        <v>0.27866623359134501</v>
      </c>
      <c r="CF311" s="10">
        <v>0.27269115242035702</v>
      </c>
      <c r="CG311" s="10">
        <v>0.26576939812252398</v>
      </c>
      <c r="CH311" s="10">
        <v>0.26656301554841499</v>
      </c>
      <c r="CI311" s="10">
        <v>0.26875385487844899</v>
      </c>
      <c r="CJ311" s="10">
        <v>0.253129185218119</v>
      </c>
      <c r="CK311" s="12">
        <v>0.26551136683264798</v>
      </c>
      <c r="CL311" s="12">
        <v>0.23945148482237499</v>
      </c>
      <c r="CM311" s="10">
        <v>0.297120725776092</v>
      </c>
      <c r="CN311" s="11">
        <v>0.334767191197267</v>
      </c>
      <c r="CO311" s="10">
        <v>0.29149572765260701</v>
      </c>
      <c r="CP311" s="10">
        <v>0.26091207565285601</v>
      </c>
      <c r="CQ311" s="10">
        <v>0.30714439955765199</v>
      </c>
      <c r="CR311" s="10">
        <v>0.255053277288811</v>
      </c>
      <c r="CS311" s="11">
        <v>0.29782140287928999</v>
      </c>
      <c r="CT311" s="10">
        <v>0.28287900383252701</v>
      </c>
      <c r="CU311" s="10">
        <v>0.27721384318400899</v>
      </c>
      <c r="CV311" s="10">
        <v>0.32839138197876899</v>
      </c>
      <c r="CW311" s="10">
        <v>0</v>
      </c>
      <c r="CX311" s="10">
        <v>0.25676570044136798</v>
      </c>
      <c r="CY311" s="12">
        <v>0.19269588855719699</v>
      </c>
      <c r="CZ311" s="12">
        <v>0.22683936412737199</v>
      </c>
      <c r="DA311" s="10">
        <v>0.295350935888542</v>
      </c>
      <c r="DB311" s="10">
        <v>0.31400561157958601</v>
      </c>
      <c r="DC311" s="11">
        <v>0.37246434536825701</v>
      </c>
      <c r="DD311" s="10">
        <v>0.33935624785947699</v>
      </c>
      <c r="DE311" s="11">
        <v>0.48799373728926099</v>
      </c>
      <c r="DF311" s="10">
        <v>0</v>
      </c>
      <c r="DG311" s="10">
        <v>0</v>
      </c>
      <c r="DH311" s="12">
        <v>0.168379756881507</v>
      </c>
      <c r="DI311" s="10">
        <v>0.22616620632432299</v>
      </c>
      <c r="DJ311" s="10">
        <v>0.24156575622701201</v>
      </c>
      <c r="DK311" s="10">
        <v>0.22596852355687699</v>
      </c>
      <c r="DL311" s="10">
        <v>0.33617589151962401</v>
      </c>
      <c r="DM311" s="10">
        <v>0.31013559692220199</v>
      </c>
      <c r="DN311" s="11">
        <v>0</v>
      </c>
      <c r="DO311" s="10">
        <v>0</v>
      </c>
      <c r="DP311" s="10">
        <v>0</v>
      </c>
      <c r="DQ311" s="10">
        <v>0.22121387474033699</v>
      </c>
      <c r="DR311" s="10">
        <v>0.22697116447495</v>
      </c>
      <c r="DS311" s="11">
        <v>0.36022044059459002</v>
      </c>
      <c r="DT311" s="11">
        <v>0.39861519622969399</v>
      </c>
      <c r="DU311" s="11">
        <v>0.40925868097340801</v>
      </c>
      <c r="DV311" s="10">
        <v>0</v>
      </c>
      <c r="DW311" s="11">
        <v>0</v>
      </c>
      <c r="DX311" s="11">
        <v>0</v>
      </c>
      <c r="DY311" s="11">
        <v>0.39354450296462601</v>
      </c>
      <c r="DZ311" s="10">
        <v>0.311390585448579</v>
      </c>
      <c r="EA311" s="10">
        <v>0.26717605485506002</v>
      </c>
      <c r="EB311" s="12">
        <v>0.198704562485404</v>
      </c>
      <c r="EC311" s="10">
        <v>0.25451611273708202</v>
      </c>
      <c r="ED311" s="10">
        <v>0</v>
      </c>
      <c r="EE311" s="11">
        <v>0.36683756389755201</v>
      </c>
      <c r="EF311" s="10">
        <v>0.24170347434893799</v>
      </c>
      <c r="EG311" s="12">
        <v>0.23119340681256401</v>
      </c>
      <c r="EH311" s="12">
        <v>0.18417574481792701</v>
      </c>
      <c r="EI311" s="10">
        <v>0.241735953674065</v>
      </c>
      <c r="EJ311" s="11">
        <v>0</v>
      </c>
      <c r="EK311" s="11">
        <v>0.42177292039932801</v>
      </c>
      <c r="EL311" s="11">
        <v>0.378410171033287</v>
      </c>
      <c r="EM311" s="10">
        <v>0.31226316352650801</v>
      </c>
      <c r="EN311" s="12">
        <v>0.213188391707747</v>
      </c>
      <c r="EO311" s="10">
        <v>0.27060922844138902</v>
      </c>
      <c r="EP311" s="10">
        <v>0</v>
      </c>
      <c r="EQ311" s="12">
        <v>0.220795567210365</v>
      </c>
      <c r="ER311" s="12">
        <v>0.20969461400077999</v>
      </c>
      <c r="ES311" s="10">
        <v>0.28985416055275798</v>
      </c>
      <c r="ET311" s="11">
        <v>0.35193178100464101</v>
      </c>
      <c r="EU311" s="10">
        <v>0.34803662656877299</v>
      </c>
      <c r="EV311" s="11">
        <v>0.48799373728926099</v>
      </c>
      <c r="EW311" s="10">
        <v>0</v>
      </c>
      <c r="EX311" s="12">
        <v>0.18920284725717601</v>
      </c>
      <c r="EY311" s="12">
        <v>0.20610013931061599</v>
      </c>
      <c r="EZ311" s="10">
        <v>0.24254934213760301</v>
      </c>
      <c r="FA311" s="10">
        <v>0.26468656096376098</v>
      </c>
      <c r="FB311" s="10">
        <v>0.33365438405041697</v>
      </c>
      <c r="FC311" s="11">
        <v>0</v>
      </c>
      <c r="FD311" s="10">
        <v>0</v>
      </c>
      <c r="FE311" s="10">
        <v>0.25316555968544002</v>
      </c>
      <c r="FF311" s="12">
        <v>0.21490485896751699</v>
      </c>
      <c r="FG311" s="11">
        <v>0.34525827735190601</v>
      </c>
      <c r="FH311" s="11">
        <v>0.43876753030087201</v>
      </c>
      <c r="FI311" s="10">
        <v>0</v>
      </c>
      <c r="FJ311" s="11">
        <v>0</v>
      </c>
    </row>
    <row r="313" spans="1:166" ht="28.5" customHeight="1" x14ac:dyDescent="0.35">
      <c r="A313" s="23" t="s">
        <v>360</v>
      </c>
      <c r="B313" s="23"/>
      <c r="C313" s="23"/>
      <c r="D313" s="23"/>
      <c r="E313" s="23"/>
      <c r="F313" s="23"/>
      <c r="G313" s="23"/>
      <c r="H313" s="23"/>
      <c r="I313" s="23"/>
      <c r="J313" s="23"/>
      <c r="K313" s="23"/>
      <c r="L313" s="23"/>
      <c r="M313" s="23"/>
      <c r="N313" s="23"/>
      <c r="O313" s="23"/>
      <c r="P313" s="23"/>
      <c r="Q313" s="23"/>
      <c r="R313" s="23"/>
      <c r="S313" s="23"/>
      <c r="T313" s="23"/>
      <c r="U313" s="23"/>
      <c r="V313" s="23"/>
      <c r="W313" s="23"/>
      <c r="X313" s="23"/>
      <c r="Y313" s="23"/>
      <c r="Z313" s="23"/>
      <c r="AA313" s="23"/>
      <c r="AB313" s="23"/>
      <c r="AC313" s="23"/>
      <c r="AD313" s="23"/>
      <c r="AE313" s="23"/>
      <c r="AF313" s="23"/>
      <c r="AG313" s="23"/>
      <c r="AH313" s="23"/>
      <c r="AI313" s="23"/>
      <c r="AJ313" s="23"/>
      <c r="AK313" s="23"/>
      <c r="AL313" s="23"/>
      <c r="AM313" s="23"/>
      <c r="AN313" s="23"/>
      <c r="AO313" s="23"/>
      <c r="AP313" s="23"/>
      <c r="AQ313" s="23"/>
      <c r="AR313" s="23"/>
      <c r="AS313" s="23"/>
      <c r="AT313" s="23"/>
      <c r="AU313" s="23"/>
      <c r="AV313" s="23"/>
      <c r="AW313" s="23"/>
      <c r="AX313" s="23"/>
      <c r="AY313" s="23"/>
      <c r="AZ313" s="23"/>
      <c r="BA313" s="23"/>
      <c r="BB313" s="23"/>
      <c r="BC313" s="23"/>
      <c r="BD313" s="23"/>
      <c r="BE313" s="23"/>
      <c r="BF313" s="23"/>
      <c r="BG313" s="23"/>
      <c r="BH313" s="23"/>
      <c r="BI313" s="23"/>
      <c r="BJ313" s="23"/>
      <c r="BK313" s="23"/>
      <c r="BL313" s="23"/>
      <c r="BM313" s="23"/>
      <c r="BN313" s="23"/>
      <c r="BO313" s="23"/>
      <c r="BP313" s="23"/>
      <c r="BQ313" s="23"/>
      <c r="BR313" s="23"/>
      <c r="BS313" s="23"/>
      <c r="BT313" s="23"/>
      <c r="BU313" s="23"/>
      <c r="BV313" s="23"/>
      <c r="BW313" s="23"/>
      <c r="BX313" s="23"/>
      <c r="BY313" s="23"/>
      <c r="BZ313" s="23"/>
      <c r="CA313" s="23"/>
      <c r="CB313" s="23"/>
      <c r="CC313" s="23"/>
      <c r="CD313" s="23"/>
      <c r="CE313" s="23"/>
      <c r="CF313" s="23"/>
      <c r="CG313" s="23"/>
      <c r="CH313" s="23"/>
      <c r="CI313" s="23"/>
      <c r="CJ313" s="23"/>
      <c r="CK313" s="23"/>
      <c r="CL313" s="23"/>
      <c r="CM313" s="23"/>
      <c r="CN313" s="23"/>
      <c r="CO313" s="23"/>
      <c r="CP313" s="23"/>
      <c r="CQ313" s="23"/>
      <c r="CR313" s="23"/>
      <c r="CS313" s="23"/>
      <c r="CT313" s="23"/>
      <c r="CU313" s="23"/>
      <c r="CV313" s="23"/>
      <c r="CW313" s="23"/>
      <c r="CX313" s="23"/>
      <c r="CY313" s="23"/>
      <c r="CZ313" s="23"/>
      <c r="DA313" s="23"/>
      <c r="DB313" s="23"/>
      <c r="DC313" s="23"/>
      <c r="DD313" s="23"/>
      <c r="DE313" s="23"/>
      <c r="DF313" s="23"/>
      <c r="DG313" s="23"/>
      <c r="DH313" s="23"/>
      <c r="DI313" s="23"/>
      <c r="DJ313" s="23"/>
      <c r="DK313" s="23"/>
      <c r="DL313" s="23"/>
      <c r="DM313" s="23"/>
      <c r="DN313" s="23"/>
      <c r="DO313" s="23"/>
      <c r="DP313" s="23"/>
      <c r="DQ313" s="23"/>
      <c r="DR313" s="23"/>
      <c r="DS313" s="23"/>
      <c r="DT313" s="23"/>
      <c r="DU313" s="23"/>
      <c r="DV313" s="23"/>
      <c r="DW313" s="23"/>
      <c r="DX313" s="23"/>
      <c r="DY313" s="23"/>
      <c r="DZ313" s="23"/>
      <c r="EA313" s="23"/>
      <c r="EB313" s="23"/>
      <c r="EC313" s="23"/>
      <c r="ED313" s="23"/>
      <c r="EE313" s="23"/>
      <c r="EF313" s="23"/>
      <c r="EG313" s="23"/>
      <c r="EH313" s="23"/>
      <c r="EI313" s="23"/>
      <c r="EJ313" s="23"/>
      <c r="EK313" s="23"/>
      <c r="EL313" s="23"/>
      <c r="EM313" s="23"/>
      <c r="EN313" s="23"/>
      <c r="EO313" s="23"/>
      <c r="EP313" s="23"/>
      <c r="EQ313" s="23"/>
      <c r="ER313" s="23"/>
      <c r="ES313" s="23"/>
      <c r="ET313" s="23"/>
      <c r="EU313" s="23"/>
      <c r="EV313" s="23"/>
      <c r="EW313" s="23"/>
      <c r="EX313" s="23"/>
      <c r="EY313" s="23"/>
      <c r="EZ313" s="23"/>
      <c r="FA313" s="23"/>
      <c r="FB313" s="23"/>
      <c r="FC313" s="23"/>
      <c r="FD313" s="23"/>
      <c r="FE313" s="23"/>
      <c r="FF313" s="23"/>
      <c r="FG313" s="23"/>
      <c r="FH313" s="23"/>
      <c r="FI313" s="23"/>
      <c r="FJ313" s="23"/>
    </row>
    <row r="314" spans="1:166" ht="42" x14ac:dyDescent="0.35">
      <c r="A314" s="24" t="s">
        <v>203</v>
      </c>
      <c r="B314" s="16" t="s">
        <v>264</v>
      </c>
      <c r="C314" s="22" t="s">
        <v>12</v>
      </c>
      <c r="D314" s="22"/>
      <c r="E314" s="22" t="s">
        <v>13</v>
      </c>
      <c r="F314" s="22"/>
      <c r="G314" s="22"/>
      <c r="H314" s="22"/>
      <c r="I314" s="22"/>
      <c r="J314" s="22"/>
      <c r="K314" s="22"/>
      <c r="L314" s="22"/>
      <c r="M314" s="22"/>
      <c r="N314" s="22"/>
      <c r="O314" s="22" t="s">
        <v>204</v>
      </c>
      <c r="P314" s="22"/>
      <c r="Q314" s="22"/>
      <c r="R314" s="22"/>
      <c r="S314" s="22"/>
      <c r="T314" s="22"/>
      <c r="U314" s="22"/>
      <c r="V314" s="22"/>
      <c r="W314" s="22"/>
      <c r="X314" s="22"/>
      <c r="Y314" s="22" t="s">
        <v>205</v>
      </c>
      <c r="Z314" s="22"/>
      <c r="AA314" s="22"/>
      <c r="AB314" s="22"/>
      <c r="AC314" s="22"/>
      <c r="AD314" s="22"/>
      <c r="AE314" s="22"/>
      <c r="AF314" s="22"/>
      <c r="AG314" s="22"/>
      <c r="AH314" s="22"/>
      <c r="AI314" s="22" t="s">
        <v>268</v>
      </c>
      <c r="AJ314" s="22"/>
      <c r="AK314" s="22"/>
      <c r="AL314" s="22" t="s">
        <v>14</v>
      </c>
      <c r="AM314" s="22"/>
      <c r="AN314" s="22"/>
      <c r="AO314" s="22" t="s">
        <v>218</v>
      </c>
      <c r="AP314" s="22"/>
      <c r="AQ314" s="22"/>
      <c r="AR314" s="22"/>
      <c r="AS314" s="22"/>
      <c r="AT314" s="22"/>
      <c r="AU314" s="22"/>
      <c r="AV314" s="22" t="s">
        <v>219</v>
      </c>
      <c r="AW314" s="22"/>
      <c r="AX314" s="22"/>
      <c r="AY314" s="22" t="s">
        <v>220</v>
      </c>
      <c r="AZ314" s="22"/>
      <c r="BA314" s="22"/>
      <c r="BB314" s="22" t="s">
        <v>206</v>
      </c>
      <c r="BC314" s="22"/>
      <c r="BD314" s="22" t="s">
        <v>207</v>
      </c>
      <c r="BE314" s="22"/>
      <c r="BF314" s="22" t="s">
        <v>208</v>
      </c>
      <c r="BG314" s="22"/>
      <c r="BH314" s="22" t="s">
        <v>15</v>
      </c>
      <c r="BI314" s="22"/>
      <c r="BJ314" s="22" t="s">
        <v>16</v>
      </c>
      <c r="BK314" s="22"/>
      <c r="BL314" s="22" t="s">
        <v>17</v>
      </c>
      <c r="BM314" s="22"/>
      <c r="BN314" s="22" t="s">
        <v>18</v>
      </c>
      <c r="BO314" s="22"/>
      <c r="BP314" s="22"/>
      <c r="BQ314" s="22" t="s">
        <v>221</v>
      </c>
      <c r="BR314" s="22"/>
      <c r="BS314" s="22"/>
      <c r="BT314" s="22" t="s">
        <v>222</v>
      </c>
      <c r="BU314" s="22"/>
      <c r="BV314" s="22"/>
      <c r="BW314" s="22" t="s">
        <v>19</v>
      </c>
      <c r="BX314" s="22"/>
      <c r="BY314" s="22" t="s">
        <v>20</v>
      </c>
      <c r="BZ314" s="22"/>
      <c r="CA314" s="22" t="s">
        <v>21</v>
      </c>
      <c r="CB314" s="22"/>
      <c r="CC314" s="22"/>
      <c r="CD314" s="22" t="s">
        <v>22</v>
      </c>
      <c r="CE314" s="22"/>
      <c r="CF314" s="22"/>
      <c r="CG314" s="22" t="s">
        <v>23</v>
      </c>
      <c r="CH314" s="22"/>
      <c r="CI314" s="22"/>
      <c r="CJ314" s="22"/>
      <c r="CK314" s="22" t="s">
        <v>25</v>
      </c>
      <c r="CL314" s="22"/>
      <c r="CM314" s="22"/>
      <c r="CN314" s="22"/>
      <c r="CO314" s="22" t="s">
        <v>26</v>
      </c>
      <c r="CP314" s="22"/>
      <c r="CQ314" s="22"/>
      <c r="CR314" s="22" t="s">
        <v>27</v>
      </c>
      <c r="CS314" s="22"/>
      <c r="CT314" s="22" t="s">
        <v>28</v>
      </c>
      <c r="CU314" s="22"/>
      <c r="CV314" s="16" t="s">
        <v>29</v>
      </c>
      <c r="CW314" s="22" t="s">
        <v>30</v>
      </c>
      <c r="CX314" s="22"/>
      <c r="CY314" s="22"/>
      <c r="CZ314" s="22"/>
      <c r="DA314" s="22"/>
      <c r="DB314" s="22"/>
      <c r="DC314" s="22"/>
      <c r="DD314" s="22"/>
      <c r="DE314" s="22"/>
      <c r="DF314" s="22" t="s">
        <v>31</v>
      </c>
      <c r="DG314" s="22"/>
      <c r="DH314" s="22"/>
      <c r="DI314" s="22"/>
      <c r="DJ314" s="22"/>
      <c r="DK314" s="22"/>
      <c r="DL314" s="22"/>
      <c r="DM314" s="22"/>
      <c r="DN314" s="22"/>
      <c r="DO314" s="22" t="s">
        <v>32</v>
      </c>
      <c r="DP314" s="22"/>
      <c r="DQ314" s="22"/>
      <c r="DR314" s="22"/>
      <c r="DS314" s="22"/>
      <c r="DT314" s="22"/>
      <c r="DU314" s="22"/>
      <c r="DV314" s="22"/>
      <c r="DW314" s="22"/>
      <c r="DX314" s="22" t="s">
        <v>33</v>
      </c>
      <c r="DY314" s="22"/>
      <c r="DZ314" s="22"/>
      <c r="EA314" s="22"/>
      <c r="EB314" s="22"/>
      <c r="EC314" s="22"/>
      <c r="ED314" s="22" t="s">
        <v>34</v>
      </c>
      <c r="EE314" s="22"/>
      <c r="EF314" s="22"/>
      <c r="EG314" s="22"/>
      <c r="EH314" s="22"/>
      <c r="EI314" s="22"/>
      <c r="EJ314" s="22" t="s">
        <v>35</v>
      </c>
      <c r="EK314" s="22"/>
      <c r="EL314" s="22"/>
      <c r="EM314" s="22"/>
      <c r="EN314" s="22"/>
      <c r="EO314" s="22"/>
      <c r="EP314" s="22" t="s">
        <v>36</v>
      </c>
      <c r="EQ314" s="22"/>
      <c r="ER314" s="22"/>
      <c r="ES314" s="22"/>
      <c r="ET314" s="22"/>
      <c r="EU314" s="22"/>
      <c r="EV314" s="22"/>
      <c r="EW314" s="22" t="s">
        <v>37</v>
      </c>
      <c r="EX314" s="22"/>
      <c r="EY314" s="22"/>
      <c r="EZ314" s="22"/>
      <c r="FA314" s="22"/>
      <c r="FB314" s="22"/>
      <c r="FC314" s="22"/>
      <c r="FD314" s="22" t="s">
        <v>38</v>
      </c>
      <c r="FE314" s="22"/>
      <c r="FF314" s="22"/>
      <c r="FG314" s="22"/>
      <c r="FH314" s="22"/>
      <c r="FI314" s="22"/>
      <c r="FJ314" s="22"/>
    </row>
    <row r="315" spans="1:166" ht="31.5" x14ac:dyDescent="0.35">
      <c r="A315" s="24"/>
      <c r="B315" s="16" t="s">
        <v>1</v>
      </c>
      <c r="C315" s="16" t="s">
        <v>39</v>
      </c>
      <c r="D315" s="16" t="s">
        <v>40</v>
      </c>
      <c r="E315" s="16" t="s">
        <v>41</v>
      </c>
      <c r="F315" s="16" t="s">
        <v>42</v>
      </c>
      <c r="G315" s="16" t="s">
        <v>43</v>
      </c>
      <c r="H315" s="16" t="s">
        <v>44</v>
      </c>
      <c r="I315" s="16" t="s">
        <v>45</v>
      </c>
      <c r="J315" s="16" t="s">
        <v>46</v>
      </c>
      <c r="K315" s="16" t="s">
        <v>47</v>
      </c>
      <c r="L315" s="16" t="s">
        <v>48</v>
      </c>
      <c r="M315" s="16" t="s">
        <v>49</v>
      </c>
      <c r="N315" s="16" t="s">
        <v>209</v>
      </c>
      <c r="O315" s="16" t="s">
        <v>41</v>
      </c>
      <c r="P315" s="16" t="s">
        <v>42</v>
      </c>
      <c r="Q315" s="16" t="s">
        <v>43</v>
      </c>
      <c r="R315" s="16" t="s">
        <v>44</v>
      </c>
      <c r="S315" s="16" t="s">
        <v>45</v>
      </c>
      <c r="T315" s="16" t="s">
        <v>46</v>
      </c>
      <c r="U315" s="16" t="s">
        <v>47</v>
      </c>
      <c r="V315" s="16" t="s">
        <v>48</v>
      </c>
      <c r="W315" s="16" t="s">
        <v>49</v>
      </c>
      <c r="X315" s="16" t="s">
        <v>209</v>
      </c>
      <c r="Y315" s="16" t="s">
        <v>41</v>
      </c>
      <c r="Z315" s="16" t="s">
        <v>42</v>
      </c>
      <c r="AA315" s="16" t="s">
        <v>43</v>
      </c>
      <c r="AB315" s="16" t="s">
        <v>44</v>
      </c>
      <c r="AC315" s="16" t="s">
        <v>45</v>
      </c>
      <c r="AD315" s="16" t="s">
        <v>46</v>
      </c>
      <c r="AE315" s="16" t="s">
        <v>47</v>
      </c>
      <c r="AF315" s="16" t="s">
        <v>48</v>
      </c>
      <c r="AG315" s="16" t="s">
        <v>49</v>
      </c>
      <c r="AH315" s="16" t="s">
        <v>209</v>
      </c>
      <c r="AI315" s="16" t="s">
        <v>269</v>
      </c>
      <c r="AJ315" s="16" t="s">
        <v>270</v>
      </c>
      <c r="AK315" s="16" t="s">
        <v>271</v>
      </c>
      <c r="AL315" s="16" t="s">
        <v>50</v>
      </c>
      <c r="AM315" s="16" t="s">
        <v>210</v>
      </c>
      <c r="AN315" s="16" t="s">
        <v>211</v>
      </c>
      <c r="AO315" s="16" t="s">
        <v>223</v>
      </c>
      <c r="AP315" s="16" t="s">
        <v>224</v>
      </c>
      <c r="AQ315" s="16" t="s">
        <v>225</v>
      </c>
      <c r="AR315" s="16" t="s">
        <v>226</v>
      </c>
      <c r="AS315" s="16" t="s">
        <v>52</v>
      </c>
      <c r="AT315" s="16" t="s">
        <v>227</v>
      </c>
      <c r="AU315" s="16" t="s">
        <v>228</v>
      </c>
      <c r="AV315" s="16" t="s">
        <v>52</v>
      </c>
      <c r="AW315" s="16" t="s">
        <v>227</v>
      </c>
      <c r="AX315" s="16" t="s">
        <v>228</v>
      </c>
      <c r="AY315" s="16" t="s">
        <v>52</v>
      </c>
      <c r="AZ315" s="16" t="s">
        <v>227</v>
      </c>
      <c r="BA315" s="16" t="s">
        <v>228</v>
      </c>
      <c r="BB315" s="16" t="s">
        <v>212</v>
      </c>
      <c r="BC315" s="16" t="s">
        <v>213</v>
      </c>
      <c r="BD315" s="16" t="s">
        <v>212</v>
      </c>
      <c r="BE315" s="16" t="s">
        <v>213</v>
      </c>
      <c r="BF315" s="16" t="s">
        <v>212</v>
      </c>
      <c r="BG315" s="16" t="s">
        <v>213</v>
      </c>
      <c r="BH315" s="16" t="s">
        <v>53</v>
      </c>
      <c r="BI315" s="16" t="s">
        <v>54</v>
      </c>
      <c r="BJ315" s="16" t="s">
        <v>53</v>
      </c>
      <c r="BK315" s="16" t="s">
        <v>54</v>
      </c>
      <c r="BL315" s="16" t="s">
        <v>53</v>
      </c>
      <c r="BM315" s="16" t="s">
        <v>54</v>
      </c>
      <c r="BN315" s="16" t="s">
        <v>277</v>
      </c>
      <c r="BO315" s="16" t="s">
        <v>278</v>
      </c>
      <c r="BP315" s="16" t="s">
        <v>55</v>
      </c>
      <c r="BQ315" s="16" t="s">
        <v>277</v>
      </c>
      <c r="BR315" s="16" t="s">
        <v>278</v>
      </c>
      <c r="BS315" s="16" t="s">
        <v>55</v>
      </c>
      <c r="BT315" s="16" t="s">
        <v>277</v>
      </c>
      <c r="BU315" s="16" t="s">
        <v>278</v>
      </c>
      <c r="BV315" s="16" t="s">
        <v>55</v>
      </c>
      <c r="BW315" s="16" t="s">
        <v>56</v>
      </c>
      <c r="BX315" s="16" t="s">
        <v>57</v>
      </c>
      <c r="BY315" s="16" t="s">
        <v>58</v>
      </c>
      <c r="BZ315" s="16" t="s">
        <v>59</v>
      </c>
      <c r="CA315" s="16" t="s">
        <v>52</v>
      </c>
      <c r="CB315" s="16" t="s">
        <v>51</v>
      </c>
      <c r="CC315" s="16" t="s">
        <v>60</v>
      </c>
      <c r="CD315" s="16" t="s">
        <v>61</v>
      </c>
      <c r="CE315" s="16" t="s">
        <v>62</v>
      </c>
      <c r="CF315" s="16" t="s">
        <v>63</v>
      </c>
      <c r="CG315" s="16" t="s">
        <v>64</v>
      </c>
      <c r="CH315" s="16" t="s">
        <v>65</v>
      </c>
      <c r="CI315" s="16" t="s">
        <v>66</v>
      </c>
      <c r="CJ315" s="16" t="s">
        <v>67</v>
      </c>
      <c r="CK315" s="16" t="s">
        <v>71</v>
      </c>
      <c r="CL315" s="16" t="s">
        <v>72</v>
      </c>
      <c r="CM315" s="16" t="s">
        <v>73</v>
      </c>
      <c r="CN315" s="16" t="s">
        <v>74</v>
      </c>
      <c r="CO315" s="16" t="s">
        <v>75</v>
      </c>
      <c r="CP315" s="16" t="s">
        <v>76</v>
      </c>
      <c r="CQ315" s="16" t="s">
        <v>77</v>
      </c>
      <c r="CR315" s="16" t="s">
        <v>78</v>
      </c>
      <c r="CS315" s="16" t="s">
        <v>229</v>
      </c>
      <c r="CT315" s="16" t="s">
        <v>79</v>
      </c>
      <c r="CU315" s="16" t="s">
        <v>80</v>
      </c>
      <c r="CV315" s="16" t="s">
        <v>79</v>
      </c>
      <c r="CW315" s="16" t="s">
        <v>83</v>
      </c>
      <c r="CX315" s="16" t="s">
        <v>84</v>
      </c>
      <c r="CY315" s="16" t="s">
        <v>85</v>
      </c>
      <c r="CZ315" s="16" t="s">
        <v>86</v>
      </c>
      <c r="DA315" s="16" t="s">
        <v>87</v>
      </c>
      <c r="DB315" s="16" t="s">
        <v>88</v>
      </c>
      <c r="DC315" s="16" t="s">
        <v>89</v>
      </c>
      <c r="DD315" s="16" t="s">
        <v>90</v>
      </c>
      <c r="DE315" s="16" t="s">
        <v>91</v>
      </c>
      <c r="DF315" s="16" t="s">
        <v>83</v>
      </c>
      <c r="DG315" s="16" t="s">
        <v>84</v>
      </c>
      <c r="DH315" s="16" t="s">
        <v>85</v>
      </c>
      <c r="DI315" s="16" t="s">
        <v>86</v>
      </c>
      <c r="DJ315" s="16" t="s">
        <v>87</v>
      </c>
      <c r="DK315" s="16" t="s">
        <v>88</v>
      </c>
      <c r="DL315" s="16" t="s">
        <v>89</v>
      </c>
      <c r="DM315" s="16" t="s">
        <v>90</v>
      </c>
      <c r="DN315" s="16" t="s">
        <v>91</v>
      </c>
      <c r="DO315" s="16" t="s">
        <v>83</v>
      </c>
      <c r="DP315" s="16" t="s">
        <v>84</v>
      </c>
      <c r="DQ315" s="16" t="s">
        <v>85</v>
      </c>
      <c r="DR315" s="16" t="s">
        <v>86</v>
      </c>
      <c r="DS315" s="16" t="s">
        <v>87</v>
      </c>
      <c r="DT315" s="16" t="s">
        <v>88</v>
      </c>
      <c r="DU315" s="16" t="s">
        <v>89</v>
      </c>
      <c r="DV315" s="16" t="s">
        <v>90</v>
      </c>
      <c r="DW315" s="16" t="s">
        <v>91</v>
      </c>
      <c r="DX315" s="16" t="s">
        <v>92</v>
      </c>
      <c r="DY315" s="16" t="s">
        <v>93</v>
      </c>
      <c r="DZ315" s="16" t="s">
        <v>214</v>
      </c>
      <c r="EA315" s="16" t="s">
        <v>215</v>
      </c>
      <c r="EB315" s="16" t="s">
        <v>216</v>
      </c>
      <c r="EC315" s="16" t="s">
        <v>94</v>
      </c>
      <c r="ED315" s="16" t="s">
        <v>92</v>
      </c>
      <c r="EE315" s="16" t="s">
        <v>93</v>
      </c>
      <c r="EF315" s="16" t="s">
        <v>214</v>
      </c>
      <c r="EG315" s="16" t="s">
        <v>215</v>
      </c>
      <c r="EH315" s="16" t="s">
        <v>216</v>
      </c>
      <c r="EI315" s="16" t="s">
        <v>94</v>
      </c>
      <c r="EJ315" s="16" t="s">
        <v>92</v>
      </c>
      <c r="EK315" s="16" t="s">
        <v>93</v>
      </c>
      <c r="EL315" s="16" t="s">
        <v>214</v>
      </c>
      <c r="EM315" s="16" t="s">
        <v>215</v>
      </c>
      <c r="EN315" s="16" t="s">
        <v>216</v>
      </c>
      <c r="EO315" s="16" t="s">
        <v>94</v>
      </c>
      <c r="EP315" s="16" t="s">
        <v>95</v>
      </c>
      <c r="EQ315" s="16" t="s">
        <v>96</v>
      </c>
      <c r="ER315" s="16" t="s">
        <v>97</v>
      </c>
      <c r="ES315" s="16" t="s">
        <v>98</v>
      </c>
      <c r="ET315" s="16" t="s">
        <v>272</v>
      </c>
      <c r="EU315" s="16" t="s">
        <v>99</v>
      </c>
      <c r="EV315" s="16" t="s">
        <v>100</v>
      </c>
      <c r="EW315" s="16" t="s">
        <v>95</v>
      </c>
      <c r="EX315" s="16" t="s">
        <v>96</v>
      </c>
      <c r="EY315" s="16" t="s">
        <v>97</v>
      </c>
      <c r="EZ315" s="16" t="s">
        <v>98</v>
      </c>
      <c r="FA315" s="16" t="s">
        <v>272</v>
      </c>
      <c r="FB315" s="16" t="s">
        <v>99</v>
      </c>
      <c r="FC315" s="16" t="s">
        <v>100</v>
      </c>
      <c r="FD315" s="16" t="s">
        <v>95</v>
      </c>
      <c r="FE315" s="16" t="s">
        <v>96</v>
      </c>
      <c r="FF315" s="16" t="s">
        <v>97</v>
      </c>
      <c r="FG315" s="16" t="s">
        <v>98</v>
      </c>
      <c r="FH315" s="16" t="s">
        <v>272</v>
      </c>
      <c r="FI315" s="16" t="s">
        <v>99</v>
      </c>
      <c r="FJ315" s="16" t="s">
        <v>100</v>
      </c>
    </row>
    <row r="316" spans="1:166" x14ac:dyDescent="0.35">
      <c r="A316" s="15" t="s">
        <v>2</v>
      </c>
      <c r="B316" s="14">
        <v>3698</v>
      </c>
      <c r="C316" s="14">
        <v>1870</v>
      </c>
      <c r="D316" s="14">
        <v>1806</v>
      </c>
      <c r="E316" s="14">
        <v>329</v>
      </c>
      <c r="F316" s="14">
        <v>389</v>
      </c>
      <c r="G316" s="14">
        <v>490</v>
      </c>
      <c r="H316" s="14">
        <v>511</v>
      </c>
      <c r="I316" s="14">
        <v>545</v>
      </c>
      <c r="J316" s="14">
        <v>551</v>
      </c>
      <c r="K316" s="14">
        <v>490</v>
      </c>
      <c r="L316" s="14">
        <v>394</v>
      </c>
      <c r="M316" s="14">
        <v>2814</v>
      </c>
      <c r="N316" s="14">
        <v>884</v>
      </c>
      <c r="O316" s="14">
        <v>161</v>
      </c>
      <c r="P316" s="14">
        <v>186</v>
      </c>
      <c r="Q316" s="14">
        <v>248</v>
      </c>
      <c r="R316" s="14">
        <v>255</v>
      </c>
      <c r="S316" s="14">
        <v>281</v>
      </c>
      <c r="T316" s="14">
        <v>286</v>
      </c>
      <c r="U316" s="14">
        <v>249</v>
      </c>
      <c r="V316" s="14">
        <v>203</v>
      </c>
      <c r="W316" s="14">
        <v>1418</v>
      </c>
      <c r="X316" s="14">
        <v>452</v>
      </c>
      <c r="Y316" s="14">
        <v>168</v>
      </c>
      <c r="Z316" s="14">
        <v>201</v>
      </c>
      <c r="AA316" s="14">
        <v>242</v>
      </c>
      <c r="AB316" s="14">
        <v>255</v>
      </c>
      <c r="AC316" s="14">
        <v>263</v>
      </c>
      <c r="AD316" s="14">
        <v>260</v>
      </c>
      <c r="AE316" s="14">
        <v>232</v>
      </c>
      <c r="AF316" s="14">
        <v>185</v>
      </c>
      <c r="AG316" s="14">
        <v>1389</v>
      </c>
      <c r="AH316" s="14">
        <v>418</v>
      </c>
      <c r="AI316" s="14">
        <v>3105</v>
      </c>
      <c r="AJ316" s="14">
        <v>1565</v>
      </c>
      <c r="AK316" s="14">
        <v>1528</v>
      </c>
      <c r="AL316" s="14">
        <v>593</v>
      </c>
      <c r="AM316" s="14">
        <v>305</v>
      </c>
      <c r="AN316" s="14">
        <v>279</v>
      </c>
      <c r="AO316" s="14">
        <v>114</v>
      </c>
      <c r="AP316" s="14">
        <v>135</v>
      </c>
      <c r="AQ316" s="14">
        <v>153</v>
      </c>
      <c r="AR316" s="14">
        <v>190</v>
      </c>
      <c r="AS316" s="14">
        <v>402</v>
      </c>
      <c r="AT316" s="14">
        <v>249</v>
      </c>
      <c r="AU316" s="14">
        <v>343</v>
      </c>
      <c r="AV316" s="14">
        <v>208</v>
      </c>
      <c r="AW316" s="14">
        <v>129</v>
      </c>
      <c r="AX316" s="14">
        <v>176</v>
      </c>
      <c r="AY316" s="14">
        <v>189</v>
      </c>
      <c r="AZ316" s="14">
        <v>116</v>
      </c>
      <c r="BA316" s="14">
        <v>163</v>
      </c>
      <c r="BB316" s="14">
        <v>1719</v>
      </c>
      <c r="BC316" s="14">
        <v>1979</v>
      </c>
      <c r="BD316" s="14">
        <v>850</v>
      </c>
      <c r="BE316" s="14">
        <v>1020</v>
      </c>
      <c r="BF316" s="14">
        <v>867</v>
      </c>
      <c r="BG316" s="14">
        <v>940</v>
      </c>
      <c r="BH316" s="14">
        <v>2932</v>
      </c>
      <c r="BI316" s="14">
        <v>766</v>
      </c>
      <c r="BJ316" s="14">
        <v>1494</v>
      </c>
      <c r="BK316" s="14">
        <v>376</v>
      </c>
      <c r="BL316" s="14">
        <v>1418</v>
      </c>
      <c r="BM316" s="14">
        <v>389</v>
      </c>
      <c r="BN316" s="14">
        <v>842</v>
      </c>
      <c r="BO316" s="14">
        <v>1886</v>
      </c>
      <c r="BP316" s="14">
        <v>734</v>
      </c>
      <c r="BQ316" s="14">
        <v>403</v>
      </c>
      <c r="BR316" s="14">
        <v>991</v>
      </c>
      <c r="BS316" s="14">
        <v>355</v>
      </c>
      <c r="BT316" s="14">
        <v>425</v>
      </c>
      <c r="BU316" s="14">
        <v>892</v>
      </c>
      <c r="BV316" s="14">
        <v>377</v>
      </c>
      <c r="BW316" s="14">
        <v>734</v>
      </c>
      <c r="BX316" s="14">
        <v>1070</v>
      </c>
      <c r="BY316" s="14">
        <v>723</v>
      </c>
      <c r="BZ316" s="14">
        <v>1108</v>
      </c>
      <c r="CA316" s="14">
        <v>548</v>
      </c>
      <c r="CB316" s="14">
        <v>1380</v>
      </c>
      <c r="CC316" s="14">
        <v>1353</v>
      </c>
      <c r="CD316" s="14">
        <v>816</v>
      </c>
      <c r="CE316" s="14">
        <v>956</v>
      </c>
      <c r="CF316" s="14">
        <v>1587</v>
      </c>
      <c r="CG316" s="14">
        <v>547</v>
      </c>
      <c r="CH316" s="14">
        <v>1280</v>
      </c>
      <c r="CI316" s="14">
        <v>1412</v>
      </c>
      <c r="CJ316" s="14">
        <v>725</v>
      </c>
      <c r="CK316" s="14">
        <v>2720</v>
      </c>
      <c r="CL316" s="14">
        <v>1405</v>
      </c>
      <c r="CM316" s="14">
        <v>1316</v>
      </c>
      <c r="CN316" s="14">
        <v>977</v>
      </c>
      <c r="CO316" s="14">
        <v>1761</v>
      </c>
      <c r="CP316" s="14">
        <v>1524</v>
      </c>
      <c r="CQ316" s="14">
        <v>413</v>
      </c>
      <c r="CR316" s="14">
        <v>1151</v>
      </c>
      <c r="CS316" s="14">
        <v>2131</v>
      </c>
      <c r="CT316" s="14">
        <v>1493</v>
      </c>
      <c r="CU316" s="14">
        <v>2203</v>
      </c>
      <c r="CV316" s="14">
        <v>357</v>
      </c>
      <c r="CW316" s="14">
        <v>195</v>
      </c>
      <c r="CX316" s="14">
        <v>199</v>
      </c>
      <c r="CY316" s="14">
        <v>484</v>
      </c>
      <c r="CZ316" s="14">
        <v>553</v>
      </c>
      <c r="DA316" s="14">
        <v>547</v>
      </c>
      <c r="DB316" s="14">
        <v>510</v>
      </c>
      <c r="DC316" s="14">
        <v>496</v>
      </c>
      <c r="DD316" s="14">
        <v>384</v>
      </c>
      <c r="DE316" s="14">
        <v>331</v>
      </c>
      <c r="DF316" s="14">
        <v>100</v>
      </c>
      <c r="DG316" s="14">
        <v>103</v>
      </c>
      <c r="DH316" s="14">
        <v>249</v>
      </c>
      <c r="DI316" s="14">
        <v>285</v>
      </c>
      <c r="DJ316" s="14">
        <v>281</v>
      </c>
      <c r="DK316" s="14">
        <v>257</v>
      </c>
      <c r="DL316" s="14">
        <v>247</v>
      </c>
      <c r="DM316" s="14">
        <v>184</v>
      </c>
      <c r="DN316" s="14">
        <v>163</v>
      </c>
      <c r="DO316" s="14">
        <v>92</v>
      </c>
      <c r="DP316" s="14">
        <v>94</v>
      </c>
      <c r="DQ316" s="14">
        <v>226</v>
      </c>
      <c r="DR316" s="14">
        <v>264</v>
      </c>
      <c r="DS316" s="14">
        <v>264</v>
      </c>
      <c r="DT316" s="14">
        <v>253</v>
      </c>
      <c r="DU316" s="14">
        <v>248</v>
      </c>
      <c r="DV316" s="14">
        <v>198</v>
      </c>
      <c r="DW316" s="14">
        <v>168</v>
      </c>
      <c r="DX316" s="14">
        <v>169</v>
      </c>
      <c r="DY316" s="14">
        <v>781</v>
      </c>
      <c r="DZ316" s="14">
        <v>814</v>
      </c>
      <c r="EA316" s="14">
        <v>946</v>
      </c>
      <c r="EB316" s="14">
        <v>594</v>
      </c>
      <c r="EC316" s="14">
        <v>394</v>
      </c>
      <c r="ED316" s="14">
        <v>79</v>
      </c>
      <c r="EE316" s="14">
        <v>393</v>
      </c>
      <c r="EF316" s="14">
        <v>398</v>
      </c>
      <c r="EG316" s="14">
        <v>512</v>
      </c>
      <c r="EH316" s="14">
        <v>285</v>
      </c>
      <c r="EI316" s="14">
        <v>203</v>
      </c>
      <c r="EJ316" s="14">
        <v>90</v>
      </c>
      <c r="EK316" s="14">
        <v>387</v>
      </c>
      <c r="EL316" s="14">
        <v>415</v>
      </c>
      <c r="EM316" s="14">
        <v>428</v>
      </c>
      <c r="EN316" s="14">
        <v>301</v>
      </c>
      <c r="EO316" s="14">
        <v>185</v>
      </c>
      <c r="EP316" s="14">
        <v>195</v>
      </c>
      <c r="EQ316" s="14">
        <v>398</v>
      </c>
      <c r="ER316" s="14">
        <v>750</v>
      </c>
      <c r="ES316" s="14">
        <v>812</v>
      </c>
      <c r="ET316" s="14">
        <v>778</v>
      </c>
      <c r="EU316" s="14">
        <v>435</v>
      </c>
      <c r="EV316" s="14">
        <v>331</v>
      </c>
      <c r="EW316" s="14">
        <v>100</v>
      </c>
      <c r="EX316" s="14">
        <v>205</v>
      </c>
      <c r="EY316" s="14">
        <v>375</v>
      </c>
      <c r="EZ316" s="14">
        <v>423</v>
      </c>
      <c r="FA316" s="14">
        <v>391</v>
      </c>
      <c r="FB316" s="14">
        <v>213</v>
      </c>
      <c r="FC316" s="14">
        <v>163</v>
      </c>
      <c r="FD316" s="14">
        <v>92</v>
      </c>
      <c r="FE316" s="14">
        <v>187</v>
      </c>
      <c r="FF316" s="14">
        <v>366</v>
      </c>
      <c r="FG316" s="14">
        <v>387</v>
      </c>
      <c r="FH316" s="14">
        <v>386</v>
      </c>
      <c r="FI316" s="14">
        <v>221</v>
      </c>
      <c r="FJ316" s="14">
        <v>168</v>
      </c>
    </row>
    <row r="317" spans="1:166" x14ac:dyDescent="0.35">
      <c r="A317" s="13" t="s">
        <v>361</v>
      </c>
      <c r="B317" s="10">
        <v>0.77488317495430203</v>
      </c>
      <c r="C317" s="11">
        <v>0.827458046152999</v>
      </c>
      <c r="D317" s="12">
        <v>0.72007977716727201</v>
      </c>
      <c r="E317" s="12">
        <v>0.37818866721146199</v>
      </c>
      <c r="F317" s="12">
        <v>0.61505205708119703</v>
      </c>
      <c r="G317" s="12">
        <v>0.73182249070314298</v>
      </c>
      <c r="H317" s="10">
        <v>0.80010998619856599</v>
      </c>
      <c r="I317" s="11">
        <v>0.82578385685144495</v>
      </c>
      <c r="J317" s="11">
        <v>0.92690679047546898</v>
      </c>
      <c r="K317" s="11">
        <v>0.93300428251402401</v>
      </c>
      <c r="L317" s="10">
        <v>0.80539265842379704</v>
      </c>
      <c r="M317" s="12">
        <v>0.74310159098741402</v>
      </c>
      <c r="N317" s="11">
        <v>0.87609755943816303</v>
      </c>
      <c r="O317" s="12">
        <v>0.45336773972015898</v>
      </c>
      <c r="P317" s="12">
        <v>0.69339162009861399</v>
      </c>
      <c r="Q317" s="10">
        <v>0.81217230837996202</v>
      </c>
      <c r="R317" s="11">
        <v>0.89200172777019904</v>
      </c>
      <c r="S317" s="11">
        <v>0.88606535301705402</v>
      </c>
      <c r="T317" s="11">
        <v>0.91653454014611102</v>
      </c>
      <c r="U317" s="11">
        <v>0.93893855122942205</v>
      </c>
      <c r="V317" s="11">
        <v>0.84047185997796803</v>
      </c>
      <c r="W317" s="11">
        <v>0.80598365991927001</v>
      </c>
      <c r="X317" s="11">
        <v>0.89478543407150601</v>
      </c>
      <c r="Y317" s="12">
        <v>0.30642866899621402</v>
      </c>
      <c r="Z317" s="12">
        <v>0.54629742068804299</v>
      </c>
      <c r="AA317" s="12">
        <v>0.64944292899690104</v>
      </c>
      <c r="AB317" s="12">
        <v>0.70790412919663603</v>
      </c>
      <c r="AC317" s="10">
        <v>0.76050084609273105</v>
      </c>
      <c r="AD317" s="11">
        <v>0.93703140856504996</v>
      </c>
      <c r="AE317" s="11">
        <v>0.93068559946864204</v>
      </c>
      <c r="AF317" s="10">
        <v>0.76823361288513003</v>
      </c>
      <c r="AG317" s="12">
        <v>0.67844368840501901</v>
      </c>
      <c r="AH317" s="11">
        <v>0.85856412172134999</v>
      </c>
      <c r="AI317" s="12">
        <v>0.76313245883520398</v>
      </c>
      <c r="AJ317" s="11">
        <v>0.82154518745021698</v>
      </c>
      <c r="AK317" s="12">
        <v>0.70248354944314795</v>
      </c>
      <c r="AL317" s="11">
        <v>0.83646640881658396</v>
      </c>
      <c r="AM317" s="11">
        <v>0.85778484014040102</v>
      </c>
      <c r="AN317" s="10">
        <v>0.81654741711249801</v>
      </c>
      <c r="AO317" s="12">
        <v>0.69692583752571002</v>
      </c>
      <c r="AP317" s="10">
        <v>0.82697729139576104</v>
      </c>
      <c r="AQ317" s="11">
        <v>0.88199095463993704</v>
      </c>
      <c r="AR317" s="11">
        <v>0.89351122999058397</v>
      </c>
      <c r="AS317" s="10">
        <v>0.81111511225223798</v>
      </c>
      <c r="AT317" s="10">
        <v>0.76761201158411296</v>
      </c>
      <c r="AU317" s="11">
        <v>0.88837161694587397</v>
      </c>
      <c r="AV317" s="11">
        <v>0.84456991986001295</v>
      </c>
      <c r="AW317" s="10">
        <v>0.81121616339361802</v>
      </c>
      <c r="AX317" s="11">
        <v>0.89183458890649603</v>
      </c>
      <c r="AY317" s="10">
        <v>0.77231430433375803</v>
      </c>
      <c r="AZ317" s="10">
        <v>0.71602926269549205</v>
      </c>
      <c r="BA317" s="11">
        <v>0.888241409987377</v>
      </c>
      <c r="BB317" s="12">
        <v>0.65800272795871295</v>
      </c>
      <c r="BC317" s="11">
        <v>0.87637584790997902</v>
      </c>
      <c r="BD317" s="12">
        <v>0.742265202983308</v>
      </c>
      <c r="BE317" s="11">
        <v>0.89848357997287098</v>
      </c>
      <c r="BF317" s="12">
        <v>0.57610170332528599</v>
      </c>
      <c r="BG317" s="11">
        <v>0.85284403527282904</v>
      </c>
      <c r="BH317" s="11">
        <v>0.84219098991401897</v>
      </c>
      <c r="BI317" s="12">
        <v>0.51725009764957297</v>
      </c>
      <c r="BJ317" s="11">
        <v>0.88527607336761405</v>
      </c>
      <c r="BK317" s="12">
        <v>0.59762389418332895</v>
      </c>
      <c r="BL317" s="11">
        <v>0.79655629141725104</v>
      </c>
      <c r="BM317" s="12">
        <v>0.441238574779522</v>
      </c>
      <c r="BN317" s="11">
        <v>0.87398121028351405</v>
      </c>
      <c r="BO317" s="11">
        <v>0.82612630263713105</v>
      </c>
      <c r="BP317" s="12">
        <v>0.517844218224632</v>
      </c>
      <c r="BQ317" s="11">
        <v>0.886246679289595</v>
      </c>
      <c r="BR317" s="11">
        <v>0.88215159869843696</v>
      </c>
      <c r="BS317" s="12">
        <v>0.58848040526728795</v>
      </c>
      <c r="BT317" s="11">
        <v>0.86483664085188805</v>
      </c>
      <c r="BU317" s="10">
        <v>0.763255611950588</v>
      </c>
      <c r="BV317" s="12">
        <v>0.45302199002149801</v>
      </c>
      <c r="BW317" s="11">
        <v>0.80728485360482605</v>
      </c>
      <c r="BX317" s="11">
        <v>0.83852944639540705</v>
      </c>
      <c r="BY317" s="10">
        <v>0.79861994127034597</v>
      </c>
      <c r="BZ317" s="11">
        <v>0.83964101541180203</v>
      </c>
      <c r="CA317" s="12">
        <v>0.65832641568245398</v>
      </c>
      <c r="CB317" s="10">
        <v>0.78448712646742003</v>
      </c>
      <c r="CC317" s="11">
        <v>0.79961050204664197</v>
      </c>
      <c r="CD317" s="12">
        <v>0.71520790857210004</v>
      </c>
      <c r="CE317" s="10">
        <v>0.78058822932867</v>
      </c>
      <c r="CF317" s="11">
        <v>0.81162231494944703</v>
      </c>
      <c r="CG317" s="11">
        <v>0.81021254687154498</v>
      </c>
      <c r="CH317" s="11">
        <v>0.80305576106111698</v>
      </c>
      <c r="CI317" s="10">
        <v>0.77591116360759105</v>
      </c>
      <c r="CJ317" s="10">
        <v>0.79821648898703701</v>
      </c>
      <c r="CK317" s="11">
        <v>0.79080670841937395</v>
      </c>
      <c r="CL317" s="11">
        <v>0.80831858469010898</v>
      </c>
      <c r="CM317" s="10">
        <v>0.77211168784218698</v>
      </c>
      <c r="CN317" s="12">
        <v>0.73056556560313202</v>
      </c>
      <c r="CO317" s="10">
        <v>0.77085942955069897</v>
      </c>
      <c r="CP317" s="10">
        <v>0.78449105142823194</v>
      </c>
      <c r="CQ317" s="10">
        <v>0.75656320410943201</v>
      </c>
      <c r="CR317" s="10">
        <v>0.79326198730668196</v>
      </c>
      <c r="CS317" s="12">
        <v>0.76284783300963399</v>
      </c>
      <c r="CT317" s="11">
        <v>0.82918230652482205</v>
      </c>
      <c r="CU317" s="12">
        <v>0.73785074125888495</v>
      </c>
      <c r="CV317" s="10">
        <v>0.78446874354773499</v>
      </c>
      <c r="CW317" s="10">
        <v>0.75087213914679596</v>
      </c>
      <c r="CX317" s="11">
        <v>0.85864624540659995</v>
      </c>
      <c r="CY317" s="11">
        <v>0.93217143234752198</v>
      </c>
      <c r="CZ317" s="11">
        <v>0.92728949527994797</v>
      </c>
      <c r="DA317" s="11">
        <v>0.82630927307076296</v>
      </c>
      <c r="DB317" s="10">
        <v>0.79981090542695299</v>
      </c>
      <c r="DC317" s="12">
        <v>0.72574745513589001</v>
      </c>
      <c r="DD317" s="12">
        <v>0.62650033284322204</v>
      </c>
      <c r="DE317" s="12">
        <v>0.37584210497139398</v>
      </c>
      <c r="DF317" s="10">
        <v>0.79577259592427296</v>
      </c>
      <c r="DG317" s="11">
        <v>0.88414643544022198</v>
      </c>
      <c r="DH317" s="11">
        <v>0.93893855122942205</v>
      </c>
      <c r="DI317" s="11">
        <v>0.91613702640064298</v>
      </c>
      <c r="DJ317" s="11">
        <v>0.88602134401426502</v>
      </c>
      <c r="DK317" s="11">
        <v>0.89261848743872696</v>
      </c>
      <c r="DL317" s="10">
        <v>0.80950364561193999</v>
      </c>
      <c r="DM317" s="12">
        <v>0.70667794748701795</v>
      </c>
      <c r="DN317" s="12">
        <v>0.446414173564394</v>
      </c>
      <c r="DO317" s="10">
        <v>0.70143594420148503</v>
      </c>
      <c r="DP317" s="10">
        <v>0.83386966223771697</v>
      </c>
      <c r="DQ317" s="11">
        <v>0.92884324806338603</v>
      </c>
      <c r="DR317" s="11">
        <v>0.93804649262920603</v>
      </c>
      <c r="DS317" s="10">
        <v>0.76209295789088305</v>
      </c>
      <c r="DT317" s="12">
        <v>0.70533210156464499</v>
      </c>
      <c r="DU317" s="12">
        <v>0.642178424273953</v>
      </c>
      <c r="DV317" s="12">
        <v>0.55579070194538005</v>
      </c>
      <c r="DW317" s="12">
        <v>0.30712852264401003</v>
      </c>
      <c r="DX317" s="12">
        <v>0.289873292387132</v>
      </c>
      <c r="DY317" s="12">
        <v>0.61397240866895497</v>
      </c>
      <c r="DZ317" s="10">
        <v>0.787703928753681</v>
      </c>
      <c r="EA317" s="11">
        <v>0.86556308288611805</v>
      </c>
      <c r="EB317" s="11">
        <v>0.942243055333012</v>
      </c>
      <c r="EC317" s="10">
        <v>0.80539265842379704</v>
      </c>
      <c r="ED317" s="12">
        <v>0.40351086098911598</v>
      </c>
      <c r="EE317" s="12">
        <v>0.67910153855969302</v>
      </c>
      <c r="EF317" s="11">
        <v>0.87204981253056602</v>
      </c>
      <c r="EG317" s="11">
        <v>0.90338835941122397</v>
      </c>
      <c r="EH317" s="11">
        <v>0.94122144805637598</v>
      </c>
      <c r="EI317" s="11">
        <v>0.84047185997796803</v>
      </c>
      <c r="EJ317" s="12">
        <v>0</v>
      </c>
      <c r="EK317" s="12">
        <v>0.54979659351693</v>
      </c>
      <c r="EL317" s="12">
        <v>0.70652316822422701</v>
      </c>
      <c r="EM317" s="11">
        <v>0.81845771151035496</v>
      </c>
      <c r="EN317" s="11">
        <v>0.94657937180510499</v>
      </c>
      <c r="EO317" s="10">
        <v>0.76823361288513003</v>
      </c>
      <c r="EP317" s="10">
        <v>0.75087213914679596</v>
      </c>
      <c r="EQ317" s="11">
        <v>0.87836098088396297</v>
      </c>
      <c r="ER317" s="11">
        <v>0.93936152388856997</v>
      </c>
      <c r="ES317" s="11">
        <v>0.83077747656817302</v>
      </c>
      <c r="ET317" s="10">
        <v>0.76480136830180201</v>
      </c>
      <c r="EU317" s="12">
        <v>0.62474216270808602</v>
      </c>
      <c r="EV317" s="12">
        <v>0.37584210497139398</v>
      </c>
      <c r="EW317" s="10">
        <v>0.79577259592427296</v>
      </c>
      <c r="EX317" s="11">
        <v>0.88811386795251601</v>
      </c>
      <c r="EY317" s="11">
        <v>0.93644180428190804</v>
      </c>
      <c r="EZ317" s="11">
        <v>0.89522210597012997</v>
      </c>
      <c r="FA317" s="11">
        <v>0.84685071138501999</v>
      </c>
      <c r="FB317" s="12">
        <v>0.71364092713748695</v>
      </c>
      <c r="FC317" s="12">
        <v>0.446414173564394</v>
      </c>
      <c r="FD317" s="10">
        <v>0.70143594420148503</v>
      </c>
      <c r="FE317" s="11">
        <v>0.87316721157060295</v>
      </c>
      <c r="FF317" s="11">
        <v>0.94220072855113302</v>
      </c>
      <c r="FG317" s="10">
        <v>0.75934886784894295</v>
      </c>
      <c r="FH317" s="12">
        <v>0.68149847643420602</v>
      </c>
      <c r="FI317" s="12">
        <v>0.54285269050232998</v>
      </c>
      <c r="FJ317" s="12">
        <v>0.30712852264401003</v>
      </c>
    </row>
    <row r="318" spans="1:166" x14ac:dyDescent="0.35">
      <c r="A318" s="13" t="s">
        <v>129</v>
      </c>
      <c r="B318" s="10">
        <v>0.68796128324064498</v>
      </c>
      <c r="C318" s="12">
        <v>0.64232518643966596</v>
      </c>
      <c r="D318" s="11">
        <v>0.73732085286836702</v>
      </c>
      <c r="E318" s="12">
        <v>0.58105016487442196</v>
      </c>
      <c r="F318" s="10">
        <v>0.70048458461906005</v>
      </c>
      <c r="G318" s="11">
        <v>0.76619653490059403</v>
      </c>
      <c r="H318" s="11">
        <v>0.82251444351994996</v>
      </c>
      <c r="I318" s="11">
        <v>0.82712495211547199</v>
      </c>
      <c r="J318" s="11">
        <v>0.84823993832697497</v>
      </c>
      <c r="K318" s="10">
        <v>0.67901515677202195</v>
      </c>
      <c r="L318" s="12">
        <v>8.7873554172162305E-2</v>
      </c>
      <c r="M318" s="11">
        <v>0.77354519560852397</v>
      </c>
      <c r="N318" s="12">
        <v>0.41540334462247502</v>
      </c>
      <c r="O318" s="12">
        <v>0.57961553313649405</v>
      </c>
      <c r="P318" s="12">
        <v>0.62315244554105298</v>
      </c>
      <c r="Q318" s="10">
        <v>0.72711818290982599</v>
      </c>
      <c r="R318" s="11">
        <v>0.76377325518604799</v>
      </c>
      <c r="S318" s="11">
        <v>0.76804371499568602</v>
      </c>
      <c r="T318" s="11">
        <v>0.77428398278784505</v>
      </c>
      <c r="U318" s="10">
        <v>0.65978994751629505</v>
      </c>
      <c r="V318" s="12">
        <v>7.0978190597279403E-2</v>
      </c>
      <c r="W318" s="11">
        <v>0.72096739969305901</v>
      </c>
      <c r="X318" s="12">
        <v>0.39576285209157902</v>
      </c>
      <c r="Y318" s="12">
        <v>0.58241955089526398</v>
      </c>
      <c r="Z318" s="11">
        <v>0.77159140536538995</v>
      </c>
      <c r="AA318" s="11">
        <v>0.80626205841117704</v>
      </c>
      <c r="AB318" s="11">
        <v>0.880861124298155</v>
      </c>
      <c r="AC318" s="11">
        <v>0.89170720807894299</v>
      </c>
      <c r="AD318" s="11">
        <v>0.92983214747786702</v>
      </c>
      <c r="AE318" s="10">
        <v>0.70781368218016905</v>
      </c>
      <c r="AF318" s="12">
        <v>0.101796261774505</v>
      </c>
      <c r="AG318" s="11">
        <v>0.82708218197496897</v>
      </c>
      <c r="AH318" s="12">
        <v>0.43876882271463302</v>
      </c>
      <c r="AI318" s="11">
        <v>0.77987661739871394</v>
      </c>
      <c r="AJ318" s="11">
        <v>0.72892349989516003</v>
      </c>
      <c r="AK318" s="11">
        <v>0.83295108127454898</v>
      </c>
      <c r="AL318" s="12">
        <v>0.206250767760949</v>
      </c>
      <c r="AM318" s="12">
        <v>0.19816621971428799</v>
      </c>
      <c r="AN318" s="12">
        <v>0.21304811746153801</v>
      </c>
      <c r="AO318" s="12">
        <v>5.5606134283484902E-3</v>
      </c>
      <c r="AP318" s="12">
        <v>3.6654163171421901E-2</v>
      </c>
      <c r="AQ318" s="12">
        <v>0.22521347431046301</v>
      </c>
      <c r="AR318" s="12">
        <v>0.43299661190939498</v>
      </c>
      <c r="AS318" s="12">
        <v>9.9576084018214994E-2</v>
      </c>
      <c r="AT318" s="12">
        <v>2.2460724913673801E-2</v>
      </c>
      <c r="AU318" s="12">
        <v>0.34029701125147099</v>
      </c>
      <c r="AV318" s="12">
        <v>8.4402156959844404E-2</v>
      </c>
      <c r="AW318" s="12">
        <v>7.3173530402408397E-3</v>
      </c>
      <c r="AX318" s="12">
        <v>0.33770971582607201</v>
      </c>
      <c r="AY318" s="12">
        <v>0.111797263074411</v>
      </c>
      <c r="AZ318" s="12">
        <v>2.8349109184651299E-2</v>
      </c>
      <c r="BA318" s="12">
        <v>0.34478361798083401</v>
      </c>
      <c r="BB318" s="11">
        <v>0.73262691678722902</v>
      </c>
      <c r="BC318" s="12">
        <v>0.64917605735875095</v>
      </c>
      <c r="BD318" s="10">
        <v>0.68743926808753397</v>
      </c>
      <c r="BE318" s="12">
        <v>0.60471343863767602</v>
      </c>
      <c r="BF318" s="11">
        <v>0.77671445157860397</v>
      </c>
      <c r="BG318" s="10">
        <v>0.70099544742772302</v>
      </c>
      <c r="BH318" s="11">
        <v>0.69650533248062296</v>
      </c>
      <c r="BI318" s="12">
        <v>0.65525735874605595</v>
      </c>
      <c r="BJ318" s="12">
        <v>0.64968495879671695</v>
      </c>
      <c r="BK318" s="12">
        <v>0.61306913742066804</v>
      </c>
      <c r="BL318" s="11">
        <v>0.74876757208719302</v>
      </c>
      <c r="BM318" s="10">
        <v>0.695584942416965</v>
      </c>
      <c r="BN318" s="12">
        <v>0.40414837641850698</v>
      </c>
      <c r="BO318" s="11">
        <v>0.81436419569677798</v>
      </c>
      <c r="BP318" s="10">
        <v>0.659457002092113</v>
      </c>
      <c r="BQ318" s="12">
        <v>0.34759582407220901</v>
      </c>
      <c r="BR318" s="11">
        <v>0.75763441637762796</v>
      </c>
      <c r="BS318" s="12">
        <v>0.62307948919475797</v>
      </c>
      <c r="BT318" s="12">
        <v>0.458949654475655</v>
      </c>
      <c r="BU318" s="11">
        <v>0.87812132303372303</v>
      </c>
      <c r="BV318" s="10">
        <v>0.69328071618781495</v>
      </c>
      <c r="BW318" s="11">
        <v>0.82955935444036699</v>
      </c>
      <c r="BX318" s="11">
        <v>0.79823263371418296</v>
      </c>
      <c r="BY318" s="11">
        <v>0.79146580689254098</v>
      </c>
      <c r="BZ318" s="11">
        <v>0.82405807271322495</v>
      </c>
      <c r="CA318" s="12">
        <v>0.581007644173402</v>
      </c>
      <c r="CB318" s="11">
        <v>0.77014837229474298</v>
      </c>
      <c r="CC318" s="11">
        <v>0.819362736731854</v>
      </c>
      <c r="CD318" s="10">
        <v>0.69628619238747402</v>
      </c>
      <c r="CE318" s="10">
        <v>0.70011642738438995</v>
      </c>
      <c r="CF318" s="10">
        <v>0.67776297948617603</v>
      </c>
      <c r="CG318" s="11">
        <v>0.81667360043988702</v>
      </c>
      <c r="CH318" s="11">
        <v>0.78358184967275002</v>
      </c>
      <c r="CI318" s="11">
        <v>0.77518200587098096</v>
      </c>
      <c r="CJ318" s="11">
        <v>0.79158628352289095</v>
      </c>
      <c r="CK318" s="10">
        <v>0.69022564873218095</v>
      </c>
      <c r="CL318" s="10">
        <v>0.691623302550467</v>
      </c>
      <c r="CM318" s="10">
        <v>0.68873356607418101</v>
      </c>
      <c r="CN318" s="10">
        <v>0.68165921055669898</v>
      </c>
      <c r="CO318" s="10">
        <v>0.70083921530898696</v>
      </c>
      <c r="CP318" s="10">
        <v>0.68297644485948295</v>
      </c>
      <c r="CQ318" s="10">
        <v>0.65143381090205998</v>
      </c>
      <c r="CR318" s="10">
        <v>0.70963088911386796</v>
      </c>
      <c r="CS318" s="11">
        <v>0.79047206197146103</v>
      </c>
      <c r="CT318" s="12">
        <v>0.59307233396065795</v>
      </c>
      <c r="CU318" s="11">
        <v>0.75195974826432899</v>
      </c>
      <c r="CV318" s="10">
        <v>0.70181911480052495</v>
      </c>
      <c r="CW318" s="12">
        <v>1.54362997262986E-2</v>
      </c>
      <c r="CX318" s="12">
        <v>0.158627532336406</v>
      </c>
      <c r="CY318" s="10">
        <v>0.67502486768849701</v>
      </c>
      <c r="CZ318" s="11">
        <v>0.85148600056569401</v>
      </c>
      <c r="DA318" s="11">
        <v>0.82516447589692099</v>
      </c>
      <c r="DB318" s="11">
        <v>0.82224888489512105</v>
      </c>
      <c r="DC318" s="11">
        <v>0.76388282484416203</v>
      </c>
      <c r="DD318" s="10">
        <v>0.702120948124765</v>
      </c>
      <c r="DE318" s="12">
        <v>0.58413151481796599</v>
      </c>
      <c r="DF318" s="12">
        <v>0</v>
      </c>
      <c r="DG318" s="12">
        <v>0.140329272925867</v>
      </c>
      <c r="DH318" s="10">
        <v>0.65978994751629505</v>
      </c>
      <c r="DI318" s="11">
        <v>0.77797159831877905</v>
      </c>
      <c r="DJ318" s="11">
        <v>0.76313059092276103</v>
      </c>
      <c r="DK318" s="11">
        <v>0.76512230573862205</v>
      </c>
      <c r="DL318" s="10">
        <v>0.72507539707230395</v>
      </c>
      <c r="DM318" s="10">
        <v>0.62293306259513903</v>
      </c>
      <c r="DN318" s="12">
        <v>0.58392055361793505</v>
      </c>
      <c r="DO318" s="12">
        <v>2.6327052289832901E-2</v>
      </c>
      <c r="DP318" s="12">
        <v>0.175953052811576</v>
      </c>
      <c r="DQ318" s="10">
        <v>0.70004747675813195</v>
      </c>
      <c r="DR318" s="11">
        <v>0.93096328710300602</v>
      </c>
      <c r="DS318" s="11">
        <v>0.89242710302996697</v>
      </c>
      <c r="DT318" s="11">
        <v>0.87981205612917701</v>
      </c>
      <c r="DU318" s="11">
        <v>0.80260353445029098</v>
      </c>
      <c r="DV318" s="11">
        <v>0.775332204773441</v>
      </c>
      <c r="DW318" s="12">
        <v>0.58433692044196495</v>
      </c>
      <c r="DX318" s="12">
        <v>0.53839118994068502</v>
      </c>
      <c r="DY318" s="10">
        <v>0.69696861171674696</v>
      </c>
      <c r="DZ318" s="11">
        <v>0.81373992774667903</v>
      </c>
      <c r="EA318" s="11">
        <v>0.83264994091676303</v>
      </c>
      <c r="EB318" s="10">
        <v>0.714010076529771</v>
      </c>
      <c r="EC318" s="12">
        <v>8.7873554172162305E-2</v>
      </c>
      <c r="ED318" s="12">
        <v>0.55609401442698203</v>
      </c>
      <c r="EE318" s="10">
        <v>0.64518220386884295</v>
      </c>
      <c r="EF318" s="11">
        <v>0.76440059140266403</v>
      </c>
      <c r="EG318" s="11">
        <v>0.77244273547953402</v>
      </c>
      <c r="EH318" s="10">
        <v>0.66418305890892404</v>
      </c>
      <c r="EI318" s="12">
        <v>7.0978190597279403E-2</v>
      </c>
      <c r="EJ318" s="12">
        <v>0</v>
      </c>
      <c r="EK318" s="11">
        <v>0.74927776463000195</v>
      </c>
      <c r="EL318" s="11">
        <v>0.86085549534852202</v>
      </c>
      <c r="EM318" s="11">
        <v>0.90545103686264305</v>
      </c>
      <c r="EN318" s="11">
        <v>0.76830438892285002</v>
      </c>
      <c r="EO318" s="12">
        <v>0.101796261774505</v>
      </c>
      <c r="EP318" s="12">
        <v>1.54362997262986E-2</v>
      </c>
      <c r="EQ318" s="12">
        <v>0.29964592743012702</v>
      </c>
      <c r="ER318" s="11">
        <v>0.84931120559113205</v>
      </c>
      <c r="ES318" s="11">
        <v>0.82588120881711402</v>
      </c>
      <c r="ET318" s="11">
        <v>0.78765533659897602</v>
      </c>
      <c r="EU318" s="10">
        <v>0.70932406104526602</v>
      </c>
      <c r="EV318" s="12">
        <v>0.58413151481796599</v>
      </c>
      <c r="EW318" s="12">
        <v>0</v>
      </c>
      <c r="EX318" s="12">
        <v>0.29508560821746099</v>
      </c>
      <c r="EY318" s="11">
        <v>0.78800429685358397</v>
      </c>
      <c r="EZ318" s="11">
        <v>0.767496015263056</v>
      </c>
      <c r="FA318" s="11">
        <v>0.74187721702413201</v>
      </c>
      <c r="FB318" s="10">
        <v>0.63543365336426205</v>
      </c>
      <c r="FC318" s="12">
        <v>0.58392055361793505</v>
      </c>
      <c r="FD318" s="12">
        <v>2.6327052289832901E-2</v>
      </c>
      <c r="FE318" s="12">
        <v>0.30489046873779002</v>
      </c>
      <c r="FF318" s="11">
        <v>0.91779778925396005</v>
      </c>
      <c r="FG318" s="11">
        <v>0.89006027194929604</v>
      </c>
      <c r="FH318" s="11">
        <v>0.83369013438137696</v>
      </c>
      <c r="FI318" s="11">
        <v>0.77987668042537694</v>
      </c>
      <c r="FJ318" s="12">
        <v>0.58433692044196495</v>
      </c>
    </row>
    <row r="319" spans="1:166" x14ac:dyDescent="0.35">
      <c r="A319" s="13" t="s">
        <v>130</v>
      </c>
      <c r="B319" s="10">
        <v>0.66147549834214003</v>
      </c>
      <c r="C319" s="12">
        <v>0.56099345346393303</v>
      </c>
      <c r="D319" s="11">
        <v>0.76376691090152005</v>
      </c>
      <c r="E319" s="12">
        <v>0.397305184977439</v>
      </c>
      <c r="F319" s="12">
        <v>0.49699246470918101</v>
      </c>
      <c r="G319" s="10">
        <v>0.67296200931912997</v>
      </c>
      <c r="H319" s="11">
        <v>0.76142585785536498</v>
      </c>
      <c r="I319" s="11">
        <v>0.75094339154901002</v>
      </c>
      <c r="J319" s="11">
        <v>0.81527901187690399</v>
      </c>
      <c r="K319" s="11">
        <v>0.86743921009221603</v>
      </c>
      <c r="L319" s="12">
        <v>0.30595507952485101</v>
      </c>
      <c r="M319" s="11">
        <v>0.67542435641506704</v>
      </c>
      <c r="N319" s="12">
        <v>0.61705275699687301</v>
      </c>
      <c r="O319" s="12">
        <v>0.35695511750855202</v>
      </c>
      <c r="P319" s="12">
        <v>0.35586320797981502</v>
      </c>
      <c r="Q319" s="12">
        <v>0.55199678961305298</v>
      </c>
      <c r="R319" s="10">
        <v>0.64969086585550695</v>
      </c>
      <c r="S319" s="10">
        <v>0.62118703809112596</v>
      </c>
      <c r="T319" s="10">
        <v>0.69954422879422495</v>
      </c>
      <c r="U319" s="11">
        <v>0.79773344844073102</v>
      </c>
      <c r="V319" s="12">
        <v>0.24040571390998899</v>
      </c>
      <c r="W319" s="12">
        <v>0.56519391326353197</v>
      </c>
      <c r="X319" s="12">
        <v>0.547823997383307</v>
      </c>
      <c r="Y319" s="12">
        <v>0.43582016890754099</v>
      </c>
      <c r="Z319" s="10">
        <v>0.624677461467541</v>
      </c>
      <c r="AA319" s="11">
        <v>0.79698297251741501</v>
      </c>
      <c r="AB319" s="11">
        <v>0.87260355815105894</v>
      </c>
      <c r="AC319" s="11">
        <v>0.889000083268224</v>
      </c>
      <c r="AD319" s="11">
        <v>0.93954750250896102</v>
      </c>
      <c r="AE319" s="11">
        <v>0.94642821858814097</v>
      </c>
      <c r="AF319" s="12">
        <v>0.36683368659106402</v>
      </c>
      <c r="AG319" s="11">
        <v>0.78621173905189401</v>
      </c>
      <c r="AH319" s="10">
        <v>0.68911394979408003</v>
      </c>
      <c r="AI319" s="11">
        <v>0.69369068360853203</v>
      </c>
      <c r="AJ319" s="12">
        <v>0.58790107011093196</v>
      </c>
      <c r="AK319" s="11">
        <v>0.80028574749049697</v>
      </c>
      <c r="AL319" s="12">
        <v>0.49264193381132398</v>
      </c>
      <c r="AM319" s="12">
        <v>0.422985463122239</v>
      </c>
      <c r="AN319" s="12">
        <v>0.563560023691555</v>
      </c>
      <c r="AO319" s="12">
        <v>1.34499643346897E-2</v>
      </c>
      <c r="AP319" s="12">
        <v>0.23279586397199001</v>
      </c>
      <c r="AQ319" s="10">
        <v>0.61493786613646595</v>
      </c>
      <c r="AR319" s="11">
        <v>0.86851052792947003</v>
      </c>
      <c r="AS319" s="12">
        <v>0.31609658151546299</v>
      </c>
      <c r="AT319" s="12">
        <v>0.13266987291219601</v>
      </c>
      <c r="AU319" s="11">
        <v>0.75538255827030398</v>
      </c>
      <c r="AV319" s="12">
        <v>0.24947731876375601</v>
      </c>
      <c r="AW319" s="12">
        <v>8.8854737885244506E-2</v>
      </c>
      <c r="AX319" s="10">
        <v>0.66729275386223696</v>
      </c>
      <c r="AY319" s="12">
        <v>0.37798179306522101</v>
      </c>
      <c r="AZ319" s="12">
        <v>0.161360057683859</v>
      </c>
      <c r="BA319" s="11">
        <v>0.85042682565855898</v>
      </c>
      <c r="BB319" s="12">
        <v>0.606675882229748</v>
      </c>
      <c r="BC319" s="11">
        <v>0.70906052782446205</v>
      </c>
      <c r="BD319" s="12">
        <v>0.50143550923586899</v>
      </c>
      <c r="BE319" s="12">
        <v>0.61064709365982095</v>
      </c>
      <c r="BF319" s="11">
        <v>0.70912377664594095</v>
      </c>
      <c r="BG319" s="11">
        <v>0.81415413297232797</v>
      </c>
      <c r="BH319" s="11">
        <v>0.71276392687349499</v>
      </c>
      <c r="BI319" s="12">
        <v>0.46515957751534398</v>
      </c>
      <c r="BJ319" s="12">
        <v>0.60793243542248299</v>
      </c>
      <c r="BK319" s="12">
        <v>0.37440491641962098</v>
      </c>
      <c r="BL319" s="11">
        <v>0.82208055403466496</v>
      </c>
      <c r="BM319" s="12">
        <v>0.55114939654010098</v>
      </c>
      <c r="BN319" s="12">
        <v>0.60270620887354098</v>
      </c>
      <c r="BO319" s="11">
        <v>0.759223199906081</v>
      </c>
      <c r="BP319" s="12">
        <v>0.47120772618141499</v>
      </c>
      <c r="BQ319" s="12">
        <v>0.50197778890601297</v>
      </c>
      <c r="BR319" s="10">
        <v>0.64660509648291398</v>
      </c>
      <c r="BS319" s="12">
        <v>0.36954127421122301</v>
      </c>
      <c r="BT319" s="10">
        <v>0.69453223424555899</v>
      </c>
      <c r="BU319" s="11">
        <v>0.88349305106264497</v>
      </c>
      <c r="BV319" s="12">
        <v>0.56523586225554401</v>
      </c>
      <c r="BW319" s="11">
        <v>0.810645080456872</v>
      </c>
      <c r="BX319" s="11">
        <v>0.71722419701519302</v>
      </c>
      <c r="BY319" s="11">
        <v>0.72211458857594901</v>
      </c>
      <c r="BZ319" s="11">
        <v>0.77889174684357199</v>
      </c>
      <c r="CA319" s="10">
        <v>0.63700145697028698</v>
      </c>
      <c r="CB319" s="11">
        <v>0.68459792127533703</v>
      </c>
      <c r="CC319" s="11">
        <v>0.74727282289468799</v>
      </c>
      <c r="CD319" s="12">
        <v>0.60187420260972502</v>
      </c>
      <c r="CE319" s="10">
        <v>0.65963068227759403</v>
      </c>
      <c r="CF319" s="11">
        <v>0.69593327048509601</v>
      </c>
      <c r="CG319" s="11">
        <v>0.77659582636894597</v>
      </c>
      <c r="CH319" s="11">
        <v>0.74348173025046305</v>
      </c>
      <c r="CI319" s="11">
        <v>0.69799317429452101</v>
      </c>
      <c r="CJ319" s="10">
        <v>0.68095422678975503</v>
      </c>
      <c r="CK319" s="11">
        <v>0.67313505406077201</v>
      </c>
      <c r="CL319" s="11">
        <v>0.69624772149873304</v>
      </c>
      <c r="CM319" s="10">
        <v>0.648460839449715</v>
      </c>
      <c r="CN319" s="12">
        <v>0.62902518593629797</v>
      </c>
      <c r="CO319" s="10">
        <v>0.66114591877725803</v>
      </c>
      <c r="CP319" s="10">
        <v>0.67550967327734901</v>
      </c>
      <c r="CQ319" s="12">
        <v>0.61104783622321102</v>
      </c>
      <c r="CR319" s="10">
        <v>0.68034430541767699</v>
      </c>
      <c r="CS319" s="11">
        <v>0.71676490855553099</v>
      </c>
      <c r="CT319" s="10">
        <v>0.66914409920833195</v>
      </c>
      <c r="CU319" s="10">
        <v>0.65643838006322197</v>
      </c>
      <c r="CV319" s="10">
        <v>0.70722316154013698</v>
      </c>
      <c r="CW319" s="12">
        <v>6.3232593903855702E-2</v>
      </c>
      <c r="CX319" s="12">
        <v>0.54303724917601603</v>
      </c>
      <c r="CY319" s="11">
        <v>0.86579129467180904</v>
      </c>
      <c r="CZ319" s="11">
        <v>0.81869765245764203</v>
      </c>
      <c r="DA319" s="11">
        <v>0.75189326312025795</v>
      </c>
      <c r="DB319" s="11">
        <v>0.75819677175687905</v>
      </c>
      <c r="DC319" s="10">
        <v>0.66550224018230997</v>
      </c>
      <c r="DD319" s="12">
        <v>0.50948561739820697</v>
      </c>
      <c r="DE319" s="12">
        <v>0.39485670647619298</v>
      </c>
      <c r="DF319" s="12">
        <v>4.0174778422389201E-2</v>
      </c>
      <c r="DG319" s="12">
        <v>0.43604654350677702</v>
      </c>
      <c r="DH319" s="11">
        <v>0.79773344844073102</v>
      </c>
      <c r="DI319" s="10">
        <v>0.70287588774626597</v>
      </c>
      <c r="DJ319" s="10">
        <v>0.62142698110070005</v>
      </c>
      <c r="DK319" s="10">
        <v>0.64598059239652195</v>
      </c>
      <c r="DL319" s="12">
        <v>0.55136301409055299</v>
      </c>
      <c r="DM319" s="12">
        <v>0.36202962150789098</v>
      </c>
      <c r="DN319" s="12">
        <v>0.35148028812222099</v>
      </c>
      <c r="DO319" s="12">
        <v>7.6064751604120004E-2</v>
      </c>
      <c r="DP319" s="10">
        <v>0.65254611552909403</v>
      </c>
      <c r="DQ319" s="11">
        <v>0.94500430023914594</v>
      </c>
      <c r="DR319" s="11">
        <v>0.94052202592520995</v>
      </c>
      <c r="DS319" s="11">
        <v>0.88973797429681201</v>
      </c>
      <c r="DT319" s="11">
        <v>0.87148177862109899</v>
      </c>
      <c r="DU319" s="11">
        <v>0.77938641344287796</v>
      </c>
      <c r="DV319" s="10">
        <v>0.64377852658059498</v>
      </c>
      <c r="DW319" s="12">
        <v>0.43709082477619698</v>
      </c>
      <c r="DX319" s="12">
        <v>0.34327509465924599</v>
      </c>
      <c r="DY319" s="12">
        <v>0.53746287922084501</v>
      </c>
      <c r="DZ319" s="11">
        <v>0.73901072765576303</v>
      </c>
      <c r="EA319" s="11">
        <v>0.77735539110405505</v>
      </c>
      <c r="EB319" s="11">
        <v>0.86013350788360599</v>
      </c>
      <c r="EC319" s="12">
        <v>0.30595507952485101</v>
      </c>
      <c r="ED319" s="12">
        <v>0.33502334050896898</v>
      </c>
      <c r="EE319" s="12">
        <v>0.42354591769988698</v>
      </c>
      <c r="EF319" s="10">
        <v>0.62007845317278998</v>
      </c>
      <c r="EG319" s="10">
        <v>0.66659524350107902</v>
      </c>
      <c r="EH319" s="11">
        <v>0.76882528243295101</v>
      </c>
      <c r="EI319" s="12">
        <v>0.24040571390998899</v>
      </c>
      <c r="EJ319" s="12">
        <v>0</v>
      </c>
      <c r="EK319" s="10">
        <v>0.65172166291209299</v>
      </c>
      <c r="EL319" s="11">
        <v>0.85280805263999004</v>
      </c>
      <c r="EM319" s="11">
        <v>0.90709432857028205</v>
      </c>
      <c r="EN319" s="11">
        <v>0.94939819975897</v>
      </c>
      <c r="EO319" s="12">
        <v>0.36683368659106402</v>
      </c>
      <c r="EP319" s="12">
        <v>6.3232593903855702E-2</v>
      </c>
      <c r="EQ319" s="10">
        <v>0.70281862679045404</v>
      </c>
      <c r="ER319" s="11">
        <v>0.84662649834579795</v>
      </c>
      <c r="ES319" s="11">
        <v>0.75254603252211405</v>
      </c>
      <c r="ET319" s="11">
        <v>0.70989843999632396</v>
      </c>
      <c r="EU319" s="12">
        <v>0.51860069243689699</v>
      </c>
      <c r="EV319" s="12">
        <v>0.39485670647619298</v>
      </c>
      <c r="EW319" s="12">
        <v>4.0174778422389201E-2</v>
      </c>
      <c r="EX319" s="10">
        <v>0.61021100301033104</v>
      </c>
      <c r="EY319" s="11">
        <v>0.75858762257295498</v>
      </c>
      <c r="EZ319" s="10">
        <v>0.62327901387889495</v>
      </c>
      <c r="FA319" s="12">
        <v>0.59104677413981799</v>
      </c>
      <c r="FB319" s="12">
        <v>0.39199404591311299</v>
      </c>
      <c r="FC319" s="12">
        <v>0.35148028812222099</v>
      </c>
      <c r="FD319" s="12">
        <v>7.6064751604120004E-2</v>
      </c>
      <c r="FE319" s="11">
        <v>0.80334396013918696</v>
      </c>
      <c r="FF319" s="11">
        <v>0.93648627447066901</v>
      </c>
      <c r="FG319" s="11">
        <v>0.89248440048426503</v>
      </c>
      <c r="FH319" s="11">
        <v>0.82975308554215199</v>
      </c>
      <c r="FI319" s="10">
        <v>0.63757066568317899</v>
      </c>
      <c r="FJ319" s="12">
        <v>0.43709082477619698</v>
      </c>
    </row>
    <row r="320" spans="1:166" x14ac:dyDescent="0.35">
      <c r="A320" s="13" t="s">
        <v>131</v>
      </c>
      <c r="B320" s="10">
        <v>0.38439165391354901</v>
      </c>
      <c r="C320" s="12">
        <v>0.34695403317280299</v>
      </c>
      <c r="D320" s="11">
        <v>0.42207379016864399</v>
      </c>
      <c r="E320" s="12">
        <v>5.58368703699244E-2</v>
      </c>
      <c r="F320" s="12">
        <v>8.6370694623666602E-2</v>
      </c>
      <c r="G320" s="12">
        <v>0.20454042572529399</v>
      </c>
      <c r="H320" s="12">
        <v>0.32717875155725101</v>
      </c>
      <c r="I320" s="12">
        <v>0.29638281896732699</v>
      </c>
      <c r="J320" s="11">
        <v>0.57857383041045496</v>
      </c>
      <c r="K320" s="11">
        <v>0.889355669450411</v>
      </c>
      <c r="L320" s="11">
        <v>0.47356957250535198</v>
      </c>
      <c r="M320" s="12">
        <v>0.28405221016197402</v>
      </c>
      <c r="N320" s="11">
        <v>0.70394133555778104</v>
      </c>
      <c r="O320" s="12">
        <v>6.71273597930169E-2</v>
      </c>
      <c r="P320" s="12">
        <v>5.6307258777326098E-2</v>
      </c>
      <c r="Q320" s="12">
        <v>0.15072404386338001</v>
      </c>
      <c r="R320" s="12">
        <v>0.28940911743602099</v>
      </c>
      <c r="S320" s="12">
        <v>0.20948081340445299</v>
      </c>
      <c r="T320" s="11">
        <v>0.55904658305226995</v>
      </c>
      <c r="U320" s="11">
        <v>0.85543649706417402</v>
      </c>
      <c r="V320" s="10">
        <v>0.41419629474689701</v>
      </c>
      <c r="W320" s="12">
        <v>0.247877956502879</v>
      </c>
      <c r="X320" s="11">
        <v>0.65758146507223003</v>
      </c>
      <c r="Y320" s="12">
        <v>4.5059861904481302E-2</v>
      </c>
      <c r="Z320" s="12">
        <v>0.11479308140724399</v>
      </c>
      <c r="AA320" s="12">
        <v>0.25971628148431902</v>
      </c>
      <c r="AB320" s="10">
        <v>0.363605185350803</v>
      </c>
      <c r="AC320" s="10">
        <v>0.39067372303772602</v>
      </c>
      <c r="AD320" s="11">
        <v>0.60767257486863802</v>
      </c>
      <c r="AE320" s="11">
        <v>0.93180922079214901</v>
      </c>
      <c r="AF320" s="11">
        <v>0.53618271005335005</v>
      </c>
      <c r="AG320" s="12">
        <v>0.32162632809432201</v>
      </c>
      <c r="AH320" s="11">
        <v>0.75616859496441302</v>
      </c>
      <c r="AI320" s="12">
        <v>0.33880095307093</v>
      </c>
      <c r="AJ320" s="12">
        <v>0.302875711498934</v>
      </c>
      <c r="AK320" s="10">
        <v>0.37516510979505502</v>
      </c>
      <c r="AL320" s="11">
        <v>0.62332371247747098</v>
      </c>
      <c r="AM320" s="11">
        <v>0.57302981950688303</v>
      </c>
      <c r="AN320" s="11">
        <v>0.679240823894947</v>
      </c>
      <c r="AO320" s="12">
        <v>8.5401472095717704E-2</v>
      </c>
      <c r="AP320" s="10">
        <v>0.40237271887424497</v>
      </c>
      <c r="AQ320" s="11">
        <v>0.85125598912336098</v>
      </c>
      <c r="AR320" s="11">
        <v>0.92206550026015799</v>
      </c>
      <c r="AS320" s="11">
        <v>0.483443761116225</v>
      </c>
      <c r="AT320" s="12">
        <v>0.25768316564513299</v>
      </c>
      <c r="AU320" s="11">
        <v>0.89047480680439794</v>
      </c>
      <c r="AV320" s="10">
        <v>0.42465563716454602</v>
      </c>
      <c r="AW320" s="12">
        <v>0.19090698121580599</v>
      </c>
      <c r="AX320" s="11">
        <v>0.85242763689274403</v>
      </c>
      <c r="AY320" s="11">
        <v>0.54434910239510503</v>
      </c>
      <c r="AZ320" s="10">
        <v>0.32145579510120398</v>
      </c>
      <c r="BA320" s="11">
        <v>0.93442892850997805</v>
      </c>
      <c r="BB320" s="12">
        <v>0.185797026084453</v>
      </c>
      <c r="BC320" s="11">
        <v>0.55684051196567896</v>
      </c>
      <c r="BD320" s="12">
        <v>0.15583291648056299</v>
      </c>
      <c r="BE320" s="11">
        <v>0.50629229249440399</v>
      </c>
      <c r="BF320" s="12">
        <v>0.21499922010779901</v>
      </c>
      <c r="BG320" s="11">
        <v>0.61302023731189903</v>
      </c>
      <c r="BH320" s="11">
        <v>0.46593334549611398</v>
      </c>
      <c r="BI320" s="12">
        <v>7.22757882652246E-2</v>
      </c>
      <c r="BJ320" s="11">
        <v>0.41958095743575702</v>
      </c>
      <c r="BK320" s="12">
        <v>5.8252596055590501E-2</v>
      </c>
      <c r="BL320" s="11">
        <v>0.51422829206790299</v>
      </c>
      <c r="BM320" s="12">
        <v>8.6069039337051706E-2</v>
      </c>
      <c r="BN320" s="11">
        <v>0.662486618007325</v>
      </c>
      <c r="BO320" s="10">
        <v>0.39447032721852598</v>
      </c>
      <c r="BP320" s="12">
        <v>7.6085095286271498E-2</v>
      </c>
      <c r="BQ320" s="11">
        <v>0.60914330144852302</v>
      </c>
      <c r="BR320" s="12">
        <v>0.346513130576032</v>
      </c>
      <c r="BS320" s="12">
        <v>6.0485792390377803E-2</v>
      </c>
      <c r="BT320" s="11">
        <v>0.71425057121262703</v>
      </c>
      <c r="BU320" s="11">
        <v>0.447794481969014</v>
      </c>
      <c r="BV320" s="12">
        <v>9.1042210281477798E-2</v>
      </c>
      <c r="BW320" s="10">
        <v>0.37633100933647001</v>
      </c>
      <c r="BX320" s="10">
        <v>0.396271351390585</v>
      </c>
      <c r="BY320" s="11">
        <v>0.45459511863947899</v>
      </c>
      <c r="BZ320" s="12">
        <v>0.34467876618599902</v>
      </c>
      <c r="CA320" s="11">
        <v>0.44167299977274899</v>
      </c>
      <c r="CB320" s="10">
        <v>0.39683594944537398</v>
      </c>
      <c r="CC320" s="12">
        <v>0.31873274317595202</v>
      </c>
      <c r="CD320" s="12">
        <v>0.33267736284629401</v>
      </c>
      <c r="CE320" s="10">
        <v>0.36360947562252199</v>
      </c>
      <c r="CF320" s="11">
        <v>0.41776348916588002</v>
      </c>
      <c r="CG320" s="11">
        <v>0.44644664236791498</v>
      </c>
      <c r="CH320" s="10">
        <v>0.395350004743655</v>
      </c>
      <c r="CI320" s="12">
        <v>0.35187128695560799</v>
      </c>
      <c r="CJ320" s="12">
        <v>0.34487130983879399</v>
      </c>
      <c r="CK320" s="10">
        <v>0.37770906311287</v>
      </c>
      <c r="CL320" s="12">
        <v>0.350528250936397</v>
      </c>
      <c r="CM320" s="11">
        <v>0.40672627606525802</v>
      </c>
      <c r="CN320" s="10">
        <v>0.40299031791031897</v>
      </c>
      <c r="CO320" s="10">
        <v>0.39867510708273401</v>
      </c>
      <c r="CP320" s="12">
        <v>0.35962388508423498</v>
      </c>
      <c r="CQ320" s="10">
        <v>0.41493417463743498</v>
      </c>
      <c r="CR320" s="11">
        <v>0.449848319068687</v>
      </c>
      <c r="CS320" s="12">
        <v>0.33245484960223998</v>
      </c>
      <c r="CT320" s="11">
        <v>0.49055133730133899</v>
      </c>
      <c r="CU320" s="12">
        <v>0.31282741464077901</v>
      </c>
      <c r="CV320" s="10">
        <v>0.38614428062053002</v>
      </c>
      <c r="CW320" s="12">
        <v>0.18359070130232499</v>
      </c>
      <c r="CX320" s="11">
        <v>0.75680999731361998</v>
      </c>
      <c r="CY320" s="11">
        <v>0.89139868096291597</v>
      </c>
      <c r="CZ320" s="11">
        <v>0.58122193501998398</v>
      </c>
      <c r="DA320" s="12">
        <v>0.29771429607296501</v>
      </c>
      <c r="DB320" s="12">
        <v>0.32766828513429203</v>
      </c>
      <c r="DC320" s="12">
        <v>0.200577206624168</v>
      </c>
      <c r="DD320" s="12">
        <v>9.0946434118678907E-2</v>
      </c>
      <c r="DE320" s="12">
        <v>5.3995488145236498E-2</v>
      </c>
      <c r="DF320" s="12">
        <v>0.12529625755593299</v>
      </c>
      <c r="DG320" s="11">
        <v>0.69647357027849499</v>
      </c>
      <c r="DH320" s="11">
        <v>0.85543649706417402</v>
      </c>
      <c r="DI320" s="11">
        <v>0.56170910598701596</v>
      </c>
      <c r="DJ320" s="12">
        <v>0.20956172857771699</v>
      </c>
      <c r="DK320" s="12">
        <v>0.28775635144584999</v>
      </c>
      <c r="DL320" s="12">
        <v>0.15100245861981099</v>
      </c>
      <c r="DM320" s="12">
        <v>5.6931867452119103E-2</v>
      </c>
      <c r="DN320" s="12">
        <v>6.60977882194623E-2</v>
      </c>
      <c r="DO320" s="12">
        <v>0.244671324733507</v>
      </c>
      <c r="DP320" s="11">
        <v>0.822624678025487</v>
      </c>
      <c r="DQ320" s="11">
        <v>0.93730579514036605</v>
      </c>
      <c r="DR320" s="11">
        <v>0.60978230008519096</v>
      </c>
      <c r="DS320" s="10">
        <v>0.392678513900594</v>
      </c>
      <c r="DT320" s="10">
        <v>0.36680688272942602</v>
      </c>
      <c r="DU320" s="12">
        <v>0.25004117606214599</v>
      </c>
      <c r="DV320" s="12">
        <v>0.123235375615332</v>
      </c>
      <c r="DW320" s="12">
        <v>4.2211897142725802E-2</v>
      </c>
      <c r="DX320" s="12">
        <v>2.0026989139655699E-2</v>
      </c>
      <c r="DY320" s="12">
        <v>0.105482300928067</v>
      </c>
      <c r="DZ320" s="12">
        <v>0.30102516188617401</v>
      </c>
      <c r="EA320" s="11">
        <v>0.42346623289666402</v>
      </c>
      <c r="EB320" s="11">
        <v>0.84763823219044898</v>
      </c>
      <c r="EC320" s="11">
        <v>0.47356957250535198</v>
      </c>
      <c r="ED320" s="12">
        <v>3.0867125592910601E-2</v>
      </c>
      <c r="EE320" s="12">
        <v>8.9875842853198495E-2</v>
      </c>
      <c r="EF320" s="12">
        <v>0.23781542556009999</v>
      </c>
      <c r="EG320" s="10">
        <v>0.38706853384119799</v>
      </c>
      <c r="EH320" s="11">
        <v>0.82185006780497505</v>
      </c>
      <c r="EI320" s="10">
        <v>0.41419629474689701</v>
      </c>
      <c r="EJ320" s="12">
        <v>0</v>
      </c>
      <c r="EK320" s="12">
        <v>0.121690519434938</v>
      </c>
      <c r="EL320" s="10">
        <v>0.36083392584260299</v>
      </c>
      <c r="EM320" s="11">
        <v>0.47101256342604803</v>
      </c>
      <c r="EN320" s="11">
        <v>0.87554207661563399</v>
      </c>
      <c r="EO320" s="11">
        <v>0.53618271005335005</v>
      </c>
      <c r="EP320" s="12">
        <v>0.18359070130232499</v>
      </c>
      <c r="EQ320" s="11">
        <v>0.838553381451283</v>
      </c>
      <c r="ER320" s="11">
        <v>0.71191517349474998</v>
      </c>
      <c r="ES320" s="12">
        <v>0.324355941955492</v>
      </c>
      <c r="ET320" s="12">
        <v>0.25669384182407201</v>
      </c>
      <c r="EU320" s="12">
        <v>8.6171659160294095E-2</v>
      </c>
      <c r="EV320" s="12">
        <v>5.3995488145236498E-2</v>
      </c>
      <c r="EW320" s="12">
        <v>0.12529625755593299</v>
      </c>
      <c r="EX320" s="11">
        <v>0.79200792333909797</v>
      </c>
      <c r="EY320" s="11">
        <v>0.69868947371340495</v>
      </c>
      <c r="EZ320" s="12">
        <v>0.24815732268669499</v>
      </c>
      <c r="FA320" s="12">
        <v>0.21726557744236399</v>
      </c>
      <c r="FB320" s="12">
        <v>5.2233301038827902E-2</v>
      </c>
      <c r="FC320" s="12">
        <v>6.60977882194623E-2</v>
      </c>
      <c r="FD320" s="12">
        <v>0.244671324733507</v>
      </c>
      <c r="FE320" s="11">
        <v>0.89299219982689104</v>
      </c>
      <c r="FF320" s="11">
        <v>0.73013958787293198</v>
      </c>
      <c r="FG320" s="10">
        <v>0.40951903831777597</v>
      </c>
      <c r="FH320" s="12">
        <v>0.29562103718805099</v>
      </c>
      <c r="FI320" s="12">
        <v>0.119299245807352</v>
      </c>
      <c r="FJ320" s="12">
        <v>4.2211897142725802E-2</v>
      </c>
    </row>
    <row r="321" spans="1:166" x14ac:dyDescent="0.35">
      <c r="A321" s="13" t="s">
        <v>132</v>
      </c>
      <c r="B321" s="10">
        <v>0.27485473446674202</v>
      </c>
      <c r="C321" s="10">
        <v>0.27459018051404599</v>
      </c>
      <c r="D321" s="10">
        <v>0.27669946941795398</v>
      </c>
      <c r="E321" s="12">
        <v>5.12291312258824E-2</v>
      </c>
      <c r="F321" s="12">
        <v>0.12825254215566401</v>
      </c>
      <c r="G321" s="11">
        <v>0.31374370165862903</v>
      </c>
      <c r="H321" s="11">
        <v>0.41321495592672902</v>
      </c>
      <c r="I321" s="11">
        <v>0.417388618680193</v>
      </c>
      <c r="J321" s="11">
        <v>0.445014027043109</v>
      </c>
      <c r="K321" s="12">
        <v>0.229484684283457</v>
      </c>
      <c r="L321" s="12">
        <v>0</v>
      </c>
      <c r="M321" s="11">
        <v>0.321234721401644</v>
      </c>
      <c r="N321" s="12">
        <v>0.127149011716224</v>
      </c>
      <c r="O321" s="12">
        <v>7.9625484096829596E-2</v>
      </c>
      <c r="P321" s="12">
        <v>0.17694432626623799</v>
      </c>
      <c r="Q321" s="10">
        <v>0.32474300011539797</v>
      </c>
      <c r="R321" s="11">
        <v>0.39783168050763901</v>
      </c>
      <c r="S321" s="11">
        <v>0.43719310309981801</v>
      </c>
      <c r="T321" s="11">
        <v>0.37024783697240499</v>
      </c>
      <c r="U321" s="10">
        <v>0.22731545968469599</v>
      </c>
      <c r="V321" s="12">
        <v>0</v>
      </c>
      <c r="W321" s="11">
        <v>0.32217964937467503</v>
      </c>
      <c r="X321" s="12">
        <v>0.125385700537684</v>
      </c>
      <c r="Y321" s="12">
        <v>2.4124218071986201E-2</v>
      </c>
      <c r="Z321" s="12">
        <v>8.3913032749099795E-2</v>
      </c>
      <c r="AA321" s="10">
        <v>0.30246654618841601</v>
      </c>
      <c r="AB321" s="11">
        <v>0.42939138149858902</v>
      </c>
      <c r="AC321" s="11">
        <v>0.39781606197914399</v>
      </c>
      <c r="AD321" s="11">
        <v>0.53539883259482901</v>
      </c>
      <c r="AE321" s="10">
        <v>0.22668175131551799</v>
      </c>
      <c r="AF321" s="12">
        <v>0</v>
      </c>
      <c r="AG321" s="11">
        <v>0.32199454193746502</v>
      </c>
      <c r="AH321" s="12">
        <v>0.12604510643943401</v>
      </c>
      <c r="AI321" s="11">
        <v>0.32392615409852599</v>
      </c>
      <c r="AJ321" s="11">
        <v>0.322528007554433</v>
      </c>
      <c r="AK321" s="11">
        <v>0.32604937053461103</v>
      </c>
      <c r="AL321" s="12">
        <v>1.7680900931020999E-2</v>
      </c>
      <c r="AM321" s="12">
        <v>2.8719159754953399E-2</v>
      </c>
      <c r="AN321" s="12">
        <v>6.1489533134283601E-3</v>
      </c>
      <c r="AO321" s="12">
        <v>0</v>
      </c>
      <c r="AP321" s="12">
        <v>0</v>
      </c>
      <c r="AQ321" s="12">
        <v>0</v>
      </c>
      <c r="AR321" s="12">
        <v>5.5196914431626998E-2</v>
      </c>
      <c r="AS321" s="12">
        <v>0</v>
      </c>
      <c r="AT321" s="12">
        <v>0</v>
      </c>
      <c r="AU321" s="12">
        <v>3.0571567136901599E-2</v>
      </c>
      <c r="AV321" s="12">
        <v>0</v>
      </c>
      <c r="AW321" s="12">
        <v>0</v>
      </c>
      <c r="AX321" s="12">
        <v>4.9717827587985902E-2</v>
      </c>
      <c r="AY321" s="12">
        <v>0</v>
      </c>
      <c r="AZ321" s="12">
        <v>0</v>
      </c>
      <c r="BA321" s="12">
        <v>1.05346587374657E-2</v>
      </c>
      <c r="BB321" s="12">
        <v>0.251092022382709</v>
      </c>
      <c r="BC321" s="11">
        <v>0.29548899133415202</v>
      </c>
      <c r="BD321" s="10">
        <v>0.26793505762451397</v>
      </c>
      <c r="BE321" s="10">
        <v>0.28013857681447701</v>
      </c>
      <c r="BF321" s="12">
        <v>0.235079881187439</v>
      </c>
      <c r="BG321" s="11">
        <v>0.31507749189481798</v>
      </c>
      <c r="BH321" s="11">
        <v>0.32158216424549901</v>
      </c>
      <c r="BI321" s="12">
        <v>9.5996877683739906E-2</v>
      </c>
      <c r="BJ321" s="11">
        <v>0.30991110991509002</v>
      </c>
      <c r="BK321" s="12">
        <v>0.13418490820102899</v>
      </c>
      <c r="BL321" s="11">
        <v>0.33629939745728299</v>
      </c>
      <c r="BM321" s="12">
        <v>5.9392028569025403E-2</v>
      </c>
      <c r="BN321" s="12">
        <v>0.11936614346124901</v>
      </c>
      <c r="BO321" s="11">
        <v>0.42087288597456801</v>
      </c>
      <c r="BP321" s="12">
        <v>9.6648802913101003E-2</v>
      </c>
      <c r="BQ321" s="12">
        <v>0.10476142691205401</v>
      </c>
      <c r="BR321" s="11">
        <v>0.40634679321217199</v>
      </c>
      <c r="BS321" s="12">
        <v>0.12953790548734501</v>
      </c>
      <c r="BT321" s="12">
        <v>0.13009701057421699</v>
      </c>
      <c r="BU321" s="11">
        <v>0.43851608687738902</v>
      </c>
      <c r="BV321" s="12">
        <v>6.5979929365236098E-2</v>
      </c>
      <c r="BW321" s="11">
        <v>0.35280667725035098</v>
      </c>
      <c r="BX321" s="11">
        <v>0.46377018496107703</v>
      </c>
      <c r="BY321" s="12">
        <v>0.15600694792886199</v>
      </c>
      <c r="BZ321" s="11">
        <v>0.58793993217183105</v>
      </c>
      <c r="CA321" s="12">
        <v>4.4128513378806897E-2</v>
      </c>
      <c r="CB321" s="12">
        <v>0.24169293594225399</v>
      </c>
      <c r="CC321" s="11">
        <v>0.48552912214113703</v>
      </c>
      <c r="CD321" s="12">
        <v>0.14397124633643299</v>
      </c>
      <c r="CE321" s="10">
        <v>0.25456089467545201</v>
      </c>
      <c r="CF321" s="11">
        <v>0.36515081119967502</v>
      </c>
      <c r="CG321" s="10">
        <v>0.29977809047721299</v>
      </c>
      <c r="CH321" s="11">
        <v>0.31333545333514201</v>
      </c>
      <c r="CI321" s="11">
        <v>0.34187393598145299</v>
      </c>
      <c r="CJ321" s="11">
        <v>0.35237974166196101</v>
      </c>
      <c r="CK321" s="11">
        <v>0.31890036716704001</v>
      </c>
      <c r="CL321" s="11">
        <v>0.36694893235352599</v>
      </c>
      <c r="CM321" s="10">
        <v>0.267605525827466</v>
      </c>
      <c r="CN321" s="12">
        <v>0.152269056613345</v>
      </c>
      <c r="CO321" s="10">
        <v>0.27375484921565701</v>
      </c>
      <c r="CP321" s="11">
        <v>0.307664583339329</v>
      </c>
      <c r="CQ321" s="12">
        <v>0.15836738375618001</v>
      </c>
      <c r="CR321" s="12">
        <v>0.23947060104610901</v>
      </c>
      <c r="CS321" s="11">
        <v>0.34681639483513799</v>
      </c>
      <c r="CT321" s="10">
        <v>0.273964592489919</v>
      </c>
      <c r="CU321" s="10">
        <v>0.27523276339111202</v>
      </c>
      <c r="CV321" s="12">
        <v>0.22615048151085401</v>
      </c>
      <c r="CW321" s="12">
        <v>0</v>
      </c>
      <c r="CX321" s="12">
        <v>0</v>
      </c>
      <c r="CY321" s="12">
        <v>0.22264214366541701</v>
      </c>
      <c r="CZ321" s="11">
        <v>0.44895774537787497</v>
      </c>
      <c r="DA321" s="11">
        <v>0.41835515595504502</v>
      </c>
      <c r="DB321" s="11">
        <v>0.41074191722418502</v>
      </c>
      <c r="DC321" s="11">
        <v>0.31328643883195001</v>
      </c>
      <c r="DD321" s="12">
        <v>0.13001942740424399</v>
      </c>
      <c r="DE321" s="12">
        <v>5.0956012367003603E-2</v>
      </c>
      <c r="DF321" s="12">
        <v>0</v>
      </c>
      <c r="DG321" s="12">
        <v>0</v>
      </c>
      <c r="DH321" s="10">
        <v>0.22731545968469599</v>
      </c>
      <c r="DI321" s="11">
        <v>0.37201118440598901</v>
      </c>
      <c r="DJ321" s="11">
        <v>0.43736197563335599</v>
      </c>
      <c r="DK321" s="11">
        <v>0.39555973179648302</v>
      </c>
      <c r="DL321" s="10">
        <v>0.32534285957353198</v>
      </c>
      <c r="DM321" s="12">
        <v>0.178907145333285</v>
      </c>
      <c r="DN321" s="12">
        <v>7.8404221481863004E-2</v>
      </c>
      <c r="DO321" s="12">
        <v>0</v>
      </c>
      <c r="DP321" s="12">
        <v>0</v>
      </c>
      <c r="DQ321" s="12">
        <v>0.21197717553110301</v>
      </c>
      <c r="DR321" s="11">
        <v>0.53992413222727698</v>
      </c>
      <c r="DS321" s="11">
        <v>0.39977337291605203</v>
      </c>
      <c r="DT321" s="11">
        <v>0.42694112051674199</v>
      </c>
      <c r="DU321" s="10">
        <v>0.30125695908470801</v>
      </c>
      <c r="DV321" s="12">
        <v>8.5286403747166201E-2</v>
      </c>
      <c r="DW321" s="12">
        <v>2.4230640497427298E-2</v>
      </c>
      <c r="DX321" s="12">
        <v>3.3187612698660399E-2</v>
      </c>
      <c r="DY321" s="12">
        <v>0.152897645560128</v>
      </c>
      <c r="DZ321" s="11">
        <v>0.40808387687369302</v>
      </c>
      <c r="EA321" s="11">
        <v>0.41426060839898698</v>
      </c>
      <c r="EB321" s="10">
        <v>0.28171841433495998</v>
      </c>
      <c r="EC321" s="12">
        <v>0</v>
      </c>
      <c r="ED321" s="12">
        <v>5.4477791179168698E-2</v>
      </c>
      <c r="EE321" s="12">
        <v>0.189407547067409</v>
      </c>
      <c r="EF321" s="11">
        <v>0.41120133140768</v>
      </c>
      <c r="EG321" s="11">
        <v>0.39970359984472698</v>
      </c>
      <c r="EH321" s="10">
        <v>0.232323313376155</v>
      </c>
      <c r="EI321" s="12">
        <v>0</v>
      </c>
      <c r="EJ321" s="12">
        <v>0</v>
      </c>
      <c r="EK321" s="12">
        <v>0.116293495208056</v>
      </c>
      <c r="EL321" s="11">
        <v>0.40558218743860702</v>
      </c>
      <c r="EM321" s="11">
        <v>0.43720965535099399</v>
      </c>
      <c r="EN321" s="11">
        <v>0.32582721130105802</v>
      </c>
      <c r="EO321" s="12">
        <v>0</v>
      </c>
      <c r="EP321" s="12">
        <v>0</v>
      </c>
      <c r="EQ321" s="12">
        <v>2.63349122465978E-2</v>
      </c>
      <c r="ER321" s="11">
        <v>0.41035818187236101</v>
      </c>
      <c r="ES321" s="11">
        <v>0.419620023879968</v>
      </c>
      <c r="ET321" s="11">
        <v>0.365197714580135</v>
      </c>
      <c r="EU321" s="12">
        <v>0.1302349397142</v>
      </c>
      <c r="EV321" s="12">
        <v>5.0956012367003603E-2</v>
      </c>
      <c r="EW321" s="12">
        <v>0</v>
      </c>
      <c r="EX321" s="12">
        <v>4.2765163184741301E-2</v>
      </c>
      <c r="EY321" s="11">
        <v>0.34558035762058298</v>
      </c>
      <c r="EZ321" s="11">
        <v>0.42612537359964903</v>
      </c>
      <c r="FA321" s="11">
        <v>0.36943704237080299</v>
      </c>
      <c r="FB321" s="12">
        <v>0.17698314724818601</v>
      </c>
      <c r="FC321" s="12">
        <v>7.8404221481863004E-2</v>
      </c>
      <c r="FD321" s="12">
        <v>0</v>
      </c>
      <c r="FE321" s="12">
        <v>9.17343440062569E-3</v>
      </c>
      <c r="FF321" s="11">
        <v>0.47822518458568403</v>
      </c>
      <c r="FG321" s="11">
        <v>0.41489312778584803</v>
      </c>
      <c r="FH321" s="11">
        <v>0.36137986609376699</v>
      </c>
      <c r="FI321" s="12">
        <v>8.6033531570393701E-2</v>
      </c>
      <c r="FJ321" s="12">
        <v>2.4230640497427298E-2</v>
      </c>
    </row>
    <row r="322" spans="1:166" x14ac:dyDescent="0.35">
      <c r="A322" s="13" t="s">
        <v>255</v>
      </c>
      <c r="B322" s="10">
        <v>0.21648282857745099</v>
      </c>
      <c r="C322" s="12">
        <v>0.18790364567699999</v>
      </c>
      <c r="D322" s="11">
        <v>0.24384075422462201</v>
      </c>
      <c r="E322" s="12">
        <v>1.9369362476571499E-2</v>
      </c>
      <c r="F322" s="12">
        <v>5.3618499490659902E-2</v>
      </c>
      <c r="G322" s="12">
        <v>7.31578249662969E-2</v>
      </c>
      <c r="H322" s="12">
        <v>0.121160611230981</v>
      </c>
      <c r="I322" s="12">
        <v>9.5639122036811894E-2</v>
      </c>
      <c r="J322" s="11">
        <v>0.26997257799088198</v>
      </c>
      <c r="K322" s="11">
        <v>0.68806006854850199</v>
      </c>
      <c r="L322" s="11">
        <v>0.35001319729368702</v>
      </c>
      <c r="M322" s="12">
        <v>0.11574145884647299</v>
      </c>
      <c r="N322" s="11">
        <v>0.53731251850119799</v>
      </c>
      <c r="O322" s="12">
        <v>2.3766241556852401E-2</v>
      </c>
      <c r="P322" s="12">
        <v>4.2354621583881001E-2</v>
      </c>
      <c r="Q322" s="12">
        <v>5.9186899260242898E-2</v>
      </c>
      <c r="R322" s="12">
        <v>0.14158989911363801</v>
      </c>
      <c r="S322" s="12">
        <v>5.0581145564457503E-2</v>
      </c>
      <c r="T322" s="10">
        <v>0.21519109386046101</v>
      </c>
      <c r="U322" s="11">
        <v>0.59872073989230201</v>
      </c>
      <c r="V322" s="11">
        <v>0.31414604116292999</v>
      </c>
      <c r="W322" s="12">
        <v>9.7571877480991304E-2</v>
      </c>
      <c r="X322" s="11">
        <v>0.47111555834832503</v>
      </c>
      <c r="Y322" s="12">
        <v>1.5172449367313301E-2</v>
      </c>
      <c r="Z322" s="12">
        <v>5.9375361816569799E-2</v>
      </c>
      <c r="AA322" s="12">
        <v>8.7481674970840306E-2</v>
      </c>
      <c r="AB322" s="12">
        <v>0.10098443066412099</v>
      </c>
      <c r="AC322" s="12">
        <v>0.144298911799387</v>
      </c>
      <c r="AD322" s="11">
        <v>0.332406513515557</v>
      </c>
      <c r="AE322" s="11">
        <v>0.78873053880661903</v>
      </c>
      <c r="AF322" s="11">
        <v>0.38682133332117202</v>
      </c>
      <c r="AG322" s="12">
        <v>0.13366253990143201</v>
      </c>
      <c r="AH322" s="11">
        <v>0.610300675131487</v>
      </c>
      <c r="AI322" s="12">
        <v>0.16163261846841601</v>
      </c>
      <c r="AJ322" s="12">
        <v>0.136458412665141</v>
      </c>
      <c r="AK322" s="12">
        <v>0.18659892946199499</v>
      </c>
      <c r="AL322" s="11">
        <v>0.50394218699478999</v>
      </c>
      <c r="AM322" s="11">
        <v>0.45176399844516102</v>
      </c>
      <c r="AN322" s="11">
        <v>0.55765709188423296</v>
      </c>
      <c r="AO322" s="12">
        <v>3.3506570930767803E-2</v>
      </c>
      <c r="AP322" s="10">
        <v>0.227246193410926</v>
      </c>
      <c r="AQ322" s="11">
        <v>0.71849551746795903</v>
      </c>
      <c r="AR322" s="11">
        <v>0.81231623432538203</v>
      </c>
      <c r="AS322" s="11">
        <v>0.35928795034397099</v>
      </c>
      <c r="AT322" s="12">
        <v>0.138808836065964</v>
      </c>
      <c r="AU322" s="11">
        <v>0.77045940664136303</v>
      </c>
      <c r="AV322" s="11">
        <v>0.32132335779417798</v>
      </c>
      <c r="AW322" s="12">
        <v>0.11794670861581701</v>
      </c>
      <c r="AX322" s="11">
        <v>0.69584211374728</v>
      </c>
      <c r="AY322" s="11">
        <v>0.39761751896632003</v>
      </c>
      <c r="AZ322" s="10">
        <v>0.153406495458945</v>
      </c>
      <c r="BA322" s="11">
        <v>0.845986494148671</v>
      </c>
      <c r="BB322" s="12">
        <v>7.2710990187368402E-2</v>
      </c>
      <c r="BC322" s="11">
        <v>0.34132653468093099</v>
      </c>
      <c r="BD322" s="12">
        <v>7.3527594104535798E-2</v>
      </c>
      <c r="BE322" s="11">
        <v>0.28325930956724799</v>
      </c>
      <c r="BF322" s="12">
        <v>7.0891838634317902E-2</v>
      </c>
      <c r="BG322" s="11">
        <v>0.40331944327631603</v>
      </c>
      <c r="BH322" s="11">
        <v>0.26270538530580201</v>
      </c>
      <c r="BI322" s="12">
        <v>3.9557466523365802E-2</v>
      </c>
      <c r="BJ322" s="10">
        <v>0.22663550997231799</v>
      </c>
      <c r="BK322" s="12">
        <v>3.3939465068141703E-2</v>
      </c>
      <c r="BL322" s="11">
        <v>0.29905657149113102</v>
      </c>
      <c r="BM322" s="12">
        <v>4.2518230199940901E-2</v>
      </c>
      <c r="BN322" s="11">
        <v>0.498536306006435</v>
      </c>
      <c r="BO322" s="12">
        <v>0.16417999916869799</v>
      </c>
      <c r="BP322" s="12">
        <v>3.8560327495670801E-2</v>
      </c>
      <c r="BQ322" s="11">
        <v>0.42653973054913102</v>
      </c>
      <c r="BR322" s="12">
        <v>0.14135096739348299</v>
      </c>
      <c r="BS322" s="12">
        <v>3.3840985759714497E-2</v>
      </c>
      <c r="BT322" s="11">
        <v>0.567222602140247</v>
      </c>
      <c r="BU322" s="12">
        <v>0.18932016193863299</v>
      </c>
      <c r="BV322" s="12">
        <v>4.0457197358123198E-2</v>
      </c>
      <c r="BW322" s="12">
        <v>0.147875453705065</v>
      </c>
      <c r="BX322" s="12">
        <v>0.17700919682449001</v>
      </c>
      <c r="BY322" s="10">
        <v>0.210600138791571</v>
      </c>
      <c r="BZ322" s="12">
        <v>0.132672234532344</v>
      </c>
      <c r="CA322" s="11">
        <v>0.38555804768145102</v>
      </c>
      <c r="CB322" s="12">
        <v>0.19437225281986101</v>
      </c>
      <c r="CC322" s="12">
        <v>0.13054089903817501</v>
      </c>
      <c r="CD322" s="10">
        <v>0.19808738490637201</v>
      </c>
      <c r="CE322" s="10">
        <v>0.21171520103955199</v>
      </c>
      <c r="CF322" s="10">
        <v>0.22471394292298899</v>
      </c>
      <c r="CG322" s="11">
        <v>0.25109667757534199</v>
      </c>
      <c r="CH322" s="10">
        <v>0.21510824223328701</v>
      </c>
      <c r="CI322" s="12">
        <v>0.18215141371391999</v>
      </c>
      <c r="CJ322" s="12">
        <v>0.18668487018227001</v>
      </c>
      <c r="CK322" s="11">
        <v>0.22930904999804799</v>
      </c>
      <c r="CL322" s="11">
        <v>0.24091129018951499</v>
      </c>
      <c r="CM322" s="10">
        <v>0.216922934668798</v>
      </c>
      <c r="CN322" s="12">
        <v>0.180785508531215</v>
      </c>
      <c r="CO322" s="10">
        <v>0.21994886514053499</v>
      </c>
      <c r="CP322" s="10">
        <v>0.22553960731566</v>
      </c>
      <c r="CQ322" s="12">
        <v>0.16824618887547099</v>
      </c>
      <c r="CR322" s="11">
        <v>0.28102425925554197</v>
      </c>
      <c r="CS322" s="12">
        <v>0.155467642906405</v>
      </c>
      <c r="CT322" s="11">
        <v>0.30202412434250703</v>
      </c>
      <c r="CU322" s="12">
        <v>0.158723111828181</v>
      </c>
      <c r="CV322" s="11">
        <v>0.32368526084612598</v>
      </c>
      <c r="CW322" s="12">
        <v>8.9405497589577998E-2</v>
      </c>
      <c r="CX322" s="11">
        <v>0.60456496951855498</v>
      </c>
      <c r="CY322" s="11">
        <v>0.69033673404240803</v>
      </c>
      <c r="CZ322" s="11">
        <v>0.27404380577501403</v>
      </c>
      <c r="DA322" s="12">
        <v>9.5350685242084995E-2</v>
      </c>
      <c r="DB322" s="12">
        <v>0.121341894970007</v>
      </c>
      <c r="DC322" s="12">
        <v>7.2309059827716099E-2</v>
      </c>
      <c r="DD322" s="12">
        <v>5.4357180644333099E-2</v>
      </c>
      <c r="DE322" s="12">
        <v>1.92660982194931E-2</v>
      </c>
      <c r="DF322" s="12">
        <v>6.9831007065182304E-2</v>
      </c>
      <c r="DG322" s="11">
        <v>0.55286038286769201</v>
      </c>
      <c r="DH322" s="11">
        <v>0.59872073989230201</v>
      </c>
      <c r="DI322" s="10">
        <v>0.216215965919652</v>
      </c>
      <c r="DJ322" s="12">
        <v>5.0600683306796401E-2</v>
      </c>
      <c r="DK322" s="12">
        <v>0.140781303407048</v>
      </c>
      <c r="DL322" s="12">
        <v>5.9296228241333397E-2</v>
      </c>
      <c r="DM322" s="12">
        <v>4.2824455573908501E-2</v>
      </c>
      <c r="DN322" s="12">
        <v>2.3401724811480399E-2</v>
      </c>
      <c r="DO322" s="12">
        <v>0.11330304623197</v>
      </c>
      <c r="DP322" s="11">
        <v>0.65558310516153095</v>
      </c>
      <c r="DQ322" s="11">
        <v>0.79627407446018394</v>
      </c>
      <c r="DR322" s="11">
        <v>0.33854963627607898</v>
      </c>
      <c r="DS322" s="12">
        <v>0.14333965997662099</v>
      </c>
      <c r="DT322" s="12">
        <v>0.101873641269374</v>
      </c>
      <c r="DU322" s="12">
        <v>8.5292813246570107E-2</v>
      </c>
      <c r="DV322" s="12">
        <v>6.03471345823378E-2</v>
      </c>
      <c r="DW322" s="12">
        <v>1.5239381644941199E-2</v>
      </c>
      <c r="DX322" s="12">
        <v>2.0441097028883699E-2</v>
      </c>
      <c r="DY322" s="12">
        <v>5.2213527613660798E-2</v>
      </c>
      <c r="DZ322" s="12">
        <v>0.105342296908468</v>
      </c>
      <c r="EA322" s="12">
        <v>0.16332462402157599</v>
      </c>
      <c r="EB322" s="11">
        <v>0.63662180046271</v>
      </c>
      <c r="EC322" s="11">
        <v>0.35001319729368702</v>
      </c>
      <c r="ED322" s="12">
        <v>2.73393315910435E-2</v>
      </c>
      <c r="EE322" s="12">
        <v>4.2391244221267999E-2</v>
      </c>
      <c r="EF322" s="12">
        <v>0.109698482144369</v>
      </c>
      <c r="EG322" s="12">
        <v>0.13565713547165101</v>
      </c>
      <c r="EH322" s="11">
        <v>0.54669944073550902</v>
      </c>
      <c r="EI322" s="11">
        <v>0.31414604116292999</v>
      </c>
      <c r="EJ322" s="12">
        <v>0</v>
      </c>
      <c r="EK322" s="12">
        <v>5.97536327823701E-2</v>
      </c>
      <c r="EL322" s="12">
        <v>0.101289053997974</v>
      </c>
      <c r="EM322" s="10">
        <v>0.19695225876543901</v>
      </c>
      <c r="EN322" s="11">
        <v>0.723863233758823</v>
      </c>
      <c r="EO322" s="11">
        <v>0.38682133332117202</v>
      </c>
      <c r="EP322" s="12">
        <v>8.9405497589577998E-2</v>
      </c>
      <c r="EQ322" s="11">
        <v>0.70683938181705097</v>
      </c>
      <c r="ER322" s="11">
        <v>0.40801227085042502</v>
      </c>
      <c r="ES322" s="12">
        <v>0.103917985934837</v>
      </c>
      <c r="ET322" s="12">
        <v>0.104595254516481</v>
      </c>
      <c r="EU322" s="12">
        <v>5.4982061983185997E-2</v>
      </c>
      <c r="EV322" s="12">
        <v>1.92660982194931E-2</v>
      </c>
      <c r="EW322" s="12">
        <v>6.9831007065182304E-2</v>
      </c>
      <c r="EX322" s="11">
        <v>0.638560274960426</v>
      </c>
      <c r="EY322" s="11">
        <v>0.33717518188572498</v>
      </c>
      <c r="EZ322" s="12">
        <v>7.6045505548333697E-2</v>
      </c>
      <c r="FA322" s="12">
        <v>0.107678711318877</v>
      </c>
      <c r="FB322" s="12">
        <v>4.2024642089931299E-2</v>
      </c>
      <c r="FC322" s="12">
        <v>2.3401724811480399E-2</v>
      </c>
      <c r="FD322" s="12">
        <v>0.11330304623197</v>
      </c>
      <c r="FE322" s="11">
        <v>0.77622118541214002</v>
      </c>
      <c r="FF322" s="11">
        <v>0.48407342677573101</v>
      </c>
      <c r="FG322" s="12">
        <v>0.134985805946502</v>
      </c>
      <c r="FH322" s="12">
        <v>0.101610858292662</v>
      </c>
      <c r="FI322" s="12">
        <v>6.3187195946458996E-2</v>
      </c>
      <c r="FJ322" s="12">
        <v>1.5239381644941199E-2</v>
      </c>
    </row>
    <row r="323" spans="1:166" x14ac:dyDescent="0.35">
      <c r="A323" s="13" t="s">
        <v>133</v>
      </c>
      <c r="B323" s="10">
        <v>0.20247633667463799</v>
      </c>
      <c r="C323" s="11">
        <v>0.21840632751060801</v>
      </c>
      <c r="D323" s="12">
        <v>0.18707496366844101</v>
      </c>
      <c r="E323" s="12">
        <v>5.1160544335733603E-2</v>
      </c>
      <c r="F323" s="12">
        <v>0.15104078298372201</v>
      </c>
      <c r="G323" s="10">
        <v>0.21613653060490201</v>
      </c>
      <c r="H323" s="11">
        <v>0.33369134488679503</v>
      </c>
      <c r="I323" s="11">
        <v>0.28962236402979802</v>
      </c>
      <c r="J323" s="11">
        <v>0.31392646508162098</v>
      </c>
      <c r="K323" s="12">
        <v>0.130078198640421</v>
      </c>
      <c r="L323" s="12">
        <v>6.17040609648085E-3</v>
      </c>
      <c r="M323" s="11">
        <v>0.24255977419143299</v>
      </c>
      <c r="N323" s="12">
        <v>7.48231504619426E-2</v>
      </c>
      <c r="O323" s="12">
        <v>7.7385165078232995E-2</v>
      </c>
      <c r="P323" s="12">
        <v>0.132917393229252</v>
      </c>
      <c r="Q323" s="10">
        <v>0.23579192936701901</v>
      </c>
      <c r="R323" s="11">
        <v>0.40706910093126297</v>
      </c>
      <c r="S323" s="11">
        <v>0.30601555678231901</v>
      </c>
      <c r="T323" s="11">
        <v>0.309137013665649</v>
      </c>
      <c r="U323" s="12">
        <v>0.13410349246551501</v>
      </c>
      <c r="V323" s="12">
        <v>4.2128167436014498E-3</v>
      </c>
      <c r="W323" s="11">
        <v>0.26387225829405198</v>
      </c>
      <c r="X323" s="12">
        <v>7.5859652340686298E-2</v>
      </c>
      <c r="Y323" s="12">
        <v>2.61285949530169E-2</v>
      </c>
      <c r="Z323" s="10">
        <v>0.168800293081768</v>
      </c>
      <c r="AA323" s="10">
        <v>0.19598461014009899</v>
      </c>
      <c r="AB323" s="11">
        <v>0.26102477455342998</v>
      </c>
      <c r="AC323" s="11">
        <v>0.27320041819248397</v>
      </c>
      <c r="AD323" s="11">
        <v>0.32176992532118598</v>
      </c>
      <c r="AE323" s="12">
        <v>0.123528785701834</v>
      </c>
      <c r="AF323" s="12">
        <v>8.5077575909356107E-3</v>
      </c>
      <c r="AG323" s="11">
        <v>0.22153322224211699</v>
      </c>
      <c r="AH323" s="12">
        <v>7.2464550084707202E-2</v>
      </c>
      <c r="AI323" s="11">
        <v>0.23406199044437601</v>
      </c>
      <c r="AJ323" s="11">
        <v>0.249471137387585</v>
      </c>
      <c r="AK323" s="11">
        <v>0.21866951863474099</v>
      </c>
      <c r="AL323" s="12">
        <v>3.6942025141616097E-2</v>
      </c>
      <c r="AM323" s="12">
        <v>5.9076274696473099E-2</v>
      </c>
      <c r="AN323" s="12">
        <v>1.3864421016710799E-2</v>
      </c>
      <c r="AO323" s="12">
        <v>0</v>
      </c>
      <c r="AP323" s="12">
        <v>0</v>
      </c>
      <c r="AQ323" s="12">
        <v>2.2482985971618099E-2</v>
      </c>
      <c r="AR323" s="12">
        <v>9.7217022080898996E-2</v>
      </c>
      <c r="AS323" s="12">
        <v>8.5512208446094206E-3</v>
      </c>
      <c r="AT323" s="12">
        <v>0</v>
      </c>
      <c r="AU323" s="12">
        <v>6.38754555662117E-2</v>
      </c>
      <c r="AV323" s="12">
        <v>8.9371572351643405E-3</v>
      </c>
      <c r="AW323" s="12">
        <v>0</v>
      </c>
      <c r="AX323" s="12">
        <v>0.102271238607291</v>
      </c>
      <c r="AY323" s="12">
        <v>8.3579622125785104E-3</v>
      </c>
      <c r="AZ323" s="12">
        <v>0</v>
      </c>
      <c r="BA323" s="12">
        <v>2.3753139202509599E-2</v>
      </c>
      <c r="BB323" s="10">
        <v>0.204774290267559</v>
      </c>
      <c r="BC323" s="10">
        <v>0.20048091777893301</v>
      </c>
      <c r="BD323" s="11">
        <v>0.23468725146084601</v>
      </c>
      <c r="BE323" s="10">
        <v>0.20483287143586301</v>
      </c>
      <c r="BF323" s="12">
        <v>0.175844804423225</v>
      </c>
      <c r="BG323" s="10">
        <v>0.197430455451411</v>
      </c>
      <c r="BH323" s="11">
        <v>0.22717042414942701</v>
      </c>
      <c r="BI323" s="12">
        <v>0.10795516181299999</v>
      </c>
      <c r="BJ323" s="11">
        <v>0.245200290979915</v>
      </c>
      <c r="BK323" s="12">
        <v>0.11189684995586099</v>
      </c>
      <c r="BL323" s="10">
        <v>0.20972315825634899</v>
      </c>
      <c r="BM323" s="12">
        <v>0.104497326955539</v>
      </c>
      <c r="BN323" s="12">
        <v>7.5777888063110699E-2</v>
      </c>
      <c r="BO323" s="11">
        <v>0.29260380490583698</v>
      </c>
      <c r="BP323" s="12">
        <v>0.106003781223386</v>
      </c>
      <c r="BQ323" s="12">
        <v>7.9494965179147295E-2</v>
      </c>
      <c r="BR323" s="11">
        <v>0.31021146761823298</v>
      </c>
      <c r="BS323" s="12">
        <v>0.11750258333897901</v>
      </c>
      <c r="BT323" s="12">
        <v>7.1134362362903505E-2</v>
      </c>
      <c r="BU323" s="11">
        <v>0.27319471842716297</v>
      </c>
      <c r="BV323" s="12">
        <v>9.5524568053897696E-2</v>
      </c>
      <c r="BW323" s="11">
        <v>0.28393459270758797</v>
      </c>
      <c r="BX323" s="11">
        <v>0.29419916173387201</v>
      </c>
      <c r="BY323" s="11">
        <v>0.28472348253134799</v>
      </c>
      <c r="BZ323" s="11">
        <v>0.29216922891439601</v>
      </c>
      <c r="CA323" s="12">
        <v>0.105722294656747</v>
      </c>
      <c r="CB323" s="11">
        <v>0.224768568652469</v>
      </c>
      <c r="CC323" s="11">
        <v>0.278705978241232</v>
      </c>
      <c r="CD323" s="12">
        <v>0.15859561878088199</v>
      </c>
      <c r="CE323" s="10">
        <v>0.20006607937495199</v>
      </c>
      <c r="CF323" s="11">
        <v>0.23877920870193201</v>
      </c>
      <c r="CG323" s="10">
        <v>0.19399860659019499</v>
      </c>
      <c r="CH323" s="10">
        <v>0.187521967540138</v>
      </c>
      <c r="CI323" s="11">
        <v>0.27943166143162801</v>
      </c>
      <c r="CJ323" s="11">
        <v>0.33471934244356899</v>
      </c>
      <c r="CK323" s="10">
        <v>0.20768491087435101</v>
      </c>
      <c r="CL323" s="11">
        <v>0.22055166150362701</v>
      </c>
      <c r="CM323" s="10">
        <v>0.193948851753274</v>
      </c>
      <c r="CN323" s="10">
        <v>0.187980084497581</v>
      </c>
      <c r="CO323" s="12">
        <v>0.17812710823257599</v>
      </c>
      <c r="CP323" s="11">
        <v>0.23075038377804299</v>
      </c>
      <c r="CQ323" s="10">
        <v>0.201925271731344</v>
      </c>
      <c r="CR323" s="10">
        <v>0.20251665171902899</v>
      </c>
      <c r="CS323" s="11">
        <v>0.23929209946937099</v>
      </c>
      <c r="CT323" s="10">
        <v>0.18743061811720299</v>
      </c>
      <c r="CU323" s="10">
        <v>0.21287993950235501</v>
      </c>
      <c r="CV323" s="10">
        <v>0.18426419304833999</v>
      </c>
      <c r="CW323" s="12">
        <v>0</v>
      </c>
      <c r="CX323" s="12">
        <v>1.2197426054025001E-2</v>
      </c>
      <c r="CY323" s="12">
        <v>0.12883684640320001</v>
      </c>
      <c r="CZ323" s="11">
        <v>0.31232901050326101</v>
      </c>
      <c r="DA323" s="11">
        <v>0.29123074352323503</v>
      </c>
      <c r="DB323" s="11">
        <v>0.334190622779729</v>
      </c>
      <c r="DC323" s="10">
        <v>0.21362894987193501</v>
      </c>
      <c r="DD323" s="12">
        <v>0.152075132695278</v>
      </c>
      <c r="DE323" s="12">
        <v>5.2101171493927401E-2</v>
      </c>
      <c r="DF323" s="12">
        <v>0</v>
      </c>
      <c r="DG323" s="12">
        <v>8.3290586252584807E-3</v>
      </c>
      <c r="DH323" s="12">
        <v>0.13410349246551501</v>
      </c>
      <c r="DI323" s="11">
        <v>0.30584670011818099</v>
      </c>
      <c r="DJ323" s="11">
        <v>0.31095728738349998</v>
      </c>
      <c r="DK323" s="11">
        <v>0.40474439889136399</v>
      </c>
      <c r="DL323" s="10">
        <v>0.236227479999156</v>
      </c>
      <c r="DM323" s="12">
        <v>0.1343918275854</v>
      </c>
      <c r="DN323" s="12">
        <v>7.6198263546204098E-2</v>
      </c>
      <c r="DO323" s="12">
        <v>0</v>
      </c>
      <c r="DP323" s="12">
        <v>1.6867564274656199E-2</v>
      </c>
      <c r="DQ323" s="12">
        <v>0.1207005624528</v>
      </c>
      <c r="DR323" s="11">
        <v>0.32182054511782099</v>
      </c>
      <c r="DS323" s="11">
        <v>0.271384271446375</v>
      </c>
      <c r="DT323" s="11">
        <v>0.263323208046993</v>
      </c>
      <c r="DU323" s="10">
        <v>0.19108091788883999</v>
      </c>
      <c r="DV323" s="10">
        <v>0.16953435845280801</v>
      </c>
      <c r="DW323" s="12">
        <v>2.8638666403791199E-2</v>
      </c>
      <c r="DX323" s="12">
        <v>3.60298502711906E-2</v>
      </c>
      <c r="DY323" s="12">
        <v>0.15015335387184001</v>
      </c>
      <c r="DZ323" s="11">
        <v>0.29153999957311</v>
      </c>
      <c r="EA323" s="11">
        <v>0.30946467526299698</v>
      </c>
      <c r="EB323" s="12">
        <v>0.156431065182986</v>
      </c>
      <c r="EC323" s="12">
        <v>6.17040609648085E-3</v>
      </c>
      <c r="ED323" s="12">
        <v>6.4537504654723105E-2</v>
      </c>
      <c r="EE323" s="12">
        <v>0.154888954736492</v>
      </c>
      <c r="EF323" s="11">
        <v>0.34632719210723301</v>
      </c>
      <c r="EG323" s="11">
        <v>0.309333134613963</v>
      </c>
      <c r="EH323" s="10">
        <v>0.15857515039553599</v>
      </c>
      <c r="EI323" s="12">
        <v>4.2128167436014498E-3</v>
      </c>
      <c r="EJ323" s="12">
        <v>0</v>
      </c>
      <c r="EK323" s="12">
        <v>0.14583383601118699</v>
      </c>
      <c r="EL323" s="11">
        <v>0.23932370386229701</v>
      </c>
      <c r="EM323" s="11">
        <v>0.311881064148613</v>
      </c>
      <c r="EN323" s="12">
        <v>0.15338684142873599</v>
      </c>
      <c r="EO323" s="12">
        <v>8.5077575909356107E-3</v>
      </c>
      <c r="EP323" s="12">
        <v>0</v>
      </c>
      <c r="EQ323" s="12">
        <v>5.50234964898869E-2</v>
      </c>
      <c r="ER323" s="11">
        <v>0.255270333520977</v>
      </c>
      <c r="ES323" s="11">
        <v>0.30221538342302601</v>
      </c>
      <c r="ET323" s="11">
        <v>0.266675197818729</v>
      </c>
      <c r="EU323" s="12">
        <v>0.150412880414657</v>
      </c>
      <c r="EV323" s="12">
        <v>5.2101171493927401E-2</v>
      </c>
      <c r="EW323" s="12">
        <v>0</v>
      </c>
      <c r="EX323" s="12">
        <v>8.7969374776207601E-2</v>
      </c>
      <c r="EY323" s="10">
        <v>0.23607902200609401</v>
      </c>
      <c r="EZ323" s="11">
        <v>0.319847540584418</v>
      </c>
      <c r="FA323" s="11">
        <v>0.318488951084339</v>
      </c>
      <c r="FB323" s="12">
        <v>0.13928691495269799</v>
      </c>
      <c r="FC323" s="12">
        <v>7.6198263546204098E-2</v>
      </c>
      <c r="FD323" s="12">
        <v>0</v>
      </c>
      <c r="FE323" s="12">
        <v>2.0683903457471699E-2</v>
      </c>
      <c r="FF323" s="11">
        <v>0.27455613351360802</v>
      </c>
      <c r="FG323" s="11">
        <v>0.28465434245670501</v>
      </c>
      <c r="FH323" s="10">
        <v>0.21460485795387799</v>
      </c>
      <c r="FI323" s="10">
        <v>0.16197482837425101</v>
      </c>
      <c r="FJ323" s="12">
        <v>2.8638666403791199E-2</v>
      </c>
    </row>
    <row r="324" spans="1:166" x14ac:dyDescent="0.35">
      <c r="A324" s="13" t="s">
        <v>135</v>
      </c>
      <c r="B324" s="10">
        <v>0.176110383388874</v>
      </c>
      <c r="C324" s="12">
        <v>6.2304345048191601E-2</v>
      </c>
      <c r="D324" s="11">
        <v>0.29235615917341401</v>
      </c>
      <c r="E324" s="12">
        <v>3.3816475286721097E-2</v>
      </c>
      <c r="F324" s="12">
        <v>0.12520782153604701</v>
      </c>
      <c r="G324" s="10">
        <v>0.14483897253111699</v>
      </c>
      <c r="H324" s="10">
        <v>0.16656858280129599</v>
      </c>
      <c r="I324" s="10">
        <v>0.151893286359677</v>
      </c>
      <c r="J324" s="11">
        <v>0.25674635002988</v>
      </c>
      <c r="K324" s="11">
        <v>0.31288543338901897</v>
      </c>
      <c r="L324" s="10">
        <v>0.14729342907589299</v>
      </c>
      <c r="M324" s="12">
        <v>0.15634973358377399</v>
      </c>
      <c r="N324" s="11">
        <v>0.23904185996689001</v>
      </c>
      <c r="O324" s="12">
        <v>2.7831834677553999E-2</v>
      </c>
      <c r="P324" s="12">
        <v>6.5442609731524201E-2</v>
      </c>
      <c r="Q324" s="12">
        <v>7.5492445096739705E-2</v>
      </c>
      <c r="R324" s="12">
        <v>9.3362826475945696E-2</v>
      </c>
      <c r="S324" s="12">
        <v>3.90166206311435E-2</v>
      </c>
      <c r="T324" s="12">
        <v>6.1587328403360002E-2</v>
      </c>
      <c r="U324" s="12">
        <v>8.7646082001124503E-2</v>
      </c>
      <c r="V324" s="12">
        <v>3.3686051484580697E-2</v>
      </c>
      <c r="W324" s="12">
        <v>6.1938918169464001E-2</v>
      </c>
      <c r="X324" s="12">
        <v>6.3450046580806593E-2</v>
      </c>
      <c r="Y324" s="12">
        <v>3.9528940007312698E-2</v>
      </c>
      <c r="Z324" s="10">
        <v>0.18141687987945199</v>
      </c>
      <c r="AA324" s="10">
        <v>0.21593728614361701</v>
      </c>
      <c r="AB324" s="11">
        <v>0.24003886605421901</v>
      </c>
      <c r="AC324" s="11">
        <v>0.26949586158294198</v>
      </c>
      <c r="AD324" s="11">
        <v>0.47199648647658798</v>
      </c>
      <c r="AE324" s="11">
        <v>0.55751816291532996</v>
      </c>
      <c r="AF324" s="11">
        <v>0.262697130242798</v>
      </c>
      <c r="AG324" s="11">
        <v>0.25198577165571701</v>
      </c>
      <c r="AH324" s="11">
        <v>0.42663069890518701</v>
      </c>
      <c r="AI324" s="10">
        <v>0.17093947862719799</v>
      </c>
      <c r="AJ324" s="12">
        <v>6.1903477938330398E-2</v>
      </c>
      <c r="AK324" s="11">
        <v>0.28203022221558199</v>
      </c>
      <c r="AL324" s="10">
        <v>0.20321009663105999</v>
      </c>
      <c r="AM324" s="12">
        <v>6.4360374943066206E-2</v>
      </c>
      <c r="AN324" s="11">
        <v>0.348965949871889</v>
      </c>
      <c r="AO324" s="12">
        <v>2.3053970836623E-2</v>
      </c>
      <c r="AP324" s="10">
        <v>0.13295605445541001</v>
      </c>
      <c r="AQ324" s="11">
        <v>0.26673472514154201</v>
      </c>
      <c r="AR324" s="11">
        <v>0.31088899348138499</v>
      </c>
      <c r="AS324" s="10">
        <v>0.15275092888212599</v>
      </c>
      <c r="AT324" s="12">
        <v>8.2788464999381001E-2</v>
      </c>
      <c r="AU324" s="11">
        <v>0.29119017148002102</v>
      </c>
      <c r="AV324" s="12">
        <v>3.8028071399216899E-2</v>
      </c>
      <c r="AW324" s="12">
        <v>1.9088037012309999E-2</v>
      </c>
      <c r="AX324" s="12">
        <v>9.7462276055224395E-2</v>
      </c>
      <c r="AY324" s="11">
        <v>0.27012589709033302</v>
      </c>
      <c r="AZ324" s="10">
        <v>0.14294547032132501</v>
      </c>
      <c r="BA324" s="11">
        <v>0.49590886658821798</v>
      </c>
      <c r="BB324" s="12">
        <v>0.12560262706841499</v>
      </c>
      <c r="BC324" s="11">
        <v>0.21996859342935099</v>
      </c>
      <c r="BD324" s="12">
        <v>6.9643240913934396E-2</v>
      </c>
      <c r="BE324" s="12">
        <v>5.6185885126921097E-2</v>
      </c>
      <c r="BF324" s="10">
        <v>0.18076034174122199</v>
      </c>
      <c r="BG324" s="11">
        <v>0.39526027167966399</v>
      </c>
      <c r="BH324" s="11">
        <v>0.20006403676994</v>
      </c>
      <c r="BI324" s="12">
        <v>8.4423356600849403E-2</v>
      </c>
      <c r="BJ324" s="12">
        <v>6.6817791255360803E-2</v>
      </c>
      <c r="BK324" s="12">
        <v>4.43628113871593E-2</v>
      </c>
      <c r="BL324" s="11">
        <v>0.33868728418226302</v>
      </c>
      <c r="BM324" s="12">
        <v>0.123428132940214</v>
      </c>
      <c r="BN324" s="11">
        <v>0.24493798618223001</v>
      </c>
      <c r="BO324" s="10">
        <v>0.177162001562856</v>
      </c>
      <c r="BP324" s="12">
        <v>9.7562674619749504E-2</v>
      </c>
      <c r="BQ324" s="12">
        <v>5.40533015682267E-2</v>
      </c>
      <c r="BR324" s="12">
        <v>6.9087333250215793E-2</v>
      </c>
      <c r="BS324" s="12">
        <v>5.64104505296859E-2</v>
      </c>
      <c r="BT324" s="11">
        <v>0.42376893192044701</v>
      </c>
      <c r="BU324" s="11">
        <v>0.29730022758973601</v>
      </c>
      <c r="BV324" s="12">
        <v>0.136673138484917</v>
      </c>
      <c r="BW324" s="11">
        <v>0.21567088147021399</v>
      </c>
      <c r="BX324" s="12">
        <v>0.146294331876165</v>
      </c>
      <c r="BY324" s="10">
        <v>0.18498745372688699</v>
      </c>
      <c r="BZ324" s="10">
        <v>0.15949320602479899</v>
      </c>
      <c r="CA324" s="10">
        <v>0.17139920080767401</v>
      </c>
      <c r="CB324" s="12">
        <v>0.15988415891048899</v>
      </c>
      <c r="CC324" s="11">
        <v>0.203425832196932</v>
      </c>
      <c r="CD324" s="12">
        <v>0.13854356696106501</v>
      </c>
      <c r="CE324" s="10">
        <v>0.174833162892887</v>
      </c>
      <c r="CF324" s="11">
        <v>0.19468706977814401</v>
      </c>
      <c r="CG324" s="11">
        <v>0.29813511803054499</v>
      </c>
      <c r="CH324" s="11">
        <v>0.240982471020557</v>
      </c>
      <c r="CI324" s="12">
        <v>0.135853808455382</v>
      </c>
      <c r="CJ324" s="12">
        <v>0.12093015348418</v>
      </c>
      <c r="CK324" s="10">
        <v>0.182838159247209</v>
      </c>
      <c r="CL324" s="10">
        <v>0.17403652363001601</v>
      </c>
      <c r="CM324" s="10">
        <v>0.19223445444895801</v>
      </c>
      <c r="CN324" s="10">
        <v>0.157385962521738</v>
      </c>
      <c r="CO324" s="10">
        <v>0.181415249319236</v>
      </c>
      <c r="CP324" s="10">
        <v>0.174172044743448</v>
      </c>
      <c r="CQ324" s="10">
        <v>0.160638385458612</v>
      </c>
      <c r="CR324" s="10">
        <v>0.17861152694325799</v>
      </c>
      <c r="CS324" s="10">
        <v>0.179823429729873</v>
      </c>
      <c r="CT324" s="11">
        <v>0.191813200479798</v>
      </c>
      <c r="CU324" s="12">
        <v>0.16564594905675001</v>
      </c>
      <c r="CV324" s="10">
        <v>0.18389008365529599</v>
      </c>
      <c r="CW324" s="12">
        <v>5.4809048535453202E-2</v>
      </c>
      <c r="CX324" s="11">
        <v>0.237628683929903</v>
      </c>
      <c r="CY324" s="11">
        <v>0.309938085937843</v>
      </c>
      <c r="CZ324" s="11">
        <v>0.26039903019949101</v>
      </c>
      <c r="DA324" s="10">
        <v>0.15242449119041199</v>
      </c>
      <c r="DB324" s="10">
        <v>0.16554075732135201</v>
      </c>
      <c r="DC324" s="12">
        <v>0.144473398449743</v>
      </c>
      <c r="DD324" s="12">
        <v>0.126932760856239</v>
      </c>
      <c r="DE324" s="12">
        <v>3.36361888574844E-2</v>
      </c>
      <c r="DF324" s="12">
        <v>1.53602386955786E-2</v>
      </c>
      <c r="DG324" s="12">
        <v>5.15917622497278E-2</v>
      </c>
      <c r="DH324" s="12">
        <v>8.7646082001124503E-2</v>
      </c>
      <c r="DI324" s="12">
        <v>6.1880645059493401E-2</v>
      </c>
      <c r="DJ324" s="12">
        <v>3.90316913985672E-2</v>
      </c>
      <c r="DK324" s="12">
        <v>9.2829647335935295E-2</v>
      </c>
      <c r="DL324" s="12">
        <v>7.5631893390291305E-2</v>
      </c>
      <c r="DM324" s="12">
        <v>6.6168555597598905E-2</v>
      </c>
      <c r="DN324" s="12">
        <v>2.74049615529109E-2</v>
      </c>
      <c r="DO324" s="10">
        <v>9.9398631999399106E-2</v>
      </c>
      <c r="DP324" s="11">
        <v>0.42315584835568498</v>
      </c>
      <c r="DQ324" s="11">
        <v>0.55771867108033601</v>
      </c>
      <c r="DR324" s="11">
        <v>0.47486642746185098</v>
      </c>
      <c r="DS324" s="11">
        <v>0.26975015182691497</v>
      </c>
      <c r="DT324" s="11">
        <v>0.23957832061057099</v>
      </c>
      <c r="DU324" s="10">
        <v>0.21316107190046499</v>
      </c>
      <c r="DV324" s="10">
        <v>0.18438605729115501</v>
      </c>
      <c r="DW324" s="12">
        <v>3.9703319365770602E-2</v>
      </c>
      <c r="DX324" s="12">
        <v>2.2933473195153101E-2</v>
      </c>
      <c r="DY324" s="12">
        <v>0.117273662618497</v>
      </c>
      <c r="DZ324" s="12">
        <v>0.15223256047447001</v>
      </c>
      <c r="EA324" s="10">
        <v>0.184926214579751</v>
      </c>
      <c r="EB324" s="11">
        <v>0.33485929927130498</v>
      </c>
      <c r="EC324" s="10">
        <v>0.14729342907589299</v>
      </c>
      <c r="ED324" s="12">
        <v>2.4279388574087998E-2</v>
      </c>
      <c r="EE324" s="12">
        <v>6.4081406611403199E-2</v>
      </c>
      <c r="EF324" s="12">
        <v>8.0619570009169306E-2</v>
      </c>
      <c r="EG324" s="12">
        <v>4.92727904679977E-2</v>
      </c>
      <c r="EH324" s="12">
        <v>8.8580777600354696E-2</v>
      </c>
      <c r="EI324" s="12">
        <v>3.3686051484580697E-2</v>
      </c>
      <c r="EJ324" s="12">
        <v>0</v>
      </c>
      <c r="EK324" s="10">
        <v>0.17172077200163699</v>
      </c>
      <c r="EL324" s="11">
        <v>0.221124640510003</v>
      </c>
      <c r="EM324" s="11">
        <v>0.34476682558058402</v>
      </c>
      <c r="EN324" s="11">
        <v>0.57024470097506896</v>
      </c>
      <c r="EO324" s="11">
        <v>0.262697130242798</v>
      </c>
      <c r="EP324" s="12">
        <v>5.4809048535453202E-2</v>
      </c>
      <c r="EQ324" s="11">
        <v>0.27584578157003398</v>
      </c>
      <c r="ER324" s="11">
        <v>0.28983153981627602</v>
      </c>
      <c r="ES324" s="10">
        <v>0.15545130100068799</v>
      </c>
      <c r="ET324" s="10">
        <v>0.157700749082412</v>
      </c>
      <c r="EU324" s="12">
        <v>0.12302950209385299</v>
      </c>
      <c r="EV324" s="12">
        <v>3.36361888574844E-2</v>
      </c>
      <c r="EW324" s="12">
        <v>1.53602386955786E-2</v>
      </c>
      <c r="EX324" s="12">
        <v>8.8325424326991003E-2</v>
      </c>
      <c r="EY324" s="12">
        <v>6.9122970004224293E-2</v>
      </c>
      <c r="EZ324" s="12">
        <v>4.4555412666183201E-2</v>
      </c>
      <c r="FA324" s="12">
        <v>9.0604668964302401E-2</v>
      </c>
      <c r="FB324" s="12">
        <v>5.7373875854434701E-2</v>
      </c>
      <c r="FC324" s="12">
        <v>2.74049615529109E-2</v>
      </c>
      <c r="FD324" s="10">
        <v>9.9398631999399106E-2</v>
      </c>
      <c r="FE324" s="11">
        <v>0.47172044066295099</v>
      </c>
      <c r="FF324" s="11">
        <v>0.52072489388792498</v>
      </c>
      <c r="FG324" s="11">
        <v>0.27190638418857999</v>
      </c>
      <c r="FH324" s="11">
        <v>0.225777293886572</v>
      </c>
      <c r="FI324" s="10">
        <v>0.18686575569818201</v>
      </c>
      <c r="FJ324" s="12">
        <v>3.9703319365770602E-2</v>
      </c>
    </row>
    <row r="325" spans="1:166" x14ac:dyDescent="0.35">
      <c r="A325" s="13" t="s">
        <v>136</v>
      </c>
      <c r="B325" s="10">
        <v>0.15842348091646599</v>
      </c>
      <c r="C325" s="11">
        <v>0.22505334741015501</v>
      </c>
      <c r="D325" s="12">
        <v>8.8530169434565806E-2</v>
      </c>
      <c r="E325" s="12">
        <v>4.59149509220235E-3</v>
      </c>
      <c r="F325" s="12">
        <v>1.14083481999156E-2</v>
      </c>
      <c r="G325" s="12">
        <v>3.3995639691375E-2</v>
      </c>
      <c r="H325" s="12">
        <v>9.7954533246968498E-2</v>
      </c>
      <c r="I325" s="11">
        <v>0.216792559745876</v>
      </c>
      <c r="J325" s="11">
        <v>0.358338904319771</v>
      </c>
      <c r="K325" s="11">
        <v>0.37127783229894501</v>
      </c>
      <c r="L325" s="12">
        <v>4.0512588981001303E-2</v>
      </c>
      <c r="M325" s="12">
        <v>0.13790216887332499</v>
      </c>
      <c r="N325" s="11">
        <v>0.223777428328647</v>
      </c>
      <c r="O325" s="12">
        <v>9.40175639439207E-3</v>
      </c>
      <c r="P325" s="12">
        <v>1.78057250744326E-2</v>
      </c>
      <c r="Q325" s="12">
        <v>5.6768120220009301E-2</v>
      </c>
      <c r="R325" s="10">
        <v>0.14641277048381601</v>
      </c>
      <c r="S325" s="11">
        <v>0.31698769825490403</v>
      </c>
      <c r="T325" s="11">
        <v>0.47893804546104901</v>
      </c>
      <c r="U325" s="11">
        <v>0.50975655609233905</v>
      </c>
      <c r="V325" s="12">
        <v>5.5083975663107E-2</v>
      </c>
      <c r="W325" s="11">
        <v>0.19927383151689501</v>
      </c>
      <c r="X325" s="11">
        <v>0.30587835670288399</v>
      </c>
      <c r="Y325" s="12">
        <v>0</v>
      </c>
      <c r="Z325" s="12">
        <v>5.5484069619572002E-3</v>
      </c>
      <c r="AA325" s="12">
        <v>1.06478957990572E-2</v>
      </c>
      <c r="AB325" s="12">
        <v>4.9727237312596699E-2</v>
      </c>
      <c r="AC325" s="12">
        <v>0.10633408560247699</v>
      </c>
      <c r="AD325" s="11">
        <v>0.229292530708578</v>
      </c>
      <c r="AE325" s="11">
        <v>0.22420674932780299</v>
      </c>
      <c r="AF325" s="12">
        <v>2.1675600867588098E-2</v>
      </c>
      <c r="AG325" s="12">
        <v>7.4771650174012994E-2</v>
      </c>
      <c r="AH325" s="10">
        <v>0.13429190110710801</v>
      </c>
      <c r="AI325" s="11">
        <v>0.169577384414968</v>
      </c>
      <c r="AJ325" s="11">
        <v>0.239155964475223</v>
      </c>
      <c r="AK325" s="12">
        <v>9.7577595580658996E-2</v>
      </c>
      <c r="AL325" s="12">
        <v>9.9968026741279706E-2</v>
      </c>
      <c r="AM325" s="10">
        <v>0.15272164054656201</v>
      </c>
      <c r="AN325" s="12">
        <v>3.8929546984343498E-2</v>
      </c>
      <c r="AO325" s="12">
        <v>0</v>
      </c>
      <c r="AP325" s="12">
        <v>2.9753477008797699E-2</v>
      </c>
      <c r="AQ325" s="12">
        <v>9.2619257830322599E-2</v>
      </c>
      <c r="AR325" s="11">
        <v>0.21625670518010801</v>
      </c>
      <c r="AS325" s="12">
        <v>4.5247937114539803E-2</v>
      </c>
      <c r="AT325" s="12">
        <v>1.6171748889390099E-2</v>
      </c>
      <c r="AU325" s="10">
        <v>0.16109755161196401</v>
      </c>
      <c r="AV325" s="12">
        <v>6.4353685667463398E-2</v>
      </c>
      <c r="AW325" s="12">
        <v>1.35045883448782E-2</v>
      </c>
      <c r="AX325" s="11">
        <v>0.254513359413716</v>
      </c>
      <c r="AY325" s="12">
        <v>2.1293960370856301E-2</v>
      </c>
      <c r="AZ325" s="12">
        <v>1.30315100943531E-2</v>
      </c>
      <c r="BA325" s="12">
        <v>5.7401172165218999E-2</v>
      </c>
      <c r="BB325" s="12">
        <v>4.2271496304829001E-2</v>
      </c>
      <c r="BC325" s="11">
        <v>0.259283596447904</v>
      </c>
      <c r="BD325" s="12">
        <v>6.6170713911725604E-2</v>
      </c>
      <c r="BE325" s="11">
        <v>0.35751428472687002</v>
      </c>
      <c r="BF325" s="12">
        <v>1.89104061264758E-2</v>
      </c>
      <c r="BG325" s="10">
        <v>0.15272755712310601</v>
      </c>
      <c r="BH325" s="11">
        <v>0.19748517939935401</v>
      </c>
      <c r="BI325" s="12">
        <v>8.9076246831467695E-3</v>
      </c>
      <c r="BJ325" s="11">
        <v>0.27816165289802303</v>
      </c>
      <c r="BK325" s="12">
        <v>1.39409497310992E-2</v>
      </c>
      <c r="BL325" s="12">
        <v>0.11169447784773801</v>
      </c>
      <c r="BM325" s="12">
        <v>4.0707288630919304E-3</v>
      </c>
      <c r="BN325" s="11">
        <v>0.19746949916671</v>
      </c>
      <c r="BO325" s="11">
        <v>0.189939687527416</v>
      </c>
      <c r="BP325" s="12">
        <v>8.5193665561995504E-3</v>
      </c>
      <c r="BQ325" s="11">
        <v>0.27100349725246398</v>
      </c>
      <c r="BR325" s="11">
        <v>0.26768618007043099</v>
      </c>
      <c r="BS325" s="12">
        <v>1.44501890576063E-2</v>
      </c>
      <c r="BT325" s="10">
        <v>0.12650543982256199</v>
      </c>
      <c r="BU325" s="12">
        <v>0.10292262546281999</v>
      </c>
      <c r="BV325" s="12">
        <v>2.9588912241685799E-3</v>
      </c>
      <c r="BW325" s="10">
        <v>0.172880987320468</v>
      </c>
      <c r="BX325" s="11">
        <v>0.20506451588438901</v>
      </c>
      <c r="BY325" s="10">
        <v>0.175058771170198</v>
      </c>
      <c r="BZ325" s="11">
        <v>0.19562021062909399</v>
      </c>
      <c r="CA325" s="12">
        <v>0.108455002725212</v>
      </c>
      <c r="CB325" s="10">
        <v>0.16937138037764801</v>
      </c>
      <c r="CC325" s="11">
        <v>0.19828647225446899</v>
      </c>
      <c r="CD325" s="11">
        <v>0.18903772848557801</v>
      </c>
      <c r="CE325" s="10">
        <v>0.141129145235245</v>
      </c>
      <c r="CF325" s="12">
        <v>0.14450514947613499</v>
      </c>
      <c r="CG325" s="11">
        <v>0.28269508840030899</v>
      </c>
      <c r="CH325" s="11">
        <v>0.22754153428182899</v>
      </c>
      <c r="CI325" s="12">
        <v>0.14138438852942201</v>
      </c>
      <c r="CJ325" s="10">
        <v>0.14650351804607301</v>
      </c>
      <c r="CK325" s="11">
        <v>0.17389301804590501</v>
      </c>
      <c r="CL325" s="11">
        <v>0.200809694680637</v>
      </c>
      <c r="CM325" s="10">
        <v>0.14515778626513401</v>
      </c>
      <c r="CN325" s="12">
        <v>0.115369412241963</v>
      </c>
      <c r="CO325" s="10">
        <v>0.16417022886682001</v>
      </c>
      <c r="CP325" s="10">
        <v>0.163298605393734</v>
      </c>
      <c r="CQ325" s="12">
        <v>0.11590159919675801</v>
      </c>
      <c r="CR325" s="11">
        <v>0.230230214337381</v>
      </c>
      <c r="CS325" s="12">
        <v>0.14172023055444</v>
      </c>
      <c r="CT325" s="12">
        <v>0.13267669892520001</v>
      </c>
      <c r="CU325" s="11">
        <v>0.17603548276617501</v>
      </c>
      <c r="CV325" s="11">
        <v>0.274263282861748</v>
      </c>
      <c r="CW325" s="12">
        <v>8.2559652639076393E-3</v>
      </c>
      <c r="CX325" s="12">
        <v>7.2019642465988701E-2</v>
      </c>
      <c r="CY325" s="11">
        <v>0.37247485856010198</v>
      </c>
      <c r="CZ325" s="11">
        <v>0.35699830370452901</v>
      </c>
      <c r="DA325" s="11">
        <v>0.21862058570679299</v>
      </c>
      <c r="DB325" s="12">
        <v>9.8101095432989394E-2</v>
      </c>
      <c r="DC325" s="12">
        <v>3.2775445477600099E-2</v>
      </c>
      <c r="DD325" s="12">
        <v>1.26324148340069E-2</v>
      </c>
      <c r="DE325" s="12">
        <v>4.5670163655458203E-3</v>
      </c>
      <c r="DF325" s="12">
        <v>8.9508169338582307E-3</v>
      </c>
      <c r="DG325" s="10">
        <v>0.100159575113969</v>
      </c>
      <c r="DH325" s="11">
        <v>0.50975655609233905</v>
      </c>
      <c r="DI325" s="11">
        <v>0.47645642863976501</v>
      </c>
      <c r="DJ325" s="11">
        <v>0.32193366701381398</v>
      </c>
      <c r="DK325" s="10">
        <v>0.14557663218338401</v>
      </c>
      <c r="DL325" s="12">
        <v>5.5219567162138501E-2</v>
      </c>
      <c r="DM325" s="12">
        <v>2.0222113455015199E-2</v>
      </c>
      <c r="DN325" s="12">
        <v>9.25755615837804E-3</v>
      </c>
      <c r="DO325" s="12">
        <v>7.7332609368168997E-3</v>
      </c>
      <c r="DP325" s="12">
        <v>3.5375481863744701E-2</v>
      </c>
      <c r="DQ325" s="11">
        <v>0.22285702238199201</v>
      </c>
      <c r="DR325" s="11">
        <v>0.23186019441973399</v>
      </c>
      <c r="DS325" s="12">
        <v>0.105627211488429</v>
      </c>
      <c r="DT325" s="12">
        <v>5.0165106660351698E-2</v>
      </c>
      <c r="DU325" s="12">
        <v>1.0381476899712401E-2</v>
      </c>
      <c r="DV325" s="12">
        <v>5.63921551644963E-3</v>
      </c>
      <c r="DW325" s="12">
        <v>0</v>
      </c>
      <c r="DX325" s="12">
        <v>2.4058316247959899E-3</v>
      </c>
      <c r="DY325" s="12">
        <v>1.1449536010729599E-2</v>
      </c>
      <c r="DZ325" s="12">
        <v>8.8152800113314805E-2</v>
      </c>
      <c r="EA325" s="11">
        <v>0.28833256960001602</v>
      </c>
      <c r="EB325" s="11">
        <v>0.36373234653974801</v>
      </c>
      <c r="EC325" s="12">
        <v>4.0512588981001303E-2</v>
      </c>
      <c r="ED325" s="12">
        <v>5.16081841824244E-3</v>
      </c>
      <c r="EE325" s="12">
        <v>1.8724273614356999E-2</v>
      </c>
      <c r="EF325" s="10">
        <v>0.13794662299340499</v>
      </c>
      <c r="EG325" s="11">
        <v>0.39846101339017398</v>
      </c>
      <c r="EH325" s="11">
        <v>0.501528086978131</v>
      </c>
      <c r="EI325" s="12">
        <v>5.5083975663107E-2</v>
      </c>
      <c r="EJ325" s="12">
        <v>0</v>
      </c>
      <c r="EK325" s="12">
        <v>4.0935222517821798E-3</v>
      </c>
      <c r="EL325" s="12">
        <v>4.0483523022635401E-2</v>
      </c>
      <c r="EM325" s="10">
        <v>0.156265433492767</v>
      </c>
      <c r="EN325" s="11">
        <v>0.234611052634453</v>
      </c>
      <c r="EO325" s="12">
        <v>2.1675600867588098E-2</v>
      </c>
      <c r="EP325" s="12">
        <v>8.2559652639076393E-3</v>
      </c>
      <c r="EQ325" s="10">
        <v>0.14485698465674199</v>
      </c>
      <c r="ER325" s="11">
        <v>0.41418825809408499</v>
      </c>
      <c r="ES325" s="11">
        <v>0.200407842793659</v>
      </c>
      <c r="ET325" s="12">
        <v>5.9841811284755499E-2</v>
      </c>
      <c r="EU325" s="12">
        <v>1.22071620206928E-2</v>
      </c>
      <c r="EV325" s="12">
        <v>4.5670163655458203E-3</v>
      </c>
      <c r="EW325" s="12">
        <v>8.9508169338582307E-3</v>
      </c>
      <c r="EX325" s="11">
        <v>0.22303725906737101</v>
      </c>
      <c r="EY325" s="11">
        <v>0.54237904495307399</v>
      </c>
      <c r="EZ325" s="11">
        <v>0.30622280709087402</v>
      </c>
      <c r="FA325" s="12">
        <v>9.2041573515222005E-2</v>
      </c>
      <c r="FB325" s="12">
        <v>1.75343260315091E-2</v>
      </c>
      <c r="FC325" s="12">
        <v>9.25755615837804E-3</v>
      </c>
      <c r="FD325" s="12">
        <v>7.7332609368168997E-3</v>
      </c>
      <c r="FE325" s="12">
        <v>5.4274040970903902E-2</v>
      </c>
      <c r="FF325" s="11">
        <v>0.28638807825663898</v>
      </c>
      <c r="FG325" s="12">
        <v>8.3162711503348599E-2</v>
      </c>
      <c r="FH325" s="12">
        <v>2.73461521606197E-2</v>
      </c>
      <c r="FI325" s="12">
        <v>7.15508762057289E-3</v>
      </c>
      <c r="FJ325" s="12">
        <v>0</v>
      </c>
    </row>
    <row r="326" spans="1:166" x14ac:dyDescent="0.35">
      <c r="A326" s="13" t="s">
        <v>134</v>
      </c>
      <c r="B326" s="10">
        <v>0.13318230975908901</v>
      </c>
      <c r="C326" s="11">
        <v>0.20171641347160399</v>
      </c>
      <c r="D326" s="12">
        <v>6.0941618904536601E-2</v>
      </c>
      <c r="E326" s="12">
        <v>3.0605859186874699E-2</v>
      </c>
      <c r="F326" s="12">
        <v>5.4659255688123402E-2</v>
      </c>
      <c r="G326" s="10">
        <v>0.113531363800534</v>
      </c>
      <c r="H326" s="10">
        <v>0.114620441890648</v>
      </c>
      <c r="I326" s="11">
        <v>0.163741675512805</v>
      </c>
      <c r="J326" s="11">
        <v>0.22773668253631599</v>
      </c>
      <c r="K326" s="11">
        <v>0.25355082270430201</v>
      </c>
      <c r="L326" s="12">
        <v>2.08881261148781E-2</v>
      </c>
      <c r="M326" s="10">
        <v>0.127964952527646</v>
      </c>
      <c r="N326" s="10">
        <v>0.14979795740469301</v>
      </c>
      <c r="O326" s="12">
        <v>3.86126150770962E-2</v>
      </c>
      <c r="P326" s="12">
        <v>6.3462334037364898E-2</v>
      </c>
      <c r="Q326" s="10">
        <v>0.17150661450843699</v>
      </c>
      <c r="R326" s="10">
        <v>0.163932290096826</v>
      </c>
      <c r="S326" s="11">
        <v>0.270399814501328</v>
      </c>
      <c r="T326" s="11">
        <v>0.363037077668945</v>
      </c>
      <c r="U326" s="11">
        <v>0.35811511073804297</v>
      </c>
      <c r="V326" s="12">
        <v>2.7174774923842199E-2</v>
      </c>
      <c r="W326" s="11">
        <v>0.19916386479395301</v>
      </c>
      <c r="X326" s="11">
        <v>0.20971927013678099</v>
      </c>
      <c r="Y326" s="12">
        <v>2.2963243107436498E-2</v>
      </c>
      <c r="Z326" s="12">
        <v>4.1815413612644597E-2</v>
      </c>
      <c r="AA326" s="12">
        <v>5.4091580597337E-2</v>
      </c>
      <c r="AB326" s="12">
        <v>6.5572738805067199E-2</v>
      </c>
      <c r="AC326" s="12">
        <v>4.8104808256649499E-2</v>
      </c>
      <c r="AD326" s="12">
        <v>7.9884037515571202E-2</v>
      </c>
      <c r="AE326" s="10">
        <v>0.14322686204055601</v>
      </c>
      <c r="AF326" s="12">
        <v>7.3249677547007801E-3</v>
      </c>
      <c r="AG326" s="12">
        <v>5.4341980040406301E-2</v>
      </c>
      <c r="AH326" s="12">
        <v>8.2892447850345802E-2</v>
      </c>
      <c r="AI326" s="11">
        <v>0.14711656681597701</v>
      </c>
      <c r="AJ326" s="11">
        <v>0.22361925007793901</v>
      </c>
      <c r="AK326" s="12">
        <v>6.7469295655412001E-2</v>
      </c>
      <c r="AL326" s="12">
        <v>6.0155559530917203E-2</v>
      </c>
      <c r="AM326" s="12">
        <v>8.9377721328088397E-2</v>
      </c>
      <c r="AN326" s="12">
        <v>2.5154995751268599E-2</v>
      </c>
      <c r="AO326" s="12">
        <v>1.19297254016519E-2</v>
      </c>
      <c r="AP326" s="12">
        <v>1.6690711902624202E-2</v>
      </c>
      <c r="AQ326" s="12">
        <v>3.8153806633618101E-2</v>
      </c>
      <c r="AR326" s="10">
        <v>0.13801144897175099</v>
      </c>
      <c r="AS326" s="12">
        <v>2.3507339201526999E-2</v>
      </c>
      <c r="AT326" s="12">
        <v>1.45174390371619E-2</v>
      </c>
      <c r="AU326" s="12">
        <v>9.34613296774012E-2</v>
      </c>
      <c r="AV326" s="12">
        <v>3.23288721544462E-2</v>
      </c>
      <c r="AW326" s="12">
        <v>1.2933013664647599E-2</v>
      </c>
      <c r="AX326" s="10">
        <v>0.14527201062883999</v>
      </c>
      <c r="AY326" s="12">
        <v>7.1959976583456601E-3</v>
      </c>
      <c r="AZ326" s="12">
        <v>5.0573422595800201E-3</v>
      </c>
      <c r="BA326" s="12">
        <v>3.9489530986140699E-2</v>
      </c>
      <c r="BB326" s="12">
        <v>8.4659355263922501E-2</v>
      </c>
      <c r="BC326" s="11">
        <v>0.17531702500026899</v>
      </c>
      <c r="BD326" s="10">
        <v>0.120422328011059</v>
      </c>
      <c r="BE326" s="11">
        <v>0.26949154106926898</v>
      </c>
      <c r="BF326" s="12">
        <v>4.8578942449595701E-2</v>
      </c>
      <c r="BG326" s="12">
        <v>7.2341421137900694E-2</v>
      </c>
      <c r="BH326" s="11">
        <v>0.15680518369806701</v>
      </c>
      <c r="BI326" s="12">
        <v>4.2761402300971398E-2</v>
      </c>
      <c r="BJ326" s="11">
        <v>0.23943175483545601</v>
      </c>
      <c r="BK326" s="12">
        <v>5.1793043266810702E-2</v>
      </c>
      <c r="BL326" s="12">
        <v>6.8997246545534699E-2</v>
      </c>
      <c r="BM326" s="12">
        <v>3.1569975604195298E-2</v>
      </c>
      <c r="BN326" s="10">
        <v>0.114545165434704</v>
      </c>
      <c r="BO326" s="11">
        <v>0.16983788785314199</v>
      </c>
      <c r="BP326" s="12">
        <v>4.4008649585089897E-2</v>
      </c>
      <c r="BQ326" s="10">
        <v>0.15696354327586801</v>
      </c>
      <c r="BR326" s="11">
        <v>0.26054426590865098</v>
      </c>
      <c r="BS326" s="12">
        <v>5.3479539583375299E-2</v>
      </c>
      <c r="BT326" s="12">
        <v>7.1301968040130406E-2</v>
      </c>
      <c r="BU326" s="12">
        <v>6.88491832539323E-2</v>
      </c>
      <c r="BV326" s="12">
        <v>3.2551060175163397E-2</v>
      </c>
      <c r="BW326" s="10">
        <v>0.141656551399342</v>
      </c>
      <c r="BX326" s="11">
        <v>0.19776901418689499</v>
      </c>
      <c r="BY326" s="10">
        <v>0.14565411795584399</v>
      </c>
      <c r="BZ326" s="11">
        <v>0.18750041209761001</v>
      </c>
      <c r="CA326" s="10">
        <v>0.118650289348817</v>
      </c>
      <c r="CB326" s="11">
        <v>0.15226429937118899</v>
      </c>
      <c r="CC326" s="10">
        <v>0.14331037051540901</v>
      </c>
      <c r="CD326" s="10">
        <v>0.1231153290255</v>
      </c>
      <c r="CE326" s="10">
        <v>0.13060892663161899</v>
      </c>
      <c r="CF326" s="10">
        <v>0.128405103623493</v>
      </c>
      <c r="CG326" s="10">
        <v>0.14438171368038599</v>
      </c>
      <c r="CH326" s="10">
        <v>0.12584754204134799</v>
      </c>
      <c r="CI326" s="11">
        <v>0.17652966436455</v>
      </c>
      <c r="CJ326" s="11">
        <v>0.22589969662555501</v>
      </c>
      <c r="CK326" s="11">
        <v>0.14368786810582701</v>
      </c>
      <c r="CL326" s="11">
        <v>0.170776839329912</v>
      </c>
      <c r="CM326" s="12">
        <v>0.114768701100553</v>
      </c>
      <c r="CN326" s="12">
        <v>0.103943747109164</v>
      </c>
      <c r="CO326" s="10">
        <v>0.13746586228705401</v>
      </c>
      <c r="CP326" s="10">
        <v>0.14328730588372399</v>
      </c>
      <c r="CQ326" s="12">
        <v>7.7586597586585399E-2</v>
      </c>
      <c r="CR326" s="11">
        <v>0.18207532586122499</v>
      </c>
      <c r="CS326" s="10">
        <v>0.128910296374596</v>
      </c>
      <c r="CT326" s="12">
        <v>0.110959820518052</v>
      </c>
      <c r="CU326" s="11">
        <v>0.147875430200481</v>
      </c>
      <c r="CV326" s="11">
        <v>0.23037781421636599</v>
      </c>
      <c r="CW326" s="12">
        <v>1.45863627018519E-2</v>
      </c>
      <c r="CX326" s="12">
        <v>2.7043450945069099E-2</v>
      </c>
      <c r="CY326" s="11">
        <v>0.25328433811398898</v>
      </c>
      <c r="CZ326" s="11">
        <v>0.22953136496387699</v>
      </c>
      <c r="DA326" s="11">
        <v>0.16324784910534501</v>
      </c>
      <c r="DB326" s="10">
        <v>0.11479194005382</v>
      </c>
      <c r="DC326" s="10">
        <v>0.111388409103834</v>
      </c>
      <c r="DD326" s="12">
        <v>5.6479173204732697E-2</v>
      </c>
      <c r="DE326" s="12">
        <v>3.04426895773947E-2</v>
      </c>
      <c r="DF326" s="12">
        <v>1.6630936281647499E-2</v>
      </c>
      <c r="DG326" s="12">
        <v>3.7476905981015399E-2</v>
      </c>
      <c r="DH326" s="11">
        <v>0.35811511073804297</v>
      </c>
      <c r="DI326" s="11">
        <v>0.36476608304123298</v>
      </c>
      <c r="DJ326" s="11">
        <v>0.270504260571998</v>
      </c>
      <c r="DK326" s="10">
        <v>0.16299610081515001</v>
      </c>
      <c r="DL326" s="10">
        <v>0.17017000434382801</v>
      </c>
      <c r="DM326" s="12">
        <v>6.6385184899679303E-2</v>
      </c>
      <c r="DN326" s="12">
        <v>3.8020390818812103E-2</v>
      </c>
      <c r="DO326" s="12">
        <v>6.3859044905404802E-3</v>
      </c>
      <c r="DP326" s="12">
        <v>8.2477005980210807E-3</v>
      </c>
      <c r="DQ326" s="10">
        <v>0.13972471931970501</v>
      </c>
      <c r="DR326" s="12">
        <v>8.4860238197836696E-2</v>
      </c>
      <c r="DS326" s="12">
        <v>4.77850232740148E-2</v>
      </c>
      <c r="DT326" s="12">
        <v>6.6150134492476795E-2</v>
      </c>
      <c r="DU326" s="12">
        <v>5.2738165834596701E-2</v>
      </c>
      <c r="DV326" s="12">
        <v>4.24997897392883E-2</v>
      </c>
      <c r="DW326" s="12">
        <v>2.3064543967020599E-2</v>
      </c>
      <c r="DX326" s="12">
        <v>1.7400726166255601E-2</v>
      </c>
      <c r="DY326" s="12">
        <v>6.4345877629562898E-2</v>
      </c>
      <c r="DZ326" s="10">
        <v>0.121657934189116</v>
      </c>
      <c r="EA326" s="11">
        <v>0.19636955370658299</v>
      </c>
      <c r="EB326" s="11">
        <v>0.24630953701394501</v>
      </c>
      <c r="EC326" s="12">
        <v>2.08881261148781E-2</v>
      </c>
      <c r="ED326" s="12">
        <v>3.0830768880111398E-2</v>
      </c>
      <c r="EE326" s="12">
        <v>8.4634507366087894E-2</v>
      </c>
      <c r="EF326" s="11">
        <v>0.18432478134916899</v>
      </c>
      <c r="EG326" s="11">
        <v>0.31482515585925203</v>
      </c>
      <c r="EH326" s="11">
        <v>0.35568264605670202</v>
      </c>
      <c r="EI326" s="12">
        <v>2.7174774923842199E-2</v>
      </c>
      <c r="EJ326" s="12">
        <v>0</v>
      </c>
      <c r="EK326" s="12">
        <v>4.1322780215573202E-2</v>
      </c>
      <c r="EL326" s="12">
        <v>6.1677733983111299E-2</v>
      </c>
      <c r="EM326" s="12">
        <v>5.4145120782122802E-2</v>
      </c>
      <c r="EN326" s="10">
        <v>0.144299231756815</v>
      </c>
      <c r="EO326" s="12">
        <v>7.3249677547007801E-3</v>
      </c>
      <c r="EP326" s="12">
        <v>1.45863627018519E-2</v>
      </c>
      <c r="EQ326" s="12">
        <v>8.2459646100882994E-2</v>
      </c>
      <c r="ER326" s="11">
        <v>0.27523787345845602</v>
      </c>
      <c r="ES326" s="11">
        <v>0.15622814156897499</v>
      </c>
      <c r="ET326" s="10">
        <v>0.116875528484239</v>
      </c>
      <c r="EU326" s="12">
        <v>5.2125539677091499E-2</v>
      </c>
      <c r="EV326" s="12">
        <v>3.04426895773947E-2</v>
      </c>
      <c r="EW326" s="12">
        <v>1.6630936281647499E-2</v>
      </c>
      <c r="EX326" s="10">
        <v>0.12495681211580199</v>
      </c>
      <c r="EY326" s="11">
        <v>0.41494958307975599</v>
      </c>
      <c r="EZ326" s="11">
        <v>0.25345144382364998</v>
      </c>
      <c r="FA326" s="11">
        <v>0.17287475567323199</v>
      </c>
      <c r="FB326" s="12">
        <v>6.2360236079450002E-2</v>
      </c>
      <c r="FC326" s="12">
        <v>3.8020390818812103E-2</v>
      </c>
      <c r="FD326" s="12">
        <v>6.3859044905404802E-3</v>
      </c>
      <c r="FE326" s="12">
        <v>3.4386934692483703E-2</v>
      </c>
      <c r="FF326" s="10">
        <v>0.13215924163193901</v>
      </c>
      <c r="FG326" s="12">
        <v>4.9454826699273098E-2</v>
      </c>
      <c r="FH326" s="12">
        <v>6.0378199683763803E-2</v>
      </c>
      <c r="FI326" s="12">
        <v>3.8014473245423501E-2</v>
      </c>
      <c r="FJ326" s="12">
        <v>2.3064543967020599E-2</v>
      </c>
    </row>
    <row r="327" spans="1:166" x14ac:dyDescent="0.35">
      <c r="A327" s="13" t="s">
        <v>137</v>
      </c>
      <c r="B327" s="10">
        <v>9.0929557080100004E-2</v>
      </c>
      <c r="C327" s="10">
        <v>8.7649741426898201E-2</v>
      </c>
      <c r="D327" s="10">
        <v>9.3498547835971599E-2</v>
      </c>
      <c r="E327" s="12">
        <v>3.2093746237172901E-3</v>
      </c>
      <c r="F327" s="12">
        <v>0</v>
      </c>
      <c r="G327" s="12">
        <v>0</v>
      </c>
      <c r="H327" s="12">
        <v>7.8604045470878695E-3</v>
      </c>
      <c r="I327" s="12">
        <v>7.0392190375335303E-3</v>
      </c>
      <c r="J327" s="12">
        <v>1.13703674663978E-2</v>
      </c>
      <c r="K327" s="11">
        <v>0.153075471050031</v>
      </c>
      <c r="L327" s="11">
        <v>0.62460086873948095</v>
      </c>
      <c r="M327" s="12">
        <v>5.3900709655831901E-3</v>
      </c>
      <c r="N327" s="11">
        <v>0.363346012004652</v>
      </c>
      <c r="O327" s="12">
        <v>0</v>
      </c>
      <c r="P327" s="12">
        <v>0</v>
      </c>
      <c r="Q327" s="12">
        <v>0</v>
      </c>
      <c r="R327" s="12">
        <v>4.3144446909379004E-3</v>
      </c>
      <c r="S327" s="12">
        <v>7.7102514145823897E-3</v>
      </c>
      <c r="T327" s="12">
        <v>1.38682770700714E-2</v>
      </c>
      <c r="U327" s="10">
        <v>0.12127581110253</v>
      </c>
      <c r="V327" s="11">
        <v>0.62342732647135002</v>
      </c>
      <c r="W327" s="12">
        <v>5.1061369315963598E-3</v>
      </c>
      <c r="X327" s="11">
        <v>0.34644387968813201</v>
      </c>
      <c r="Y327" s="12">
        <v>6.27278987459539E-3</v>
      </c>
      <c r="Z327" s="12">
        <v>0</v>
      </c>
      <c r="AA327" s="12">
        <v>0</v>
      </c>
      <c r="AB327" s="12">
        <v>1.14187722192094E-2</v>
      </c>
      <c r="AC327" s="12">
        <v>6.3479829246733998E-3</v>
      </c>
      <c r="AD327" s="12">
        <v>8.8204909588753006E-3</v>
      </c>
      <c r="AE327" s="11">
        <v>0.188139540842094</v>
      </c>
      <c r="AF327" s="11">
        <v>0.63267317693427205</v>
      </c>
      <c r="AG327" s="12">
        <v>5.7088627675309402E-3</v>
      </c>
      <c r="AH327" s="11">
        <v>0.38549276143113798</v>
      </c>
      <c r="AI327" s="12">
        <v>9.5333011900542407E-3</v>
      </c>
      <c r="AJ327" s="12">
        <v>6.7150055079859602E-3</v>
      </c>
      <c r="AK327" s="12">
        <v>1.24987028200264E-2</v>
      </c>
      <c r="AL327" s="11">
        <v>0.51751161481904295</v>
      </c>
      <c r="AM327" s="11">
        <v>0.50276046637665395</v>
      </c>
      <c r="AN327" s="11">
        <v>0.53756326483807904</v>
      </c>
      <c r="AO327" s="11">
        <v>0.60916533239981896</v>
      </c>
      <c r="AP327" s="11">
        <v>0.68761878701048496</v>
      </c>
      <c r="AQ327" s="11">
        <v>0.57609807884225095</v>
      </c>
      <c r="AR327" s="11">
        <v>0.29615676259567802</v>
      </c>
      <c r="AS327" s="11">
        <v>0.62301155458221902</v>
      </c>
      <c r="AT327" s="11">
        <v>0.65180672073549795</v>
      </c>
      <c r="AU327" s="11">
        <v>0.421048746245483</v>
      </c>
      <c r="AV327" s="11">
        <v>0.622416221720411</v>
      </c>
      <c r="AW327" s="11">
        <v>0.68934664678243096</v>
      </c>
      <c r="AX327" s="11">
        <v>0.36633373042734002</v>
      </c>
      <c r="AY327" s="11">
        <v>0.627774209374801</v>
      </c>
      <c r="AZ327" s="11">
        <v>0.62086193594706796</v>
      </c>
      <c r="BA327" s="11">
        <v>0.47815096894375297</v>
      </c>
      <c r="BB327" s="12">
        <v>2.9514114953285201E-3</v>
      </c>
      <c r="BC327" s="11">
        <v>0.16732503114445499</v>
      </c>
      <c r="BD327" s="12">
        <v>1.29462430727131E-3</v>
      </c>
      <c r="BE327" s="11">
        <v>0.15964426659237901</v>
      </c>
      <c r="BF327" s="12">
        <v>4.5828976674929904E-3</v>
      </c>
      <c r="BG327" s="11">
        <v>0.17548895105213999</v>
      </c>
      <c r="BH327" s="11">
        <v>0.114325142574479</v>
      </c>
      <c r="BI327" s="12">
        <v>1.37863806913304E-3</v>
      </c>
      <c r="BJ327" s="11">
        <v>0.109699271889382</v>
      </c>
      <c r="BK327" s="12">
        <v>0</v>
      </c>
      <c r="BL327" s="11">
        <v>0.11839707902557101</v>
      </c>
      <c r="BM327" s="12">
        <v>2.7159534318514701E-3</v>
      </c>
      <c r="BN327" s="11">
        <v>0.37788895915403697</v>
      </c>
      <c r="BO327" s="12">
        <v>7.6087311827234697E-3</v>
      </c>
      <c r="BP327" s="12">
        <v>6.8844586499114803E-4</v>
      </c>
      <c r="BQ327" s="11">
        <v>0.38708078407014801</v>
      </c>
      <c r="BR327" s="12">
        <v>8.0767625182650293E-3</v>
      </c>
      <c r="BS327" s="12">
        <v>0</v>
      </c>
      <c r="BT327" s="11">
        <v>0.37374463523767898</v>
      </c>
      <c r="BU327" s="12">
        <v>7.1158789260438804E-3</v>
      </c>
      <c r="BV327" s="12">
        <v>1.33955450178389E-3</v>
      </c>
      <c r="BW327" s="12">
        <v>8.1898290786875105E-3</v>
      </c>
      <c r="BX327" s="12">
        <v>7.7888226201534103E-3</v>
      </c>
      <c r="BY327" s="12">
        <v>6.81979758463908E-3</v>
      </c>
      <c r="BZ327" s="12">
        <v>8.49361268690574E-3</v>
      </c>
      <c r="CA327" s="10">
        <v>9.9341406724093501E-2</v>
      </c>
      <c r="CB327" s="12">
        <v>1.5726881000071399E-2</v>
      </c>
      <c r="CC327" s="12">
        <v>7.1692247030853903E-3</v>
      </c>
      <c r="CD327" s="12">
        <v>4.3590848085878903E-2</v>
      </c>
      <c r="CE327" s="12">
        <v>6.3871213649509498E-2</v>
      </c>
      <c r="CF327" s="11">
        <v>0.13397699934510399</v>
      </c>
      <c r="CG327" s="12">
        <v>3.5468214752280701E-2</v>
      </c>
      <c r="CH327" s="12">
        <v>3.6910051948572102E-2</v>
      </c>
      <c r="CI327" s="12">
        <v>1.6910317971217202E-2</v>
      </c>
      <c r="CJ327" s="12">
        <v>1.6039247353189501E-2</v>
      </c>
      <c r="CK327" s="11">
        <v>9.7012726336628399E-2</v>
      </c>
      <c r="CL327" s="10">
        <v>9.4074562514678106E-2</v>
      </c>
      <c r="CM327" s="10">
        <v>0.100149399544073</v>
      </c>
      <c r="CN327" s="12">
        <v>7.3999174177383206E-2</v>
      </c>
      <c r="CO327" s="10">
        <v>8.2418999578763599E-2</v>
      </c>
      <c r="CP327" s="11">
        <v>0.107309536118948</v>
      </c>
      <c r="CQ327" s="10">
        <v>6.6738718201465694E-2</v>
      </c>
      <c r="CR327" s="12">
        <v>5.2003205552035699E-2</v>
      </c>
      <c r="CS327" s="12">
        <v>1.28157808660407E-2</v>
      </c>
      <c r="CT327" s="11">
        <v>0.21740648426172901</v>
      </c>
      <c r="CU327" s="12">
        <v>5.2962741918336897E-3</v>
      </c>
      <c r="CV327" s="12">
        <v>3.7462842973982301E-2</v>
      </c>
      <c r="CW327" s="11">
        <v>0.66001910346166504</v>
      </c>
      <c r="CX327" s="11">
        <v>0.590005672865204</v>
      </c>
      <c r="CY327" s="11">
        <v>0.15497841255637701</v>
      </c>
      <c r="CZ327" s="12">
        <v>1.1310833970928399E-2</v>
      </c>
      <c r="DA327" s="12">
        <v>7.0179895476205397E-3</v>
      </c>
      <c r="DB327" s="12">
        <v>7.8721654940827907E-3</v>
      </c>
      <c r="DC327" s="12">
        <v>0</v>
      </c>
      <c r="DD327" s="12">
        <v>0</v>
      </c>
      <c r="DE327" s="12">
        <v>3.1922644226662598E-3</v>
      </c>
      <c r="DF327" s="11">
        <v>0.70048612863039506</v>
      </c>
      <c r="DG327" s="11">
        <v>0.54813502488260002</v>
      </c>
      <c r="DH327" s="10">
        <v>0.12127581110253</v>
      </c>
      <c r="DI327" s="12">
        <v>1.3934326316921101E-2</v>
      </c>
      <c r="DJ327" s="12">
        <v>7.7132296173064501E-3</v>
      </c>
      <c r="DK327" s="12">
        <v>4.2898056349370602E-3</v>
      </c>
      <c r="DL327" s="12">
        <v>0</v>
      </c>
      <c r="DM327" s="12">
        <v>0</v>
      </c>
      <c r="DN327" s="12">
        <v>0</v>
      </c>
      <c r="DO327" s="11">
        <v>0.62694956566531301</v>
      </c>
      <c r="DP327" s="11">
        <v>0.63829725392868997</v>
      </c>
      <c r="DQ327" s="11">
        <v>0.19314022100087</v>
      </c>
      <c r="DR327" s="12">
        <v>8.6783003904292201E-3</v>
      </c>
      <c r="DS327" s="12">
        <v>6.3057836168931604E-3</v>
      </c>
      <c r="DT327" s="12">
        <v>1.1519319336121599E-2</v>
      </c>
      <c r="DU327" s="12">
        <v>0</v>
      </c>
      <c r="DV327" s="12">
        <v>0</v>
      </c>
      <c r="DW327" s="12">
        <v>6.3004618808235099E-3</v>
      </c>
      <c r="DX327" s="12">
        <v>2.9885365295663001E-3</v>
      </c>
      <c r="DY327" s="12">
        <v>7.0542862654759204E-4</v>
      </c>
      <c r="DZ327" s="12">
        <v>4.9333761223544197E-3</v>
      </c>
      <c r="EA327" s="12">
        <v>1.06750538898122E-2</v>
      </c>
      <c r="EB327" s="11">
        <v>0.12617824748318299</v>
      </c>
      <c r="EC327" s="11">
        <v>0.62460086873948095</v>
      </c>
      <c r="ED327" s="12">
        <v>0</v>
      </c>
      <c r="EE327" s="12">
        <v>0</v>
      </c>
      <c r="EF327" s="12">
        <v>2.7629177006627502E-3</v>
      </c>
      <c r="EG327" s="12">
        <v>1.1980754760612699E-2</v>
      </c>
      <c r="EH327" s="10">
        <v>0.106246211521003</v>
      </c>
      <c r="EI327" s="11">
        <v>0.62342732647135002</v>
      </c>
      <c r="EJ327" s="12">
        <v>0</v>
      </c>
      <c r="EK327" s="12">
        <v>1.42470591350807E-3</v>
      </c>
      <c r="EL327" s="12">
        <v>7.0217518642818801E-3</v>
      </c>
      <c r="EM327" s="12">
        <v>9.2526699980516793E-3</v>
      </c>
      <c r="EN327" s="11">
        <v>0.144999197613153</v>
      </c>
      <c r="EO327" s="11">
        <v>0.63267317693427205</v>
      </c>
      <c r="EP327" s="11">
        <v>0.66001910346166504</v>
      </c>
      <c r="EQ327" s="11">
        <v>0.44776056400556502</v>
      </c>
      <c r="ER327" s="12">
        <v>2.5710860903211698E-2</v>
      </c>
      <c r="ES327" s="12">
        <v>1.0795927305331399E-2</v>
      </c>
      <c r="ET327" s="12">
        <v>6.5241542961101001E-4</v>
      </c>
      <c r="EU327" s="12">
        <v>0</v>
      </c>
      <c r="EV327" s="12">
        <v>3.1922644226662598E-3</v>
      </c>
      <c r="EW327" s="11">
        <v>0.70048612863039506</v>
      </c>
      <c r="EX327" s="11">
        <v>0.40605654628044902</v>
      </c>
      <c r="EY327" s="12">
        <v>1.92864450774278E-2</v>
      </c>
      <c r="EZ327" s="12">
        <v>7.7337707865129902E-3</v>
      </c>
      <c r="FA327" s="12">
        <v>0</v>
      </c>
      <c r="FB327" s="12">
        <v>0</v>
      </c>
      <c r="FC327" s="12">
        <v>0</v>
      </c>
      <c r="FD327" s="11">
        <v>0.62694956566531301</v>
      </c>
      <c r="FE327" s="11">
        <v>0.49359689161548498</v>
      </c>
      <c r="FF327" s="12">
        <v>3.2907522782933803E-2</v>
      </c>
      <c r="FG327" s="12">
        <v>1.42056031630274E-2</v>
      </c>
      <c r="FH327" s="12">
        <v>1.3132292570234899E-3</v>
      </c>
      <c r="FI327" s="12">
        <v>0</v>
      </c>
      <c r="FJ327" s="12">
        <v>6.3004618808235099E-3</v>
      </c>
    </row>
    <row r="328" spans="1:166" x14ac:dyDescent="0.35">
      <c r="A328" s="13" t="s">
        <v>144</v>
      </c>
      <c r="B328" s="10">
        <v>7.1037978817029696E-2</v>
      </c>
      <c r="C328" s="10">
        <v>6.7944940930972406E-2</v>
      </c>
      <c r="D328" s="10">
        <v>7.4308536302916506E-2</v>
      </c>
      <c r="E328" s="12">
        <v>2.0007168462355601E-2</v>
      </c>
      <c r="F328" s="10">
        <v>6.3711193554129505E-2</v>
      </c>
      <c r="G328" s="10">
        <v>6.5800858019700398E-2</v>
      </c>
      <c r="H328" s="10">
        <v>7.7837081997458396E-2</v>
      </c>
      <c r="I328" s="11">
        <v>0.105739586862273</v>
      </c>
      <c r="J328" s="11">
        <v>0.10290052916622799</v>
      </c>
      <c r="K328" s="10">
        <v>9.2013214181162706E-2</v>
      </c>
      <c r="L328" s="12">
        <v>0</v>
      </c>
      <c r="M328" s="11">
        <v>7.7335881309490304E-2</v>
      </c>
      <c r="N328" s="12">
        <v>5.0981133161449199E-2</v>
      </c>
      <c r="O328" s="12">
        <v>1.5526550862309699E-2</v>
      </c>
      <c r="P328" s="10">
        <v>4.9573741448650198E-2</v>
      </c>
      <c r="Q328" s="10">
        <v>6.4556538562683605E-2</v>
      </c>
      <c r="R328" s="10">
        <v>7.46211338626004E-2</v>
      </c>
      <c r="S328" s="10">
        <v>6.7506702428135001E-2</v>
      </c>
      <c r="T328" s="11">
        <v>0.13806048836382701</v>
      </c>
      <c r="U328" s="10">
        <v>8.7259743078309804E-2</v>
      </c>
      <c r="V328" s="12">
        <v>0</v>
      </c>
      <c r="W328" s="10">
        <v>7.42644046321949E-2</v>
      </c>
      <c r="X328" s="12">
        <v>4.8131895779496697E-2</v>
      </c>
      <c r="Y328" s="12">
        <v>2.4284011741385201E-2</v>
      </c>
      <c r="Z328" s="10">
        <v>7.7222872182560895E-2</v>
      </c>
      <c r="AA328" s="10">
        <v>6.7076610653065402E-2</v>
      </c>
      <c r="AB328" s="10">
        <v>8.1202173281726894E-2</v>
      </c>
      <c r="AC328" s="11">
        <v>0.14513178856137399</v>
      </c>
      <c r="AD328" s="10">
        <v>6.5985785946141906E-2</v>
      </c>
      <c r="AE328" s="10">
        <v>9.6545335758369405E-2</v>
      </c>
      <c r="AF328" s="12">
        <v>0</v>
      </c>
      <c r="AG328" s="10">
        <v>8.0509571779563596E-2</v>
      </c>
      <c r="AH328" s="10">
        <v>5.3683488199967502E-2</v>
      </c>
      <c r="AI328" s="11">
        <v>8.2196234493149903E-2</v>
      </c>
      <c r="AJ328" s="10">
        <v>7.9606602129335693E-2</v>
      </c>
      <c r="AK328" s="11">
        <v>8.4615965162904996E-2</v>
      </c>
      <c r="AL328" s="12">
        <v>1.25597157194435E-2</v>
      </c>
      <c r="AM328" s="12">
        <v>8.1327900762277403E-3</v>
      </c>
      <c r="AN328" s="12">
        <v>1.7800212381689998E-2</v>
      </c>
      <c r="AO328" s="12">
        <v>0</v>
      </c>
      <c r="AP328" s="12">
        <v>0</v>
      </c>
      <c r="AQ328" s="12">
        <v>0</v>
      </c>
      <c r="AR328" s="10">
        <v>3.92094020862572E-2</v>
      </c>
      <c r="AS328" s="12">
        <v>0</v>
      </c>
      <c r="AT328" s="12">
        <v>0</v>
      </c>
      <c r="AU328" s="12">
        <v>2.1716664429904199E-2</v>
      </c>
      <c r="AV328" s="12">
        <v>0</v>
      </c>
      <c r="AW328" s="12">
        <v>0</v>
      </c>
      <c r="AX328" s="12">
        <v>1.40792647928856E-2</v>
      </c>
      <c r="AY328" s="12">
        <v>0</v>
      </c>
      <c r="AZ328" s="12">
        <v>0</v>
      </c>
      <c r="BA328" s="12">
        <v>3.0496111018765398E-2</v>
      </c>
      <c r="BB328" s="12">
        <v>6.0139360662693597E-2</v>
      </c>
      <c r="BC328" s="11">
        <v>8.0501750700521693E-2</v>
      </c>
      <c r="BD328" s="12">
        <v>5.5024403406059401E-2</v>
      </c>
      <c r="BE328" s="10">
        <v>7.8716832568850606E-2</v>
      </c>
      <c r="BF328" s="10">
        <v>6.5280347456635093E-2</v>
      </c>
      <c r="BG328" s="10">
        <v>8.2633559427819206E-2</v>
      </c>
      <c r="BH328" s="11">
        <v>7.7424004660637299E-2</v>
      </c>
      <c r="BI328" s="12">
        <v>4.6594286939336302E-2</v>
      </c>
      <c r="BJ328" s="10">
        <v>7.57649334418143E-2</v>
      </c>
      <c r="BK328" s="12">
        <v>3.6859457151542901E-2</v>
      </c>
      <c r="BL328" s="10">
        <v>7.9286657947359798E-2</v>
      </c>
      <c r="BM328" s="10">
        <v>5.6157795012176E-2</v>
      </c>
      <c r="BN328" s="12">
        <v>3.9130247544490598E-2</v>
      </c>
      <c r="BO328" s="11">
        <v>8.9623486181163295E-2</v>
      </c>
      <c r="BP328" s="12">
        <v>4.3307359553299701E-2</v>
      </c>
      <c r="BQ328" s="12">
        <v>2.62499656350479E-2</v>
      </c>
      <c r="BR328" s="11">
        <v>9.4619084772633796E-2</v>
      </c>
      <c r="BS328" s="12">
        <v>2.9243259264745101E-2</v>
      </c>
      <c r="BT328" s="10">
        <v>5.0610850080431799E-2</v>
      </c>
      <c r="BU328" s="10">
        <v>8.4392999039284003E-2</v>
      </c>
      <c r="BV328" s="10">
        <v>5.6707250679479002E-2</v>
      </c>
      <c r="BW328" s="11">
        <v>9.5419814855072893E-2</v>
      </c>
      <c r="BX328" s="11">
        <v>8.7414675377217102E-2</v>
      </c>
      <c r="BY328" s="11">
        <v>9.0794545730349896E-2</v>
      </c>
      <c r="BZ328" s="11">
        <v>9.1101750114689906E-2</v>
      </c>
      <c r="CA328" s="10">
        <v>6.4090064021769103E-2</v>
      </c>
      <c r="CB328" s="10">
        <v>7.7720083370479198E-2</v>
      </c>
      <c r="CC328" s="11">
        <v>8.8909086919352204E-2</v>
      </c>
      <c r="CD328" s="10">
        <v>6.5598806847997695E-2</v>
      </c>
      <c r="CE328" s="10">
        <v>7.3112988268337301E-2</v>
      </c>
      <c r="CF328" s="10">
        <v>7.0043728978172695E-2</v>
      </c>
      <c r="CG328" s="11">
        <v>9.2459131821720095E-2</v>
      </c>
      <c r="CH328" s="11">
        <v>9.06362550637618E-2</v>
      </c>
      <c r="CI328" s="11">
        <v>8.2974262393876494E-2</v>
      </c>
      <c r="CJ328" s="11">
        <v>9.0049909461923205E-2</v>
      </c>
      <c r="CK328" s="10">
        <v>7.5404009438042305E-2</v>
      </c>
      <c r="CL328" s="11">
        <v>8.8370403874861905E-2</v>
      </c>
      <c r="CM328" s="10">
        <v>6.1561574335108997E-2</v>
      </c>
      <c r="CN328" s="10">
        <v>5.8886653239593002E-2</v>
      </c>
      <c r="CO328" s="12">
        <v>5.8843030354255303E-2</v>
      </c>
      <c r="CP328" s="11">
        <v>8.7912890730992704E-2</v>
      </c>
      <c r="CQ328" s="10">
        <v>6.0737105147289402E-2</v>
      </c>
      <c r="CR328" s="10">
        <v>8.1882864177250506E-2</v>
      </c>
      <c r="CS328" s="11">
        <v>7.8417847794253204E-2</v>
      </c>
      <c r="CT328" s="12">
        <v>5.8603093485392603E-2</v>
      </c>
      <c r="CU328" s="11">
        <v>7.9538459588181398E-2</v>
      </c>
      <c r="CV328" s="11">
        <v>0.12319565300079501</v>
      </c>
      <c r="CW328" s="12">
        <v>0</v>
      </c>
      <c r="CX328" s="12">
        <v>0</v>
      </c>
      <c r="CY328" s="11">
        <v>9.3157066708262806E-2</v>
      </c>
      <c r="CZ328" s="11">
        <v>0.10236175782000501</v>
      </c>
      <c r="DA328" s="11">
        <v>0.105420688205941</v>
      </c>
      <c r="DB328" s="10">
        <v>7.7953543916196494E-2</v>
      </c>
      <c r="DC328" s="10">
        <v>6.5037447210240795E-2</v>
      </c>
      <c r="DD328" s="10">
        <v>6.4588917817276006E-2</v>
      </c>
      <c r="DE328" s="12">
        <v>1.990050385788E-2</v>
      </c>
      <c r="DF328" s="12">
        <v>0</v>
      </c>
      <c r="DG328" s="12">
        <v>0</v>
      </c>
      <c r="DH328" s="10">
        <v>8.7259743078309804E-2</v>
      </c>
      <c r="DI328" s="11">
        <v>0.138718017141919</v>
      </c>
      <c r="DJ328" s="10">
        <v>6.7532777926099102E-2</v>
      </c>
      <c r="DK328" s="10">
        <v>7.4194985324887594E-2</v>
      </c>
      <c r="DL328" s="10">
        <v>6.4675786245397104E-2</v>
      </c>
      <c r="DM328" s="10">
        <v>5.0123656142121997E-2</v>
      </c>
      <c r="DN328" s="12">
        <v>1.52884110717313E-2</v>
      </c>
      <c r="DO328" s="12">
        <v>0</v>
      </c>
      <c r="DP328" s="12">
        <v>0</v>
      </c>
      <c r="DQ328" s="10">
        <v>9.9111475458659601E-2</v>
      </c>
      <c r="DR328" s="10">
        <v>6.4922063251250106E-2</v>
      </c>
      <c r="DS328" s="11">
        <v>0.14416700004715199</v>
      </c>
      <c r="DT328" s="10">
        <v>8.1917192747369999E-2</v>
      </c>
      <c r="DU328" s="10">
        <v>6.5398300015995198E-2</v>
      </c>
      <c r="DV328" s="10">
        <v>7.8486748002185094E-2</v>
      </c>
      <c r="DW328" s="12">
        <v>2.4391139086248601E-2</v>
      </c>
      <c r="DX328" s="12">
        <v>1.10689483792388E-2</v>
      </c>
      <c r="DY328" s="12">
        <v>5.4565737172857703E-2</v>
      </c>
      <c r="DZ328" s="10">
        <v>7.6414098008755704E-2</v>
      </c>
      <c r="EA328" s="11">
        <v>0.11588858548657301</v>
      </c>
      <c r="EB328" s="10">
        <v>7.8103042368053099E-2</v>
      </c>
      <c r="EC328" s="12">
        <v>0</v>
      </c>
      <c r="ED328" s="10">
        <v>2.37443186286963E-2</v>
      </c>
      <c r="EE328" s="12">
        <v>4.33418743754381E-2</v>
      </c>
      <c r="EF328" s="10">
        <v>7.3510615774708798E-2</v>
      </c>
      <c r="EG328" s="11">
        <v>0.110160362500671</v>
      </c>
      <c r="EH328" s="10">
        <v>7.8762947353943596E-2</v>
      </c>
      <c r="EI328" s="12">
        <v>0</v>
      </c>
      <c r="EJ328" s="12">
        <v>0</v>
      </c>
      <c r="EK328" s="10">
        <v>6.6152387056239007E-2</v>
      </c>
      <c r="EL328" s="10">
        <v>7.9291497158667595E-2</v>
      </c>
      <c r="EM328" s="11">
        <v>0.12306816033467601</v>
      </c>
      <c r="EN328" s="10">
        <v>7.6668609545112898E-2</v>
      </c>
      <c r="EO328" s="12">
        <v>0</v>
      </c>
      <c r="EP328" s="12">
        <v>0</v>
      </c>
      <c r="EQ328" s="12">
        <v>1.8707135603788401E-2</v>
      </c>
      <c r="ER328" s="11">
        <v>0.114304214266873</v>
      </c>
      <c r="ES328" s="11">
        <v>0.101517126085245</v>
      </c>
      <c r="ET328" s="10">
        <v>6.6142451680957906E-2</v>
      </c>
      <c r="EU328" s="10">
        <v>6.6885713281692599E-2</v>
      </c>
      <c r="EV328" s="12">
        <v>1.990050385788E-2</v>
      </c>
      <c r="EW328" s="12">
        <v>0</v>
      </c>
      <c r="EX328" s="12">
        <v>1.2110385461299399E-2</v>
      </c>
      <c r="EY328" s="11">
        <v>0.13386839123036001</v>
      </c>
      <c r="EZ328" s="10">
        <v>8.4759190659819697E-2</v>
      </c>
      <c r="FA328" s="10">
        <v>6.30402609573784E-2</v>
      </c>
      <c r="FB328" s="10">
        <v>5.3410038381727303E-2</v>
      </c>
      <c r="FC328" s="12">
        <v>1.52884110717313E-2</v>
      </c>
      <c r="FD328" s="12">
        <v>0</v>
      </c>
      <c r="FE328" s="12">
        <v>2.6555589590189301E-2</v>
      </c>
      <c r="FF328" s="10">
        <v>9.4555574174758197E-2</v>
      </c>
      <c r="FG328" s="11">
        <v>0.119064206523945</v>
      </c>
      <c r="FH328" s="10">
        <v>6.9365808978621699E-2</v>
      </c>
      <c r="FI328" s="10">
        <v>8.0227136571465602E-2</v>
      </c>
      <c r="FJ328" s="12">
        <v>2.4391139086248601E-2</v>
      </c>
    </row>
    <row r="329" spans="1:166" x14ac:dyDescent="0.35">
      <c r="A329" s="13" t="s">
        <v>138</v>
      </c>
      <c r="B329" s="10">
        <v>6.05145385823238E-2</v>
      </c>
      <c r="C329" s="11">
        <v>0.10060664774097</v>
      </c>
      <c r="D329" s="12">
        <v>1.8156276230116501E-2</v>
      </c>
      <c r="E329" s="12">
        <v>4.9980370653983103E-3</v>
      </c>
      <c r="F329" s="12">
        <v>2.7957444457496201E-3</v>
      </c>
      <c r="G329" s="12">
        <v>2.5726263993779501E-3</v>
      </c>
      <c r="H329" s="12">
        <v>2.3163994885968299E-2</v>
      </c>
      <c r="I329" s="10">
        <v>6.41172423338877E-2</v>
      </c>
      <c r="J329" s="11">
        <v>0.14212116058344701</v>
      </c>
      <c r="K329" s="11">
        <v>0.161781081307702</v>
      </c>
      <c r="L329" s="10">
        <v>3.9460237551838202E-2</v>
      </c>
      <c r="M329" s="12">
        <v>4.5844594762575297E-2</v>
      </c>
      <c r="N329" s="11">
        <v>0.107233712040627</v>
      </c>
      <c r="O329" s="12">
        <v>1.0234210425013801E-2</v>
      </c>
      <c r="P329" s="12">
        <v>5.8298571916787396E-3</v>
      </c>
      <c r="Q329" s="12">
        <v>5.0818660440085303E-3</v>
      </c>
      <c r="R329" s="10">
        <v>3.9094018755297499E-2</v>
      </c>
      <c r="S329" s="11">
        <v>0.12068864029623499</v>
      </c>
      <c r="T329" s="11">
        <v>0.23384375987282999</v>
      </c>
      <c r="U329" s="11">
        <v>0.23454473551976401</v>
      </c>
      <c r="V329" s="10">
        <v>7.2877877773227198E-2</v>
      </c>
      <c r="W329" s="11">
        <v>8.1008286324251999E-2</v>
      </c>
      <c r="X329" s="11">
        <v>0.16205224470978599</v>
      </c>
      <c r="Y329" s="12">
        <v>0</v>
      </c>
      <c r="Z329" s="12">
        <v>0</v>
      </c>
      <c r="AA329" s="12">
        <v>0</v>
      </c>
      <c r="AB329" s="12">
        <v>7.2922661117722203E-3</v>
      </c>
      <c r="AC329" s="12">
        <v>3.7513739155263801E-3</v>
      </c>
      <c r="AD329" s="10">
        <v>4.3558846516651803E-2</v>
      </c>
      <c r="AE329" s="10">
        <v>7.6961613833520695E-2</v>
      </c>
      <c r="AF329" s="12">
        <v>4.1600219348805903E-3</v>
      </c>
      <c r="AG329" s="12">
        <v>1.01935160274274E-2</v>
      </c>
      <c r="AH329" s="10">
        <v>4.4640935579543101E-2</v>
      </c>
      <c r="AI329" s="10">
        <v>6.0457183408519098E-2</v>
      </c>
      <c r="AJ329" s="11">
        <v>9.8980270669198095E-2</v>
      </c>
      <c r="AK329" s="12">
        <v>2.0301915953438499E-2</v>
      </c>
      <c r="AL329" s="10">
        <v>6.0815125971707497E-2</v>
      </c>
      <c r="AM329" s="11">
        <v>0.108948264694922</v>
      </c>
      <c r="AN329" s="12">
        <v>6.3932550004104404E-3</v>
      </c>
      <c r="AO329" s="12">
        <v>1.32841428339085E-2</v>
      </c>
      <c r="AP329" s="10">
        <v>3.3405224192067998E-2</v>
      </c>
      <c r="AQ329" s="10">
        <v>7.73040293589633E-2</v>
      </c>
      <c r="AR329" s="11">
        <v>9.5801530921149999E-2</v>
      </c>
      <c r="AS329" s="10">
        <v>4.4410355795942102E-2</v>
      </c>
      <c r="AT329" s="12">
        <v>2.42204470181532E-2</v>
      </c>
      <c r="AU329" s="11">
        <v>8.7549123975145499E-2</v>
      </c>
      <c r="AV329" s="10">
        <v>8.2065293293213298E-2</v>
      </c>
      <c r="AW329" s="10">
        <v>4.6813303055080698E-2</v>
      </c>
      <c r="AX329" s="11">
        <v>0.154379657236558</v>
      </c>
      <c r="AY329" s="12">
        <v>4.0867767756187397E-3</v>
      </c>
      <c r="AZ329" s="12">
        <v>0</v>
      </c>
      <c r="BA329" s="12">
        <v>1.09532071911876E-2</v>
      </c>
      <c r="BB329" s="12">
        <v>9.2094704560198703E-3</v>
      </c>
      <c r="BC329" s="11">
        <v>0.105065091169687</v>
      </c>
      <c r="BD329" s="12">
        <v>1.6425599697377499E-2</v>
      </c>
      <c r="BE329" s="11">
        <v>0.17078864487074399</v>
      </c>
      <c r="BF329" s="12">
        <v>2.1485701688514799E-3</v>
      </c>
      <c r="BG329" s="12">
        <v>3.2917212826116302E-2</v>
      </c>
      <c r="BH329" s="11">
        <v>7.5392543446766103E-2</v>
      </c>
      <c r="BI329" s="12">
        <v>3.5662305786389099E-3</v>
      </c>
      <c r="BJ329" s="11">
        <v>0.124087518905936</v>
      </c>
      <c r="BK329" s="12">
        <v>7.2671415057074303E-3</v>
      </c>
      <c r="BL329" s="12">
        <v>2.31359159173254E-2</v>
      </c>
      <c r="BM329" s="12">
        <v>0</v>
      </c>
      <c r="BN329" s="11">
        <v>0.10863243264507599</v>
      </c>
      <c r="BO329" s="10">
        <v>6.0816310863183898E-2</v>
      </c>
      <c r="BP329" s="12">
        <v>3.72290343146484E-3</v>
      </c>
      <c r="BQ329" s="11">
        <v>0.16982169286857099</v>
      </c>
      <c r="BR329" s="11">
        <v>0.10401572812773301</v>
      </c>
      <c r="BS329" s="12">
        <v>7.6866814112817004E-3</v>
      </c>
      <c r="BT329" s="10">
        <v>4.9840741702983603E-2</v>
      </c>
      <c r="BU329" s="12">
        <v>1.3034706874839401E-2</v>
      </c>
      <c r="BV329" s="12">
        <v>0</v>
      </c>
      <c r="BW329" s="12">
        <v>3.8945957167524699E-2</v>
      </c>
      <c r="BX329" s="11">
        <v>7.8808437694131706E-2</v>
      </c>
      <c r="BY329" s="11">
        <v>8.1454027344009902E-2</v>
      </c>
      <c r="BZ329" s="12">
        <v>4.8738982284438903E-2</v>
      </c>
      <c r="CA329" s="10">
        <v>6.453700259655E-2</v>
      </c>
      <c r="CB329" s="11">
        <v>7.0900331203078107E-2</v>
      </c>
      <c r="CC329" s="10">
        <v>5.3733667519800403E-2</v>
      </c>
      <c r="CD329" s="11">
        <v>9.1422073664702799E-2</v>
      </c>
      <c r="CE329" s="10">
        <v>4.8846910712229102E-2</v>
      </c>
      <c r="CF329" s="12">
        <v>4.7964631336971E-2</v>
      </c>
      <c r="CG329" s="11">
        <v>9.9946188793650498E-2</v>
      </c>
      <c r="CH329" s="11">
        <v>8.9034659664190094E-2</v>
      </c>
      <c r="CI329" s="12">
        <v>4.6373764974573899E-2</v>
      </c>
      <c r="CJ329" s="12">
        <v>3.6620592675028797E-2</v>
      </c>
      <c r="CK329" s="11">
        <v>6.7663272587841994E-2</v>
      </c>
      <c r="CL329" s="10">
        <v>5.49584441118557E-2</v>
      </c>
      <c r="CM329" s="11">
        <v>8.1226469707108201E-2</v>
      </c>
      <c r="CN329" s="12">
        <v>4.0618527329109297E-2</v>
      </c>
      <c r="CO329" s="10">
        <v>6.4568684881632199E-2</v>
      </c>
      <c r="CP329" s="10">
        <v>6.0758616671985198E-2</v>
      </c>
      <c r="CQ329" s="10">
        <v>4.2317708094328103E-2</v>
      </c>
      <c r="CR329" s="11">
        <v>0.116583807146362</v>
      </c>
      <c r="CS329" s="12">
        <v>3.3967775655945297E-2</v>
      </c>
      <c r="CT329" s="12">
        <v>4.6233229860625599E-2</v>
      </c>
      <c r="CU329" s="11">
        <v>7.0255829902512099E-2</v>
      </c>
      <c r="CV329" s="11">
        <v>0.111464001158304</v>
      </c>
      <c r="CW329" s="12">
        <v>1.5514133714016399E-2</v>
      </c>
      <c r="CX329" s="10">
        <v>6.2849888650861996E-2</v>
      </c>
      <c r="CY329" s="11">
        <v>0.16379224568596701</v>
      </c>
      <c r="CZ329" s="11">
        <v>0.14137703604264301</v>
      </c>
      <c r="DA329" s="10">
        <v>6.39238719696303E-2</v>
      </c>
      <c r="DB329" s="12">
        <v>2.3198653473120199E-2</v>
      </c>
      <c r="DC329" s="12">
        <v>2.5427792080024501E-3</v>
      </c>
      <c r="DD329" s="12">
        <v>2.8342603265030801E-3</v>
      </c>
      <c r="DE329" s="12">
        <v>4.9713909336511902E-3</v>
      </c>
      <c r="DF329" s="10">
        <v>3.0142893133063099E-2</v>
      </c>
      <c r="DG329" s="11">
        <v>0.114633203080217</v>
      </c>
      <c r="DH329" s="11">
        <v>0.23454473551976401</v>
      </c>
      <c r="DI329" s="11">
        <v>0.234957467375359</v>
      </c>
      <c r="DJ329" s="11">
        <v>0.120735258132407</v>
      </c>
      <c r="DK329" s="10">
        <v>3.8870759497986199E-2</v>
      </c>
      <c r="DL329" s="12">
        <v>5.0912531760187096E-3</v>
      </c>
      <c r="DM329" s="12">
        <v>5.8945269954269004E-3</v>
      </c>
      <c r="DN329" s="12">
        <v>1.0077242354709E-2</v>
      </c>
      <c r="DO329" s="12">
        <v>0</v>
      </c>
      <c r="DP329" s="12">
        <v>8.2477005980210807E-3</v>
      </c>
      <c r="DQ329" s="10">
        <v>7.9007225370372997E-2</v>
      </c>
      <c r="DR329" s="10">
        <v>4.2856656902044599E-2</v>
      </c>
      <c r="DS329" s="12">
        <v>3.7264360125202501E-3</v>
      </c>
      <c r="DT329" s="12">
        <v>7.3564775978426401E-3</v>
      </c>
      <c r="DU329" s="12">
        <v>0</v>
      </c>
      <c r="DV329" s="12">
        <v>0</v>
      </c>
      <c r="DW329" s="12">
        <v>0</v>
      </c>
      <c r="DX329" s="12">
        <v>9.7294983658936691E-3</v>
      </c>
      <c r="DY329" s="12">
        <v>3.0057830128695099E-3</v>
      </c>
      <c r="DZ329" s="12">
        <v>1.5117600670885901E-2</v>
      </c>
      <c r="EA329" s="11">
        <v>0.10128315522487299</v>
      </c>
      <c r="EB329" s="11">
        <v>0.161847456824566</v>
      </c>
      <c r="EC329" s="10">
        <v>3.9460237551838202E-2</v>
      </c>
      <c r="ED329" s="10">
        <v>2.0871025989286199E-2</v>
      </c>
      <c r="EE329" s="12">
        <v>5.9729463805287602E-3</v>
      </c>
      <c r="EF329" s="12">
        <v>2.6219194478057001E-2</v>
      </c>
      <c r="EG329" s="11">
        <v>0.171986184629038</v>
      </c>
      <c r="EH329" s="11">
        <v>0.24865402350219301</v>
      </c>
      <c r="EI329" s="10">
        <v>7.2877877773227198E-2</v>
      </c>
      <c r="EJ329" s="12">
        <v>0</v>
      </c>
      <c r="EK329" s="12">
        <v>0</v>
      </c>
      <c r="EL329" s="12">
        <v>4.4842372001288097E-3</v>
      </c>
      <c r="EM329" s="12">
        <v>1.7922063726039598E-2</v>
      </c>
      <c r="EN329" s="10">
        <v>7.4684209638930604E-2</v>
      </c>
      <c r="EO329" s="12">
        <v>4.1600219348805903E-3</v>
      </c>
      <c r="EP329" s="12">
        <v>1.5514133714016399E-2</v>
      </c>
      <c r="EQ329" s="11">
        <v>8.2987938382929005E-2</v>
      </c>
      <c r="ER329" s="11">
        <v>0.169738301765512</v>
      </c>
      <c r="ES329" s="10">
        <v>5.8606467365418601E-2</v>
      </c>
      <c r="ET329" s="12">
        <v>1.30765194205694E-2</v>
      </c>
      <c r="EU329" s="12">
        <v>2.49809018969802E-3</v>
      </c>
      <c r="EV329" s="12">
        <v>4.9713909336511902E-3</v>
      </c>
      <c r="EW329" s="10">
        <v>3.0142893133063099E-2</v>
      </c>
      <c r="EX329" s="11">
        <v>0.147490496734028</v>
      </c>
      <c r="EY329" s="11">
        <v>0.26316550152910301</v>
      </c>
      <c r="EZ329" s="11">
        <v>0.106631848988128</v>
      </c>
      <c r="FA329" s="12">
        <v>2.1256620927360401E-2</v>
      </c>
      <c r="FB329" s="12">
        <v>5.1110660796789302E-3</v>
      </c>
      <c r="FC329" s="12">
        <v>1.0077242354709E-2</v>
      </c>
      <c r="FD329" s="12">
        <v>0</v>
      </c>
      <c r="FE329" s="12">
        <v>9.5379005764540305E-3</v>
      </c>
      <c r="FF329" s="10">
        <v>7.2903289281965294E-2</v>
      </c>
      <c r="FG329" s="12">
        <v>6.4269283100783304E-3</v>
      </c>
      <c r="FH329" s="12">
        <v>4.8185082718146203E-3</v>
      </c>
      <c r="FI329" s="12">
        <v>0</v>
      </c>
      <c r="FJ329" s="12">
        <v>0</v>
      </c>
    </row>
    <row r="330" spans="1:166" x14ac:dyDescent="0.35">
      <c r="A330" s="13" t="s">
        <v>143</v>
      </c>
      <c r="B330" s="10">
        <v>2.1882151495043502E-2</v>
      </c>
      <c r="C330" s="11">
        <v>3.3521142791737499E-2</v>
      </c>
      <c r="D330" s="12">
        <v>8.8991081769692008E-3</v>
      </c>
      <c r="E330" s="12">
        <v>6.1370559785332802E-3</v>
      </c>
      <c r="F330" s="12">
        <v>7.2690024350446896E-3</v>
      </c>
      <c r="G330" s="10">
        <v>1.6716293010951899E-2</v>
      </c>
      <c r="H330" s="10">
        <v>2.8000024631751101E-2</v>
      </c>
      <c r="I330" s="11">
        <v>5.1425044307466097E-2</v>
      </c>
      <c r="J330" s="10">
        <v>2.9020973768008801E-2</v>
      </c>
      <c r="K330" s="10">
        <v>1.9550565941942499E-2</v>
      </c>
      <c r="L330" s="12">
        <v>0</v>
      </c>
      <c r="M330" s="11">
        <v>2.5351850195905801E-2</v>
      </c>
      <c r="N330" s="12">
        <v>1.08322485475343E-2</v>
      </c>
      <c r="O330" s="10">
        <v>1.25665179054436E-2</v>
      </c>
      <c r="P330" s="10">
        <v>7.8090627377186703E-3</v>
      </c>
      <c r="Q330" s="10">
        <v>2.9358507860411401E-2</v>
      </c>
      <c r="R330" s="11">
        <v>3.9609568256179901E-2</v>
      </c>
      <c r="S330" s="11">
        <v>8.2463235599069096E-2</v>
      </c>
      <c r="T330" s="11">
        <v>4.5410434900497502E-2</v>
      </c>
      <c r="U330" s="10">
        <v>2.2551261669976501E-2</v>
      </c>
      <c r="V330" s="12">
        <v>0</v>
      </c>
      <c r="W330" s="11">
        <v>4.0245350813693799E-2</v>
      </c>
      <c r="X330" s="10">
        <v>1.24391264299433E-2</v>
      </c>
      <c r="Y330" s="12">
        <v>0</v>
      </c>
      <c r="Z330" s="10">
        <v>6.8141587653933796E-3</v>
      </c>
      <c r="AA330" s="12">
        <v>3.7547188791532998E-3</v>
      </c>
      <c r="AB330" s="10">
        <v>1.6454647989868398E-2</v>
      </c>
      <c r="AC330" s="10">
        <v>1.8369183050109698E-2</v>
      </c>
      <c r="AD330" s="10">
        <v>1.1474288961388799E-2</v>
      </c>
      <c r="AE330" s="10">
        <v>7.7217124972057899E-3</v>
      </c>
      <c r="AF330" s="12">
        <v>0</v>
      </c>
      <c r="AG330" s="12">
        <v>1.0283775451858899E-2</v>
      </c>
      <c r="AH330" s="12">
        <v>4.2936145850148398E-3</v>
      </c>
      <c r="AI330" s="11">
        <v>2.5678265742853899E-2</v>
      </c>
      <c r="AJ330" s="11">
        <v>4.0056808281656697E-2</v>
      </c>
      <c r="AK330" s="12">
        <v>9.7515503070174508E-3</v>
      </c>
      <c r="AL330" s="12">
        <v>1.98744983418819E-3</v>
      </c>
      <c r="AM330" s="12">
        <v>0</v>
      </c>
      <c r="AN330" s="12">
        <v>4.2257724049558597E-3</v>
      </c>
      <c r="AO330" s="10">
        <v>0</v>
      </c>
      <c r="AP330" s="10">
        <v>0</v>
      </c>
      <c r="AQ330" s="10">
        <v>0</v>
      </c>
      <c r="AR330" s="10">
        <v>6.2044970933787004E-3</v>
      </c>
      <c r="AS330" s="12">
        <v>0</v>
      </c>
      <c r="AT330" s="12">
        <v>0</v>
      </c>
      <c r="AU330" s="12">
        <v>3.4364457034260099E-3</v>
      </c>
      <c r="AV330" s="12">
        <v>0</v>
      </c>
      <c r="AW330" s="10">
        <v>0</v>
      </c>
      <c r="AX330" s="12">
        <v>0</v>
      </c>
      <c r="AY330" s="12">
        <v>0</v>
      </c>
      <c r="AZ330" s="10">
        <v>0</v>
      </c>
      <c r="BA330" s="10">
        <v>7.2397801575743896E-3</v>
      </c>
      <c r="BB330" s="12">
        <v>1.59082305897204E-2</v>
      </c>
      <c r="BC330" s="11">
        <v>2.70695820387503E-2</v>
      </c>
      <c r="BD330" s="10">
        <v>2.4534875538021601E-2</v>
      </c>
      <c r="BE330" s="11">
        <v>4.1013021275848202E-2</v>
      </c>
      <c r="BF330" s="12">
        <v>7.4771541897141096E-3</v>
      </c>
      <c r="BG330" s="12">
        <v>1.02103124537076E-2</v>
      </c>
      <c r="BH330" s="11">
        <v>2.5946178441660101E-2</v>
      </c>
      <c r="BI330" s="12">
        <v>6.32633870966597E-3</v>
      </c>
      <c r="BJ330" s="11">
        <v>3.9627889027414202E-2</v>
      </c>
      <c r="BK330" s="10">
        <v>9.2460350098527901E-3</v>
      </c>
      <c r="BL330" s="12">
        <v>1.0373212055465E-2</v>
      </c>
      <c r="BM330" s="12">
        <v>3.52437448316294E-3</v>
      </c>
      <c r="BN330" s="10">
        <v>1.51511270973624E-2</v>
      </c>
      <c r="BO330" s="11">
        <v>2.8262623017756498E-2</v>
      </c>
      <c r="BP330" s="12">
        <v>5.6789850654309203E-3</v>
      </c>
      <c r="BQ330" s="10">
        <v>2.3396745099547402E-2</v>
      </c>
      <c r="BR330" s="11">
        <v>4.1224500972380597E-2</v>
      </c>
      <c r="BS330" s="10">
        <v>8.5856513364521003E-3</v>
      </c>
      <c r="BT330" s="12">
        <v>2.7717305219847402E-3</v>
      </c>
      <c r="BU330" s="10">
        <v>1.39616423241203E-2</v>
      </c>
      <c r="BV330" s="12">
        <v>2.9588912241685799E-3</v>
      </c>
      <c r="BW330" s="11">
        <v>4.0606510771901402E-2</v>
      </c>
      <c r="BX330" s="10">
        <v>1.9117879615471699E-2</v>
      </c>
      <c r="BY330" s="10">
        <v>2.0063555279978301E-2</v>
      </c>
      <c r="BZ330" s="11">
        <v>3.3420959244862998E-2</v>
      </c>
      <c r="CA330" s="12">
        <v>9.7750301969263802E-3</v>
      </c>
      <c r="CB330" s="10">
        <v>1.9044474139287101E-2</v>
      </c>
      <c r="CC330" s="11">
        <v>3.5236046088456097E-2</v>
      </c>
      <c r="CD330" s="10">
        <v>2.9311337419253101E-2</v>
      </c>
      <c r="CE330" s="10">
        <v>1.7034447056626701E-2</v>
      </c>
      <c r="CF330" s="10">
        <v>2.1739112367702498E-2</v>
      </c>
      <c r="CG330" s="11">
        <v>4.9289507631951099E-2</v>
      </c>
      <c r="CH330" s="11">
        <v>3.7792852810779202E-2</v>
      </c>
      <c r="CI330" s="12">
        <v>1.4589167066530399E-2</v>
      </c>
      <c r="CJ330" s="10">
        <v>1.24175345685215E-2</v>
      </c>
      <c r="CK330" s="10">
        <v>2.2579936094968001E-2</v>
      </c>
      <c r="CL330" s="10">
        <v>2.49422316299866E-2</v>
      </c>
      <c r="CM330" s="10">
        <v>2.0058038215277602E-2</v>
      </c>
      <c r="CN330" s="10">
        <v>1.9940111094365401E-2</v>
      </c>
      <c r="CO330" s="10">
        <v>2.4063539439353701E-2</v>
      </c>
      <c r="CP330" s="10">
        <v>2.1503337236315E-2</v>
      </c>
      <c r="CQ330" s="10">
        <v>1.3975261849232101E-2</v>
      </c>
      <c r="CR330" s="11">
        <v>3.2748777553737403E-2</v>
      </c>
      <c r="CS330" s="10">
        <v>2.02848679436285E-2</v>
      </c>
      <c r="CT330" s="10">
        <v>2.04459083280779E-2</v>
      </c>
      <c r="CU330" s="10">
        <v>2.2877859071830198E-2</v>
      </c>
      <c r="CV330" s="10">
        <v>3.0338049408707799E-2</v>
      </c>
      <c r="CW330" s="12">
        <v>0</v>
      </c>
      <c r="CX330" s="12">
        <v>0</v>
      </c>
      <c r="CY330" s="10">
        <v>1.97936067318762E-2</v>
      </c>
      <c r="CZ330" s="10">
        <v>2.8869024412331301E-2</v>
      </c>
      <c r="DA330" s="11">
        <v>5.1269952179549799E-2</v>
      </c>
      <c r="DB330" s="10">
        <v>2.8041919015631502E-2</v>
      </c>
      <c r="DC330" s="10">
        <v>1.6522353309210799E-2</v>
      </c>
      <c r="DD330" s="12">
        <v>7.3691446463295699E-3</v>
      </c>
      <c r="DE330" s="12">
        <v>6.1043373732080899E-3</v>
      </c>
      <c r="DF330" s="10">
        <v>0</v>
      </c>
      <c r="DG330" s="10">
        <v>0</v>
      </c>
      <c r="DH330" s="10">
        <v>2.2551261669976501E-2</v>
      </c>
      <c r="DI330" s="11">
        <v>4.5626707261450399E-2</v>
      </c>
      <c r="DJ330" s="11">
        <v>8.2495088287093093E-2</v>
      </c>
      <c r="DK330" s="11">
        <v>3.9383364783811298E-2</v>
      </c>
      <c r="DL330" s="10">
        <v>2.9412738370724199E-2</v>
      </c>
      <c r="DM330" s="10">
        <v>7.8956875962874502E-3</v>
      </c>
      <c r="DN330" s="10">
        <v>1.2373777871366501E-2</v>
      </c>
      <c r="DO330" s="10">
        <v>0</v>
      </c>
      <c r="DP330" s="10">
        <v>0</v>
      </c>
      <c r="DQ330" s="10">
        <v>7.9269527901485708E-3</v>
      </c>
      <c r="DR330" s="10">
        <v>1.12893178891955E-2</v>
      </c>
      <c r="DS330" s="10">
        <v>1.8247070747918301E-2</v>
      </c>
      <c r="DT330" s="10">
        <v>1.6599538121961899E-2</v>
      </c>
      <c r="DU330" s="12">
        <v>3.6607727991003901E-3</v>
      </c>
      <c r="DV330" s="10">
        <v>6.9256833726923797E-3</v>
      </c>
      <c r="DW330" s="12">
        <v>0</v>
      </c>
      <c r="DX330" s="12">
        <v>0</v>
      </c>
      <c r="DY330" s="12">
        <v>9.7599966254074601E-3</v>
      </c>
      <c r="DZ330" s="10">
        <v>2.5390749460485501E-2</v>
      </c>
      <c r="EA330" s="11">
        <v>4.3320533343051797E-2</v>
      </c>
      <c r="EB330" s="10">
        <v>1.9617657837056001E-2</v>
      </c>
      <c r="EC330" s="12">
        <v>0</v>
      </c>
      <c r="ED330" s="10">
        <v>0</v>
      </c>
      <c r="EE330" s="10">
        <v>1.5132365739819201E-2</v>
      </c>
      <c r="EF330" s="11">
        <v>3.9825409844448503E-2</v>
      </c>
      <c r="EG330" s="11">
        <v>6.6191366362141901E-2</v>
      </c>
      <c r="EH330" s="10">
        <v>2.4435322746099199E-2</v>
      </c>
      <c r="EI330" s="12">
        <v>0</v>
      </c>
      <c r="EJ330" s="10">
        <v>0</v>
      </c>
      <c r="EK330" s="12">
        <v>4.3318928231750996E-3</v>
      </c>
      <c r="EL330" s="10">
        <v>1.1571774272872801E-2</v>
      </c>
      <c r="EM330" s="10">
        <v>1.64954932658474E-2</v>
      </c>
      <c r="EN330" s="10">
        <v>8.4342384095590292E-3</v>
      </c>
      <c r="EO330" s="12">
        <v>0</v>
      </c>
      <c r="EP330" s="12">
        <v>0</v>
      </c>
      <c r="EQ330" s="12">
        <v>2.9602177616431498E-3</v>
      </c>
      <c r="ER330" s="10">
        <v>2.9148389819244998E-2</v>
      </c>
      <c r="ES330" s="11">
        <v>4.4310870017740998E-2</v>
      </c>
      <c r="ET330" s="10">
        <v>2.19444844805321E-2</v>
      </c>
      <c r="EU330" s="12">
        <v>6.49509424921965E-3</v>
      </c>
      <c r="EV330" s="12">
        <v>6.1043373732080899E-3</v>
      </c>
      <c r="EW330" s="10">
        <v>0</v>
      </c>
      <c r="EX330" s="12">
        <v>0</v>
      </c>
      <c r="EY330" s="11">
        <v>4.2912052279708297E-2</v>
      </c>
      <c r="EZ330" s="11">
        <v>7.25656120175249E-2</v>
      </c>
      <c r="FA330" s="10">
        <v>3.1776558106727699E-2</v>
      </c>
      <c r="FB330" s="10">
        <v>6.8462458617010403E-3</v>
      </c>
      <c r="FC330" s="10">
        <v>1.2373777871366501E-2</v>
      </c>
      <c r="FD330" s="10">
        <v>0</v>
      </c>
      <c r="FE330" s="10">
        <v>6.3042999308810001E-3</v>
      </c>
      <c r="FF330" s="10">
        <v>9.8264332210957293E-3</v>
      </c>
      <c r="FG330" s="10">
        <v>1.36680222402098E-2</v>
      </c>
      <c r="FH330" s="10">
        <v>1.2026791583709701E-2</v>
      </c>
      <c r="FI330" s="10">
        <v>6.1947648892508901E-3</v>
      </c>
      <c r="FJ330" s="12">
        <v>0</v>
      </c>
    </row>
    <row r="331" spans="1:166" x14ac:dyDescent="0.35">
      <c r="A331" s="13" t="s">
        <v>139</v>
      </c>
      <c r="B331" s="10">
        <v>1.7033556764891301E-2</v>
      </c>
      <c r="C331" s="12">
        <v>7.5688784823593298E-3</v>
      </c>
      <c r="D331" s="11">
        <v>2.5144010297474598E-2</v>
      </c>
      <c r="E331" s="12">
        <v>0</v>
      </c>
      <c r="F331" s="12">
        <v>6.0261604444141902E-4</v>
      </c>
      <c r="G331" s="12">
        <v>2.47347668499159E-3</v>
      </c>
      <c r="H331" s="12">
        <v>4.84506930861393E-3</v>
      </c>
      <c r="I331" s="12">
        <v>4.4456909706081299E-3</v>
      </c>
      <c r="J331" s="11">
        <v>4.5786561259208498E-2</v>
      </c>
      <c r="K331" s="11">
        <v>5.6929256239188E-2</v>
      </c>
      <c r="L331" s="10">
        <v>9.0420039831477592E-3</v>
      </c>
      <c r="M331" s="12">
        <v>1.12116306637945E-2</v>
      </c>
      <c r="N331" s="11">
        <v>3.5574566786512003E-2</v>
      </c>
      <c r="O331" s="10">
        <v>0</v>
      </c>
      <c r="P331" s="10">
        <v>1.25661180722325E-3</v>
      </c>
      <c r="Q331" s="12">
        <v>0</v>
      </c>
      <c r="R331" s="12">
        <v>0</v>
      </c>
      <c r="S331" s="12">
        <v>0</v>
      </c>
      <c r="T331" s="10">
        <v>1.87025153063245E-2</v>
      </c>
      <c r="U331" s="11">
        <v>3.4343671086284902E-2</v>
      </c>
      <c r="V331" s="10">
        <v>0</v>
      </c>
      <c r="W331" s="12">
        <v>3.9408126280844396E-3</v>
      </c>
      <c r="X331" s="10">
        <v>1.89437412843045E-2</v>
      </c>
      <c r="Y331" s="10">
        <v>0</v>
      </c>
      <c r="Z331" s="10">
        <v>0</v>
      </c>
      <c r="AA331" s="10">
        <v>5.0094367044627702E-3</v>
      </c>
      <c r="AB331" s="10">
        <v>9.6955960033610292E-3</v>
      </c>
      <c r="AC331" s="10">
        <v>9.2270420510525697E-3</v>
      </c>
      <c r="AD331" s="11">
        <v>7.3936837946941905E-2</v>
      </c>
      <c r="AE331" s="11">
        <v>7.5299597775065299E-2</v>
      </c>
      <c r="AF331" s="10">
        <v>1.4182140627267401E-2</v>
      </c>
      <c r="AG331" s="10">
        <v>1.8222273731069299E-2</v>
      </c>
      <c r="AH331" s="11">
        <v>4.8166157191437901E-2</v>
      </c>
      <c r="AI331" s="10">
        <v>1.76361690358421E-2</v>
      </c>
      <c r="AJ331" s="12">
        <v>8.1444548325839295E-3</v>
      </c>
      <c r="AK331" s="11">
        <v>2.5882383239679702E-2</v>
      </c>
      <c r="AL331" s="10">
        <v>1.3875382230326E-2</v>
      </c>
      <c r="AM331" s="10">
        <v>4.6167725257149498E-3</v>
      </c>
      <c r="AN331" s="10">
        <v>2.10960350012529E-2</v>
      </c>
      <c r="AO331" s="10">
        <v>0</v>
      </c>
      <c r="AP331" s="10">
        <v>0</v>
      </c>
      <c r="AQ331" s="10">
        <v>2.33056698187687E-2</v>
      </c>
      <c r="AR331" s="10">
        <v>2.4544021347544801E-2</v>
      </c>
      <c r="AS331" s="10">
        <v>8.8641219544156602E-3</v>
      </c>
      <c r="AT331" s="12">
        <v>0</v>
      </c>
      <c r="AU331" s="10">
        <v>2.39915477757324E-2</v>
      </c>
      <c r="AV331" s="10">
        <v>0</v>
      </c>
      <c r="AW331" s="10">
        <v>0</v>
      </c>
      <c r="AX331" s="10">
        <v>7.9924309208543702E-3</v>
      </c>
      <c r="AY331" s="10">
        <v>1.39324368600328E-2</v>
      </c>
      <c r="AZ331" s="10">
        <v>0</v>
      </c>
      <c r="BA331" s="10">
        <v>3.6142660079479902E-2</v>
      </c>
      <c r="BB331" s="12">
        <v>2.2817486556875599E-3</v>
      </c>
      <c r="BC331" s="11">
        <v>2.98432308756411E-2</v>
      </c>
      <c r="BD331" s="12">
        <v>2.7559269802173499E-4</v>
      </c>
      <c r="BE331" s="10">
        <v>1.3649313139313699E-2</v>
      </c>
      <c r="BF331" s="12">
        <v>4.25463147062122E-3</v>
      </c>
      <c r="BG331" s="11">
        <v>4.4406407746109197E-2</v>
      </c>
      <c r="BH331" s="11">
        <v>2.1403729458177902E-2</v>
      </c>
      <c r="BI331" s="12">
        <v>3.0591466273192198E-4</v>
      </c>
      <c r="BJ331" s="12">
        <v>9.3161161398890996E-3</v>
      </c>
      <c r="BK331" s="12">
        <v>6.2338233429430102E-4</v>
      </c>
      <c r="BL331" s="11">
        <v>3.2040144173495197E-2</v>
      </c>
      <c r="BM331" s="12">
        <v>0</v>
      </c>
      <c r="BN331" s="11">
        <v>2.9681367278541499E-2</v>
      </c>
      <c r="BO331" s="10">
        <v>1.71546982652729E-2</v>
      </c>
      <c r="BP331" s="12">
        <v>3.1935420957967099E-4</v>
      </c>
      <c r="BQ331" s="10">
        <v>1.49111592395757E-2</v>
      </c>
      <c r="BR331" s="12">
        <v>7.9880566641163508E-3</v>
      </c>
      <c r="BS331" s="12">
        <v>6.5937086781344301E-4</v>
      </c>
      <c r="BT331" s="11">
        <v>4.0439351081642101E-2</v>
      </c>
      <c r="BU331" s="11">
        <v>2.6665789264156501E-2</v>
      </c>
      <c r="BV331" s="12">
        <v>0</v>
      </c>
      <c r="BW331" s="10">
        <v>1.7095953453327699E-2</v>
      </c>
      <c r="BX331" s="10">
        <v>1.5835047456624299E-2</v>
      </c>
      <c r="BY331" s="10">
        <v>2.14091819427971E-2</v>
      </c>
      <c r="BZ331" s="10">
        <v>1.0699043167390501E-2</v>
      </c>
      <c r="CA331" s="10">
        <v>7.1687448408446399E-3</v>
      </c>
      <c r="CB331" s="10">
        <v>1.52551943001028E-2</v>
      </c>
      <c r="CC331" s="11">
        <v>2.5452601011476599E-2</v>
      </c>
      <c r="CD331" s="10">
        <v>1.8608168865990701E-2</v>
      </c>
      <c r="CE331" s="10">
        <v>1.17420204252634E-2</v>
      </c>
      <c r="CF331" s="10">
        <v>1.36187616894239E-2</v>
      </c>
      <c r="CG331" s="11">
        <v>3.0694443196613901E-2</v>
      </c>
      <c r="CH331" s="11">
        <v>2.5524834423342101E-2</v>
      </c>
      <c r="CI331" s="12">
        <v>5.0100294381854602E-3</v>
      </c>
      <c r="CJ331" s="12">
        <v>6.1913803570901203E-3</v>
      </c>
      <c r="CK331" s="10">
        <v>1.92768328007248E-2</v>
      </c>
      <c r="CL331" s="10">
        <v>1.94859395335461E-2</v>
      </c>
      <c r="CM331" s="10">
        <v>1.9053598316167899E-2</v>
      </c>
      <c r="CN331" s="10">
        <v>1.0790179235589401E-2</v>
      </c>
      <c r="CO331" s="12">
        <v>1.24712571290566E-2</v>
      </c>
      <c r="CP331" s="10">
        <v>2.0719861990894001E-2</v>
      </c>
      <c r="CQ331" s="10">
        <v>2.2881777773737601E-2</v>
      </c>
      <c r="CR331" s="10">
        <v>2.1064667622502802E-2</v>
      </c>
      <c r="CS331" s="10">
        <v>1.6091323685381E-2</v>
      </c>
      <c r="CT331" s="10">
        <v>1.2121900250678601E-2</v>
      </c>
      <c r="CU331" s="10">
        <v>2.0379963109995399E-2</v>
      </c>
      <c r="CV331" s="10">
        <v>1.4990464487910899E-2</v>
      </c>
      <c r="CW331" s="10">
        <v>0</v>
      </c>
      <c r="CX331" s="10">
        <v>1.7873892453779499E-2</v>
      </c>
      <c r="CY331" s="11">
        <v>5.7636966258826201E-2</v>
      </c>
      <c r="CZ331" s="11">
        <v>4.5546829865711999E-2</v>
      </c>
      <c r="DA331" s="12">
        <v>4.4322832685443703E-3</v>
      </c>
      <c r="DB331" s="12">
        <v>4.8523186305774397E-3</v>
      </c>
      <c r="DC331" s="12">
        <v>2.4447798124112401E-3</v>
      </c>
      <c r="DD331" s="12">
        <v>6.1091805063626797E-4</v>
      </c>
      <c r="DE331" s="12">
        <v>0</v>
      </c>
      <c r="DF331" s="10">
        <v>0</v>
      </c>
      <c r="DG331" s="10">
        <v>0</v>
      </c>
      <c r="DH331" s="11">
        <v>3.4343671086284902E-2</v>
      </c>
      <c r="DI331" s="10">
        <v>1.8791588162594599E-2</v>
      </c>
      <c r="DJ331" s="12">
        <v>0</v>
      </c>
      <c r="DK331" s="12">
        <v>0</v>
      </c>
      <c r="DL331" s="12">
        <v>0</v>
      </c>
      <c r="DM331" s="10">
        <v>1.27055122911454E-3</v>
      </c>
      <c r="DN331" s="10">
        <v>0</v>
      </c>
      <c r="DO331" s="10">
        <v>0</v>
      </c>
      <c r="DP331" s="10">
        <v>2.8117652157545601E-2</v>
      </c>
      <c r="DQ331" s="11">
        <v>7.7301033533185098E-2</v>
      </c>
      <c r="DR331" s="11">
        <v>7.2744940458945195E-2</v>
      </c>
      <c r="DS331" s="10">
        <v>9.1657037027876205E-3</v>
      </c>
      <c r="DT331" s="10">
        <v>9.7809698251842894E-3</v>
      </c>
      <c r="DU331" s="10">
        <v>4.8840965773309097E-3</v>
      </c>
      <c r="DV331" s="10">
        <v>0</v>
      </c>
      <c r="DW331" s="10">
        <v>0</v>
      </c>
      <c r="DX331" s="10">
        <v>0</v>
      </c>
      <c r="DY331" s="12">
        <v>1.09703693042212E-3</v>
      </c>
      <c r="DZ331" s="12">
        <v>3.7645566989016901E-3</v>
      </c>
      <c r="EA331" s="10">
        <v>1.82068950631591E-2</v>
      </c>
      <c r="EB331" s="11">
        <v>6.4452816029870394E-2</v>
      </c>
      <c r="EC331" s="10">
        <v>9.0420039831477592E-3</v>
      </c>
      <c r="ED331" s="10">
        <v>0</v>
      </c>
      <c r="EE331" s="12">
        <v>5.9628813519047399E-4</v>
      </c>
      <c r="EF331" s="12">
        <v>0</v>
      </c>
      <c r="EG331" s="10">
        <v>7.8112310396257004E-3</v>
      </c>
      <c r="EH331" s="11">
        <v>3.4831048174256703E-2</v>
      </c>
      <c r="EI331" s="10">
        <v>0</v>
      </c>
      <c r="EJ331" s="10">
        <v>0</v>
      </c>
      <c r="EK331" s="12">
        <v>1.6095759332819099E-3</v>
      </c>
      <c r="EL331" s="10">
        <v>7.3809981880679099E-3</v>
      </c>
      <c r="EM331" s="11">
        <v>2.9370975180464401E-2</v>
      </c>
      <c r="EN331" s="11">
        <v>8.8105134644912902E-2</v>
      </c>
      <c r="EO331" s="10">
        <v>1.4182140627267401E-2</v>
      </c>
      <c r="EP331" s="10">
        <v>0</v>
      </c>
      <c r="EQ331" s="10">
        <v>2.0666762109533301E-2</v>
      </c>
      <c r="ER331" s="11">
        <v>6.3524919518043899E-2</v>
      </c>
      <c r="ES331" s="12">
        <v>3.9627490337067204E-3</v>
      </c>
      <c r="ET331" s="12">
        <v>4.7403312329892099E-3</v>
      </c>
      <c r="EU331" s="12">
        <v>5.3845737977317005E-4</v>
      </c>
      <c r="EV331" s="12">
        <v>0</v>
      </c>
      <c r="EW331" s="10">
        <v>0</v>
      </c>
      <c r="EX331" s="10">
        <v>6.8747495446825103E-3</v>
      </c>
      <c r="EY331" s="11">
        <v>3.3336008708605598E-2</v>
      </c>
      <c r="EZ331" s="12">
        <v>0</v>
      </c>
      <c r="FA331" s="12">
        <v>0</v>
      </c>
      <c r="FB331" s="10">
        <v>1.10167809811708E-3</v>
      </c>
      <c r="FC331" s="10">
        <v>0</v>
      </c>
      <c r="FD331" s="10">
        <v>0</v>
      </c>
      <c r="FE331" s="10">
        <v>3.14725260272627E-2</v>
      </c>
      <c r="FF331" s="11">
        <v>8.9220415370094702E-2</v>
      </c>
      <c r="FG331" s="10">
        <v>8.3183087374704891E-3</v>
      </c>
      <c r="FH331" s="10">
        <v>9.5416836889576293E-3</v>
      </c>
      <c r="FI331" s="12">
        <v>0</v>
      </c>
      <c r="FJ331" s="10">
        <v>0</v>
      </c>
    </row>
    <row r="332" spans="1:166" x14ac:dyDescent="0.35">
      <c r="A332" s="13" t="s">
        <v>362</v>
      </c>
      <c r="B332" s="10">
        <v>3.1335632492115201E-3</v>
      </c>
      <c r="C332" s="11">
        <v>5.1359258637195104E-3</v>
      </c>
      <c r="D332" s="12">
        <v>1.0976443616021901E-3</v>
      </c>
      <c r="E332" s="10">
        <v>0</v>
      </c>
      <c r="F332" s="10">
        <v>6.5461612561828596E-4</v>
      </c>
      <c r="G332" s="10">
        <v>1.84737408574764E-3</v>
      </c>
      <c r="H332" s="10">
        <v>4.1757269744910896E-3</v>
      </c>
      <c r="I332" s="11">
        <v>1.4095292944858E-2</v>
      </c>
      <c r="J332" s="10">
        <v>1.1121937493747101E-3</v>
      </c>
      <c r="K332" s="10">
        <v>0</v>
      </c>
      <c r="L332" s="10">
        <v>0</v>
      </c>
      <c r="M332" s="10">
        <v>4.1175103830920099E-3</v>
      </c>
      <c r="N332" s="10">
        <v>0</v>
      </c>
      <c r="O332" s="10">
        <v>0</v>
      </c>
      <c r="P332" s="10">
        <v>0</v>
      </c>
      <c r="Q332" s="10">
        <v>1.3199955207902599E-3</v>
      </c>
      <c r="R332" s="10">
        <v>8.3630464507762608E-3</v>
      </c>
      <c r="S332" s="11">
        <v>2.3211669828607499E-2</v>
      </c>
      <c r="T332" s="10">
        <v>2.1392222449894398E-3</v>
      </c>
      <c r="U332" s="10">
        <v>0</v>
      </c>
      <c r="V332" s="10">
        <v>0</v>
      </c>
      <c r="W332" s="11">
        <v>6.7740535124382198E-3</v>
      </c>
      <c r="X332" s="10">
        <v>0</v>
      </c>
      <c r="Y332" s="10">
        <v>0</v>
      </c>
      <c r="Z332" s="10">
        <v>1.2657518034361801E-3</v>
      </c>
      <c r="AA332" s="10">
        <v>2.3880749397209499E-3</v>
      </c>
      <c r="AB332" s="10">
        <v>0</v>
      </c>
      <c r="AC332" s="10">
        <v>4.3823102210356502E-3</v>
      </c>
      <c r="AD332" s="10">
        <v>0</v>
      </c>
      <c r="AE332" s="10">
        <v>0</v>
      </c>
      <c r="AF332" s="10">
        <v>0</v>
      </c>
      <c r="AG332" s="10">
        <v>1.42765724656917E-3</v>
      </c>
      <c r="AH332" s="10">
        <v>0</v>
      </c>
      <c r="AI332" s="10">
        <v>3.7314794331044601E-3</v>
      </c>
      <c r="AJ332" s="11">
        <v>6.13728472653754E-3</v>
      </c>
      <c r="AK332" s="10">
        <v>1.29786072594798E-3</v>
      </c>
      <c r="AL332" s="10">
        <v>0</v>
      </c>
      <c r="AM332" s="10">
        <v>0</v>
      </c>
      <c r="AN332" s="10">
        <v>0</v>
      </c>
      <c r="AO332" s="10">
        <v>0</v>
      </c>
      <c r="AP332" s="10">
        <v>0</v>
      </c>
      <c r="AQ332" s="10">
        <v>0</v>
      </c>
      <c r="AR332" s="10">
        <v>0</v>
      </c>
      <c r="AS332" s="10">
        <v>0</v>
      </c>
      <c r="AT332" s="10">
        <v>0</v>
      </c>
      <c r="AU332" s="10">
        <v>0</v>
      </c>
      <c r="AV332" s="10">
        <v>0</v>
      </c>
      <c r="AW332" s="10">
        <v>0</v>
      </c>
      <c r="AX332" s="10">
        <v>0</v>
      </c>
      <c r="AY332" s="10">
        <v>0</v>
      </c>
      <c r="AZ332" s="10">
        <v>0</v>
      </c>
      <c r="BA332" s="10">
        <v>0</v>
      </c>
      <c r="BB332" s="10">
        <v>1.9160773609166401E-3</v>
      </c>
      <c r="BC332" s="10">
        <v>4.1907622954602403E-3</v>
      </c>
      <c r="BD332" s="10">
        <v>2.8944240299863099E-3</v>
      </c>
      <c r="BE332" s="11">
        <v>7.0046727956890901E-3</v>
      </c>
      <c r="BF332" s="10">
        <v>9.6013852400693195E-4</v>
      </c>
      <c r="BG332" s="10">
        <v>1.22444047733266E-3</v>
      </c>
      <c r="BH332" s="10">
        <v>3.8654028420810598E-3</v>
      </c>
      <c r="BI332" s="10">
        <v>3.32312212949821E-4</v>
      </c>
      <c r="BJ332" s="11">
        <v>6.42794055699263E-3</v>
      </c>
      <c r="BK332" s="10">
        <v>0</v>
      </c>
      <c r="BL332" s="10">
        <v>1.21913862328911E-3</v>
      </c>
      <c r="BM332" s="10">
        <v>6.5466384210236298E-4</v>
      </c>
      <c r="BN332" s="10">
        <v>0</v>
      </c>
      <c r="BO332" s="11">
        <v>5.3793315134460498E-3</v>
      </c>
      <c r="BP332" s="10">
        <v>0</v>
      </c>
      <c r="BQ332" s="10">
        <v>0</v>
      </c>
      <c r="BR332" s="11">
        <v>8.7620415207543406E-3</v>
      </c>
      <c r="BS332" s="10">
        <v>0</v>
      </c>
      <c r="BT332" s="10">
        <v>0</v>
      </c>
      <c r="BU332" s="10">
        <v>1.64001983217143E-3</v>
      </c>
      <c r="BV332" s="10">
        <v>0</v>
      </c>
      <c r="BW332" s="10">
        <v>5.6778299894857101E-3</v>
      </c>
      <c r="BX332" s="10">
        <v>5.1346281642164803E-3</v>
      </c>
      <c r="BY332" s="10">
        <v>3.0374945603089498E-3</v>
      </c>
      <c r="BZ332" s="10">
        <v>4.7391104295037897E-3</v>
      </c>
      <c r="CA332" s="10">
        <v>0</v>
      </c>
      <c r="CB332" s="10">
        <v>3.1683040881420898E-3</v>
      </c>
      <c r="CC332" s="10">
        <v>5.3313561494324497E-3</v>
      </c>
      <c r="CD332" s="10">
        <v>3.09706149545444E-3</v>
      </c>
      <c r="CE332" s="10">
        <v>5.4855244978503203E-4</v>
      </c>
      <c r="CF332" s="11">
        <v>5.2183154547678998E-3</v>
      </c>
      <c r="CG332" s="11">
        <v>8.9341883146550408E-3</v>
      </c>
      <c r="CH332" s="10">
        <v>5.4321896986660404E-3</v>
      </c>
      <c r="CI332" s="10">
        <v>1.37497422114286E-3</v>
      </c>
      <c r="CJ332" s="10">
        <v>1.1425079831879801E-3</v>
      </c>
      <c r="CK332" s="10">
        <v>3.9199346093901398E-3</v>
      </c>
      <c r="CL332" s="11">
        <v>6.8306014320109803E-3</v>
      </c>
      <c r="CM332" s="10">
        <v>8.1261616441212004E-4</v>
      </c>
      <c r="CN332" s="10">
        <v>9.4497245547903999E-4</v>
      </c>
      <c r="CO332" s="10">
        <v>1.6449287580531801E-3</v>
      </c>
      <c r="CP332" s="10">
        <v>5.2191483738090599E-3</v>
      </c>
      <c r="CQ332" s="10">
        <v>1.7813338943172799E-3</v>
      </c>
      <c r="CR332" s="10">
        <v>5.7664766485162403E-3</v>
      </c>
      <c r="CS332" s="10">
        <v>2.3233885290934401E-3</v>
      </c>
      <c r="CT332" s="10">
        <v>3.4472096535226502E-3</v>
      </c>
      <c r="CU332" s="10">
        <v>2.9241576530841099E-3</v>
      </c>
      <c r="CV332" s="11">
        <v>1.06634116894946E-2</v>
      </c>
      <c r="CW332" s="10">
        <v>0</v>
      </c>
      <c r="CX332" s="10">
        <v>0</v>
      </c>
      <c r="CY332" s="10">
        <v>0</v>
      </c>
      <c r="CZ332" s="10">
        <v>1.10637047394098E-3</v>
      </c>
      <c r="DA332" s="11">
        <v>1.40527831326476E-2</v>
      </c>
      <c r="DB332" s="10">
        <v>4.1819748085965801E-3</v>
      </c>
      <c r="DC332" s="10">
        <v>1.82594115328112E-3</v>
      </c>
      <c r="DD332" s="10">
        <v>6.63634516648961E-4</v>
      </c>
      <c r="DE332" s="10">
        <v>0</v>
      </c>
      <c r="DF332" s="10">
        <v>0</v>
      </c>
      <c r="DG332" s="10">
        <v>0</v>
      </c>
      <c r="DH332" s="10">
        <v>0</v>
      </c>
      <c r="DI332" s="10">
        <v>2.1494105342348599E-3</v>
      </c>
      <c r="DJ332" s="11">
        <v>2.32206356916639E-2</v>
      </c>
      <c r="DK332" s="10">
        <v>8.3152865223036394E-3</v>
      </c>
      <c r="DL332" s="10">
        <v>1.3224337928933001E-3</v>
      </c>
      <c r="DM332" s="10">
        <v>0</v>
      </c>
      <c r="DN332" s="10">
        <v>0</v>
      </c>
      <c r="DO332" s="10">
        <v>0</v>
      </c>
      <c r="DP332" s="10">
        <v>0</v>
      </c>
      <c r="DQ332" s="10">
        <v>0</v>
      </c>
      <c r="DR332" s="10">
        <v>0</v>
      </c>
      <c r="DS332" s="10">
        <v>4.3531780604737199E-3</v>
      </c>
      <c r="DT332" s="10">
        <v>0</v>
      </c>
      <c r="DU332" s="10">
        <v>2.3283233879589798E-3</v>
      </c>
      <c r="DV332" s="10">
        <v>1.28646785624274E-3</v>
      </c>
      <c r="DW332" s="10">
        <v>0</v>
      </c>
      <c r="DX332" s="10">
        <v>0</v>
      </c>
      <c r="DY332" s="10">
        <v>3.2596516187284E-4</v>
      </c>
      <c r="DZ332" s="10">
        <v>4.3226102339716001E-3</v>
      </c>
      <c r="EA332" s="11">
        <v>8.2616734294768401E-3</v>
      </c>
      <c r="EB332" s="10">
        <v>0</v>
      </c>
      <c r="EC332" s="10">
        <v>0</v>
      </c>
      <c r="ED332" s="10">
        <v>0</v>
      </c>
      <c r="EE332" s="10">
        <v>0</v>
      </c>
      <c r="EF332" s="10">
        <v>7.3836275408420502E-3</v>
      </c>
      <c r="EG332" s="11">
        <v>1.30033235988469E-2</v>
      </c>
      <c r="EH332" s="10">
        <v>0</v>
      </c>
      <c r="EI332" s="10">
        <v>0</v>
      </c>
      <c r="EJ332" s="10">
        <v>0</v>
      </c>
      <c r="EK332" s="10">
        <v>6.5832952653293003E-4</v>
      </c>
      <c r="EL332" s="10">
        <v>1.3908820145666599E-3</v>
      </c>
      <c r="EM332" s="10">
        <v>2.6906553744245301E-3</v>
      </c>
      <c r="EN332" s="10">
        <v>0</v>
      </c>
      <c r="EO332" s="10">
        <v>0</v>
      </c>
      <c r="EP332" s="10">
        <v>0</v>
      </c>
      <c r="EQ332" s="10">
        <v>0</v>
      </c>
      <c r="ER332" s="10">
        <v>8.1667978953148398E-4</v>
      </c>
      <c r="ES332" s="11">
        <v>1.10717840102799E-2</v>
      </c>
      <c r="ET332" s="10">
        <v>2.2277312080896E-3</v>
      </c>
      <c r="EU332" s="10">
        <v>5.8492117328939105E-4</v>
      </c>
      <c r="EV332" s="10">
        <v>0</v>
      </c>
      <c r="EW332" s="10">
        <v>0</v>
      </c>
      <c r="EX332" s="10">
        <v>0</v>
      </c>
      <c r="EY332" s="10">
        <v>1.6314493200581101E-3</v>
      </c>
      <c r="EZ332" s="11">
        <v>1.8533612491551301E-2</v>
      </c>
      <c r="FA332" s="10">
        <v>2.9553409363049401E-3</v>
      </c>
      <c r="FB332" s="10">
        <v>0</v>
      </c>
      <c r="FC332" s="10">
        <v>0</v>
      </c>
      <c r="FD332" s="10">
        <v>0</v>
      </c>
      <c r="FE332" s="10">
        <v>0</v>
      </c>
      <c r="FF332" s="10">
        <v>0</v>
      </c>
      <c r="FG332" s="10">
        <v>2.9756932706611399E-3</v>
      </c>
      <c r="FH332" s="10">
        <v>1.4945633322240601E-3</v>
      </c>
      <c r="FI332" s="10">
        <v>1.1506974082045401E-3</v>
      </c>
      <c r="FJ332" s="10">
        <v>0</v>
      </c>
    </row>
    <row r="333" spans="1:166" x14ac:dyDescent="0.35">
      <c r="A333" s="13" t="s">
        <v>141</v>
      </c>
      <c r="B333" s="10">
        <v>1.4436043934827901E-4</v>
      </c>
      <c r="C333" s="10">
        <v>2.8545448419792902E-4</v>
      </c>
      <c r="D333" s="10">
        <v>0</v>
      </c>
      <c r="E333" s="10">
        <v>0</v>
      </c>
      <c r="F333" s="10">
        <v>0</v>
      </c>
      <c r="G333" s="10">
        <v>1.0898842900617101E-3</v>
      </c>
      <c r="H333" s="10">
        <v>0</v>
      </c>
      <c r="I333" s="10">
        <v>0</v>
      </c>
      <c r="J333" s="10">
        <v>0</v>
      </c>
      <c r="K333" s="10">
        <v>0</v>
      </c>
      <c r="L333" s="10">
        <v>0</v>
      </c>
      <c r="M333" s="10">
        <v>1.8968999846223899E-4</v>
      </c>
      <c r="N333" s="10">
        <v>0</v>
      </c>
      <c r="O333" s="10">
        <v>0</v>
      </c>
      <c r="P333" s="10">
        <v>0</v>
      </c>
      <c r="Q333" s="11">
        <v>2.15291500036779E-3</v>
      </c>
      <c r="R333" s="10">
        <v>0</v>
      </c>
      <c r="S333" s="10">
        <v>0</v>
      </c>
      <c r="T333" s="10">
        <v>0</v>
      </c>
      <c r="U333" s="10">
        <v>0</v>
      </c>
      <c r="V333" s="10">
        <v>0</v>
      </c>
      <c r="W333" s="10">
        <v>3.7650153110306301E-4</v>
      </c>
      <c r="X333" s="10">
        <v>0</v>
      </c>
      <c r="Y333" s="10">
        <v>0</v>
      </c>
      <c r="Z333" s="10">
        <v>0</v>
      </c>
      <c r="AA333" s="10">
        <v>0</v>
      </c>
      <c r="AB333" s="10">
        <v>0</v>
      </c>
      <c r="AC333" s="10">
        <v>0</v>
      </c>
      <c r="AD333" s="10">
        <v>0</v>
      </c>
      <c r="AE333" s="10">
        <v>0</v>
      </c>
      <c r="AF333" s="10">
        <v>0</v>
      </c>
      <c r="AG333" s="10">
        <v>0</v>
      </c>
      <c r="AH333" s="10">
        <v>0</v>
      </c>
      <c r="AI333" s="10">
        <v>1.7190589994236401E-4</v>
      </c>
      <c r="AJ333" s="10">
        <v>3.4110995611623499E-4</v>
      </c>
      <c r="AK333" s="10">
        <v>0</v>
      </c>
      <c r="AL333" s="10">
        <v>0</v>
      </c>
      <c r="AM333" s="10">
        <v>0</v>
      </c>
      <c r="AN333" s="10">
        <v>0</v>
      </c>
      <c r="AO333" s="10">
        <v>0</v>
      </c>
      <c r="AP333" s="10">
        <v>0</v>
      </c>
      <c r="AQ333" s="10">
        <v>0</v>
      </c>
      <c r="AR333" s="10">
        <v>0</v>
      </c>
      <c r="AS333" s="10">
        <v>0</v>
      </c>
      <c r="AT333" s="10">
        <v>0</v>
      </c>
      <c r="AU333" s="10">
        <v>0</v>
      </c>
      <c r="AV333" s="10">
        <v>0</v>
      </c>
      <c r="AW333" s="10">
        <v>0</v>
      </c>
      <c r="AX333" s="10">
        <v>0</v>
      </c>
      <c r="AY333" s="10">
        <v>0</v>
      </c>
      <c r="AZ333" s="10">
        <v>0</v>
      </c>
      <c r="BA333" s="10">
        <v>0</v>
      </c>
      <c r="BB333" s="10">
        <v>3.1060803326942799E-4</v>
      </c>
      <c r="BC333" s="10">
        <v>0</v>
      </c>
      <c r="BD333" s="10">
        <v>6.2784795590394103E-4</v>
      </c>
      <c r="BE333" s="10">
        <v>0</v>
      </c>
      <c r="BF333" s="10">
        <v>0</v>
      </c>
      <c r="BG333" s="10">
        <v>0</v>
      </c>
      <c r="BH333" s="10">
        <v>1.82075261687122E-4</v>
      </c>
      <c r="BI333" s="10">
        <v>0</v>
      </c>
      <c r="BJ333" s="10">
        <v>3.5726459159253298E-4</v>
      </c>
      <c r="BK333" s="10">
        <v>0</v>
      </c>
      <c r="BL333" s="10">
        <v>0</v>
      </c>
      <c r="BM333" s="10">
        <v>0</v>
      </c>
      <c r="BN333" s="10">
        <v>0</v>
      </c>
      <c r="BO333" s="10">
        <v>2.8310412826148E-4</v>
      </c>
      <c r="BP333" s="10">
        <v>0</v>
      </c>
      <c r="BQ333" s="10">
        <v>0</v>
      </c>
      <c r="BR333" s="10">
        <v>5.3881071172129705E-4</v>
      </c>
      <c r="BS333" s="10">
        <v>0</v>
      </c>
      <c r="BT333" s="10">
        <v>0</v>
      </c>
      <c r="BU333" s="10">
        <v>0</v>
      </c>
      <c r="BV333" s="10">
        <v>0</v>
      </c>
      <c r="BW333" s="10">
        <v>7.2751544201904905E-4</v>
      </c>
      <c r="BX333" s="10">
        <v>0</v>
      </c>
      <c r="BY333" s="10">
        <v>7.3801251570580696E-4</v>
      </c>
      <c r="BZ333" s="10">
        <v>0</v>
      </c>
      <c r="CA333" s="10">
        <v>0</v>
      </c>
      <c r="CB333" s="10">
        <v>0</v>
      </c>
      <c r="CC333" s="10">
        <v>3.9451478603418902E-4</v>
      </c>
      <c r="CD333" s="10">
        <v>0</v>
      </c>
      <c r="CE333" s="10">
        <v>5.5809792827052199E-4</v>
      </c>
      <c r="CF333" s="10">
        <v>0</v>
      </c>
      <c r="CG333" s="10">
        <v>0</v>
      </c>
      <c r="CH333" s="10">
        <v>0</v>
      </c>
      <c r="CI333" s="10">
        <v>3.7807697826487902E-4</v>
      </c>
      <c r="CJ333" s="10">
        <v>0</v>
      </c>
      <c r="CK333" s="10">
        <v>0</v>
      </c>
      <c r="CL333" s="10">
        <v>0</v>
      </c>
      <c r="CM333" s="10">
        <v>0</v>
      </c>
      <c r="CN333" s="10">
        <v>5.4613744260162802E-4</v>
      </c>
      <c r="CO333" s="10">
        <v>3.0318028001809899E-4</v>
      </c>
      <c r="CP333" s="10">
        <v>0</v>
      </c>
      <c r="CQ333" s="10">
        <v>0</v>
      </c>
      <c r="CR333" s="10">
        <v>4.63881328328435E-4</v>
      </c>
      <c r="CS333" s="10">
        <v>0</v>
      </c>
      <c r="CT333" s="10">
        <v>3.57561643040613E-4</v>
      </c>
      <c r="CU333" s="10">
        <v>0</v>
      </c>
      <c r="CV333" s="10">
        <v>0</v>
      </c>
      <c r="CW333" s="10">
        <v>0</v>
      </c>
      <c r="CX333" s="10">
        <v>0</v>
      </c>
      <c r="CY333" s="10">
        <v>0</v>
      </c>
      <c r="CZ333" s="10">
        <v>0</v>
      </c>
      <c r="DA333" s="10">
        <v>0</v>
      </c>
      <c r="DB333" s="10">
        <v>0</v>
      </c>
      <c r="DC333" s="10">
        <v>1.0772396305066001E-3</v>
      </c>
      <c r="DD333" s="10">
        <v>0</v>
      </c>
      <c r="DE333" s="10">
        <v>0</v>
      </c>
      <c r="DF333" s="10">
        <v>0</v>
      </c>
      <c r="DG333" s="10">
        <v>0</v>
      </c>
      <c r="DH333" s="10">
        <v>0</v>
      </c>
      <c r="DI333" s="10">
        <v>0</v>
      </c>
      <c r="DJ333" s="10">
        <v>0</v>
      </c>
      <c r="DK333" s="10">
        <v>0</v>
      </c>
      <c r="DL333" s="11">
        <v>2.1568918264273798E-3</v>
      </c>
      <c r="DM333" s="10">
        <v>0</v>
      </c>
      <c r="DN333" s="10">
        <v>0</v>
      </c>
      <c r="DO333" s="10">
        <v>0</v>
      </c>
      <c r="DP333" s="10">
        <v>0</v>
      </c>
      <c r="DQ333" s="10">
        <v>0</v>
      </c>
      <c r="DR333" s="10">
        <v>0</v>
      </c>
      <c r="DS333" s="10">
        <v>0</v>
      </c>
      <c r="DT333" s="10">
        <v>0</v>
      </c>
      <c r="DU333" s="10">
        <v>0</v>
      </c>
      <c r="DV333" s="10">
        <v>0</v>
      </c>
      <c r="DW333" s="10">
        <v>0</v>
      </c>
      <c r="DX333" s="10">
        <v>0</v>
      </c>
      <c r="DY333" s="10">
        <v>0</v>
      </c>
      <c r="DZ333" s="10">
        <v>6.55696022218582E-4</v>
      </c>
      <c r="EA333" s="10">
        <v>0</v>
      </c>
      <c r="EB333" s="10">
        <v>0</v>
      </c>
      <c r="EC333" s="10">
        <v>0</v>
      </c>
      <c r="ED333" s="10">
        <v>0</v>
      </c>
      <c r="EE333" s="10">
        <v>0</v>
      </c>
      <c r="EF333" s="11">
        <v>1.33991940437774E-3</v>
      </c>
      <c r="EG333" s="10">
        <v>0</v>
      </c>
      <c r="EH333" s="10">
        <v>0</v>
      </c>
      <c r="EI333" s="10">
        <v>0</v>
      </c>
      <c r="EJ333" s="10">
        <v>0</v>
      </c>
      <c r="EK333" s="10">
        <v>0</v>
      </c>
      <c r="EL333" s="10">
        <v>0</v>
      </c>
      <c r="EM333" s="10">
        <v>0</v>
      </c>
      <c r="EN333" s="10">
        <v>0</v>
      </c>
      <c r="EO333" s="10">
        <v>0</v>
      </c>
      <c r="EP333" s="10">
        <v>0</v>
      </c>
      <c r="EQ333" s="10">
        <v>0</v>
      </c>
      <c r="ER333" s="10">
        <v>0</v>
      </c>
      <c r="ES333" s="10">
        <v>0</v>
      </c>
      <c r="ET333" s="10">
        <v>6.8629606813063804E-4</v>
      </c>
      <c r="EU333" s="10">
        <v>0</v>
      </c>
      <c r="EV333" s="10">
        <v>0</v>
      </c>
      <c r="EW333" s="10">
        <v>0</v>
      </c>
      <c r="EX333" s="10">
        <v>0</v>
      </c>
      <c r="EY333" s="10">
        <v>0</v>
      </c>
      <c r="EZ333" s="10">
        <v>0</v>
      </c>
      <c r="FA333" s="11">
        <v>1.36560721756033E-3</v>
      </c>
      <c r="FB333" s="10">
        <v>0</v>
      </c>
      <c r="FC333" s="10">
        <v>0</v>
      </c>
      <c r="FD333" s="10">
        <v>0</v>
      </c>
      <c r="FE333" s="10">
        <v>0</v>
      </c>
      <c r="FF333" s="10">
        <v>0</v>
      </c>
      <c r="FG333" s="10">
        <v>0</v>
      </c>
      <c r="FH333" s="10">
        <v>0</v>
      </c>
      <c r="FI333" s="10">
        <v>0</v>
      </c>
      <c r="FJ333" s="10">
        <v>0</v>
      </c>
    </row>
    <row r="334" spans="1:166" x14ac:dyDescent="0.35">
      <c r="A334" s="13" t="s">
        <v>145</v>
      </c>
      <c r="B334" s="10">
        <v>1.71528970567284E-2</v>
      </c>
      <c r="C334" s="10">
        <v>1.8403480717038401E-2</v>
      </c>
      <c r="D334" s="10">
        <v>1.55316797177715E-2</v>
      </c>
      <c r="E334" s="12">
        <v>2.7249461165228901E-3</v>
      </c>
      <c r="F334" s="10">
        <v>1.1767839605614601E-2</v>
      </c>
      <c r="G334" s="10">
        <v>1.9864220449632299E-2</v>
      </c>
      <c r="H334" s="10">
        <v>1.29343138214284E-2</v>
      </c>
      <c r="I334" s="10">
        <v>2.1655708975747499E-2</v>
      </c>
      <c r="J334" s="10">
        <v>1.10939901490651E-2</v>
      </c>
      <c r="K334" s="10">
        <v>1.46378931773415E-2</v>
      </c>
      <c r="L334" s="11">
        <v>4.1975888680960201E-2</v>
      </c>
      <c r="M334" s="12">
        <v>1.4114602747074399E-2</v>
      </c>
      <c r="N334" s="11">
        <v>2.6828912221763899E-2</v>
      </c>
      <c r="O334" s="10">
        <v>0</v>
      </c>
      <c r="P334" s="10">
        <v>1.11524082803287E-2</v>
      </c>
      <c r="Q334" s="10">
        <v>2.0207490631510401E-2</v>
      </c>
      <c r="R334" s="10">
        <v>2.22513000914836E-2</v>
      </c>
      <c r="S334" s="10">
        <v>2.98567951390846E-2</v>
      </c>
      <c r="T334" s="10">
        <v>7.2021876396154002E-3</v>
      </c>
      <c r="U334" s="10">
        <v>1.7449448919313802E-2</v>
      </c>
      <c r="V334" s="10">
        <v>3.3699026783589797E-2</v>
      </c>
      <c r="W334" s="10">
        <v>1.6383736288843102E-2</v>
      </c>
      <c r="X334" s="10">
        <v>2.47358673628447E-2</v>
      </c>
      <c r="Y334" s="10">
        <v>5.32596421814561E-3</v>
      </c>
      <c r="Z334" s="10">
        <v>1.24128647752717E-2</v>
      </c>
      <c r="AA334" s="10">
        <v>1.9512278803122399E-2</v>
      </c>
      <c r="AB334" s="10">
        <v>3.6502259763101599E-3</v>
      </c>
      <c r="AC334" s="10">
        <v>1.29533763770506E-2</v>
      </c>
      <c r="AD334" s="10">
        <v>1.55826453503551E-2</v>
      </c>
      <c r="AE334" s="10">
        <v>8.0043049208988505E-3</v>
      </c>
      <c r="AF334" s="11">
        <v>5.2363162410918401E-2</v>
      </c>
      <c r="AG334" s="10">
        <v>1.18739069073942E-2</v>
      </c>
      <c r="AH334" s="10">
        <v>2.7697670453963999E-2</v>
      </c>
      <c r="AI334" s="12">
        <v>1.35880091082361E-2</v>
      </c>
      <c r="AJ334" s="10">
        <v>1.4843646319667701E-2</v>
      </c>
      <c r="AK334" s="12">
        <v>1.17882843178885E-2</v>
      </c>
      <c r="AL334" s="11">
        <v>3.5835786337666403E-2</v>
      </c>
      <c r="AM334" s="11">
        <v>3.6661715832233002E-2</v>
      </c>
      <c r="AN334" s="11">
        <v>3.6054062427871902E-2</v>
      </c>
      <c r="AO334" s="10">
        <v>3.0962829853387702E-2</v>
      </c>
      <c r="AP334" s="11">
        <v>7.2218006766635104E-2</v>
      </c>
      <c r="AQ334" s="10">
        <v>2.9182045325248099E-2</v>
      </c>
      <c r="AR334" s="10">
        <v>1.83074050279236E-2</v>
      </c>
      <c r="AS334" s="11">
        <v>4.4180245282955097E-2</v>
      </c>
      <c r="AT334" s="11">
        <v>5.3386036432945802E-2</v>
      </c>
      <c r="AU334" s="10">
        <v>2.31589768374049E-2</v>
      </c>
      <c r="AV334" s="11">
        <v>3.86855249009396E-2</v>
      </c>
      <c r="AW334" s="11">
        <v>5.3026800943543999E-2</v>
      </c>
      <c r="AX334" s="10">
        <v>2.4696011081680298E-2</v>
      </c>
      <c r="AY334" s="11">
        <v>5.1441208577434103E-2</v>
      </c>
      <c r="AZ334" s="11">
        <v>5.57152905409714E-2</v>
      </c>
      <c r="BA334" s="10">
        <v>2.2030805072746601E-2</v>
      </c>
      <c r="BB334" s="10">
        <v>1.26907834416652E-2</v>
      </c>
      <c r="BC334" s="10">
        <v>2.1027555731175099E-2</v>
      </c>
      <c r="BD334" s="10">
        <v>1.50158189077284E-2</v>
      </c>
      <c r="BE334" s="10">
        <v>2.1227784724925401E-2</v>
      </c>
      <c r="BF334" s="10">
        <v>1.04356071293745E-2</v>
      </c>
      <c r="BG334" s="10">
        <v>2.02308417387412E-2</v>
      </c>
      <c r="BH334" s="11">
        <v>1.9573196729245901E-2</v>
      </c>
      <c r="BI334" s="12">
        <v>7.88875361360066E-3</v>
      </c>
      <c r="BJ334" s="10">
        <v>2.1641355813758999E-2</v>
      </c>
      <c r="BK334" s="10">
        <v>5.5325075467473001E-3</v>
      </c>
      <c r="BL334" s="10">
        <v>1.6996044384984099E-2</v>
      </c>
      <c r="BM334" s="10">
        <v>1.01924561856295E-2</v>
      </c>
      <c r="BN334" s="11">
        <v>2.8286997550026598E-2</v>
      </c>
      <c r="BO334" s="10">
        <v>1.50068849913006E-2</v>
      </c>
      <c r="BP334" s="10">
        <v>1.03477601788687E-2</v>
      </c>
      <c r="BQ334" s="10">
        <v>2.77724368106665E-2</v>
      </c>
      <c r="BR334" s="10">
        <v>1.7906822814891601E-2</v>
      </c>
      <c r="BS334" s="10">
        <v>1.0213451575893E-2</v>
      </c>
      <c r="BT334" s="11">
        <v>2.97213306140196E-2</v>
      </c>
      <c r="BU334" s="10">
        <v>1.1838368690344599E-2</v>
      </c>
      <c r="BV334" s="10">
        <v>1.0509202122635E-2</v>
      </c>
      <c r="BW334" s="10">
        <v>2.16889601798292E-2</v>
      </c>
      <c r="BX334" s="10">
        <v>1.08346063756827E-2</v>
      </c>
      <c r="BY334" s="10">
        <v>1.4058068859023699E-2</v>
      </c>
      <c r="BZ334" s="10">
        <v>1.3925786721274499E-2</v>
      </c>
      <c r="CA334" s="12">
        <v>5.72388476787447E-3</v>
      </c>
      <c r="CB334" s="12">
        <v>1.11256999017429E-2</v>
      </c>
      <c r="CC334" s="10">
        <v>2.0085029645821501E-2</v>
      </c>
      <c r="CD334" s="10">
        <v>1.18176528701635E-2</v>
      </c>
      <c r="CE334" s="10">
        <v>1.6514068678180199E-2</v>
      </c>
      <c r="CF334" s="10">
        <v>2.01385344111874E-2</v>
      </c>
      <c r="CG334" s="10">
        <v>2.4714288605042101E-2</v>
      </c>
      <c r="CH334" s="10">
        <v>1.71417428294478E-2</v>
      </c>
      <c r="CI334" s="12">
        <v>9.6121675013801592E-3</v>
      </c>
      <c r="CJ334" s="12">
        <v>8.5123367538704094E-3</v>
      </c>
      <c r="CK334" s="10">
        <v>1.8329614661615701E-2</v>
      </c>
      <c r="CL334" s="10">
        <v>1.93860623160962E-2</v>
      </c>
      <c r="CM334" s="10">
        <v>1.72017908731254E-2</v>
      </c>
      <c r="CN334" s="10">
        <v>1.3877913445557499E-2</v>
      </c>
      <c r="CO334" s="10">
        <v>1.56100696573874E-2</v>
      </c>
      <c r="CP334" s="10">
        <v>1.79122884862415E-2</v>
      </c>
      <c r="CQ334" s="10">
        <v>2.0930009800115602E-2</v>
      </c>
      <c r="CR334" s="10">
        <v>1.8662620483546801E-2</v>
      </c>
      <c r="CS334" s="12">
        <v>1.1923724023922701E-2</v>
      </c>
      <c r="CT334" s="11">
        <v>2.32451054879215E-2</v>
      </c>
      <c r="CU334" s="12">
        <v>1.3041041248135101E-2</v>
      </c>
      <c r="CV334" s="11">
        <v>3.2713173681974898E-2</v>
      </c>
      <c r="CW334" s="11">
        <v>3.9574963946431001E-2</v>
      </c>
      <c r="CX334" s="11">
        <v>4.43210214105259E-2</v>
      </c>
      <c r="CY334" s="10">
        <v>1.48198625960965E-2</v>
      </c>
      <c r="CZ334" s="10">
        <v>1.1035903722726699E-2</v>
      </c>
      <c r="DA334" s="10">
        <v>2.1590397802333499E-2</v>
      </c>
      <c r="DB334" s="10">
        <v>1.29536664868488E-2</v>
      </c>
      <c r="DC334" s="10">
        <v>1.96337590078043E-2</v>
      </c>
      <c r="DD334" s="10">
        <v>1.1929960541834201E-2</v>
      </c>
      <c r="DE334" s="12">
        <v>2.7104185585487099E-3</v>
      </c>
      <c r="DF334" s="10">
        <v>3.8685065292490203E-2</v>
      </c>
      <c r="DG334" s="10">
        <v>2.88272885184346E-2</v>
      </c>
      <c r="DH334" s="10">
        <v>1.7449448919313802E-2</v>
      </c>
      <c r="DI334" s="10">
        <v>7.2364888773872602E-3</v>
      </c>
      <c r="DJ334" s="10">
        <v>2.9868327783590502E-2</v>
      </c>
      <c r="DK334" s="10">
        <v>2.2124226720906599E-2</v>
      </c>
      <c r="DL334" s="10">
        <v>2.0244817546566801E-2</v>
      </c>
      <c r="DM334" s="10">
        <v>1.127612041102E-2</v>
      </c>
      <c r="DN334" s="10">
        <v>0</v>
      </c>
      <c r="DO334" s="10">
        <v>4.1673012645821003E-2</v>
      </c>
      <c r="DP334" s="11">
        <v>6.2867409211679395E-2</v>
      </c>
      <c r="DQ334" s="10">
        <v>8.2170564170680003E-3</v>
      </c>
      <c r="DR334" s="10">
        <v>1.5331445591680599E-2</v>
      </c>
      <c r="DS334" s="10">
        <v>1.28672665807555E-2</v>
      </c>
      <c r="DT334" s="10">
        <v>3.6823677592400699E-3</v>
      </c>
      <c r="DU334" s="10">
        <v>1.9024065926086402E-2</v>
      </c>
      <c r="DV334" s="10">
        <v>1.26160211614346E-2</v>
      </c>
      <c r="DW334" s="10">
        <v>5.3494593643184703E-3</v>
      </c>
      <c r="DX334" s="10">
        <v>2.2547788668489301E-3</v>
      </c>
      <c r="DY334" s="10">
        <v>1.19007651784418E-2</v>
      </c>
      <c r="DZ334" s="10">
        <v>1.4907497631299E-2</v>
      </c>
      <c r="EA334" s="10">
        <v>1.6110985865700901E-2</v>
      </c>
      <c r="EB334" s="10">
        <v>1.6565706026543899E-2</v>
      </c>
      <c r="EC334" s="11">
        <v>4.1975888680960201E-2</v>
      </c>
      <c r="ED334" s="10">
        <v>0</v>
      </c>
      <c r="EE334" s="10">
        <v>1.06441036881423E-2</v>
      </c>
      <c r="EF334" s="10">
        <v>2.15470298115178E-2</v>
      </c>
      <c r="EG334" s="10">
        <v>2.0418636717664598E-2</v>
      </c>
      <c r="EH334" s="10">
        <v>1.52869547847342E-2</v>
      </c>
      <c r="EI334" s="10">
        <v>3.3699026783589797E-2</v>
      </c>
      <c r="EJ334" s="10">
        <v>0</v>
      </c>
      <c r="EK334" s="10">
        <v>1.3217079260240801E-2</v>
      </c>
      <c r="EL334" s="10">
        <v>8.5550346535067795E-3</v>
      </c>
      <c r="EM334" s="10">
        <v>1.11643091225886E-2</v>
      </c>
      <c r="EN334" s="10">
        <v>1.50406561463837E-2</v>
      </c>
      <c r="EO334" s="11">
        <v>5.2363162410918401E-2</v>
      </c>
      <c r="EP334" s="11">
        <v>3.9574963946431001E-2</v>
      </c>
      <c r="EQ334" s="11">
        <v>3.4005625902774297E-2</v>
      </c>
      <c r="ER334" s="10">
        <v>9.6629567353021303E-3</v>
      </c>
      <c r="ES334" s="10">
        <v>1.94164012315074E-2</v>
      </c>
      <c r="ET334" s="10">
        <v>1.6900929663948801E-2</v>
      </c>
      <c r="EU334" s="10">
        <v>1.1825093548071101E-2</v>
      </c>
      <c r="EV334" s="12">
        <v>2.7104185585487099E-3</v>
      </c>
      <c r="EW334" s="10">
        <v>3.8685065292490203E-2</v>
      </c>
      <c r="EX334" s="11">
        <v>3.56721334871739E-2</v>
      </c>
      <c r="EY334" s="12">
        <v>1.93060152349459E-3</v>
      </c>
      <c r="EZ334" s="11">
        <v>2.9230544864256702E-2</v>
      </c>
      <c r="FA334" s="10">
        <v>2.06321961911313E-2</v>
      </c>
      <c r="FB334" s="10">
        <v>9.7773742639319892E-3</v>
      </c>
      <c r="FC334" s="10">
        <v>0</v>
      </c>
      <c r="FD334" s="10">
        <v>4.1673012645821003E-2</v>
      </c>
      <c r="FE334" s="10">
        <v>3.3290273568558799E-2</v>
      </c>
      <c r="FF334" s="10">
        <v>1.5211480608330901E-2</v>
      </c>
      <c r="FG334" s="10">
        <v>8.7956518305135796E-3</v>
      </c>
      <c r="FH334" s="10">
        <v>1.31482177270835E-2</v>
      </c>
      <c r="FI334" s="10">
        <v>1.3861956209003099E-2</v>
      </c>
      <c r="FJ334" s="10">
        <v>5.3494593643184703E-3</v>
      </c>
    </row>
    <row r="335" spans="1:166" x14ac:dyDescent="0.35">
      <c r="A335" s="13" t="s">
        <v>146</v>
      </c>
      <c r="B335" s="10">
        <v>5.2667847557700098E-2</v>
      </c>
      <c r="C335" s="10">
        <v>4.9295962080466597E-2</v>
      </c>
      <c r="D335" s="10">
        <v>5.6184848400008897E-2</v>
      </c>
      <c r="E335" s="11">
        <v>0.22115684720621701</v>
      </c>
      <c r="F335" s="11">
        <v>0.109549644408918</v>
      </c>
      <c r="G335" s="10">
        <v>4.8575125796834602E-2</v>
      </c>
      <c r="H335" s="12">
        <v>2.68193374657766E-2</v>
      </c>
      <c r="I335" s="12">
        <v>1.09133797900056E-2</v>
      </c>
      <c r="J335" s="12">
        <v>2.2279274693618998E-3</v>
      </c>
      <c r="K335" s="12">
        <v>9.5027821336846703E-4</v>
      </c>
      <c r="L335" s="11">
        <v>8.6933970309644795E-2</v>
      </c>
      <c r="M335" s="11">
        <v>5.6867404996442002E-2</v>
      </c>
      <c r="N335" s="12">
        <v>3.9293573270121798E-2</v>
      </c>
      <c r="O335" s="11">
        <v>0.18554720060601501</v>
      </c>
      <c r="P335" s="11">
        <v>0.117848906404632</v>
      </c>
      <c r="Q335" s="10">
        <v>5.3077618198405299E-2</v>
      </c>
      <c r="R335" s="10">
        <v>2.90901289000908E-2</v>
      </c>
      <c r="S335" s="12">
        <v>1.07638936992927E-2</v>
      </c>
      <c r="T335" s="12">
        <v>4.28525336108165E-3</v>
      </c>
      <c r="U335" s="12">
        <v>0</v>
      </c>
      <c r="V335" s="10">
        <v>7.6727040213345102E-2</v>
      </c>
      <c r="W335" s="10">
        <v>5.4045531882613199E-2</v>
      </c>
      <c r="X335" s="10">
        <v>3.4404913505915603E-2</v>
      </c>
      <c r="Y335" s="11">
        <v>0.25514700019966302</v>
      </c>
      <c r="Z335" s="11">
        <v>0.102546312263953</v>
      </c>
      <c r="AA335" s="10">
        <v>4.3958894405757197E-2</v>
      </c>
      <c r="AB335" s="12">
        <v>2.46027177373177E-2</v>
      </c>
      <c r="AC335" s="12">
        <v>1.1116677199135099E-2</v>
      </c>
      <c r="AD335" s="12">
        <v>0</v>
      </c>
      <c r="AE335" s="12">
        <v>0</v>
      </c>
      <c r="AF335" s="11">
        <v>9.7572214299812096E-2</v>
      </c>
      <c r="AG335" s="10">
        <v>6.0053417312347403E-2</v>
      </c>
      <c r="AH335" s="10">
        <v>4.3317736091582203E-2</v>
      </c>
      <c r="AI335" s="10">
        <v>5.1685714435954301E-2</v>
      </c>
      <c r="AJ335" s="10">
        <v>4.8965190007979699E-2</v>
      </c>
      <c r="AK335" s="10">
        <v>5.4593616203021798E-2</v>
      </c>
      <c r="AL335" s="10">
        <v>5.7815017577582298E-2</v>
      </c>
      <c r="AM335" s="10">
        <v>5.0992477590701801E-2</v>
      </c>
      <c r="AN335" s="10">
        <v>6.4908446267394504E-2</v>
      </c>
      <c r="AO335" s="11">
        <v>0.204459844469464</v>
      </c>
      <c r="AP335" s="10">
        <v>5.7170736048155001E-2</v>
      </c>
      <c r="AQ335" s="10">
        <v>2.1389759881515098E-2</v>
      </c>
      <c r="AR335" s="12">
        <v>0</v>
      </c>
      <c r="AS335" s="11">
        <v>8.5223730960797203E-2</v>
      </c>
      <c r="AT335" s="11">
        <v>0.124404579841829</v>
      </c>
      <c r="AU335" s="12">
        <v>9.5427483774579696E-3</v>
      </c>
      <c r="AV335" s="10">
        <v>7.4756027416963494E-2</v>
      </c>
      <c r="AW335" s="11">
        <v>0.107560101268767</v>
      </c>
      <c r="AX335" s="12">
        <v>9.6317710151972401E-3</v>
      </c>
      <c r="AY335" s="11">
        <v>9.5854268460152395E-2</v>
      </c>
      <c r="AZ335" s="11">
        <v>0.14235844205682199</v>
      </c>
      <c r="BA335" s="12">
        <v>9.66768425289493E-3</v>
      </c>
      <c r="BB335" s="11">
        <v>8.8943068552307297E-2</v>
      </c>
      <c r="BC335" s="12">
        <v>2.1168403164410599E-2</v>
      </c>
      <c r="BD335" s="11">
        <v>8.51206435918333E-2</v>
      </c>
      <c r="BE335" s="12">
        <v>1.9428815573763299E-2</v>
      </c>
      <c r="BF335" s="11">
        <v>9.2874745347849605E-2</v>
      </c>
      <c r="BG335" s="12">
        <v>2.23525653428297E-2</v>
      </c>
      <c r="BH335" s="12">
        <v>2.6092614600541499E-2</v>
      </c>
      <c r="BI335" s="11">
        <v>0.15438945374771801</v>
      </c>
      <c r="BJ335" s="12">
        <v>2.5759497819763E-2</v>
      </c>
      <c r="BK335" s="11">
        <v>0.1428564580767</v>
      </c>
      <c r="BL335" s="12">
        <v>2.6054370881379799E-2</v>
      </c>
      <c r="BM335" s="11">
        <v>0.16604365488730599</v>
      </c>
      <c r="BN335" s="10">
        <v>4.1244248937381198E-2</v>
      </c>
      <c r="BO335" s="12">
        <v>1.84588503120755E-2</v>
      </c>
      <c r="BP335" s="11">
        <v>0.15781634392010499</v>
      </c>
      <c r="BQ335" s="10">
        <v>3.8628452857680497E-2</v>
      </c>
      <c r="BR335" s="12">
        <v>2.0503908037082099E-2</v>
      </c>
      <c r="BS335" s="11">
        <v>0.14997162593930199</v>
      </c>
      <c r="BT335" s="10">
        <v>4.2574162641355703E-2</v>
      </c>
      <c r="BU335" s="12">
        <v>1.6252520136799099E-2</v>
      </c>
      <c r="BV335" s="11">
        <v>0.16574098750151001</v>
      </c>
      <c r="BW335" s="12">
        <v>1.44505999662549E-2</v>
      </c>
      <c r="BX335" s="12">
        <v>2.1396260740783601E-2</v>
      </c>
      <c r="BY335" s="12">
        <v>1.9682956554141401E-2</v>
      </c>
      <c r="BZ335" s="12">
        <v>1.85576873760195E-2</v>
      </c>
      <c r="CA335" s="11">
        <v>9.7226618843424498E-2</v>
      </c>
      <c r="CB335" s="10">
        <v>4.4382352980629598E-2</v>
      </c>
      <c r="CC335" s="12">
        <v>3.3987580199932803E-2</v>
      </c>
      <c r="CD335" s="11">
        <v>7.9057664471912106E-2</v>
      </c>
      <c r="CE335" s="10">
        <v>4.8595614817934597E-2</v>
      </c>
      <c r="CF335" s="12">
        <v>3.0668335085122098E-2</v>
      </c>
      <c r="CG335" s="12">
        <v>2.4733566566605698E-2</v>
      </c>
      <c r="CH335" s="12">
        <v>2.88700243594751E-2</v>
      </c>
      <c r="CI335" s="10">
        <v>4.74730903065404E-2</v>
      </c>
      <c r="CJ335" s="12">
        <v>3.6909273740719499E-2</v>
      </c>
      <c r="CK335" s="10">
        <v>4.9479710390576997E-2</v>
      </c>
      <c r="CL335" s="10">
        <v>4.7413176169714202E-2</v>
      </c>
      <c r="CM335" s="10">
        <v>5.1685864613300402E-2</v>
      </c>
      <c r="CN335" s="10">
        <v>6.1540916957808098E-2</v>
      </c>
      <c r="CO335" s="10">
        <v>4.8548129723253897E-2</v>
      </c>
      <c r="CP335" s="10">
        <v>5.0432120967486102E-2</v>
      </c>
      <c r="CQ335" s="11">
        <v>7.8500346378001795E-2</v>
      </c>
      <c r="CR335" s="10">
        <v>5.50291106001344E-2</v>
      </c>
      <c r="CS335" s="12">
        <v>4.4412089840527698E-2</v>
      </c>
      <c r="CT335" s="12">
        <v>2.9975462803558599E-2</v>
      </c>
      <c r="CU335" s="11">
        <v>6.8102168235637306E-2</v>
      </c>
      <c r="CV335" s="10">
        <v>5.79254195528114E-2</v>
      </c>
      <c r="CW335" s="11">
        <v>0.15045291583944501</v>
      </c>
      <c r="CX335" s="10">
        <v>2.4891059939677201E-2</v>
      </c>
      <c r="CY335" s="12">
        <v>9.6209149633529804E-4</v>
      </c>
      <c r="CZ335" s="12">
        <v>2.2162623837526998E-3</v>
      </c>
      <c r="DA335" s="12">
        <v>1.08804662686429E-2</v>
      </c>
      <c r="DB335" s="12">
        <v>2.6859465274019001E-2</v>
      </c>
      <c r="DC335" s="10">
        <v>5.22693236440709E-2</v>
      </c>
      <c r="DD335" s="11">
        <v>0.106289088402423</v>
      </c>
      <c r="DE335" s="11">
        <v>0.219129994847583</v>
      </c>
      <c r="DF335" s="11">
        <v>0.129129024649695</v>
      </c>
      <c r="DG335" s="10">
        <v>2.5526321989261001E-2</v>
      </c>
      <c r="DH335" s="12">
        <v>0</v>
      </c>
      <c r="DI335" s="12">
        <v>4.30566236759554E-3</v>
      </c>
      <c r="DJ335" s="12">
        <v>1.0768051418128701E-2</v>
      </c>
      <c r="DK335" s="10">
        <v>2.8924000147404198E-2</v>
      </c>
      <c r="DL335" s="10">
        <v>5.3175662224851497E-2</v>
      </c>
      <c r="DM335" s="11">
        <v>0.117260210684828</v>
      </c>
      <c r="DN335" s="11">
        <v>0.18484401661114999</v>
      </c>
      <c r="DO335" s="11">
        <v>0.171362292827685</v>
      </c>
      <c r="DP335" s="10">
        <v>2.5065353934301999E-2</v>
      </c>
      <c r="DQ335" s="12">
        <v>0</v>
      </c>
      <c r="DR335" s="12">
        <v>0</v>
      </c>
      <c r="DS335" s="12">
        <v>1.10427771763741E-2</v>
      </c>
      <c r="DT335" s="12">
        <v>2.48193550683024E-2</v>
      </c>
      <c r="DU335" s="10">
        <v>5.13650103461748E-2</v>
      </c>
      <c r="DV335" s="11">
        <v>9.6745575290838701E-2</v>
      </c>
      <c r="DW335" s="11">
        <v>0.252513066014322</v>
      </c>
      <c r="DX335" s="11">
        <v>0.30744173854644202</v>
      </c>
      <c r="DY335" s="11">
        <v>9.9041199812187702E-2</v>
      </c>
      <c r="DZ335" s="12">
        <v>2.89343943747397E-2</v>
      </c>
      <c r="EA335" s="12">
        <v>7.5857694299090398E-3</v>
      </c>
      <c r="EB335" s="12">
        <v>7.8330276406658305E-4</v>
      </c>
      <c r="EC335" s="11">
        <v>8.6933970309644795E-2</v>
      </c>
      <c r="ED335" s="11">
        <v>0.240028819278927</v>
      </c>
      <c r="EE335" s="11">
        <v>0.10260093771348899</v>
      </c>
      <c r="EF335" s="10">
        <v>3.2986055515597898E-2</v>
      </c>
      <c r="EG335" s="12">
        <v>8.3045956237359202E-3</v>
      </c>
      <c r="EH335" s="12">
        <v>0</v>
      </c>
      <c r="EI335" s="10">
        <v>7.6727040213345102E-2</v>
      </c>
      <c r="EJ335" s="11">
        <v>0</v>
      </c>
      <c r="EK335" s="11">
        <v>9.5748781778721301E-2</v>
      </c>
      <c r="EL335" s="12">
        <v>2.5081701129396401E-2</v>
      </c>
      <c r="EM335" s="12">
        <v>6.8254289958794099E-3</v>
      </c>
      <c r="EN335" s="12">
        <v>0</v>
      </c>
      <c r="EO335" s="11">
        <v>9.7572214299812096E-2</v>
      </c>
      <c r="EP335" s="11">
        <v>0.15045291583944501</v>
      </c>
      <c r="EQ335" s="12">
        <v>1.24729039071834E-2</v>
      </c>
      <c r="ER335" s="12">
        <v>6.2055688200223001E-4</v>
      </c>
      <c r="ES335" s="12">
        <v>1.3942696718698499E-2</v>
      </c>
      <c r="ET335" s="10">
        <v>3.9159967084694297E-2</v>
      </c>
      <c r="EU335" s="11">
        <v>0.105176574588421</v>
      </c>
      <c r="EV335" s="11">
        <v>0.219129994847583</v>
      </c>
      <c r="EW335" s="11">
        <v>0.129129024649695</v>
      </c>
      <c r="EX335" s="12">
        <v>1.2777355095932001E-2</v>
      </c>
      <c r="EY335" s="12">
        <v>0</v>
      </c>
      <c r="EZ335" s="12">
        <v>1.5022464980103199E-2</v>
      </c>
      <c r="FA335" s="10">
        <v>4.2410399308171302E-2</v>
      </c>
      <c r="FB335" s="11">
        <v>0.110641122037346</v>
      </c>
      <c r="FC335" s="11">
        <v>0.18484401661114999</v>
      </c>
      <c r="FD335" s="11">
        <v>0.171362292827685</v>
      </c>
      <c r="FE335" s="12">
        <v>1.25470720351531E-2</v>
      </c>
      <c r="FF335" s="12">
        <v>0</v>
      </c>
      <c r="FG335" s="12">
        <v>1.2841325735632399E-2</v>
      </c>
      <c r="FH335" s="10">
        <v>3.5922342201020002E-2</v>
      </c>
      <c r="FI335" s="11">
        <v>0.100526472477555</v>
      </c>
      <c r="FJ335" s="11">
        <v>0.252513066014322</v>
      </c>
    </row>
    <row r="336" spans="1:166" x14ac:dyDescent="0.35">
      <c r="A336" s="13" t="s">
        <v>112</v>
      </c>
      <c r="B336" s="10">
        <v>2.6713520018844402E-3</v>
      </c>
      <c r="C336" s="10">
        <v>3.2386212847121099E-3</v>
      </c>
      <c r="D336" s="10">
        <v>1.69418059126657E-3</v>
      </c>
      <c r="E336" s="11">
        <v>8.5860082401614905E-3</v>
      </c>
      <c r="F336" s="10">
        <v>3.7188998402421401E-3</v>
      </c>
      <c r="G336" s="10">
        <v>0</v>
      </c>
      <c r="H336" s="10">
        <v>4.7373089338346502E-3</v>
      </c>
      <c r="I336" s="10">
        <v>0</v>
      </c>
      <c r="J336" s="10">
        <v>2.7330550913824102E-3</v>
      </c>
      <c r="K336" s="10">
        <v>0</v>
      </c>
      <c r="L336" s="10">
        <v>4.2680476354122797E-3</v>
      </c>
      <c r="M336" s="10">
        <v>2.9125287541724998E-3</v>
      </c>
      <c r="N336" s="10">
        <v>1.9032796314171999E-3</v>
      </c>
      <c r="O336" s="11">
        <v>1.23423032212644E-2</v>
      </c>
      <c r="P336" s="10">
        <v>5.38102436313578E-3</v>
      </c>
      <c r="Q336" s="10">
        <v>0</v>
      </c>
      <c r="R336" s="10">
        <v>2.52665045058395E-3</v>
      </c>
      <c r="S336" s="10">
        <v>0</v>
      </c>
      <c r="T336" s="10">
        <v>5.2568289037354596E-3</v>
      </c>
      <c r="U336" s="10">
        <v>0</v>
      </c>
      <c r="V336" s="10">
        <v>4.5395567363788096E-3</v>
      </c>
      <c r="W336" s="10">
        <v>3.6223409855149001E-3</v>
      </c>
      <c r="X336" s="10">
        <v>2.03556733631365E-3</v>
      </c>
      <c r="Y336" s="10">
        <v>5.0005460610596103E-3</v>
      </c>
      <c r="Z336" s="10">
        <v>2.2011782340026899E-3</v>
      </c>
      <c r="AA336" s="10">
        <v>0</v>
      </c>
      <c r="AB336" s="10">
        <v>6.95538474930542E-3</v>
      </c>
      <c r="AC336" s="10">
        <v>0</v>
      </c>
      <c r="AD336" s="10">
        <v>0</v>
      </c>
      <c r="AE336" s="10">
        <v>0</v>
      </c>
      <c r="AF336" s="10">
        <v>0</v>
      </c>
      <c r="AG336" s="10">
        <v>2.2035454130043199E-3</v>
      </c>
      <c r="AH336" s="10">
        <v>0</v>
      </c>
      <c r="AI336" s="10">
        <v>2.63946903185677E-3</v>
      </c>
      <c r="AJ336" s="10">
        <v>3.2818367855954101E-3</v>
      </c>
      <c r="AK336" s="10">
        <v>2.0032084425402499E-3</v>
      </c>
      <c r="AL336" s="10">
        <v>2.8384444905071001E-3</v>
      </c>
      <c r="AM336" s="10">
        <v>3.0169708685211902E-3</v>
      </c>
      <c r="AN336" s="10">
        <v>0</v>
      </c>
      <c r="AO336" s="10">
        <v>0</v>
      </c>
      <c r="AP336" s="10">
        <v>0</v>
      </c>
      <c r="AQ336" s="10">
        <v>6.0211910515700203E-3</v>
      </c>
      <c r="AR336" s="10">
        <v>0</v>
      </c>
      <c r="AS336" s="10">
        <v>2.2901110419478502E-3</v>
      </c>
      <c r="AT336" s="10">
        <v>0</v>
      </c>
      <c r="AU336" s="10">
        <v>2.6862719102980601E-3</v>
      </c>
      <c r="AV336" s="10">
        <v>4.4229417282614196E-3</v>
      </c>
      <c r="AW336" s="10">
        <v>0</v>
      </c>
      <c r="AX336" s="10">
        <v>5.2228978409871903E-3</v>
      </c>
      <c r="AY336" s="10">
        <v>0</v>
      </c>
      <c r="AZ336" s="10">
        <v>0</v>
      </c>
      <c r="BA336" s="10">
        <v>0</v>
      </c>
      <c r="BB336" s="10">
        <v>3.8936353343446799E-3</v>
      </c>
      <c r="BC336" s="10">
        <v>1.6099871140068699E-3</v>
      </c>
      <c r="BD336" s="10">
        <v>4.27089111733551E-3</v>
      </c>
      <c r="BE336" s="10">
        <v>2.3780147691836698E-3</v>
      </c>
      <c r="BF336" s="10">
        <v>3.5314586490183398E-3</v>
      </c>
      <c r="BG336" s="10">
        <v>0</v>
      </c>
      <c r="BH336" s="10">
        <v>1.9124640801683E-3</v>
      </c>
      <c r="BI336" s="10">
        <v>5.5761355061200004E-3</v>
      </c>
      <c r="BJ336" s="10">
        <v>2.05449444472188E-3</v>
      </c>
      <c r="BK336" s="11">
        <v>7.9456789482928308E-3</v>
      </c>
      <c r="BL336" s="10">
        <v>1.2527767483150999E-3</v>
      </c>
      <c r="BM336" s="10">
        <v>3.3035842037905899E-3</v>
      </c>
      <c r="BN336" s="10">
        <v>1.9977653438637E-3</v>
      </c>
      <c r="BO336" s="10">
        <v>1.7398310459984399E-3</v>
      </c>
      <c r="BP336" s="10">
        <v>3.3062733072501301E-3</v>
      </c>
      <c r="BQ336" s="10">
        <v>2.2854531192443299E-3</v>
      </c>
      <c r="BR336" s="10">
        <v>1.51870453944913E-3</v>
      </c>
      <c r="BS336" s="10">
        <v>5.5808539370648096E-3</v>
      </c>
      <c r="BT336" s="10">
        <v>0</v>
      </c>
      <c r="BU336" s="10">
        <v>1.9917388089496302E-3</v>
      </c>
      <c r="BV336" s="10">
        <v>1.1738589119504601E-3</v>
      </c>
      <c r="BW336" s="10">
        <v>2.42039160524121E-3</v>
      </c>
      <c r="BX336" s="10">
        <v>1.40559568445637E-3</v>
      </c>
      <c r="BY336" s="10">
        <v>2.4553146152058E-3</v>
      </c>
      <c r="BZ336" s="10">
        <v>1.35751938864288E-3</v>
      </c>
      <c r="CA336" s="10">
        <v>3.6213939917336098E-3</v>
      </c>
      <c r="CB336" s="10">
        <v>2.6233098875603099E-3</v>
      </c>
      <c r="CC336" s="10">
        <v>1.91552644200694E-3</v>
      </c>
      <c r="CD336" s="10">
        <v>3.7451375006233899E-3</v>
      </c>
      <c r="CE336" s="10">
        <v>3.65038186901191E-3</v>
      </c>
      <c r="CF336" s="10">
        <v>2.0984944201784101E-3</v>
      </c>
      <c r="CG336" s="10">
        <v>0</v>
      </c>
      <c r="CH336" s="12">
        <v>3.4585339833933002E-4</v>
      </c>
      <c r="CI336" s="10">
        <v>4.2337096321134497E-3</v>
      </c>
      <c r="CJ336" s="10">
        <v>4.8129943381130403E-3</v>
      </c>
      <c r="CK336" s="10">
        <v>2.3296428400010599E-3</v>
      </c>
      <c r="CL336" s="10">
        <v>1.6705007750114501E-3</v>
      </c>
      <c r="CM336" s="10">
        <v>3.0333181217218801E-3</v>
      </c>
      <c r="CN336" s="10">
        <v>3.62238043921482E-3</v>
      </c>
      <c r="CO336" s="10">
        <v>3.1512376885503598E-3</v>
      </c>
      <c r="CP336" s="10">
        <v>2.84033396012806E-3</v>
      </c>
      <c r="CQ336" s="10">
        <v>0</v>
      </c>
      <c r="CR336" s="10">
        <v>3.76244733524845E-3</v>
      </c>
      <c r="CS336" s="10">
        <v>1.8143448553281801E-3</v>
      </c>
      <c r="CT336" s="10">
        <v>2.74788887908744E-3</v>
      </c>
      <c r="CU336" s="10">
        <v>2.6221889723829898E-3</v>
      </c>
      <c r="CV336" s="11">
        <v>7.94473173142758E-3</v>
      </c>
      <c r="CW336" s="10">
        <v>0</v>
      </c>
      <c r="CX336" s="10">
        <v>8.4369155958289692E-3</v>
      </c>
      <c r="CY336" s="10">
        <v>0</v>
      </c>
      <c r="CZ336" s="10">
        <v>2.7187452352250498E-3</v>
      </c>
      <c r="DA336" s="10">
        <v>0</v>
      </c>
      <c r="DB336" s="10">
        <v>4.7443970218504303E-3</v>
      </c>
      <c r="DC336" s="10">
        <v>2.0248337285098299E-3</v>
      </c>
      <c r="DD336" s="10">
        <v>1.1540792194922999E-3</v>
      </c>
      <c r="DE336" s="11">
        <v>8.5402334882427496E-3</v>
      </c>
      <c r="DF336" s="10">
        <v>0</v>
      </c>
      <c r="DG336" s="10">
        <v>8.9750484037582293E-3</v>
      </c>
      <c r="DH336" s="10">
        <v>0</v>
      </c>
      <c r="DI336" s="10">
        <v>5.2818651492730203E-3</v>
      </c>
      <c r="DJ336" s="10">
        <v>0</v>
      </c>
      <c r="DK336" s="10">
        <v>2.5122211818353599E-3</v>
      </c>
      <c r="DL336" s="10">
        <v>4.0542022361760603E-3</v>
      </c>
      <c r="DM336" s="10">
        <v>0</v>
      </c>
      <c r="DN336" s="11">
        <v>1.21530020989205E-2</v>
      </c>
      <c r="DO336" s="10">
        <v>0</v>
      </c>
      <c r="DP336" s="10">
        <v>0</v>
      </c>
      <c r="DQ336" s="10">
        <v>0</v>
      </c>
      <c r="DR336" s="10">
        <v>0</v>
      </c>
      <c r="DS336" s="10">
        <v>0</v>
      </c>
      <c r="DT336" s="10">
        <v>7.0166298525557499E-3</v>
      </c>
      <c r="DU336" s="10">
        <v>0</v>
      </c>
      <c r="DV336" s="10">
        <v>2.2372040365403402E-3</v>
      </c>
      <c r="DW336" s="10">
        <v>5.0226056461106098E-3</v>
      </c>
      <c r="DX336" s="11">
        <v>1.6714072354632199E-2</v>
      </c>
      <c r="DY336" s="10">
        <v>1.8518208473224699E-3</v>
      </c>
      <c r="DZ336" s="10">
        <v>2.9732473231361399E-3</v>
      </c>
      <c r="EA336" s="10">
        <v>0</v>
      </c>
      <c r="EB336" s="10">
        <v>2.53319024525062E-3</v>
      </c>
      <c r="EC336" s="10">
        <v>4.2680476354122797E-3</v>
      </c>
      <c r="ED336" s="11">
        <v>2.5170142160557799E-2</v>
      </c>
      <c r="EE336" s="10">
        <v>2.5534066801416598E-3</v>
      </c>
      <c r="EF336" s="10">
        <v>1.61803609812607E-3</v>
      </c>
      <c r="EG336" s="10">
        <v>0</v>
      </c>
      <c r="EH336" s="10">
        <v>5.2843922849180004E-3</v>
      </c>
      <c r="EI336" s="10">
        <v>4.5395567363788096E-3</v>
      </c>
      <c r="EJ336" s="10">
        <v>0</v>
      </c>
      <c r="EK336" s="10">
        <v>1.14485369143592E-3</v>
      </c>
      <c r="EL336" s="10">
        <v>4.2770785591180298E-3</v>
      </c>
      <c r="EM336" s="10">
        <v>0</v>
      </c>
      <c r="EN336" s="10">
        <v>0</v>
      </c>
      <c r="EO336" s="10">
        <v>0</v>
      </c>
      <c r="EP336" s="10">
        <v>0</v>
      </c>
      <c r="EQ336" s="10">
        <v>4.22773629386697E-3</v>
      </c>
      <c r="ER336" s="10">
        <v>2.0068723260340299E-3</v>
      </c>
      <c r="ES336" s="10">
        <v>0</v>
      </c>
      <c r="ET336" s="10">
        <v>3.1120029378004202E-3</v>
      </c>
      <c r="EU336" s="10">
        <v>3.3229600872505599E-3</v>
      </c>
      <c r="EV336" s="11">
        <v>8.5402334882427496E-3</v>
      </c>
      <c r="EW336" s="10">
        <v>0</v>
      </c>
      <c r="EX336" s="10">
        <v>4.4925148443336997E-3</v>
      </c>
      <c r="EY336" s="10">
        <v>4.0090504671726496E-3</v>
      </c>
      <c r="EZ336" s="10">
        <v>0</v>
      </c>
      <c r="FA336" s="10">
        <v>1.64905573175146E-3</v>
      </c>
      <c r="FB336" s="10">
        <v>4.7175720076994901E-3</v>
      </c>
      <c r="FC336" s="11">
        <v>1.21530020989205E-2</v>
      </c>
      <c r="FD336" s="10">
        <v>0</v>
      </c>
      <c r="FE336" s="10">
        <v>0</v>
      </c>
      <c r="FF336" s="10">
        <v>0</v>
      </c>
      <c r="FG336" s="10">
        <v>0</v>
      </c>
      <c r="FH336" s="10">
        <v>4.5959072851273703E-3</v>
      </c>
      <c r="FI336" s="10">
        <v>2.0010953821965999E-3</v>
      </c>
      <c r="FJ336" s="10">
        <v>5.0226056461106098E-3</v>
      </c>
    </row>
    <row r="337" spans="1:166" x14ac:dyDescent="0.35">
      <c r="A337" s="13" t="s">
        <v>147</v>
      </c>
      <c r="B337" s="10">
        <v>0.944660800440415</v>
      </c>
      <c r="C337" s="10">
        <v>0.94746541663482198</v>
      </c>
      <c r="D337" s="10">
        <v>0.94212097100872605</v>
      </c>
      <c r="E337" s="12">
        <v>0.77025714455362204</v>
      </c>
      <c r="F337" s="12">
        <v>0.886731455750841</v>
      </c>
      <c r="G337" s="10">
        <v>0.95142487420316602</v>
      </c>
      <c r="H337" s="11">
        <v>0.96844335360038902</v>
      </c>
      <c r="I337" s="11">
        <v>0.98908662020999405</v>
      </c>
      <c r="J337" s="11">
        <v>0.99503901743925605</v>
      </c>
      <c r="K337" s="11">
        <v>0.99904972178663098</v>
      </c>
      <c r="L337" s="12">
        <v>0.908797982054942</v>
      </c>
      <c r="M337" s="12">
        <v>0.94022006624938503</v>
      </c>
      <c r="N337" s="11">
        <v>0.95880314709846104</v>
      </c>
      <c r="O337" s="12">
        <v>0.80211049617272001</v>
      </c>
      <c r="P337" s="12">
        <v>0.876770069232232</v>
      </c>
      <c r="Q337" s="10">
        <v>0.94692238180159405</v>
      </c>
      <c r="R337" s="10">
        <v>0.96838322064932603</v>
      </c>
      <c r="S337" s="11">
        <v>0.98923610630070702</v>
      </c>
      <c r="T337" s="11">
        <v>0.99045791773518299</v>
      </c>
      <c r="U337" s="11">
        <v>1</v>
      </c>
      <c r="V337" s="10">
        <v>0.91873340305027595</v>
      </c>
      <c r="W337" s="10">
        <v>0.94233212713187298</v>
      </c>
      <c r="X337" s="10">
        <v>0.96355951915777105</v>
      </c>
      <c r="Y337" s="12">
        <v>0.73985245373927699</v>
      </c>
      <c r="Z337" s="12">
        <v>0.89525250950204405</v>
      </c>
      <c r="AA337" s="10">
        <v>0.95604110559424305</v>
      </c>
      <c r="AB337" s="10">
        <v>0.96844189751337695</v>
      </c>
      <c r="AC337" s="11">
        <v>0.98888332280086499</v>
      </c>
      <c r="AD337" s="11">
        <v>1</v>
      </c>
      <c r="AE337" s="11">
        <v>1</v>
      </c>
      <c r="AF337" s="12">
        <v>0.902427785700187</v>
      </c>
      <c r="AG337" s="10">
        <v>0.93774303727464803</v>
      </c>
      <c r="AH337" s="10">
        <v>0.95668226390841704</v>
      </c>
      <c r="AI337" s="10">
        <v>0.94567481653218799</v>
      </c>
      <c r="AJ337" s="10">
        <v>0.94775297320642604</v>
      </c>
      <c r="AK337" s="10">
        <v>0.94340317535443796</v>
      </c>
      <c r="AL337" s="10">
        <v>0.93934653793191103</v>
      </c>
      <c r="AM337" s="10">
        <v>0.94599055154077705</v>
      </c>
      <c r="AN337" s="10">
        <v>0.935091553732605</v>
      </c>
      <c r="AO337" s="12">
        <v>0.79554015553053503</v>
      </c>
      <c r="AP337" s="10">
        <v>0.94282926395184496</v>
      </c>
      <c r="AQ337" s="10">
        <v>0.97258904906691501</v>
      </c>
      <c r="AR337" s="11">
        <v>1</v>
      </c>
      <c r="AS337" s="12">
        <v>0.91248615799725497</v>
      </c>
      <c r="AT337" s="12">
        <v>0.87559542015817104</v>
      </c>
      <c r="AU337" s="11">
        <v>0.98777097971224403</v>
      </c>
      <c r="AV337" s="10">
        <v>0.92082103085477496</v>
      </c>
      <c r="AW337" s="12">
        <v>0.89243989873123297</v>
      </c>
      <c r="AX337" s="11">
        <v>0.98514533114381597</v>
      </c>
      <c r="AY337" s="12">
        <v>0.90414573153984801</v>
      </c>
      <c r="AZ337" s="12">
        <v>0.85764155794317798</v>
      </c>
      <c r="BA337" s="11">
        <v>0.99033231574710501</v>
      </c>
      <c r="BB337" s="12">
        <v>0.907163296113349</v>
      </c>
      <c r="BC337" s="11">
        <v>0.97722160972158301</v>
      </c>
      <c r="BD337" s="12">
        <v>0.91060846529083195</v>
      </c>
      <c r="BE337" s="11">
        <v>0.97819316965705305</v>
      </c>
      <c r="BF337" s="12">
        <v>0.90359379600313205</v>
      </c>
      <c r="BG337" s="11">
        <v>0.97764743465717097</v>
      </c>
      <c r="BH337" s="11">
        <v>0.97199492131929</v>
      </c>
      <c r="BI337" s="12">
        <v>0.84003441074616203</v>
      </c>
      <c r="BJ337" s="11">
        <v>0.972186007735515</v>
      </c>
      <c r="BK337" s="12">
        <v>0.84919786297500699</v>
      </c>
      <c r="BL337" s="11">
        <v>0.972692852370306</v>
      </c>
      <c r="BM337" s="12">
        <v>0.83065276090890405</v>
      </c>
      <c r="BN337" s="10">
        <v>0.95675798571875603</v>
      </c>
      <c r="BO337" s="11">
        <v>0.97980131864192599</v>
      </c>
      <c r="BP337" s="12">
        <v>0.83887738277264501</v>
      </c>
      <c r="BQ337" s="10">
        <v>0.95908609402307499</v>
      </c>
      <c r="BR337" s="11">
        <v>0.97797738742346896</v>
      </c>
      <c r="BS337" s="12">
        <v>0.844447520123633</v>
      </c>
      <c r="BT337" s="10">
        <v>0.95742583735864395</v>
      </c>
      <c r="BU337" s="11">
        <v>0.98175574105425101</v>
      </c>
      <c r="BV337" s="12">
        <v>0.83308515358654001</v>
      </c>
      <c r="BW337" s="11">
        <v>0.98312900842850404</v>
      </c>
      <c r="BX337" s="11">
        <v>0.97719814357475998</v>
      </c>
      <c r="BY337" s="11">
        <v>0.97786172883065203</v>
      </c>
      <c r="BZ337" s="11">
        <v>0.98008479323533704</v>
      </c>
      <c r="CA337" s="12">
        <v>0.89915198716484201</v>
      </c>
      <c r="CB337" s="10">
        <v>0.95299433713181003</v>
      </c>
      <c r="CC337" s="11">
        <v>0.96409689335806104</v>
      </c>
      <c r="CD337" s="12">
        <v>0.91719719802746502</v>
      </c>
      <c r="CE337" s="10">
        <v>0.94775400331305304</v>
      </c>
      <c r="CF337" s="11">
        <v>0.96723317049470003</v>
      </c>
      <c r="CG337" s="11">
        <v>0.97526643343339403</v>
      </c>
      <c r="CH337" s="11">
        <v>0.97078412224218602</v>
      </c>
      <c r="CI337" s="10">
        <v>0.94829320006134599</v>
      </c>
      <c r="CJ337" s="10">
        <v>0.95827773192116705</v>
      </c>
      <c r="CK337" s="10">
        <v>0.948190646769423</v>
      </c>
      <c r="CL337" s="10">
        <v>0.95091632305527496</v>
      </c>
      <c r="CM337" s="10">
        <v>0.94528081726497803</v>
      </c>
      <c r="CN337" s="10">
        <v>0.93483670260297702</v>
      </c>
      <c r="CO337" s="10">
        <v>0.94830063258819697</v>
      </c>
      <c r="CP337" s="10">
        <v>0.94672754507238599</v>
      </c>
      <c r="CQ337" s="12">
        <v>0.92149965362199804</v>
      </c>
      <c r="CR337" s="10">
        <v>0.94120844206461696</v>
      </c>
      <c r="CS337" s="11">
        <v>0.95377356530414303</v>
      </c>
      <c r="CT337" s="11">
        <v>0.96727664831735405</v>
      </c>
      <c r="CU337" s="12">
        <v>0.92927564279198005</v>
      </c>
      <c r="CV337" s="10">
        <v>0.93412984871576099</v>
      </c>
      <c r="CW337" s="12">
        <v>0.84954708416055502</v>
      </c>
      <c r="CX337" s="10">
        <v>0.96667202446449396</v>
      </c>
      <c r="CY337" s="11">
        <v>0.99903790850366403</v>
      </c>
      <c r="CZ337" s="11">
        <v>0.99506499238102197</v>
      </c>
      <c r="DA337" s="11">
        <v>0.98911953373135697</v>
      </c>
      <c r="DB337" s="11">
        <v>0.96839613770413102</v>
      </c>
      <c r="DC337" s="10">
        <v>0.94570584262741997</v>
      </c>
      <c r="DD337" s="12">
        <v>0.89255683237808603</v>
      </c>
      <c r="DE337" s="12">
        <v>0.77232977166417405</v>
      </c>
      <c r="DF337" s="12">
        <v>0.870870975350305</v>
      </c>
      <c r="DG337" s="10">
        <v>0.96549862960698096</v>
      </c>
      <c r="DH337" s="11">
        <v>1</v>
      </c>
      <c r="DI337" s="11">
        <v>0.99041247248313202</v>
      </c>
      <c r="DJ337" s="11">
        <v>0.98923194858187102</v>
      </c>
      <c r="DK337" s="10">
        <v>0.96856377867076004</v>
      </c>
      <c r="DL337" s="10">
        <v>0.94277013553897204</v>
      </c>
      <c r="DM337" s="12">
        <v>0.88273978931517105</v>
      </c>
      <c r="DN337" s="12">
        <v>0.80300298128992997</v>
      </c>
      <c r="DO337" s="12">
        <v>0.828637707172315</v>
      </c>
      <c r="DP337" s="10">
        <v>0.97493464606569802</v>
      </c>
      <c r="DQ337" s="11">
        <v>1</v>
      </c>
      <c r="DR337" s="11">
        <v>1</v>
      </c>
      <c r="DS337" s="11">
        <v>0.98895722282362597</v>
      </c>
      <c r="DT337" s="10">
        <v>0.96816401507914196</v>
      </c>
      <c r="DU337" s="10">
        <v>0.94863498965382498</v>
      </c>
      <c r="DV337" s="12">
        <v>0.90101722067262102</v>
      </c>
      <c r="DW337" s="12">
        <v>0.74246432833956799</v>
      </c>
      <c r="DX337" s="12">
        <v>0.67584418909892696</v>
      </c>
      <c r="DY337" s="12">
        <v>0.89910697934049</v>
      </c>
      <c r="DZ337" s="11">
        <v>0.96809235830212403</v>
      </c>
      <c r="EA337" s="11">
        <v>0.99241423057009104</v>
      </c>
      <c r="EB337" s="11">
        <v>0.99668350699068298</v>
      </c>
      <c r="EC337" s="12">
        <v>0.908797982054942</v>
      </c>
      <c r="ED337" s="12">
        <v>0.73480103856051504</v>
      </c>
      <c r="EE337" s="12">
        <v>0.89484565560636897</v>
      </c>
      <c r="EF337" s="10">
        <v>0.96539590838627598</v>
      </c>
      <c r="EG337" s="11">
        <v>0.99169540437626402</v>
      </c>
      <c r="EH337" s="11">
        <v>0.99471560771508205</v>
      </c>
      <c r="EI337" s="10">
        <v>0.91873340305027595</v>
      </c>
      <c r="EJ337" s="12">
        <v>0</v>
      </c>
      <c r="EK337" s="12">
        <v>0.90310636452984305</v>
      </c>
      <c r="EL337" s="11">
        <v>0.97064122031148503</v>
      </c>
      <c r="EM337" s="11">
        <v>0.99317457100412099</v>
      </c>
      <c r="EN337" s="11">
        <v>1</v>
      </c>
      <c r="EO337" s="12">
        <v>0.902427785700187</v>
      </c>
      <c r="EP337" s="12">
        <v>0.84954708416055502</v>
      </c>
      <c r="EQ337" s="11">
        <v>0.98329935979895</v>
      </c>
      <c r="ER337" s="11">
        <v>0.99737257079196395</v>
      </c>
      <c r="ES337" s="11">
        <v>0.98605730328130103</v>
      </c>
      <c r="ET337" s="10">
        <v>0.95772802997750495</v>
      </c>
      <c r="EU337" s="12">
        <v>0.89150046532432803</v>
      </c>
      <c r="EV337" s="12">
        <v>0.77232977166417405</v>
      </c>
      <c r="EW337" s="12">
        <v>0.870870975350305</v>
      </c>
      <c r="EX337" s="11">
        <v>0.98273013005973398</v>
      </c>
      <c r="EY337" s="11">
        <v>0.99599094953282696</v>
      </c>
      <c r="EZ337" s="11">
        <v>0.98497753501989704</v>
      </c>
      <c r="FA337" s="10">
        <v>0.95594054496007697</v>
      </c>
      <c r="FB337" s="12">
        <v>0.88464130595495505</v>
      </c>
      <c r="FC337" s="12">
        <v>0.80300298128992997</v>
      </c>
      <c r="FD337" s="12">
        <v>0.828637707172315</v>
      </c>
      <c r="FE337" s="11">
        <v>0.98745292796484696</v>
      </c>
      <c r="FF337" s="11">
        <v>1</v>
      </c>
      <c r="FG337" s="11">
        <v>0.98715867426436699</v>
      </c>
      <c r="FH337" s="10">
        <v>0.95948175051385298</v>
      </c>
      <c r="FI337" s="12">
        <v>0.89747243214024897</v>
      </c>
      <c r="FJ337" s="12">
        <v>0.74246432833956799</v>
      </c>
    </row>
    <row r="339" spans="1:166" ht="28.5" customHeight="1" x14ac:dyDescent="0.35">
      <c r="A339" s="23" t="s">
        <v>363</v>
      </c>
      <c r="B339" s="23"/>
      <c r="C339" s="23"/>
      <c r="D339" s="23"/>
      <c r="E339" s="23"/>
      <c r="F339" s="23"/>
      <c r="G339" s="23"/>
      <c r="H339" s="23"/>
      <c r="I339" s="23"/>
      <c r="J339" s="23"/>
      <c r="K339" s="23"/>
      <c r="L339" s="23"/>
      <c r="M339" s="23"/>
      <c r="N339" s="23"/>
      <c r="O339" s="23"/>
      <c r="P339" s="23"/>
      <c r="Q339" s="23"/>
      <c r="R339" s="23"/>
      <c r="S339" s="23"/>
      <c r="T339" s="23"/>
      <c r="U339" s="23"/>
      <c r="V339" s="23"/>
      <c r="W339" s="23"/>
      <c r="X339" s="23"/>
      <c r="Y339" s="23"/>
      <c r="Z339" s="23"/>
      <c r="AA339" s="23"/>
      <c r="AB339" s="23"/>
      <c r="AC339" s="23"/>
      <c r="AD339" s="23"/>
      <c r="AE339" s="23"/>
      <c r="AF339" s="23"/>
      <c r="AG339" s="23"/>
      <c r="AH339" s="23"/>
      <c r="AI339" s="23"/>
      <c r="AJ339" s="23"/>
      <c r="AK339" s="23"/>
      <c r="AL339" s="23"/>
      <c r="AM339" s="23"/>
      <c r="AN339" s="23"/>
      <c r="AO339" s="23"/>
      <c r="AP339" s="23"/>
      <c r="AQ339" s="23"/>
      <c r="AR339" s="23"/>
      <c r="AS339" s="23"/>
      <c r="AT339" s="23"/>
      <c r="AU339" s="23"/>
      <c r="AV339" s="23"/>
      <c r="AW339" s="23"/>
      <c r="AX339" s="23"/>
      <c r="AY339" s="23"/>
      <c r="AZ339" s="23"/>
      <c r="BA339" s="23"/>
      <c r="BB339" s="23"/>
      <c r="BC339" s="23"/>
      <c r="BD339" s="23"/>
      <c r="BE339" s="23"/>
      <c r="BF339" s="23"/>
      <c r="BG339" s="23"/>
      <c r="BH339" s="23"/>
      <c r="BI339" s="23"/>
      <c r="BJ339" s="23"/>
      <c r="BK339" s="23"/>
      <c r="BL339" s="23"/>
      <c r="BM339" s="23"/>
      <c r="BN339" s="23"/>
      <c r="BO339" s="23"/>
      <c r="BP339" s="23"/>
      <c r="BQ339" s="23"/>
      <c r="BR339" s="23"/>
      <c r="BS339" s="23"/>
      <c r="BT339" s="23"/>
      <c r="BU339" s="23"/>
      <c r="BV339" s="23"/>
      <c r="BW339" s="23"/>
      <c r="BX339" s="23"/>
      <c r="BY339" s="23"/>
      <c r="BZ339" s="23"/>
      <c r="CA339" s="23"/>
      <c r="CB339" s="23"/>
      <c r="CC339" s="23"/>
      <c r="CD339" s="23"/>
      <c r="CE339" s="23"/>
      <c r="CF339" s="23"/>
      <c r="CG339" s="23"/>
      <c r="CH339" s="23"/>
      <c r="CI339" s="23"/>
      <c r="CJ339" s="23"/>
      <c r="CK339" s="23"/>
      <c r="CL339" s="23"/>
      <c r="CM339" s="23"/>
      <c r="CN339" s="23"/>
      <c r="CO339" s="23"/>
      <c r="CP339" s="23"/>
      <c r="CQ339" s="23"/>
      <c r="CR339" s="23"/>
      <c r="CS339" s="23"/>
      <c r="CT339" s="23"/>
      <c r="CU339" s="23"/>
      <c r="CV339" s="23"/>
      <c r="CW339" s="23"/>
      <c r="CX339" s="23"/>
      <c r="CY339" s="23"/>
      <c r="CZ339" s="23"/>
      <c r="DA339" s="23"/>
      <c r="DB339" s="23"/>
      <c r="DC339" s="23"/>
      <c r="DD339" s="23"/>
      <c r="DE339" s="23"/>
      <c r="DF339" s="23"/>
      <c r="DG339" s="23"/>
      <c r="DH339" s="23"/>
      <c r="DI339" s="23"/>
      <c r="DJ339" s="23"/>
      <c r="DK339" s="23"/>
      <c r="DL339" s="23"/>
      <c r="DM339" s="23"/>
      <c r="DN339" s="23"/>
      <c r="DO339" s="23"/>
      <c r="DP339" s="23"/>
      <c r="DQ339" s="23"/>
      <c r="DR339" s="23"/>
      <c r="DS339" s="23"/>
      <c r="DT339" s="23"/>
      <c r="DU339" s="23"/>
      <c r="DV339" s="23"/>
      <c r="DW339" s="23"/>
      <c r="DX339" s="23"/>
      <c r="DY339" s="23"/>
      <c r="DZ339" s="23"/>
      <c r="EA339" s="23"/>
      <c r="EB339" s="23"/>
      <c r="EC339" s="23"/>
      <c r="ED339" s="23"/>
      <c r="EE339" s="23"/>
      <c r="EF339" s="23"/>
      <c r="EG339" s="23"/>
      <c r="EH339" s="23"/>
      <c r="EI339" s="23"/>
      <c r="EJ339" s="23"/>
      <c r="EK339" s="23"/>
      <c r="EL339" s="23"/>
      <c r="EM339" s="23"/>
      <c r="EN339" s="23"/>
      <c r="EO339" s="23"/>
      <c r="EP339" s="23"/>
      <c r="EQ339" s="23"/>
      <c r="ER339" s="23"/>
      <c r="ES339" s="23"/>
      <c r="ET339" s="23"/>
      <c r="EU339" s="23"/>
      <c r="EV339" s="23"/>
      <c r="EW339" s="23"/>
      <c r="EX339" s="23"/>
      <c r="EY339" s="23"/>
      <c r="EZ339" s="23"/>
      <c r="FA339" s="23"/>
      <c r="FB339" s="23"/>
      <c r="FC339" s="23"/>
      <c r="FD339" s="23"/>
      <c r="FE339" s="23"/>
      <c r="FF339" s="23"/>
      <c r="FG339" s="23"/>
      <c r="FH339" s="23"/>
      <c r="FI339" s="23"/>
      <c r="FJ339" s="23"/>
    </row>
    <row r="340" spans="1:166" ht="42" x14ac:dyDescent="0.35">
      <c r="A340" s="24" t="s">
        <v>203</v>
      </c>
      <c r="B340" s="16" t="s">
        <v>264</v>
      </c>
      <c r="C340" s="22" t="s">
        <v>12</v>
      </c>
      <c r="D340" s="22"/>
      <c r="E340" s="22" t="s">
        <v>13</v>
      </c>
      <c r="F340" s="22"/>
      <c r="G340" s="22"/>
      <c r="H340" s="22"/>
      <c r="I340" s="22"/>
      <c r="J340" s="22"/>
      <c r="K340" s="22"/>
      <c r="L340" s="22"/>
      <c r="M340" s="22"/>
      <c r="N340" s="22"/>
      <c r="O340" s="22" t="s">
        <v>204</v>
      </c>
      <c r="P340" s="22"/>
      <c r="Q340" s="22"/>
      <c r="R340" s="22"/>
      <c r="S340" s="22"/>
      <c r="T340" s="22"/>
      <c r="U340" s="22"/>
      <c r="V340" s="22"/>
      <c r="W340" s="22"/>
      <c r="X340" s="22"/>
      <c r="Y340" s="22" t="s">
        <v>205</v>
      </c>
      <c r="Z340" s="22"/>
      <c r="AA340" s="22"/>
      <c r="AB340" s="22"/>
      <c r="AC340" s="22"/>
      <c r="AD340" s="22"/>
      <c r="AE340" s="22"/>
      <c r="AF340" s="22"/>
      <c r="AG340" s="22"/>
      <c r="AH340" s="22"/>
      <c r="AI340" s="22" t="s">
        <v>268</v>
      </c>
      <c r="AJ340" s="22"/>
      <c r="AK340" s="22"/>
      <c r="AL340" s="22" t="s">
        <v>14</v>
      </c>
      <c r="AM340" s="22"/>
      <c r="AN340" s="22"/>
      <c r="AO340" s="22" t="s">
        <v>218</v>
      </c>
      <c r="AP340" s="22"/>
      <c r="AQ340" s="22"/>
      <c r="AR340" s="22"/>
      <c r="AS340" s="22"/>
      <c r="AT340" s="22"/>
      <c r="AU340" s="22"/>
      <c r="AV340" s="22" t="s">
        <v>219</v>
      </c>
      <c r="AW340" s="22"/>
      <c r="AX340" s="22"/>
      <c r="AY340" s="22" t="s">
        <v>220</v>
      </c>
      <c r="AZ340" s="22"/>
      <c r="BA340" s="22"/>
      <c r="BB340" s="22" t="s">
        <v>206</v>
      </c>
      <c r="BC340" s="22"/>
      <c r="BD340" s="22" t="s">
        <v>207</v>
      </c>
      <c r="BE340" s="22"/>
      <c r="BF340" s="22" t="s">
        <v>208</v>
      </c>
      <c r="BG340" s="22"/>
      <c r="BH340" s="22" t="s">
        <v>15</v>
      </c>
      <c r="BI340" s="22"/>
      <c r="BJ340" s="22" t="s">
        <v>16</v>
      </c>
      <c r="BK340" s="22"/>
      <c r="BL340" s="22" t="s">
        <v>17</v>
      </c>
      <c r="BM340" s="22"/>
      <c r="BN340" s="22" t="s">
        <v>18</v>
      </c>
      <c r="BO340" s="22"/>
      <c r="BP340" s="22"/>
      <c r="BQ340" s="22" t="s">
        <v>221</v>
      </c>
      <c r="BR340" s="22"/>
      <c r="BS340" s="22"/>
      <c r="BT340" s="22" t="s">
        <v>222</v>
      </c>
      <c r="BU340" s="22"/>
      <c r="BV340" s="22"/>
      <c r="BW340" s="22" t="s">
        <v>19</v>
      </c>
      <c r="BX340" s="22"/>
      <c r="BY340" s="22" t="s">
        <v>20</v>
      </c>
      <c r="BZ340" s="22"/>
      <c r="CA340" s="22" t="s">
        <v>21</v>
      </c>
      <c r="CB340" s="22"/>
      <c r="CC340" s="22"/>
      <c r="CD340" s="22" t="s">
        <v>22</v>
      </c>
      <c r="CE340" s="22"/>
      <c r="CF340" s="22"/>
      <c r="CG340" s="22" t="s">
        <v>23</v>
      </c>
      <c r="CH340" s="22"/>
      <c r="CI340" s="22"/>
      <c r="CJ340" s="22"/>
      <c r="CK340" s="22" t="s">
        <v>25</v>
      </c>
      <c r="CL340" s="22"/>
      <c r="CM340" s="22"/>
      <c r="CN340" s="22"/>
      <c r="CO340" s="22" t="s">
        <v>26</v>
      </c>
      <c r="CP340" s="22"/>
      <c r="CQ340" s="22"/>
      <c r="CR340" s="22" t="s">
        <v>27</v>
      </c>
      <c r="CS340" s="22"/>
      <c r="CT340" s="22" t="s">
        <v>28</v>
      </c>
      <c r="CU340" s="22"/>
      <c r="CV340" s="16" t="s">
        <v>29</v>
      </c>
      <c r="CW340" s="22" t="s">
        <v>30</v>
      </c>
      <c r="CX340" s="22"/>
      <c r="CY340" s="22"/>
      <c r="CZ340" s="22"/>
      <c r="DA340" s="22"/>
      <c r="DB340" s="22"/>
      <c r="DC340" s="22"/>
      <c r="DD340" s="22"/>
      <c r="DE340" s="22"/>
      <c r="DF340" s="22" t="s">
        <v>31</v>
      </c>
      <c r="DG340" s="22"/>
      <c r="DH340" s="22"/>
      <c r="DI340" s="22"/>
      <c r="DJ340" s="22"/>
      <c r="DK340" s="22"/>
      <c r="DL340" s="22"/>
      <c r="DM340" s="22"/>
      <c r="DN340" s="22"/>
      <c r="DO340" s="22" t="s">
        <v>32</v>
      </c>
      <c r="DP340" s="22"/>
      <c r="DQ340" s="22"/>
      <c r="DR340" s="22"/>
      <c r="DS340" s="22"/>
      <c r="DT340" s="22"/>
      <c r="DU340" s="22"/>
      <c r="DV340" s="22"/>
      <c r="DW340" s="22"/>
      <c r="DX340" s="22" t="s">
        <v>33</v>
      </c>
      <c r="DY340" s="22"/>
      <c r="DZ340" s="22"/>
      <c r="EA340" s="22"/>
      <c r="EB340" s="22"/>
      <c r="EC340" s="22"/>
      <c r="ED340" s="22" t="s">
        <v>34</v>
      </c>
      <c r="EE340" s="22"/>
      <c r="EF340" s="22"/>
      <c r="EG340" s="22"/>
      <c r="EH340" s="22"/>
      <c r="EI340" s="22"/>
      <c r="EJ340" s="22" t="s">
        <v>35</v>
      </c>
      <c r="EK340" s="22"/>
      <c r="EL340" s="22"/>
      <c r="EM340" s="22"/>
      <c r="EN340" s="22"/>
      <c r="EO340" s="22"/>
      <c r="EP340" s="22" t="s">
        <v>36</v>
      </c>
      <c r="EQ340" s="22"/>
      <c r="ER340" s="22"/>
      <c r="ES340" s="22"/>
      <c r="ET340" s="22"/>
      <c r="EU340" s="22"/>
      <c r="EV340" s="22"/>
      <c r="EW340" s="22" t="s">
        <v>37</v>
      </c>
      <c r="EX340" s="22"/>
      <c r="EY340" s="22"/>
      <c r="EZ340" s="22"/>
      <c r="FA340" s="22"/>
      <c r="FB340" s="22"/>
      <c r="FC340" s="22"/>
      <c r="FD340" s="22" t="s">
        <v>38</v>
      </c>
      <c r="FE340" s="22"/>
      <c r="FF340" s="22"/>
      <c r="FG340" s="22"/>
      <c r="FH340" s="22"/>
      <c r="FI340" s="22"/>
      <c r="FJ340" s="22"/>
    </row>
    <row r="341" spans="1:166" ht="31.5" x14ac:dyDescent="0.35">
      <c r="A341" s="24"/>
      <c r="B341" s="16" t="s">
        <v>1</v>
      </c>
      <c r="C341" s="16" t="s">
        <v>39</v>
      </c>
      <c r="D341" s="16" t="s">
        <v>40</v>
      </c>
      <c r="E341" s="16" t="s">
        <v>41</v>
      </c>
      <c r="F341" s="16" t="s">
        <v>42</v>
      </c>
      <c r="G341" s="16" t="s">
        <v>43</v>
      </c>
      <c r="H341" s="16" t="s">
        <v>44</v>
      </c>
      <c r="I341" s="16" t="s">
        <v>45</v>
      </c>
      <c r="J341" s="16" t="s">
        <v>46</v>
      </c>
      <c r="K341" s="16" t="s">
        <v>47</v>
      </c>
      <c r="L341" s="16" t="s">
        <v>48</v>
      </c>
      <c r="M341" s="16" t="s">
        <v>49</v>
      </c>
      <c r="N341" s="16" t="s">
        <v>209</v>
      </c>
      <c r="O341" s="16" t="s">
        <v>41</v>
      </c>
      <c r="P341" s="16" t="s">
        <v>42</v>
      </c>
      <c r="Q341" s="16" t="s">
        <v>43</v>
      </c>
      <c r="R341" s="16" t="s">
        <v>44</v>
      </c>
      <c r="S341" s="16" t="s">
        <v>45</v>
      </c>
      <c r="T341" s="16" t="s">
        <v>46</v>
      </c>
      <c r="U341" s="16" t="s">
        <v>47</v>
      </c>
      <c r="V341" s="16" t="s">
        <v>48</v>
      </c>
      <c r="W341" s="16" t="s">
        <v>49</v>
      </c>
      <c r="X341" s="16" t="s">
        <v>209</v>
      </c>
      <c r="Y341" s="16" t="s">
        <v>41</v>
      </c>
      <c r="Z341" s="16" t="s">
        <v>42</v>
      </c>
      <c r="AA341" s="16" t="s">
        <v>43</v>
      </c>
      <c r="AB341" s="16" t="s">
        <v>44</v>
      </c>
      <c r="AC341" s="16" t="s">
        <v>45</v>
      </c>
      <c r="AD341" s="16" t="s">
        <v>46</v>
      </c>
      <c r="AE341" s="16" t="s">
        <v>47</v>
      </c>
      <c r="AF341" s="16" t="s">
        <v>48</v>
      </c>
      <c r="AG341" s="16" t="s">
        <v>49</v>
      </c>
      <c r="AH341" s="16" t="s">
        <v>209</v>
      </c>
      <c r="AI341" s="16" t="s">
        <v>269</v>
      </c>
      <c r="AJ341" s="16" t="s">
        <v>270</v>
      </c>
      <c r="AK341" s="16" t="s">
        <v>271</v>
      </c>
      <c r="AL341" s="16" t="s">
        <v>50</v>
      </c>
      <c r="AM341" s="16" t="s">
        <v>210</v>
      </c>
      <c r="AN341" s="16" t="s">
        <v>211</v>
      </c>
      <c r="AO341" s="16" t="s">
        <v>223</v>
      </c>
      <c r="AP341" s="16" t="s">
        <v>224</v>
      </c>
      <c r="AQ341" s="16" t="s">
        <v>225</v>
      </c>
      <c r="AR341" s="16" t="s">
        <v>226</v>
      </c>
      <c r="AS341" s="16" t="s">
        <v>52</v>
      </c>
      <c r="AT341" s="16" t="s">
        <v>227</v>
      </c>
      <c r="AU341" s="16" t="s">
        <v>228</v>
      </c>
      <c r="AV341" s="16" t="s">
        <v>52</v>
      </c>
      <c r="AW341" s="16" t="s">
        <v>227</v>
      </c>
      <c r="AX341" s="16" t="s">
        <v>228</v>
      </c>
      <c r="AY341" s="16" t="s">
        <v>52</v>
      </c>
      <c r="AZ341" s="16" t="s">
        <v>227</v>
      </c>
      <c r="BA341" s="16" t="s">
        <v>228</v>
      </c>
      <c r="BB341" s="16" t="s">
        <v>212</v>
      </c>
      <c r="BC341" s="16" t="s">
        <v>213</v>
      </c>
      <c r="BD341" s="16" t="s">
        <v>212</v>
      </c>
      <c r="BE341" s="16" t="s">
        <v>213</v>
      </c>
      <c r="BF341" s="16" t="s">
        <v>212</v>
      </c>
      <c r="BG341" s="16" t="s">
        <v>213</v>
      </c>
      <c r="BH341" s="16" t="s">
        <v>53</v>
      </c>
      <c r="BI341" s="16" t="s">
        <v>54</v>
      </c>
      <c r="BJ341" s="16" t="s">
        <v>53</v>
      </c>
      <c r="BK341" s="16" t="s">
        <v>54</v>
      </c>
      <c r="BL341" s="16" t="s">
        <v>53</v>
      </c>
      <c r="BM341" s="16" t="s">
        <v>54</v>
      </c>
      <c r="BN341" s="16" t="s">
        <v>277</v>
      </c>
      <c r="BO341" s="16" t="s">
        <v>278</v>
      </c>
      <c r="BP341" s="16" t="s">
        <v>55</v>
      </c>
      <c r="BQ341" s="16" t="s">
        <v>277</v>
      </c>
      <c r="BR341" s="16" t="s">
        <v>278</v>
      </c>
      <c r="BS341" s="16" t="s">
        <v>55</v>
      </c>
      <c r="BT341" s="16" t="s">
        <v>277</v>
      </c>
      <c r="BU341" s="16" t="s">
        <v>278</v>
      </c>
      <c r="BV341" s="16" t="s">
        <v>55</v>
      </c>
      <c r="BW341" s="16" t="s">
        <v>56</v>
      </c>
      <c r="BX341" s="16" t="s">
        <v>57</v>
      </c>
      <c r="BY341" s="16" t="s">
        <v>58</v>
      </c>
      <c r="BZ341" s="16" t="s">
        <v>59</v>
      </c>
      <c r="CA341" s="16" t="s">
        <v>52</v>
      </c>
      <c r="CB341" s="16" t="s">
        <v>51</v>
      </c>
      <c r="CC341" s="16" t="s">
        <v>60</v>
      </c>
      <c r="CD341" s="16" t="s">
        <v>61</v>
      </c>
      <c r="CE341" s="16" t="s">
        <v>62</v>
      </c>
      <c r="CF341" s="16" t="s">
        <v>63</v>
      </c>
      <c r="CG341" s="16" t="s">
        <v>64</v>
      </c>
      <c r="CH341" s="16" t="s">
        <v>65</v>
      </c>
      <c r="CI341" s="16" t="s">
        <v>66</v>
      </c>
      <c r="CJ341" s="16" t="s">
        <v>67</v>
      </c>
      <c r="CK341" s="16" t="s">
        <v>71</v>
      </c>
      <c r="CL341" s="16" t="s">
        <v>72</v>
      </c>
      <c r="CM341" s="16" t="s">
        <v>73</v>
      </c>
      <c r="CN341" s="16" t="s">
        <v>74</v>
      </c>
      <c r="CO341" s="16" t="s">
        <v>75</v>
      </c>
      <c r="CP341" s="16" t="s">
        <v>76</v>
      </c>
      <c r="CQ341" s="16" t="s">
        <v>77</v>
      </c>
      <c r="CR341" s="16" t="s">
        <v>78</v>
      </c>
      <c r="CS341" s="16" t="s">
        <v>229</v>
      </c>
      <c r="CT341" s="16" t="s">
        <v>79</v>
      </c>
      <c r="CU341" s="16" t="s">
        <v>80</v>
      </c>
      <c r="CV341" s="16" t="s">
        <v>79</v>
      </c>
      <c r="CW341" s="16" t="s">
        <v>83</v>
      </c>
      <c r="CX341" s="16" t="s">
        <v>84</v>
      </c>
      <c r="CY341" s="16" t="s">
        <v>85</v>
      </c>
      <c r="CZ341" s="16" t="s">
        <v>86</v>
      </c>
      <c r="DA341" s="16" t="s">
        <v>87</v>
      </c>
      <c r="DB341" s="16" t="s">
        <v>88</v>
      </c>
      <c r="DC341" s="16" t="s">
        <v>89</v>
      </c>
      <c r="DD341" s="16" t="s">
        <v>90</v>
      </c>
      <c r="DE341" s="16" t="s">
        <v>91</v>
      </c>
      <c r="DF341" s="16" t="s">
        <v>83</v>
      </c>
      <c r="DG341" s="16" t="s">
        <v>84</v>
      </c>
      <c r="DH341" s="16" t="s">
        <v>85</v>
      </c>
      <c r="DI341" s="16" t="s">
        <v>86</v>
      </c>
      <c r="DJ341" s="16" t="s">
        <v>87</v>
      </c>
      <c r="DK341" s="16" t="s">
        <v>88</v>
      </c>
      <c r="DL341" s="16" t="s">
        <v>89</v>
      </c>
      <c r="DM341" s="16" t="s">
        <v>90</v>
      </c>
      <c r="DN341" s="16" t="s">
        <v>91</v>
      </c>
      <c r="DO341" s="16" t="s">
        <v>83</v>
      </c>
      <c r="DP341" s="16" t="s">
        <v>84</v>
      </c>
      <c r="DQ341" s="16" t="s">
        <v>85</v>
      </c>
      <c r="DR341" s="16" t="s">
        <v>86</v>
      </c>
      <c r="DS341" s="16" t="s">
        <v>87</v>
      </c>
      <c r="DT341" s="16" t="s">
        <v>88</v>
      </c>
      <c r="DU341" s="16" t="s">
        <v>89</v>
      </c>
      <c r="DV341" s="16" t="s">
        <v>90</v>
      </c>
      <c r="DW341" s="16" t="s">
        <v>91</v>
      </c>
      <c r="DX341" s="16" t="s">
        <v>92</v>
      </c>
      <c r="DY341" s="16" t="s">
        <v>93</v>
      </c>
      <c r="DZ341" s="16" t="s">
        <v>214</v>
      </c>
      <c r="EA341" s="16" t="s">
        <v>215</v>
      </c>
      <c r="EB341" s="16" t="s">
        <v>216</v>
      </c>
      <c r="EC341" s="16" t="s">
        <v>94</v>
      </c>
      <c r="ED341" s="16" t="s">
        <v>92</v>
      </c>
      <c r="EE341" s="16" t="s">
        <v>93</v>
      </c>
      <c r="EF341" s="16" t="s">
        <v>214</v>
      </c>
      <c r="EG341" s="16" t="s">
        <v>215</v>
      </c>
      <c r="EH341" s="16" t="s">
        <v>216</v>
      </c>
      <c r="EI341" s="16" t="s">
        <v>94</v>
      </c>
      <c r="EJ341" s="16" t="s">
        <v>92</v>
      </c>
      <c r="EK341" s="16" t="s">
        <v>93</v>
      </c>
      <c r="EL341" s="16" t="s">
        <v>214</v>
      </c>
      <c r="EM341" s="16" t="s">
        <v>215</v>
      </c>
      <c r="EN341" s="16" t="s">
        <v>216</v>
      </c>
      <c r="EO341" s="16" t="s">
        <v>94</v>
      </c>
      <c r="EP341" s="16" t="s">
        <v>95</v>
      </c>
      <c r="EQ341" s="16" t="s">
        <v>96</v>
      </c>
      <c r="ER341" s="16" t="s">
        <v>97</v>
      </c>
      <c r="ES341" s="16" t="s">
        <v>98</v>
      </c>
      <c r="ET341" s="16" t="s">
        <v>272</v>
      </c>
      <c r="EU341" s="16" t="s">
        <v>99</v>
      </c>
      <c r="EV341" s="16" t="s">
        <v>100</v>
      </c>
      <c r="EW341" s="16" t="s">
        <v>95</v>
      </c>
      <c r="EX341" s="16" t="s">
        <v>96</v>
      </c>
      <c r="EY341" s="16" t="s">
        <v>97</v>
      </c>
      <c r="EZ341" s="16" t="s">
        <v>98</v>
      </c>
      <c r="FA341" s="16" t="s">
        <v>272</v>
      </c>
      <c r="FB341" s="16" t="s">
        <v>99</v>
      </c>
      <c r="FC341" s="16" t="s">
        <v>100</v>
      </c>
      <c r="FD341" s="16" t="s">
        <v>95</v>
      </c>
      <c r="FE341" s="16" t="s">
        <v>96</v>
      </c>
      <c r="FF341" s="16" t="s">
        <v>97</v>
      </c>
      <c r="FG341" s="16" t="s">
        <v>98</v>
      </c>
      <c r="FH341" s="16" t="s">
        <v>272</v>
      </c>
      <c r="FI341" s="16" t="s">
        <v>99</v>
      </c>
      <c r="FJ341" s="16" t="s">
        <v>100</v>
      </c>
    </row>
    <row r="342" spans="1:166" x14ac:dyDescent="0.35">
      <c r="A342" s="15" t="s">
        <v>2</v>
      </c>
      <c r="B342" s="14">
        <v>3698</v>
      </c>
      <c r="C342" s="14">
        <v>1870</v>
      </c>
      <c r="D342" s="14">
        <v>1806</v>
      </c>
      <c r="E342" s="14">
        <v>329</v>
      </c>
      <c r="F342" s="14">
        <v>389</v>
      </c>
      <c r="G342" s="14">
        <v>490</v>
      </c>
      <c r="H342" s="14">
        <v>511</v>
      </c>
      <c r="I342" s="14">
        <v>545</v>
      </c>
      <c r="J342" s="14">
        <v>551</v>
      </c>
      <c r="K342" s="14">
        <v>490</v>
      </c>
      <c r="L342" s="14">
        <v>394</v>
      </c>
      <c r="M342" s="14">
        <v>2814</v>
      </c>
      <c r="N342" s="14">
        <v>884</v>
      </c>
      <c r="O342" s="14">
        <v>161</v>
      </c>
      <c r="P342" s="14">
        <v>186</v>
      </c>
      <c r="Q342" s="14">
        <v>248</v>
      </c>
      <c r="R342" s="14">
        <v>255</v>
      </c>
      <c r="S342" s="14">
        <v>281</v>
      </c>
      <c r="T342" s="14">
        <v>286</v>
      </c>
      <c r="U342" s="14">
        <v>249</v>
      </c>
      <c r="V342" s="14">
        <v>203</v>
      </c>
      <c r="W342" s="14">
        <v>1418</v>
      </c>
      <c r="X342" s="14">
        <v>452</v>
      </c>
      <c r="Y342" s="14">
        <v>168</v>
      </c>
      <c r="Z342" s="14">
        <v>201</v>
      </c>
      <c r="AA342" s="14">
        <v>242</v>
      </c>
      <c r="AB342" s="14">
        <v>255</v>
      </c>
      <c r="AC342" s="14">
        <v>263</v>
      </c>
      <c r="AD342" s="14">
        <v>260</v>
      </c>
      <c r="AE342" s="14">
        <v>232</v>
      </c>
      <c r="AF342" s="14">
        <v>185</v>
      </c>
      <c r="AG342" s="14">
        <v>1389</v>
      </c>
      <c r="AH342" s="14">
        <v>418</v>
      </c>
      <c r="AI342" s="14">
        <v>3105</v>
      </c>
      <c r="AJ342" s="14">
        <v>1565</v>
      </c>
      <c r="AK342" s="14">
        <v>1528</v>
      </c>
      <c r="AL342" s="14">
        <v>593</v>
      </c>
      <c r="AM342" s="14">
        <v>305</v>
      </c>
      <c r="AN342" s="14">
        <v>279</v>
      </c>
      <c r="AO342" s="14">
        <v>114</v>
      </c>
      <c r="AP342" s="14">
        <v>135</v>
      </c>
      <c r="AQ342" s="14">
        <v>153</v>
      </c>
      <c r="AR342" s="14">
        <v>190</v>
      </c>
      <c r="AS342" s="14">
        <v>402</v>
      </c>
      <c r="AT342" s="14">
        <v>249</v>
      </c>
      <c r="AU342" s="14">
        <v>343</v>
      </c>
      <c r="AV342" s="14">
        <v>208</v>
      </c>
      <c r="AW342" s="14">
        <v>129</v>
      </c>
      <c r="AX342" s="14">
        <v>176</v>
      </c>
      <c r="AY342" s="14">
        <v>189</v>
      </c>
      <c r="AZ342" s="14">
        <v>116</v>
      </c>
      <c r="BA342" s="14">
        <v>163</v>
      </c>
      <c r="BB342" s="14">
        <v>1719</v>
      </c>
      <c r="BC342" s="14">
        <v>1979</v>
      </c>
      <c r="BD342" s="14">
        <v>850</v>
      </c>
      <c r="BE342" s="14">
        <v>1020</v>
      </c>
      <c r="BF342" s="14">
        <v>867</v>
      </c>
      <c r="BG342" s="14">
        <v>940</v>
      </c>
      <c r="BH342" s="14">
        <v>2932</v>
      </c>
      <c r="BI342" s="14">
        <v>766</v>
      </c>
      <c r="BJ342" s="14">
        <v>1494</v>
      </c>
      <c r="BK342" s="14">
        <v>376</v>
      </c>
      <c r="BL342" s="14">
        <v>1418</v>
      </c>
      <c r="BM342" s="14">
        <v>389</v>
      </c>
      <c r="BN342" s="14">
        <v>842</v>
      </c>
      <c r="BO342" s="14">
        <v>1886</v>
      </c>
      <c r="BP342" s="14">
        <v>734</v>
      </c>
      <c r="BQ342" s="14">
        <v>403</v>
      </c>
      <c r="BR342" s="14">
        <v>991</v>
      </c>
      <c r="BS342" s="14">
        <v>355</v>
      </c>
      <c r="BT342" s="14">
        <v>425</v>
      </c>
      <c r="BU342" s="14">
        <v>892</v>
      </c>
      <c r="BV342" s="14">
        <v>377</v>
      </c>
      <c r="BW342" s="14">
        <v>734</v>
      </c>
      <c r="BX342" s="14">
        <v>1070</v>
      </c>
      <c r="BY342" s="14">
        <v>723</v>
      </c>
      <c r="BZ342" s="14">
        <v>1108</v>
      </c>
      <c r="CA342" s="14">
        <v>548</v>
      </c>
      <c r="CB342" s="14">
        <v>1380</v>
      </c>
      <c r="CC342" s="14">
        <v>1353</v>
      </c>
      <c r="CD342" s="14">
        <v>816</v>
      </c>
      <c r="CE342" s="14">
        <v>956</v>
      </c>
      <c r="CF342" s="14">
        <v>1587</v>
      </c>
      <c r="CG342" s="14">
        <v>547</v>
      </c>
      <c r="CH342" s="14">
        <v>1280</v>
      </c>
      <c r="CI342" s="14">
        <v>1412</v>
      </c>
      <c r="CJ342" s="14">
        <v>725</v>
      </c>
      <c r="CK342" s="14">
        <v>2720</v>
      </c>
      <c r="CL342" s="14">
        <v>1405</v>
      </c>
      <c r="CM342" s="14">
        <v>1316</v>
      </c>
      <c r="CN342" s="14">
        <v>977</v>
      </c>
      <c r="CO342" s="14">
        <v>1761</v>
      </c>
      <c r="CP342" s="14">
        <v>1524</v>
      </c>
      <c r="CQ342" s="14">
        <v>413</v>
      </c>
      <c r="CR342" s="14">
        <v>1151</v>
      </c>
      <c r="CS342" s="14">
        <v>2131</v>
      </c>
      <c r="CT342" s="14">
        <v>1493</v>
      </c>
      <c r="CU342" s="14">
        <v>2203</v>
      </c>
      <c r="CV342" s="14">
        <v>357</v>
      </c>
      <c r="CW342" s="14">
        <v>195</v>
      </c>
      <c r="CX342" s="14">
        <v>199</v>
      </c>
      <c r="CY342" s="14">
        <v>484</v>
      </c>
      <c r="CZ342" s="14">
        <v>553</v>
      </c>
      <c r="DA342" s="14">
        <v>547</v>
      </c>
      <c r="DB342" s="14">
        <v>510</v>
      </c>
      <c r="DC342" s="14">
        <v>496</v>
      </c>
      <c r="DD342" s="14">
        <v>384</v>
      </c>
      <c r="DE342" s="14">
        <v>331</v>
      </c>
      <c r="DF342" s="14">
        <v>100</v>
      </c>
      <c r="DG342" s="14">
        <v>103</v>
      </c>
      <c r="DH342" s="14">
        <v>249</v>
      </c>
      <c r="DI342" s="14">
        <v>285</v>
      </c>
      <c r="DJ342" s="14">
        <v>281</v>
      </c>
      <c r="DK342" s="14">
        <v>257</v>
      </c>
      <c r="DL342" s="14">
        <v>247</v>
      </c>
      <c r="DM342" s="14">
        <v>184</v>
      </c>
      <c r="DN342" s="14">
        <v>163</v>
      </c>
      <c r="DO342" s="14">
        <v>92</v>
      </c>
      <c r="DP342" s="14">
        <v>94</v>
      </c>
      <c r="DQ342" s="14">
        <v>226</v>
      </c>
      <c r="DR342" s="14">
        <v>264</v>
      </c>
      <c r="DS342" s="14">
        <v>264</v>
      </c>
      <c r="DT342" s="14">
        <v>253</v>
      </c>
      <c r="DU342" s="14">
        <v>248</v>
      </c>
      <c r="DV342" s="14">
        <v>198</v>
      </c>
      <c r="DW342" s="14">
        <v>168</v>
      </c>
      <c r="DX342" s="14">
        <v>169</v>
      </c>
      <c r="DY342" s="14">
        <v>781</v>
      </c>
      <c r="DZ342" s="14">
        <v>814</v>
      </c>
      <c r="EA342" s="14">
        <v>946</v>
      </c>
      <c r="EB342" s="14">
        <v>594</v>
      </c>
      <c r="EC342" s="14">
        <v>394</v>
      </c>
      <c r="ED342" s="14">
        <v>79</v>
      </c>
      <c r="EE342" s="14">
        <v>393</v>
      </c>
      <c r="EF342" s="14">
        <v>398</v>
      </c>
      <c r="EG342" s="14">
        <v>512</v>
      </c>
      <c r="EH342" s="14">
        <v>285</v>
      </c>
      <c r="EI342" s="14">
        <v>203</v>
      </c>
      <c r="EJ342" s="14">
        <v>90</v>
      </c>
      <c r="EK342" s="14">
        <v>387</v>
      </c>
      <c r="EL342" s="14">
        <v>415</v>
      </c>
      <c r="EM342" s="14">
        <v>428</v>
      </c>
      <c r="EN342" s="14">
        <v>301</v>
      </c>
      <c r="EO342" s="14">
        <v>185</v>
      </c>
      <c r="EP342" s="14">
        <v>195</v>
      </c>
      <c r="EQ342" s="14">
        <v>398</v>
      </c>
      <c r="ER342" s="14">
        <v>750</v>
      </c>
      <c r="ES342" s="14">
        <v>812</v>
      </c>
      <c r="ET342" s="14">
        <v>778</v>
      </c>
      <c r="EU342" s="14">
        <v>435</v>
      </c>
      <c r="EV342" s="14">
        <v>331</v>
      </c>
      <c r="EW342" s="14">
        <v>100</v>
      </c>
      <c r="EX342" s="14">
        <v>205</v>
      </c>
      <c r="EY342" s="14">
        <v>375</v>
      </c>
      <c r="EZ342" s="14">
        <v>423</v>
      </c>
      <c r="FA342" s="14">
        <v>391</v>
      </c>
      <c r="FB342" s="14">
        <v>213</v>
      </c>
      <c r="FC342" s="14">
        <v>163</v>
      </c>
      <c r="FD342" s="14">
        <v>92</v>
      </c>
      <c r="FE342" s="14">
        <v>187</v>
      </c>
      <c r="FF342" s="14">
        <v>366</v>
      </c>
      <c r="FG342" s="14">
        <v>387</v>
      </c>
      <c r="FH342" s="14">
        <v>386</v>
      </c>
      <c r="FI342" s="14">
        <v>221</v>
      </c>
      <c r="FJ342" s="14">
        <v>168</v>
      </c>
    </row>
    <row r="343" spans="1:166" x14ac:dyDescent="0.35">
      <c r="A343" s="13" t="s">
        <v>361</v>
      </c>
      <c r="B343" s="10">
        <v>0.50050932323816599</v>
      </c>
      <c r="C343" s="11">
        <v>0.62763714359327605</v>
      </c>
      <c r="D343" s="12">
        <v>0.367315737671287</v>
      </c>
      <c r="E343" s="12">
        <v>0.19905613721316701</v>
      </c>
      <c r="F343" s="12">
        <v>0.28351627057245798</v>
      </c>
      <c r="G343" s="12">
        <v>0.39825673047474502</v>
      </c>
      <c r="H343" s="12">
        <v>0.45790070132240901</v>
      </c>
      <c r="I343" s="10">
        <v>0.50825367738411498</v>
      </c>
      <c r="J343" s="11">
        <v>0.63204309018160498</v>
      </c>
      <c r="K343" s="11">
        <v>0.73817763244189805</v>
      </c>
      <c r="L343" s="11">
        <v>0.65891251586506705</v>
      </c>
      <c r="M343" s="12">
        <v>0.43697997167860098</v>
      </c>
      <c r="N343" s="11">
        <v>0.70283039765218902</v>
      </c>
      <c r="O343" s="12">
        <v>0.28549495606152903</v>
      </c>
      <c r="P343" s="12">
        <v>0.394303918141091</v>
      </c>
      <c r="Q343" s="10">
        <v>0.54284061445048604</v>
      </c>
      <c r="R343" s="11">
        <v>0.62133943838234396</v>
      </c>
      <c r="S343" s="11">
        <v>0.71748199692481596</v>
      </c>
      <c r="T343" s="11">
        <v>0.739374452222893</v>
      </c>
      <c r="U343" s="11">
        <v>0.801608892703635</v>
      </c>
      <c r="V343" s="11">
        <v>0.72853678257010202</v>
      </c>
      <c r="W343" s="11">
        <v>0.58259891340852499</v>
      </c>
      <c r="X343" s="11">
        <v>0.76884287407645402</v>
      </c>
      <c r="Y343" s="12">
        <v>0.11654847544906299</v>
      </c>
      <c r="Z343" s="12">
        <v>0.182578870980313</v>
      </c>
      <c r="AA343" s="12">
        <v>0.25002046390828297</v>
      </c>
      <c r="AB343" s="12">
        <v>0.293539433629663</v>
      </c>
      <c r="AC343" s="12">
        <v>0.28211198829852602</v>
      </c>
      <c r="AD343" s="10">
        <v>0.51551028300831603</v>
      </c>
      <c r="AE343" s="11">
        <v>0.66740317393630999</v>
      </c>
      <c r="AF343" s="11">
        <v>0.58733039377837204</v>
      </c>
      <c r="AG343" s="12">
        <v>0.28778071369015201</v>
      </c>
      <c r="AH343" s="11">
        <v>0.63185441055226899</v>
      </c>
      <c r="AI343" s="12">
        <v>0.469955036875291</v>
      </c>
      <c r="AJ343" s="11">
        <v>0.60902997038065398</v>
      </c>
      <c r="AK343" s="12">
        <v>0.32568863312110402</v>
      </c>
      <c r="AL343" s="11">
        <v>0.66063843737121697</v>
      </c>
      <c r="AM343" s="11">
        <v>0.72307252215923101</v>
      </c>
      <c r="AN343" s="11">
        <v>0.59552763607746195</v>
      </c>
      <c r="AO343" s="10">
        <v>0.54013543600126002</v>
      </c>
      <c r="AP343" s="11">
        <v>0.69112173779020503</v>
      </c>
      <c r="AQ343" s="11">
        <v>0.74134680479649995</v>
      </c>
      <c r="AR343" s="11">
        <v>0.64872145695913896</v>
      </c>
      <c r="AS343" s="11">
        <v>0.66751665222493295</v>
      </c>
      <c r="AT343" s="11">
        <v>0.622200216448483</v>
      </c>
      <c r="AU343" s="11">
        <v>0.69004498712884099</v>
      </c>
      <c r="AV343" s="11">
        <v>0.73551030160346398</v>
      </c>
      <c r="AW343" s="11">
        <v>0.70622987071563903</v>
      </c>
      <c r="AX343" s="11">
        <v>0.73538741041185396</v>
      </c>
      <c r="AY343" s="11">
        <v>0.59459623311849497</v>
      </c>
      <c r="AZ343" s="10">
        <v>0.53326732819358003</v>
      </c>
      <c r="BA343" s="11">
        <v>0.63993444095468699</v>
      </c>
      <c r="BB343" s="12">
        <v>0.35189268802646301</v>
      </c>
      <c r="BC343" s="11">
        <v>0.62955998946194802</v>
      </c>
      <c r="BD343" s="10">
        <v>0.48518320543392102</v>
      </c>
      <c r="BE343" s="11">
        <v>0.746401427376572</v>
      </c>
      <c r="BF343" s="12">
        <v>0.22126585059096199</v>
      </c>
      <c r="BG343" s="10">
        <v>0.50199044464021902</v>
      </c>
      <c r="BH343" s="11">
        <v>0.56521510029308197</v>
      </c>
      <c r="BI343" s="12">
        <v>0.25283602598392702</v>
      </c>
      <c r="BJ343" s="11">
        <v>0.69682596297050903</v>
      </c>
      <c r="BK343" s="12">
        <v>0.35260261900938999</v>
      </c>
      <c r="BL343" s="12">
        <v>0.42493988726815102</v>
      </c>
      <c r="BM343" s="12">
        <v>0.15721218734942999</v>
      </c>
      <c r="BN343" s="11">
        <v>0.68409266014291903</v>
      </c>
      <c r="BO343" s="10">
        <v>0.50153597784613002</v>
      </c>
      <c r="BP343" s="12">
        <v>0.25321400793783699</v>
      </c>
      <c r="BQ343" s="11">
        <v>0.77620029042945504</v>
      </c>
      <c r="BR343" s="11">
        <v>0.64328133338825599</v>
      </c>
      <c r="BS343" s="12">
        <v>0.35452670628032301</v>
      </c>
      <c r="BT343" s="11">
        <v>0.596400426466832</v>
      </c>
      <c r="BU343" s="12">
        <v>0.344699596342119</v>
      </c>
      <c r="BV343" s="12">
        <v>0.15859060007640299</v>
      </c>
      <c r="BW343" s="10">
        <v>0.47077409795922898</v>
      </c>
      <c r="BX343" s="11">
        <v>0.52822143391465204</v>
      </c>
      <c r="BY343" s="11">
        <v>0.53899837743738499</v>
      </c>
      <c r="BZ343" s="12">
        <v>0.47290188061451399</v>
      </c>
      <c r="CA343" s="12">
        <v>0.44213780326469698</v>
      </c>
      <c r="CB343" s="11">
        <v>0.52964780382786902</v>
      </c>
      <c r="CC343" s="12">
        <v>0.44110427497428101</v>
      </c>
      <c r="CD343" s="10">
        <v>0.50980136067777304</v>
      </c>
      <c r="CE343" s="10">
        <v>0.51081578623579404</v>
      </c>
      <c r="CF343" s="10">
        <v>0.49383338673316701</v>
      </c>
      <c r="CG343" s="10">
        <v>0.47284770639594498</v>
      </c>
      <c r="CH343" s="10">
        <v>0.48004085006995001</v>
      </c>
      <c r="CI343" s="10">
        <v>0.506770172654461</v>
      </c>
      <c r="CJ343" s="11">
        <v>0.56252257812706696</v>
      </c>
      <c r="CK343" s="10">
        <v>0.50970983840316897</v>
      </c>
      <c r="CL343" s="11">
        <v>0.52581508395380705</v>
      </c>
      <c r="CM343" s="10">
        <v>0.49251648388678199</v>
      </c>
      <c r="CN343" s="10">
        <v>0.47490289374772199</v>
      </c>
      <c r="CO343" s="10">
        <v>0.51074158410387804</v>
      </c>
      <c r="CP343" s="10">
        <v>0.50240082506267103</v>
      </c>
      <c r="CQ343" s="12">
        <v>0.44987151896838001</v>
      </c>
      <c r="CR343" s="11">
        <v>0.580809326624106</v>
      </c>
      <c r="CS343" s="12">
        <v>0.42857712321835501</v>
      </c>
      <c r="CT343" s="11">
        <v>0.547099902061851</v>
      </c>
      <c r="CU343" s="12">
        <v>0.46842302720005302</v>
      </c>
      <c r="CV343" s="11">
        <v>0.56277395106987604</v>
      </c>
      <c r="CW343" s="11">
        <v>0.60470067384895598</v>
      </c>
      <c r="CX343" s="11">
        <v>0.71186459854122697</v>
      </c>
      <c r="CY343" s="11">
        <v>0.74051725992113604</v>
      </c>
      <c r="CZ343" s="11">
        <v>0.63225649321559496</v>
      </c>
      <c r="DA343" s="10">
        <v>0.50920268951921699</v>
      </c>
      <c r="DB343" s="12">
        <v>0.45730877473078901</v>
      </c>
      <c r="DC343" s="12">
        <v>0.39412526259528102</v>
      </c>
      <c r="DD343" s="12">
        <v>0.28982042473789899</v>
      </c>
      <c r="DE343" s="12">
        <v>0.196451207339052</v>
      </c>
      <c r="DF343" s="11">
        <v>0.69542236470280405</v>
      </c>
      <c r="DG343" s="11">
        <v>0.76089208354992599</v>
      </c>
      <c r="DH343" s="11">
        <v>0.801608892703635</v>
      </c>
      <c r="DI343" s="11">
        <v>0.73813319340945205</v>
      </c>
      <c r="DJ343" s="11">
        <v>0.72258266274185401</v>
      </c>
      <c r="DK343" s="11">
        <v>0.61779107507849096</v>
      </c>
      <c r="DL343" s="10">
        <v>0.54218992580508696</v>
      </c>
      <c r="DM343" s="12">
        <v>0.40089674917826501</v>
      </c>
      <c r="DN343" s="12">
        <v>0.281116152961563</v>
      </c>
      <c r="DO343" s="10">
        <v>0.50885481326480797</v>
      </c>
      <c r="DP343" s="11">
        <v>0.664441274697818</v>
      </c>
      <c r="DQ343" s="11">
        <v>0.67052438548934501</v>
      </c>
      <c r="DR343" s="10">
        <v>0.51972794840311698</v>
      </c>
      <c r="DS343" s="12">
        <v>0.28023660035814002</v>
      </c>
      <c r="DT343" s="12">
        <v>0.293549983301988</v>
      </c>
      <c r="DU343" s="12">
        <v>0.246391461200856</v>
      </c>
      <c r="DV343" s="12">
        <v>0.18814793782928399</v>
      </c>
      <c r="DW343" s="12">
        <v>0.11401587807547101</v>
      </c>
      <c r="DX343" s="12">
        <v>0.18002441050444501</v>
      </c>
      <c r="DY343" s="12">
        <v>0.29964272216496601</v>
      </c>
      <c r="DZ343" s="12">
        <v>0.43957817226330198</v>
      </c>
      <c r="EA343" s="11">
        <v>0.56618804838439596</v>
      </c>
      <c r="EB343" s="11">
        <v>0.72962961607227395</v>
      </c>
      <c r="EC343" s="11">
        <v>0.65891251586506705</v>
      </c>
      <c r="ED343" s="12">
        <v>0.25471356456931299</v>
      </c>
      <c r="EE343" s="12">
        <v>0.41705657584651001</v>
      </c>
      <c r="EF343" s="11">
        <v>0.59830340120353498</v>
      </c>
      <c r="EG343" s="11">
        <v>0.72719176963828103</v>
      </c>
      <c r="EH343" s="11">
        <v>0.81148855285511501</v>
      </c>
      <c r="EI343" s="11">
        <v>0.72853678257010202</v>
      </c>
      <c r="EJ343" s="12">
        <v>0</v>
      </c>
      <c r="EK343" s="12">
        <v>0.181294529096795</v>
      </c>
      <c r="EL343" s="12">
        <v>0.28661622186485602</v>
      </c>
      <c r="EM343" s="12">
        <v>0.37260529231331102</v>
      </c>
      <c r="EN343" s="11">
        <v>0.65001203663365204</v>
      </c>
      <c r="EO343" s="11">
        <v>0.58733039377837204</v>
      </c>
      <c r="EP343" s="11">
        <v>0.60470067384895598</v>
      </c>
      <c r="EQ343" s="11">
        <v>0.68801747424146997</v>
      </c>
      <c r="ER343" s="11">
        <v>0.697241475880507</v>
      </c>
      <c r="ES343" s="10">
        <v>0.50991228311894798</v>
      </c>
      <c r="ET343" s="12">
        <v>0.42298150389349298</v>
      </c>
      <c r="EU343" s="12">
        <v>0.29569725666330499</v>
      </c>
      <c r="EV343" s="12">
        <v>0.196451207339052</v>
      </c>
      <c r="EW343" s="11">
        <v>0.69542236470280405</v>
      </c>
      <c r="EX343" s="11">
        <v>0.73659569657592305</v>
      </c>
      <c r="EY343" s="11">
        <v>0.79407172824578398</v>
      </c>
      <c r="EZ343" s="11">
        <v>0.70421030601808898</v>
      </c>
      <c r="FA343" s="11">
        <v>0.57498453215588496</v>
      </c>
      <c r="FB343" s="12">
        <v>0.407451260044497</v>
      </c>
      <c r="FC343" s="12">
        <v>0.281116152961563</v>
      </c>
      <c r="FD343" s="10">
        <v>0.50885481326480797</v>
      </c>
      <c r="FE343" s="11">
        <v>0.63815933288973203</v>
      </c>
      <c r="FF343" s="11">
        <v>0.59798035451394904</v>
      </c>
      <c r="FG343" s="12">
        <v>0.29467220811196398</v>
      </c>
      <c r="FH343" s="12">
        <v>0.26847410589346299</v>
      </c>
      <c r="FI343" s="12">
        <v>0.189941685992283</v>
      </c>
      <c r="FJ343" s="12">
        <v>0.11401587807547101</v>
      </c>
    </row>
    <row r="344" spans="1:166" x14ac:dyDescent="0.35">
      <c r="A344" s="13" t="s">
        <v>129</v>
      </c>
      <c r="B344" s="10">
        <v>0.56617914855080398</v>
      </c>
      <c r="C344" s="12">
        <v>0.51838995094973706</v>
      </c>
      <c r="D344" s="11">
        <v>0.61953931010826102</v>
      </c>
      <c r="E344" s="10">
        <v>0.51930959717217995</v>
      </c>
      <c r="F344" s="11">
        <v>0.61587924768351998</v>
      </c>
      <c r="G344" s="11">
        <v>0.69051785693734302</v>
      </c>
      <c r="H344" s="11">
        <v>0.75294082263699003</v>
      </c>
      <c r="I344" s="11">
        <v>0.68671546982329001</v>
      </c>
      <c r="J344" s="11">
        <v>0.67205664723726599</v>
      </c>
      <c r="K344" s="12">
        <v>0.41632273432172601</v>
      </c>
      <c r="L344" s="12">
        <v>3.1113652427563299E-2</v>
      </c>
      <c r="M344" s="11">
        <v>0.66717349169719198</v>
      </c>
      <c r="N344" s="12">
        <v>0.24454381758167201</v>
      </c>
      <c r="O344" s="10">
        <v>0.503009872668711</v>
      </c>
      <c r="P344" s="10">
        <v>0.53252223742656402</v>
      </c>
      <c r="Q344" s="11">
        <v>0.65734857292604998</v>
      </c>
      <c r="R344" s="11">
        <v>0.69074657208501999</v>
      </c>
      <c r="S344" s="10">
        <v>0.60922555966061898</v>
      </c>
      <c r="T344" s="10">
        <v>0.61167090668658997</v>
      </c>
      <c r="U344" s="12">
        <v>0.39014360504905998</v>
      </c>
      <c r="V344" s="12">
        <v>3.0869917891790902E-2</v>
      </c>
      <c r="W344" s="11">
        <v>0.61067854968693103</v>
      </c>
      <c r="X344" s="12">
        <v>0.22904290186505699</v>
      </c>
      <c r="Y344" s="10">
        <v>0.53486802536564504</v>
      </c>
      <c r="Z344" s="11">
        <v>0.69203807151220098</v>
      </c>
      <c r="AA344" s="11">
        <v>0.72452504149562902</v>
      </c>
      <c r="AB344" s="11">
        <v>0.81460204370282796</v>
      </c>
      <c r="AC344" s="11">
        <v>0.77046885616874505</v>
      </c>
      <c r="AD344" s="11">
        <v>0.74559186784699705</v>
      </c>
      <c r="AE344" s="12">
        <v>0.45142525486871499</v>
      </c>
      <c r="AF344" s="12">
        <v>3.2368777802845E-2</v>
      </c>
      <c r="AG344" s="11">
        <v>0.72601844662511394</v>
      </c>
      <c r="AH344" s="12">
        <v>0.26538276304589098</v>
      </c>
      <c r="AI344" s="11">
        <v>0.65780331170290496</v>
      </c>
      <c r="AJ344" s="11">
        <v>0.60267894258344101</v>
      </c>
      <c r="AK344" s="11">
        <v>0.71704693487974203</v>
      </c>
      <c r="AL344" s="12">
        <v>8.5994604081952294E-2</v>
      </c>
      <c r="AM344" s="12">
        <v>8.6075394967181806E-2</v>
      </c>
      <c r="AN344" s="12">
        <v>8.49741416048828E-2</v>
      </c>
      <c r="AO344" s="12">
        <v>5.5606134283484902E-3</v>
      </c>
      <c r="AP344" s="12">
        <v>8.8633796806410498E-3</v>
      </c>
      <c r="AQ344" s="12">
        <v>9.6435585706975094E-2</v>
      </c>
      <c r="AR344" s="12">
        <v>0.18112938471652601</v>
      </c>
      <c r="AS344" s="12">
        <v>4.1236539958488798E-2</v>
      </c>
      <c r="AT344" s="12">
        <v>7.3557483786816698E-3</v>
      </c>
      <c r="AU344" s="12">
        <v>0.143344406411202</v>
      </c>
      <c r="AV344" s="12">
        <v>4.01168424253125E-2</v>
      </c>
      <c r="AW344" s="12">
        <v>0</v>
      </c>
      <c r="AX344" s="12">
        <v>0.14901138066227801</v>
      </c>
      <c r="AY344" s="12">
        <v>4.35921830227919E-2</v>
      </c>
      <c r="AZ344" s="12">
        <v>1.5792470685911698E-2</v>
      </c>
      <c r="BA344" s="12">
        <v>0.13431756867737299</v>
      </c>
      <c r="BB344" s="11">
        <v>0.65941214400070403</v>
      </c>
      <c r="BC344" s="12">
        <v>0.485220646430847</v>
      </c>
      <c r="BD344" s="11">
        <v>0.61082533728023802</v>
      </c>
      <c r="BE344" s="12">
        <v>0.441326286753286</v>
      </c>
      <c r="BF344" s="11">
        <v>0.70668514772053204</v>
      </c>
      <c r="BG344" s="10">
        <v>0.53918087657150704</v>
      </c>
      <c r="BH344" s="10">
        <v>0.56163848986996001</v>
      </c>
      <c r="BI344" s="10">
        <v>0.58355935721805796</v>
      </c>
      <c r="BJ344" s="12">
        <v>0.51487577395646</v>
      </c>
      <c r="BK344" s="10">
        <v>0.53235925997030997</v>
      </c>
      <c r="BL344" s="11">
        <v>0.61602168850311401</v>
      </c>
      <c r="BM344" s="11">
        <v>0.63236491869598299</v>
      </c>
      <c r="BN344" s="12">
        <v>0.23590115385580299</v>
      </c>
      <c r="BO344" s="11">
        <v>0.69221258694745702</v>
      </c>
      <c r="BP344" s="10">
        <v>0.58864339946377697</v>
      </c>
      <c r="BQ344" s="12">
        <v>0.186620866527406</v>
      </c>
      <c r="BR344" s="11">
        <v>0.627204104645389</v>
      </c>
      <c r="BS344" s="10">
        <v>0.54655311096018999</v>
      </c>
      <c r="BT344" s="12">
        <v>0.28342507467008099</v>
      </c>
      <c r="BU344" s="11">
        <v>0.76635745279357004</v>
      </c>
      <c r="BV344" s="11">
        <v>0.62761218228351501</v>
      </c>
      <c r="BW344" s="11">
        <v>0.72010360887744396</v>
      </c>
      <c r="BX344" s="11">
        <v>0.66880310112471597</v>
      </c>
      <c r="BY344" s="11">
        <v>0.66497173637718898</v>
      </c>
      <c r="BZ344" s="11">
        <v>0.70793094304041204</v>
      </c>
      <c r="CA344" s="12">
        <v>0.43586563326411698</v>
      </c>
      <c r="CB344" s="11">
        <v>0.65464010780722404</v>
      </c>
      <c r="CC344" s="11">
        <v>0.68506341837045703</v>
      </c>
      <c r="CD344" s="10">
        <v>0.58064235024174904</v>
      </c>
      <c r="CE344" s="10">
        <v>0.586417381780173</v>
      </c>
      <c r="CF344" s="10">
        <v>0.55118940588515097</v>
      </c>
      <c r="CG344" s="11">
        <v>0.62283009599975603</v>
      </c>
      <c r="CH344" s="11">
        <v>0.63737909421674399</v>
      </c>
      <c r="CI344" s="11">
        <v>0.65067623423911702</v>
      </c>
      <c r="CJ344" s="11">
        <v>0.67273045219836802</v>
      </c>
      <c r="CK344" s="10">
        <v>0.55858617151771195</v>
      </c>
      <c r="CL344" s="12">
        <v>0.54137564302277497</v>
      </c>
      <c r="CM344" s="10">
        <v>0.57695948454155999</v>
      </c>
      <c r="CN344" s="10">
        <v>0.58731155554471703</v>
      </c>
      <c r="CO344" s="10">
        <v>0.57572443721219302</v>
      </c>
      <c r="CP344" s="10">
        <v>0.56318907305579502</v>
      </c>
      <c r="CQ344" s="10">
        <v>0.53650159768067696</v>
      </c>
      <c r="CR344" s="10">
        <v>0.56552697955930298</v>
      </c>
      <c r="CS344" s="11">
        <v>0.66834000679123295</v>
      </c>
      <c r="CT344" s="12">
        <v>0.46088526560561999</v>
      </c>
      <c r="CU344" s="11">
        <v>0.63710634365927898</v>
      </c>
      <c r="CV344" s="10">
        <v>0.59006704012536904</v>
      </c>
      <c r="CW344" s="12">
        <v>9.40965185088306E-3</v>
      </c>
      <c r="CX344" s="12">
        <v>5.23133016222583E-2</v>
      </c>
      <c r="CY344" s="12">
        <v>0.41248528699944598</v>
      </c>
      <c r="CZ344" s="11">
        <v>0.67641338620983205</v>
      </c>
      <c r="DA344" s="11">
        <v>0.68196382069040296</v>
      </c>
      <c r="DB344" s="11">
        <v>0.752571166104407</v>
      </c>
      <c r="DC344" s="11">
        <v>0.68908215854430699</v>
      </c>
      <c r="DD344" s="11">
        <v>0.62196409764643301</v>
      </c>
      <c r="DE344" s="10">
        <v>0.51621067418672295</v>
      </c>
      <c r="DF344" s="12">
        <v>0</v>
      </c>
      <c r="DG344" s="12">
        <v>6.1032171947227397E-2</v>
      </c>
      <c r="DH344" s="12">
        <v>0.39014360504905998</v>
      </c>
      <c r="DI344" s="10">
        <v>0.61458405894785295</v>
      </c>
      <c r="DJ344" s="10">
        <v>0.60425108964222196</v>
      </c>
      <c r="DK344" s="11">
        <v>0.692512665539607</v>
      </c>
      <c r="DL344" s="11">
        <v>0.65517690991358002</v>
      </c>
      <c r="DM344" s="10">
        <v>0.54297329845924802</v>
      </c>
      <c r="DN344" s="10">
        <v>0.49529491608895199</v>
      </c>
      <c r="DO344" s="12">
        <v>1.9941147799292399E-2</v>
      </c>
      <c r="DP344" s="12">
        <v>4.4580289855938302E-2</v>
      </c>
      <c r="DQ344" s="12">
        <v>0.44415339916636898</v>
      </c>
      <c r="DR344" s="11">
        <v>0.75008772647671296</v>
      </c>
      <c r="DS344" s="11">
        <v>0.76534703199524501</v>
      </c>
      <c r="DT344" s="11">
        <v>0.81296953631681301</v>
      </c>
      <c r="DU344" s="11">
        <v>0.72291164330356295</v>
      </c>
      <c r="DV344" s="11">
        <v>0.69447685336786302</v>
      </c>
      <c r="DW344" s="10">
        <v>0.53657562443749895</v>
      </c>
      <c r="DX344" s="12">
        <v>0.46460123498834999</v>
      </c>
      <c r="DY344" s="11">
        <v>0.62482393047764595</v>
      </c>
      <c r="DZ344" s="11">
        <v>0.73543015243838294</v>
      </c>
      <c r="EA344" s="11">
        <v>0.67085396252940599</v>
      </c>
      <c r="EB344" s="12">
        <v>0.47430460089735998</v>
      </c>
      <c r="EC344" s="12">
        <v>3.1113652427563299E-2</v>
      </c>
      <c r="ED344" s="12">
        <v>0.45247722142950297</v>
      </c>
      <c r="EE344" s="10">
        <v>0.57378695649751099</v>
      </c>
      <c r="EF344" s="11">
        <v>0.68082462431815205</v>
      </c>
      <c r="EG344" s="10">
        <v>0.60429923058336299</v>
      </c>
      <c r="EH344" s="12">
        <v>0.425499873407026</v>
      </c>
      <c r="EI344" s="12">
        <v>3.0869917891790902E-2</v>
      </c>
      <c r="EJ344" s="10">
        <v>0</v>
      </c>
      <c r="EK344" s="11">
        <v>0.67613429296013605</v>
      </c>
      <c r="EL344" s="11">
        <v>0.78750449153809099</v>
      </c>
      <c r="EM344" s="11">
        <v>0.75521402882033595</v>
      </c>
      <c r="EN344" s="10">
        <v>0.52734142771563697</v>
      </c>
      <c r="EO344" s="12">
        <v>3.2368777802845E-2</v>
      </c>
      <c r="EP344" s="12">
        <v>9.40965185088306E-3</v>
      </c>
      <c r="EQ344" s="12">
        <v>0.123479517650342</v>
      </c>
      <c r="ER344" s="11">
        <v>0.62550459183722795</v>
      </c>
      <c r="ES344" s="11">
        <v>0.70724132529359796</v>
      </c>
      <c r="ET344" s="11">
        <v>0.71045190296676497</v>
      </c>
      <c r="EU344" s="11">
        <v>0.634754829842334</v>
      </c>
      <c r="EV344" s="10">
        <v>0.51621067418672295</v>
      </c>
      <c r="EW344" s="12">
        <v>0</v>
      </c>
      <c r="EX344" s="12">
        <v>0.12817325936312199</v>
      </c>
      <c r="EY344" s="10">
        <v>0.56279750021027797</v>
      </c>
      <c r="EZ344" s="11">
        <v>0.64679628675015299</v>
      </c>
      <c r="FA344" s="11">
        <v>0.66086419830800003</v>
      </c>
      <c r="FB344" s="10">
        <v>0.56079721480486999</v>
      </c>
      <c r="FC344" s="10">
        <v>0.49529491608895199</v>
      </c>
      <c r="FD344" s="12">
        <v>1.9941147799292399E-2</v>
      </c>
      <c r="FE344" s="12">
        <v>0.116961871838464</v>
      </c>
      <c r="FF344" s="11">
        <v>0.69909991933539495</v>
      </c>
      <c r="FG344" s="11">
        <v>0.77600223610411401</v>
      </c>
      <c r="FH344" s="11">
        <v>0.76024093356663303</v>
      </c>
      <c r="FI344" s="11">
        <v>0.70494370214132995</v>
      </c>
      <c r="FJ344" s="10">
        <v>0.53657562443749895</v>
      </c>
    </row>
    <row r="345" spans="1:166" x14ac:dyDescent="0.35">
      <c r="A345" s="13" t="s">
        <v>130</v>
      </c>
      <c r="B345" s="10">
        <v>0.559401017148906</v>
      </c>
      <c r="C345" s="12">
        <v>0.44813882875864502</v>
      </c>
      <c r="D345" s="11">
        <v>0.67603696051286799</v>
      </c>
      <c r="E345" s="12">
        <v>0.30101930163669099</v>
      </c>
      <c r="F345" s="12">
        <v>0.40492910584813802</v>
      </c>
      <c r="G345" s="10">
        <v>0.578278065879956</v>
      </c>
      <c r="H345" s="11">
        <v>0.65588195473608701</v>
      </c>
      <c r="I345" s="11">
        <v>0.65188814589478306</v>
      </c>
      <c r="J345" s="11">
        <v>0.71441343830613901</v>
      </c>
      <c r="K345" s="11">
        <v>0.74370689749236096</v>
      </c>
      <c r="L345" s="12">
        <v>0.20552565258187799</v>
      </c>
      <c r="M345" s="11">
        <v>0.57688749693506802</v>
      </c>
      <c r="N345" s="12">
        <v>0.50371205934901597</v>
      </c>
      <c r="O345" s="12">
        <v>0.25370111773570497</v>
      </c>
      <c r="P345" s="12">
        <v>0.285448436940404</v>
      </c>
      <c r="Q345" s="12">
        <v>0.43116068782539002</v>
      </c>
      <c r="R345" s="10">
        <v>0.53189873156954903</v>
      </c>
      <c r="S345" s="12">
        <v>0.49202598266761799</v>
      </c>
      <c r="T345" s="10">
        <v>0.60049459452251996</v>
      </c>
      <c r="U345" s="11">
        <v>0.64672366050496799</v>
      </c>
      <c r="V345" s="12">
        <v>0.14696557633271601</v>
      </c>
      <c r="W345" s="12">
        <v>0.45627536498395899</v>
      </c>
      <c r="X345" s="12">
        <v>0.422628822335545</v>
      </c>
      <c r="Y345" s="12">
        <v>0.34618549854462399</v>
      </c>
      <c r="Z345" s="10">
        <v>0.51195849402120697</v>
      </c>
      <c r="AA345" s="11">
        <v>0.72911182597948698</v>
      </c>
      <c r="AB345" s="11">
        <v>0.77909197259959495</v>
      </c>
      <c r="AC345" s="11">
        <v>0.82181343191677203</v>
      </c>
      <c r="AD345" s="11">
        <v>0.84441171606622201</v>
      </c>
      <c r="AE345" s="11">
        <v>0.86138271587837101</v>
      </c>
      <c r="AF345" s="12">
        <v>0.26790873527807202</v>
      </c>
      <c r="AG345" s="11">
        <v>0.69952729192623797</v>
      </c>
      <c r="AH345" s="10">
        <v>0.59790658741959302</v>
      </c>
      <c r="AI345" s="11">
        <v>0.59586193666434195</v>
      </c>
      <c r="AJ345" s="12">
        <v>0.47982369502420402</v>
      </c>
      <c r="AK345" s="11">
        <v>0.71518005625195102</v>
      </c>
      <c r="AL345" s="12">
        <v>0.36831637936213402</v>
      </c>
      <c r="AM345" s="12">
        <v>0.28562853381421599</v>
      </c>
      <c r="AN345" s="12">
        <v>0.46144312112290597</v>
      </c>
      <c r="AO345" s="12">
        <v>5.5606134283484902E-3</v>
      </c>
      <c r="AP345" s="12">
        <v>0.12814674473766499</v>
      </c>
      <c r="AQ345" s="12">
        <v>0.44752893728291299</v>
      </c>
      <c r="AR345" s="11">
        <v>0.69460439613931901</v>
      </c>
      <c r="AS345" s="12">
        <v>0.214946616472594</v>
      </c>
      <c r="AT345" s="12">
        <v>7.2189200476171306E-2</v>
      </c>
      <c r="AU345" s="10">
        <v>0.58437506457261801</v>
      </c>
      <c r="AV345" s="12">
        <v>0.15323016207465701</v>
      </c>
      <c r="AW345" s="12">
        <v>3.5122929773195699E-2</v>
      </c>
      <c r="AX345" s="12">
        <v>0.46879141234039801</v>
      </c>
      <c r="AY345" s="12">
        <v>0.28079860511966198</v>
      </c>
      <c r="AZ345" s="12">
        <v>0.110915150551608</v>
      </c>
      <c r="BA345" s="11">
        <v>0.71145517088983301</v>
      </c>
      <c r="BB345" s="12">
        <v>0.50904937576764697</v>
      </c>
      <c r="BC345" s="11">
        <v>0.60312366540060902</v>
      </c>
      <c r="BD345" s="12">
        <v>0.39589378091038602</v>
      </c>
      <c r="BE345" s="12">
        <v>0.49169568488417897</v>
      </c>
      <c r="BF345" s="11">
        <v>0.61906359759297103</v>
      </c>
      <c r="BG345" s="11">
        <v>0.72857292003778495</v>
      </c>
      <c r="BH345" s="11">
        <v>0.60826766252630804</v>
      </c>
      <c r="BI345" s="12">
        <v>0.372354918064076</v>
      </c>
      <c r="BJ345" s="12">
        <v>0.48758409310268203</v>
      </c>
      <c r="BK345" s="12">
        <v>0.29133879049238098</v>
      </c>
      <c r="BL345" s="11">
        <v>0.73840776472939695</v>
      </c>
      <c r="BM345" s="12">
        <v>0.44862662137554299</v>
      </c>
      <c r="BN345" s="12">
        <v>0.47441827580790802</v>
      </c>
      <c r="BO345" s="11">
        <v>0.66200873637775104</v>
      </c>
      <c r="BP345" s="12">
        <v>0.37666722136731801</v>
      </c>
      <c r="BQ345" s="12">
        <v>0.35566205399308798</v>
      </c>
      <c r="BR345" s="12">
        <v>0.53178737878944105</v>
      </c>
      <c r="BS345" s="12">
        <v>0.28575388050434902</v>
      </c>
      <c r="BT345" s="10">
        <v>0.59496910565222805</v>
      </c>
      <c r="BU345" s="11">
        <v>0.80549031425852202</v>
      </c>
      <c r="BV345" s="12">
        <v>0.46024308339097197</v>
      </c>
      <c r="BW345" s="11">
        <v>0.72311021706696599</v>
      </c>
      <c r="BX345" s="11">
        <v>0.61583188226295005</v>
      </c>
      <c r="BY345" s="11">
        <v>0.62315390671344595</v>
      </c>
      <c r="BZ345" s="11">
        <v>0.683503359810537</v>
      </c>
      <c r="CA345" s="12">
        <v>0.51831975449463596</v>
      </c>
      <c r="CB345" s="11">
        <v>0.59778827304975402</v>
      </c>
      <c r="CC345" s="11">
        <v>0.63956232695256399</v>
      </c>
      <c r="CD345" s="12">
        <v>0.48697019557457399</v>
      </c>
      <c r="CE345" s="10">
        <v>0.57183046671263804</v>
      </c>
      <c r="CF345" s="11">
        <v>0.59345140081546999</v>
      </c>
      <c r="CG345" s="11">
        <v>0.68162082719419603</v>
      </c>
      <c r="CH345" s="11">
        <v>0.64403070275933105</v>
      </c>
      <c r="CI345" s="11">
        <v>0.58930402319015296</v>
      </c>
      <c r="CJ345" s="10">
        <v>0.56676484967532503</v>
      </c>
      <c r="CK345" s="11">
        <v>0.57350418707991802</v>
      </c>
      <c r="CL345" s="11">
        <v>0.58866894180026497</v>
      </c>
      <c r="CM345" s="10">
        <v>0.55731486520704099</v>
      </c>
      <c r="CN345" s="12">
        <v>0.52014975567564703</v>
      </c>
      <c r="CO345" s="10">
        <v>0.56354122880631496</v>
      </c>
      <c r="CP345" s="10">
        <v>0.56941332788223697</v>
      </c>
      <c r="CQ345" s="12">
        <v>0.50475913337842204</v>
      </c>
      <c r="CR345" s="10">
        <v>0.57899189190520906</v>
      </c>
      <c r="CS345" s="11">
        <v>0.614073882210458</v>
      </c>
      <c r="CT345" s="10">
        <v>0.55688266722503499</v>
      </c>
      <c r="CU345" s="10">
        <v>0.56116489883898202</v>
      </c>
      <c r="CV345" s="10">
        <v>0.605626347895585</v>
      </c>
      <c r="CW345" s="12">
        <v>4.3619259025012597E-2</v>
      </c>
      <c r="CX345" s="12">
        <v>0.36366971149199701</v>
      </c>
      <c r="CY345" s="11">
        <v>0.74325685585725998</v>
      </c>
      <c r="CZ345" s="11">
        <v>0.71694662275294596</v>
      </c>
      <c r="DA345" s="11">
        <v>0.65214745906976601</v>
      </c>
      <c r="DB345" s="11">
        <v>0.65249495103389799</v>
      </c>
      <c r="DC345" s="10">
        <v>0.57191680439302195</v>
      </c>
      <c r="DD345" s="12">
        <v>0.41615393755129998</v>
      </c>
      <c r="DE345" s="12">
        <v>0.29908415392897802</v>
      </c>
      <c r="DF345" s="12">
        <v>1.6247329537300001E-2</v>
      </c>
      <c r="DG345" s="12">
        <v>0.27468723025305403</v>
      </c>
      <c r="DH345" s="11">
        <v>0.64672366050496799</v>
      </c>
      <c r="DI345" s="10">
        <v>0.60335451832596698</v>
      </c>
      <c r="DJ345" s="12">
        <v>0.49221603524088597</v>
      </c>
      <c r="DK345" s="10">
        <v>0.52886114885086499</v>
      </c>
      <c r="DL345" s="12">
        <v>0.43030370601818002</v>
      </c>
      <c r="DM345" s="12">
        <v>0.290833749101093</v>
      </c>
      <c r="DN345" s="12">
        <v>0.24980995532733499</v>
      </c>
      <c r="DO345" s="12">
        <v>6.8331490667303096E-2</v>
      </c>
      <c r="DP345" s="10">
        <v>0.46401530808325397</v>
      </c>
      <c r="DQ345" s="11">
        <v>0.86354825950659697</v>
      </c>
      <c r="DR345" s="11">
        <v>0.84395557897787699</v>
      </c>
      <c r="DS345" s="11">
        <v>0.82095214744718203</v>
      </c>
      <c r="DT345" s="11">
        <v>0.77714678402489901</v>
      </c>
      <c r="DU345" s="11">
        <v>0.71321345746758702</v>
      </c>
      <c r="DV345" s="10">
        <v>0.52921473294038901</v>
      </c>
      <c r="DW345" s="12">
        <v>0.347060736870827</v>
      </c>
      <c r="DX345" s="12">
        <v>0.224983981317214</v>
      </c>
      <c r="DY345" s="12">
        <v>0.44491917334261</v>
      </c>
      <c r="DZ345" s="11">
        <v>0.63734023827144104</v>
      </c>
      <c r="EA345" s="11">
        <v>0.675738057683682</v>
      </c>
      <c r="EB345" s="11">
        <v>0.74777082030133502</v>
      </c>
      <c r="EC345" s="12">
        <v>0.20552565258187799</v>
      </c>
      <c r="ED345" s="12">
        <v>0.21767217826885499</v>
      </c>
      <c r="EE345" s="12">
        <v>0.32960792300987501</v>
      </c>
      <c r="EF345" s="12">
        <v>0.501501379880116</v>
      </c>
      <c r="EG345" s="10">
        <v>0.55273651770196097</v>
      </c>
      <c r="EH345" s="11">
        <v>0.62709499891245701</v>
      </c>
      <c r="EI345" s="12">
        <v>0.14696557633271601</v>
      </c>
      <c r="EJ345" s="12">
        <v>0</v>
      </c>
      <c r="EK345" s="10">
        <v>0.56029088603700405</v>
      </c>
      <c r="EL345" s="11">
        <v>0.76723676650123496</v>
      </c>
      <c r="EM345" s="11">
        <v>0.82458249548260198</v>
      </c>
      <c r="EN345" s="11">
        <v>0.87232243301242596</v>
      </c>
      <c r="EO345" s="12">
        <v>0.26790873527807202</v>
      </c>
      <c r="EP345" s="12">
        <v>4.3619259025012597E-2</v>
      </c>
      <c r="EQ345" s="10">
        <v>0.527241117671293</v>
      </c>
      <c r="ER345" s="11">
        <v>0.74716787203190005</v>
      </c>
      <c r="ES345" s="11">
        <v>0.65436348818135504</v>
      </c>
      <c r="ET345" s="11">
        <v>0.60906250633660397</v>
      </c>
      <c r="EU345" s="12">
        <v>0.42805209328119098</v>
      </c>
      <c r="EV345" s="12">
        <v>0.29908415392897802</v>
      </c>
      <c r="EW345" s="12">
        <v>1.6247329537300001E-2</v>
      </c>
      <c r="EX345" s="12">
        <v>0.41737783816290502</v>
      </c>
      <c r="EY345" s="11">
        <v>0.64902570008553695</v>
      </c>
      <c r="EZ345" s="12">
        <v>0.51456779702081701</v>
      </c>
      <c r="FA345" s="12">
        <v>0.461030109088295</v>
      </c>
      <c r="FB345" s="12">
        <v>0.32320216685581599</v>
      </c>
      <c r="FC345" s="12">
        <v>0.24980995532733499</v>
      </c>
      <c r="FD345" s="12">
        <v>6.8331490667303096E-2</v>
      </c>
      <c r="FE345" s="11">
        <v>0.65480264604786798</v>
      </c>
      <c r="FF345" s="11">
        <v>0.85453239053304897</v>
      </c>
      <c r="FG345" s="11">
        <v>0.80826018725902704</v>
      </c>
      <c r="FH345" s="11">
        <v>0.75830598270669203</v>
      </c>
      <c r="FI345" s="10">
        <v>0.52558228112820005</v>
      </c>
      <c r="FJ345" s="12">
        <v>0.347060736870827</v>
      </c>
    </row>
    <row r="346" spans="1:166" x14ac:dyDescent="0.35">
      <c r="A346" s="13" t="s">
        <v>131</v>
      </c>
      <c r="B346" s="10">
        <v>0.29965862169305801</v>
      </c>
      <c r="C346" s="12">
        <v>0.26303454084844902</v>
      </c>
      <c r="D346" s="11">
        <v>0.33757137016528899</v>
      </c>
      <c r="E346" s="12">
        <v>4.0237415917652897E-2</v>
      </c>
      <c r="F346" s="12">
        <v>5.5468378797914997E-2</v>
      </c>
      <c r="G346" s="12">
        <v>0.14405299143754699</v>
      </c>
      <c r="H346" s="12">
        <v>0.23104010592417901</v>
      </c>
      <c r="I346" s="12">
        <v>0.23209738661068399</v>
      </c>
      <c r="J346" s="11">
        <v>0.40190347484564098</v>
      </c>
      <c r="K346" s="11">
        <v>0.75700541759835305</v>
      </c>
      <c r="L346" s="11">
        <v>0.421973826423722</v>
      </c>
      <c r="M346" s="12">
        <v>0.20296343334747899</v>
      </c>
      <c r="N346" s="11">
        <v>0.60760249199057403</v>
      </c>
      <c r="O346" s="12">
        <v>4.88945983779722E-2</v>
      </c>
      <c r="P346" s="12">
        <v>3.9596454085894399E-2</v>
      </c>
      <c r="Q346" s="12">
        <v>8.8241291322749701E-2</v>
      </c>
      <c r="R346" s="12">
        <v>0.21064432632754401</v>
      </c>
      <c r="S346" s="12">
        <v>0.174270905627124</v>
      </c>
      <c r="T346" s="11">
        <v>0.36366223066159598</v>
      </c>
      <c r="U346" s="11">
        <v>0.69831230140997802</v>
      </c>
      <c r="V346" s="11">
        <v>0.36351932005843302</v>
      </c>
      <c r="W346" s="12">
        <v>0.17208321736169799</v>
      </c>
      <c r="X346" s="11">
        <v>0.54818890900803796</v>
      </c>
      <c r="Y346" s="12">
        <v>3.1973954063561502E-2</v>
      </c>
      <c r="Z346" s="12">
        <v>7.0536278075397404E-2</v>
      </c>
      <c r="AA346" s="12">
        <v>0.20127456986141001</v>
      </c>
      <c r="AB346" s="10">
        <v>0.25186964233112102</v>
      </c>
      <c r="AC346" s="10">
        <v>0.29497839240599799</v>
      </c>
      <c r="AD346" s="11">
        <v>0.45125427530689899</v>
      </c>
      <c r="AE346" s="11">
        <v>0.82588445245990605</v>
      </c>
      <c r="AF346" s="11">
        <v>0.49009798584610398</v>
      </c>
      <c r="AG346" s="12">
        <v>0.235577342626103</v>
      </c>
      <c r="AH346" s="11">
        <v>0.67681015248340404</v>
      </c>
      <c r="AI346" s="12">
        <v>0.24916805608342099</v>
      </c>
      <c r="AJ346" s="12">
        <v>0.21392798775562999</v>
      </c>
      <c r="AK346" s="10">
        <v>0.28489170730622498</v>
      </c>
      <c r="AL346" s="11">
        <v>0.56426992523087005</v>
      </c>
      <c r="AM346" s="11">
        <v>0.514899906475483</v>
      </c>
      <c r="AN346" s="11">
        <v>0.62637660892434899</v>
      </c>
      <c r="AO346" s="12">
        <v>6.1344318702798599E-2</v>
      </c>
      <c r="AP346" s="10">
        <v>0.325328697466924</v>
      </c>
      <c r="AQ346" s="11">
        <v>0.804383552981498</v>
      </c>
      <c r="AR346" s="11">
        <v>0.84483032929917201</v>
      </c>
      <c r="AS346" s="11">
        <v>0.43286305063998198</v>
      </c>
      <c r="AT346" s="12">
        <v>0.204826342092293</v>
      </c>
      <c r="AU346" s="11">
        <v>0.82678555407883703</v>
      </c>
      <c r="AV346" s="11">
        <v>0.37528048469306202</v>
      </c>
      <c r="AW346" s="12">
        <v>0.15354002979091899</v>
      </c>
      <c r="AX346" s="11">
        <v>0.77911641153447697</v>
      </c>
      <c r="AY346" s="11">
        <v>0.49907578808351299</v>
      </c>
      <c r="AZ346" s="10">
        <v>0.26251324224007799</v>
      </c>
      <c r="BA346" s="11">
        <v>0.88590005292102703</v>
      </c>
      <c r="BB346" s="12">
        <v>0.12999751810757601</v>
      </c>
      <c r="BC346" s="11">
        <v>0.446983168630748</v>
      </c>
      <c r="BD346" s="12">
        <v>0.10686576306704</v>
      </c>
      <c r="BE346" s="11">
        <v>0.39323292835651902</v>
      </c>
      <c r="BF346" s="12">
        <v>0.15295723509779399</v>
      </c>
      <c r="BG346" s="11">
        <v>0.50780672631358603</v>
      </c>
      <c r="BH346" s="11">
        <v>0.36537944010289503</v>
      </c>
      <c r="BI346" s="12">
        <v>4.8100066419127702E-2</v>
      </c>
      <c r="BJ346" s="11">
        <v>0.31859656640745099</v>
      </c>
      <c r="BK346" s="12">
        <v>4.2168287860099199E-2</v>
      </c>
      <c r="BL346" s="11">
        <v>0.41534743730231699</v>
      </c>
      <c r="BM346" s="12">
        <v>5.3991864873117502E-2</v>
      </c>
      <c r="BN346" s="11">
        <v>0.56664335420213197</v>
      </c>
      <c r="BO346" s="10">
        <v>0.29443786606315397</v>
      </c>
      <c r="BP346" s="12">
        <v>4.7746840172290098E-2</v>
      </c>
      <c r="BQ346" s="11">
        <v>0.52304039970252503</v>
      </c>
      <c r="BR346" s="12">
        <v>0.24617242458056901</v>
      </c>
      <c r="BS346" s="12">
        <v>4.0058178366971897E-2</v>
      </c>
      <c r="BT346" s="11">
        <v>0.61190285681349399</v>
      </c>
      <c r="BU346" s="11">
        <v>0.34911722161201297</v>
      </c>
      <c r="BV346" s="12">
        <v>5.51535031354514E-2</v>
      </c>
      <c r="BW346" s="10">
        <v>0.27907369785090502</v>
      </c>
      <c r="BX346" s="10">
        <v>0.29964662466535102</v>
      </c>
      <c r="BY346" s="11">
        <v>0.36345033532099302</v>
      </c>
      <c r="BZ346" s="12">
        <v>0.243287206557771</v>
      </c>
      <c r="CA346" s="11">
        <v>0.37872153194164099</v>
      </c>
      <c r="CB346" s="10">
        <v>0.30943294487808998</v>
      </c>
      <c r="CC346" s="12">
        <v>0.221377020479955</v>
      </c>
      <c r="CD346" s="12">
        <v>0.222949783471001</v>
      </c>
      <c r="CE346" s="12">
        <v>0.27401484557849898</v>
      </c>
      <c r="CF346" s="11">
        <v>0.34725166953333397</v>
      </c>
      <c r="CG346" s="10">
        <v>0.309707961933611</v>
      </c>
      <c r="CH346" s="10">
        <v>0.286394324443006</v>
      </c>
      <c r="CI346" s="12">
        <v>0.270387707909437</v>
      </c>
      <c r="CJ346" s="10">
        <v>0.276368937610869</v>
      </c>
      <c r="CK346" s="10">
        <v>0.29265353298345598</v>
      </c>
      <c r="CL346" s="12">
        <v>0.26437573262021602</v>
      </c>
      <c r="CM346" s="11">
        <v>0.32284184927208798</v>
      </c>
      <c r="CN346" s="10">
        <v>0.31915484629568802</v>
      </c>
      <c r="CO346" s="10">
        <v>0.31168615163983998</v>
      </c>
      <c r="CP346" s="12">
        <v>0.27245660932422999</v>
      </c>
      <c r="CQ346" s="11">
        <v>0.34881572524415499</v>
      </c>
      <c r="CR346" s="11">
        <v>0.34540274387727399</v>
      </c>
      <c r="CS346" s="12">
        <v>0.25137016200714501</v>
      </c>
      <c r="CT346" s="11">
        <v>0.40746782105361201</v>
      </c>
      <c r="CU346" s="12">
        <v>0.22689027874683201</v>
      </c>
      <c r="CV346" s="10">
        <v>0.28603125439689397</v>
      </c>
      <c r="CW346" s="12">
        <v>0.130199981875149</v>
      </c>
      <c r="CX346" s="11">
        <v>0.70696751349831699</v>
      </c>
      <c r="CY346" s="11">
        <v>0.76013916989706498</v>
      </c>
      <c r="CZ346" s="11">
        <v>0.40308583672700199</v>
      </c>
      <c r="DA346" s="12">
        <v>0.2336227413227</v>
      </c>
      <c r="DB346" s="12">
        <v>0.231385794294694</v>
      </c>
      <c r="DC346" s="12">
        <v>0.14238171215475301</v>
      </c>
      <c r="DD346" s="12">
        <v>5.6232545017261902E-2</v>
      </c>
      <c r="DE346" s="12">
        <v>4.0022897403348801E-2</v>
      </c>
      <c r="DF346" s="12">
        <v>8.7568059690381103E-2</v>
      </c>
      <c r="DG346" s="11">
        <v>0.63314465729823299</v>
      </c>
      <c r="DH346" s="11">
        <v>0.69831230140997802</v>
      </c>
      <c r="DI346" s="11">
        <v>0.365394213396114</v>
      </c>
      <c r="DJ346" s="12">
        <v>0.17433822043412001</v>
      </c>
      <c r="DK346" s="12">
        <v>0.20944137259318699</v>
      </c>
      <c r="DL346" s="12">
        <v>8.8404289056893598E-2</v>
      </c>
      <c r="DM346" s="12">
        <v>4.0035692103338898E-2</v>
      </c>
      <c r="DN346" s="12">
        <v>4.8144673328848302E-2</v>
      </c>
      <c r="DO346" s="12">
        <v>0.18040922173592699</v>
      </c>
      <c r="DP346" s="11">
        <v>0.79440122584905704</v>
      </c>
      <c r="DQ346" s="11">
        <v>0.83441552554443899</v>
      </c>
      <c r="DR346" s="11">
        <v>0.45087205589069201</v>
      </c>
      <c r="DS346" s="10">
        <v>0.29761933443032701</v>
      </c>
      <c r="DT346" s="10">
        <v>0.254087461014945</v>
      </c>
      <c r="DU346" s="12">
        <v>0.19623851857197799</v>
      </c>
      <c r="DV346" s="12">
        <v>7.1690717087391498E-2</v>
      </c>
      <c r="DW346" s="12">
        <v>3.2115005090883199E-2</v>
      </c>
      <c r="DX346" s="12">
        <v>2.0026989139655699E-2</v>
      </c>
      <c r="DY346" s="12">
        <v>6.7036013695366395E-2</v>
      </c>
      <c r="DZ346" s="12">
        <v>0.215568309063081</v>
      </c>
      <c r="EA346" s="10">
        <v>0.301381783837954</v>
      </c>
      <c r="EB346" s="11">
        <v>0.71642344404639802</v>
      </c>
      <c r="EC346" s="11">
        <v>0.421973826423722</v>
      </c>
      <c r="ED346" s="12">
        <v>3.0867125592910601E-2</v>
      </c>
      <c r="EE346" s="12">
        <v>5.6946325106367102E-2</v>
      </c>
      <c r="EF346" s="12">
        <v>0.16579273527383301</v>
      </c>
      <c r="EG346" s="10">
        <v>0.26364028300383202</v>
      </c>
      <c r="EH346" s="11">
        <v>0.67511437011532804</v>
      </c>
      <c r="EI346" s="11">
        <v>0.36351932005843302</v>
      </c>
      <c r="EJ346" s="12">
        <v>0</v>
      </c>
      <c r="EK346" s="12">
        <v>7.7510935467855105E-2</v>
      </c>
      <c r="EL346" s="10">
        <v>0.26358429728785099</v>
      </c>
      <c r="EM346" s="11">
        <v>0.350606716110199</v>
      </c>
      <c r="EN346" s="11">
        <v>0.75888000909990305</v>
      </c>
      <c r="EO346" s="11">
        <v>0.49009798584610398</v>
      </c>
      <c r="EP346" s="12">
        <v>0.130199981875149</v>
      </c>
      <c r="EQ346" s="11">
        <v>0.77672777543925897</v>
      </c>
      <c r="ER346" s="11">
        <v>0.52468647187123996</v>
      </c>
      <c r="ES346" s="12">
        <v>0.25067090238633899</v>
      </c>
      <c r="ET346" s="12">
        <v>0.180030345867668</v>
      </c>
      <c r="EU346" s="12">
        <v>5.4239970966876001E-2</v>
      </c>
      <c r="EV346" s="12">
        <v>4.0022897403348801E-2</v>
      </c>
      <c r="EW346" s="12">
        <v>8.7568059690381103E-2</v>
      </c>
      <c r="EX346" s="11">
        <v>0.72389991332860304</v>
      </c>
      <c r="EY346" s="11">
        <v>0.47864777357777799</v>
      </c>
      <c r="EZ346" s="12">
        <v>0.20337161523823799</v>
      </c>
      <c r="FA346" s="12">
        <v>0.13634720190829899</v>
      </c>
      <c r="FB346" s="12">
        <v>3.7582851771489602E-2</v>
      </c>
      <c r="FC346" s="12">
        <v>4.8144673328848302E-2</v>
      </c>
      <c r="FD346" s="12">
        <v>0.18040922173592699</v>
      </c>
      <c r="FE346" s="11">
        <v>0.84573425555220305</v>
      </c>
      <c r="FF346" s="11">
        <v>0.57414411872038595</v>
      </c>
      <c r="FG346" s="10">
        <v>0.30381530859172101</v>
      </c>
      <c r="FH346" s="12">
        <v>0.22445150819165499</v>
      </c>
      <c r="FI346" s="12">
        <v>7.0567786857827094E-2</v>
      </c>
      <c r="FJ346" s="12">
        <v>3.2115005090883199E-2</v>
      </c>
    </row>
    <row r="347" spans="1:166" x14ac:dyDescent="0.35">
      <c r="A347" s="13" t="s">
        <v>132</v>
      </c>
      <c r="B347" s="10">
        <v>0.122575717215036</v>
      </c>
      <c r="C347" s="10">
        <v>0.121296072987153</v>
      </c>
      <c r="D347" s="10">
        <v>0.125346623847544</v>
      </c>
      <c r="E347" s="12">
        <v>3.0011636427309401E-2</v>
      </c>
      <c r="F347" s="12">
        <v>4.22057638045156E-2</v>
      </c>
      <c r="G347" s="11">
        <v>0.16509873375050499</v>
      </c>
      <c r="H347" s="11">
        <v>0.216621659983083</v>
      </c>
      <c r="I347" s="11">
        <v>0.198648581972274</v>
      </c>
      <c r="J347" s="11">
        <v>0.169522583711602</v>
      </c>
      <c r="K347" s="12">
        <v>6.9105638412717704E-2</v>
      </c>
      <c r="L347" s="12">
        <v>0</v>
      </c>
      <c r="M347" s="11">
        <v>0.14904200378577201</v>
      </c>
      <c r="N347" s="12">
        <v>3.8288889106614703E-2</v>
      </c>
      <c r="O347" s="12">
        <v>4.9313321751921997E-2</v>
      </c>
      <c r="P347" s="12">
        <v>5.8592758882635397E-2</v>
      </c>
      <c r="Q347" s="11">
        <v>0.18533916341024101</v>
      </c>
      <c r="R347" s="11">
        <v>0.20865585977745399</v>
      </c>
      <c r="S347" s="11">
        <v>0.20455951398352901</v>
      </c>
      <c r="T347" s="10">
        <v>0.14553343084269901</v>
      </c>
      <c r="U347" s="12">
        <v>3.8400363004843702E-2</v>
      </c>
      <c r="V347" s="12">
        <v>0</v>
      </c>
      <c r="W347" s="11">
        <v>0.15322812218687101</v>
      </c>
      <c r="X347" s="12">
        <v>2.1181385652090101E-2</v>
      </c>
      <c r="Y347" s="12">
        <v>1.15877737987137E-2</v>
      </c>
      <c r="Z347" s="12">
        <v>2.7277459203346299E-2</v>
      </c>
      <c r="AA347" s="10">
        <v>0.14434700372391601</v>
      </c>
      <c r="AB347" s="11">
        <v>0.22500333836207601</v>
      </c>
      <c r="AC347" s="11">
        <v>0.193099511182519</v>
      </c>
      <c r="AD347" s="11">
        <v>0.19900184168794899</v>
      </c>
      <c r="AE347" s="10">
        <v>0.104464377106393</v>
      </c>
      <c r="AF347" s="12">
        <v>0</v>
      </c>
      <c r="AG347" s="11">
        <v>0.145568656212509</v>
      </c>
      <c r="AH347" s="12">
        <v>5.8086826377025197E-2</v>
      </c>
      <c r="AI347" s="11">
        <v>0.14585116459980901</v>
      </c>
      <c r="AJ347" s="11">
        <v>0.14472059607253199</v>
      </c>
      <c r="AK347" s="11">
        <v>0.14821053695792699</v>
      </c>
      <c r="AL347" s="12">
        <v>5.9359246468472895E-4</v>
      </c>
      <c r="AM347" s="12">
        <v>1.15271736644889E-3</v>
      </c>
      <c r="AN347" s="12">
        <v>0</v>
      </c>
      <c r="AO347" s="12">
        <v>0</v>
      </c>
      <c r="AP347" s="12">
        <v>0</v>
      </c>
      <c r="AQ347" s="12">
        <v>0</v>
      </c>
      <c r="AR347" s="12">
        <v>1.85309971523999E-3</v>
      </c>
      <c r="AS347" s="12">
        <v>0</v>
      </c>
      <c r="AT347" s="12">
        <v>0</v>
      </c>
      <c r="AU347" s="12">
        <v>1.02636466076393E-3</v>
      </c>
      <c r="AV347" s="12">
        <v>0</v>
      </c>
      <c r="AW347" s="12">
        <v>0</v>
      </c>
      <c r="AX347" s="12">
        <v>1.99555292605308E-3</v>
      </c>
      <c r="AY347" s="12">
        <v>0</v>
      </c>
      <c r="AZ347" s="12">
        <v>0</v>
      </c>
      <c r="BA347" s="12">
        <v>0</v>
      </c>
      <c r="BB347" s="10">
        <v>0.126750264195504</v>
      </c>
      <c r="BC347" s="10">
        <v>0.118950765888124</v>
      </c>
      <c r="BD347" s="10">
        <v>0.13883073457307299</v>
      </c>
      <c r="BE347" s="10">
        <v>0.106677372012353</v>
      </c>
      <c r="BF347" s="10">
        <v>0.115156877496105</v>
      </c>
      <c r="BG347" s="10">
        <v>0.13474273589803201</v>
      </c>
      <c r="BH347" s="11">
        <v>0.144652901844912</v>
      </c>
      <c r="BI347" s="12">
        <v>3.8071220704136398E-2</v>
      </c>
      <c r="BJ347" s="11">
        <v>0.13796846711919</v>
      </c>
      <c r="BK347" s="12">
        <v>5.5021145404148902E-2</v>
      </c>
      <c r="BL347" s="11">
        <v>0.153743372976926</v>
      </c>
      <c r="BM347" s="12">
        <v>2.18091686066091E-2</v>
      </c>
      <c r="BN347" s="12">
        <v>3.6088316410168103E-2</v>
      </c>
      <c r="BO347" s="11">
        <v>0.204131463693418</v>
      </c>
      <c r="BP347" s="12">
        <v>3.3320488541159099E-2</v>
      </c>
      <c r="BQ347" s="12">
        <v>2.34303978287605E-2</v>
      </c>
      <c r="BR347" s="11">
        <v>0.19788648514326801</v>
      </c>
      <c r="BS347" s="12">
        <v>4.4769597342145202E-2</v>
      </c>
      <c r="BT347" s="12">
        <v>4.9295881504771197E-2</v>
      </c>
      <c r="BU347" s="11">
        <v>0.21179936989991799</v>
      </c>
      <c r="BV347" s="12">
        <v>2.2643176893604101E-2</v>
      </c>
      <c r="BW347" s="11">
        <v>0.16927554652318899</v>
      </c>
      <c r="BX347" s="11">
        <v>0.23005777350450499</v>
      </c>
      <c r="BY347" s="12">
        <v>5.5644834526863203E-2</v>
      </c>
      <c r="BZ347" s="11">
        <v>0.29610389122338698</v>
      </c>
      <c r="CA347" s="12">
        <v>1.51477273501635E-2</v>
      </c>
      <c r="CB347" s="12">
        <v>9.9478369630804794E-2</v>
      </c>
      <c r="CC347" s="11">
        <v>0.226185760941544</v>
      </c>
      <c r="CD347" s="12">
        <v>4.1705149417042703E-2</v>
      </c>
      <c r="CE347" s="10">
        <v>0.106073919312464</v>
      </c>
      <c r="CF347" s="11">
        <v>0.18653678325412401</v>
      </c>
      <c r="CG347" s="10">
        <v>0.115913172172632</v>
      </c>
      <c r="CH347" s="10">
        <v>0.12594228341024799</v>
      </c>
      <c r="CI347" s="11">
        <v>0.15890282831057201</v>
      </c>
      <c r="CJ347" s="11">
        <v>0.17978414971448201</v>
      </c>
      <c r="CK347" s="11">
        <v>0.14362035032772399</v>
      </c>
      <c r="CL347" s="11">
        <v>0.17410435438372299</v>
      </c>
      <c r="CM347" s="10">
        <v>0.11107677394040701</v>
      </c>
      <c r="CN347" s="12">
        <v>6.4005310635826304E-2</v>
      </c>
      <c r="CO347" s="10">
        <v>0.114105829397063</v>
      </c>
      <c r="CP347" s="11">
        <v>0.144309770606138</v>
      </c>
      <c r="CQ347" s="12">
        <v>7.8436694259006803E-2</v>
      </c>
      <c r="CR347" s="12">
        <v>0.100298710424181</v>
      </c>
      <c r="CS347" s="11">
        <v>0.15774180576754501</v>
      </c>
      <c r="CT347" s="10">
        <v>0.129056260758008</v>
      </c>
      <c r="CU347" s="10">
        <v>0.11780324309066401</v>
      </c>
      <c r="CV347" s="12">
        <v>7.52871760094838E-2</v>
      </c>
      <c r="CW347" s="12">
        <v>0</v>
      </c>
      <c r="CX347" s="12">
        <v>0</v>
      </c>
      <c r="CY347" s="12">
        <v>6.65462430482191E-2</v>
      </c>
      <c r="CZ347" s="11">
        <v>0.17162206620819201</v>
      </c>
      <c r="DA347" s="11">
        <v>0.19804948027580399</v>
      </c>
      <c r="DB347" s="11">
        <v>0.21385447314614001</v>
      </c>
      <c r="DC347" s="11">
        <v>0.16636602556776101</v>
      </c>
      <c r="DD347" s="12">
        <v>4.2787216150159998E-2</v>
      </c>
      <c r="DE347" s="12">
        <v>2.9851634809129099E-2</v>
      </c>
      <c r="DF347" s="12">
        <v>0</v>
      </c>
      <c r="DG347" s="12">
        <v>0</v>
      </c>
      <c r="DH347" s="12">
        <v>3.8400363004843702E-2</v>
      </c>
      <c r="DI347" s="10">
        <v>0.14622655035927901</v>
      </c>
      <c r="DJ347" s="11">
        <v>0.20463852822950099</v>
      </c>
      <c r="DK347" s="11">
        <v>0.20746426183560199</v>
      </c>
      <c r="DL347" s="11">
        <v>0.185681518596018</v>
      </c>
      <c r="DM347" s="12">
        <v>5.92427202956545E-2</v>
      </c>
      <c r="DN347" s="12">
        <v>4.8556974497540498E-2</v>
      </c>
      <c r="DO347" s="12">
        <v>0</v>
      </c>
      <c r="DP347" s="12">
        <v>0</v>
      </c>
      <c r="DQ347" s="10">
        <v>9.9931941718474304E-2</v>
      </c>
      <c r="DR347" s="11">
        <v>0.20205780591554401</v>
      </c>
      <c r="DS347" s="11">
        <v>0.19181584898599199</v>
      </c>
      <c r="DT347" s="11">
        <v>0.22075335425114101</v>
      </c>
      <c r="DU347" s="10">
        <v>0.14709369448611501</v>
      </c>
      <c r="DV347" s="12">
        <v>2.77238984529301E-2</v>
      </c>
      <c r="DW347" s="12">
        <v>1.1638892512258799E-2</v>
      </c>
      <c r="DX347" s="12">
        <v>1.6238605740429801E-2</v>
      </c>
      <c r="DY347" s="12">
        <v>7.0175066562126104E-2</v>
      </c>
      <c r="DZ347" s="11">
        <v>0.210786979096799</v>
      </c>
      <c r="EA347" s="11">
        <v>0.17551710109553101</v>
      </c>
      <c r="EB347" s="12">
        <v>9.7839961112155996E-2</v>
      </c>
      <c r="EC347" s="12">
        <v>0</v>
      </c>
      <c r="ED347" s="12">
        <v>3.4833898901338999E-2</v>
      </c>
      <c r="EE347" s="12">
        <v>8.8663872231598703E-2</v>
      </c>
      <c r="EF347" s="11">
        <v>0.211945408622743</v>
      </c>
      <c r="EG347" s="11">
        <v>0.17302293878620201</v>
      </c>
      <c r="EH347" s="12">
        <v>5.67204381428284E-2</v>
      </c>
      <c r="EI347" s="12">
        <v>0</v>
      </c>
      <c r="EJ347" s="12">
        <v>0</v>
      </c>
      <c r="EK347" s="12">
        <v>5.16146951004419E-2</v>
      </c>
      <c r="EL347" s="11">
        <v>0.20992829111466699</v>
      </c>
      <c r="EM347" s="11">
        <v>0.180839226565288</v>
      </c>
      <c r="EN347" s="10">
        <v>0.139289852930679</v>
      </c>
      <c r="EO347" s="12">
        <v>0</v>
      </c>
      <c r="EP347" s="12">
        <v>0</v>
      </c>
      <c r="EQ347" s="12">
        <v>8.8412946425639905E-4</v>
      </c>
      <c r="ER347" s="11">
        <v>0.14536699460982899</v>
      </c>
      <c r="ES347" s="11">
        <v>0.19808240199411101</v>
      </c>
      <c r="ET347" s="11">
        <v>0.19794326622373901</v>
      </c>
      <c r="EU347" s="12">
        <v>4.4319384227615298E-2</v>
      </c>
      <c r="EV347" s="12">
        <v>2.9851634809129099E-2</v>
      </c>
      <c r="EW347" s="12">
        <v>0</v>
      </c>
      <c r="EX347" s="12">
        <v>1.71648985216462E-3</v>
      </c>
      <c r="EY347" s="10">
        <v>0.110397494531361</v>
      </c>
      <c r="EZ347" s="11">
        <v>0.19743411729454399</v>
      </c>
      <c r="FA347" s="11">
        <v>0.20690561528877299</v>
      </c>
      <c r="FB347" s="12">
        <v>5.9980839304935002E-2</v>
      </c>
      <c r="FC347" s="12">
        <v>4.8556974497540498E-2</v>
      </c>
      <c r="FD347" s="12">
        <v>0</v>
      </c>
      <c r="FE347" s="12">
        <v>0</v>
      </c>
      <c r="FF347" s="11">
        <v>0.184667580152442</v>
      </c>
      <c r="FG347" s="11">
        <v>0.19991772226176599</v>
      </c>
      <c r="FH347" s="11">
        <v>0.18913216242431599</v>
      </c>
      <c r="FI347" s="12">
        <v>2.9515105600354901E-2</v>
      </c>
      <c r="FJ347" s="12">
        <v>1.1638892512258799E-2</v>
      </c>
    </row>
    <row r="348" spans="1:166" x14ac:dyDescent="0.35">
      <c r="A348" s="13" t="s">
        <v>255</v>
      </c>
      <c r="B348" s="10">
        <v>0.17491986720804401</v>
      </c>
      <c r="C348" s="12">
        <v>0.156788284225336</v>
      </c>
      <c r="D348" s="11">
        <v>0.191451525207219</v>
      </c>
      <c r="E348" s="12">
        <v>8.7129965188974499E-3</v>
      </c>
      <c r="F348" s="12">
        <v>2.7401657635731901E-2</v>
      </c>
      <c r="G348" s="12">
        <v>4.8894969603406099E-2</v>
      </c>
      <c r="H348" s="12">
        <v>8.1534068149696798E-2</v>
      </c>
      <c r="I348" s="12">
        <v>6.3074449906073402E-2</v>
      </c>
      <c r="J348" s="10">
        <v>0.193027282785455</v>
      </c>
      <c r="K348" s="11">
        <v>0.61051289408569198</v>
      </c>
      <c r="L348" s="11">
        <v>0.32518294256976199</v>
      </c>
      <c r="M348" s="12">
        <v>7.8095930686244902E-2</v>
      </c>
      <c r="N348" s="11">
        <v>0.48327376009672601</v>
      </c>
      <c r="O348" s="12">
        <v>1.28892061955604E-2</v>
      </c>
      <c r="P348" s="12">
        <v>2.2156665209898101E-2</v>
      </c>
      <c r="Q348" s="12">
        <v>4.5796947268429297E-2</v>
      </c>
      <c r="R348" s="12">
        <v>0.104559523498303</v>
      </c>
      <c r="S348" s="12">
        <v>4.7024069058079203E-2</v>
      </c>
      <c r="T348" s="10">
        <v>0.15677749320182999</v>
      </c>
      <c r="U348" s="11">
        <v>0.53407279169589705</v>
      </c>
      <c r="V348" s="11">
        <v>0.28426298724500099</v>
      </c>
      <c r="W348" s="12">
        <v>7.2179768098183605E-2</v>
      </c>
      <c r="X348" s="11">
        <v>0.42205641922584503</v>
      </c>
      <c r="Y348" s="12">
        <v>4.7267169740259603E-3</v>
      </c>
      <c r="Z348" s="12">
        <v>2.74117866056574E-2</v>
      </c>
      <c r="AA348" s="12">
        <v>5.2071252132609103E-2</v>
      </c>
      <c r="AB348" s="12">
        <v>5.8686581870487399E-2</v>
      </c>
      <c r="AC348" s="12">
        <v>8.0522449551308703E-2</v>
      </c>
      <c r="AD348" s="11">
        <v>0.23365558135284201</v>
      </c>
      <c r="AE348" s="11">
        <v>0.69839645787294302</v>
      </c>
      <c r="AF348" s="11">
        <v>0.36672920154608901</v>
      </c>
      <c r="AG348" s="12">
        <v>8.3305905311622297E-2</v>
      </c>
      <c r="AH348" s="11">
        <v>0.55115090458827498</v>
      </c>
      <c r="AI348" s="12">
        <v>0.12061622814901</v>
      </c>
      <c r="AJ348" s="12">
        <v>0.11013637677728499</v>
      </c>
      <c r="AK348" s="12">
        <v>0.130759946370956</v>
      </c>
      <c r="AL348" s="11">
        <v>0.45951475230703698</v>
      </c>
      <c r="AM348" s="11">
        <v>0.39606387956986</v>
      </c>
      <c r="AN348" s="11">
        <v>0.52418041839251595</v>
      </c>
      <c r="AO348" s="12">
        <v>2.6952347542657899E-2</v>
      </c>
      <c r="AP348" s="10">
        <v>0.19667059829879099</v>
      </c>
      <c r="AQ348" s="11">
        <v>0.68644537953720997</v>
      </c>
      <c r="AR348" s="11">
        <v>0.72517263458750603</v>
      </c>
      <c r="AS348" s="11">
        <v>0.33494617760838202</v>
      </c>
      <c r="AT348" s="12">
        <v>0.11919840444428199</v>
      </c>
      <c r="AU348" s="11">
        <v>0.70789500022687002</v>
      </c>
      <c r="AV348" s="11">
        <v>0.29220795868873001</v>
      </c>
      <c r="AW348" s="12">
        <v>9.1070625585553705E-2</v>
      </c>
      <c r="AX348" s="11">
        <v>0.61906664449676596</v>
      </c>
      <c r="AY348" s="11">
        <v>0.37787914767971797</v>
      </c>
      <c r="AZ348" s="10">
        <v>0.14115772243139499</v>
      </c>
      <c r="BA348" s="11">
        <v>0.79736914329918296</v>
      </c>
      <c r="BB348" s="12">
        <v>4.6043234334006498E-2</v>
      </c>
      <c r="BC348" s="11">
        <v>0.28682938063082097</v>
      </c>
      <c r="BD348" s="12">
        <v>5.2025749686027099E-2</v>
      </c>
      <c r="BE348" s="11">
        <v>0.244129129572597</v>
      </c>
      <c r="BF348" s="12">
        <v>3.91014164757807E-2</v>
      </c>
      <c r="BG348" s="11">
        <v>0.33193575741211301</v>
      </c>
      <c r="BH348" s="11">
        <v>0.21579784904506</v>
      </c>
      <c r="BI348" s="12">
        <v>1.84518514066036E-2</v>
      </c>
      <c r="BJ348" s="11">
        <v>0.19207938929277199</v>
      </c>
      <c r="BK348" s="12">
        <v>1.6501567503942799E-2</v>
      </c>
      <c r="BL348" s="11">
        <v>0.23907873511059299</v>
      </c>
      <c r="BM348" s="12">
        <v>1.77978407254628E-2</v>
      </c>
      <c r="BN348" s="11">
        <v>0.44934063172489103</v>
      </c>
      <c r="BO348" s="12">
        <v>0.11370385442155199</v>
      </c>
      <c r="BP348" s="12">
        <v>1.8479839415368099E-2</v>
      </c>
      <c r="BQ348" s="11">
        <v>0.38130537250582602</v>
      </c>
      <c r="BR348" s="12">
        <v>0.108188092472983</v>
      </c>
      <c r="BS348" s="12">
        <v>1.5396379589146501E-2</v>
      </c>
      <c r="BT348" s="11">
        <v>0.51466491429922701</v>
      </c>
      <c r="BU348" s="12">
        <v>0.119426970271131</v>
      </c>
      <c r="BV348" s="12">
        <v>1.8767393004481599E-2</v>
      </c>
      <c r="BW348" s="12">
        <v>9.8903709363315898E-2</v>
      </c>
      <c r="BX348" s="12">
        <v>0.12648993869609601</v>
      </c>
      <c r="BY348" s="10">
        <v>0.15707581809679799</v>
      </c>
      <c r="BZ348" s="12">
        <v>8.4954370229195206E-2</v>
      </c>
      <c r="CA348" s="11">
        <v>0.34900918093550398</v>
      </c>
      <c r="CB348" s="12">
        <v>0.150137909043008</v>
      </c>
      <c r="CC348" s="12">
        <v>8.4105782108162899E-2</v>
      </c>
      <c r="CD348" s="10">
        <v>0.166065152528235</v>
      </c>
      <c r="CE348" s="10">
        <v>0.16349872680186101</v>
      </c>
      <c r="CF348" s="10">
        <v>0.17878770727049501</v>
      </c>
      <c r="CG348" s="10">
        <v>0.20313394530081599</v>
      </c>
      <c r="CH348" s="10">
        <v>0.172376807529529</v>
      </c>
      <c r="CI348" s="12">
        <v>0.13683664929826</v>
      </c>
      <c r="CJ348" s="12">
        <v>0.143360704129956</v>
      </c>
      <c r="CK348" s="11">
        <v>0.185224163990104</v>
      </c>
      <c r="CL348" s="11">
        <v>0.19497444479221501</v>
      </c>
      <c r="CM348" s="10">
        <v>0.17481513086248801</v>
      </c>
      <c r="CN348" s="12">
        <v>0.146241446025488</v>
      </c>
      <c r="CO348" s="10">
        <v>0.18107120992306799</v>
      </c>
      <c r="CP348" s="10">
        <v>0.176911407652248</v>
      </c>
      <c r="CQ348" s="10">
        <v>0.14132214742711299</v>
      </c>
      <c r="CR348" s="11">
        <v>0.23921988885485401</v>
      </c>
      <c r="CS348" s="12">
        <v>0.11094935384971701</v>
      </c>
      <c r="CT348" s="11">
        <v>0.25559201860300301</v>
      </c>
      <c r="CU348" s="12">
        <v>0.12041822306976099</v>
      </c>
      <c r="CV348" s="11">
        <v>0.27906203416077502</v>
      </c>
      <c r="CW348" s="12">
        <v>7.8280056559435998E-2</v>
      </c>
      <c r="CX348" s="11">
        <v>0.56634836965699598</v>
      </c>
      <c r="CY348" s="11">
        <v>0.61468394568039397</v>
      </c>
      <c r="CZ348" s="10">
        <v>0.19500369829234901</v>
      </c>
      <c r="DA348" s="12">
        <v>6.2884224486050494E-2</v>
      </c>
      <c r="DB348" s="12">
        <v>8.1656061597749602E-2</v>
      </c>
      <c r="DC348" s="12">
        <v>4.8327698150619498E-2</v>
      </c>
      <c r="DD348" s="12">
        <v>2.7779159585006801E-2</v>
      </c>
      <c r="DE348" s="12">
        <v>8.6665447519103499E-3</v>
      </c>
      <c r="DF348" s="12">
        <v>6.2394951249306503E-2</v>
      </c>
      <c r="DG348" s="11">
        <v>0.50104490716913697</v>
      </c>
      <c r="DH348" s="11">
        <v>0.53407279169589705</v>
      </c>
      <c r="DI348" s="10">
        <v>0.15752416384423401</v>
      </c>
      <c r="DJ348" s="12">
        <v>4.7042232825125797E-2</v>
      </c>
      <c r="DK348" s="12">
        <v>0.103962401935867</v>
      </c>
      <c r="DL348" s="12">
        <v>4.5881542569830201E-2</v>
      </c>
      <c r="DM348" s="12">
        <v>2.2402446048729499E-2</v>
      </c>
      <c r="DN348" s="12">
        <v>1.26915169024681E-2</v>
      </c>
      <c r="DO348" s="12">
        <v>9.7836524358336494E-2</v>
      </c>
      <c r="DP348" s="11">
        <v>0.63094580338635098</v>
      </c>
      <c r="DQ348" s="11">
        <v>0.70965051988294603</v>
      </c>
      <c r="DR348" s="11">
        <v>0.23615291058328</v>
      </c>
      <c r="DS348" s="12">
        <v>7.9987162725216707E-2</v>
      </c>
      <c r="DT348" s="12">
        <v>5.9203342034822803E-2</v>
      </c>
      <c r="DU348" s="12">
        <v>5.0768387609657503E-2</v>
      </c>
      <c r="DV348" s="12">
        <v>2.7860424338033901E-2</v>
      </c>
      <c r="DW348" s="12">
        <v>4.7475685797960703E-3</v>
      </c>
      <c r="DX348" s="12">
        <v>7.1119388608566802E-3</v>
      </c>
      <c r="DY348" s="12">
        <v>3.1724698611341397E-2</v>
      </c>
      <c r="DZ348" s="12">
        <v>6.61422759842306E-2</v>
      </c>
      <c r="EA348" s="12">
        <v>0.122389278547314</v>
      </c>
      <c r="EB348" s="11">
        <v>0.543979757672022</v>
      </c>
      <c r="EC348" s="11">
        <v>0.32518294256976199</v>
      </c>
      <c r="ED348" s="12">
        <v>5.1573675425952599E-3</v>
      </c>
      <c r="EE348" s="12">
        <v>2.8739040538294399E-2</v>
      </c>
      <c r="EF348" s="12">
        <v>8.1663492172975499E-2</v>
      </c>
      <c r="EG348" s="12">
        <v>0.108713566716108</v>
      </c>
      <c r="EH348" s="11">
        <v>0.47631558459087298</v>
      </c>
      <c r="EI348" s="11">
        <v>0.28426298724500099</v>
      </c>
      <c r="EJ348" s="12">
        <v>0</v>
      </c>
      <c r="EK348" s="12">
        <v>3.2249096236700601E-2</v>
      </c>
      <c r="EL348" s="12">
        <v>5.1329667112772398E-2</v>
      </c>
      <c r="EM348" s="12">
        <v>0.13870931071577899</v>
      </c>
      <c r="EN348" s="11">
        <v>0.61061104706354996</v>
      </c>
      <c r="EO348" s="11">
        <v>0.36672920154608901</v>
      </c>
      <c r="EP348" s="12">
        <v>7.8280056559435998E-2</v>
      </c>
      <c r="EQ348" s="11">
        <v>0.64611210861605906</v>
      </c>
      <c r="ER348" s="11">
        <v>0.32947411278959099</v>
      </c>
      <c r="ES348" s="12">
        <v>6.9394479198272394E-2</v>
      </c>
      <c r="ET348" s="12">
        <v>7.3362548004168193E-2</v>
      </c>
      <c r="EU348" s="12">
        <v>2.5890206195626101E-2</v>
      </c>
      <c r="EV348" s="12">
        <v>8.6665447519103499E-3</v>
      </c>
      <c r="EW348" s="12">
        <v>6.2394951249306503E-2</v>
      </c>
      <c r="EX348" s="11">
        <v>0.55925510631860897</v>
      </c>
      <c r="EY348" s="11">
        <v>0.28404851021743799</v>
      </c>
      <c r="EZ348" s="12">
        <v>6.2376377900839698E-2</v>
      </c>
      <c r="FA348" s="12">
        <v>8.4862228307604204E-2</v>
      </c>
      <c r="FB348" s="12">
        <v>1.9424863469168999E-2</v>
      </c>
      <c r="FC348" s="12">
        <v>1.26915169024681E-2</v>
      </c>
      <c r="FD348" s="12">
        <v>9.7836524358336494E-2</v>
      </c>
      <c r="FE348" s="11">
        <v>0.73388587205605904</v>
      </c>
      <c r="FF348" s="11">
        <v>0.37998341618214398</v>
      </c>
      <c r="FG348" s="12">
        <v>7.7462979124998693E-2</v>
      </c>
      <c r="FH348" s="12">
        <v>6.18241871283546E-2</v>
      </c>
      <c r="FI348" s="12">
        <v>2.7685927732423E-2</v>
      </c>
      <c r="FJ348" s="12">
        <v>4.7475685797960703E-3</v>
      </c>
    </row>
    <row r="349" spans="1:166" x14ac:dyDescent="0.35">
      <c r="A349" s="13" t="s">
        <v>133</v>
      </c>
      <c r="B349" s="10">
        <v>3.1183315023872001E-2</v>
      </c>
      <c r="C349" s="11">
        <v>4.18737542154392E-2</v>
      </c>
      <c r="D349" s="12">
        <v>2.0484249159524199E-2</v>
      </c>
      <c r="E349" s="12">
        <v>8.7743656247312E-3</v>
      </c>
      <c r="F349" s="10">
        <v>1.74430643844776E-2</v>
      </c>
      <c r="G349" s="11">
        <v>4.6147514644960301E-2</v>
      </c>
      <c r="H349" s="11">
        <v>5.5170248946212398E-2</v>
      </c>
      <c r="I349" s="11">
        <v>5.03774673757868E-2</v>
      </c>
      <c r="J349" s="10">
        <v>3.6882747340911799E-2</v>
      </c>
      <c r="K349" s="12">
        <v>1.4474488533257401E-2</v>
      </c>
      <c r="L349" s="12">
        <v>0</v>
      </c>
      <c r="M349" s="11">
        <v>3.8456725864874898E-2</v>
      </c>
      <c r="N349" s="12">
        <v>8.0197810056388506E-3</v>
      </c>
      <c r="O349" s="10">
        <v>1.79667943583669E-2</v>
      </c>
      <c r="P349" s="10">
        <v>1.84148845031556E-2</v>
      </c>
      <c r="Q349" s="10">
        <v>4.9736702057176403E-2</v>
      </c>
      <c r="R349" s="11">
        <v>8.16758561382014E-2</v>
      </c>
      <c r="S349" s="11">
        <v>6.7896810417768599E-2</v>
      </c>
      <c r="T349" s="10">
        <v>4.8182179782122699E-2</v>
      </c>
      <c r="U349" s="10">
        <v>2.37329900483822E-2</v>
      </c>
      <c r="V349" s="12">
        <v>0</v>
      </c>
      <c r="W349" s="11">
        <v>5.1054161470832297E-2</v>
      </c>
      <c r="X349" s="12">
        <v>1.3090959969013599E-2</v>
      </c>
      <c r="Y349" s="12">
        <v>0</v>
      </c>
      <c r="Z349" s="10">
        <v>1.6652156673500201E-2</v>
      </c>
      <c r="AA349" s="10">
        <v>4.2467659550712702E-2</v>
      </c>
      <c r="AB349" s="10">
        <v>2.8794064769074802E-2</v>
      </c>
      <c r="AC349" s="10">
        <v>3.1803611785961201E-2</v>
      </c>
      <c r="AD349" s="10">
        <v>2.5087662227647401E-2</v>
      </c>
      <c r="AE349" s="12">
        <v>5.0245434964788496E-3</v>
      </c>
      <c r="AF349" s="12">
        <v>0</v>
      </c>
      <c r="AG349" s="10">
        <v>2.5802960386935199E-2</v>
      </c>
      <c r="AH349" s="12">
        <v>2.7938690086337301E-3</v>
      </c>
      <c r="AI349" s="11">
        <v>3.6137994263647E-2</v>
      </c>
      <c r="AJ349" s="11">
        <v>4.8062747664806199E-2</v>
      </c>
      <c r="AK349" s="12">
        <v>2.4220688790195399E-2</v>
      </c>
      <c r="AL349" s="12">
        <v>5.2167979841354602E-3</v>
      </c>
      <c r="AM349" s="12">
        <v>1.01306771755643E-2</v>
      </c>
      <c r="AN349" s="12">
        <v>0</v>
      </c>
      <c r="AO349" s="10">
        <v>0</v>
      </c>
      <c r="AP349" s="12">
        <v>0</v>
      </c>
      <c r="AQ349" s="10">
        <v>6.5788293930188497E-3</v>
      </c>
      <c r="AR349" s="10">
        <v>1.0986763655609201E-2</v>
      </c>
      <c r="AS349" s="12">
        <v>2.5022042494590902E-3</v>
      </c>
      <c r="AT349" s="12">
        <v>0</v>
      </c>
      <c r="AU349" s="12">
        <v>9.0202241635681298E-3</v>
      </c>
      <c r="AV349" s="12">
        <v>4.8325619958377803E-3</v>
      </c>
      <c r="AW349" s="12">
        <v>0</v>
      </c>
      <c r="AX349" s="10">
        <v>1.7537952553691099E-2</v>
      </c>
      <c r="AY349" s="12">
        <v>0</v>
      </c>
      <c r="AZ349" s="12">
        <v>0</v>
      </c>
      <c r="BA349" s="12">
        <v>0</v>
      </c>
      <c r="BB349" s="10">
        <v>3.5180641092516902E-2</v>
      </c>
      <c r="BC349" s="10">
        <v>2.7712252773421701E-2</v>
      </c>
      <c r="BD349" s="11">
        <v>4.6447041059383701E-2</v>
      </c>
      <c r="BE349" s="10">
        <v>3.8060990991237803E-2</v>
      </c>
      <c r="BF349" s="10">
        <v>2.41990514173961E-2</v>
      </c>
      <c r="BG349" s="12">
        <v>1.7058776428749398E-2</v>
      </c>
      <c r="BH349" s="11">
        <v>3.5175883890532902E-2</v>
      </c>
      <c r="BI349" s="12">
        <v>1.5901021220625901E-2</v>
      </c>
      <c r="BJ349" s="11">
        <v>4.6497520051494698E-2</v>
      </c>
      <c r="BK349" s="10">
        <v>2.3493685731062901E-2</v>
      </c>
      <c r="BL349" s="12">
        <v>2.3740199936901098E-2</v>
      </c>
      <c r="BM349" s="12">
        <v>8.6127192057473805E-3</v>
      </c>
      <c r="BN349" s="12">
        <v>6.5936832727355602E-3</v>
      </c>
      <c r="BO349" s="11">
        <v>4.56448251183919E-2</v>
      </c>
      <c r="BP349" s="12">
        <v>1.5953681542842001E-2</v>
      </c>
      <c r="BQ349" s="12">
        <v>1.22167739355915E-2</v>
      </c>
      <c r="BR349" s="11">
        <v>5.7170768026104997E-2</v>
      </c>
      <c r="BS349" s="10">
        <v>2.3516393263117601E-2</v>
      </c>
      <c r="BT349" s="12">
        <v>1.48349299526367E-3</v>
      </c>
      <c r="BU349" s="10">
        <v>3.30013961381245E-2</v>
      </c>
      <c r="BV349" s="12">
        <v>8.8803724352835098E-3</v>
      </c>
      <c r="BW349" s="11">
        <v>4.57928880604856E-2</v>
      </c>
      <c r="BX349" s="11">
        <v>4.7033004911904097E-2</v>
      </c>
      <c r="BY349" s="10">
        <v>3.9831981453770302E-2</v>
      </c>
      <c r="BZ349" s="11">
        <v>4.7939964661173E-2</v>
      </c>
      <c r="CA349" s="12">
        <v>1.0410240366293899E-2</v>
      </c>
      <c r="CB349" s="10">
        <v>3.6675004538955197E-2</v>
      </c>
      <c r="CC349" s="11">
        <v>4.2847962664974197E-2</v>
      </c>
      <c r="CD349" s="10">
        <v>2.7923302158696501E-2</v>
      </c>
      <c r="CE349" s="10">
        <v>3.9337535118476902E-2</v>
      </c>
      <c r="CF349" s="10">
        <v>3.2534740400813299E-2</v>
      </c>
      <c r="CG349" s="12">
        <v>1.27278955954978E-2</v>
      </c>
      <c r="CH349" s="12">
        <v>1.8278676449976501E-2</v>
      </c>
      <c r="CI349" s="11">
        <v>5.61249702775721E-2</v>
      </c>
      <c r="CJ349" s="11">
        <v>7.3304493702565296E-2</v>
      </c>
      <c r="CK349" s="11">
        <v>3.5613098423082697E-2</v>
      </c>
      <c r="CL349" s="11">
        <v>4.4607674483590903E-2</v>
      </c>
      <c r="CM349" s="10">
        <v>2.6010827259525599E-2</v>
      </c>
      <c r="CN349" s="12">
        <v>1.8854555792941301E-2</v>
      </c>
      <c r="CO349" s="12">
        <v>1.9534716651518E-2</v>
      </c>
      <c r="CP349" s="11">
        <v>4.5235002235802298E-2</v>
      </c>
      <c r="CQ349" s="10">
        <v>2.8978931709350401E-2</v>
      </c>
      <c r="CR349" s="11">
        <v>4.9372667353828698E-2</v>
      </c>
      <c r="CS349" s="10">
        <v>2.7447117096439402E-2</v>
      </c>
      <c r="CT349" s="10">
        <v>2.4785738532241301E-2</v>
      </c>
      <c r="CU349" s="10">
        <v>3.5551245581305797E-2</v>
      </c>
      <c r="CV349" s="10">
        <v>3.9910760295068001E-2</v>
      </c>
      <c r="CW349" s="12">
        <v>0</v>
      </c>
      <c r="CX349" s="12">
        <v>0</v>
      </c>
      <c r="CY349" s="12">
        <v>1.46544266044855E-2</v>
      </c>
      <c r="CZ349" s="10">
        <v>3.4238165053701301E-2</v>
      </c>
      <c r="DA349" s="11">
        <v>5.2707382467586501E-2</v>
      </c>
      <c r="DB349" s="11">
        <v>5.52527961445997E-2</v>
      </c>
      <c r="DC349" s="11">
        <v>4.5612118715942097E-2</v>
      </c>
      <c r="DD349" s="10">
        <v>1.7683370678863299E-2</v>
      </c>
      <c r="DE349" s="12">
        <v>8.7275866794423295E-3</v>
      </c>
      <c r="DF349" s="10">
        <v>0</v>
      </c>
      <c r="DG349" s="10">
        <v>0</v>
      </c>
      <c r="DH349" s="10">
        <v>2.37329900483822E-2</v>
      </c>
      <c r="DI349" s="10">
        <v>4.3649039158681402E-2</v>
      </c>
      <c r="DJ349" s="11">
        <v>7.2746564005368899E-2</v>
      </c>
      <c r="DK349" s="11">
        <v>8.1209419287699702E-2</v>
      </c>
      <c r="DL349" s="10">
        <v>4.98285748031164E-2</v>
      </c>
      <c r="DM349" s="10">
        <v>1.8619158283406E-2</v>
      </c>
      <c r="DN349" s="10">
        <v>1.7691227126223199E-2</v>
      </c>
      <c r="DO349" s="10">
        <v>0</v>
      </c>
      <c r="DP349" s="10">
        <v>0</v>
      </c>
      <c r="DQ349" s="12">
        <v>5.1580940242269601E-3</v>
      </c>
      <c r="DR349" s="10">
        <v>2.46832370125699E-2</v>
      </c>
      <c r="DS349" s="10">
        <v>3.1592191809221397E-2</v>
      </c>
      <c r="DT349" s="10">
        <v>2.9047608682652701E-2</v>
      </c>
      <c r="DU349" s="10">
        <v>4.14050846224105E-2</v>
      </c>
      <c r="DV349" s="10">
        <v>1.6924695852235602E-2</v>
      </c>
      <c r="DW349" s="12">
        <v>0</v>
      </c>
      <c r="DX349" s="12">
        <v>2.4058316247959899E-3</v>
      </c>
      <c r="DY349" s="10">
        <v>2.68848781639234E-2</v>
      </c>
      <c r="DZ349" s="11">
        <v>4.79802586370974E-2</v>
      </c>
      <c r="EA349" s="11">
        <v>4.8705016455750698E-2</v>
      </c>
      <c r="EB349" s="12">
        <v>1.4788754518248201E-2</v>
      </c>
      <c r="EC349" s="12">
        <v>0</v>
      </c>
      <c r="ED349" s="10">
        <v>5.16081841824244E-3</v>
      </c>
      <c r="EE349" s="10">
        <v>3.5026346518985299E-2</v>
      </c>
      <c r="EF349" s="11">
        <v>6.3555478079154099E-2</v>
      </c>
      <c r="EG349" s="11">
        <v>6.0886620820897103E-2</v>
      </c>
      <c r="EH349" s="10">
        <v>2.67529341081033E-2</v>
      </c>
      <c r="EI349" s="12">
        <v>0</v>
      </c>
      <c r="EJ349" s="10">
        <v>0</v>
      </c>
      <c r="EK349" s="10">
        <v>1.8698695950510599E-2</v>
      </c>
      <c r="EL349" s="10">
        <v>3.3094056241853402E-2</v>
      </c>
      <c r="EM349" s="10">
        <v>3.4758128157699297E-2</v>
      </c>
      <c r="EN349" s="12">
        <v>3.8724171011626802E-3</v>
      </c>
      <c r="EO349" s="12">
        <v>0</v>
      </c>
      <c r="EP349" s="12">
        <v>0</v>
      </c>
      <c r="EQ349" s="12">
        <v>7.7701875971374701E-3</v>
      </c>
      <c r="ER349" s="12">
        <v>1.9970321312717101E-2</v>
      </c>
      <c r="ES349" s="11">
        <v>6.3277384434350298E-2</v>
      </c>
      <c r="ET349" s="11">
        <v>4.3326488947310803E-2</v>
      </c>
      <c r="EU349" s="10">
        <v>2.1353947026232601E-2</v>
      </c>
      <c r="EV349" s="12">
        <v>8.7275866794423295E-3</v>
      </c>
      <c r="EW349" s="10">
        <v>0</v>
      </c>
      <c r="EX349" s="10">
        <v>1.5085401741609701E-2</v>
      </c>
      <c r="EY349" s="10">
        <v>2.3232282086772801E-2</v>
      </c>
      <c r="EZ349" s="11">
        <v>8.3757619571330599E-2</v>
      </c>
      <c r="FA349" s="11">
        <v>5.6915476728788099E-2</v>
      </c>
      <c r="FB349" s="10">
        <v>2.79456748519827E-2</v>
      </c>
      <c r="FC349" s="10">
        <v>1.7691227126223199E-2</v>
      </c>
      <c r="FD349" s="10">
        <v>0</v>
      </c>
      <c r="FE349" s="12">
        <v>0</v>
      </c>
      <c r="FF349" s="10">
        <v>1.7094037009280801E-2</v>
      </c>
      <c r="FG349" s="10">
        <v>4.1243344755489401E-2</v>
      </c>
      <c r="FH349" s="10">
        <v>2.96359136265998E-2</v>
      </c>
      <c r="FI349" s="10">
        <v>1.5138507781062601E-2</v>
      </c>
      <c r="FJ349" s="12">
        <v>0</v>
      </c>
    </row>
    <row r="350" spans="1:166" x14ac:dyDescent="0.35">
      <c r="A350" s="13" t="s">
        <v>135</v>
      </c>
      <c r="B350" s="10">
        <v>5.1913516005740998E-2</v>
      </c>
      <c r="C350" s="12">
        <v>1.9538016667445399E-2</v>
      </c>
      <c r="D350" s="11">
        <v>8.4428511598913403E-2</v>
      </c>
      <c r="E350" s="12">
        <v>1.41983758089884E-2</v>
      </c>
      <c r="F350" s="10">
        <v>5.36730985359474E-2</v>
      </c>
      <c r="G350" s="10">
        <v>3.8720568291562597E-2</v>
      </c>
      <c r="H350" s="12">
        <v>3.32319532097149E-2</v>
      </c>
      <c r="I350" s="10">
        <v>3.9372966552485497E-2</v>
      </c>
      <c r="J350" s="10">
        <v>5.46179349833869E-2</v>
      </c>
      <c r="K350" s="11">
        <v>0.106806208686091</v>
      </c>
      <c r="L350" s="10">
        <v>6.7655039367710196E-2</v>
      </c>
      <c r="M350" s="12">
        <v>4.0159221440476497E-2</v>
      </c>
      <c r="N350" s="11">
        <v>8.9347260362371103E-2</v>
      </c>
      <c r="O350" s="12">
        <v>1.17535326754231E-2</v>
      </c>
      <c r="P350" s="12">
        <v>1.3041316517837499E-2</v>
      </c>
      <c r="Q350" s="10">
        <v>2.8807453581746301E-2</v>
      </c>
      <c r="R350" s="12">
        <v>2.3941436694617499E-2</v>
      </c>
      <c r="S350" s="12">
        <v>1.2245242598213401E-2</v>
      </c>
      <c r="T350" s="12">
        <v>2.3101148368286899E-2</v>
      </c>
      <c r="U350" s="10">
        <v>2.5851031427575898E-2</v>
      </c>
      <c r="V350" s="12">
        <v>1.2130625628516301E-2</v>
      </c>
      <c r="W350" s="12">
        <v>1.9486762613880101E-2</v>
      </c>
      <c r="X350" s="12">
        <v>1.9698710505640999E-2</v>
      </c>
      <c r="Y350" s="12">
        <v>1.6532029750794E-2</v>
      </c>
      <c r="Z350" s="11">
        <v>9.16884726768048E-2</v>
      </c>
      <c r="AA350" s="10">
        <v>4.8884101558346098E-2</v>
      </c>
      <c r="AB350" s="10">
        <v>4.2579623240004402E-2</v>
      </c>
      <c r="AC350" s="10">
        <v>6.4646588183072604E-2</v>
      </c>
      <c r="AD350" s="11">
        <v>9.0337429158019497E-2</v>
      </c>
      <c r="AE350" s="11">
        <v>0.18935948708368799</v>
      </c>
      <c r="AF350" s="11">
        <v>0.13053994104514299</v>
      </c>
      <c r="AG350" s="10">
        <v>6.0731529864598302E-2</v>
      </c>
      <c r="AH350" s="11">
        <v>0.163246217126573</v>
      </c>
      <c r="AI350" s="12">
        <v>4.64868667661456E-2</v>
      </c>
      <c r="AJ350" s="12">
        <v>1.9743835911507E-2</v>
      </c>
      <c r="AK350" s="11">
        <v>7.3017369999690204E-2</v>
      </c>
      <c r="AL350" s="11">
        <v>8.0353536666902398E-2</v>
      </c>
      <c r="AM350" s="12">
        <v>1.8482378755726201E-2</v>
      </c>
      <c r="AN350" s="11">
        <v>0.14698770987802701</v>
      </c>
      <c r="AO350" s="10">
        <v>1.7691964000150301E-2</v>
      </c>
      <c r="AP350" s="10">
        <v>6.0677818198312E-2</v>
      </c>
      <c r="AQ350" s="11">
        <v>0.122283178721745</v>
      </c>
      <c r="AR350" s="11">
        <v>9.8473091808931504E-2</v>
      </c>
      <c r="AS350" s="10">
        <v>7.1949995365582498E-2</v>
      </c>
      <c r="AT350" s="10">
        <v>4.1055836386663602E-2</v>
      </c>
      <c r="AU350" s="11">
        <v>0.109095635938131</v>
      </c>
      <c r="AV350" s="12">
        <v>1.7026374972511801E-2</v>
      </c>
      <c r="AW350" s="10">
        <v>1.9088037012309999E-2</v>
      </c>
      <c r="AX350" s="12">
        <v>1.8039537925463301E-2</v>
      </c>
      <c r="AY350" s="11">
        <v>0.134481991492088</v>
      </c>
      <c r="AZ350" s="10">
        <v>6.6942086707441006E-2</v>
      </c>
      <c r="BA350" s="11">
        <v>0.20407978812540001</v>
      </c>
      <c r="BB350" s="12">
        <v>3.5776957271986598E-2</v>
      </c>
      <c r="BC350" s="11">
        <v>6.5925632833603406E-2</v>
      </c>
      <c r="BD350" s="12">
        <v>2.06665371232456E-2</v>
      </c>
      <c r="BE350" s="12">
        <v>1.8597165713097E-2</v>
      </c>
      <c r="BF350" s="10">
        <v>5.0674704611061001E-2</v>
      </c>
      <c r="BG350" s="11">
        <v>0.11555338376450899</v>
      </c>
      <c r="BH350" s="11">
        <v>5.6413129132069001E-2</v>
      </c>
      <c r="BI350" s="12">
        <v>3.4690416769635503E-2</v>
      </c>
      <c r="BJ350" s="12">
        <v>2.1561573593593002E-2</v>
      </c>
      <c r="BK350" s="12">
        <v>1.1494115612898001E-2</v>
      </c>
      <c r="BL350" s="11">
        <v>9.1888396433342096E-2</v>
      </c>
      <c r="BM350" s="10">
        <v>5.7229007577236299E-2</v>
      </c>
      <c r="BN350" s="11">
        <v>8.3888688557816504E-2</v>
      </c>
      <c r="BO350" s="10">
        <v>4.5944444479060799E-2</v>
      </c>
      <c r="BP350" s="10">
        <v>3.8418044690670998E-2</v>
      </c>
      <c r="BQ350" s="12">
        <v>1.5670444544355601E-2</v>
      </c>
      <c r="BR350" s="12">
        <v>2.28573181860857E-2</v>
      </c>
      <c r="BS350" s="12">
        <v>1.9652093273366901E-2</v>
      </c>
      <c r="BT350" s="11">
        <v>0.146950416333363</v>
      </c>
      <c r="BU350" s="11">
        <v>7.1184417598102095E-2</v>
      </c>
      <c r="BV350" s="10">
        <v>5.6232465917877401E-2</v>
      </c>
      <c r="BW350" s="10">
        <v>4.8713116311432499E-2</v>
      </c>
      <c r="BX350" s="10">
        <v>4.35277683387175E-2</v>
      </c>
      <c r="BY350" s="10">
        <v>6.4280889458785406E-2</v>
      </c>
      <c r="BZ350" s="12">
        <v>3.25372584874686E-2</v>
      </c>
      <c r="CA350" s="10">
        <v>5.2312753562702298E-2</v>
      </c>
      <c r="CB350" s="10">
        <v>4.9098201354302901E-2</v>
      </c>
      <c r="CC350" s="10">
        <v>4.9236610992818799E-2</v>
      </c>
      <c r="CD350" s="10">
        <v>4.2219212786078597E-2</v>
      </c>
      <c r="CE350" s="10">
        <v>5.1807455431572398E-2</v>
      </c>
      <c r="CF350" s="10">
        <v>5.5069516811006997E-2</v>
      </c>
      <c r="CG350" s="11">
        <v>7.05423328288486E-2</v>
      </c>
      <c r="CH350" s="11">
        <v>6.5440511035810597E-2</v>
      </c>
      <c r="CI350" s="12">
        <v>3.9565902954012397E-2</v>
      </c>
      <c r="CJ350" s="10">
        <v>4.7990457911619301E-2</v>
      </c>
      <c r="CK350" s="11">
        <v>5.6496103047949602E-2</v>
      </c>
      <c r="CL350" s="10">
        <v>5.6420598242984003E-2</v>
      </c>
      <c r="CM350" s="10">
        <v>5.6576709138393098E-2</v>
      </c>
      <c r="CN350" s="12">
        <v>3.9159481054903703E-2</v>
      </c>
      <c r="CO350" s="10">
        <v>5.9267547707204798E-2</v>
      </c>
      <c r="CP350" s="10">
        <v>4.8180073057903901E-2</v>
      </c>
      <c r="CQ350" s="10">
        <v>3.4329611366959403E-2</v>
      </c>
      <c r="CR350" s="10">
        <v>5.4278506075213603E-2</v>
      </c>
      <c r="CS350" s="10">
        <v>4.7801808458338403E-2</v>
      </c>
      <c r="CT350" s="10">
        <v>6.0351250676315901E-2</v>
      </c>
      <c r="CU350" s="10">
        <v>4.6247178185197697E-2</v>
      </c>
      <c r="CV350" s="10">
        <v>4.6379623549106998E-2</v>
      </c>
      <c r="CW350" s="10">
        <v>3.52930279563302E-2</v>
      </c>
      <c r="CX350" s="11">
        <v>9.9265031577768906E-2</v>
      </c>
      <c r="CY350" s="11">
        <v>0.10471548396813</v>
      </c>
      <c r="CZ350" s="10">
        <v>5.6341851775011498E-2</v>
      </c>
      <c r="DA350" s="10">
        <v>4.0243519964592099E-2</v>
      </c>
      <c r="DB350" s="12">
        <v>3.3281675744718797E-2</v>
      </c>
      <c r="DC350" s="10">
        <v>3.8271338581315498E-2</v>
      </c>
      <c r="DD350" s="10">
        <v>5.4412531879371201E-2</v>
      </c>
      <c r="DE350" s="12">
        <v>1.41226797332189E-2</v>
      </c>
      <c r="DF350" s="10">
        <v>1.53602386955786E-2</v>
      </c>
      <c r="DG350" s="12">
        <v>8.9750484037582293E-3</v>
      </c>
      <c r="DH350" s="10">
        <v>2.5851031427575898E-2</v>
      </c>
      <c r="DI350" s="12">
        <v>2.32111702147915E-2</v>
      </c>
      <c r="DJ350" s="12">
        <v>1.22499725107547E-2</v>
      </c>
      <c r="DK350" s="12">
        <v>2.3804711242858202E-2</v>
      </c>
      <c r="DL350" s="10">
        <v>2.8860666194457402E-2</v>
      </c>
      <c r="DM350" s="12">
        <v>1.3185982047729E-2</v>
      </c>
      <c r="DN350" s="12">
        <v>1.1573261871256599E-2</v>
      </c>
      <c r="DO350" s="10">
        <v>5.8039838179009103E-2</v>
      </c>
      <c r="DP350" s="11">
        <v>0.20177925857770601</v>
      </c>
      <c r="DQ350" s="11">
        <v>0.18708353265740199</v>
      </c>
      <c r="DR350" s="11">
        <v>9.3095928328599795E-2</v>
      </c>
      <c r="DS350" s="10">
        <v>6.62626491878269E-2</v>
      </c>
      <c r="DT350" s="10">
        <v>4.2954554824048703E-2</v>
      </c>
      <c r="DU350" s="10">
        <v>4.7660982100904699E-2</v>
      </c>
      <c r="DV350" s="11">
        <v>9.3189101185940398E-2</v>
      </c>
      <c r="DW350" s="12">
        <v>1.6604959729220398E-2</v>
      </c>
      <c r="DX350" s="12">
        <v>2.5983630076203E-3</v>
      </c>
      <c r="DY350" s="10">
        <v>4.9355076144928803E-2</v>
      </c>
      <c r="DZ350" s="12">
        <v>2.76466228372532E-2</v>
      </c>
      <c r="EA350" s="10">
        <v>4.5032696099081497E-2</v>
      </c>
      <c r="EB350" s="11">
        <v>0.10308492855823299</v>
      </c>
      <c r="EC350" s="10">
        <v>6.7655039367710196E-2</v>
      </c>
      <c r="ED350" s="12">
        <v>0</v>
      </c>
      <c r="EE350" s="12">
        <v>2.7648643237621801E-2</v>
      </c>
      <c r="EF350" s="12">
        <v>1.6833880908434299E-2</v>
      </c>
      <c r="EG350" s="12">
        <v>1.3073382204908101E-2</v>
      </c>
      <c r="EH350" s="10">
        <v>3.4443930734513899E-2</v>
      </c>
      <c r="EI350" s="12">
        <v>1.2130625628516301E-2</v>
      </c>
      <c r="EJ350" s="12">
        <v>0</v>
      </c>
      <c r="EK350" s="10">
        <v>7.1578508702665397E-2</v>
      </c>
      <c r="EL350" s="10">
        <v>3.8054128171083099E-2</v>
      </c>
      <c r="EM350" s="11">
        <v>8.1495685127752696E-2</v>
      </c>
      <c r="EN350" s="11">
        <v>0.16445410567224</v>
      </c>
      <c r="EO350" s="11">
        <v>0.13053994104514299</v>
      </c>
      <c r="EP350" s="10">
        <v>3.52930279563302E-2</v>
      </c>
      <c r="EQ350" s="11">
        <v>0.10240864312263601</v>
      </c>
      <c r="ER350" s="11">
        <v>7.9185556359160303E-2</v>
      </c>
      <c r="ES350" s="12">
        <v>3.6047657221776302E-2</v>
      </c>
      <c r="ET350" s="12">
        <v>3.7480097086492498E-2</v>
      </c>
      <c r="EU350" s="10">
        <v>5.0325095444810897E-2</v>
      </c>
      <c r="EV350" s="12">
        <v>1.41226797332189E-2</v>
      </c>
      <c r="EW350" s="10">
        <v>1.53602386955786E-2</v>
      </c>
      <c r="EX350" s="12">
        <v>2.0009359014455701E-2</v>
      </c>
      <c r="EY350" s="12">
        <v>2.63277712589121E-2</v>
      </c>
      <c r="EZ350" s="12">
        <v>1.3199900263693101E-2</v>
      </c>
      <c r="FA350" s="12">
        <v>2.8434072874558399E-2</v>
      </c>
      <c r="FB350" s="12">
        <v>1.1433389926569001E-2</v>
      </c>
      <c r="FC350" s="12">
        <v>1.1573261871256599E-2</v>
      </c>
      <c r="FD350" s="10">
        <v>5.8039838179009103E-2</v>
      </c>
      <c r="FE350" s="11">
        <v>0.190738433291821</v>
      </c>
      <c r="FF350" s="11">
        <v>0.13291121640322601</v>
      </c>
      <c r="FG350" s="10">
        <v>5.8552671608119999E-2</v>
      </c>
      <c r="FH350" s="10">
        <v>4.6679208477905999E-2</v>
      </c>
      <c r="FI350" s="11">
        <v>8.8009524275462603E-2</v>
      </c>
      <c r="FJ350" s="12">
        <v>1.6604959729220398E-2</v>
      </c>
    </row>
    <row r="351" spans="1:166" x14ac:dyDescent="0.35">
      <c r="A351" s="13" t="s">
        <v>136</v>
      </c>
      <c r="B351" s="10">
        <v>6.5800010501995396E-2</v>
      </c>
      <c r="C351" s="11">
        <v>0.108575075195743</v>
      </c>
      <c r="D351" s="12">
        <v>2.0301322936742201E-2</v>
      </c>
      <c r="E351" s="12">
        <v>0</v>
      </c>
      <c r="F351" s="12">
        <v>6.1331593437453499E-3</v>
      </c>
      <c r="G351" s="12">
        <v>6.7499201363912702E-3</v>
      </c>
      <c r="H351" s="12">
        <v>1.6318148959010199E-2</v>
      </c>
      <c r="I351" s="11">
        <v>0.11103638440981101</v>
      </c>
      <c r="J351" s="11">
        <v>0.17011038900356101</v>
      </c>
      <c r="K351" s="11">
        <v>0.145950052570885</v>
      </c>
      <c r="L351" s="12">
        <v>9.2972578458945E-3</v>
      </c>
      <c r="M351" s="12">
        <v>5.9767539977874297E-2</v>
      </c>
      <c r="N351" s="11">
        <v>8.5011538525648897E-2</v>
      </c>
      <c r="O351" s="12">
        <v>0</v>
      </c>
      <c r="P351" s="12">
        <v>1.2789238716795E-2</v>
      </c>
      <c r="Q351" s="12">
        <v>9.6607280221425104E-3</v>
      </c>
      <c r="R351" s="12">
        <v>3.2681599771383803E-2</v>
      </c>
      <c r="S351" s="11">
        <v>0.19373320896879501</v>
      </c>
      <c r="T351" s="11">
        <v>0.26217611263504098</v>
      </c>
      <c r="U351" s="11">
        <v>0.227332552110355</v>
      </c>
      <c r="V351" s="12">
        <v>1.8066865515706802E-2</v>
      </c>
      <c r="W351" s="11">
        <v>0.100626291884905</v>
      </c>
      <c r="X351" s="11">
        <v>0.13349643088079299</v>
      </c>
      <c r="Y351" s="12">
        <v>0</v>
      </c>
      <c r="Z351" s="12">
        <v>0</v>
      </c>
      <c r="AA351" s="12">
        <v>3.7655813441896998E-3</v>
      </c>
      <c r="AB351" s="12">
        <v>0</v>
      </c>
      <c r="AC351" s="12">
        <v>1.89104481944549E-2</v>
      </c>
      <c r="AD351" s="10">
        <v>7.1671045700141003E-2</v>
      </c>
      <c r="AE351" s="10">
        <v>5.2486799635697801E-2</v>
      </c>
      <c r="AF351" s="12">
        <v>0</v>
      </c>
      <c r="AG351" s="12">
        <v>1.7630399531201001E-2</v>
      </c>
      <c r="AH351" s="12">
        <v>2.91849882416799E-2</v>
      </c>
      <c r="AI351" s="11">
        <v>7.1732295301145194E-2</v>
      </c>
      <c r="AJ351" s="11">
        <v>0.117473584755349</v>
      </c>
      <c r="AK351" s="12">
        <v>2.3773117554458802E-2</v>
      </c>
      <c r="AL351" s="12">
        <v>3.4710051522392503E-2</v>
      </c>
      <c r="AM351" s="10">
        <v>6.2935008389803995E-2</v>
      </c>
      <c r="AN351" s="12">
        <v>1.2679347357862701E-3</v>
      </c>
      <c r="AO351" s="12">
        <v>0</v>
      </c>
      <c r="AP351" s="12">
        <v>0</v>
      </c>
      <c r="AQ351" s="10">
        <v>3.8509304245580099E-2</v>
      </c>
      <c r="AR351" s="10">
        <v>7.7339988119408107E-2</v>
      </c>
      <c r="AS351" s="12">
        <v>1.4646700646965299E-2</v>
      </c>
      <c r="AT351" s="12">
        <v>0</v>
      </c>
      <c r="AU351" s="10">
        <v>6.00162104059059E-2</v>
      </c>
      <c r="AV351" s="12">
        <v>2.8287494486606401E-2</v>
      </c>
      <c r="AW351" s="12">
        <v>0</v>
      </c>
      <c r="AX351" s="11">
        <v>0.10895137333650699</v>
      </c>
      <c r="AY351" s="12">
        <v>0</v>
      </c>
      <c r="AZ351" s="12">
        <v>0</v>
      </c>
      <c r="BA351" s="12">
        <v>2.1722818603480002E-3</v>
      </c>
      <c r="BB351" s="12">
        <v>8.1628363661906695E-3</v>
      </c>
      <c r="BC351" s="11">
        <v>0.115849022248803</v>
      </c>
      <c r="BD351" s="12">
        <v>1.54288722549805E-2</v>
      </c>
      <c r="BE351" s="11">
        <v>0.186231349373426</v>
      </c>
      <c r="BF351" s="12">
        <v>1.05083695733053E-3</v>
      </c>
      <c r="BG351" s="12">
        <v>3.8052473657323602E-2</v>
      </c>
      <c r="BH351" s="11">
        <v>8.2177156306517396E-2</v>
      </c>
      <c r="BI351" s="12">
        <v>3.1134640198007299E-3</v>
      </c>
      <c r="BJ351" s="11">
        <v>0.13429261796227199</v>
      </c>
      <c r="BK351" s="12">
        <v>6.3445094493738601E-3</v>
      </c>
      <c r="BL351" s="12">
        <v>2.5869274873437199E-2</v>
      </c>
      <c r="BM351" s="12">
        <v>0</v>
      </c>
      <c r="BN351" s="11">
        <v>8.4147408676008104E-2</v>
      </c>
      <c r="BO351" s="11">
        <v>7.5570536925847004E-2</v>
      </c>
      <c r="BP351" s="12">
        <v>1.45321627900189E-3</v>
      </c>
      <c r="BQ351" s="11">
        <v>0.136922612548252</v>
      </c>
      <c r="BR351" s="11">
        <v>0.121788861053995</v>
      </c>
      <c r="BS351" s="12">
        <v>3.0004567037562298E-3</v>
      </c>
      <c r="BT351" s="12">
        <v>3.08974295418693E-2</v>
      </c>
      <c r="BU351" s="12">
        <v>2.3911114406068801E-2</v>
      </c>
      <c r="BV351" s="12">
        <v>0</v>
      </c>
      <c r="BW351" s="10">
        <v>6.9865770290522794E-2</v>
      </c>
      <c r="BX351" s="11">
        <v>8.1118923355090203E-2</v>
      </c>
      <c r="BY351" s="10">
        <v>7.2821908878508798E-2</v>
      </c>
      <c r="BZ351" s="10">
        <v>7.2950126521190303E-2</v>
      </c>
      <c r="CA351" s="10">
        <v>5.2255499482359399E-2</v>
      </c>
      <c r="CB351" s="11">
        <v>7.6819093569174102E-2</v>
      </c>
      <c r="CC351" s="10">
        <v>7.1415869526894701E-2</v>
      </c>
      <c r="CD351" s="11">
        <v>8.8902450074396996E-2</v>
      </c>
      <c r="CE351" s="10">
        <v>6.1740709665483201E-2</v>
      </c>
      <c r="CF351" s="12">
        <v>5.3181563669313099E-2</v>
      </c>
      <c r="CG351" s="11">
        <v>0.114588496425281</v>
      </c>
      <c r="CH351" s="11">
        <v>9.3904093827376398E-2</v>
      </c>
      <c r="CI351" s="12">
        <v>5.3715884010159497E-2</v>
      </c>
      <c r="CJ351" s="12">
        <v>4.5117308916706102E-2</v>
      </c>
      <c r="CK351" s="11">
        <v>7.4160964784618394E-2</v>
      </c>
      <c r="CL351" s="11">
        <v>8.3818026149703406E-2</v>
      </c>
      <c r="CM351" s="10">
        <v>6.3851449222478707E-2</v>
      </c>
      <c r="CN351" s="12">
        <v>4.25302063148102E-2</v>
      </c>
      <c r="CO351" s="11">
        <v>7.4220361691866396E-2</v>
      </c>
      <c r="CP351" s="10">
        <v>6.0124833556416603E-2</v>
      </c>
      <c r="CQ351" s="10">
        <v>5.0838670951611001E-2</v>
      </c>
      <c r="CR351" s="11">
        <v>0.111718534820567</v>
      </c>
      <c r="CS351" s="12">
        <v>5.2127312704016902E-2</v>
      </c>
      <c r="CT351" s="12">
        <v>5.0689522492632998E-2</v>
      </c>
      <c r="CU351" s="11">
        <v>7.6108685502738999E-2</v>
      </c>
      <c r="CV351" s="11">
        <v>0.128563066310454</v>
      </c>
      <c r="CW351" s="12">
        <v>0</v>
      </c>
      <c r="CX351" s="12">
        <v>1.8378468662731701E-2</v>
      </c>
      <c r="CY351" s="11">
        <v>0.14776441519205</v>
      </c>
      <c r="CZ351" s="11">
        <v>0.16676824727293099</v>
      </c>
      <c r="DA351" s="11">
        <v>0.113183359056024</v>
      </c>
      <c r="DB351" s="12">
        <v>1.6342564608842602E-2</v>
      </c>
      <c r="DC351" s="12">
        <v>6.6716086652313204E-3</v>
      </c>
      <c r="DD351" s="12">
        <v>6.2176534877951802E-3</v>
      </c>
      <c r="DE351" s="12">
        <v>0</v>
      </c>
      <c r="DF351" s="12">
        <v>0</v>
      </c>
      <c r="DG351" s="10">
        <v>3.5719565130274501E-2</v>
      </c>
      <c r="DH351" s="11">
        <v>0.227332552110355</v>
      </c>
      <c r="DI351" s="11">
        <v>0.25866214245533398</v>
      </c>
      <c r="DJ351" s="11">
        <v>0.19863156879305299</v>
      </c>
      <c r="DK351" s="12">
        <v>3.24949607425754E-2</v>
      </c>
      <c r="DL351" s="12">
        <v>9.6785731460542809E-3</v>
      </c>
      <c r="DM351" s="12">
        <v>1.2931107982320699E-2</v>
      </c>
      <c r="DN351" s="12">
        <v>0</v>
      </c>
      <c r="DO351" s="12">
        <v>0</v>
      </c>
      <c r="DP351" s="12">
        <v>0</v>
      </c>
      <c r="DQ351" s="10">
        <v>5.38818795660575E-2</v>
      </c>
      <c r="DR351" s="10">
        <v>7.0515673875971296E-2</v>
      </c>
      <c r="DS351" s="12">
        <v>1.8784737739167001E-2</v>
      </c>
      <c r="DT351" s="12">
        <v>0</v>
      </c>
      <c r="DU351" s="12">
        <v>3.6713634765429002E-3</v>
      </c>
      <c r="DV351" s="12">
        <v>0</v>
      </c>
      <c r="DW351" s="12">
        <v>0</v>
      </c>
      <c r="DX351" s="12">
        <v>0</v>
      </c>
      <c r="DY351" s="12">
        <v>4.8906102628594799E-3</v>
      </c>
      <c r="DZ351" s="12">
        <v>1.7228778153385301E-2</v>
      </c>
      <c r="EA351" s="11">
        <v>0.146699817131797</v>
      </c>
      <c r="EB351" s="11">
        <v>0.13984402336201099</v>
      </c>
      <c r="EC351" s="12">
        <v>9.2972578458945E-3</v>
      </c>
      <c r="ED351" s="12">
        <v>0</v>
      </c>
      <c r="EE351" s="12">
        <v>9.7183837765575602E-3</v>
      </c>
      <c r="EF351" s="12">
        <v>3.11838755186339E-2</v>
      </c>
      <c r="EG351" s="11">
        <v>0.232089591778989</v>
      </c>
      <c r="EH351" s="11">
        <v>0.225523109318776</v>
      </c>
      <c r="EI351" s="12">
        <v>1.8066865515706802E-2</v>
      </c>
      <c r="EJ351" s="12">
        <v>0</v>
      </c>
      <c r="EK351" s="12">
        <v>0</v>
      </c>
      <c r="EL351" s="12">
        <v>3.8601348692001301E-3</v>
      </c>
      <c r="EM351" s="10">
        <v>4.3921104875547699E-2</v>
      </c>
      <c r="EN351" s="10">
        <v>5.4057609716188802E-2</v>
      </c>
      <c r="EO351" s="12">
        <v>0</v>
      </c>
      <c r="EP351" s="12">
        <v>0</v>
      </c>
      <c r="EQ351" s="10">
        <v>5.1699071471711003E-2</v>
      </c>
      <c r="ER351" s="11">
        <v>0.17410559752922899</v>
      </c>
      <c r="ES351" s="11">
        <v>0.10276194769923901</v>
      </c>
      <c r="ET351" s="12">
        <v>8.2438102009792496E-3</v>
      </c>
      <c r="EU351" s="12">
        <v>5.4801808554990903E-3</v>
      </c>
      <c r="EV351" s="12">
        <v>0</v>
      </c>
      <c r="EW351" s="12">
        <v>0</v>
      </c>
      <c r="EX351" s="10">
        <v>9.3715342885643496E-2</v>
      </c>
      <c r="EY351" s="11">
        <v>0.26255056861319598</v>
      </c>
      <c r="EZ351" s="11">
        <v>0.18308017600756099</v>
      </c>
      <c r="FA351" s="12">
        <v>1.4074036795926999E-2</v>
      </c>
      <c r="FB351" s="12">
        <v>1.12123920091265E-2</v>
      </c>
      <c r="FC351" s="12">
        <v>0</v>
      </c>
      <c r="FD351" s="12">
        <v>0</v>
      </c>
      <c r="FE351" s="12">
        <v>1.89159285005613E-3</v>
      </c>
      <c r="FF351" s="10">
        <v>8.3220519807151602E-2</v>
      </c>
      <c r="FG351" s="12">
        <v>1.2840645823591901E-2</v>
      </c>
      <c r="FH351" s="12">
        <v>2.3566680039741801E-3</v>
      </c>
      <c r="FI351" s="12">
        <v>0</v>
      </c>
      <c r="FJ351" s="12">
        <v>0</v>
      </c>
    </row>
    <row r="352" spans="1:166" x14ac:dyDescent="0.35">
      <c r="A352" s="13" t="s">
        <v>134</v>
      </c>
      <c r="B352" s="10">
        <v>7.6704321504481601E-2</v>
      </c>
      <c r="C352" s="11">
        <v>0.12615890596892201</v>
      </c>
      <c r="D352" s="12">
        <v>2.54732681362334E-2</v>
      </c>
      <c r="E352" s="12">
        <v>2.21552485657017E-2</v>
      </c>
      <c r="F352" s="12">
        <v>4.35534202235325E-2</v>
      </c>
      <c r="G352" s="10">
        <v>7.2050293295349205E-2</v>
      </c>
      <c r="H352" s="10">
        <v>5.7317651583459403E-2</v>
      </c>
      <c r="I352" s="11">
        <v>0.109348235136821</v>
      </c>
      <c r="J352" s="11">
        <v>0.14257685336708101</v>
      </c>
      <c r="K352" s="11">
        <v>0.115906831732091</v>
      </c>
      <c r="L352" s="12">
        <v>0</v>
      </c>
      <c r="M352" s="10">
        <v>8.0624523531498099E-2</v>
      </c>
      <c r="N352" s="10">
        <v>6.4219706652364095E-2</v>
      </c>
      <c r="O352" s="12">
        <v>3.2266661741441098E-2</v>
      </c>
      <c r="P352" s="10">
        <v>4.90377294828667E-2</v>
      </c>
      <c r="Q352" s="10">
        <v>0.10226572866529</v>
      </c>
      <c r="R352" s="10">
        <v>9.3210772208521794E-2</v>
      </c>
      <c r="S352" s="11">
        <v>0.19043688490156499</v>
      </c>
      <c r="T352" s="11">
        <v>0.25035665870292201</v>
      </c>
      <c r="U352" s="11">
        <v>0.18928324531385199</v>
      </c>
      <c r="V352" s="12">
        <v>0</v>
      </c>
      <c r="W352" s="11">
        <v>0.133096656190311</v>
      </c>
      <c r="X352" s="11">
        <v>0.104407383231407</v>
      </c>
      <c r="Y352" s="12">
        <v>1.25036930565439E-2</v>
      </c>
      <c r="Z352" s="12">
        <v>3.3716761857999697E-2</v>
      </c>
      <c r="AA352" s="12">
        <v>4.1071575552009999E-2</v>
      </c>
      <c r="AB352" s="12">
        <v>2.1565874635980101E-2</v>
      </c>
      <c r="AC352" s="12">
        <v>2.2889558256577701E-2</v>
      </c>
      <c r="AD352" s="12">
        <v>2.6322587023742201E-2</v>
      </c>
      <c r="AE352" s="12">
        <v>3.8097600408862703E-2</v>
      </c>
      <c r="AF352" s="12">
        <v>0</v>
      </c>
      <c r="AG352" s="12">
        <v>2.67628738924248E-2</v>
      </c>
      <c r="AH352" s="12">
        <v>2.1183955350416402E-2</v>
      </c>
      <c r="AI352" s="11">
        <v>8.6772702349375105E-2</v>
      </c>
      <c r="AJ352" s="11">
        <v>0.14244538050546701</v>
      </c>
      <c r="AK352" s="12">
        <v>2.9348928136490302E-2</v>
      </c>
      <c r="AL352" s="12">
        <v>2.3937881918907701E-2</v>
      </c>
      <c r="AM352" s="12">
        <v>4.2626289534440198E-2</v>
      </c>
      <c r="AN352" s="12">
        <v>4.2257724049558597E-3</v>
      </c>
      <c r="AO352" s="12">
        <v>0</v>
      </c>
      <c r="AP352" s="12">
        <v>0</v>
      </c>
      <c r="AQ352" s="12">
        <v>7.9668908970339895E-3</v>
      </c>
      <c r="AR352" s="10">
        <v>6.83128800003516E-2</v>
      </c>
      <c r="AS352" s="12">
        <v>3.0301421524457301E-3</v>
      </c>
      <c r="AT352" s="12">
        <v>0</v>
      </c>
      <c r="AU352" s="12">
        <v>4.1390343572093702E-2</v>
      </c>
      <c r="AV352" s="12">
        <v>5.85218005726784E-3</v>
      </c>
      <c r="AW352" s="12">
        <v>0</v>
      </c>
      <c r="AX352" s="10">
        <v>7.3793472088727594E-2</v>
      </c>
      <c r="AY352" s="12">
        <v>0</v>
      </c>
      <c r="AZ352" s="12">
        <v>0</v>
      </c>
      <c r="BA352" s="12">
        <v>7.2397801575743896E-3</v>
      </c>
      <c r="BB352" s="12">
        <v>5.1670356284658298E-2</v>
      </c>
      <c r="BC352" s="11">
        <v>9.8442465994424605E-2</v>
      </c>
      <c r="BD352" s="10">
        <v>7.4645747598061099E-2</v>
      </c>
      <c r="BE352" s="11">
        <v>0.16910558359946501</v>
      </c>
      <c r="BF352" s="12">
        <v>2.8068426868047201E-2</v>
      </c>
      <c r="BG352" s="12">
        <v>2.30802348465011E-2</v>
      </c>
      <c r="BH352" s="11">
        <v>8.8341457900243003E-2</v>
      </c>
      <c r="BI352" s="12">
        <v>3.2161035372711998E-2</v>
      </c>
      <c r="BJ352" s="11">
        <v>0.148032339739115</v>
      </c>
      <c r="BK352" s="12">
        <v>3.9209171717763003E-2</v>
      </c>
      <c r="BL352" s="12">
        <v>2.61920452021971E-2</v>
      </c>
      <c r="BM352" s="12">
        <v>2.2852533348728499E-2</v>
      </c>
      <c r="BN352" s="12">
        <v>5.1653431091909299E-2</v>
      </c>
      <c r="BO352" s="11">
        <v>0.100811253771267</v>
      </c>
      <c r="BP352" s="12">
        <v>3.2823328705789599E-2</v>
      </c>
      <c r="BQ352" s="10">
        <v>9.2430519198328301E-2</v>
      </c>
      <c r="BR352" s="11">
        <v>0.163063134003293</v>
      </c>
      <c r="BS352" s="12">
        <v>3.9922961627715699E-2</v>
      </c>
      <c r="BT352" s="12">
        <v>1.31084598322109E-2</v>
      </c>
      <c r="BU352" s="12">
        <v>3.20033319067329E-2</v>
      </c>
      <c r="BV352" s="12">
        <v>2.3562710263562499E-2</v>
      </c>
      <c r="BW352" s="10">
        <v>8.1689640584249601E-2</v>
      </c>
      <c r="BX352" s="11">
        <v>0.121581918958817</v>
      </c>
      <c r="BY352" s="10">
        <v>8.3102432654445099E-2</v>
      </c>
      <c r="BZ352" s="11">
        <v>0.11599084348604299</v>
      </c>
      <c r="CA352" s="10">
        <v>6.2536434765492102E-2</v>
      </c>
      <c r="CB352" s="11">
        <v>8.8197527534564293E-2</v>
      </c>
      <c r="CC352" s="10">
        <v>8.7717926229292503E-2</v>
      </c>
      <c r="CD352" s="10">
        <v>9.1925072056500606E-2</v>
      </c>
      <c r="CE352" s="10">
        <v>8.4965473173180997E-2</v>
      </c>
      <c r="CF352" s="10">
        <v>6.9879754418343501E-2</v>
      </c>
      <c r="CG352" s="10">
        <v>7.0887141404688603E-2</v>
      </c>
      <c r="CH352" s="12">
        <v>6.4544496259505299E-2</v>
      </c>
      <c r="CI352" s="11">
        <v>0.115075837654913</v>
      </c>
      <c r="CJ352" s="11">
        <v>0.156620375319069</v>
      </c>
      <c r="CK352" s="11">
        <v>8.1996365179793695E-2</v>
      </c>
      <c r="CL352" s="11">
        <v>9.1223379453480802E-2</v>
      </c>
      <c r="CM352" s="10">
        <v>7.2145951720624102E-2</v>
      </c>
      <c r="CN352" s="12">
        <v>6.1975761113895397E-2</v>
      </c>
      <c r="CO352" s="10">
        <v>8.0125379593280893E-2</v>
      </c>
      <c r="CP352" s="10">
        <v>8.1609493531691002E-2</v>
      </c>
      <c r="CQ352" s="12">
        <v>4.3993065867202301E-2</v>
      </c>
      <c r="CR352" s="11">
        <v>0.119821521169811</v>
      </c>
      <c r="CS352" s="12">
        <v>6.8391386395872097E-2</v>
      </c>
      <c r="CT352" s="12">
        <v>5.0478391368214401E-2</v>
      </c>
      <c r="CU352" s="11">
        <v>9.4053593726624696E-2</v>
      </c>
      <c r="CV352" s="11">
        <v>0.11763478844033599</v>
      </c>
      <c r="CW352" s="12">
        <v>0</v>
      </c>
      <c r="CX352" s="12">
        <v>0</v>
      </c>
      <c r="CY352" s="11">
        <v>0.113929240445692</v>
      </c>
      <c r="CZ352" s="11">
        <v>0.14481741956392299</v>
      </c>
      <c r="DA352" s="11">
        <v>0.109018453204697</v>
      </c>
      <c r="DB352" s="10">
        <v>5.7403411782964098E-2</v>
      </c>
      <c r="DC352" s="10">
        <v>7.0388595204788795E-2</v>
      </c>
      <c r="DD352" s="12">
        <v>4.52203369767595E-2</v>
      </c>
      <c r="DE352" s="12">
        <v>2.2037131860193598E-2</v>
      </c>
      <c r="DF352" s="12">
        <v>0</v>
      </c>
      <c r="DG352" s="12">
        <v>0</v>
      </c>
      <c r="DH352" s="11">
        <v>0.18928324531385199</v>
      </c>
      <c r="DI352" s="11">
        <v>0.25154901076421798</v>
      </c>
      <c r="DJ352" s="11">
        <v>0.190510444065706</v>
      </c>
      <c r="DK352" s="10">
        <v>9.2678461424436295E-2</v>
      </c>
      <c r="DL352" s="10">
        <v>0.100801217975503</v>
      </c>
      <c r="DM352" s="10">
        <v>5.1800570191413403E-2</v>
      </c>
      <c r="DN352" s="12">
        <v>3.17717690806106E-2</v>
      </c>
      <c r="DO352" s="12">
        <v>0</v>
      </c>
      <c r="DP352" s="12">
        <v>0</v>
      </c>
      <c r="DQ352" s="12">
        <v>3.1801160378709802E-2</v>
      </c>
      <c r="DR352" s="12">
        <v>3.21622241210257E-2</v>
      </c>
      <c r="DS352" s="12">
        <v>2.2737395983098801E-2</v>
      </c>
      <c r="DT352" s="12">
        <v>2.1755771279569298E-2</v>
      </c>
      <c r="DU352" s="12">
        <v>4.0043931765911603E-2</v>
      </c>
      <c r="DV352" s="12">
        <v>3.4268590595055798E-2</v>
      </c>
      <c r="DW352" s="12">
        <v>1.25588522885686E-2</v>
      </c>
      <c r="DX352" s="12">
        <v>1.1367730942863899E-2</v>
      </c>
      <c r="DY352" s="12">
        <v>4.40562703293104E-2</v>
      </c>
      <c r="DZ352" s="10">
        <v>7.0352337688965094E-2</v>
      </c>
      <c r="EA352" s="11">
        <v>0.12918632068183</v>
      </c>
      <c r="EB352" s="11">
        <v>0.11424571544222201</v>
      </c>
      <c r="EC352" s="12">
        <v>0</v>
      </c>
      <c r="ED352" s="12">
        <v>1.78892177985021E-2</v>
      </c>
      <c r="EE352" s="10">
        <v>5.9336464076868399E-2</v>
      </c>
      <c r="EF352" s="11">
        <v>0.109281809699506</v>
      </c>
      <c r="EG352" s="11">
        <v>0.221181213428472</v>
      </c>
      <c r="EH352" s="11">
        <v>0.19080445538916499</v>
      </c>
      <c r="EI352" s="12">
        <v>0</v>
      </c>
      <c r="EJ352" s="12">
        <v>0</v>
      </c>
      <c r="EK352" s="12">
        <v>2.60567890171771E-2</v>
      </c>
      <c r="EL352" s="12">
        <v>3.3085582604702603E-2</v>
      </c>
      <c r="EM352" s="12">
        <v>2.0686910522282699E-2</v>
      </c>
      <c r="EN352" s="12">
        <v>4.2632231921546297E-2</v>
      </c>
      <c r="EO352" s="12">
        <v>0</v>
      </c>
      <c r="EP352" s="12">
        <v>0</v>
      </c>
      <c r="EQ352" s="12">
        <v>3.5654405969654003E-2</v>
      </c>
      <c r="ER352" s="11">
        <v>0.14411404563968699</v>
      </c>
      <c r="ES352" s="11">
        <v>0.10293314830513101</v>
      </c>
      <c r="ET352" s="10">
        <v>6.8414772234230897E-2</v>
      </c>
      <c r="EU352" s="12">
        <v>3.9856776429516301E-2</v>
      </c>
      <c r="EV352" s="12">
        <v>2.2037131860193598E-2</v>
      </c>
      <c r="EW352" s="12">
        <v>0</v>
      </c>
      <c r="EX352" s="10">
        <v>6.3474009805804102E-2</v>
      </c>
      <c r="EY352" s="11">
        <v>0.247419008420245</v>
      </c>
      <c r="EZ352" s="11">
        <v>0.177985798979472</v>
      </c>
      <c r="FA352" s="11">
        <v>0.102483476868343</v>
      </c>
      <c r="FB352" s="10">
        <v>4.4915586512499502E-2</v>
      </c>
      <c r="FC352" s="12">
        <v>3.17717690806106E-2</v>
      </c>
      <c r="FD352" s="12">
        <v>0</v>
      </c>
      <c r="FE352" s="12">
        <v>6.3042999308810001E-3</v>
      </c>
      <c r="FF352" s="12">
        <v>3.9645770919351002E-2</v>
      </c>
      <c r="FG352" s="12">
        <v>2.1453018145659801E-2</v>
      </c>
      <c r="FH352" s="12">
        <v>3.40395675146212E-2</v>
      </c>
      <c r="FI352" s="12">
        <v>3.0651973299761E-2</v>
      </c>
      <c r="FJ352" s="12">
        <v>1.25588522885686E-2</v>
      </c>
    </row>
    <row r="353" spans="1:166" x14ac:dyDescent="0.35">
      <c r="A353" s="13" t="s">
        <v>137</v>
      </c>
      <c r="B353" s="10">
        <v>5.5397651495051201E-2</v>
      </c>
      <c r="C353" s="10">
        <v>5.8004036838663703E-2</v>
      </c>
      <c r="D353" s="10">
        <v>5.2530239282368503E-2</v>
      </c>
      <c r="E353" s="12">
        <v>0</v>
      </c>
      <c r="F353" s="12">
        <v>0</v>
      </c>
      <c r="G353" s="12">
        <v>0</v>
      </c>
      <c r="H353" s="12">
        <v>0</v>
      </c>
      <c r="I353" s="12">
        <v>0</v>
      </c>
      <c r="J353" s="12">
        <v>0</v>
      </c>
      <c r="K353" s="10">
        <v>5.1953685792109898E-2</v>
      </c>
      <c r="L353" s="11">
        <v>0.455302572775652</v>
      </c>
      <c r="M353" s="12">
        <v>0</v>
      </c>
      <c r="N353" s="11">
        <v>0.23182180970456001</v>
      </c>
      <c r="O353" s="12">
        <v>0</v>
      </c>
      <c r="P353" s="12">
        <v>0</v>
      </c>
      <c r="Q353" s="12">
        <v>0</v>
      </c>
      <c r="R353" s="12">
        <v>0</v>
      </c>
      <c r="S353" s="12">
        <v>0</v>
      </c>
      <c r="T353" s="12">
        <v>0</v>
      </c>
      <c r="U353" s="10">
        <v>4.94129849805377E-2</v>
      </c>
      <c r="V353" s="11">
        <v>0.47413399813417001</v>
      </c>
      <c r="W353" s="12">
        <v>0</v>
      </c>
      <c r="X353" s="11">
        <v>0.23986070303488299</v>
      </c>
      <c r="Y353" s="12">
        <v>0</v>
      </c>
      <c r="Z353" s="12">
        <v>0</v>
      </c>
      <c r="AA353" s="12">
        <v>0</v>
      </c>
      <c r="AB353" s="12">
        <v>0</v>
      </c>
      <c r="AC353" s="12">
        <v>0</v>
      </c>
      <c r="AD353" s="12">
        <v>0</v>
      </c>
      <c r="AE353" s="10">
        <v>5.6465986574028501E-2</v>
      </c>
      <c r="AF353" s="11">
        <v>0.44115137299630602</v>
      </c>
      <c r="AG353" s="12">
        <v>0</v>
      </c>
      <c r="AH353" s="11">
        <v>0.22724923841379499</v>
      </c>
      <c r="AI353" s="12">
        <v>0</v>
      </c>
      <c r="AJ353" s="12">
        <v>0</v>
      </c>
      <c r="AK353" s="12">
        <v>0</v>
      </c>
      <c r="AL353" s="11">
        <v>0.34572604449369898</v>
      </c>
      <c r="AM353" s="11">
        <v>0.35550420791766402</v>
      </c>
      <c r="AN353" s="11">
        <v>0.340516294519707</v>
      </c>
      <c r="AO353" s="11">
        <v>0.51398953269515602</v>
      </c>
      <c r="AP353" s="11">
        <v>0.57445520436114395</v>
      </c>
      <c r="AQ353" s="11">
        <v>0.30363464120057498</v>
      </c>
      <c r="AR353" s="11">
        <v>0.117071167700509</v>
      </c>
      <c r="AS353" s="11">
        <v>0.45434756775819202</v>
      </c>
      <c r="AT353" s="11">
        <v>0.54685411717116605</v>
      </c>
      <c r="AU353" s="11">
        <v>0.20030390588445801</v>
      </c>
      <c r="AV353" s="11">
        <v>0.47175066640466701</v>
      </c>
      <c r="AW353" s="11">
        <v>0.56945622583409194</v>
      </c>
      <c r="AX353" s="11">
        <v>0.19906831652083401</v>
      </c>
      <c r="AY353" s="11">
        <v>0.43962451386586299</v>
      </c>
      <c r="AZ353" s="11">
        <v>0.52870762217798695</v>
      </c>
      <c r="BA353" s="11">
        <v>0.20628991737918301</v>
      </c>
      <c r="BB353" s="12">
        <v>0</v>
      </c>
      <c r="BC353" s="11">
        <v>0.10350198263190701</v>
      </c>
      <c r="BD353" s="12">
        <v>0</v>
      </c>
      <c r="BE353" s="11">
        <v>0.106362179693079</v>
      </c>
      <c r="BF353" s="12">
        <v>0</v>
      </c>
      <c r="BG353" s="11">
        <v>0.10096913042967801</v>
      </c>
      <c r="BH353" s="11">
        <v>6.9870540283401394E-2</v>
      </c>
      <c r="BI353" s="12">
        <v>0</v>
      </c>
      <c r="BJ353" s="11">
        <v>7.2595771581975402E-2</v>
      </c>
      <c r="BK353" s="12">
        <v>0</v>
      </c>
      <c r="BL353" s="11">
        <v>6.6937470203165206E-2</v>
      </c>
      <c r="BM353" s="12">
        <v>0</v>
      </c>
      <c r="BN353" s="11">
        <v>0.24333028617276201</v>
      </c>
      <c r="BO353" s="12">
        <v>0</v>
      </c>
      <c r="BP353" s="12">
        <v>0</v>
      </c>
      <c r="BQ353" s="11">
        <v>0.269305948349499</v>
      </c>
      <c r="BR353" s="12">
        <v>0</v>
      </c>
      <c r="BS353" s="12">
        <v>0</v>
      </c>
      <c r="BT353" s="11">
        <v>0.223348376653351</v>
      </c>
      <c r="BU353" s="12">
        <v>0</v>
      </c>
      <c r="BV353" s="12">
        <v>0</v>
      </c>
      <c r="BW353" s="12">
        <v>0</v>
      </c>
      <c r="BX353" s="12">
        <v>0</v>
      </c>
      <c r="BY353" s="12">
        <v>0</v>
      </c>
      <c r="BZ353" s="12">
        <v>0</v>
      </c>
      <c r="CA353" s="10">
        <v>4.0573479662354403E-2</v>
      </c>
      <c r="CB353" s="12">
        <v>0</v>
      </c>
      <c r="CC353" s="12">
        <v>0</v>
      </c>
      <c r="CD353" s="12">
        <v>2.3988706016569699E-2</v>
      </c>
      <c r="CE353" s="12">
        <v>4.1581991526939303E-2</v>
      </c>
      <c r="CF353" s="11">
        <v>8.3756932617661706E-2</v>
      </c>
      <c r="CG353" s="12">
        <v>8.9292685807474802E-3</v>
      </c>
      <c r="CH353" s="12">
        <v>7.9088328824464503E-3</v>
      </c>
      <c r="CI353" s="12">
        <v>4.9818089506043902E-3</v>
      </c>
      <c r="CJ353" s="12">
        <v>5.5521809978191497E-3</v>
      </c>
      <c r="CK353" s="10">
        <v>5.6388481562122901E-2</v>
      </c>
      <c r="CL353" s="10">
        <v>5.3646011588462897E-2</v>
      </c>
      <c r="CM353" s="10">
        <v>5.9316239376148001E-2</v>
      </c>
      <c r="CN353" s="10">
        <v>5.2640021102136302E-2</v>
      </c>
      <c r="CO353" s="10">
        <v>5.0480043757302397E-2</v>
      </c>
      <c r="CP353" s="11">
        <v>6.4443699413855401E-2</v>
      </c>
      <c r="CQ353" s="10">
        <v>4.2966030098664301E-2</v>
      </c>
      <c r="CR353" s="12">
        <v>1.86732803497437E-2</v>
      </c>
      <c r="CS353" s="12">
        <v>1.4346787783411101E-3</v>
      </c>
      <c r="CT353" s="11">
        <v>0.137212628186684</v>
      </c>
      <c r="CU353" s="12">
        <v>0</v>
      </c>
      <c r="CV353" s="12">
        <v>1.4494468833057999E-2</v>
      </c>
      <c r="CW353" s="11">
        <v>0.55589383856736896</v>
      </c>
      <c r="CX353" s="11">
        <v>0.35704881816020101</v>
      </c>
      <c r="CY353" s="10">
        <v>5.2599542534691103E-2</v>
      </c>
      <c r="CZ353" s="12">
        <v>0</v>
      </c>
      <c r="DA353" s="12">
        <v>0</v>
      </c>
      <c r="DB353" s="12">
        <v>0</v>
      </c>
      <c r="DC353" s="12">
        <v>0</v>
      </c>
      <c r="DD353" s="12">
        <v>0</v>
      </c>
      <c r="DE353" s="12">
        <v>0</v>
      </c>
      <c r="DF353" s="11">
        <v>0.55484004339668003</v>
      </c>
      <c r="DG353" s="11">
        <v>0.395278063060088</v>
      </c>
      <c r="DH353" s="10">
        <v>4.94129849805377E-2</v>
      </c>
      <c r="DI353" s="12">
        <v>0</v>
      </c>
      <c r="DJ353" s="12">
        <v>0</v>
      </c>
      <c r="DK353" s="12">
        <v>0</v>
      </c>
      <c r="DL353" s="12">
        <v>0</v>
      </c>
      <c r="DM353" s="12">
        <v>0</v>
      </c>
      <c r="DN353" s="12">
        <v>0</v>
      </c>
      <c r="DO353" s="11">
        <v>0.56514620312931496</v>
      </c>
      <c r="DP353" s="11">
        <v>0.31931282757311202</v>
      </c>
      <c r="DQ353" s="10">
        <v>5.7966831837297499E-2</v>
      </c>
      <c r="DR353" s="12">
        <v>0</v>
      </c>
      <c r="DS353" s="12">
        <v>0</v>
      </c>
      <c r="DT353" s="12">
        <v>0</v>
      </c>
      <c r="DU353" s="12">
        <v>0</v>
      </c>
      <c r="DV353" s="12">
        <v>0</v>
      </c>
      <c r="DW353" s="12">
        <v>0</v>
      </c>
      <c r="DX353" s="12">
        <v>0</v>
      </c>
      <c r="DY353" s="12">
        <v>0</v>
      </c>
      <c r="DZ353" s="12">
        <v>0</v>
      </c>
      <c r="EA353" s="12">
        <v>0</v>
      </c>
      <c r="EB353" s="10">
        <v>4.2824790794847897E-2</v>
      </c>
      <c r="EC353" s="11">
        <v>0.455302572775652</v>
      </c>
      <c r="ED353" s="12">
        <v>0</v>
      </c>
      <c r="EE353" s="12">
        <v>0</v>
      </c>
      <c r="EF353" s="12">
        <v>0</v>
      </c>
      <c r="EG353" s="12">
        <v>0</v>
      </c>
      <c r="EH353" s="10">
        <v>4.3289279258564503E-2</v>
      </c>
      <c r="EI353" s="11">
        <v>0.47413399813417001</v>
      </c>
      <c r="EJ353" s="12">
        <v>0</v>
      </c>
      <c r="EK353" s="12">
        <v>0</v>
      </c>
      <c r="EL353" s="12">
        <v>0</v>
      </c>
      <c r="EM353" s="12">
        <v>0</v>
      </c>
      <c r="EN353" s="10">
        <v>4.3518351905307499E-2</v>
      </c>
      <c r="EO353" s="11">
        <v>0.44115137299630602</v>
      </c>
      <c r="EP353" s="11">
        <v>0.55589383856736896</v>
      </c>
      <c r="EQ353" s="11">
        <v>0.24285829611486401</v>
      </c>
      <c r="ER353" s="12">
        <v>0</v>
      </c>
      <c r="ES353" s="12">
        <v>0</v>
      </c>
      <c r="ET353" s="12">
        <v>0</v>
      </c>
      <c r="EU353" s="12">
        <v>0</v>
      </c>
      <c r="EV353" s="12">
        <v>0</v>
      </c>
      <c r="EW353" s="11">
        <v>0.55484004339668003</v>
      </c>
      <c r="EX353" s="11">
        <v>0.25801278223850499</v>
      </c>
      <c r="EY353" s="12">
        <v>0</v>
      </c>
      <c r="EZ353" s="12">
        <v>0</v>
      </c>
      <c r="FA353" s="12">
        <v>0</v>
      </c>
      <c r="FB353" s="12">
        <v>0</v>
      </c>
      <c r="FC353" s="12">
        <v>0</v>
      </c>
      <c r="FD353" s="11">
        <v>0.56514620312931496</v>
      </c>
      <c r="FE353" s="11">
        <v>0.230027748652082</v>
      </c>
      <c r="FF353" s="12">
        <v>0</v>
      </c>
      <c r="FG353" s="12">
        <v>0</v>
      </c>
      <c r="FH353" s="12">
        <v>0</v>
      </c>
      <c r="FI353" s="12">
        <v>0</v>
      </c>
      <c r="FJ353" s="12">
        <v>0</v>
      </c>
    </row>
    <row r="354" spans="1:166" x14ac:dyDescent="0.35">
      <c r="A354" s="13" t="s">
        <v>144</v>
      </c>
      <c r="B354" s="10">
        <v>2.24127056941852E-2</v>
      </c>
      <c r="C354" s="10">
        <v>2.1456867757793499E-2</v>
      </c>
      <c r="D354" s="10">
        <v>2.3376780485278199E-2</v>
      </c>
      <c r="E354" s="12">
        <v>4.4784970809370198E-3</v>
      </c>
      <c r="F354" s="10">
        <v>2.9879959329156699E-2</v>
      </c>
      <c r="G354" s="10">
        <v>2.3964979223149999E-2</v>
      </c>
      <c r="H354" s="10">
        <v>3.0667053338497102E-2</v>
      </c>
      <c r="I354" s="11">
        <v>4.8466993651833302E-2</v>
      </c>
      <c r="J354" s="10">
        <v>2.5837594775960999E-2</v>
      </c>
      <c r="K354" s="12">
        <v>3.5523209319274899E-3</v>
      </c>
      <c r="L354" s="12">
        <v>0</v>
      </c>
      <c r="M354" s="11">
        <v>2.8832331260251601E-2</v>
      </c>
      <c r="N354" s="12">
        <v>1.9682101975726299E-3</v>
      </c>
      <c r="O354" s="10">
        <v>2.6243663646612699E-3</v>
      </c>
      <c r="P354" s="10">
        <v>3.1766240502075903E-2</v>
      </c>
      <c r="Q354" s="10">
        <v>2.4916704645024199E-2</v>
      </c>
      <c r="R354" s="10">
        <v>3.9885616934141999E-2</v>
      </c>
      <c r="S354" s="10">
        <v>2.64567387963438E-2</v>
      </c>
      <c r="T354" s="10">
        <v>3.4875394433079701E-2</v>
      </c>
      <c r="U354" s="12">
        <v>0</v>
      </c>
      <c r="V354" s="12">
        <v>0</v>
      </c>
      <c r="W354" s="10">
        <v>2.8300636391067099E-2</v>
      </c>
      <c r="X354" s="12">
        <v>0</v>
      </c>
      <c r="Y354" s="10">
        <v>6.2483036567682303E-3</v>
      </c>
      <c r="Z354" s="10">
        <v>2.831969689022E-2</v>
      </c>
      <c r="AA354" s="10">
        <v>2.2989211942208099E-2</v>
      </c>
      <c r="AB354" s="10">
        <v>2.1515888206276E-2</v>
      </c>
      <c r="AC354" s="11">
        <v>7.0249543607838999E-2</v>
      </c>
      <c r="AD354" s="10">
        <v>1.6337758104717399E-2</v>
      </c>
      <c r="AE354" s="10">
        <v>7.4905605371679302E-3</v>
      </c>
      <c r="AF354" s="12">
        <v>0</v>
      </c>
      <c r="AG354" s="11">
        <v>2.9152883980540001E-2</v>
      </c>
      <c r="AH354" s="12">
        <v>4.1650838442844002E-3</v>
      </c>
      <c r="AI354" s="11">
        <v>2.6689281079333299E-2</v>
      </c>
      <c r="AJ354" s="10">
        <v>2.56403441684168E-2</v>
      </c>
      <c r="AK354" s="10">
        <v>2.76408337274778E-2</v>
      </c>
      <c r="AL354" s="12">
        <v>0</v>
      </c>
      <c r="AM354" s="12">
        <v>0</v>
      </c>
      <c r="AN354" s="12">
        <v>0</v>
      </c>
      <c r="AO354" s="10">
        <v>0</v>
      </c>
      <c r="AP354" s="10">
        <v>0</v>
      </c>
      <c r="AQ354" s="10">
        <v>0</v>
      </c>
      <c r="AR354" s="12">
        <v>0</v>
      </c>
      <c r="AS354" s="12">
        <v>0</v>
      </c>
      <c r="AT354" s="12">
        <v>0</v>
      </c>
      <c r="AU354" s="12">
        <v>0</v>
      </c>
      <c r="AV354" s="12">
        <v>0</v>
      </c>
      <c r="AW354" s="10">
        <v>0</v>
      </c>
      <c r="AX354" s="12">
        <v>0</v>
      </c>
      <c r="AY354" s="12">
        <v>0</v>
      </c>
      <c r="AZ354" s="10">
        <v>0</v>
      </c>
      <c r="BA354" s="12">
        <v>0</v>
      </c>
      <c r="BB354" s="10">
        <v>2.35651386802814E-2</v>
      </c>
      <c r="BC354" s="10">
        <v>2.1411995077758601E-2</v>
      </c>
      <c r="BD354" s="10">
        <v>2.6697523804802899E-2</v>
      </c>
      <c r="BE354" s="10">
        <v>1.70877167885767E-2</v>
      </c>
      <c r="BF354" s="10">
        <v>2.0540070248809199E-2</v>
      </c>
      <c r="BG354" s="10">
        <v>2.5992551900713302E-2</v>
      </c>
      <c r="BH354" s="10">
        <v>2.2970121387086598E-2</v>
      </c>
      <c r="BI354" s="10">
        <v>2.0279094309146699E-2</v>
      </c>
      <c r="BJ354" s="10">
        <v>2.1191966887829799E-2</v>
      </c>
      <c r="BK354" s="10">
        <v>2.25098830496871E-2</v>
      </c>
      <c r="BL354" s="10">
        <v>2.4799681360126901E-2</v>
      </c>
      <c r="BM354" s="10">
        <v>1.81887381861159E-2</v>
      </c>
      <c r="BN354" s="12">
        <v>1.52341049205665E-3</v>
      </c>
      <c r="BO354" s="11">
        <v>3.2461357748320201E-2</v>
      </c>
      <c r="BP354" s="10">
        <v>1.7729664009922801E-2</v>
      </c>
      <c r="BQ354" s="12">
        <v>0</v>
      </c>
      <c r="BR354" s="11">
        <v>3.10526636702734E-2</v>
      </c>
      <c r="BS354" s="10">
        <v>1.6660920032061401E-2</v>
      </c>
      <c r="BT354" s="12">
        <v>3.0186148331135302E-3</v>
      </c>
      <c r="BU354" s="11">
        <v>3.4142501795883899E-2</v>
      </c>
      <c r="BV354" s="10">
        <v>1.8796589862768599E-2</v>
      </c>
      <c r="BW354" s="11">
        <v>3.8786204789106701E-2</v>
      </c>
      <c r="BX354" s="10">
        <v>2.8456188444330701E-2</v>
      </c>
      <c r="BY354" s="10">
        <v>2.7945305782588199E-2</v>
      </c>
      <c r="BZ354" s="11">
        <v>3.60093678183677E-2</v>
      </c>
      <c r="CA354" s="12">
        <v>1.0314656981037101E-2</v>
      </c>
      <c r="CB354" s="10">
        <v>2.14622021032791E-2</v>
      </c>
      <c r="CC354" s="11">
        <v>3.5180796476277101E-2</v>
      </c>
      <c r="CD354" s="10">
        <v>1.5764735651463E-2</v>
      </c>
      <c r="CE354" s="10">
        <v>2.46374298416462E-2</v>
      </c>
      <c r="CF354" s="10">
        <v>2.7914129766560498E-2</v>
      </c>
      <c r="CG354" s="10">
        <v>2.9063795886427799E-2</v>
      </c>
      <c r="CH354" s="10">
        <v>2.83113887065473E-2</v>
      </c>
      <c r="CI354" s="10">
        <v>2.5896752855369999E-2</v>
      </c>
      <c r="CJ354" s="10">
        <v>2.9624771631404201E-2</v>
      </c>
      <c r="CK354" s="10">
        <v>2.35750447725297E-2</v>
      </c>
      <c r="CL354" s="10">
        <v>2.27316545958192E-2</v>
      </c>
      <c r="CM354" s="10">
        <v>2.4475416409722599E-2</v>
      </c>
      <c r="CN354" s="10">
        <v>1.9177739703711599E-2</v>
      </c>
      <c r="CO354" s="12">
        <v>1.49007352932869E-2</v>
      </c>
      <c r="CP354" s="11">
        <v>3.3109130397230097E-2</v>
      </c>
      <c r="CQ354" s="10">
        <v>1.4953385418997701E-2</v>
      </c>
      <c r="CR354" s="10">
        <v>1.6095036147454798E-2</v>
      </c>
      <c r="CS354" s="11">
        <v>3.0198044669565199E-2</v>
      </c>
      <c r="CT354" s="10">
        <v>2.54594650057508E-2</v>
      </c>
      <c r="CU354" s="10">
        <v>2.0370387882398699E-2</v>
      </c>
      <c r="CV354" s="10">
        <v>2.55960178669139E-2</v>
      </c>
      <c r="CW354" s="12">
        <v>0</v>
      </c>
      <c r="CX354" s="12">
        <v>0</v>
      </c>
      <c r="CY354" s="12">
        <v>3.59648123337132E-3</v>
      </c>
      <c r="CZ354" s="10">
        <v>2.57023131031319E-2</v>
      </c>
      <c r="DA354" s="11">
        <v>4.83208226707404E-2</v>
      </c>
      <c r="DB354" s="10">
        <v>3.0712938201883502E-2</v>
      </c>
      <c r="DC354" s="10">
        <v>2.3686941447685801E-2</v>
      </c>
      <c r="DD354" s="10">
        <v>3.02916038742043E-2</v>
      </c>
      <c r="DE354" s="12">
        <v>4.4546207827651004E-3</v>
      </c>
      <c r="DF354" s="10">
        <v>0</v>
      </c>
      <c r="DG354" s="10">
        <v>0</v>
      </c>
      <c r="DH354" s="12">
        <v>0</v>
      </c>
      <c r="DI354" s="10">
        <v>3.5041492465607497E-2</v>
      </c>
      <c r="DJ354" s="10">
        <v>2.6466958117001001E-2</v>
      </c>
      <c r="DK354" s="10">
        <v>3.9657836994968797E-2</v>
      </c>
      <c r="DL354" s="10">
        <v>2.4962730335929099E-2</v>
      </c>
      <c r="DM354" s="10">
        <v>3.2118619037525803E-2</v>
      </c>
      <c r="DN354" s="10">
        <v>2.5841149229841398E-3</v>
      </c>
      <c r="DO354" s="10">
        <v>0</v>
      </c>
      <c r="DP354" s="10">
        <v>0</v>
      </c>
      <c r="DQ354" s="10">
        <v>7.6896568955871604E-3</v>
      </c>
      <c r="DR354" s="10">
        <v>1.60743855642459E-2</v>
      </c>
      <c r="DS354" s="11">
        <v>6.9782547690032296E-2</v>
      </c>
      <c r="DT354" s="10">
        <v>2.17053446982188E-2</v>
      </c>
      <c r="DU354" s="10">
        <v>2.2414003407298301E-2</v>
      </c>
      <c r="DV354" s="10">
        <v>2.87831940265867E-2</v>
      </c>
      <c r="DW354" s="10">
        <v>6.2758676436324304E-3</v>
      </c>
      <c r="DX354" s="12">
        <v>0</v>
      </c>
      <c r="DY354" s="10">
        <v>2.2994106784579599E-2</v>
      </c>
      <c r="DZ354" s="10">
        <v>3.1029369700952599E-2</v>
      </c>
      <c r="EA354" s="11">
        <v>4.0095867105082603E-2</v>
      </c>
      <c r="EB354" s="12">
        <v>2.92813490374262E-3</v>
      </c>
      <c r="EC354" s="12">
        <v>0</v>
      </c>
      <c r="ED354" s="10">
        <v>0</v>
      </c>
      <c r="EE354" s="10">
        <v>2.4830003804341999E-2</v>
      </c>
      <c r="EF354" s="10">
        <v>3.6012384951816197E-2</v>
      </c>
      <c r="EG354" s="10">
        <v>3.12671509564778E-2</v>
      </c>
      <c r="EH354" s="12">
        <v>0</v>
      </c>
      <c r="EI354" s="12">
        <v>0</v>
      </c>
      <c r="EJ354" s="10">
        <v>0</v>
      </c>
      <c r="EK354" s="10">
        <v>2.1203773288174198E-2</v>
      </c>
      <c r="EL354" s="10">
        <v>2.6285595312131999E-2</v>
      </c>
      <c r="EM354" s="11">
        <v>4.99822358509453E-2</v>
      </c>
      <c r="EN354" s="12">
        <v>5.7729771354852397E-3</v>
      </c>
      <c r="EO354" s="12">
        <v>0</v>
      </c>
      <c r="EP354" s="12">
        <v>0</v>
      </c>
      <c r="EQ354" s="12">
        <v>0</v>
      </c>
      <c r="ER354" s="10">
        <v>2.0395339842125399E-2</v>
      </c>
      <c r="ES354" s="11">
        <v>4.1746302875505799E-2</v>
      </c>
      <c r="ET354" s="10">
        <v>2.3354294981907799E-2</v>
      </c>
      <c r="EU354" s="10">
        <v>3.2308155082859301E-2</v>
      </c>
      <c r="EV354" s="12">
        <v>4.4546207827651004E-3</v>
      </c>
      <c r="EW354" s="10">
        <v>0</v>
      </c>
      <c r="EX354" s="12">
        <v>0</v>
      </c>
      <c r="EY354" s="10">
        <v>2.4805610340849899E-2</v>
      </c>
      <c r="EZ354" s="10">
        <v>2.8319649463105501E-2</v>
      </c>
      <c r="FA354" s="10">
        <v>2.6553669448612802E-2</v>
      </c>
      <c r="FB354" s="10">
        <v>3.7798109811367601E-2</v>
      </c>
      <c r="FC354" s="10">
        <v>2.5841149229841398E-3</v>
      </c>
      <c r="FD354" s="10">
        <v>0</v>
      </c>
      <c r="FE354" s="12">
        <v>0</v>
      </c>
      <c r="FF354" s="10">
        <v>1.6350955669484E-2</v>
      </c>
      <c r="FG354" s="11">
        <v>5.5310923352724597E-2</v>
      </c>
      <c r="FH354" s="10">
        <v>2.01479523576427E-2</v>
      </c>
      <c r="FI354" s="10">
        <v>2.7215025079745301E-2</v>
      </c>
      <c r="FJ354" s="10">
        <v>6.2758676436324304E-3</v>
      </c>
    </row>
    <row r="355" spans="1:166" x14ac:dyDescent="0.35">
      <c r="A355" s="13" t="s">
        <v>138</v>
      </c>
      <c r="B355" s="10">
        <v>1.5772442425480499E-2</v>
      </c>
      <c r="C355" s="11">
        <v>2.7968948849125298E-2</v>
      </c>
      <c r="D355" s="12">
        <v>2.7730908525283402E-3</v>
      </c>
      <c r="E355" s="12">
        <v>0</v>
      </c>
      <c r="F355" s="12">
        <v>8.2955709709713098E-4</v>
      </c>
      <c r="G355" s="12">
        <v>0</v>
      </c>
      <c r="H355" s="12">
        <v>3.5974395194143501E-3</v>
      </c>
      <c r="I355" s="11">
        <v>3.3714002068196698E-2</v>
      </c>
      <c r="J355" s="11">
        <v>3.3571638712990501E-2</v>
      </c>
      <c r="K355" s="11">
        <v>3.27076358261955E-2</v>
      </c>
      <c r="L355" s="10">
        <v>8.3557181498378208E-3</v>
      </c>
      <c r="M355" s="10">
        <v>1.38646325826317E-2</v>
      </c>
      <c r="N355" s="10">
        <v>2.18482188612108E-2</v>
      </c>
      <c r="O355" s="10">
        <v>0</v>
      </c>
      <c r="P355" s="10">
        <v>1.72984316065524E-3</v>
      </c>
      <c r="Q355" s="12">
        <v>0</v>
      </c>
      <c r="R355" s="10">
        <v>7.2048661199615701E-3</v>
      </c>
      <c r="S355" s="11">
        <v>6.5301089002812507E-2</v>
      </c>
      <c r="T355" s="11">
        <v>5.6183270493219202E-2</v>
      </c>
      <c r="U355" s="11">
        <v>4.9690472895887697E-2</v>
      </c>
      <c r="V355" s="10">
        <v>1.6237221619806199E-2</v>
      </c>
      <c r="W355" s="11">
        <v>2.5825297621656002E-2</v>
      </c>
      <c r="X355" s="11">
        <v>3.4689813239983797E-2</v>
      </c>
      <c r="Y355" s="10">
        <v>0</v>
      </c>
      <c r="Z355" s="10">
        <v>0</v>
      </c>
      <c r="AA355" s="12">
        <v>0</v>
      </c>
      <c r="AB355" s="12">
        <v>0</v>
      </c>
      <c r="AC355" s="12">
        <v>0</v>
      </c>
      <c r="AD355" s="10">
        <v>9.2476453287807098E-3</v>
      </c>
      <c r="AE355" s="10">
        <v>1.1233137793089199E-2</v>
      </c>
      <c r="AF355" s="10">
        <v>0</v>
      </c>
      <c r="AG355" s="12">
        <v>1.7289044810024699E-3</v>
      </c>
      <c r="AH355" s="10">
        <v>6.24612277151504E-3</v>
      </c>
      <c r="AI355" s="10">
        <v>1.4991460095956701E-2</v>
      </c>
      <c r="AJ355" s="11">
        <v>2.6546281294636799E-2</v>
      </c>
      <c r="AK355" s="12">
        <v>3.2789178652807699E-3</v>
      </c>
      <c r="AL355" s="10">
        <v>1.98654199899038E-2</v>
      </c>
      <c r="AM355" s="11">
        <v>3.5265748587842399E-2</v>
      </c>
      <c r="AN355" s="12">
        <v>0</v>
      </c>
      <c r="AO355" s="10">
        <v>6.5147990985794301E-3</v>
      </c>
      <c r="AP355" s="10">
        <v>0</v>
      </c>
      <c r="AQ355" s="10">
        <v>3.1747711411507798E-2</v>
      </c>
      <c r="AR355" s="10">
        <v>3.2541237491693298E-2</v>
      </c>
      <c r="AS355" s="10">
        <v>1.39177510783719E-2</v>
      </c>
      <c r="AT355" s="10">
        <v>2.9738450428265601E-3</v>
      </c>
      <c r="AU355" s="11">
        <v>3.21872167006182E-2</v>
      </c>
      <c r="AV355" s="10">
        <v>2.6879658182744199E-2</v>
      </c>
      <c r="AW355" s="10">
        <v>5.7478505299405703E-3</v>
      </c>
      <c r="AX355" s="11">
        <v>5.6848432125103203E-2</v>
      </c>
      <c r="AY355" s="10">
        <v>0</v>
      </c>
      <c r="AZ355" s="10">
        <v>0</v>
      </c>
      <c r="BA355" s="10">
        <v>0</v>
      </c>
      <c r="BB355" s="12">
        <v>1.25724044878296E-3</v>
      </c>
      <c r="BC355" s="11">
        <v>2.837666053873E-2</v>
      </c>
      <c r="BD355" s="12">
        <v>2.5413246320111398E-3</v>
      </c>
      <c r="BE355" s="11">
        <v>4.9168036901561601E-2</v>
      </c>
      <c r="BF355" s="12">
        <v>0</v>
      </c>
      <c r="BG355" s="12">
        <v>5.3301979166171399E-3</v>
      </c>
      <c r="BH355" s="11">
        <v>1.9783045329381299E-2</v>
      </c>
      <c r="BI355" s="12">
        <v>4.2112001815446299E-4</v>
      </c>
      <c r="BJ355" s="11">
        <v>3.4789054777888101E-2</v>
      </c>
      <c r="BK355" s="12">
        <v>8.5814382870963402E-4</v>
      </c>
      <c r="BL355" s="12">
        <v>3.5336539267219599E-3</v>
      </c>
      <c r="BM355" s="12">
        <v>0</v>
      </c>
      <c r="BN355" s="10">
        <v>2.31310038665326E-2</v>
      </c>
      <c r="BO355" s="10">
        <v>1.5658048029247699E-2</v>
      </c>
      <c r="BP355" s="12">
        <v>4.3962080579886399E-4</v>
      </c>
      <c r="BQ355" s="11">
        <v>3.9362505518258803E-2</v>
      </c>
      <c r="BR355" s="11">
        <v>2.7377104513156801E-2</v>
      </c>
      <c r="BS355" s="12">
        <v>9.0768539613105101E-4</v>
      </c>
      <c r="BT355" s="10">
        <v>6.1389045399358501E-3</v>
      </c>
      <c r="BU355" s="12">
        <v>2.6929439477020299E-3</v>
      </c>
      <c r="BV355" s="12">
        <v>0</v>
      </c>
      <c r="BW355" s="10">
        <v>8.91590064076489E-3</v>
      </c>
      <c r="BX355" s="10">
        <v>2.1469822644208499E-2</v>
      </c>
      <c r="BY355" s="11">
        <v>2.3924480473333998E-2</v>
      </c>
      <c r="BZ355" s="10">
        <v>1.10248745278872E-2</v>
      </c>
      <c r="CA355" s="10">
        <v>1.5862744348475399E-2</v>
      </c>
      <c r="CB355" s="10">
        <v>2.0952778962089798E-2</v>
      </c>
      <c r="CC355" s="10">
        <v>1.11736626660281E-2</v>
      </c>
      <c r="CD355" s="11">
        <v>2.65375163344462E-2</v>
      </c>
      <c r="CE355" s="10">
        <v>1.7331794597943199E-2</v>
      </c>
      <c r="CF355" s="10">
        <v>1.2032706551602599E-2</v>
      </c>
      <c r="CG355" s="11">
        <v>2.58108601281275E-2</v>
      </c>
      <c r="CH355" s="10">
        <v>1.8889903642735701E-2</v>
      </c>
      <c r="CI355" s="10">
        <v>1.35330923754574E-2</v>
      </c>
      <c r="CJ355" s="10">
        <v>1.51041817472492E-2</v>
      </c>
      <c r="CK355" s="10">
        <v>1.6677367185005499E-2</v>
      </c>
      <c r="CL355" s="10">
        <v>1.47340826911971E-2</v>
      </c>
      <c r="CM355" s="10">
        <v>1.87519446338986E-2</v>
      </c>
      <c r="CN355" s="10">
        <v>1.32538995359391E-2</v>
      </c>
      <c r="CO355" s="10">
        <v>1.57784258171422E-2</v>
      </c>
      <c r="CP355" s="10">
        <v>1.4887105577983501E-2</v>
      </c>
      <c r="CQ355" s="10">
        <v>1.9016810805263198E-2</v>
      </c>
      <c r="CR355" s="11">
        <v>3.0756426579816701E-2</v>
      </c>
      <c r="CS355" s="12">
        <v>8.4303278435994694E-3</v>
      </c>
      <c r="CT355" s="10">
        <v>1.4601316182039E-2</v>
      </c>
      <c r="CU355" s="10">
        <v>1.6582248716959801E-2</v>
      </c>
      <c r="CV355" s="10">
        <v>2.6586797820761E-2</v>
      </c>
      <c r="CW355" s="10">
        <v>3.80421475435075E-3</v>
      </c>
      <c r="CX355" s="10">
        <v>1.2801455006132501E-2</v>
      </c>
      <c r="CY355" s="11">
        <v>3.3114237336948203E-2</v>
      </c>
      <c r="CZ355" s="11">
        <v>3.3395862775482003E-2</v>
      </c>
      <c r="DA355" s="11">
        <v>3.3612324444156801E-2</v>
      </c>
      <c r="DB355" s="12">
        <v>3.6028221044011499E-3</v>
      </c>
      <c r="DC355" s="12">
        <v>0</v>
      </c>
      <c r="DD355" s="12">
        <v>8.40985581656425E-4</v>
      </c>
      <c r="DE355" s="12">
        <v>0</v>
      </c>
      <c r="DF355" s="10">
        <v>7.3913272187422696E-3</v>
      </c>
      <c r="DG355" s="10">
        <v>2.4880332210761299E-2</v>
      </c>
      <c r="DH355" s="11">
        <v>4.9690472895887697E-2</v>
      </c>
      <c r="DI355" s="11">
        <v>5.6450849708926998E-2</v>
      </c>
      <c r="DJ355" s="11">
        <v>6.5326312548802806E-2</v>
      </c>
      <c r="DK355" s="10">
        <v>7.1637203613472396E-3</v>
      </c>
      <c r="DL355" s="12">
        <v>0</v>
      </c>
      <c r="DM355" s="10">
        <v>1.7490320728423801E-3</v>
      </c>
      <c r="DN355" s="10">
        <v>0</v>
      </c>
      <c r="DO355" s="10">
        <v>0</v>
      </c>
      <c r="DP355" s="10">
        <v>0</v>
      </c>
      <c r="DQ355" s="10">
        <v>1.15317104856305E-2</v>
      </c>
      <c r="DR355" s="10">
        <v>9.0985688258720006E-3</v>
      </c>
      <c r="DS355" s="12">
        <v>0</v>
      </c>
      <c r="DT355" s="12">
        <v>0</v>
      </c>
      <c r="DU355" s="12">
        <v>0</v>
      </c>
      <c r="DV355" s="10">
        <v>0</v>
      </c>
      <c r="DW355" s="10">
        <v>0</v>
      </c>
      <c r="DX355" s="10">
        <v>0</v>
      </c>
      <c r="DY355" s="12">
        <v>4.1307676798005901E-4</v>
      </c>
      <c r="DZ355" s="12">
        <v>2.8371669522619701E-3</v>
      </c>
      <c r="EA355" s="11">
        <v>3.6430653191627201E-2</v>
      </c>
      <c r="EB355" s="11">
        <v>3.02096102186203E-2</v>
      </c>
      <c r="EC355" s="10">
        <v>8.3557181498378208E-3</v>
      </c>
      <c r="ED355" s="10">
        <v>0</v>
      </c>
      <c r="EE355" s="12">
        <v>8.2084614079696596E-4</v>
      </c>
      <c r="EF355" s="10">
        <v>5.7977704972683097E-3</v>
      </c>
      <c r="EG355" s="11">
        <v>6.4016263222910097E-2</v>
      </c>
      <c r="EH355" s="11">
        <v>4.7682880063671503E-2</v>
      </c>
      <c r="EI355" s="10">
        <v>1.6237221619806199E-2</v>
      </c>
      <c r="EJ355" s="10">
        <v>0</v>
      </c>
      <c r="EK355" s="12">
        <v>0</v>
      </c>
      <c r="EL355" s="12">
        <v>0</v>
      </c>
      <c r="EM355" s="12">
        <v>3.8653151478588001E-3</v>
      </c>
      <c r="EN355" s="10">
        <v>1.11404948833588E-2</v>
      </c>
      <c r="EO355" s="10">
        <v>0</v>
      </c>
      <c r="EP355" s="10">
        <v>3.80421475435075E-3</v>
      </c>
      <c r="EQ355" s="11">
        <v>2.7726662603758102E-2</v>
      </c>
      <c r="ER355" s="11">
        <v>3.10274607991959E-2</v>
      </c>
      <c r="ES355" s="11">
        <v>2.8293544984538999E-2</v>
      </c>
      <c r="ET355" s="12">
        <v>0</v>
      </c>
      <c r="EU355" s="12">
        <v>7.41236721118501E-4</v>
      </c>
      <c r="EV355" s="12">
        <v>0</v>
      </c>
      <c r="EW355" s="10">
        <v>7.3913272187422696E-3</v>
      </c>
      <c r="EX355" s="11">
        <v>4.8898606286132303E-2</v>
      </c>
      <c r="EY355" s="11">
        <v>4.8634899656599499E-2</v>
      </c>
      <c r="EZ355" s="11">
        <v>5.4316438089795901E-2</v>
      </c>
      <c r="FA355" s="12">
        <v>0</v>
      </c>
      <c r="FB355" s="10">
        <v>1.5165624835903899E-3</v>
      </c>
      <c r="FC355" s="10">
        <v>0</v>
      </c>
      <c r="FD355" s="10">
        <v>0</v>
      </c>
      <c r="FE355" s="10">
        <v>0</v>
      </c>
      <c r="FF355" s="10">
        <v>1.36938279632117E-2</v>
      </c>
      <c r="FG355" s="12">
        <v>0</v>
      </c>
      <c r="FH355" s="12">
        <v>0</v>
      </c>
      <c r="FI355" s="10">
        <v>0</v>
      </c>
      <c r="FJ355" s="10">
        <v>0</v>
      </c>
    </row>
    <row r="356" spans="1:166" x14ac:dyDescent="0.35">
      <c r="A356" s="13" t="s">
        <v>143</v>
      </c>
      <c r="B356" s="10">
        <v>7.3899315555448599E-3</v>
      </c>
      <c r="C356" s="11">
        <v>1.2121408420195399E-2</v>
      </c>
      <c r="D356" s="12">
        <v>1.3867146404452899E-3</v>
      </c>
      <c r="E356" s="10">
        <v>1.0774578874532699E-3</v>
      </c>
      <c r="F356" s="10">
        <v>6.2166026654348304E-3</v>
      </c>
      <c r="G356" s="10">
        <v>3.60153380597119E-3</v>
      </c>
      <c r="H356" s="10">
        <v>1.2245311682186E-2</v>
      </c>
      <c r="I356" s="11">
        <v>1.8863010593423199E-2</v>
      </c>
      <c r="J356" s="10">
        <v>7.4467927261040604E-3</v>
      </c>
      <c r="K356" s="10">
        <v>4.3990481671211902E-3</v>
      </c>
      <c r="L356" s="10">
        <v>0</v>
      </c>
      <c r="M356" s="11">
        <v>8.9450550602062605E-3</v>
      </c>
      <c r="N356" s="12">
        <v>2.4373505739086298E-3</v>
      </c>
      <c r="O356" s="10">
        <v>2.2062522946513798E-3</v>
      </c>
      <c r="P356" s="10">
        <v>5.6145344163949498E-3</v>
      </c>
      <c r="Q356" s="10">
        <v>7.1143296824363001E-3</v>
      </c>
      <c r="R356" s="11">
        <v>2.4524618354588499E-2</v>
      </c>
      <c r="S356" s="11">
        <v>3.2503327261654703E-2</v>
      </c>
      <c r="T356" s="10">
        <v>1.43233538782821E-2</v>
      </c>
      <c r="U356" s="10">
        <v>0</v>
      </c>
      <c r="V356" s="10">
        <v>0</v>
      </c>
      <c r="W356" s="11">
        <v>1.5987588501726699E-2</v>
      </c>
      <c r="X356" s="10">
        <v>0</v>
      </c>
      <c r="Y356" s="10">
        <v>0</v>
      </c>
      <c r="Z356" s="10">
        <v>6.8141587653933796E-3</v>
      </c>
      <c r="AA356" s="10">
        <v>0</v>
      </c>
      <c r="AB356" s="10">
        <v>0</v>
      </c>
      <c r="AC356" s="10">
        <v>4.3212284298628102E-3</v>
      </c>
      <c r="AD356" s="10">
        <v>0</v>
      </c>
      <c r="AE356" s="10">
        <v>0</v>
      </c>
      <c r="AF356" s="10">
        <v>0</v>
      </c>
      <c r="AG356" s="12">
        <v>1.80363811322777E-3</v>
      </c>
      <c r="AH356" s="10">
        <v>0</v>
      </c>
      <c r="AI356" s="11">
        <v>8.8000067075409798E-3</v>
      </c>
      <c r="AJ356" s="11">
        <v>1.4484736878096699E-2</v>
      </c>
      <c r="AK356" s="12">
        <v>1.6396590124181599E-3</v>
      </c>
      <c r="AL356" s="12">
        <v>0</v>
      </c>
      <c r="AM356" s="10">
        <v>0</v>
      </c>
      <c r="AN356" s="10">
        <v>0</v>
      </c>
      <c r="AO356" s="10">
        <v>0</v>
      </c>
      <c r="AP356" s="10">
        <v>0</v>
      </c>
      <c r="AQ356" s="10">
        <v>0</v>
      </c>
      <c r="AR356" s="10">
        <v>0</v>
      </c>
      <c r="AS356" s="10">
        <v>0</v>
      </c>
      <c r="AT356" s="10">
        <v>0</v>
      </c>
      <c r="AU356" s="10">
        <v>0</v>
      </c>
      <c r="AV356" s="10">
        <v>0</v>
      </c>
      <c r="AW356" s="10">
        <v>0</v>
      </c>
      <c r="AX356" s="10">
        <v>0</v>
      </c>
      <c r="AY356" s="10">
        <v>0</v>
      </c>
      <c r="AZ356" s="10">
        <v>0</v>
      </c>
      <c r="BA356" s="10">
        <v>0</v>
      </c>
      <c r="BB356" s="10">
        <v>6.2798353888358603E-3</v>
      </c>
      <c r="BC356" s="10">
        <v>8.3538791626360607E-3</v>
      </c>
      <c r="BD356" s="10">
        <v>1.1082078733740799E-2</v>
      </c>
      <c r="BE356" s="11">
        <v>1.29879007574477E-2</v>
      </c>
      <c r="BF356" s="12">
        <v>1.5812032334097401E-3</v>
      </c>
      <c r="BG356" s="12">
        <v>1.20737390427697E-3</v>
      </c>
      <c r="BH356" s="10">
        <v>8.3751927013528196E-3</v>
      </c>
      <c r="BI356" s="10">
        <v>3.61866277947177E-3</v>
      </c>
      <c r="BJ356" s="11">
        <v>1.42327815649789E-2</v>
      </c>
      <c r="BK356" s="10">
        <v>3.7284265147147101E-3</v>
      </c>
      <c r="BL356" s="12">
        <v>8.0042835268257103E-4</v>
      </c>
      <c r="BM356" s="10">
        <v>3.52437448316294E-3</v>
      </c>
      <c r="BN356" s="10">
        <v>4.2275821077416703E-3</v>
      </c>
      <c r="BO356" s="10">
        <v>9.4098401444855703E-3</v>
      </c>
      <c r="BP356" s="10">
        <v>2.8523545967801701E-3</v>
      </c>
      <c r="BQ356" s="10">
        <v>3.4888993906434201E-3</v>
      </c>
      <c r="BR356" s="11">
        <v>1.6506795557587502E-2</v>
      </c>
      <c r="BS356" s="10">
        <v>2.74950536062399E-3</v>
      </c>
      <c r="BT356" s="10">
        <v>0</v>
      </c>
      <c r="BU356" s="12">
        <v>1.55803041698958E-3</v>
      </c>
      <c r="BV356" s="10">
        <v>2.9588912241685799E-3</v>
      </c>
      <c r="BW356" s="11">
        <v>1.66148181658579E-2</v>
      </c>
      <c r="BX356" s="10">
        <v>3.5641550272761998E-3</v>
      </c>
      <c r="BY356" s="10">
        <v>4.1631718802092096E-3</v>
      </c>
      <c r="BZ356" s="11">
        <v>1.17246055195354E-2</v>
      </c>
      <c r="CA356" s="12">
        <v>0</v>
      </c>
      <c r="CB356" s="10">
        <v>6.5092914842582901E-3</v>
      </c>
      <c r="CC356" s="11">
        <v>1.3554999904115499E-2</v>
      </c>
      <c r="CD356" s="10">
        <v>6.5445157501675798E-3</v>
      </c>
      <c r="CE356" s="10">
        <v>7.2154765480526104E-3</v>
      </c>
      <c r="CF356" s="10">
        <v>7.5721649840851E-3</v>
      </c>
      <c r="CG356" s="10">
        <v>1.4005305551990799E-2</v>
      </c>
      <c r="CH356" s="11">
        <v>1.17605857925299E-2</v>
      </c>
      <c r="CI356" s="12">
        <v>3.3855963677700898E-3</v>
      </c>
      <c r="CJ356" s="12">
        <v>1.4326541725160401E-3</v>
      </c>
      <c r="CK356" s="10">
        <v>8.1467607227903704E-3</v>
      </c>
      <c r="CL356" s="10">
        <v>6.8716354664327701E-3</v>
      </c>
      <c r="CM356" s="10">
        <v>9.5080364957315106E-3</v>
      </c>
      <c r="CN356" s="10">
        <v>5.2835611665145703E-3</v>
      </c>
      <c r="CO356" s="10">
        <v>8.5577915085694005E-3</v>
      </c>
      <c r="CP356" s="10">
        <v>5.8950732891817001E-3</v>
      </c>
      <c r="CQ356" s="10">
        <v>7.92882957164108E-3</v>
      </c>
      <c r="CR356" s="10">
        <v>1.05372374715557E-2</v>
      </c>
      <c r="CS356" s="10">
        <v>7.1326508049556897E-3</v>
      </c>
      <c r="CT356" s="10">
        <v>6.8031445850024099E-3</v>
      </c>
      <c r="CU356" s="10">
        <v>7.7951601180498301E-3</v>
      </c>
      <c r="CV356" s="10">
        <v>5.3352972566129099E-3</v>
      </c>
      <c r="CW356" s="10">
        <v>0</v>
      </c>
      <c r="CX356" s="10">
        <v>0</v>
      </c>
      <c r="CY356" s="10">
        <v>4.4537344685136203E-3</v>
      </c>
      <c r="CZ356" s="10">
        <v>7.4078024645903903E-3</v>
      </c>
      <c r="DA356" s="11">
        <v>1.8806121883044001E-2</v>
      </c>
      <c r="DB356" s="10">
        <v>1.2263633444223499E-2</v>
      </c>
      <c r="DC356" s="10">
        <v>3.5597493988850501E-3</v>
      </c>
      <c r="DD356" s="10">
        <v>6.30224637558065E-3</v>
      </c>
      <c r="DE356" s="10">
        <v>1.07171361536297E-3</v>
      </c>
      <c r="DF356" s="10">
        <v>0</v>
      </c>
      <c r="DG356" s="10">
        <v>0</v>
      </c>
      <c r="DH356" s="10">
        <v>0</v>
      </c>
      <c r="DI356" s="10">
        <v>1.43915704801888E-2</v>
      </c>
      <c r="DJ356" s="11">
        <v>3.2515882169735701E-2</v>
      </c>
      <c r="DK356" s="11">
        <v>2.4384562452074099E-2</v>
      </c>
      <c r="DL356" s="10">
        <v>7.1274711449059299E-3</v>
      </c>
      <c r="DM356" s="10">
        <v>5.6768156742212699E-3</v>
      </c>
      <c r="DN356" s="10">
        <v>2.17241371298115E-3</v>
      </c>
      <c r="DO356" s="10">
        <v>0</v>
      </c>
      <c r="DP356" s="10">
        <v>0</v>
      </c>
      <c r="DQ356" s="10">
        <v>0</v>
      </c>
      <c r="DR356" s="10">
        <v>0</v>
      </c>
      <c r="DS356" s="10">
        <v>4.2925023210083398E-3</v>
      </c>
      <c r="DT356" s="10">
        <v>0</v>
      </c>
      <c r="DU356" s="10">
        <v>0</v>
      </c>
      <c r="DV356" s="10">
        <v>6.9256833726923797E-3</v>
      </c>
      <c r="DW356" s="10">
        <v>0</v>
      </c>
      <c r="DX356" s="10">
        <v>0</v>
      </c>
      <c r="DY356" s="10">
        <v>5.1003270070898504E-3</v>
      </c>
      <c r="DZ356" s="10">
        <v>8.9440865953917797E-3</v>
      </c>
      <c r="EA356" s="11">
        <v>1.4705990184342699E-2</v>
      </c>
      <c r="EB356" s="10">
        <v>3.6260818569687401E-3</v>
      </c>
      <c r="EC356" s="10">
        <v>0</v>
      </c>
      <c r="ED356" s="10">
        <v>0</v>
      </c>
      <c r="EE356" s="10">
        <v>6.6480109409077504E-3</v>
      </c>
      <c r="EF356" s="11">
        <v>1.8277303472195298E-2</v>
      </c>
      <c r="EG356" s="11">
        <v>2.49293375840524E-2</v>
      </c>
      <c r="EH356" s="10">
        <v>0</v>
      </c>
      <c r="EI356" s="10">
        <v>0</v>
      </c>
      <c r="EJ356" s="10">
        <v>0</v>
      </c>
      <c r="EK356" s="10">
        <v>3.5441086487599301E-3</v>
      </c>
      <c r="EL356" s="10">
        <v>0</v>
      </c>
      <c r="EM356" s="10">
        <v>2.6531523129320399E-3</v>
      </c>
      <c r="EN356" s="10">
        <v>0</v>
      </c>
      <c r="EO356" s="10">
        <v>0</v>
      </c>
      <c r="EP356" s="10">
        <v>0</v>
      </c>
      <c r="EQ356" s="10">
        <v>0</v>
      </c>
      <c r="ER356" s="10">
        <v>6.0689937830178198E-3</v>
      </c>
      <c r="ES356" s="11">
        <v>1.7919365152737E-2</v>
      </c>
      <c r="ET356" s="10">
        <v>7.0174116655158303E-3</v>
      </c>
      <c r="EU356" s="10">
        <v>5.5547402250527801E-3</v>
      </c>
      <c r="EV356" s="10">
        <v>1.07171361536297E-3</v>
      </c>
      <c r="EW356" s="10">
        <v>0</v>
      </c>
      <c r="EX356" s="10">
        <v>0</v>
      </c>
      <c r="EY356" s="10">
        <v>6.3851209481920199E-3</v>
      </c>
      <c r="EZ356" s="11">
        <v>3.1717165119427501E-2</v>
      </c>
      <c r="FA356" s="10">
        <v>1.39634021875182E-2</v>
      </c>
      <c r="FB356" s="10">
        <v>4.9222914842212296E-3</v>
      </c>
      <c r="FC356" s="10">
        <v>2.17241371298115E-3</v>
      </c>
      <c r="FD356" s="10">
        <v>0</v>
      </c>
      <c r="FE356" s="10">
        <v>0</v>
      </c>
      <c r="FF356" s="10">
        <v>0</v>
      </c>
      <c r="FG356" s="10">
        <v>2.9342172760862999E-3</v>
      </c>
      <c r="FH356" s="10">
        <v>0</v>
      </c>
      <c r="FI356" s="10">
        <v>6.1947648892508901E-3</v>
      </c>
      <c r="FJ356" s="10">
        <v>0</v>
      </c>
    </row>
    <row r="357" spans="1:166" x14ac:dyDescent="0.35">
      <c r="A357" s="13" t="s">
        <v>139</v>
      </c>
      <c r="B357" s="10">
        <v>7.8227361191173204E-3</v>
      </c>
      <c r="C357" s="12">
        <v>2.9878301763468602E-3</v>
      </c>
      <c r="D357" s="11">
        <v>1.20776269943937E-2</v>
      </c>
      <c r="E357" s="10">
        <v>0</v>
      </c>
      <c r="F357" s="10">
        <v>6.0261604444141902E-4</v>
      </c>
      <c r="G357" s="10">
        <v>1.2028798791698899E-3</v>
      </c>
      <c r="H357" s="10">
        <v>4.84506930861393E-3</v>
      </c>
      <c r="I357" s="10">
        <v>4.4456909706081299E-3</v>
      </c>
      <c r="J357" s="11">
        <v>3.5805295343030598E-2</v>
      </c>
      <c r="K357" s="10">
        <v>5.2269513495748201E-3</v>
      </c>
      <c r="L357" s="10">
        <v>2.3700081729708801E-3</v>
      </c>
      <c r="M357" s="10">
        <v>9.0378638356641006E-3</v>
      </c>
      <c r="N357" s="10">
        <v>3.95293516685214E-3</v>
      </c>
      <c r="O357" s="10">
        <v>0</v>
      </c>
      <c r="P357" s="10">
        <v>1.25661180722325E-3</v>
      </c>
      <c r="Q357" s="10">
        <v>0</v>
      </c>
      <c r="R357" s="10">
        <v>0</v>
      </c>
      <c r="S357" s="10">
        <v>0</v>
      </c>
      <c r="T357" s="11">
        <v>1.87025153063245E-2</v>
      </c>
      <c r="U357" s="10">
        <v>0</v>
      </c>
      <c r="V357" s="10">
        <v>0</v>
      </c>
      <c r="W357" s="12">
        <v>3.9408126280844396E-3</v>
      </c>
      <c r="X357" s="12">
        <v>0</v>
      </c>
      <c r="Y357" s="10">
        <v>0</v>
      </c>
      <c r="Z357" s="10">
        <v>0</v>
      </c>
      <c r="AA357" s="10">
        <v>2.43614611543989E-3</v>
      </c>
      <c r="AB357" s="10">
        <v>9.6955960033610292E-3</v>
      </c>
      <c r="AC357" s="10">
        <v>9.2270420510525697E-3</v>
      </c>
      <c r="AD357" s="11">
        <v>5.2774330457168797E-2</v>
      </c>
      <c r="AE357" s="10">
        <v>7.28971639806661E-3</v>
      </c>
      <c r="AF357" s="10">
        <v>5.0377413525316602E-3</v>
      </c>
      <c r="AG357" s="11">
        <v>1.38177274902528E-2</v>
      </c>
      <c r="AH357" s="10">
        <v>6.2899393467068E-3</v>
      </c>
      <c r="AI357" s="10">
        <v>9.0146467851315599E-3</v>
      </c>
      <c r="AJ357" s="12">
        <v>3.5703717291397001E-3</v>
      </c>
      <c r="AK357" s="11">
        <v>1.36693603602017E-2</v>
      </c>
      <c r="AL357" s="10">
        <v>1.57616250231382E-3</v>
      </c>
      <c r="AM357" s="10">
        <v>0</v>
      </c>
      <c r="AN357" s="10">
        <v>3.3512815737180902E-3</v>
      </c>
      <c r="AO357" s="10">
        <v>0</v>
      </c>
      <c r="AP357" s="10">
        <v>0</v>
      </c>
      <c r="AQ357" s="10">
        <v>6.1086710479211596E-3</v>
      </c>
      <c r="AR357" s="10">
        <v>0</v>
      </c>
      <c r="AS357" s="10">
        <v>2.32338334702462E-3</v>
      </c>
      <c r="AT357" s="10">
        <v>0</v>
      </c>
      <c r="AU357" s="10">
        <v>2.7252999123824201E-3</v>
      </c>
      <c r="AV357" s="10">
        <v>0</v>
      </c>
      <c r="AW357" s="10">
        <v>0</v>
      </c>
      <c r="AX357" s="10">
        <v>0</v>
      </c>
      <c r="AY357" s="10">
        <v>4.9490422606849804E-3</v>
      </c>
      <c r="AZ357" s="10">
        <v>0</v>
      </c>
      <c r="BA357" s="10">
        <v>5.7415637934959502E-3</v>
      </c>
      <c r="BB357" s="12">
        <v>1.9196390459487601E-3</v>
      </c>
      <c r="BC357" s="11">
        <v>1.2948667068844901E-2</v>
      </c>
      <c r="BD357" s="12">
        <v>2.7559269802173499E-4</v>
      </c>
      <c r="BE357" s="10">
        <v>5.2490308544437701E-3</v>
      </c>
      <c r="BF357" s="10">
        <v>3.53651954958449E-3</v>
      </c>
      <c r="BG357" s="11">
        <v>1.9953505335108802E-2</v>
      </c>
      <c r="BH357" s="11">
        <v>9.7865399635793798E-3</v>
      </c>
      <c r="BI357" s="12">
        <v>3.0591466273192198E-4</v>
      </c>
      <c r="BJ357" s="12">
        <v>3.5826404275987002E-3</v>
      </c>
      <c r="BK357" s="10">
        <v>6.2338233429430102E-4</v>
      </c>
      <c r="BL357" s="11">
        <v>1.53901030740883E-2</v>
      </c>
      <c r="BM357" s="10">
        <v>0</v>
      </c>
      <c r="BN357" s="10">
        <v>4.6533365267450999E-3</v>
      </c>
      <c r="BO357" s="11">
        <v>1.16530672393695E-2</v>
      </c>
      <c r="BP357" s="12">
        <v>3.1935420957967099E-4</v>
      </c>
      <c r="BQ357" s="10">
        <v>0</v>
      </c>
      <c r="BR357" s="10">
        <v>5.4031803992419204E-3</v>
      </c>
      <c r="BS357" s="10">
        <v>6.5937086781344301E-4</v>
      </c>
      <c r="BT357" s="10">
        <v>7.1809609343223202E-3</v>
      </c>
      <c r="BU357" s="11">
        <v>1.7903704313092302E-2</v>
      </c>
      <c r="BV357" s="10">
        <v>0</v>
      </c>
      <c r="BW357" s="10">
        <v>1.18787559298212E-2</v>
      </c>
      <c r="BX357" s="10">
        <v>9.7202193241408101E-3</v>
      </c>
      <c r="BY357" s="10">
        <v>1.0232041477331401E-2</v>
      </c>
      <c r="BZ357" s="10">
        <v>9.9827638935841498E-3</v>
      </c>
      <c r="CA357" s="12">
        <v>0</v>
      </c>
      <c r="CB357" s="12">
        <v>3.3415194146409299E-3</v>
      </c>
      <c r="CC357" s="11">
        <v>1.7279232851553701E-2</v>
      </c>
      <c r="CD357" s="10">
        <v>1.03715385779385E-2</v>
      </c>
      <c r="CE357" s="10">
        <v>8.3941446203599501E-3</v>
      </c>
      <c r="CF357" s="10">
        <v>6.4159394601855796E-3</v>
      </c>
      <c r="CG357" s="10">
        <v>1.4094884512877401E-2</v>
      </c>
      <c r="CH357" s="11">
        <v>1.18796264008042E-2</v>
      </c>
      <c r="CI357" s="12">
        <v>3.2343329047199599E-3</v>
      </c>
      <c r="CJ357" s="10">
        <v>4.7950730635459501E-3</v>
      </c>
      <c r="CK357" s="10">
        <v>9.1518402314977702E-3</v>
      </c>
      <c r="CL357" s="10">
        <v>9.8835409372726897E-3</v>
      </c>
      <c r="CM357" s="10">
        <v>8.3707040734229705E-3</v>
      </c>
      <c r="CN357" s="10">
        <v>4.1236377394317696E-3</v>
      </c>
      <c r="CO357" s="10">
        <v>6.6178257448256403E-3</v>
      </c>
      <c r="CP357" s="10">
        <v>8.5793915684651001E-3</v>
      </c>
      <c r="CQ357" s="10">
        <v>1.01683692973959E-2</v>
      </c>
      <c r="CR357" s="10">
        <v>1.0567486176437201E-2</v>
      </c>
      <c r="CS357" s="10">
        <v>7.4290693549272299E-3</v>
      </c>
      <c r="CT357" s="12">
        <v>3.7492689571820099E-3</v>
      </c>
      <c r="CU357" s="11">
        <v>1.059166463672E-2</v>
      </c>
      <c r="CV357" s="10">
        <v>8.4903759097273608E-3</v>
      </c>
      <c r="CW357" s="10">
        <v>0</v>
      </c>
      <c r="CX357" s="10">
        <v>4.6849427712276903E-3</v>
      </c>
      <c r="CY357" s="10">
        <v>5.2919296416978302E-3</v>
      </c>
      <c r="CZ357" s="11">
        <v>3.5617824322908699E-2</v>
      </c>
      <c r="DA357" s="10">
        <v>4.4322832685443703E-3</v>
      </c>
      <c r="DB357" s="10">
        <v>4.8523186305774397E-3</v>
      </c>
      <c r="DC357" s="10">
        <v>1.1889242632421399E-3</v>
      </c>
      <c r="DD357" s="10">
        <v>6.1091805063626797E-4</v>
      </c>
      <c r="DE357" s="10">
        <v>0</v>
      </c>
      <c r="DF357" s="10">
        <v>0</v>
      </c>
      <c r="DG357" s="10">
        <v>0</v>
      </c>
      <c r="DH357" s="10">
        <v>0</v>
      </c>
      <c r="DI357" s="11">
        <v>1.8791588162594599E-2</v>
      </c>
      <c r="DJ357" s="10">
        <v>0</v>
      </c>
      <c r="DK357" s="10">
        <v>0</v>
      </c>
      <c r="DL357" s="10">
        <v>0</v>
      </c>
      <c r="DM357" s="10">
        <v>1.27055122911454E-3</v>
      </c>
      <c r="DN357" s="10">
        <v>0</v>
      </c>
      <c r="DO357" s="10">
        <v>0</v>
      </c>
      <c r="DP357" s="10">
        <v>9.9878757892039004E-3</v>
      </c>
      <c r="DQ357" s="10">
        <v>7.4834743927537197E-3</v>
      </c>
      <c r="DR357" s="11">
        <v>5.19235827967435E-2</v>
      </c>
      <c r="DS357" s="10">
        <v>9.1657037027876205E-3</v>
      </c>
      <c r="DT357" s="10">
        <v>9.7809698251842894E-3</v>
      </c>
      <c r="DU357" s="10">
        <v>2.3751917842774698E-3</v>
      </c>
      <c r="DV357" s="10">
        <v>0</v>
      </c>
      <c r="DW357" s="10">
        <v>0</v>
      </c>
      <c r="DX357" s="10">
        <v>0</v>
      </c>
      <c r="DY357" s="12">
        <v>3.0007179595215098E-4</v>
      </c>
      <c r="DZ357" s="10">
        <v>3.7645566989016901E-3</v>
      </c>
      <c r="EA357" s="11">
        <v>1.4817265437015901E-2</v>
      </c>
      <c r="EB357" s="11">
        <v>1.79811785051339E-2</v>
      </c>
      <c r="EC357" s="10">
        <v>2.3700081729708801E-3</v>
      </c>
      <c r="ED357" s="10">
        <v>0</v>
      </c>
      <c r="EE357" s="10">
        <v>5.9628813519047399E-4</v>
      </c>
      <c r="EF357" s="10">
        <v>0</v>
      </c>
      <c r="EG357" s="10">
        <v>7.8112310396257004E-3</v>
      </c>
      <c r="EH357" s="10">
        <v>4.7435566170466398E-3</v>
      </c>
      <c r="EI357" s="10">
        <v>0</v>
      </c>
      <c r="EJ357" s="10">
        <v>0</v>
      </c>
      <c r="EK357" s="10">
        <v>0</v>
      </c>
      <c r="EL357" s="10">
        <v>7.3809981880679099E-3</v>
      </c>
      <c r="EM357" s="11">
        <v>2.18752245039164E-2</v>
      </c>
      <c r="EN357" s="11">
        <v>2.80914169546977E-2</v>
      </c>
      <c r="EO357" s="10">
        <v>5.0377413525316602E-3</v>
      </c>
      <c r="EP357" s="10">
        <v>0</v>
      </c>
      <c r="EQ357" s="10">
        <v>2.34762365033034E-3</v>
      </c>
      <c r="ER357" s="11">
        <v>2.8646132112686701E-2</v>
      </c>
      <c r="ES357" s="10">
        <v>3.9627490337067204E-3</v>
      </c>
      <c r="ET357" s="10">
        <v>3.9402411684141903E-3</v>
      </c>
      <c r="EU357" s="10">
        <v>5.3845737977317005E-4</v>
      </c>
      <c r="EV357" s="10">
        <v>0</v>
      </c>
      <c r="EW357" s="10">
        <v>0</v>
      </c>
      <c r="EX357" s="10">
        <v>0</v>
      </c>
      <c r="EY357" s="10">
        <v>1.4263223912964799E-2</v>
      </c>
      <c r="EZ357" s="10">
        <v>0</v>
      </c>
      <c r="FA357" s="10">
        <v>0</v>
      </c>
      <c r="FB357" s="10">
        <v>1.10167809811708E-3</v>
      </c>
      <c r="FC357" s="10">
        <v>0</v>
      </c>
      <c r="FD357" s="10">
        <v>0</v>
      </c>
      <c r="FE357" s="10">
        <v>4.99967394570895E-3</v>
      </c>
      <c r="FF357" s="11">
        <v>3.9916069891140001E-2</v>
      </c>
      <c r="FG357" s="10">
        <v>8.3183087374704891E-3</v>
      </c>
      <c r="FH357" s="10">
        <v>7.9312041794828304E-3</v>
      </c>
      <c r="FI357" s="10">
        <v>0</v>
      </c>
      <c r="FJ357" s="10">
        <v>0</v>
      </c>
    </row>
    <row r="358" spans="1:166" x14ac:dyDescent="0.35">
      <c r="A358" s="13" t="s">
        <v>140</v>
      </c>
      <c r="B358" s="10">
        <v>4.38916600240015E-4</v>
      </c>
      <c r="C358" s="10">
        <v>8.6790198404114102E-4</v>
      </c>
      <c r="D358" s="10">
        <v>0</v>
      </c>
      <c r="E358" s="10">
        <v>0</v>
      </c>
      <c r="F358" s="10">
        <v>0</v>
      </c>
      <c r="G358" s="10">
        <v>0</v>
      </c>
      <c r="H358" s="10">
        <v>7.3457920732837502E-4</v>
      </c>
      <c r="I358" s="10">
        <v>1.1658422449174399E-3</v>
      </c>
      <c r="J358" s="10">
        <v>1.1121937493747101E-3</v>
      </c>
      <c r="K358" s="10">
        <v>0</v>
      </c>
      <c r="L358" s="10">
        <v>0</v>
      </c>
      <c r="M358" s="10">
        <v>5.7673757159822797E-4</v>
      </c>
      <c r="N358" s="10">
        <v>0</v>
      </c>
      <c r="O358" s="10">
        <v>0</v>
      </c>
      <c r="P358" s="10">
        <v>0</v>
      </c>
      <c r="Q358" s="10">
        <v>0</v>
      </c>
      <c r="R358" s="10">
        <v>1.47119772681266E-3</v>
      </c>
      <c r="S358" s="10">
        <v>2.2581350041029E-3</v>
      </c>
      <c r="T358" s="10">
        <v>2.1392222449894398E-3</v>
      </c>
      <c r="U358" s="10">
        <v>0</v>
      </c>
      <c r="V358" s="10">
        <v>0</v>
      </c>
      <c r="W358" s="10">
        <v>1.1447233934930999E-3</v>
      </c>
      <c r="X358" s="10">
        <v>0</v>
      </c>
      <c r="Y358" s="10">
        <v>0</v>
      </c>
      <c r="Z358" s="10">
        <v>0</v>
      </c>
      <c r="AA358" s="10">
        <v>0</v>
      </c>
      <c r="AB358" s="10">
        <v>0</v>
      </c>
      <c r="AC358" s="10">
        <v>0</v>
      </c>
      <c r="AD358" s="10">
        <v>0</v>
      </c>
      <c r="AE358" s="10">
        <v>0</v>
      </c>
      <c r="AF358" s="10">
        <v>0</v>
      </c>
      <c r="AG358" s="10">
        <v>0</v>
      </c>
      <c r="AH358" s="10">
        <v>0</v>
      </c>
      <c r="AI358" s="10">
        <v>5.2266641404345704E-4</v>
      </c>
      <c r="AJ358" s="10">
        <v>1.03711808389106E-3</v>
      </c>
      <c r="AK358" s="10">
        <v>0</v>
      </c>
      <c r="AL358" s="10">
        <v>0</v>
      </c>
      <c r="AM358" s="10">
        <v>0</v>
      </c>
      <c r="AN358" s="10">
        <v>0</v>
      </c>
      <c r="AO358" s="10">
        <v>0</v>
      </c>
      <c r="AP358" s="10">
        <v>0</v>
      </c>
      <c r="AQ358" s="10">
        <v>0</v>
      </c>
      <c r="AR358" s="10">
        <v>0</v>
      </c>
      <c r="AS358" s="10">
        <v>0</v>
      </c>
      <c r="AT358" s="10">
        <v>0</v>
      </c>
      <c r="AU358" s="10">
        <v>0</v>
      </c>
      <c r="AV358" s="10">
        <v>0</v>
      </c>
      <c r="AW358" s="10">
        <v>0</v>
      </c>
      <c r="AX358" s="10">
        <v>0</v>
      </c>
      <c r="AY358" s="10">
        <v>0</v>
      </c>
      <c r="AZ358" s="10">
        <v>0</v>
      </c>
      <c r="BA358" s="10">
        <v>0</v>
      </c>
      <c r="BB358" s="10">
        <v>2.1839771750739199E-4</v>
      </c>
      <c r="BC358" s="10">
        <v>6.3040329815260295E-4</v>
      </c>
      <c r="BD358" s="10">
        <v>4.4145851305835799E-4</v>
      </c>
      <c r="BE358" s="10">
        <v>1.22342920961128E-3</v>
      </c>
      <c r="BF358" s="10">
        <v>0</v>
      </c>
      <c r="BG358" s="10">
        <v>0</v>
      </c>
      <c r="BH358" s="10">
        <v>5.5358556130963798E-4</v>
      </c>
      <c r="BI358" s="10">
        <v>0</v>
      </c>
      <c r="BJ358" s="10">
        <v>1.0862349867862299E-3</v>
      </c>
      <c r="BK358" s="10">
        <v>0</v>
      </c>
      <c r="BL358" s="10">
        <v>0</v>
      </c>
      <c r="BM358" s="10">
        <v>0</v>
      </c>
      <c r="BN358" s="10">
        <v>0</v>
      </c>
      <c r="BO358" s="10">
        <v>8.6075591104748002E-4</v>
      </c>
      <c r="BP358" s="10">
        <v>0</v>
      </c>
      <c r="BQ358" s="10">
        <v>0</v>
      </c>
      <c r="BR358" s="11">
        <v>1.6382117346640901E-3</v>
      </c>
      <c r="BS358" s="10">
        <v>0</v>
      </c>
      <c r="BT358" s="10">
        <v>0</v>
      </c>
      <c r="BU358" s="10">
        <v>0</v>
      </c>
      <c r="BV358" s="10">
        <v>0</v>
      </c>
      <c r="BW358" s="10">
        <v>8.3447119498089703E-4</v>
      </c>
      <c r="BX358" s="10">
        <v>9.4420699422819105E-4</v>
      </c>
      <c r="BY358" s="10">
        <v>0</v>
      </c>
      <c r="BZ358" s="10">
        <v>1.4643428887856299E-3</v>
      </c>
      <c r="CA358" s="10">
        <v>0</v>
      </c>
      <c r="CB358" s="10">
        <v>0</v>
      </c>
      <c r="CC358" s="10">
        <v>1.19949128315401E-3</v>
      </c>
      <c r="CD358" s="10">
        <v>0</v>
      </c>
      <c r="CE358" s="10">
        <v>0</v>
      </c>
      <c r="CF358" s="10">
        <v>1.0228459371044499E-3</v>
      </c>
      <c r="CG358" s="10">
        <v>1.8053353902264899E-3</v>
      </c>
      <c r="CH358" s="10">
        <v>1.26811889371892E-3</v>
      </c>
      <c r="CI358" s="10">
        <v>0</v>
      </c>
      <c r="CJ358" s="10">
        <v>0</v>
      </c>
      <c r="CK358" s="10">
        <v>5.9662147815695205E-4</v>
      </c>
      <c r="CL358" s="10">
        <v>1.1554848109257699E-3</v>
      </c>
      <c r="CM358" s="10">
        <v>0</v>
      </c>
      <c r="CN358" s="10">
        <v>0</v>
      </c>
      <c r="CO358" s="10">
        <v>3.4775235816193501E-4</v>
      </c>
      <c r="CP358" s="10">
        <v>6.6305527882584399E-4</v>
      </c>
      <c r="CQ358" s="10">
        <v>0</v>
      </c>
      <c r="CR358" s="10">
        <v>5.5214721542909601E-4</v>
      </c>
      <c r="CS358" s="10">
        <v>4.6343185169781399E-4</v>
      </c>
      <c r="CT358" s="10">
        <v>2.51412192679915E-4</v>
      </c>
      <c r="CU358" s="10">
        <v>5.6645229687167801E-4</v>
      </c>
      <c r="CV358" s="10">
        <v>0</v>
      </c>
      <c r="CW358" s="10">
        <v>0</v>
      </c>
      <c r="CX358" s="10">
        <v>0</v>
      </c>
      <c r="CY358" s="10">
        <v>0</v>
      </c>
      <c r="CZ358" s="10">
        <v>1.10637047394098E-3</v>
      </c>
      <c r="DA358" s="10">
        <v>1.1623261963264501E-3</v>
      </c>
      <c r="DB358" s="10">
        <v>7.3567830433657702E-4</v>
      </c>
      <c r="DC358" s="10">
        <v>0</v>
      </c>
      <c r="DD358" s="10">
        <v>0</v>
      </c>
      <c r="DE358" s="10">
        <v>0</v>
      </c>
      <c r="DF358" s="10">
        <v>0</v>
      </c>
      <c r="DG358" s="10">
        <v>0</v>
      </c>
      <c r="DH358" s="10">
        <v>0</v>
      </c>
      <c r="DI358" s="10">
        <v>2.1494105342348599E-3</v>
      </c>
      <c r="DJ358" s="10">
        <v>2.2590072433411401E-3</v>
      </c>
      <c r="DK358" s="10">
        <v>1.4627959681215901E-3</v>
      </c>
      <c r="DL358" s="10">
        <v>0</v>
      </c>
      <c r="DM358" s="10">
        <v>0</v>
      </c>
      <c r="DN358" s="10">
        <v>0</v>
      </c>
      <c r="DO358" s="10">
        <v>0</v>
      </c>
      <c r="DP358" s="10">
        <v>0</v>
      </c>
      <c r="DQ358" s="10">
        <v>0</v>
      </c>
      <c r="DR358" s="10">
        <v>0</v>
      </c>
      <c r="DS358" s="10">
        <v>0</v>
      </c>
      <c r="DT358" s="10">
        <v>0</v>
      </c>
      <c r="DU358" s="10">
        <v>0</v>
      </c>
      <c r="DV358" s="10">
        <v>0</v>
      </c>
      <c r="DW358" s="10">
        <v>0</v>
      </c>
      <c r="DX358" s="10">
        <v>0</v>
      </c>
      <c r="DY358" s="10">
        <v>0</v>
      </c>
      <c r="DZ358" s="10">
        <v>4.61039314160293E-4</v>
      </c>
      <c r="EA358" s="10">
        <v>1.31922861164184E-3</v>
      </c>
      <c r="EB358" s="10">
        <v>0</v>
      </c>
      <c r="EC358" s="10">
        <v>0</v>
      </c>
      <c r="ED358" s="10">
        <v>0</v>
      </c>
      <c r="EE358" s="10">
        <v>0</v>
      </c>
      <c r="EF358" s="10">
        <v>9.4213706091151195E-4</v>
      </c>
      <c r="EG358" s="11">
        <v>2.4349894861467399E-3</v>
      </c>
      <c r="EH358" s="10">
        <v>0</v>
      </c>
      <c r="EI358" s="10">
        <v>0</v>
      </c>
      <c r="EJ358" s="10">
        <v>0</v>
      </c>
      <c r="EK358" s="10">
        <v>0</v>
      </c>
      <c r="EL358" s="10">
        <v>0</v>
      </c>
      <c r="EM358" s="10">
        <v>0</v>
      </c>
      <c r="EN358" s="10">
        <v>0</v>
      </c>
      <c r="EO358" s="10">
        <v>0</v>
      </c>
      <c r="EP358" s="10">
        <v>0</v>
      </c>
      <c r="EQ358" s="10">
        <v>0</v>
      </c>
      <c r="ER358" s="10">
        <v>8.1667978953148398E-4</v>
      </c>
      <c r="ES358" s="10">
        <v>1.2451035452815801E-3</v>
      </c>
      <c r="ET358" s="10">
        <v>0</v>
      </c>
      <c r="EU358" s="10">
        <v>0</v>
      </c>
      <c r="EV358" s="10">
        <v>0</v>
      </c>
      <c r="EW358" s="10">
        <v>0</v>
      </c>
      <c r="EX358" s="10">
        <v>0</v>
      </c>
      <c r="EY358" s="10">
        <v>1.6314493200581101E-3</v>
      </c>
      <c r="EZ358" s="11">
        <v>2.3902833550772302E-3</v>
      </c>
      <c r="FA358" s="10">
        <v>0</v>
      </c>
      <c r="FB358" s="10">
        <v>0</v>
      </c>
      <c r="FC358" s="10">
        <v>0</v>
      </c>
      <c r="FD358" s="10">
        <v>0</v>
      </c>
      <c r="FE358" s="10">
        <v>0</v>
      </c>
      <c r="FF358" s="10">
        <v>0</v>
      </c>
      <c r="FG358" s="10">
        <v>0</v>
      </c>
      <c r="FH358" s="10">
        <v>0</v>
      </c>
      <c r="FI358" s="10">
        <v>0</v>
      </c>
      <c r="FJ358" s="10">
        <v>0</v>
      </c>
    </row>
    <row r="359" spans="1:166" x14ac:dyDescent="0.35">
      <c r="A359" s="13" t="s">
        <v>141</v>
      </c>
      <c r="B359" s="10">
        <v>0</v>
      </c>
      <c r="C359" s="10">
        <v>0</v>
      </c>
      <c r="D359" s="10">
        <v>0</v>
      </c>
      <c r="E359" s="10">
        <v>0</v>
      </c>
      <c r="F359" s="10">
        <v>0</v>
      </c>
      <c r="G359" s="10">
        <v>0</v>
      </c>
      <c r="H359" s="10">
        <v>0</v>
      </c>
      <c r="I359" s="10">
        <v>0</v>
      </c>
      <c r="J359" s="10">
        <v>0</v>
      </c>
      <c r="K359" s="10">
        <v>0</v>
      </c>
      <c r="L359" s="10">
        <v>0</v>
      </c>
      <c r="M359" s="10">
        <v>0</v>
      </c>
      <c r="N359" s="10">
        <v>0</v>
      </c>
      <c r="O359" s="10">
        <v>0</v>
      </c>
      <c r="P359" s="10">
        <v>0</v>
      </c>
      <c r="Q359" s="10">
        <v>0</v>
      </c>
      <c r="R359" s="10">
        <v>0</v>
      </c>
      <c r="S359" s="10">
        <v>0</v>
      </c>
      <c r="T359" s="10">
        <v>0</v>
      </c>
      <c r="U359" s="10">
        <v>0</v>
      </c>
      <c r="V359" s="10">
        <v>0</v>
      </c>
      <c r="W359" s="10">
        <v>0</v>
      </c>
      <c r="X359" s="10">
        <v>0</v>
      </c>
      <c r="Y359" s="10">
        <v>0</v>
      </c>
      <c r="Z359" s="10">
        <v>0</v>
      </c>
      <c r="AA359" s="10">
        <v>0</v>
      </c>
      <c r="AB359" s="10">
        <v>0</v>
      </c>
      <c r="AC359" s="10">
        <v>0</v>
      </c>
      <c r="AD359" s="10">
        <v>0</v>
      </c>
      <c r="AE359" s="10">
        <v>0</v>
      </c>
      <c r="AF359" s="10">
        <v>0</v>
      </c>
      <c r="AG359" s="10">
        <v>0</v>
      </c>
      <c r="AH359" s="10">
        <v>0</v>
      </c>
      <c r="AI359" s="10">
        <v>0</v>
      </c>
      <c r="AJ359" s="10">
        <v>0</v>
      </c>
      <c r="AK359" s="10">
        <v>0</v>
      </c>
      <c r="AL359" s="10">
        <v>0</v>
      </c>
      <c r="AM359" s="10">
        <v>0</v>
      </c>
      <c r="AN359" s="10">
        <v>0</v>
      </c>
      <c r="AO359" s="10">
        <v>0</v>
      </c>
      <c r="AP359" s="10">
        <v>0</v>
      </c>
      <c r="AQ359" s="10">
        <v>0</v>
      </c>
      <c r="AR359" s="10">
        <v>0</v>
      </c>
      <c r="AS359" s="10">
        <v>0</v>
      </c>
      <c r="AT359" s="10">
        <v>0</v>
      </c>
      <c r="AU359" s="10">
        <v>0</v>
      </c>
      <c r="AV359" s="10">
        <v>0</v>
      </c>
      <c r="AW359" s="10">
        <v>0</v>
      </c>
      <c r="AX359" s="10">
        <v>0</v>
      </c>
      <c r="AY359" s="10">
        <v>0</v>
      </c>
      <c r="AZ359" s="10">
        <v>0</v>
      </c>
      <c r="BA359" s="10">
        <v>0</v>
      </c>
      <c r="BB359" s="10">
        <v>0</v>
      </c>
      <c r="BC359" s="10">
        <v>0</v>
      </c>
      <c r="BD359" s="10">
        <v>0</v>
      </c>
      <c r="BE359" s="10">
        <v>0</v>
      </c>
      <c r="BF359" s="10">
        <v>0</v>
      </c>
      <c r="BG359" s="10">
        <v>0</v>
      </c>
      <c r="BH359" s="10">
        <v>0</v>
      </c>
      <c r="BI359" s="10">
        <v>0</v>
      </c>
      <c r="BJ359" s="10">
        <v>0</v>
      </c>
      <c r="BK359" s="10">
        <v>0</v>
      </c>
      <c r="BL359" s="10">
        <v>0</v>
      </c>
      <c r="BM359" s="10">
        <v>0</v>
      </c>
      <c r="BN359" s="10">
        <v>0</v>
      </c>
      <c r="BO359" s="10">
        <v>0</v>
      </c>
      <c r="BP359" s="10">
        <v>0</v>
      </c>
      <c r="BQ359" s="10">
        <v>0</v>
      </c>
      <c r="BR359" s="10">
        <v>0</v>
      </c>
      <c r="BS359" s="10">
        <v>0</v>
      </c>
      <c r="BT359" s="10">
        <v>0</v>
      </c>
      <c r="BU359" s="10">
        <v>0</v>
      </c>
      <c r="BV359" s="10">
        <v>0</v>
      </c>
      <c r="BW359" s="10">
        <v>0</v>
      </c>
      <c r="BX359" s="10">
        <v>0</v>
      </c>
      <c r="BY359" s="10">
        <v>0</v>
      </c>
      <c r="BZ359" s="10">
        <v>0</v>
      </c>
      <c r="CA359" s="10">
        <v>0</v>
      </c>
      <c r="CB359" s="10">
        <v>0</v>
      </c>
      <c r="CC359" s="10">
        <v>0</v>
      </c>
      <c r="CD359" s="10">
        <v>0</v>
      </c>
      <c r="CE359" s="10">
        <v>0</v>
      </c>
      <c r="CF359" s="10">
        <v>0</v>
      </c>
      <c r="CG359" s="10">
        <v>0</v>
      </c>
      <c r="CH359" s="10">
        <v>0</v>
      </c>
      <c r="CI359" s="10">
        <v>0</v>
      </c>
      <c r="CJ359" s="10">
        <v>0</v>
      </c>
      <c r="CK359" s="10">
        <v>0</v>
      </c>
      <c r="CL359" s="10">
        <v>0</v>
      </c>
      <c r="CM359" s="10">
        <v>0</v>
      </c>
      <c r="CN359" s="10">
        <v>0</v>
      </c>
      <c r="CO359" s="10">
        <v>0</v>
      </c>
      <c r="CP359" s="10">
        <v>0</v>
      </c>
      <c r="CQ359" s="10">
        <v>0</v>
      </c>
      <c r="CR359" s="10">
        <v>0</v>
      </c>
      <c r="CS359" s="10">
        <v>0</v>
      </c>
      <c r="CT359" s="10">
        <v>0</v>
      </c>
      <c r="CU359" s="10">
        <v>0</v>
      </c>
      <c r="CV359" s="10">
        <v>0</v>
      </c>
      <c r="CW359" s="10">
        <v>0</v>
      </c>
      <c r="CX359" s="10">
        <v>0</v>
      </c>
      <c r="CY359" s="10">
        <v>0</v>
      </c>
      <c r="CZ359" s="10">
        <v>0</v>
      </c>
      <c r="DA359" s="10">
        <v>0</v>
      </c>
      <c r="DB359" s="10">
        <v>0</v>
      </c>
      <c r="DC359" s="10">
        <v>0</v>
      </c>
      <c r="DD359" s="10">
        <v>0</v>
      </c>
      <c r="DE359" s="10">
        <v>0</v>
      </c>
      <c r="DF359" s="10">
        <v>0</v>
      </c>
      <c r="DG359" s="10">
        <v>0</v>
      </c>
      <c r="DH359" s="10">
        <v>0</v>
      </c>
      <c r="DI359" s="10">
        <v>0</v>
      </c>
      <c r="DJ359" s="10">
        <v>0</v>
      </c>
      <c r="DK359" s="10">
        <v>0</v>
      </c>
      <c r="DL359" s="10">
        <v>0</v>
      </c>
      <c r="DM359" s="10">
        <v>0</v>
      </c>
      <c r="DN359" s="10">
        <v>0</v>
      </c>
      <c r="DO359" s="10">
        <v>0</v>
      </c>
      <c r="DP359" s="10">
        <v>0</v>
      </c>
      <c r="DQ359" s="10">
        <v>0</v>
      </c>
      <c r="DR359" s="10">
        <v>0</v>
      </c>
      <c r="DS359" s="10">
        <v>0</v>
      </c>
      <c r="DT359" s="10">
        <v>0</v>
      </c>
      <c r="DU359" s="10">
        <v>0</v>
      </c>
      <c r="DV359" s="10">
        <v>0</v>
      </c>
      <c r="DW359" s="10">
        <v>0</v>
      </c>
      <c r="DX359" s="10">
        <v>0</v>
      </c>
      <c r="DY359" s="10">
        <v>0</v>
      </c>
      <c r="DZ359" s="10">
        <v>0</v>
      </c>
      <c r="EA359" s="10">
        <v>0</v>
      </c>
      <c r="EB359" s="10">
        <v>0</v>
      </c>
      <c r="EC359" s="10">
        <v>0</v>
      </c>
      <c r="ED359" s="10">
        <v>0</v>
      </c>
      <c r="EE359" s="10">
        <v>0</v>
      </c>
      <c r="EF359" s="10">
        <v>0</v>
      </c>
      <c r="EG359" s="10">
        <v>0</v>
      </c>
      <c r="EH359" s="10">
        <v>0</v>
      </c>
      <c r="EI359" s="10">
        <v>0</v>
      </c>
      <c r="EJ359" s="10">
        <v>0</v>
      </c>
      <c r="EK359" s="10">
        <v>0</v>
      </c>
      <c r="EL359" s="10">
        <v>0</v>
      </c>
      <c r="EM359" s="10">
        <v>0</v>
      </c>
      <c r="EN359" s="10">
        <v>0</v>
      </c>
      <c r="EO359" s="10">
        <v>0</v>
      </c>
      <c r="EP359" s="10">
        <v>0</v>
      </c>
      <c r="EQ359" s="10">
        <v>0</v>
      </c>
      <c r="ER359" s="10">
        <v>0</v>
      </c>
      <c r="ES359" s="10">
        <v>0</v>
      </c>
      <c r="ET359" s="10">
        <v>0</v>
      </c>
      <c r="EU359" s="10">
        <v>0</v>
      </c>
      <c r="EV359" s="10">
        <v>0</v>
      </c>
      <c r="EW359" s="10">
        <v>0</v>
      </c>
      <c r="EX359" s="10">
        <v>0</v>
      </c>
      <c r="EY359" s="10">
        <v>0</v>
      </c>
      <c r="EZ359" s="10">
        <v>0</v>
      </c>
      <c r="FA359" s="10">
        <v>0</v>
      </c>
      <c r="FB359" s="10">
        <v>0</v>
      </c>
      <c r="FC359" s="10">
        <v>0</v>
      </c>
      <c r="FD359" s="10">
        <v>0</v>
      </c>
      <c r="FE359" s="10">
        <v>0</v>
      </c>
      <c r="FF359" s="10">
        <v>0</v>
      </c>
      <c r="FG359" s="10">
        <v>0</v>
      </c>
      <c r="FH359" s="10">
        <v>0</v>
      </c>
      <c r="FI359" s="10">
        <v>0</v>
      </c>
      <c r="FJ359" s="10">
        <v>0</v>
      </c>
    </row>
    <row r="360" spans="1:166" x14ac:dyDescent="0.35">
      <c r="A360" s="13" t="s">
        <v>145</v>
      </c>
      <c r="B360" s="10">
        <v>1.2074911370014801E-2</v>
      </c>
      <c r="C360" s="10">
        <v>1.3528856474273701E-2</v>
      </c>
      <c r="D360" s="10">
        <v>1.0183257961803201E-2</v>
      </c>
      <c r="E360" s="10">
        <v>2.7249461165228901E-3</v>
      </c>
      <c r="F360" s="10">
        <v>9.8042842870155692E-3</v>
      </c>
      <c r="G360" s="10">
        <v>1.35365632423287E-2</v>
      </c>
      <c r="H360" s="10">
        <v>1.11102281395172E-2</v>
      </c>
      <c r="I360" s="10">
        <v>8.5020577434965702E-3</v>
      </c>
      <c r="J360" s="10">
        <v>5.7394075286474498E-3</v>
      </c>
      <c r="K360" s="10">
        <v>1.25835840863856E-2</v>
      </c>
      <c r="L360" s="11">
        <v>3.47175272271424E-2</v>
      </c>
      <c r="M360" s="12">
        <v>8.8158738373586391E-3</v>
      </c>
      <c r="N360" s="11">
        <v>2.2453924518675599E-2</v>
      </c>
      <c r="O360" s="10">
        <v>0</v>
      </c>
      <c r="P360" s="10">
        <v>9.8035306303227102E-3</v>
      </c>
      <c r="Q360" s="10">
        <v>1.43924365718325E-2</v>
      </c>
      <c r="R360" s="10">
        <v>2.22513000914836E-2</v>
      </c>
      <c r="S360" s="10">
        <v>1.18034603835371E-2</v>
      </c>
      <c r="T360" s="10">
        <v>2.5314826973129802E-3</v>
      </c>
      <c r="U360" s="10">
        <v>1.3417336313743901E-2</v>
      </c>
      <c r="V360" s="11">
        <v>3.3699026783589797E-2</v>
      </c>
      <c r="W360" s="10">
        <v>1.0663710624448999E-2</v>
      </c>
      <c r="X360" s="11">
        <v>2.2511780781151298E-2</v>
      </c>
      <c r="Y360" s="10">
        <v>5.32596421814561E-3</v>
      </c>
      <c r="Z360" s="10">
        <v>9.8669359723033093E-3</v>
      </c>
      <c r="AA360" s="10">
        <v>1.2659069406012E-2</v>
      </c>
      <c r="AB360" s="10">
        <v>0</v>
      </c>
      <c r="AC360" s="10">
        <v>4.9980232194954703E-3</v>
      </c>
      <c r="AD360" s="10">
        <v>9.3783292142247503E-3</v>
      </c>
      <c r="AE360" s="10">
        <v>8.0043049208988505E-3</v>
      </c>
      <c r="AF360" s="11">
        <v>3.6934630111098002E-2</v>
      </c>
      <c r="AG360" s="12">
        <v>6.9768179716645003E-3</v>
      </c>
      <c r="AH360" s="10">
        <v>2.0848086325530899E-2</v>
      </c>
      <c r="AI360" s="12">
        <v>8.7860545025132304E-3</v>
      </c>
      <c r="AJ360" s="10">
        <v>9.6613096166833796E-3</v>
      </c>
      <c r="AK360" s="12">
        <v>7.3364178657469997E-3</v>
      </c>
      <c r="AL360" s="11">
        <v>2.9311175063063102E-2</v>
      </c>
      <c r="AM360" s="11">
        <v>3.3365335355726902E-2</v>
      </c>
      <c r="AN360" s="11">
        <v>2.5790463646660499E-2</v>
      </c>
      <c r="AO360" s="10">
        <v>2.54022164250392E-2</v>
      </c>
      <c r="AP360" s="11">
        <v>6.7884096979651296E-2</v>
      </c>
      <c r="AQ360" s="10">
        <v>1.84468543240041E-2</v>
      </c>
      <c r="AR360" s="10">
        <v>1.3008168718892901E-2</v>
      </c>
      <c r="AS360" s="11">
        <v>3.70646765179133E-2</v>
      </c>
      <c r="AT360" s="11">
        <v>4.8492166701274597E-2</v>
      </c>
      <c r="AU360" s="10">
        <v>1.5434563803324501E-2</v>
      </c>
      <c r="AV360" s="11">
        <v>3.86855249009396E-2</v>
      </c>
      <c r="AW360" s="11">
        <v>5.3026800943543999E-2</v>
      </c>
      <c r="AX360" s="10">
        <v>1.8989406933309701E-2</v>
      </c>
      <c r="AY360" s="11">
        <v>3.6284325159077903E-2</v>
      </c>
      <c r="AZ360" s="11">
        <v>4.5208365847614999E-2</v>
      </c>
      <c r="BA360" s="10">
        <v>1.19407570925101E-2</v>
      </c>
      <c r="BB360" s="10">
        <v>9.9008835395349992E-3</v>
      </c>
      <c r="BC360" s="10">
        <v>1.3962719821018999E-2</v>
      </c>
      <c r="BD360" s="10">
        <v>1.30241647432475E-2</v>
      </c>
      <c r="BE360" s="10">
        <v>1.3949619513479001E-2</v>
      </c>
      <c r="BF360" s="10">
        <v>6.8568598962307596E-3</v>
      </c>
      <c r="BG360" s="10">
        <v>1.32505775859299E-2</v>
      </c>
      <c r="BH360" s="10">
        <v>1.36234395477557E-2</v>
      </c>
      <c r="BI360" s="10">
        <v>6.1476341294264599E-3</v>
      </c>
      <c r="BJ360" s="10">
        <v>1.57087860674852E-2</v>
      </c>
      <c r="BK360" s="10">
        <v>4.86335380069407E-3</v>
      </c>
      <c r="BL360" s="10">
        <v>1.09440548379427E-2</v>
      </c>
      <c r="BM360" s="10">
        <v>7.4093146434379004E-3</v>
      </c>
      <c r="BN360" s="11">
        <v>2.3694819570088101E-2</v>
      </c>
      <c r="BO360" s="12">
        <v>8.1546857411941894E-3</v>
      </c>
      <c r="BP360" s="10">
        <v>8.5301492422543701E-3</v>
      </c>
      <c r="BQ360" s="11">
        <v>2.52753218663847E-2</v>
      </c>
      <c r="BR360" s="10">
        <v>1.0638339795044201E-2</v>
      </c>
      <c r="BS360" s="10">
        <v>9.5056668634255995E-3</v>
      </c>
      <c r="BT360" s="11">
        <v>2.2989323472809998E-2</v>
      </c>
      <c r="BU360" s="12">
        <v>5.4242272118519104E-3</v>
      </c>
      <c r="BV360" s="10">
        <v>7.63957026255087E-3</v>
      </c>
      <c r="BW360" s="10">
        <v>1.6677231760187799E-2</v>
      </c>
      <c r="BX360" s="12">
        <v>2.9327475717072799E-3</v>
      </c>
      <c r="BY360" s="10">
        <v>9.9998062958147199E-3</v>
      </c>
      <c r="BZ360" s="10">
        <v>7.3471414334973497E-3</v>
      </c>
      <c r="CA360" s="10">
        <v>3.88732277884144E-3</v>
      </c>
      <c r="CB360" s="10">
        <v>8.3868113122409094E-3</v>
      </c>
      <c r="CC360" s="10">
        <v>1.18589165736571E-2</v>
      </c>
      <c r="CD360" s="10">
        <v>8.16503494013727E-3</v>
      </c>
      <c r="CE360" s="10">
        <v>1.2710725595544E-2</v>
      </c>
      <c r="CF360" s="10">
        <v>1.24762643426964E-2</v>
      </c>
      <c r="CG360" s="10">
        <v>1.8272320353602999E-2</v>
      </c>
      <c r="CH360" s="10">
        <v>1.19596335026629E-2</v>
      </c>
      <c r="CI360" s="12">
        <v>6.4074256726143796E-3</v>
      </c>
      <c r="CJ360" s="10">
        <v>6.3190195740454903E-3</v>
      </c>
      <c r="CK360" s="10">
        <v>1.35018671979694E-2</v>
      </c>
      <c r="CL360" s="10">
        <v>1.31131471576891E-2</v>
      </c>
      <c r="CM360" s="10">
        <v>1.3916850095259E-2</v>
      </c>
      <c r="CN360" s="10">
        <v>8.1034768210567695E-3</v>
      </c>
      <c r="CO360" s="10">
        <v>1.02814818643879E-2</v>
      </c>
      <c r="CP360" s="10">
        <v>1.2805640055340999E-2</v>
      </c>
      <c r="CQ360" s="10">
        <v>1.70269780619377E-2</v>
      </c>
      <c r="CR360" s="10">
        <v>1.1521527690016201E-2</v>
      </c>
      <c r="CS360" s="12">
        <v>8.3108557638584806E-3</v>
      </c>
      <c r="CT360" s="10">
        <v>1.56051450532378E-2</v>
      </c>
      <c r="CU360" s="10">
        <v>9.6943956565478506E-3</v>
      </c>
      <c r="CV360" s="11">
        <v>2.31475332389522E-2</v>
      </c>
      <c r="CW360" s="11">
        <v>3.3314607010886503E-2</v>
      </c>
      <c r="CX360" s="11">
        <v>3.60878467831015E-2</v>
      </c>
      <c r="CY360" s="10">
        <v>1.27400155792454E-2</v>
      </c>
      <c r="CZ360" s="10">
        <v>5.70935687345853E-3</v>
      </c>
      <c r="DA360" s="10">
        <v>8.4764164971959793E-3</v>
      </c>
      <c r="DB360" s="10">
        <v>1.11268515592748E-2</v>
      </c>
      <c r="DC360" s="10">
        <v>1.3379514246113E-2</v>
      </c>
      <c r="DD360" s="10">
        <v>9.9393540874924396E-3</v>
      </c>
      <c r="DE360" s="10">
        <v>2.7104185585487099E-3</v>
      </c>
      <c r="DF360" s="11">
        <v>3.8685065292490203E-2</v>
      </c>
      <c r="DG360" s="10">
        <v>2.88272885184346E-2</v>
      </c>
      <c r="DH360" s="10">
        <v>1.3417336313743901E-2</v>
      </c>
      <c r="DI360" s="10">
        <v>2.5435391715761999E-3</v>
      </c>
      <c r="DJ360" s="10">
        <v>1.18080196509303E-2</v>
      </c>
      <c r="DK360" s="10">
        <v>2.2124226720906599E-2</v>
      </c>
      <c r="DL360" s="10">
        <v>1.4419022023097401E-2</v>
      </c>
      <c r="DM360" s="10">
        <v>9.9122798468227295E-3</v>
      </c>
      <c r="DN360" s="10">
        <v>0</v>
      </c>
      <c r="DO360" s="10">
        <v>2.8405922119373799E-2</v>
      </c>
      <c r="DP360" s="11">
        <v>4.5315022865668401E-2</v>
      </c>
      <c r="DQ360" s="10">
        <v>8.2170564170680003E-3</v>
      </c>
      <c r="DR360" s="10">
        <v>9.2271460240528607E-3</v>
      </c>
      <c r="DS360" s="10">
        <v>4.9647980009284E-3</v>
      </c>
      <c r="DT360" s="10">
        <v>0</v>
      </c>
      <c r="DU360" s="10">
        <v>1.2342329328768E-2</v>
      </c>
      <c r="DV360" s="10">
        <v>1.0028424161446199E-2</v>
      </c>
      <c r="DW360" s="10">
        <v>5.3494593643184703E-3</v>
      </c>
      <c r="DX360" s="10">
        <v>2.2547788668489301E-3</v>
      </c>
      <c r="DY360" s="10">
        <v>9.1883369538313699E-3</v>
      </c>
      <c r="DZ360" s="10">
        <v>1.1619646672399399E-2</v>
      </c>
      <c r="EA360" s="10">
        <v>7.1175955940716096E-3</v>
      </c>
      <c r="EB360" s="10">
        <v>1.2160100789605799E-2</v>
      </c>
      <c r="EC360" s="11">
        <v>3.47175272271424E-2</v>
      </c>
      <c r="ED360" s="10">
        <v>0</v>
      </c>
      <c r="EE360" s="10">
        <v>8.0078135260884392E-3</v>
      </c>
      <c r="EF360" s="10">
        <v>1.9896881238208399E-2</v>
      </c>
      <c r="EG360" s="10">
        <v>7.8958139182566806E-3</v>
      </c>
      <c r="EH360" s="10">
        <v>1.1754538181016801E-2</v>
      </c>
      <c r="EI360" s="11">
        <v>3.3699026783589797E-2</v>
      </c>
      <c r="EJ360" s="10">
        <v>0</v>
      </c>
      <c r="EK360" s="10">
        <v>1.04183539665676E-2</v>
      </c>
      <c r="EL360" s="10">
        <v>3.6919373081219101E-3</v>
      </c>
      <c r="EM360" s="10">
        <v>6.2798731403813897E-3</v>
      </c>
      <c r="EN360" s="10">
        <v>9.6932816927780205E-3</v>
      </c>
      <c r="EO360" s="11">
        <v>3.6934630111098002E-2</v>
      </c>
      <c r="EP360" s="11">
        <v>3.3314607010886503E-2</v>
      </c>
      <c r="EQ360" s="11">
        <v>2.7351673931714102E-2</v>
      </c>
      <c r="ER360" s="10">
        <v>6.5477861526029198E-3</v>
      </c>
      <c r="ES360" s="10">
        <v>9.8309974625734198E-3</v>
      </c>
      <c r="ET360" s="10">
        <v>1.2451138690449901E-2</v>
      </c>
      <c r="EU360" s="10">
        <v>8.7604524911564299E-3</v>
      </c>
      <c r="EV360" s="10">
        <v>2.7104185585487099E-3</v>
      </c>
      <c r="EW360" s="11">
        <v>3.8685065292490203E-2</v>
      </c>
      <c r="EX360" s="11">
        <v>3.0763555025979002E-2</v>
      </c>
      <c r="EY360" s="12">
        <v>0</v>
      </c>
      <c r="EZ360" s="10">
        <v>1.5769259878156801E-2</v>
      </c>
      <c r="FA360" s="10">
        <v>1.6943671659023399E-2</v>
      </c>
      <c r="FB360" s="10">
        <v>8.5948062222270995E-3</v>
      </c>
      <c r="FC360" s="10">
        <v>0</v>
      </c>
      <c r="FD360" s="10">
        <v>2.8405922119373799E-2</v>
      </c>
      <c r="FE360" s="10">
        <v>2.4504000035399098E-2</v>
      </c>
      <c r="FF360" s="10">
        <v>1.08076336333314E-2</v>
      </c>
      <c r="FG360" s="10">
        <v>3.3937770971736499E-3</v>
      </c>
      <c r="FH360" s="10">
        <v>7.9226077203907903E-3</v>
      </c>
      <c r="FI360" s="10">
        <v>8.9700505418415406E-3</v>
      </c>
      <c r="FJ360" s="10">
        <v>5.3494593643184703E-3</v>
      </c>
    </row>
    <row r="361" spans="1:166" x14ac:dyDescent="0.35">
      <c r="A361" s="13" t="s">
        <v>146</v>
      </c>
      <c r="B361" s="10">
        <v>4.11294133962107E-2</v>
      </c>
      <c r="C361" s="11">
        <v>5.0970024334613603E-2</v>
      </c>
      <c r="D361" s="12">
        <v>3.1427455921345201E-2</v>
      </c>
      <c r="E361" s="10">
        <v>6.04561707396939E-2</v>
      </c>
      <c r="F361" s="11">
        <v>9.0623435169932404E-2</v>
      </c>
      <c r="G361" s="10">
        <v>4.8125699994274102E-2</v>
      </c>
      <c r="H361" s="10">
        <v>4.22486453763527E-2</v>
      </c>
      <c r="I361" s="10">
        <v>3.3860739664225599E-2</v>
      </c>
      <c r="J361" s="12">
        <v>1.2611962936064199E-2</v>
      </c>
      <c r="K361" s="12">
        <v>1.2024344370412001E-2</v>
      </c>
      <c r="L361" s="10">
        <v>5.2062746367185699E-2</v>
      </c>
      <c r="M361" s="10">
        <v>4.4662090987049097E-2</v>
      </c>
      <c r="N361" s="10">
        <v>2.9878942421914901E-2</v>
      </c>
      <c r="O361" s="11">
        <v>9.0202925424945998E-2</v>
      </c>
      <c r="P361" s="11">
        <v>0.131001506209628</v>
      </c>
      <c r="Q361" s="11">
        <v>8.0185096064275305E-2</v>
      </c>
      <c r="R361" s="10">
        <v>5.1038721730587898E-2</v>
      </c>
      <c r="S361" s="12">
        <v>1.7027768578536901E-2</v>
      </c>
      <c r="T361" s="12">
        <v>1.2596671042756601E-2</v>
      </c>
      <c r="U361" s="10">
        <v>2.0067051296365299E-2</v>
      </c>
      <c r="V361" s="10">
        <v>4.9754888665320997E-2</v>
      </c>
      <c r="W361" s="11">
        <v>5.6580676553092998E-2</v>
      </c>
      <c r="X361" s="10">
        <v>3.3379274392897E-2</v>
      </c>
      <c r="Y361" s="10">
        <v>3.2062270789995101E-2</v>
      </c>
      <c r="Z361" s="10">
        <v>5.37551205843615E-2</v>
      </c>
      <c r="AA361" s="12">
        <v>1.5256440633460299E-2</v>
      </c>
      <c r="AB361" s="10">
        <v>3.35482001080614E-2</v>
      </c>
      <c r="AC361" s="10">
        <v>5.2031910974534301E-2</v>
      </c>
      <c r="AD361" s="12">
        <v>1.2854661421029701E-2</v>
      </c>
      <c r="AE361" s="12">
        <v>3.7964810981809798E-3</v>
      </c>
      <c r="AF361" s="10">
        <v>5.6241291071066499E-2</v>
      </c>
      <c r="AG361" s="12">
        <v>3.2734647680378502E-2</v>
      </c>
      <c r="AH361" s="10">
        <v>2.7079650944035399E-2</v>
      </c>
      <c r="AI361" s="10">
        <v>4.1697786851040301E-2</v>
      </c>
      <c r="AJ361" s="11">
        <v>5.31253760990337E-2</v>
      </c>
      <c r="AK361" s="12">
        <v>3.0335537212532199E-2</v>
      </c>
      <c r="AL361" s="10">
        <v>3.81506778846794E-2</v>
      </c>
      <c r="AM361" s="10">
        <v>3.9915319289965098E-2</v>
      </c>
      <c r="AN361" s="10">
        <v>3.7413671973028501E-2</v>
      </c>
      <c r="AO361" s="11">
        <v>0.12605096493215701</v>
      </c>
      <c r="AP361" s="10">
        <v>4.5676785791252297E-2</v>
      </c>
      <c r="AQ361" s="12">
        <v>0</v>
      </c>
      <c r="AR361" s="12">
        <v>1.10094737459808E-2</v>
      </c>
      <c r="AS361" s="10">
        <v>5.1038523533130299E-2</v>
      </c>
      <c r="AT361" s="11">
        <v>8.2365615422476696E-2</v>
      </c>
      <c r="AU361" s="12">
        <v>6.0977478403095803E-3</v>
      </c>
      <c r="AV361" s="10">
        <v>4.8476753578014099E-2</v>
      </c>
      <c r="AW361" s="11">
        <v>7.8291358209458595E-2</v>
      </c>
      <c r="AX361" s="12">
        <v>1.1855804286954499E-2</v>
      </c>
      <c r="AY361" s="10">
        <v>5.5251055349698701E-2</v>
      </c>
      <c r="AZ361" s="11">
        <v>8.9869297694076603E-2</v>
      </c>
      <c r="BA361" s="12">
        <v>0</v>
      </c>
      <c r="BB361" s="11">
        <v>5.8354100145528102E-2</v>
      </c>
      <c r="BC361" s="12">
        <v>2.6172424918246399E-2</v>
      </c>
      <c r="BD361" s="11">
        <v>8.4477259396093393E-2</v>
      </c>
      <c r="BE361" s="12">
        <v>2.30349400185609E-2</v>
      </c>
      <c r="BF361" s="10">
        <v>3.2843938395115999E-2</v>
      </c>
      <c r="BG361" s="12">
        <v>3.0121297006092E-2</v>
      </c>
      <c r="BH361" s="12">
        <v>3.2117949563710703E-2</v>
      </c>
      <c r="BI361" s="11">
        <v>7.5622453462609596E-2</v>
      </c>
      <c r="BJ361" s="10">
        <v>3.58730385546598E-2</v>
      </c>
      <c r="BK361" s="11">
        <v>0.11098249952949001</v>
      </c>
      <c r="BL361" s="12">
        <v>2.8614167732815401E-2</v>
      </c>
      <c r="BM361" s="10">
        <v>4.1684992746163302E-2</v>
      </c>
      <c r="BN361" s="10">
        <v>3.3163194989073101E-2</v>
      </c>
      <c r="BO361" s="12">
        <v>3.4180863916528803E-2</v>
      </c>
      <c r="BP361" s="11">
        <v>6.8804977922611199E-2</v>
      </c>
      <c r="BQ361" s="10">
        <v>3.74769065205732E-2</v>
      </c>
      <c r="BR361" s="10">
        <v>4.0293792995167103E-2</v>
      </c>
      <c r="BS361" s="11">
        <v>0.101770499832434</v>
      </c>
      <c r="BT361" s="10">
        <v>3.0183375245244299E-2</v>
      </c>
      <c r="BU361" s="12">
        <v>2.7510882002476401E-2</v>
      </c>
      <c r="BV361" s="10">
        <v>3.79702585460047E-2</v>
      </c>
      <c r="BW361" s="10">
        <v>3.3616167031837098E-2</v>
      </c>
      <c r="BX361" s="10">
        <v>3.3732099749108999E-2</v>
      </c>
      <c r="BY361" s="10">
        <v>3.5427228045995698E-2</v>
      </c>
      <c r="BZ361" s="10">
        <v>3.43200343990962E-2</v>
      </c>
      <c r="CA361" s="11">
        <v>6.1193787536337203E-2</v>
      </c>
      <c r="CB361" s="10">
        <v>3.5041386068969303E-2</v>
      </c>
      <c r="CC361" s="10">
        <v>3.6723210790570601E-2</v>
      </c>
      <c r="CD361" s="11">
        <v>5.4724511969999001E-2</v>
      </c>
      <c r="CE361" s="10">
        <v>3.8085967711285702E-2</v>
      </c>
      <c r="CF361" s="10">
        <v>3.6566580207095703E-2</v>
      </c>
      <c r="CG361" s="10">
        <v>3.35787175465075E-2</v>
      </c>
      <c r="CH361" s="10">
        <v>3.7471417388995003E-2</v>
      </c>
      <c r="CI361" s="10">
        <v>3.5871139358583E-2</v>
      </c>
      <c r="CJ361" s="10">
        <v>2.8997314854036001E-2</v>
      </c>
      <c r="CK361" s="10">
        <v>3.88811638388184E-2</v>
      </c>
      <c r="CL361" s="10">
        <v>3.8707662922495799E-2</v>
      </c>
      <c r="CM361" s="10">
        <v>3.9066386892628598E-2</v>
      </c>
      <c r="CN361" s="10">
        <v>4.7386632990531398E-2</v>
      </c>
      <c r="CO361" s="10">
        <v>3.85472107032701E-2</v>
      </c>
      <c r="CP361" s="10">
        <v>3.3816965505369001E-2</v>
      </c>
      <c r="CQ361" s="11">
        <v>7.9153044096083605E-2</v>
      </c>
      <c r="CR361" s="12">
        <v>2.7143048752888602E-2</v>
      </c>
      <c r="CS361" s="11">
        <v>4.7081794086499297E-2</v>
      </c>
      <c r="CT361" s="10">
        <v>3.7855978527672897E-2</v>
      </c>
      <c r="CU361" s="10">
        <v>4.3389913767399001E-2</v>
      </c>
      <c r="CV361" s="10">
        <v>2.6293874789308901E-2</v>
      </c>
      <c r="CW361" s="11">
        <v>9.2883781103892504E-2</v>
      </c>
      <c r="CX361" s="12">
        <v>1.2190299205879499E-2</v>
      </c>
      <c r="CY361" s="12">
        <v>1.2173823733971001E-2</v>
      </c>
      <c r="CZ361" s="12">
        <v>1.25459286376536E-2</v>
      </c>
      <c r="DA361" s="10">
        <v>3.3758619496162198E-2</v>
      </c>
      <c r="DB361" s="10">
        <v>4.2311858926737E-2</v>
      </c>
      <c r="DC361" s="10">
        <v>4.6311020907343903E-2</v>
      </c>
      <c r="DD361" s="11">
        <v>8.7881020328000506E-2</v>
      </c>
      <c r="DE361" s="11">
        <v>6.66432911990823E-2</v>
      </c>
      <c r="DF361" s="11">
        <v>9.1819581283137594E-2</v>
      </c>
      <c r="DG361" s="10">
        <v>8.6544895664359203E-3</v>
      </c>
      <c r="DH361" s="10">
        <v>2.0067051296365299E-2</v>
      </c>
      <c r="DI361" s="12">
        <v>1.26566641212756E-2</v>
      </c>
      <c r="DJ361" s="12">
        <v>1.7034345815002801E-2</v>
      </c>
      <c r="DK361" s="10">
        <v>5.0747248316738797E-2</v>
      </c>
      <c r="DL361" s="11">
        <v>7.7817733731089495E-2</v>
      </c>
      <c r="DM361" s="11">
        <v>0.124154653108745</v>
      </c>
      <c r="DN361" s="11">
        <v>0.102014353281752</v>
      </c>
      <c r="DO361" s="11">
        <v>9.6690599181410597E-2</v>
      </c>
      <c r="DP361" s="10">
        <v>1.64954011960422E-2</v>
      </c>
      <c r="DQ361" s="12">
        <v>3.8973901767078499E-3</v>
      </c>
      <c r="DR361" s="12">
        <v>1.2647438079023E-2</v>
      </c>
      <c r="DS361" s="10">
        <v>5.16860199014701E-2</v>
      </c>
      <c r="DT361" s="10">
        <v>3.3843606193208101E-2</v>
      </c>
      <c r="DU361" s="12">
        <v>1.4874712243345301E-2</v>
      </c>
      <c r="DV361" s="10">
        <v>5.4634909112907103E-2</v>
      </c>
      <c r="DW361" s="10">
        <v>3.2203711420834898E-2</v>
      </c>
      <c r="DX361" s="10">
        <v>6.1236535153965099E-2</v>
      </c>
      <c r="DY361" s="11">
        <v>7.2654821246599402E-2</v>
      </c>
      <c r="DZ361" s="10">
        <v>4.5292154287469001E-2</v>
      </c>
      <c r="EA361" s="12">
        <v>2.2974017818939901E-2</v>
      </c>
      <c r="EB361" s="12">
        <v>9.9115206988125201E-3</v>
      </c>
      <c r="EC361" s="10">
        <v>5.2062746367185699E-2</v>
      </c>
      <c r="ED361" s="11">
        <v>0.113260800887624</v>
      </c>
      <c r="EE361" s="11">
        <v>0.105185006387262</v>
      </c>
      <c r="EF361" s="10">
        <v>5.4136031962354003E-2</v>
      </c>
      <c r="EG361" s="12">
        <v>1.6387052682924501E-2</v>
      </c>
      <c r="EH361" s="12">
        <v>1.7580160109866801E-2</v>
      </c>
      <c r="EI361" s="10">
        <v>4.9754888665320997E-2</v>
      </c>
      <c r="EJ361" s="10">
        <v>0</v>
      </c>
      <c r="EK361" s="10">
        <v>3.9831713734117799E-2</v>
      </c>
      <c r="EL361" s="10">
        <v>3.68611555576321E-2</v>
      </c>
      <c r="EM361" s="10">
        <v>3.1171224173686798E-2</v>
      </c>
      <c r="EN361" s="12">
        <v>2.9259490616689201E-3</v>
      </c>
      <c r="EO361" s="10">
        <v>5.6241291071066499E-2</v>
      </c>
      <c r="EP361" s="11">
        <v>9.2883781103892504E-2</v>
      </c>
      <c r="EQ361" s="12">
        <v>1.13612684284749E-2</v>
      </c>
      <c r="ER361" s="12">
        <v>1.0994754617999499E-2</v>
      </c>
      <c r="ES361" s="12">
        <v>2.9047532551059799E-2</v>
      </c>
      <c r="ET361" s="10">
        <v>5.1087316075553099E-2</v>
      </c>
      <c r="EU361" s="11">
        <v>8.2448013149314395E-2</v>
      </c>
      <c r="EV361" s="11">
        <v>6.66432911990823E-2</v>
      </c>
      <c r="EW361" s="11">
        <v>9.1819581283137594E-2</v>
      </c>
      <c r="EX361" s="12">
        <v>1.45299163674102E-2</v>
      </c>
      <c r="EY361" s="12">
        <v>1.4049736695201299E-2</v>
      </c>
      <c r="EZ361" s="12">
        <v>1.8133036595663999E-2</v>
      </c>
      <c r="FA361" s="11">
        <v>7.2860566319362996E-2</v>
      </c>
      <c r="FB361" s="11">
        <v>0.117863391277075</v>
      </c>
      <c r="FC361" s="11">
        <v>0.102014353281752</v>
      </c>
      <c r="FD361" s="11">
        <v>9.6690599181410597E-2</v>
      </c>
      <c r="FE361" s="12">
        <v>8.2571739301177203E-3</v>
      </c>
      <c r="FF361" s="12">
        <v>8.1194336595011296E-3</v>
      </c>
      <c r="FG361" s="10">
        <v>4.1147056111581003E-2</v>
      </c>
      <c r="FH361" s="10">
        <v>2.91276707251448E-2</v>
      </c>
      <c r="FI361" s="10">
        <v>4.88688839045896E-2</v>
      </c>
      <c r="FJ361" s="10">
        <v>3.2203711420834898E-2</v>
      </c>
    </row>
    <row r="362" spans="1:166" x14ac:dyDescent="0.35">
      <c r="A362" s="13" t="s">
        <v>112</v>
      </c>
      <c r="B362" s="10">
        <v>3.7625414761843301E-3</v>
      </c>
      <c r="C362" s="10">
        <v>3.4677919163163201E-3</v>
      </c>
      <c r="D362" s="10">
        <v>4.1120644630358296E-3</v>
      </c>
      <c r="E362" s="10">
        <v>4.6588913951589603E-3</v>
      </c>
      <c r="F362" s="10">
        <v>5.4607767864116698E-3</v>
      </c>
      <c r="G362" s="10">
        <v>0</v>
      </c>
      <c r="H362" s="10">
        <v>0</v>
      </c>
      <c r="I362" s="10">
        <v>2.21056416383216E-3</v>
      </c>
      <c r="J362" s="10">
        <v>8.3355798220811506E-3</v>
      </c>
      <c r="K362" s="10">
        <v>5.0356296225069902E-3</v>
      </c>
      <c r="L362" s="10">
        <v>5.0696282148566E-3</v>
      </c>
      <c r="M362" s="10">
        <v>3.3580277723524099E-3</v>
      </c>
      <c r="N362" s="10">
        <v>5.0507908469926604E-3</v>
      </c>
      <c r="O362" s="10">
        <v>1.8218596981002301E-3</v>
      </c>
      <c r="P362" s="10">
        <v>5.09984420197183E-3</v>
      </c>
      <c r="Q362" s="10">
        <v>0</v>
      </c>
      <c r="R362" s="10">
        <v>0</v>
      </c>
      <c r="S362" s="10">
        <v>4.2816704737941103E-3</v>
      </c>
      <c r="T362" s="11">
        <v>1.05886232996099E-2</v>
      </c>
      <c r="U362" s="10">
        <v>4.0321126055698703E-3</v>
      </c>
      <c r="V362" s="10">
        <v>0</v>
      </c>
      <c r="W362" s="10">
        <v>3.86447756746574E-3</v>
      </c>
      <c r="X362" s="10">
        <v>2.2240865816934201E-3</v>
      </c>
      <c r="Y362" s="10">
        <v>7.3668975293658297E-3</v>
      </c>
      <c r="Z362" s="10">
        <v>5.8299614585039898E-3</v>
      </c>
      <c r="AA362" s="10">
        <v>0</v>
      </c>
      <c r="AB362" s="10">
        <v>0</v>
      </c>
      <c r="AC362" s="10">
        <v>0</v>
      </c>
      <c r="AD362" s="10">
        <v>6.0012792821851199E-3</v>
      </c>
      <c r="AE362" s="10">
        <v>6.2865271326056297E-3</v>
      </c>
      <c r="AF362" s="10">
        <v>1.07761129228216E-2</v>
      </c>
      <c r="AG362" s="10">
        <v>2.8590404092322902E-3</v>
      </c>
      <c r="AH362" s="10">
        <v>8.2797041227630208E-3</v>
      </c>
      <c r="AI362" s="10">
        <v>3.04320096429654E-3</v>
      </c>
      <c r="AJ362" s="10">
        <v>3.5012122516164998E-3</v>
      </c>
      <c r="AK362" s="10">
        <v>2.5991086235564701E-3</v>
      </c>
      <c r="AL362" s="10">
        <v>7.5324661787479902E-3</v>
      </c>
      <c r="AM362" s="10">
        <v>3.2963804765061299E-3</v>
      </c>
      <c r="AN362" s="11">
        <v>1.24065285643292E-2</v>
      </c>
      <c r="AO362" s="10">
        <v>0</v>
      </c>
      <c r="AP362" s="11">
        <v>1.47562403657553E-2</v>
      </c>
      <c r="AQ362" s="10">
        <v>0</v>
      </c>
      <c r="AR362" s="11">
        <v>1.2989764515914401E-2</v>
      </c>
      <c r="AS362" s="10">
        <v>4.9698941566260401E-3</v>
      </c>
      <c r="AT362" s="10">
        <v>8.0203807331800502E-3</v>
      </c>
      <c r="AU362" s="10">
        <v>7.1945590089593303E-3</v>
      </c>
      <c r="AV362" s="10">
        <v>0</v>
      </c>
      <c r="AW362" s="10">
        <v>0</v>
      </c>
      <c r="AX362" s="10">
        <v>5.7066041483705698E-3</v>
      </c>
      <c r="AY362" s="10">
        <v>1.0586378801316699E-2</v>
      </c>
      <c r="AZ362" s="11">
        <v>1.7219407339392701E-2</v>
      </c>
      <c r="BA362" s="10">
        <v>8.9737705853518996E-3</v>
      </c>
      <c r="BB362" s="10">
        <v>2.1274361031931098E-3</v>
      </c>
      <c r="BC362" s="10">
        <v>5.1823787469583299E-3</v>
      </c>
      <c r="BD362" s="10">
        <v>1.46278387897451E-3</v>
      </c>
      <c r="BE362" s="10">
        <v>5.1393732471763098E-3</v>
      </c>
      <c r="BF362" s="10">
        <v>2.7838637363956798E-3</v>
      </c>
      <c r="BG362" s="10">
        <v>5.3368175062052797E-3</v>
      </c>
      <c r="BH362" s="10">
        <v>3.4984412259129998E-3</v>
      </c>
      <c r="BI362" s="10">
        <v>4.7734338998215503E-3</v>
      </c>
      <c r="BJ362" s="10">
        <v>3.5077954156556802E-3</v>
      </c>
      <c r="BK362" s="10">
        <v>3.3087728215908099E-3</v>
      </c>
      <c r="BL362" s="10">
        <v>3.5380423826681302E-3</v>
      </c>
      <c r="BM362" s="10">
        <v>6.2050077496983696E-3</v>
      </c>
      <c r="BN362" s="10">
        <v>6.6633661150439696E-3</v>
      </c>
      <c r="BO362" s="10">
        <v>2.4646367137552598E-3</v>
      </c>
      <c r="BP362" s="10">
        <v>4.9831420189041103E-3</v>
      </c>
      <c r="BQ362" s="10">
        <v>2.4971149442817799E-3</v>
      </c>
      <c r="BR362" s="10">
        <v>4.2751058412182196E-3</v>
      </c>
      <c r="BS362" s="10">
        <v>3.49979184001046E-3</v>
      </c>
      <c r="BT362" s="11">
        <v>1.08360350833811E-2</v>
      </c>
      <c r="BU362" s="10">
        <v>4.6182953456522501E-4</v>
      </c>
      <c r="BV362" s="10">
        <v>6.3978377170790801E-3</v>
      </c>
      <c r="BW362" s="10">
        <v>1.64192587616225E-3</v>
      </c>
      <c r="BX362" s="10">
        <v>3.21593059055582E-3</v>
      </c>
      <c r="BY362" s="10">
        <v>5.6932003375969199E-4</v>
      </c>
      <c r="BZ362" s="10">
        <v>3.8213746763799401E-3</v>
      </c>
      <c r="CA362" s="10">
        <v>3.7499344788483502E-3</v>
      </c>
      <c r="CB362" s="10">
        <v>3.0842816191989698E-3</v>
      </c>
      <c r="CC362" s="10">
        <v>4.1418486635859597E-3</v>
      </c>
      <c r="CD362" s="10">
        <v>6.2952898658778398E-3</v>
      </c>
      <c r="CE362" s="10">
        <v>5.0214797653663399E-4</v>
      </c>
      <c r="CF362" s="10">
        <v>4.0620283009663496E-3</v>
      </c>
      <c r="CG362" s="10">
        <v>4.3758111549202798E-4</v>
      </c>
      <c r="CH362" s="10">
        <v>1.5283808856393201E-3</v>
      </c>
      <c r="CI362" s="10">
        <v>5.4723920239216298E-3</v>
      </c>
      <c r="CJ362" s="10">
        <v>5.8990029279399501E-3</v>
      </c>
      <c r="CK362" s="10">
        <v>3.0486686331950901E-3</v>
      </c>
      <c r="CL362" s="10">
        <v>2.3039954237441102E-3</v>
      </c>
      <c r="CM362" s="10">
        <v>3.8436537483669199E-3</v>
      </c>
      <c r="CN362" s="10">
        <v>5.7493578980171902E-3</v>
      </c>
      <c r="CO362" s="10">
        <v>3.6505159961441199E-3</v>
      </c>
      <c r="CP362" s="10">
        <v>4.6019030692321097E-3</v>
      </c>
      <c r="CQ362" s="10">
        <v>1.1403627761726301E-3</v>
      </c>
      <c r="CR362" s="10">
        <v>3.5035656140704899E-3</v>
      </c>
      <c r="CS362" s="10">
        <v>3.6992756906427701E-3</v>
      </c>
      <c r="CT362" s="10">
        <v>2.9895042551014899E-3</v>
      </c>
      <c r="CU362" s="10">
        <v>4.2903253395744504E-3</v>
      </c>
      <c r="CV362" s="10">
        <v>6.9255690517473203E-3</v>
      </c>
      <c r="CW362" s="10">
        <v>6.1443837311996796E-3</v>
      </c>
      <c r="CX362" s="10">
        <v>4.0198475610071296E-3</v>
      </c>
      <c r="CY362" s="10">
        <v>5.0982295188425801E-3</v>
      </c>
      <c r="CZ362" s="10">
        <v>8.2919360080144899E-3</v>
      </c>
      <c r="DA362" s="10">
        <v>2.2038973518793202E-3</v>
      </c>
      <c r="DB362" s="10">
        <v>0</v>
      </c>
      <c r="DC362" s="10">
        <v>0</v>
      </c>
      <c r="DD362" s="10">
        <v>5.5360077782308503E-3</v>
      </c>
      <c r="DE362" s="10">
        <v>4.63405335728797E-3</v>
      </c>
      <c r="DF362" s="10">
        <v>0</v>
      </c>
      <c r="DG362" s="10">
        <v>0</v>
      </c>
      <c r="DH362" s="10">
        <v>4.0321126055698703E-3</v>
      </c>
      <c r="DI362" s="11">
        <v>1.0639052822367601E-2</v>
      </c>
      <c r="DJ362" s="10">
        <v>4.2833243346065402E-3</v>
      </c>
      <c r="DK362" s="10">
        <v>0</v>
      </c>
      <c r="DL362" s="10">
        <v>0</v>
      </c>
      <c r="DM362" s="10">
        <v>5.1564160720612802E-3</v>
      </c>
      <c r="DN362" s="10">
        <v>1.79391677047798E-3</v>
      </c>
      <c r="DO362" s="10">
        <v>1.3021317479235101E-2</v>
      </c>
      <c r="DP362" s="10">
        <v>8.5699527382598496E-3</v>
      </c>
      <c r="DQ362" s="10">
        <v>6.4536207236653396E-3</v>
      </c>
      <c r="DR362" s="10">
        <v>5.90453576569425E-3</v>
      </c>
      <c r="DS362" s="10">
        <v>0</v>
      </c>
      <c r="DT362" s="10">
        <v>0</v>
      </c>
      <c r="DU362" s="10">
        <v>0</v>
      </c>
      <c r="DV362" s="10">
        <v>5.9253781026728904E-3</v>
      </c>
      <c r="DW362" s="10">
        <v>7.3993961206449896E-3</v>
      </c>
      <c r="DX362" s="10">
        <v>4.8216636604868704E-3</v>
      </c>
      <c r="DY362" s="10">
        <v>3.6385989990306801E-3</v>
      </c>
      <c r="DZ362" s="12">
        <v>0</v>
      </c>
      <c r="EA362" s="10">
        <v>6.125971079215E-3</v>
      </c>
      <c r="EB362" s="10">
        <v>4.15080820188798E-3</v>
      </c>
      <c r="EC362" s="10">
        <v>5.0696282148566E-3</v>
      </c>
      <c r="ED362" s="10">
        <v>0</v>
      </c>
      <c r="EE362" s="10">
        <v>3.16496292405979E-3</v>
      </c>
      <c r="EF362" s="10">
        <v>0</v>
      </c>
      <c r="EG362" s="10">
        <v>8.2659880719555094E-3</v>
      </c>
      <c r="EH362" s="10">
        <v>3.5324166037174502E-3</v>
      </c>
      <c r="EI362" s="10">
        <v>0</v>
      </c>
      <c r="EJ362" s="10">
        <v>0</v>
      </c>
      <c r="EK362" s="10">
        <v>4.1319350935147504E-3</v>
      </c>
      <c r="EL362" s="10">
        <v>0</v>
      </c>
      <c r="EM362" s="10">
        <v>3.64351871357566E-3</v>
      </c>
      <c r="EN362" s="10">
        <v>4.8450282482946699E-3</v>
      </c>
      <c r="EO362" s="10">
        <v>1.07761129228216E-2</v>
      </c>
      <c r="EP362" s="10">
        <v>6.1443837311996796E-3</v>
      </c>
      <c r="EQ362" s="10">
        <v>8.2118705402622096E-3</v>
      </c>
      <c r="ER362" s="10">
        <v>6.1207856801455598E-3</v>
      </c>
      <c r="ES362" s="10">
        <v>1.4841333797031399E-3</v>
      </c>
      <c r="ET362" s="10">
        <v>0</v>
      </c>
      <c r="EU362" s="10">
        <v>4.8793847874775897E-3</v>
      </c>
      <c r="EV362" s="10">
        <v>4.63405335728797E-3</v>
      </c>
      <c r="EW362" s="10">
        <v>0</v>
      </c>
      <c r="EX362" s="10">
        <v>4.9085784611949002E-3</v>
      </c>
      <c r="EY362" s="10">
        <v>8.0752723673109504E-3</v>
      </c>
      <c r="EZ362" s="10">
        <v>2.8491600780211801E-3</v>
      </c>
      <c r="FA362" s="10">
        <v>0</v>
      </c>
      <c r="FB362" s="10">
        <v>4.4710598999835403E-3</v>
      </c>
      <c r="FC362" s="10">
        <v>1.79391677047798E-3</v>
      </c>
      <c r="FD362" s="10">
        <v>1.3021317479235101E-2</v>
      </c>
      <c r="FE362" s="10">
        <v>1.2104132798583101E-2</v>
      </c>
      <c r="FF362" s="10">
        <v>4.2597306509048003E-3</v>
      </c>
      <c r="FG362" s="10">
        <v>0</v>
      </c>
      <c r="FH362" s="10">
        <v>0</v>
      </c>
      <c r="FI362" s="10">
        <v>5.3000292174351102E-3</v>
      </c>
      <c r="FJ362" s="10">
        <v>7.3993961206449896E-3</v>
      </c>
    </row>
    <row r="363" spans="1:166" x14ac:dyDescent="0.35">
      <c r="A363" s="13" t="s">
        <v>364</v>
      </c>
      <c r="B363" s="10">
        <v>0.89976884556801895</v>
      </c>
      <c r="C363" s="10">
        <v>0.89302760038389295</v>
      </c>
      <c r="D363" s="10">
        <v>0.90658145062434503</v>
      </c>
      <c r="E363" s="12">
        <v>0.70514208241876897</v>
      </c>
      <c r="F363" s="12">
        <v>0.79064724379449702</v>
      </c>
      <c r="G363" s="10">
        <v>0.90329917420889205</v>
      </c>
      <c r="H363" s="11">
        <v>0.92619470822403605</v>
      </c>
      <c r="I363" s="11">
        <v>0.95301531638193704</v>
      </c>
      <c r="J363" s="11">
        <v>0.97409147468111001</v>
      </c>
      <c r="K363" s="11">
        <v>0.98198974779371295</v>
      </c>
      <c r="L363" s="12">
        <v>0.85166560747289999</v>
      </c>
      <c r="M363" s="12">
        <v>0.89219994748998199</v>
      </c>
      <c r="N363" s="11">
        <v>0.92387341382955401</v>
      </c>
      <c r="O363" s="12">
        <v>0.710085711049674</v>
      </c>
      <c r="P363" s="12">
        <v>0.74066871882063301</v>
      </c>
      <c r="Q363" s="10">
        <v>0.86673728573731901</v>
      </c>
      <c r="R363" s="10">
        <v>0.91734449891873804</v>
      </c>
      <c r="S363" s="11">
        <v>0.96792666724837595</v>
      </c>
      <c r="T363" s="11">
        <v>0.96727262339281594</v>
      </c>
      <c r="U363" s="11">
        <v>0.97590083609806499</v>
      </c>
      <c r="V363" s="10">
        <v>0.86897851438495499</v>
      </c>
      <c r="W363" s="12">
        <v>0.88188697301131502</v>
      </c>
      <c r="X363" s="11">
        <v>0.927956158183181</v>
      </c>
      <c r="Y363" s="12">
        <v>0.70042328541991605</v>
      </c>
      <c r="Z363" s="12">
        <v>0.83566742745917899</v>
      </c>
      <c r="AA363" s="11">
        <v>0.94078466496078295</v>
      </c>
      <c r="AB363" s="10">
        <v>0.93489369740531503</v>
      </c>
      <c r="AC363" s="11">
        <v>0.93685141182633003</v>
      </c>
      <c r="AD363" s="11">
        <v>0.98114405929678505</v>
      </c>
      <c r="AE363" s="11">
        <v>0.98991699176921399</v>
      </c>
      <c r="AF363" s="12">
        <v>0.8354103817063</v>
      </c>
      <c r="AG363" s="10">
        <v>0.90214934918503797</v>
      </c>
      <c r="AH363" s="10">
        <v>0.92132290884161905</v>
      </c>
      <c r="AI363" s="10">
        <v>0.90093382871685002</v>
      </c>
      <c r="AJ363" s="10">
        <v>0.891126384855777</v>
      </c>
      <c r="AK363" s="10">
        <v>0.91046852951835</v>
      </c>
      <c r="AL363" s="10">
        <v>0.89366339386848304</v>
      </c>
      <c r="AM363" s="10">
        <v>0.90277885177430595</v>
      </c>
      <c r="AN363" s="10">
        <v>0.88527135319524697</v>
      </c>
      <c r="AO363" s="12">
        <v>0.66948919059837797</v>
      </c>
      <c r="AP363" s="10">
        <v>0.882396237794837</v>
      </c>
      <c r="AQ363" s="11">
        <v>0.97258904906691501</v>
      </c>
      <c r="AR363" s="11">
        <v>0.97600076173810502</v>
      </c>
      <c r="AS363" s="12">
        <v>0.85647774030749801</v>
      </c>
      <c r="AT363" s="12">
        <v>0.78520942400251403</v>
      </c>
      <c r="AU363" s="11">
        <v>0.97447867286297496</v>
      </c>
      <c r="AV363" s="10">
        <v>0.872344277276761</v>
      </c>
      <c r="AW363" s="12">
        <v>0.81414854052177399</v>
      </c>
      <c r="AX363" s="11">
        <v>0.967582922708491</v>
      </c>
      <c r="AY363" s="12">
        <v>0.83830829738883195</v>
      </c>
      <c r="AZ363" s="12">
        <v>0.75055285290970897</v>
      </c>
      <c r="BA363" s="11">
        <v>0.98135854516175303</v>
      </c>
      <c r="BB363" s="12">
        <v>0.84668175986462901</v>
      </c>
      <c r="BC363" s="11">
        <v>0.94586680605637896</v>
      </c>
      <c r="BD363" s="12">
        <v>0.82466842201576396</v>
      </c>
      <c r="BE363" s="11">
        <v>0.950018856391316</v>
      </c>
      <c r="BF363" s="12">
        <v>0.86796599387161999</v>
      </c>
      <c r="BG363" s="11">
        <v>0.942189320144873</v>
      </c>
      <c r="BH363" s="11">
        <v>0.93637853052966702</v>
      </c>
      <c r="BI363" s="12">
        <v>0.75963852338373095</v>
      </c>
      <c r="BJ363" s="11">
        <v>0.932805173765199</v>
      </c>
      <c r="BK363" s="12">
        <v>0.73490659062392705</v>
      </c>
      <c r="BL363" s="11">
        <v>0.94054064225482303</v>
      </c>
      <c r="BM363" s="12">
        <v>0.78276276041304205</v>
      </c>
      <c r="BN363" s="10">
        <v>0.91693142461463895</v>
      </c>
      <c r="BO363" s="11">
        <v>0.94315581801164305</v>
      </c>
      <c r="BP363" s="12">
        <v>0.76508926283112999</v>
      </c>
      <c r="BQ363" s="10">
        <v>0.91911207255822003</v>
      </c>
      <c r="BR363" s="11">
        <v>0.93340848858708403</v>
      </c>
      <c r="BS363" s="12">
        <v>0.73917722845118905</v>
      </c>
      <c r="BT363" s="10">
        <v>0.91640642703001796</v>
      </c>
      <c r="BU363" s="11">
        <v>0.95378302951720895</v>
      </c>
      <c r="BV363" s="12">
        <v>0.78871705732345598</v>
      </c>
      <c r="BW363" s="11">
        <v>0.94787091552050495</v>
      </c>
      <c r="BX363" s="11">
        <v>0.940250113235095</v>
      </c>
      <c r="BY363" s="11">
        <v>0.94186518075089698</v>
      </c>
      <c r="BZ363" s="11">
        <v>0.94194338415986201</v>
      </c>
      <c r="CA363" s="12">
        <v>0.83420826514965596</v>
      </c>
      <c r="CB363" s="11">
        <v>0.91486866944364098</v>
      </c>
      <c r="CC363" s="11">
        <v>0.92323183390390395</v>
      </c>
      <c r="CD363" s="12">
        <v>0.85617739619158795</v>
      </c>
      <c r="CE363" s="10">
        <v>0.90916588762523098</v>
      </c>
      <c r="CF363" s="11">
        <v>0.92660456198663899</v>
      </c>
      <c r="CG363" s="11">
        <v>0.94125013477139496</v>
      </c>
      <c r="CH363" s="11">
        <v>0.93178432396755095</v>
      </c>
      <c r="CI363" s="10">
        <v>0.90694966867884197</v>
      </c>
      <c r="CJ363" s="11">
        <v>0.92338141413919195</v>
      </c>
      <c r="CK363" s="11">
        <v>0.90626081429740801</v>
      </c>
      <c r="CL363" s="10">
        <v>0.90990466470903497</v>
      </c>
      <c r="CM363" s="10">
        <v>0.90237077662398302</v>
      </c>
      <c r="CN363" s="12">
        <v>0.88170071171442799</v>
      </c>
      <c r="CO363" s="10">
        <v>0.90610290588878295</v>
      </c>
      <c r="CP363" s="10">
        <v>0.90830867649778402</v>
      </c>
      <c r="CQ363" s="12">
        <v>0.84120624674974198</v>
      </c>
      <c r="CR363" s="10">
        <v>0.91056182769765803</v>
      </c>
      <c r="CS363" s="10">
        <v>0.90299249552700001</v>
      </c>
      <c r="CT363" s="11">
        <v>0.92643116553458005</v>
      </c>
      <c r="CU363" s="12">
        <v>0.881595403685006</v>
      </c>
      <c r="CV363" s="10">
        <v>0.90091040487470497</v>
      </c>
      <c r="CW363" s="12">
        <v>0.750518919325463</v>
      </c>
      <c r="CX363" s="11">
        <v>0.95046187769760704</v>
      </c>
      <c r="CY363" s="11">
        <v>0.98176585525085103</v>
      </c>
      <c r="CZ363" s="11">
        <v>0.97422712773535403</v>
      </c>
      <c r="DA363" s="11">
        <v>0.953157016883316</v>
      </c>
      <c r="DB363" s="11">
        <v>0.92608427877739297</v>
      </c>
      <c r="DC363" s="10">
        <v>0.89939482172007601</v>
      </c>
      <c r="DD363" s="12">
        <v>0.79913980427185405</v>
      </c>
      <c r="DE363" s="12">
        <v>0.70105242710780402</v>
      </c>
      <c r="DF363" s="12">
        <v>0.77905139406716795</v>
      </c>
      <c r="DG363" s="10">
        <v>0.95684414004054497</v>
      </c>
      <c r="DH363" s="11">
        <v>0.97590083609806499</v>
      </c>
      <c r="DI363" s="11">
        <v>0.96711675553948795</v>
      </c>
      <c r="DJ363" s="11">
        <v>0.96791427843226197</v>
      </c>
      <c r="DK363" s="10">
        <v>0.917816530354022</v>
      </c>
      <c r="DL363" s="10">
        <v>0.86495240180788302</v>
      </c>
      <c r="DM363" s="12">
        <v>0.75342872013436502</v>
      </c>
      <c r="DN363" s="12">
        <v>0.69919471123770005</v>
      </c>
      <c r="DO363" s="12">
        <v>0.71892579051166905</v>
      </c>
      <c r="DP363" s="10">
        <v>0.94986929213139604</v>
      </c>
      <c r="DQ363" s="11">
        <v>0.98964898909962695</v>
      </c>
      <c r="DR363" s="11">
        <v>0.98144802615528304</v>
      </c>
      <c r="DS363" s="11">
        <v>0.93727120292215504</v>
      </c>
      <c r="DT363" s="10">
        <v>0.93432040888593404</v>
      </c>
      <c r="DU363" s="10">
        <v>0.93376027741047996</v>
      </c>
      <c r="DV363" s="12">
        <v>0.84045693345704098</v>
      </c>
      <c r="DW363" s="12">
        <v>0.70286122079808799</v>
      </c>
      <c r="DX363" s="12">
        <v>0.609785990284475</v>
      </c>
      <c r="DY363" s="12">
        <v>0.82281355909485998</v>
      </c>
      <c r="DZ363" s="11">
        <v>0.92280020401465501</v>
      </c>
      <c r="EA363" s="11">
        <v>0.96331424167193602</v>
      </c>
      <c r="EB363" s="11">
        <v>0.98262117808998195</v>
      </c>
      <c r="EC363" s="12">
        <v>0.85166560747289999</v>
      </c>
      <c r="ED363" s="12">
        <v>0.62154023767289102</v>
      </c>
      <c r="EE363" s="12">
        <v>0.78649568629504796</v>
      </c>
      <c r="EF363" s="10">
        <v>0.91125987642392203</v>
      </c>
      <c r="EG363" s="11">
        <v>0.96704236362138396</v>
      </c>
      <c r="EH363" s="11">
        <v>0.97360303100149803</v>
      </c>
      <c r="EI363" s="10">
        <v>0.86897851438495499</v>
      </c>
      <c r="EJ363" s="12">
        <v>0</v>
      </c>
      <c r="EK363" s="12">
        <v>0.85914271570221001</v>
      </c>
      <c r="EL363" s="11">
        <v>0.933780064753853</v>
      </c>
      <c r="EM363" s="11">
        <v>0.95835982811685805</v>
      </c>
      <c r="EN363" s="11">
        <v>0.99222902269003599</v>
      </c>
      <c r="EO363" s="12">
        <v>0.8354103817063</v>
      </c>
      <c r="EP363" s="12">
        <v>0.750518919325463</v>
      </c>
      <c r="EQ363" s="11">
        <v>0.96372622083021298</v>
      </c>
      <c r="ER363" s="11">
        <v>0.98025703049381896</v>
      </c>
      <c r="ES363" s="11">
        <v>0.95552563735053797</v>
      </c>
      <c r="ET363" s="10">
        <v>0.906640713901952</v>
      </c>
      <c r="EU363" s="12">
        <v>0.80417306738753702</v>
      </c>
      <c r="EV363" s="12">
        <v>0.70105242710780402</v>
      </c>
      <c r="EW363" s="12">
        <v>0.77905139406716795</v>
      </c>
      <c r="EX363" s="11">
        <v>0.96329163523112904</v>
      </c>
      <c r="EY363" s="11">
        <v>0.97386594047031505</v>
      </c>
      <c r="EZ363" s="11">
        <v>0.96399533834621198</v>
      </c>
      <c r="FA363" s="10">
        <v>0.88307997864071397</v>
      </c>
      <c r="FB363" s="12">
        <v>0.76230685477789695</v>
      </c>
      <c r="FC363" s="12">
        <v>0.69919471123770005</v>
      </c>
      <c r="FD363" s="12">
        <v>0.71892579051166905</v>
      </c>
      <c r="FE363" s="11">
        <v>0.967091621236146</v>
      </c>
      <c r="FF363" s="11">
        <v>0.98762083568959402</v>
      </c>
      <c r="FG363" s="11">
        <v>0.946011618152787</v>
      </c>
      <c r="FH363" s="11">
        <v>0.93035407978870799</v>
      </c>
      <c r="FI363" s="12">
        <v>0.84330351901822398</v>
      </c>
      <c r="FJ363" s="12">
        <v>0.70286122079808799</v>
      </c>
    </row>
    <row r="364" spans="1:166" x14ac:dyDescent="0.35">
      <c r="A364" s="13" t="s">
        <v>148</v>
      </c>
      <c r="B364" s="10">
        <v>5.5339199559584502E-2</v>
      </c>
      <c r="C364" s="10">
        <v>5.2534583365178703E-2</v>
      </c>
      <c r="D364" s="10">
        <v>5.7879028991275401E-2</v>
      </c>
      <c r="E364" s="11">
        <v>0.22974285544637801</v>
      </c>
      <c r="F364" s="11">
        <v>0.11326854424916</v>
      </c>
      <c r="G364" s="10">
        <v>4.8575125796834602E-2</v>
      </c>
      <c r="H364" s="12">
        <v>3.1556646399611199E-2</v>
      </c>
      <c r="I364" s="12">
        <v>1.09133797900056E-2</v>
      </c>
      <c r="J364" s="12">
        <v>4.9609825607443104E-3</v>
      </c>
      <c r="K364" s="12">
        <v>9.5027821336846703E-4</v>
      </c>
      <c r="L364" s="11">
        <v>9.1202017945057098E-2</v>
      </c>
      <c r="M364" s="11">
        <v>5.9779933750614501E-2</v>
      </c>
      <c r="N364" s="12">
        <v>4.1196852901539002E-2</v>
      </c>
      <c r="O364" s="11">
        <v>0.19788950382727999</v>
      </c>
      <c r="P364" s="11">
        <v>0.123229930767768</v>
      </c>
      <c r="Q364" s="10">
        <v>5.3077618198405299E-2</v>
      </c>
      <c r="R364" s="10">
        <v>3.1616779350674702E-2</v>
      </c>
      <c r="S364" s="12">
        <v>1.07638936992927E-2</v>
      </c>
      <c r="T364" s="12">
        <v>9.5420822648171096E-3</v>
      </c>
      <c r="U364" s="12">
        <v>0</v>
      </c>
      <c r="V364" s="10">
        <v>8.1266596949723893E-2</v>
      </c>
      <c r="W364" s="10">
        <v>5.7667872868128099E-2</v>
      </c>
      <c r="X364" s="10">
        <v>3.64404808422292E-2</v>
      </c>
      <c r="Y364" s="11">
        <v>0.26014754626072301</v>
      </c>
      <c r="Z364" s="11">
        <v>0.104747490497955</v>
      </c>
      <c r="AA364" s="10">
        <v>4.3958894405757197E-2</v>
      </c>
      <c r="AB364" s="10">
        <v>3.1558102486623101E-2</v>
      </c>
      <c r="AC364" s="12">
        <v>1.1116677199135099E-2</v>
      </c>
      <c r="AD364" s="12">
        <v>0</v>
      </c>
      <c r="AE364" s="12">
        <v>0</v>
      </c>
      <c r="AF364" s="11">
        <v>9.7572214299812096E-2</v>
      </c>
      <c r="AG364" s="10">
        <v>6.2256962725351701E-2</v>
      </c>
      <c r="AH364" s="10">
        <v>4.3317736091582203E-2</v>
      </c>
      <c r="AI364" s="10">
        <v>5.4325183467810997E-2</v>
      </c>
      <c r="AJ364" s="10">
        <v>5.2247026793575103E-2</v>
      </c>
      <c r="AK364" s="10">
        <v>5.6596824645562101E-2</v>
      </c>
      <c r="AL364" s="10">
        <v>6.06534620680894E-2</v>
      </c>
      <c r="AM364" s="10">
        <v>5.4009448459222897E-2</v>
      </c>
      <c r="AN364" s="10">
        <v>6.4908446267394504E-2</v>
      </c>
      <c r="AO364" s="11">
        <v>0.204459844469464</v>
      </c>
      <c r="AP364" s="10">
        <v>5.7170736048155001E-2</v>
      </c>
      <c r="AQ364" s="10">
        <v>2.7410950933085099E-2</v>
      </c>
      <c r="AR364" s="12">
        <v>0</v>
      </c>
      <c r="AS364" s="11">
        <v>8.7513842002745104E-2</v>
      </c>
      <c r="AT364" s="11">
        <v>0.124404579841829</v>
      </c>
      <c r="AU364" s="12">
        <v>1.2229020287756E-2</v>
      </c>
      <c r="AV364" s="10">
        <v>7.9178969145224903E-2</v>
      </c>
      <c r="AW364" s="11">
        <v>0.107560101268767</v>
      </c>
      <c r="AX364" s="12">
        <v>1.4854668856184401E-2</v>
      </c>
      <c r="AY364" s="11">
        <v>9.5854268460152395E-2</v>
      </c>
      <c r="AZ364" s="11">
        <v>0.14235844205682199</v>
      </c>
      <c r="BA364" s="12">
        <v>9.66768425289493E-3</v>
      </c>
      <c r="BB364" s="11">
        <v>9.2836703886651994E-2</v>
      </c>
      <c r="BC364" s="12">
        <v>2.27783902784175E-2</v>
      </c>
      <c r="BD364" s="11">
        <v>8.9391534709168899E-2</v>
      </c>
      <c r="BE364" s="12">
        <v>2.1806830342947E-2</v>
      </c>
      <c r="BF364" s="11">
        <v>9.6406203996868001E-2</v>
      </c>
      <c r="BG364" s="12">
        <v>2.23525653428297E-2</v>
      </c>
      <c r="BH364" s="12">
        <v>2.80050786807098E-2</v>
      </c>
      <c r="BI364" s="11">
        <v>0.159965589253838</v>
      </c>
      <c r="BJ364" s="12">
        <v>2.7813992264484898E-2</v>
      </c>
      <c r="BK364" s="11">
        <v>0.15080213702499301</v>
      </c>
      <c r="BL364" s="12">
        <v>2.7307147629694901E-2</v>
      </c>
      <c r="BM364" s="11">
        <v>0.169347239091096</v>
      </c>
      <c r="BN364" s="10">
        <v>4.3242014281244898E-2</v>
      </c>
      <c r="BO364" s="12">
        <v>2.01986813580739E-2</v>
      </c>
      <c r="BP364" s="11">
        <v>0.16112261722735499</v>
      </c>
      <c r="BQ364" s="10">
        <v>4.0913905976924798E-2</v>
      </c>
      <c r="BR364" s="12">
        <v>2.2022612576531299E-2</v>
      </c>
      <c r="BS364" s="11">
        <v>0.155552479876367</v>
      </c>
      <c r="BT364" s="10">
        <v>4.2574162641355703E-2</v>
      </c>
      <c r="BU364" s="12">
        <v>1.8244258945748801E-2</v>
      </c>
      <c r="BV364" s="11">
        <v>0.16691484641345999</v>
      </c>
      <c r="BW364" s="12">
        <v>1.6870991571496099E-2</v>
      </c>
      <c r="BX364" s="12">
        <v>2.2801856425239998E-2</v>
      </c>
      <c r="BY364" s="12">
        <v>2.21382711693472E-2</v>
      </c>
      <c r="BZ364" s="12">
        <v>1.99152067646623E-2</v>
      </c>
      <c r="CA364" s="11">
        <v>0.100848012835158</v>
      </c>
      <c r="CB364" s="10">
        <v>4.7005662868189899E-2</v>
      </c>
      <c r="CC364" s="12">
        <v>3.59031066419397E-2</v>
      </c>
      <c r="CD364" s="11">
        <v>8.2802801972535506E-2</v>
      </c>
      <c r="CE364" s="10">
        <v>5.2245996686946503E-2</v>
      </c>
      <c r="CF364" s="12">
        <v>3.27668295053005E-2</v>
      </c>
      <c r="CG364" s="12">
        <v>2.4733566566605698E-2</v>
      </c>
      <c r="CH364" s="12">
        <v>2.9215877757814399E-2</v>
      </c>
      <c r="CI364" s="10">
        <v>5.1706799938653902E-2</v>
      </c>
      <c r="CJ364" s="10">
        <v>4.17222680788326E-2</v>
      </c>
      <c r="CK364" s="10">
        <v>5.1809353230578101E-2</v>
      </c>
      <c r="CL364" s="10">
        <v>4.9083676944725603E-2</v>
      </c>
      <c r="CM364" s="10">
        <v>5.4719182735022201E-2</v>
      </c>
      <c r="CN364" s="10">
        <v>6.5163297397023007E-2</v>
      </c>
      <c r="CO364" s="10">
        <v>5.1699367411804198E-2</v>
      </c>
      <c r="CP364" s="10">
        <v>5.3272454927614198E-2</v>
      </c>
      <c r="CQ364" s="11">
        <v>7.8500346378001795E-2</v>
      </c>
      <c r="CR364" s="10">
        <v>5.87915579353828E-2</v>
      </c>
      <c r="CS364" s="12">
        <v>4.6226434695855897E-2</v>
      </c>
      <c r="CT364" s="12">
        <v>3.2723351682646E-2</v>
      </c>
      <c r="CU364" s="11">
        <v>7.0724357208020297E-2</v>
      </c>
      <c r="CV364" s="10">
        <v>6.5870151284238995E-2</v>
      </c>
      <c r="CW364" s="11">
        <v>0.15045291583944501</v>
      </c>
      <c r="CX364" s="10">
        <v>3.3327975535506101E-2</v>
      </c>
      <c r="CY364" s="12">
        <v>9.6209149633529804E-4</v>
      </c>
      <c r="CZ364" s="12">
        <v>4.9350076189777501E-3</v>
      </c>
      <c r="DA364" s="12">
        <v>1.08804662686429E-2</v>
      </c>
      <c r="DB364" s="12">
        <v>3.1603862295869499E-2</v>
      </c>
      <c r="DC364" s="10">
        <v>5.4294157372580802E-2</v>
      </c>
      <c r="DD364" s="11">
        <v>0.107443167621915</v>
      </c>
      <c r="DE364" s="11">
        <v>0.22767022833582601</v>
      </c>
      <c r="DF364" s="11">
        <v>0.129129024649695</v>
      </c>
      <c r="DG364" s="10">
        <v>3.4501370393019197E-2</v>
      </c>
      <c r="DH364" s="12">
        <v>0</v>
      </c>
      <c r="DI364" s="12">
        <v>9.5875275168685603E-3</v>
      </c>
      <c r="DJ364" s="12">
        <v>1.0768051418128701E-2</v>
      </c>
      <c r="DK364" s="10">
        <v>3.1436221329239497E-2</v>
      </c>
      <c r="DL364" s="10">
        <v>5.7229864461027603E-2</v>
      </c>
      <c r="DM364" s="11">
        <v>0.117260210684828</v>
      </c>
      <c r="DN364" s="11">
        <v>0.196997018710071</v>
      </c>
      <c r="DO364" s="11">
        <v>0.171362292827685</v>
      </c>
      <c r="DP364" s="10">
        <v>2.5065353934301999E-2</v>
      </c>
      <c r="DQ364" s="12">
        <v>0</v>
      </c>
      <c r="DR364" s="12">
        <v>0</v>
      </c>
      <c r="DS364" s="12">
        <v>1.10427771763741E-2</v>
      </c>
      <c r="DT364" s="10">
        <v>3.1835984920858103E-2</v>
      </c>
      <c r="DU364" s="10">
        <v>5.13650103461748E-2</v>
      </c>
      <c r="DV364" s="11">
        <v>9.8982779327379006E-2</v>
      </c>
      <c r="DW364" s="11">
        <v>0.25753567166043201</v>
      </c>
      <c r="DX364" s="11">
        <v>0.32415581090107398</v>
      </c>
      <c r="DY364" s="11">
        <v>0.10089302065951</v>
      </c>
      <c r="DZ364" s="12">
        <v>3.1907641697875799E-2</v>
      </c>
      <c r="EA364" s="12">
        <v>7.5857694299090398E-3</v>
      </c>
      <c r="EB364" s="12">
        <v>3.31649300931721E-3</v>
      </c>
      <c r="EC364" s="11">
        <v>9.1202017945057098E-2</v>
      </c>
      <c r="ED364" s="11">
        <v>0.26519896143948501</v>
      </c>
      <c r="EE364" s="11">
        <v>0.105154344393631</v>
      </c>
      <c r="EF364" s="10">
        <v>3.4604091613723902E-2</v>
      </c>
      <c r="EG364" s="12">
        <v>8.3045956237359202E-3</v>
      </c>
      <c r="EH364" s="12">
        <v>5.2843922849180004E-3</v>
      </c>
      <c r="EI364" s="10">
        <v>8.1266596949723893E-2</v>
      </c>
      <c r="EJ364" s="11">
        <v>0</v>
      </c>
      <c r="EK364" s="11">
        <v>9.6893635470157294E-2</v>
      </c>
      <c r="EL364" s="12">
        <v>2.93587796885144E-2</v>
      </c>
      <c r="EM364" s="12">
        <v>6.8254289958794099E-3</v>
      </c>
      <c r="EN364" s="12">
        <v>0</v>
      </c>
      <c r="EO364" s="11">
        <v>9.7572214299812096E-2</v>
      </c>
      <c r="EP364" s="11">
        <v>0.15045291583944501</v>
      </c>
      <c r="EQ364" s="12">
        <v>1.6700640201050301E-2</v>
      </c>
      <c r="ER364" s="12">
        <v>2.6274292080362702E-3</v>
      </c>
      <c r="ES364" s="12">
        <v>1.3942696718698499E-2</v>
      </c>
      <c r="ET364" s="10">
        <v>4.22719700224947E-2</v>
      </c>
      <c r="EU364" s="11">
        <v>0.108499534675672</v>
      </c>
      <c r="EV364" s="11">
        <v>0.22767022833582601</v>
      </c>
      <c r="EW364" s="11">
        <v>0.129129024649695</v>
      </c>
      <c r="EX364" s="12">
        <v>1.7269869940265699E-2</v>
      </c>
      <c r="EY364" s="12">
        <v>4.0090504671726496E-3</v>
      </c>
      <c r="EZ364" s="12">
        <v>1.5022464980103199E-2</v>
      </c>
      <c r="FA364" s="10">
        <v>4.4059455039922799E-2</v>
      </c>
      <c r="FB364" s="11">
        <v>0.11535869404504499</v>
      </c>
      <c r="FC364" s="11">
        <v>0.196997018710071</v>
      </c>
      <c r="FD364" s="11">
        <v>0.171362292827685</v>
      </c>
      <c r="FE364" s="12">
        <v>1.25470720351531E-2</v>
      </c>
      <c r="FF364" s="12">
        <v>0</v>
      </c>
      <c r="FG364" s="12">
        <v>1.2841325735632399E-2</v>
      </c>
      <c r="FH364" s="10">
        <v>4.0518249486147399E-2</v>
      </c>
      <c r="FI364" s="11">
        <v>0.10252756785975101</v>
      </c>
      <c r="FJ364" s="11">
        <v>0.25753567166043201</v>
      </c>
    </row>
    <row r="366" spans="1:166" ht="28.5" customHeight="1" x14ac:dyDescent="0.35">
      <c r="A366" s="23" t="s">
        <v>149</v>
      </c>
      <c r="B366" s="23"/>
      <c r="C366" s="23"/>
      <c r="D366" s="23"/>
      <c r="E366" s="23"/>
      <c r="F366" s="23"/>
      <c r="G366" s="23"/>
      <c r="H366" s="23"/>
      <c r="I366" s="23"/>
      <c r="J366" s="23"/>
      <c r="K366" s="23"/>
      <c r="L366" s="23"/>
      <c r="M366" s="23"/>
      <c r="N366" s="23"/>
      <c r="O366" s="23"/>
      <c r="P366" s="23"/>
      <c r="Q366" s="23"/>
      <c r="R366" s="23"/>
      <c r="S366" s="23"/>
      <c r="T366" s="23"/>
      <c r="U366" s="23"/>
      <c r="V366" s="23"/>
      <c r="W366" s="23"/>
      <c r="X366" s="23"/>
      <c r="Y366" s="23"/>
      <c r="Z366" s="23"/>
      <c r="AA366" s="23"/>
      <c r="AB366" s="23"/>
      <c r="AC366" s="23"/>
      <c r="AD366" s="23"/>
      <c r="AE366" s="23"/>
      <c r="AF366" s="23"/>
      <c r="AG366" s="23"/>
      <c r="AH366" s="23"/>
      <c r="AI366" s="23"/>
      <c r="AJ366" s="23"/>
      <c r="AK366" s="23"/>
      <c r="AL366" s="23"/>
      <c r="AM366" s="23"/>
      <c r="AN366" s="23"/>
      <c r="AO366" s="23"/>
      <c r="AP366" s="23"/>
      <c r="AQ366" s="23"/>
      <c r="AR366" s="23"/>
      <c r="AS366" s="23"/>
      <c r="AT366" s="23"/>
      <c r="AU366" s="23"/>
      <c r="AV366" s="23"/>
      <c r="AW366" s="23"/>
      <c r="AX366" s="23"/>
      <c r="AY366" s="23"/>
      <c r="AZ366" s="23"/>
      <c r="BA366" s="23"/>
      <c r="BB366" s="23"/>
      <c r="BC366" s="23"/>
      <c r="BD366" s="23"/>
      <c r="BE366" s="23"/>
      <c r="BF366" s="23"/>
      <c r="BG366" s="23"/>
      <c r="BH366" s="23"/>
      <c r="BI366" s="23"/>
      <c r="BJ366" s="23"/>
      <c r="BK366" s="23"/>
      <c r="BL366" s="23"/>
      <c r="BM366" s="23"/>
      <c r="BN366" s="23"/>
      <c r="BO366" s="23"/>
      <c r="BP366" s="23"/>
      <c r="BQ366" s="23"/>
      <c r="BR366" s="23"/>
      <c r="BS366" s="23"/>
      <c r="BT366" s="23"/>
      <c r="BU366" s="23"/>
      <c r="BV366" s="23"/>
      <c r="BW366" s="23"/>
      <c r="BX366" s="23"/>
      <c r="BY366" s="23"/>
      <c r="BZ366" s="23"/>
      <c r="CA366" s="23"/>
      <c r="CB366" s="23"/>
      <c r="CC366" s="23"/>
      <c r="CD366" s="23"/>
      <c r="CE366" s="23"/>
      <c r="CF366" s="23"/>
      <c r="CG366" s="23"/>
      <c r="CH366" s="23"/>
      <c r="CI366" s="23"/>
      <c r="CJ366" s="23"/>
      <c r="CK366" s="23"/>
      <c r="CL366" s="23"/>
      <c r="CM366" s="23"/>
      <c r="CN366" s="23"/>
      <c r="CO366" s="23"/>
      <c r="CP366" s="23"/>
      <c r="CQ366" s="23"/>
      <c r="CR366" s="23"/>
      <c r="CS366" s="23"/>
      <c r="CT366" s="23"/>
      <c r="CU366" s="23"/>
      <c r="CV366" s="23"/>
      <c r="CW366" s="23"/>
      <c r="CX366" s="23"/>
      <c r="CY366" s="23"/>
      <c r="CZ366" s="23"/>
      <c r="DA366" s="23"/>
      <c r="DB366" s="23"/>
      <c r="DC366" s="23"/>
      <c r="DD366" s="23"/>
      <c r="DE366" s="23"/>
      <c r="DF366" s="23"/>
      <c r="DG366" s="23"/>
      <c r="DH366" s="23"/>
      <c r="DI366" s="23"/>
      <c r="DJ366" s="23"/>
      <c r="DK366" s="23"/>
      <c r="DL366" s="23"/>
      <c r="DM366" s="23"/>
      <c r="DN366" s="23"/>
      <c r="DO366" s="23"/>
      <c r="DP366" s="23"/>
      <c r="DQ366" s="23"/>
      <c r="DR366" s="23"/>
      <c r="DS366" s="23"/>
      <c r="DT366" s="23"/>
      <c r="DU366" s="23"/>
      <c r="DV366" s="23"/>
      <c r="DW366" s="23"/>
      <c r="DX366" s="23"/>
      <c r="DY366" s="23"/>
      <c r="DZ366" s="23"/>
      <c r="EA366" s="23"/>
      <c r="EB366" s="23"/>
      <c r="EC366" s="23"/>
      <c r="ED366" s="23"/>
      <c r="EE366" s="23"/>
      <c r="EF366" s="23"/>
      <c r="EG366" s="23"/>
      <c r="EH366" s="23"/>
      <c r="EI366" s="23"/>
      <c r="EJ366" s="23"/>
      <c r="EK366" s="23"/>
      <c r="EL366" s="23"/>
      <c r="EM366" s="23"/>
      <c r="EN366" s="23"/>
      <c r="EO366" s="23"/>
      <c r="EP366" s="23"/>
      <c r="EQ366" s="23"/>
      <c r="ER366" s="23"/>
      <c r="ES366" s="23"/>
      <c r="ET366" s="23"/>
      <c r="EU366" s="23"/>
      <c r="EV366" s="23"/>
      <c r="EW366" s="23"/>
      <c r="EX366" s="23"/>
      <c r="EY366" s="23"/>
      <c r="EZ366" s="23"/>
      <c r="FA366" s="23"/>
      <c r="FB366" s="23"/>
      <c r="FC366" s="23"/>
      <c r="FD366" s="23"/>
      <c r="FE366" s="23"/>
      <c r="FF366" s="23"/>
      <c r="FG366" s="23"/>
      <c r="FH366" s="23"/>
      <c r="FI366" s="23"/>
      <c r="FJ366" s="23"/>
    </row>
    <row r="367" spans="1:166" ht="42" x14ac:dyDescent="0.35">
      <c r="A367" s="24" t="s">
        <v>203</v>
      </c>
      <c r="B367" s="16" t="s">
        <v>264</v>
      </c>
      <c r="C367" s="22" t="s">
        <v>12</v>
      </c>
      <c r="D367" s="22"/>
      <c r="E367" s="22" t="s">
        <v>13</v>
      </c>
      <c r="F367" s="22"/>
      <c r="G367" s="22"/>
      <c r="H367" s="22"/>
      <c r="I367" s="22"/>
      <c r="J367" s="22"/>
      <c r="K367" s="22"/>
      <c r="L367" s="22"/>
      <c r="M367" s="22"/>
      <c r="N367" s="22"/>
      <c r="O367" s="22" t="s">
        <v>204</v>
      </c>
      <c r="P367" s="22"/>
      <c r="Q367" s="22"/>
      <c r="R367" s="22"/>
      <c r="S367" s="22"/>
      <c r="T367" s="22"/>
      <c r="U367" s="22"/>
      <c r="V367" s="22"/>
      <c r="W367" s="22"/>
      <c r="X367" s="22"/>
      <c r="Y367" s="22" t="s">
        <v>205</v>
      </c>
      <c r="Z367" s="22"/>
      <c r="AA367" s="22"/>
      <c r="AB367" s="22"/>
      <c r="AC367" s="22"/>
      <c r="AD367" s="22"/>
      <c r="AE367" s="22"/>
      <c r="AF367" s="22"/>
      <c r="AG367" s="22"/>
      <c r="AH367" s="22"/>
      <c r="AI367" s="22" t="s">
        <v>268</v>
      </c>
      <c r="AJ367" s="22"/>
      <c r="AK367" s="22"/>
      <c r="AL367" s="22" t="s">
        <v>14</v>
      </c>
      <c r="AM367" s="22"/>
      <c r="AN367" s="22"/>
      <c r="AO367" s="22" t="s">
        <v>218</v>
      </c>
      <c r="AP367" s="22"/>
      <c r="AQ367" s="22"/>
      <c r="AR367" s="22"/>
      <c r="AS367" s="22"/>
      <c r="AT367" s="22"/>
      <c r="AU367" s="22"/>
      <c r="AV367" s="22" t="s">
        <v>219</v>
      </c>
      <c r="AW367" s="22"/>
      <c r="AX367" s="22"/>
      <c r="AY367" s="22" t="s">
        <v>220</v>
      </c>
      <c r="AZ367" s="22"/>
      <c r="BA367" s="22"/>
      <c r="BB367" s="22" t="s">
        <v>206</v>
      </c>
      <c r="BC367" s="22"/>
      <c r="BD367" s="22" t="s">
        <v>207</v>
      </c>
      <c r="BE367" s="22"/>
      <c r="BF367" s="22" t="s">
        <v>208</v>
      </c>
      <c r="BG367" s="22"/>
      <c r="BH367" s="22" t="s">
        <v>15</v>
      </c>
      <c r="BI367" s="22"/>
      <c r="BJ367" s="22" t="s">
        <v>16</v>
      </c>
      <c r="BK367" s="22"/>
      <c r="BL367" s="22" t="s">
        <v>17</v>
      </c>
      <c r="BM367" s="22"/>
      <c r="BN367" s="22" t="s">
        <v>18</v>
      </c>
      <c r="BO367" s="22"/>
      <c r="BP367" s="22"/>
      <c r="BQ367" s="22" t="s">
        <v>221</v>
      </c>
      <c r="BR367" s="22"/>
      <c r="BS367" s="22"/>
      <c r="BT367" s="22" t="s">
        <v>222</v>
      </c>
      <c r="BU367" s="22"/>
      <c r="BV367" s="22"/>
      <c r="BW367" s="22" t="s">
        <v>19</v>
      </c>
      <c r="BX367" s="22"/>
      <c r="BY367" s="22" t="s">
        <v>20</v>
      </c>
      <c r="BZ367" s="22"/>
      <c r="CA367" s="22" t="s">
        <v>21</v>
      </c>
      <c r="CB367" s="22"/>
      <c r="CC367" s="22"/>
      <c r="CD367" s="22" t="s">
        <v>22</v>
      </c>
      <c r="CE367" s="22"/>
      <c r="CF367" s="22"/>
      <c r="CG367" s="22" t="s">
        <v>23</v>
      </c>
      <c r="CH367" s="22"/>
      <c r="CI367" s="22"/>
      <c r="CJ367" s="22"/>
      <c r="CK367" s="22" t="s">
        <v>25</v>
      </c>
      <c r="CL367" s="22"/>
      <c r="CM367" s="22"/>
      <c r="CN367" s="22"/>
      <c r="CO367" s="22" t="s">
        <v>26</v>
      </c>
      <c r="CP367" s="22"/>
      <c r="CQ367" s="22"/>
      <c r="CR367" s="22" t="s">
        <v>27</v>
      </c>
      <c r="CS367" s="22"/>
      <c r="CT367" s="22" t="s">
        <v>28</v>
      </c>
      <c r="CU367" s="22"/>
      <c r="CV367" s="16" t="s">
        <v>29</v>
      </c>
      <c r="CW367" s="22" t="s">
        <v>30</v>
      </c>
      <c r="CX367" s="22"/>
      <c r="CY367" s="22"/>
      <c r="CZ367" s="22"/>
      <c r="DA367" s="22"/>
      <c r="DB367" s="22"/>
      <c r="DC367" s="22"/>
      <c r="DD367" s="22"/>
      <c r="DE367" s="22"/>
      <c r="DF367" s="22" t="s">
        <v>31</v>
      </c>
      <c r="DG367" s="22"/>
      <c r="DH367" s="22"/>
      <c r="DI367" s="22"/>
      <c r="DJ367" s="22"/>
      <c r="DK367" s="22"/>
      <c r="DL367" s="22"/>
      <c r="DM367" s="22"/>
      <c r="DN367" s="22"/>
      <c r="DO367" s="22" t="s">
        <v>32</v>
      </c>
      <c r="DP367" s="22"/>
      <c r="DQ367" s="22"/>
      <c r="DR367" s="22"/>
      <c r="DS367" s="22"/>
      <c r="DT367" s="22"/>
      <c r="DU367" s="22"/>
      <c r="DV367" s="22"/>
      <c r="DW367" s="22"/>
      <c r="DX367" s="22" t="s">
        <v>33</v>
      </c>
      <c r="DY367" s="22"/>
      <c r="DZ367" s="22"/>
      <c r="EA367" s="22"/>
      <c r="EB367" s="22"/>
      <c r="EC367" s="22"/>
      <c r="ED367" s="22" t="s">
        <v>34</v>
      </c>
      <c r="EE367" s="22"/>
      <c r="EF367" s="22"/>
      <c r="EG367" s="22"/>
      <c r="EH367" s="22"/>
      <c r="EI367" s="22"/>
      <c r="EJ367" s="22" t="s">
        <v>35</v>
      </c>
      <c r="EK367" s="22"/>
      <c r="EL367" s="22"/>
      <c r="EM367" s="22"/>
      <c r="EN367" s="22"/>
      <c r="EO367" s="22"/>
      <c r="EP367" s="22" t="s">
        <v>36</v>
      </c>
      <c r="EQ367" s="22"/>
      <c r="ER367" s="22"/>
      <c r="ES367" s="22"/>
      <c r="ET367" s="22"/>
      <c r="EU367" s="22"/>
      <c r="EV367" s="22"/>
      <c r="EW367" s="22" t="s">
        <v>37</v>
      </c>
      <c r="EX367" s="22"/>
      <c r="EY367" s="22"/>
      <c r="EZ367" s="22"/>
      <c r="FA367" s="22"/>
      <c r="FB367" s="22"/>
      <c r="FC367" s="22"/>
      <c r="FD367" s="22" t="s">
        <v>38</v>
      </c>
      <c r="FE367" s="22"/>
      <c r="FF367" s="22"/>
      <c r="FG367" s="22"/>
      <c r="FH367" s="22"/>
      <c r="FI367" s="22"/>
      <c r="FJ367" s="22"/>
    </row>
    <row r="368" spans="1:166" ht="31.5" x14ac:dyDescent="0.35">
      <c r="A368" s="24"/>
      <c r="B368" s="16" t="s">
        <v>1</v>
      </c>
      <c r="C368" s="16" t="s">
        <v>39</v>
      </c>
      <c r="D368" s="16" t="s">
        <v>40</v>
      </c>
      <c r="E368" s="16" t="s">
        <v>41</v>
      </c>
      <c r="F368" s="16" t="s">
        <v>42</v>
      </c>
      <c r="G368" s="16" t="s">
        <v>43</v>
      </c>
      <c r="H368" s="16" t="s">
        <v>44</v>
      </c>
      <c r="I368" s="16" t="s">
        <v>45</v>
      </c>
      <c r="J368" s="16" t="s">
        <v>46</v>
      </c>
      <c r="K368" s="16" t="s">
        <v>47</v>
      </c>
      <c r="L368" s="16" t="s">
        <v>48</v>
      </c>
      <c r="M368" s="16" t="s">
        <v>49</v>
      </c>
      <c r="N368" s="16" t="s">
        <v>209</v>
      </c>
      <c r="O368" s="16" t="s">
        <v>41</v>
      </c>
      <c r="P368" s="16" t="s">
        <v>42</v>
      </c>
      <c r="Q368" s="16" t="s">
        <v>43</v>
      </c>
      <c r="R368" s="16" t="s">
        <v>44</v>
      </c>
      <c r="S368" s="16" t="s">
        <v>45</v>
      </c>
      <c r="T368" s="16" t="s">
        <v>46</v>
      </c>
      <c r="U368" s="16" t="s">
        <v>47</v>
      </c>
      <c r="V368" s="16" t="s">
        <v>48</v>
      </c>
      <c r="W368" s="16" t="s">
        <v>49</v>
      </c>
      <c r="X368" s="16" t="s">
        <v>209</v>
      </c>
      <c r="Y368" s="16" t="s">
        <v>41</v>
      </c>
      <c r="Z368" s="16" t="s">
        <v>42</v>
      </c>
      <c r="AA368" s="16" t="s">
        <v>43</v>
      </c>
      <c r="AB368" s="16" t="s">
        <v>44</v>
      </c>
      <c r="AC368" s="16" t="s">
        <v>45</v>
      </c>
      <c r="AD368" s="16" t="s">
        <v>46</v>
      </c>
      <c r="AE368" s="16" t="s">
        <v>47</v>
      </c>
      <c r="AF368" s="16" t="s">
        <v>48</v>
      </c>
      <c r="AG368" s="16" t="s">
        <v>49</v>
      </c>
      <c r="AH368" s="16" t="s">
        <v>209</v>
      </c>
      <c r="AI368" s="16" t="s">
        <v>269</v>
      </c>
      <c r="AJ368" s="16" t="s">
        <v>270</v>
      </c>
      <c r="AK368" s="16" t="s">
        <v>271</v>
      </c>
      <c r="AL368" s="16" t="s">
        <v>50</v>
      </c>
      <c r="AM368" s="16" t="s">
        <v>210</v>
      </c>
      <c r="AN368" s="16" t="s">
        <v>211</v>
      </c>
      <c r="AO368" s="16" t="s">
        <v>223</v>
      </c>
      <c r="AP368" s="16" t="s">
        <v>224</v>
      </c>
      <c r="AQ368" s="16" t="s">
        <v>225</v>
      </c>
      <c r="AR368" s="16" t="s">
        <v>226</v>
      </c>
      <c r="AS368" s="16" t="s">
        <v>52</v>
      </c>
      <c r="AT368" s="16" t="s">
        <v>227</v>
      </c>
      <c r="AU368" s="16" t="s">
        <v>228</v>
      </c>
      <c r="AV368" s="16" t="s">
        <v>52</v>
      </c>
      <c r="AW368" s="16" t="s">
        <v>227</v>
      </c>
      <c r="AX368" s="16" t="s">
        <v>228</v>
      </c>
      <c r="AY368" s="16" t="s">
        <v>52</v>
      </c>
      <c r="AZ368" s="16" t="s">
        <v>227</v>
      </c>
      <c r="BA368" s="16" t="s">
        <v>228</v>
      </c>
      <c r="BB368" s="16" t="s">
        <v>212</v>
      </c>
      <c r="BC368" s="16" t="s">
        <v>213</v>
      </c>
      <c r="BD368" s="16" t="s">
        <v>212</v>
      </c>
      <c r="BE368" s="16" t="s">
        <v>213</v>
      </c>
      <c r="BF368" s="16" t="s">
        <v>212</v>
      </c>
      <c r="BG368" s="16" t="s">
        <v>213</v>
      </c>
      <c r="BH368" s="16" t="s">
        <v>53</v>
      </c>
      <c r="BI368" s="16" t="s">
        <v>54</v>
      </c>
      <c r="BJ368" s="16" t="s">
        <v>53</v>
      </c>
      <c r="BK368" s="16" t="s">
        <v>54</v>
      </c>
      <c r="BL368" s="16" t="s">
        <v>53</v>
      </c>
      <c r="BM368" s="16" t="s">
        <v>54</v>
      </c>
      <c r="BN368" s="16" t="s">
        <v>277</v>
      </c>
      <c r="BO368" s="16" t="s">
        <v>278</v>
      </c>
      <c r="BP368" s="16" t="s">
        <v>55</v>
      </c>
      <c r="BQ368" s="16" t="s">
        <v>277</v>
      </c>
      <c r="BR368" s="16" t="s">
        <v>278</v>
      </c>
      <c r="BS368" s="16" t="s">
        <v>55</v>
      </c>
      <c r="BT368" s="16" t="s">
        <v>277</v>
      </c>
      <c r="BU368" s="16" t="s">
        <v>278</v>
      </c>
      <c r="BV368" s="16" t="s">
        <v>55</v>
      </c>
      <c r="BW368" s="16" t="s">
        <v>56</v>
      </c>
      <c r="BX368" s="16" t="s">
        <v>57</v>
      </c>
      <c r="BY368" s="16" t="s">
        <v>58</v>
      </c>
      <c r="BZ368" s="16" t="s">
        <v>59</v>
      </c>
      <c r="CA368" s="16" t="s">
        <v>52</v>
      </c>
      <c r="CB368" s="16" t="s">
        <v>51</v>
      </c>
      <c r="CC368" s="16" t="s">
        <v>60</v>
      </c>
      <c r="CD368" s="16" t="s">
        <v>61</v>
      </c>
      <c r="CE368" s="16" t="s">
        <v>62</v>
      </c>
      <c r="CF368" s="16" t="s">
        <v>63</v>
      </c>
      <c r="CG368" s="16" t="s">
        <v>64</v>
      </c>
      <c r="CH368" s="16" t="s">
        <v>65</v>
      </c>
      <c r="CI368" s="16" t="s">
        <v>66</v>
      </c>
      <c r="CJ368" s="16" t="s">
        <v>67</v>
      </c>
      <c r="CK368" s="16" t="s">
        <v>71</v>
      </c>
      <c r="CL368" s="16" t="s">
        <v>72</v>
      </c>
      <c r="CM368" s="16" t="s">
        <v>73</v>
      </c>
      <c r="CN368" s="16" t="s">
        <v>74</v>
      </c>
      <c r="CO368" s="16" t="s">
        <v>75</v>
      </c>
      <c r="CP368" s="16" t="s">
        <v>76</v>
      </c>
      <c r="CQ368" s="16" t="s">
        <v>77</v>
      </c>
      <c r="CR368" s="16" t="s">
        <v>78</v>
      </c>
      <c r="CS368" s="16" t="s">
        <v>229</v>
      </c>
      <c r="CT368" s="16" t="s">
        <v>79</v>
      </c>
      <c r="CU368" s="16" t="s">
        <v>80</v>
      </c>
      <c r="CV368" s="16" t="s">
        <v>79</v>
      </c>
      <c r="CW368" s="16" t="s">
        <v>83</v>
      </c>
      <c r="CX368" s="16" t="s">
        <v>84</v>
      </c>
      <c r="CY368" s="16" t="s">
        <v>85</v>
      </c>
      <c r="CZ368" s="16" t="s">
        <v>86</v>
      </c>
      <c r="DA368" s="16" t="s">
        <v>87</v>
      </c>
      <c r="DB368" s="16" t="s">
        <v>88</v>
      </c>
      <c r="DC368" s="16" t="s">
        <v>89</v>
      </c>
      <c r="DD368" s="16" t="s">
        <v>90</v>
      </c>
      <c r="DE368" s="16" t="s">
        <v>91</v>
      </c>
      <c r="DF368" s="16" t="s">
        <v>83</v>
      </c>
      <c r="DG368" s="16" t="s">
        <v>84</v>
      </c>
      <c r="DH368" s="16" t="s">
        <v>85</v>
      </c>
      <c r="DI368" s="16" t="s">
        <v>86</v>
      </c>
      <c r="DJ368" s="16" t="s">
        <v>87</v>
      </c>
      <c r="DK368" s="16" t="s">
        <v>88</v>
      </c>
      <c r="DL368" s="16" t="s">
        <v>89</v>
      </c>
      <c r="DM368" s="16" t="s">
        <v>90</v>
      </c>
      <c r="DN368" s="16" t="s">
        <v>91</v>
      </c>
      <c r="DO368" s="16" t="s">
        <v>83</v>
      </c>
      <c r="DP368" s="16" t="s">
        <v>84</v>
      </c>
      <c r="DQ368" s="16" t="s">
        <v>85</v>
      </c>
      <c r="DR368" s="16" t="s">
        <v>86</v>
      </c>
      <c r="DS368" s="16" t="s">
        <v>87</v>
      </c>
      <c r="DT368" s="16" t="s">
        <v>88</v>
      </c>
      <c r="DU368" s="16" t="s">
        <v>89</v>
      </c>
      <c r="DV368" s="16" t="s">
        <v>90</v>
      </c>
      <c r="DW368" s="16" t="s">
        <v>91</v>
      </c>
      <c r="DX368" s="16" t="s">
        <v>92</v>
      </c>
      <c r="DY368" s="16" t="s">
        <v>93</v>
      </c>
      <c r="DZ368" s="16" t="s">
        <v>214</v>
      </c>
      <c r="EA368" s="16" t="s">
        <v>215</v>
      </c>
      <c r="EB368" s="16" t="s">
        <v>216</v>
      </c>
      <c r="EC368" s="16" t="s">
        <v>94</v>
      </c>
      <c r="ED368" s="16" t="s">
        <v>92</v>
      </c>
      <c r="EE368" s="16" t="s">
        <v>93</v>
      </c>
      <c r="EF368" s="16" t="s">
        <v>214</v>
      </c>
      <c r="EG368" s="16" t="s">
        <v>215</v>
      </c>
      <c r="EH368" s="16" t="s">
        <v>216</v>
      </c>
      <c r="EI368" s="16" t="s">
        <v>94</v>
      </c>
      <c r="EJ368" s="16" t="s">
        <v>92</v>
      </c>
      <c r="EK368" s="16" t="s">
        <v>93</v>
      </c>
      <c r="EL368" s="16" t="s">
        <v>214</v>
      </c>
      <c r="EM368" s="16" t="s">
        <v>215</v>
      </c>
      <c r="EN368" s="16" t="s">
        <v>216</v>
      </c>
      <c r="EO368" s="16" t="s">
        <v>94</v>
      </c>
      <c r="EP368" s="16" t="s">
        <v>95</v>
      </c>
      <c r="EQ368" s="16" t="s">
        <v>96</v>
      </c>
      <c r="ER368" s="16" t="s">
        <v>97</v>
      </c>
      <c r="ES368" s="16" t="s">
        <v>98</v>
      </c>
      <c r="ET368" s="16" t="s">
        <v>272</v>
      </c>
      <c r="EU368" s="16" t="s">
        <v>99</v>
      </c>
      <c r="EV368" s="16" t="s">
        <v>100</v>
      </c>
      <c r="EW368" s="16" t="s">
        <v>95</v>
      </c>
      <c r="EX368" s="16" t="s">
        <v>96</v>
      </c>
      <c r="EY368" s="16" t="s">
        <v>97</v>
      </c>
      <c r="EZ368" s="16" t="s">
        <v>98</v>
      </c>
      <c r="FA368" s="16" t="s">
        <v>272</v>
      </c>
      <c r="FB368" s="16" t="s">
        <v>99</v>
      </c>
      <c r="FC368" s="16" t="s">
        <v>100</v>
      </c>
      <c r="FD368" s="16" t="s">
        <v>95</v>
      </c>
      <c r="FE368" s="16" t="s">
        <v>96</v>
      </c>
      <c r="FF368" s="16" t="s">
        <v>97</v>
      </c>
      <c r="FG368" s="16" t="s">
        <v>98</v>
      </c>
      <c r="FH368" s="16" t="s">
        <v>272</v>
      </c>
      <c r="FI368" s="16" t="s">
        <v>99</v>
      </c>
      <c r="FJ368" s="16" t="s">
        <v>100</v>
      </c>
    </row>
    <row r="369" spans="1:166" x14ac:dyDescent="0.35">
      <c r="A369" s="15" t="s">
        <v>2</v>
      </c>
      <c r="B369" s="14">
        <v>3698</v>
      </c>
      <c r="C369" s="14">
        <v>1870</v>
      </c>
      <c r="D369" s="14">
        <v>1806</v>
      </c>
      <c r="E369" s="14">
        <v>329</v>
      </c>
      <c r="F369" s="14">
        <v>389</v>
      </c>
      <c r="G369" s="14">
        <v>490</v>
      </c>
      <c r="H369" s="14">
        <v>511</v>
      </c>
      <c r="I369" s="14">
        <v>545</v>
      </c>
      <c r="J369" s="14">
        <v>551</v>
      </c>
      <c r="K369" s="14">
        <v>490</v>
      </c>
      <c r="L369" s="14">
        <v>394</v>
      </c>
      <c r="M369" s="14">
        <v>2814</v>
      </c>
      <c r="N369" s="14">
        <v>884</v>
      </c>
      <c r="O369" s="14">
        <v>161</v>
      </c>
      <c r="P369" s="14">
        <v>186</v>
      </c>
      <c r="Q369" s="14">
        <v>248</v>
      </c>
      <c r="R369" s="14">
        <v>255</v>
      </c>
      <c r="S369" s="14">
        <v>281</v>
      </c>
      <c r="T369" s="14">
        <v>286</v>
      </c>
      <c r="U369" s="14">
        <v>249</v>
      </c>
      <c r="V369" s="14">
        <v>203</v>
      </c>
      <c r="W369" s="14">
        <v>1418</v>
      </c>
      <c r="X369" s="14">
        <v>452</v>
      </c>
      <c r="Y369" s="14">
        <v>168</v>
      </c>
      <c r="Z369" s="14">
        <v>201</v>
      </c>
      <c r="AA369" s="14">
        <v>242</v>
      </c>
      <c r="AB369" s="14">
        <v>255</v>
      </c>
      <c r="AC369" s="14">
        <v>263</v>
      </c>
      <c r="AD369" s="14">
        <v>260</v>
      </c>
      <c r="AE369" s="14">
        <v>232</v>
      </c>
      <c r="AF369" s="14">
        <v>185</v>
      </c>
      <c r="AG369" s="14">
        <v>1389</v>
      </c>
      <c r="AH369" s="14">
        <v>418</v>
      </c>
      <c r="AI369" s="14">
        <v>3105</v>
      </c>
      <c r="AJ369" s="14">
        <v>1565</v>
      </c>
      <c r="AK369" s="14">
        <v>1528</v>
      </c>
      <c r="AL369" s="14">
        <v>593</v>
      </c>
      <c r="AM369" s="14">
        <v>305</v>
      </c>
      <c r="AN369" s="14">
        <v>279</v>
      </c>
      <c r="AO369" s="14">
        <v>114</v>
      </c>
      <c r="AP369" s="14">
        <v>135</v>
      </c>
      <c r="AQ369" s="14">
        <v>153</v>
      </c>
      <c r="AR369" s="14">
        <v>190</v>
      </c>
      <c r="AS369" s="14">
        <v>402</v>
      </c>
      <c r="AT369" s="14">
        <v>249</v>
      </c>
      <c r="AU369" s="14">
        <v>343</v>
      </c>
      <c r="AV369" s="14">
        <v>208</v>
      </c>
      <c r="AW369" s="14">
        <v>129</v>
      </c>
      <c r="AX369" s="14">
        <v>176</v>
      </c>
      <c r="AY369" s="14">
        <v>189</v>
      </c>
      <c r="AZ369" s="14">
        <v>116</v>
      </c>
      <c r="BA369" s="14">
        <v>163</v>
      </c>
      <c r="BB369" s="14">
        <v>1719</v>
      </c>
      <c r="BC369" s="14">
        <v>1979</v>
      </c>
      <c r="BD369" s="14">
        <v>850</v>
      </c>
      <c r="BE369" s="14">
        <v>1020</v>
      </c>
      <c r="BF369" s="14">
        <v>867</v>
      </c>
      <c r="BG369" s="14">
        <v>940</v>
      </c>
      <c r="BH369" s="14">
        <v>2932</v>
      </c>
      <c r="BI369" s="14">
        <v>766</v>
      </c>
      <c r="BJ369" s="14">
        <v>1494</v>
      </c>
      <c r="BK369" s="14">
        <v>376</v>
      </c>
      <c r="BL369" s="14">
        <v>1418</v>
      </c>
      <c r="BM369" s="14">
        <v>389</v>
      </c>
      <c r="BN369" s="14">
        <v>842</v>
      </c>
      <c r="BO369" s="14">
        <v>1886</v>
      </c>
      <c r="BP369" s="14">
        <v>734</v>
      </c>
      <c r="BQ369" s="14">
        <v>403</v>
      </c>
      <c r="BR369" s="14">
        <v>991</v>
      </c>
      <c r="BS369" s="14">
        <v>355</v>
      </c>
      <c r="BT369" s="14">
        <v>425</v>
      </c>
      <c r="BU369" s="14">
        <v>892</v>
      </c>
      <c r="BV369" s="14">
        <v>377</v>
      </c>
      <c r="BW369" s="14">
        <v>734</v>
      </c>
      <c r="BX369" s="14">
        <v>1070</v>
      </c>
      <c r="BY369" s="14">
        <v>723</v>
      </c>
      <c r="BZ369" s="14">
        <v>1108</v>
      </c>
      <c r="CA369" s="14">
        <v>548</v>
      </c>
      <c r="CB369" s="14">
        <v>1380</v>
      </c>
      <c r="CC369" s="14">
        <v>1353</v>
      </c>
      <c r="CD369" s="14">
        <v>816</v>
      </c>
      <c r="CE369" s="14">
        <v>956</v>
      </c>
      <c r="CF369" s="14">
        <v>1587</v>
      </c>
      <c r="CG369" s="14">
        <v>547</v>
      </c>
      <c r="CH369" s="14">
        <v>1280</v>
      </c>
      <c r="CI369" s="14">
        <v>1412</v>
      </c>
      <c r="CJ369" s="14">
        <v>725</v>
      </c>
      <c r="CK369" s="14">
        <v>2720</v>
      </c>
      <c r="CL369" s="14">
        <v>1405</v>
      </c>
      <c r="CM369" s="14">
        <v>1316</v>
      </c>
      <c r="CN369" s="14">
        <v>977</v>
      </c>
      <c r="CO369" s="14">
        <v>1761</v>
      </c>
      <c r="CP369" s="14">
        <v>1524</v>
      </c>
      <c r="CQ369" s="14">
        <v>413</v>
      </c>
      <c r="CR369" s="14">
        <v>1151</v>
      </c>
      <c r="CS369" s="14">
        <v>2131</v>
      </c>
      <c r="CT369" s="14">
        <v>1493</v>
      </c>
      <c r="CU369" s="14">
        <v>2203</v>
      </c>
      <c r="CV369" s="14">
        <v>357</v>
      </c>
      <c r="CW369" s="14">
        <v>195</v>
      </c>
      <c r="CX369" s="14">
        <v>199</v>
      </c>
      <c r="CY369" s="14">
        <v>484</v>
      </c>
      <c r="CZ369" s="14">
        <v>553</v>
      </c>
      <c r="DA369" s="14">
        <v>547</v>
      </c>
      <c r="DB369" s="14">
        <v>510</v>
      </c>
      <c r="DC369" s="14">
        <v>496</v>
      </c>
      <c r="DD369" s="14">
        <v>384</v>
      </c>
      <c r="DE369" s="14">
        <v>331</v>
      </c>
      <c r="DF369" s="14">
        <v>100</v>
      </c>
      <c r="DG369" s="14">
        <v>103</v>
      </c>
      <c r="DH369" s="14">
        <v>249</v>
      </c>
      <c r="DI369" s="14">
        <v>285</v>
      </c>
      <c r="DJ369" s="14">
        <v>281</v>
      </c>
      <c r="DK369" s="14">
        <v>257</v>
      </c>
      <c r="DL369" s="14">
        <v>247</v>
      </c>
      <c r="DM369" s="14">
        <v>184</v>
      </c>
      <c r="DN369" s="14">
        <v>163</v>
      </c>
      <c r="DO369" s="14">
        <v>92</v>
      </c>
      <c r="DP369" s="14">
        <v>94</v>
      </c>
      <c r="DQ369" s="14">
        <v>226</v>
      </c>
      <c r="DR369" s="14">
        <v>264</v>
      </c>
      <c r="DS369" s="14">
        <v>264</v>
      </c>
      <c r="DT369" s="14">
        <v>253</v>
      </c>
      <c r="DU369" s="14">
        <v>248</v>
      </c>
      <c r="DV369" s="14">
        <v>198</v>
      </c>
      <c r="DW369" s="14">
        <v>168</v>
      </c>
      <c r="DX369" s="14">
        <v>169</v>
      </c>
      <c r="DY369" s="14">
        <v>781</v>
      </c>
      <c r="DZ369" s="14">
        <v>814</v>
      </c>
      <c r="EA369" s="14">
        <v>946</v>
      </c>
      <c r="EB369" s="14">
        <v>594</v>
      </c>
      <c r="EC369" s="14">
        <v>394</v>
      </c>
      <c r="ED369" s="14">
        <v>79</v>
      </c>
      <c r="EE369" s="14">
        <v>393</v>
      </c>
      <c r="EF369" s="14">
        <v>398</v>
      </c>
      <c r="EG369" s="14">
        <v>512</v>
      </c>
      <c r="EH369" s="14">
        <v>285</v>
      </c>
      <c r="EI369" s="14">
        <v>203</v>
      </c>
      <c r="EJ369" s="14">
        <v>90</v>
      </c>
      <c r="EK369" s="14">
        <v>387</v>
      </c>
      <c r="EL369" s="14">
        <v>415</v>
      </c>
      <c r="EM369" s="14">
        <v>428</v>
      </c>
      <c r="EN369" s="14">
        <v>301</v>
      </c>
      <c r="EO369" s="14">
        <v>185</v>
      </c>
      <c r="EP369" s="14">
        <v>195</v>
      </c>
      <c r="EQ369" s="14">
        <v>398</v>
      </c>
      <c r="ER369" s="14">
        <v>750</v>
      </c>
      <c r="ES369" s="14">
        <v>812</v>
      </c>
      <c r="ET369" s="14">
        <v>778</v>
      </c>
      <c r="EU369" s="14">
        <v>435</v>
      </c>
      <c r="EV369" s="14">
        <v>331</v>
      </c>
      <c r="EW369" s="14">
        <v>100</v>
      </c>
      <c r="EX369" s="14">
        <v>205</v>
      </c>
      <c r="EY369" s="14">
        <v>375</v>
      </c>
      <c r="EZ369" s="14">
        <v>423</v>
      </c>
      <c r="FA369" s="14">
        <v>391</v>
      </c>
      <c r="FB369" s="14">
        <v>213</v>
      </c>
      <c r="FC369" s="14">
        <v>163</v>
      </c>
      <c r="FD369" s="14">
        <v>92</v>
      </c>
      <c r="FE369" s="14">
        <v>187</v>
      </c>
      <c r="FF369" s="14">
        <v>366</v>
      </c>
      <c r="FG369" s="14">
        <v>387</v>
      </c>
      <c r="FH369" s="14">
        <v>386</v>
      </c>
      <c r="FI369" s="14">
        <v>221</v>
      </c>
      <c r="FJ369" s="14">
        <v>168</v>
      </c>
    </row>
    <row r="370" spans="1:166" x14ac:dyDescent="0.35">
      <c r="A370" s="13" t="s">
        <v>361</v>
      </c>
      <c r="B370" s="10">
        <v>0.31565872335883099</v>
      </c>
      <c r="C370" s="11">
        <v>0.44200215831203798</v>
      </c>
      <c r="D370" s="12">
        <v>0.18223156586441</v>
      </c>
      <c r="E370" s="12">
        <v>0.10574724603022299</v>
      </c>
      <c r="F370" s="12">
        <v>0.15492742284069499</v>
      </c>
      <c r="G370" s="12">
        <v>0.22443572805538101</v>
      </c>
      <c r="H370" s="12">
        <v>0.26832375315944601</v>
      </c>
      <c r="I370" s="10">
        <v>0.33508833137065702</v>
      </c>
      <c r="J370" s="11">
        <v>0.40749184039479602</v>
      </c>
      <c r="K370" s="11">
        <v>0.469673220503313</v>
      </c>
      <c r="L370" s="11">
        <v>0.47776958134029002</v>
      </c>
      <c r="M370" s="12">
        <v>0.26616406891237898</v>
      </c>
      <c r="N370" s="11">
        <v>0.47328368598682302</v>
      </c>
      <c r="O370" s="12">
        <v>0.15265808285660501</v>
      </c>
      <c r="P370" s="12">
        <v>0.22192813149618801</v>
      </c>
      <c r="Q370" s="10">
        <v>0.33362374474944401</v>
      </c>
      <c r="R370" s="11">
        <v>0.40187396407966502</v>
      </c>
      <c r="S370" s="11">
        <v>0.52176426411541699</v>
      </c>
      <c r="T370" s="11">
        <v>0.55556619238596605</v>
      </c>
      <c r="U370" s="11">
        <v>0.626187136150544</v>
      </c>
      <c r="V370" s="11">
        <v>0.55911846333012305</v>
      </c>
      <c r="W370" s="11">
        <v>0.39284775091216401</v>
      </c>
      <c r="X370" s="11">
        <v>0.59611309861531603</v>
      </c>
      <c r="Y370" s="12">
        <v>6.0969870430817003E-2</v>
      </c>
      <c r="Z370" s="12">
        <v>9.3779342009985306E-2</v>
      </c>
      <c r="AA370" s="12">
        <v>0.112489475793684</v>
      </c>
      <c r="AB370" s="12">
        <v>0.13540681975581401</v>
      </c>
      <c r="AC370" s="12">
        <v>0.132428567885226</v>
      </c>
      <c r="AD370" s="12">
        <v>0.242026359037671</v>
      </c>
      <c r="AE370" s="10">
        <v>0.29637275192548301</v>
      </c>
      <c r="AF370" s="11">
        <v>0.38760736225842302</v>
      </c>
      <c r="AG370" s="12">
        <v>0.135736593803929</v>
      </c>
      <c r="AH370" s="10">
        <v>0.33687687291096102</v>
      </c>
      <c r="AI370" s="12">
        <v>0.28499617327378601</v>
      </c>
      <c r="AJ370" s="11">
        <v>0.41797986944806798</v>
      </c>
      <c r="AK370" s="12">
        <v>0.146788284971377</v>
      </c>
      <c r="AL370" s="11">
        <v>0.476355226751704</v>
      </c>
      <c r="AM370" s="11">
        <v>0.56521142849816897</v>
      </c>
      <c r="AN370" s="11">
        <v>0.37654194381997502</v>
      </c>
      <c r="AO370" s="10">
        <v>0.38436417030634701</v>
      </c>
      <c r="AP370" s="11">
        <v>0.557748713195233</v>
      </c>
      <c r="AQ370" s="11">
        <v>0.50122762106315</v>
      </c>
      <c r="AR370" s="11">
        <v>0.45528151605455403</v>
      </c>
      <c r="AS370" s="11">
        <v>0.48720805803287198</v>
      </c>
      <c r="AT370" s="11">
        <v>0.47860294744394599</v>
      </c>
      <c r="AU370" s="11">
        <v>0.47577974144137603</v>
      </c>
      <c r="AV370" s="11">
        <v>0.57044410743223395</v>
      </c>
      <c r="AW370" s="11">
        <v>0.57517613003978196</v>
      </c>
      <c r="AX370" s="11">
        <v>0.55792550998547197</v>
      </c>
      <c r="AY370" s="11">
        <v>0.39257611134873799</v>
      </c>
      <c r="AZ370" s="10">
        <v>0.37054482621727303</v>
      </c>
      <c r="BA370" s="10">
        <v>0.38081935330059802</v>
      </c>
      <c r="BB370" s="12">
        <v>0.19903502849509699</v>
      </c>
      <c r="BC370" s="11">
        <v>0.41692844661830603</v>
      </c>
      <c r="BD370" s="10">
        <v>0.29540600684254398</v>
      </c>
      <c r="BE370" s="11">
        <v>0.56421981799644005</v>
      </c>
      <c r="BF370" s="12">
        <v>0.104892317920169</v>
      </c>
      <c r="BG370" s="12">
        <v>0.25354720165370298</v>
      </c>
      <c r="BH370" s="11">
        <v>0.362240820402363</v>
      </c>
      <c r="BI370" s="12">
        <v>0.137357154427862</v>
      </c>
      <c r="BJ370" s="11">
        <v>0.50303761300736805</v>
      </c>
      <c r="BK370" s="12">
        <v>0.199378315095914</v>
      </c>
      <c r="BL370" s="12">
        <v>0.21086075583830999</v>
      </c>
      <c r="BM370" s="12">
        <v>7.7846607501698098E-2</v>
      </c>
      <c r="BN370" s="11">
        <v>0.45736437275876701</v>
      </c>
      <c r="BO370" s="10">
        <v>0.30775687411449798</v>
      </c>
      <c r="BP370" s="12">
        <v>0.132160431399135</v>
      </c>
      <c r="BQ370" s="11">
        <v>0.60007137691574597</v>
      </c>
      <c r="BR370" s="11">
        <v>0.44167609792981399</v>
      </c>
      <c r="BS370" s="12">
        <v>0.188521686188862</v>
      </c>
      <c r="BT370" s="10">
        <v>0.31777140087601002</v>
      </c>
      <c r="BU370" s="12">
        <v>0.15948239626532601</v>
      </c>
      <c r="BV370" s="12">
        <v>7.9491160660099494E-2</v>
      </c>
      <c r="BW370" s="12">
        <v>0.27597461577830401</v>
      </c>
      <c r="BX370" s="10">
        <v>0.33612007064159899</v>
      </c>
      <c r="BY370" s="11">
        <v>0.36885223598907402</v>
      </c>
      <c r="BZ370" s="12">
        <v>0.27222782115287097</v>
      </c>
      <c r="CA370" s="12">
        <v>0.27250528650272199</v>
      </c>
      <c r="CB370" s="10">
        <v>0.334992362435932</v>
      </c>
      <c r="CC370" s="12">
        <v>0.26127324471450503</v>
      </c>
      <c r="CD370" s="10">
        <v>0.34314633899647201</v>
      </c>
      <c r="CE370" s="10">
        <v>0.31815820155736202</v>
      </c>
      <c r="CF370" s="12">
        <v>0.29045401580646701</v>
      </c>
      <c r="CG370" s="12">
        <v>0.26986966571882898</v>
      </c>
      <c r="CH370" s="12">
        <v>0.27463161671386699</v>
      </c>
      <c r="CI370" s="10">
        <v>0.32995344440566698</v>
      </c>
      <c r="CJ370" s="11">
        <v>0.38183498812831101</v>
      </c>
      <c r="CK370" s="10">
        <v>0.32308955422174501</v>
      </c>
      <c r="CL370" s="10">
        <v>0.31883604611270799</v>
      </c>
      <c r="CM370" s="10">
        <v>0.32763043952691401</v>
      </c>
      <c r="CN370" s="10">
        <v>0.29497759375530203</v>
      </c>
      <c r="CO370" s="10">
        <v>0.30878883566075799</v>
      </c>
      <c r="CP370" s="10">
        <v>0.33102068771696702</v>
      </c>
      <c r="CQ370" s="10">
        <v>0.28822856366260402</v>
      </c>
      <c r="CR370" s="11">
        <v>0.39750707953270698</v>
      </c>
      <c r="CS370" s="12">
        <v>0.24164642739932199</v>
      </c>
      <c r="CT370" s="11">
        <v>0.35613558879439899</v>
      </c>
      <c r="CU370" s="12">
        <v>0.28752852095004799</v>
      </c>
      <c r="CV370" s="11">
        <v>0.42052315933433498</v>
      </c>
      <c r="CW370" s="11">
        <v>0.45939988483349398</v>
      </c>
      <c r="CX370" s="11">
        <v>0.49571240807313899</v>
      </c>
      <c r="CY370" s="11">
        <v>0.47209343861201197</v>
      </c>
      <c r="CZ370" s="11">
        <v>0.40589388256521802</v>
      </c>
      <c r="DA370" s="10">
        <v>0.33655959063954899</v>
      </c>
      <c r="DB370" s="12">
        <v>0.267448176480168</v>
      </c>
      <c r="DC370" s="12">
        <v>0.22232090306100499</v>
      </c>
      <c r="DD370" s="12">
        <v>0.158128695786728</v>
      </c>
      <c r="DE370" s="12">
        <v>0.10518347369065301</v>
      </c>
      <c r="DF370" s="11">
        <v>0.53630616550521804</v>
      </c>
      <c r="DG370" s="11">
        <v>0.58140781068099801</v>
      </c>
      <c r="DH370" s="11">
        <v>0.626187136150544</v>
      </c>
      <c r="DI370" s="11">
        <v>0.55344952582968598</v>
      </c>
      <c r="DJ370" s="11">
        <v>0.52678933095991098</v>
      </c>
      <c r="DK370" s="11">
        <v>0.39957893057812699</v>
      </c>
      <c r="DL370" s="10">
        <v>0.33258659444652799</v>
      </c>
      <c r="DM370" s="12">
        <v>0.22660882164778801</v>
      </c>
      <c r="DN370" s="12">
        <v>0.15031667656463801</v>
      </c>
      <c r="DO370" s="10">
        <v>0.37448366821058698</v>
      </c>
      <c r="DP370" s="10">
        <v>0.40050283372003298</v>
      </c>
      <c r="DQ370" s="10">
        <v>0.29694117092450201</v>
      </c>
      <c r="DR370" s="12">
        <v>0.24438874729454099</v>
      </c>
      <c r="DS370" s="12">
        <v>0.13154822621427401</v>
      </c>
      <c r="DT370" s="12">
        <v>0.13402494490914801</v>
      </c>
      <c r="DU370" s="12">
        <v>0.11230160879708399</v>
      </c>
      <c r="DV370" s="12">
        <v>9.5314190940059801E-2</v>
      </c>
      <c r="DW370" s="12">
        <v>6.1238835065057701E-2</v>
      </c>
      <c r="DX370" s="12">
        <v>7.7535803520458899E-2</v>
      </c>
      <c r="DY370" s="12">
        <v>0.16775683417380999</v>
      </c>
      <c r="DZ370" s="12">
        <v>0.26078788953321602</v>
      </c>
      <c r="EA370" s="11">
        <v>0.36990484735860402</v>
      </c>
      <c r="EB370" s="11">
        <v>0.45914788501706699</v>
      </c>
      <c r="EC370" s="11">
        <v>0.47776958134029002</v>
      </c>
      <c r="ED370" s="12">
        <v>8.8098809163905001E-2</v>
      </c>
      <c r="EE370" s="12">
        <v>0.24734515201691801</v>
      </c>
      <c r="EF370" s="11">
        <v>0.38877883314130601</v>
      </c>
      <c r="EG370" s="11">
        <v>0.52973150316000694</v>
      </c>
      <c r="EH370" s="11">
        <v>0.64177145014871595</v>
      </c>
      <c r="EI370" s="11">
        <v>0.55911846333012305</v>
      </c>
      <c r="EJ370" s="12">
        <v>0</v>
      </c>
      <c r="EK370" s="12">
        <v>8.7418986018807501E-2</v>
      </c>
      <c r="EL370" s="12">
        <v>0.138298927294878</v>
      </c>
      <c r="EM370" s="12">
        <v>0.17512225585285901</v>
      </c>
      <c r="EN370" s="10">
        <v>0.28229845772296902</v>
      </c>
      <c r="EO370" s="11">
        <v>0.38760736225842302</v>
      </c>
      <c r="EP370" s="11">
        <v>0.45939988483349398</v>
      </c>
      <c r="EQ370" s="11">
        <v>0.48465410933648201</v>
      </c>
      <c r="ER370" s="11">
        <v>0.42184548246290399</v>
      </c>
      <c r="ES370" s="11">
        <v>0.34767959967087497</v>
      </c>
      <c r="ET370" s="12">
        <v>0.23305627421438699</v>
      </c>
      <c r="EU370" s="12">
        <v>0.16181415517778899</v>
      </c>
      <c r="EV370" s="12">
        <v>0.10518347369065301</v>
      </c>
      <c r="EW370" s="11">
        <v>0.53630616550521804</v>
      </c>
      <c r="EX370" s="11">
        <v>0.57934845153791203</v>
      </c>
      <c r="EY370" s="11">
        <v>0.58762483969964796</v>
      </c>
      <c r="EZ370" s="11">
        <v>0.52727035126815103</v>
      </c>
      <c r="FA370" s="10">
        <v>0.34708117956777201</v>
      </c>
      <c r="FB370" s="12">
        <v>0.23702130333086099</v>
      </c>
      <c r="FC370" s="12">
        <v>0.15031667656463801</v>
      </c>
      <c r="FD370" s="10">
        <v>0.37448366821058698</v>
      </c>
      <c r="FE370" s="10">
        <v>0.37755434631118301</v>
      </c>
      <c r="FF370" s="12">
        <v>0.24960528795001999</v>
      </c>
      <c r="FG370" s="12">
        <v>0.14759843895152699</v>
      </c>
      <c r="FH370" s="12">
        <v>0.118010795556575</v>
      </c>
      <c r="FI370" s="12">
        <v>9.0430184074836606E-2</v>
      </c>
      <c r="FJ370" s="12">
        <v>6.1238835065057701E-2</v>
      </c>
    </row>
    <row r="371" spans="1:166" x14ac:dyDescent="0.35">
      <c r="A371" s="13" t="s">
        <v>129</v>
      </c>
      <c r="B371" s="10">
        <v>0.44935508061333501</v>
      </c>
      <c r="C371" s="12">
        <v>0.40002080596102901</v>
      </c>
      <c r="D371" s="11">
        <v>0.50487923068368901</v>
      </c>
      <c r="E371" s="10">
        <v>0.42907550103810399</v>
      </c>
      <c r="F371" s="11">
        <v>0.56293938750868999</v>
      </c>
      <c r="G371" s="11">
        <v>0.60219957687316705</v>
      </c>
      <c r="H371" s="11">
        <v>0.63416564809706999</v>
      </c>
      <c r="I371" s="11">
        <v>0.54758702418350902</v>
      </c>
      <c r="J371" s="11">
        <v>0.50084417562629002</v>
      </c>
      <c r="K371" s="12">
        <v>0.21203901277735501</v>
      </c>
      <c r="L371" s="12">
        <v>1.16479621796131E-2</v>
      </c>
      <c r="M371" s="11">
        <v>0.55193277788624295</v>
      </c>
      <c r="N371" s="12">
        <v>0.12267726297951601</v>
      </c>
      <c r="O371" s="10">
        <v>0.39500225692331098</v>
      </c>
      <c r="P371" s="10">
        <v>0.46877479758705198</v>
      </c>
      <c r="Q371" s="11">
        <v>0.573369205347384</v>
      </c>
      <c r="R371" s="11">
        <v>0.57257135943187298</v>
      </c>
      <c r="S371" s="10">
        <v>0.46255388640731598</v>
      </c>
      <c r="T371" s="10">
        <v>0.43486601292247201</v>
      </c>
      <c r="U371" s="12">
        <v>0.20732492874233099</v>
      </c>
      <c r="V371" s="12">
        <v>1.28030523760841E-2</v>
      </c>
      <c r="W371" s="11">
        <v>0.48930285073812702</v>
      </c>
      <c r="X371" s="12">
        <v>0.120100029765645</v>
      </c>
      <c r="Y371" s="10">
        <v>0.46159912570216599</v>
      </c>
      <c r="Z371" s="11">
        <v>0.64878512028995206</v>
      </c>
      <c r="AA371" s="11">
        <v>0.63175824220424304</v>
      </c>
      <c r="AB371" s="11">
        <v>0.69694590280938395</v>
      </c>
      <c r="AC371" s="11">
        <v>0.63887371577255403</v>
      </c>
      <c r="AD371" s="11">
        <v>0.58254154809052505</v>
      </c>
      <c r="AE371" s="12">
        <v>0.22437948006174799</v>
      </c>
      <c r="AF371" s="12">
        <v>1.0754534870490299E-2</v>
      </c>
      <c r="AG371" s="11">
        <v>0.617727215819322</v>
      </c>
      <c r="AH371" s="12">
        <v>0.12953947807163799</v>
      </c>
      <c r="AI371" s="11">
        <v>0.52532121587756397</v>
      </c>
      <c r="AJ371" s="10">
        <v>0.46758353267826602</v>
      </c>
      <c r="AK371" s="11">
        <v>0.58778639889561102</v>
      </c>
      <c r="AL371" s="12">
        <v>5.1231236400341801E-2</v>
      </c>
      <c r="AM371" s="12">
        <v>5.3494532059633199E-2</v>
      </c>
      <c r="AN371" s="12">
        <v>5.0358012992147302E-2</v>
      </c>
      <c r="AO371" s="12">
        <v>5.5606134283484902E-3</v>
      </c>
      <c r="AP371" s="12">
        <v>4.3601364306078702E-3</v>
      </c>
      <c r="AQ371" s="12">
        <v>4.2547995347270197E-2</v>
      </c>
      <c r="AR371" s="12">
        <v>0.11922222387018599</v>
      </c>
      <c r="AS371" s="12">
        <v>1.9224143262550699E-2</v>
      </c>
      <c r="AT371" s="12">
        <v>4.9081245595951097E-3</v>
      </c>
      <c r="AU371" s="12">
        <v>8.5015067086616103E-2</v>
      </c>
      <c r="AV371" s="12">
        <v>2.25140899918117E-2</v>
      </c>
      <c r="AW371" s="12">
        <v>0</v>
      </c>
      <c r="AX371" s="12">
        <v>9.26082776980304E-2</v>
      </c>
      <c r="AY371" s="12">
        <v>1.6118043961216799E-2</v>
      </c>
      <c r="AZ371" s="12">
        <v>1.0537529186676799E-2</v>
      </c>
      <c r="BA371" s="12">
        <v>7.87597429958629E-2</v>
      </c>
      <c r="BB371" s="11">
        <v>0.56967624801650296</v>
      </c>
      <c r="BC371" s="12">
        <v>0.34487467172719399</v>
      </c>
      <c r="BD371" s="11">
        <v>0.51648092177122396</v>
      </c>
      <c r="BE371" s="12">
        <v>0.30292765134395</v>
      </c>
      <c r="BF371" s="11">
        <v>0.62186207912226199</v>
      </c>
      <c r="BG371" s="12">
        <v>0.39700765920352499</v>
      </c>
      <c r="BH371" s="12">
        <v>0.43331814891866999</v>
      </c>
      <c r="BI371" s="11">
        <v>0.51073939483443298</v>
      </c>
      <c r="BJ371" s="12">
        <v>0.38865699388948999</v>
      </c>
      <c r="BK371" s="10">
        <v>0.44519343180849702</v>
      </c>
      <c r="BL371" s="11">
        <v>0.48614779986837198</v>
      </c>
      <c r="BM371" s="11">
        <v>0.57317594559296303</v>
      </c>
      <c r="BN371" s="12">
        <v>0.11107362490047901</v>
      </c>
      <c r="BO371" s="11">
        <v>0.55457644454528199</v>
      </c>
      <c r="BP371" s="11">
        <v>0.517712415086371</v>
      </c>
      <c r="BQ371" s="12">
        <v>6.7519210513130201E-2</v>
      </c>
      <c r="BR371" s="11">
        <v>0.48703702869177301</v>
      </c>
      <c r="BS371" s="10">
        <v>0.46343382747742201</v>
      </c>
      <c r="BT371" s="12">
        <v>0.156080898260017</v>
      </c>
      <c r="BU371" s="11">
        <v>0.63160025633774997</v>
      </c>
      <c r="BV371" s="11">
        <v>0.56792837919672901</v>
      </c>
      <c r="BW371" s="11">
        <v>0.58407550479133097</v>
      </c>
      <c r="BX371" s="11">
        <v>0.52739012855654299</v>
      </c>
      <c r="BY371" s="11">
        <v>0.54630906036045801</v>
      </c>
      <c r="BZ371" s="11">
        <v>0.55742439674960498</v>
      </c>
      <c r="CA371" s="12">
        <v>0.376450812600513</v>
      </c>
      <c r="CB371" s="11">
        <v>0.51897607902641696</v>
      </c>
      <c r="CC371" s="11">
        <v>0.53478723971666497</v>
      </c>
      <c r="CD371" s="10">
        <v>0.45624610351726103</v>
      </c>
      <c r="CE371" s="10">
        <v>0.45001997782992498</v>
      </c>
      <c r="CF371" s="10">
        <v>0.45348268300532601</v>
      </c>
      <c r="CG371" s="10">
        <v>0.46877282537222098</v>
      </c>
      <c r="CH371" s="11">
        <v>0.48379937806073098</v>
      </c>
      <c r="CI371" s="11">
        <v>0.55119221079520198</v>
      </c>
      <c r="CJ371" s="11">
        <v>0.58110809031922095</v>
      </c>
      <c r="CK371" s="12">
        <v>0.43136077970589598</v>
      </c>
      <c r="CL371" s="12">
        <v>0.40069106017422601</v>
      </c>
      <c r="CM371" s="10">
        <v>0.46410261895125698</v>
      </c>
      <c r="CN371" s="11">
        <v>0.499435949907371</v>
      </c>
      <c r="CO371" s="10">
        <v>0.463370307706791</v>
      </c>
      <c r="CP371" s="10">
        <v>0.43536238905772201</v>
      </c>
      <c r="CQ371" s="10">
        <v>0.44124531769758701</v>
      </c>
      <c r="CR371" s="10">
        <v>0.43842325101840601</v>
      </c>
      <c r="CS371" s="11">
        <v>0.53828494648624803</v>
      </c>
      <c r="CT371" s="12">
        <v>0.365254107651722</v>
      </c>
      <c r="CU371" s="11">
        <v>0.50579912771367797</v>
      </c>
      <c r="CV371" s="10">
        <v>0.49141341268217598</v>
      </c>
      <c r="CW371" s="12">
        <v>6.2785920573911703E-3</v>
      </c>
      <c r="CX371" s="12">
        <v>1.6892560408655E-2</v>
      </c>
      <c r="CY371" s="12">
        <v>0.205662034006104</v>
      </c>
      <c r="CZ371" s="11">
        <v>0.50609735677041101</v>
      </c>
      <c r="DA371" s="11">
        <v>0.54325497073553597</v>
      </c>
      <c r="DB371" s="11">
        <v>0.63361827697948003</v>
      </c>
      <c r="DC371" s="11">
        <v>0.60265380952368497</v>
      </c>
      <c r="DD371" s="11">
        <v>0.56717698119583504</v>
      </c>
      <c r="DE371" s="10">
        <v>0.42645764483590798</v>
      </c>
      <c r="DF371" s="12">
        <v>0</v>
      </c>
      <c r="DG371" s="12">
        <v>2.5312606816952899E-2</v>
      </c>
      <c r="DH371" s="12">
        <v>0.20732492874233099</v>
      </c>
      <c r="DI371" s="10">
        <v>0.43693711176834299</v>
      </c>
      <c r="DJ371" s="10">
        <v>0.45752276220822702</v>
      </c>
      <c r="DK371" s="11">
        <v>0.57501233132182095</v>
      </c>
      <c r="DL371" s="11">
        <v>0.57277490856874202</v>
      </c>
      <c r="DM371" s="10">
        <v>0.47619372384412201</v>
      </c>
      <c r="DN371" s="10">
        <v>0.38894387630962102</v>
      </c>
      <c r="DO371" s="12">
        <v>1.33057348105978E-2</v>
      </c>
      <c r="DP371" s="12">
        <v>8.2477005980210807E-3</v>
      </c>
      <c r="DQ371" s="12">
        <v>0.21107283073691699</v>
      </c>
      <c r="DR371" s="11">
        <v>0.58966585651510794</v>
      </c>
      <c r="DS371" s="11">
        <v>0.63462669291749896</v>
      </c>
      <c r="DT371" s="11">
        <v>0.69427738336123501</v>
      </c>
      <c r="DU371" s="11">
        <v>0.632465943789013</v>
      </c>
      <c r="DV371" s="11">
        <v>0.65051599841667695</v>
      </c>
      <c r="DW371" s="10">
        <v>0.46298350376895703</v>
      </c>
      <c r="DX371" s="10">
        <v>0.40703279434412498</v>
      </c>
      <c r="DY371" s="11">
        <v>0.54818573111212499</v>
      </c>
      <c r="DZ371" s="11">
        <v>0.62762038112029295</v>
      </c>
      <c r="EA371" s="11">
        <v>0.52536012195618798</v>
      </c>
      <c r="EB371" s="12">
        <v>0.25649212001985899</v>
      </c>
      <c r="EC371" s="12">
        <v>1.16479621796131E-2</v>
      </c>
      <c r="ED371" s="10">
        <v>0.38775919002627501</v>
      </c>
      <c r="EE371" s="10">
        <v>0.48905515052849502</v>
      </c>
      <c r="EF371" s="11">
        <v>0.57321036999326602</v>
      </c>
      <c r="EG371" s="10">
        <v>0.44737449618258002</v>
      </c>
      <c r="EH371" s="12">
        <v>0.22876286650068201</v>
      </c>
      <c r="EI371" s="12">
        <v>1.28030523760841E-2</v>
      </c>
      <c r="EJ371" s="10">
        <v>0</v>
      </c>
      <c r="EK371" s="11">
        <v>0.60747011500524495</v>
      </c>
      <c r="EL371" s="11">
        <v>0.68057703883465004</v>
      </c>
      <c r="EM371" s="11">
        <v>0.62455475610786604</v>
      </c>
      <c r="EN371" s="12">
        <v>0.28948250550653198</v>
      </c>
      <c r="EO371" s="12">
        <v>1.0754534870490299E-2</v>
      </c>
      <c r="EP371" s="12">
        <v>6.2785920573911703E-3</v>
      </c>
      <c r="EQ371" s="12">
        <v>7.3233548065719897E-2</v>
      </c>
      <c r="ER371" s="12">
        <v>0.40878860736484801</v>
      </c>
      <c r="ES371" s="11">
        <v>0.56079644449390897</v>
      </c>
      <c r="ET371" s="11">
        <v>0.61498228234545504</v>
      </c>
      <c r="EU371" s="11">
        <v>0.57480663164688905</v>
      </c>
      <c r="EV371" s="10">
        <v>0.42645764483590798</v>
      </c>
      <c r="EW371" s="12">
        <v>0</v>
      </c>
      <c r="EX371" s="12">
        <v>7.9657706302741396E-2</v>
      </c>
      <c r="EY371" s="12">
        <v>0.35915139587502098</v>
      </c>
      <c r="EZ371" s="10">
        <v>0.485339466995302</v>
      </c>
      <c r="FA371" s="11">
        <v>0.57401303715659602</v>
      </c>
      <c r="FB371" s="10">
        <v>0.48835141468987397</v>
      </c>
      <c r="FC371" s="10">
        <v>0.38894387630962102</v>
      </c>
      <c r="FD371" s="12">
        <v>1.33057348105978E-2</v>
      </c>
      <c r="FE371" s="12">
        <v>6.8582889468756805E-2</v>
      </c>
      <c r="FF371" s="10">
        <v>0.46934148115561503</v>
      </c>
      <c r="FG371" s="11">
        <v>0.64513918759300004</v>
      </c>
      <c r="FH371" s="11">
        <v>0.65721858034390301</v>
      </c>
      <c r="FI371" s="11">
        <v>0.65666787894907697</v>
      </c>
      <c r="FJ371" s="10">
        <v>0.46298350376895703</v>
      </c>
    </row>
    <row r="372" spans="1:166" x14ac:dyDescent="0.35">
      <c r="A372" s="13" t="s">
        <v>130</v>
      </c>
      <c r="B372" s="10">
        <v>0.46373087692417297</v>
      </c>
      <c r="C372" s="12">
        <v>0.35244827834211101</v>
      </c>
      <c r="D372" s="11">
        <v>0.58077382913630105</v>
      </c>
      <c r="E372" s="12">
        <v>0.22347935225937801</v>
      </c>
      <c r="F372" s="12">
        <v>0.29453492809696502</v>
      </c>
      <c r="G372" s="10">
        <v>0.466735604352356</v>
      </c>
      <c r="H372" s="11">
        <v>0.557859143876962</v>
      </c>
      <c r="I372" s="11">
        <v>0.56991809885208899</v>
      </c>
      <c r="J372" s="11">
        <v>0.61858113285130301</v>
      </c>
      <c r="K372" s="11">
        <v>0.62831670813494001</v>
      </c>
      <c r="L372" s="12">
        <v>0.137805268061372</v>
      </c>
      <c r="M372" s="11">
        <v>0.48073452348309098</v>
      </c>
      <c r="N372" s="12">
        <v>0.40957959163156599</v>
      </c>
      <c r="O372" s="12">
        <v>0.176100812622182</v>
      </c>
      <c r="P372" s="12">
        <v>0.18688426812782799</v>
      </c>
      <c r="Q372" s="12">
        <v>0.31891631524153002</v>
      </c>
      <c r="R372" s="10">
        <v>0.42075768858556101</v>
      </c>
      <c r="S372" s="12">
        <v>0.398430353669736</v>
      </c>
      <c r="T372" s="10">
        <v>0.492264214813736</v>
      </c>
      <c r="U372" s="11">
        <v>0.55996142463500698</v>
      </c>
      <c r="V372" s="12">
        <v>8.3072731516027495E-2</v>
      </c>
      <c r="W372" s="12">
        <v>0.35446627447315399</v>
      </c>
      <c r="X372" s="12">
        <v>0.34612137303017798</v>
      </c>
      <c r="Y372" s="12">
        <v>0.26870315998077299</v>
      </c>
      <c r="Z372" s="12">
        <v>0.391189714646341</v>
      </c>
      <c r="AA372" s="11">
        <v>0.61828900672169296</v>
      </c>
      <c r="AB372" s="11">
        <v>0.69398543069780105</v>
      </c>
      <c r="AC372" s="11">
        <v>0.75197695860170499</v>
      </c>
      <c r="AD372" s="11">
        <v>0.76052993826127002</v>
      </c>
      <c r="AE372" s="11">
        <v>0.71539263168724698</v>
      </c>
      <c r="AF372" s="12">
        <v>0.20205272687163001</v>
      </c>
      <c r="AG372" s="11">
        <v>0.60881938605678998</v>
      </c>
      <c r="AH372" s="10">
        <v>0.487492479152492</v>
      </c>
      <c r="AI372" s="11">
        <v>0.50283706635607295</v>
      </c>
      <c r="AJ372" s="12">
        <v>0.38445786708666202</v>
      </c>
      <c r="AK372" s="11">
        <v>0.62458249293166501</v>
      </c>
      <c r="AL372" s="12">
        <v>0.25878289036415197</v>
      </c>
      <c r="AM372" s="12">
        <v>0.188272495988211</v>
      </c>
      <c r="AN372" s="12">
        <v>0.34060198823092203</v>
      </c>
      <c r="AO372" s="12">
        <v>0</v>
      </c>
      <c r="AP372" s="12">
        <v>0.112343165865084</v>
      </c>
      <c r="AQ372" s="12">
        <v>0.27623163189556399</v>
      </c>
      <c r="AR372" s="10">
        <v>0.50524173761770597</v>
      </c>
      <c r="AS372" s="12">
        <v>0.142899574821819</v>
      </c>
      <c r="AT372" s="12">
        <v>6.1061282594704801E-2</v>
      </c>
      <c r="AU372" s="12">
        <v>0.40307201589539499</v>
      </c>
      <c r="AV372" s="12">
        <v>9.0978637115749605E-2</v>
      </c>
      <c r="AW372" s="12">
        <v>2.79797510405356E-2</v>
      </c>
      <c r="AX372" s="12">
        <v>0.30547418767839601</v>
      </c>
      <c r="AY372" s="12">
        <v>0.20404806465005099</v>
      </c>
      <c r="AZ372" s="12">
        <v>0.10001598568405499</v>
      </c>
      <c r="BA372" s="10">
        <v>0.51219856451537804</v>
      </c>
      <c r="BB372" s="12">
        <v>0.40829602063325099</v>
      </c>
      <c r="BC372" s="11">
        <v>0.511867514698082</v>
      </c>
      <c r="BD372" s="12">
        <v>0.29352817943182502</v>
      </c>
      <c r="BE372" s="12">
        <v>0.40157014494641402</v>
      </c>
      <c r="BF372" s="11">
        <v>0.51998629407811303</v>
      </c>
      <c r="BG372" s="11">
        <v>0.63682689179168095</v>
      </c>
      <c r="BH372" s="11">
        <v>0.51227668567699502</v>
      </c>
      <c r="BI372" s="12">
        <v>0.27791283920118598</v>
      </c>
      <c r="BJ372" s="12">
        <v>0.39033773783526499</v>
      </c>
      <c r="BK372" s="12">
        <v>0.201832766005897</v>
      </c>
      <c r="BL372" s="11">
        <v>0.64412954757892005</v>
      </c>
      <c r="BM372" s="12">
        <v>0.34977239187237902</v>
      </c>
      <c r="BN372" s="12">
        <v>0.36971074900060502</v>
      </c>
      <c r="BO372" s="11">
        <v>0.56377071520733402</v>
      </c>
      <c r="BP372" s="12">
        <v>0.28620714972678901</v>
      </c>
      <c r="BQ372" s="12">
        <v>0.26872209350065102</v>
      </c>
      <c r="BR372" s="12">
        <v>0.42353678187136201</v>
      </c>
      <c r="BS372" s="12">
        <v>0.20121821652239899</v>
      </c>
      <c r="BT372" s="10">
        <v>0.47349298339777202</v>
      </c>
      <c r="BU372" s="11">
        <v>0.71802636894332195</v>
      </c>
      <c r="BV372" s="12">
        <v>0.36458429393868702</v>
      </c>
      <c r="BW372" s="11">
        <v>0.62752845142839297</v>
      </c>
      <c r="BX372" s="11">
        <v>0.51937682047403799</v>
      </c>
      <c r="BY372" s="11">
        <v>0.53675314079333103</v>
      </c>
      <c r="BZ372" s="11">
        <v>0.58005863706457605</v>
      </c>
      <c r="CA372" s="12">
        <v>0.40771252539353597</v>
      </c>
      <c r="CB372" s="11">
        <v>0.50695709218691498</v>
      </c>
      <c r="CC372" s="11">
        <v>0.536942774173228</v>
      </c>
      <c r="CD372" s="12">
        <v>0.41125411722477501</v>
      </c>
      <c r="CE372" s="10">
        <v>0.46784571333113001</v>
      </c>
      <c r="CF372" s="11">
        <v>0.48516185075576201</v>
      </c>
      <c r="CG372" s="11">
        <v>0.60275656949627299</v>
      </c>
      <c r="CH372" s="11">
        <v>0.54913985516473096</v>
      </c>
      <c r="CI372" s="11">
        <v>0.484610540672268</v>
      </c>
      <c r="CJ372" s="10">
        <v>0.48659465979698402</v>
      </c>
      <c r="CK372" s="11">
        <v>0.47767766776562198</v>
      </c>
      <c r="CL372" s="11">
        <v>0.499427054087138</v>
      </c>
      <c r="CM372" s="10">
        <v>0.45445884080866</v>
      </c>
      <c r="CN372" s="12">
        <v>0.42491484218102599</v>
      </c>
      <c r="CO372" s="10">
        <v>0.47321597438760199</v>
      </c>
      <c r="CP372" s="10">
        <v>0.46495371142279401</v>
      </c>
      <c r="CQ372" s="10">
        <v>0.41875018840975903</v>
      </c>
      <c r="CR372" s="11">
        <v>0.50387332043833499</v>
      </c>
      <c r="CS372" s="11">
        <v>0.50371989561530295</v>
      </c>
      <c r="CT372" s="10">
        <v>0.45197886946381699</v>
      </c>
      <c r="CU372" s="10">
        <v>0.471656124739399</v>
      </c>
      <c r="CV372" s="10">
        <v>0.49084085015946</v>
      </c>
      <c r="CW372" s="12">
        <v>3.41118690916314E-2</v>
      </c>
      <c r="CX372" s="12">
        <v>0.23908906936784399</v>
      </c>
      <c r="CY372" s="11">
        <v>0.62643220558165902</v>
      </c>
      <c r="CZ372" s="11">
        <v>0.62161608051196204</v>
      </c>
      <c r="DA372" s="11">
        <v>0.57042462443481001</v>
      </c>
      <c r="DB372" s="11">
        <v>0.55432547582996705</v>
      </c>
      <c r="DC372" s="10">
        <v>0.46166844028917298</v>
      </c>
      <c r="DD372" s="12">
        <v>0.30423890227232098</v>
      </c>
      <c r="DE372" s="12">
        <v>0.22195759478461699</v>
      </c>
      <c r="DF372" s="12">
        <v>1.6247329537300001E-2</v>
      </c>
      <c r="DG372" s="12">
        <v>0.14836622399969401</v>
      </c>
      <c r="DH372" s="11">
        <v>0.55996142463500698</v>
      </c>
      <c r="DI372" s="10">
        <v>0.49460867912427797</v>
      </c>
      <c r="DJ372" s="12">
        <v>0.39858425349749099</v>
      </c>
      <c r="DK372" s="10">
        <v>0.41835481336187003</v>
      </c>
      <c r="DL372" s="12">
        <v>0.31785199763803601</v>
      </c>
      <c r="DM372" s="12">
        <v>0.19117622152446201</v>
      </c>
      <c r="DN372" s="12">
        <v>0.173399851474377</v>
      </c>
      <c r="DO372" s="12">
        <v>5.4569118595489498E-2</v>
      </c>
      <c r="DP372" s="12">
        <v>0.34697157781770299</v>
      </c>
      <c r="DQ372" s="11">
        <v>0.71367781229276706</v>
      </c>
      <c r="DR372" s="11">
        <v>0.761426015887952</v>
      </c>
      <c r="DS372" s="11">
        <v>0.75157992409413998</v>
      </c>
      <c r="DT372" s="11">
        <v>0.69129084304110899</v>
      </c>
      <c r="DU372" s="11">
        <v>0.60516351409871505</v>
      </c>
      <c r="DV372" s="10">
        <v>0.40646937932393601</v>
      </c>
      <c r="DW372" s="12">
        <v>0.26923658998911898</v>
      </c>
      <c r="DX372" s="12">
        <v>0.195441795864252</v>
      </c>
      <c r="DY372" s="12">
        <v>0.33256311960523299</v>
      </c>
      <c r="DZ372" s="11">
        <v>0.53440580704246299</v>
      </c>
      <c r="EA372" s="11">
        <v>0.58721921490875695</v>
      </c>
      <c r="EB372" s="11">
        <v>0.63524675048435397</v>
      </c>
      <c r="EC372" s="12">
        <v>0.137805268061372</v>
      </c>
      <c r="ED372" s="12">
        <v>0.18164705170369899</v>
      </c>
      <c r="EE372" s="12">
        <v>0.22714245729576599</v>
      </c>
      <c r="EF372" s="12">
        <v>0.384500266840265</v>
      </c>
      <c r="EG372" s="10">
        <v>0.44875169524499198</v>
      </c>
      <c r="EH372" s="11">
        <v>0.54634157041352505</v>
      </c>
      <c r="EI372" s="12">
        <v>8.3072731516027495E-2</v>
      </c>
      <c r="EJ372" s="12">
        <v>0</v>
      </c>
      <c r="EK372" s="10">
        <v>0.43818554245978902</v>
      </c>
      <c r="EL372" s="11">
        <v>0.67767526128866895</v>
      </c>
      <c r="EM372" s="11">
        <v>0.753416065789006</v>
      </c>
      <c r="EN372" s="11">
        <v>0.72996754492953397</v>
      </c>
      <c r="EO372" s="12">
        <v>0.20205272687163001</v>
      </c>
      <c r="EP372" s="12">
        <v>3.41118690916314E-2</v>
      </c>
      <c r="EQ372" s="12">
        <v>0.368749320692559</v>
      </c>
      <c r="ER372" s="11">
        <v>0.66299896780329504</v>
      </c>
      <c r="ES372" s="11">
        <v>0.56791495222111099</v>
      </c>
      <c r="ET372" s="11">
        <v>0.50203371043163103</v>
      </c>
      <c r="EU372" s="12">
        <v>0.32044752666315501</v>
      </c>
      <c r="EV372" s="12">
        <v>0.22195759478461699</v>
      </c>
      <c r="EW372" s="12">
        <v>1.6247329537300001E-2</v>
      </c>
      <c r="EX372" s="12">
        <v>0.27240678468593499</v>
      </c>
      <c r="EY372" s="11">
        <v>0.56958320673704699</v>
      </c>
      <c r="EZ372" s="12">
        <v>0.41637567185979002</v>
      </c>
      <c r="FA372" s="12">
        <v>0.34779875794055698</v>
      </c>
      <c r="FB372" s="12">
        <v>0.22364817819423999</v>
      </c>
      <c r="FC372" s="12">
        <v>0.173399851474377</v>
      </c>
      <c r="FD372" s="12">
        <v>5.4569118595489498E-2</v>
      </c>
      <c r="FE372" s="10">
        <v>0.481292762812004</v>
      </c>
      <c r="FF372" s="11">
        <v>0.76614419897936803</v>
      </c>
      <c r="FG372" s="11">
        <v>0.73416093147176198</v>
      </c>
      <c r="FH372" s="11">
        <v>0.65741367787075</v>
      </c>
      <c r="FI372" s="10">
        <v>0.41079372593409003</v>
      </c>
      <c r="FJ372" s="12">
        <v>0.26923658998911898</v>
      </c>
    </row>
    <row r="373" spans="1:166" x14ac:dyDescent="0.35">
      <c r="A373" s="13" t="s">
        <v>131</v>
      </c>
      <c r="B373" s="10">
        <v>0.241757138965465</v>
      </c>
      <c r="C373" s="12">
        <v>0.209451818478436</v>
      </c>
      <c r="D373" s="11">
        <v>0.27699734441879997</v>
      </c>
      <c r="E373" s="12">
        <v>2.391790614781E-2</v>
      </c>
      <c r="F373" s="12">
        <v>3.8721350262332997E-2</v>
      </c>
      <c r="G373" s="12">
        <v>0.10553194569857299</v>
      </c>
      <c r="H373" s="12">
        <v>0.162721469890031</v>
      </c>
      <c r="I373" s="12">
        <v>0.170008557020705</v>
      </c>
      <c r="J373" s="11">
        <v>0.31666901908297101</v>
      </c>
      <c r="K373" s="11">
        <v>0.65655472551866401</v>
      </c>
      <c r="L373" s="11">
        <v>0.37500540518943898</v>
      </c>
      <c r="M373" s="12">
        <v>0.15093364143763499</v>
      </c>
      <c r="N373" s="11">
        <v>0.53100151421524899</v>
      </c>
      <c r="O373" s="12">
        <v>2.6328918936300402E-2</v>
      </c>
      <c r="P373" s="12">
        <v>1.63384411126145E-2</v>
      </c>
      <c r="Q373" s="12">
        <v>6.3277649241998801E-2</v>
      </c>
      <c r="R373" s="12">
        <v>0.15751845091001901</v>
      </c>
      <c r="S373" s="12">
        <v>0.124445325516778</v>
      </c>
      <c r="T373" s="10">
        <v>0.28670801373746102</v>
      </c>
      <c r="U373" s="11">
        <v>0.59013167560684898</v>
      </c>
      <c r="V373" s="11">
        <v>0.31684128931134198</v>
      </c>
      <c r="W373" s="12">
        <v>0.12711856529431301</v>
      </c>
      <c r="X373" s="11">
        <v>0.46758645456938103</v>
      </c>
      <c r="Y373" s="12">
        <v>2.1616543978450999E-2</v>
      </c>
      <c r="Z373" s="12">
        <v>5.9720799607808399E-2</v>
      </c>
      <c r="AA373" s="12">
        <v>0.14885364228659601</v>
      </c>
      <c r="AB373" s="12">
        <v>0.16823753060441801</v>
      </c>
      <c r="AC373" s="10">
        <v>0.21950356396089801</v>
      </c>
      <c r="AD373" s="11">
        <v>0.355366090742465</v>
      </c>
      <c r="AE373" s="11">
        <v>0.746255812090728</v>
      </c>
      <c r="AF373" s="11">
        <v>0.44550487682837703</v>
      </c>
      <c r="AG373" s="12">
        <v>0.176055729341453</v>
      </c>
      <c r="AH373" s="11">
        <v>0.61273573430546602</v>
      </c>
      <c r="AI373" s="12">
        <v>0.18957831486697399</v>
      </c>
      <c r="AJ373" s="12">
        <v>0.161502277327948</v>
      </c>
      <c r="AK373" s="12">
        <v>0.21989905315271799</v>
      </c>
      <c r="AL373" s="11">
        <v>0.51521627920406698</v>
      </c>
      <c r="AM373" s="11">
        <v>0.455382920396527</v>
      </c>
      <c r="AN373" s="11">
        <v>0.59002678968977695</v>
      </c>
      <c r="AO373" s="12">
        <v>3.6153838462696902E-2</v>
      </c>
      <c r="AP373" s="10">
        <v>0.25061763702311401</v>
      </c>
      <c r="AQ373" s="11">
        <v>0.76821496979094295</v>
      </c>
      <c r="AR373" s="11">
        <v>0.78920689953088596</v>
      </c>
      <c r="AS373" s="11">
        <v>0.38681863232264801</v>
      </c>
      <c r="AT373" s="12">
        <v>0.15272020464431299</v>
      </c>
      <c r="AU373" s="11">
        <v>0.77984163762167402</v>
      </c>
      <c r="AV373" s="11">
        <v>0.32980154875865503</v>
      </c>
      <c r="AW373" s="12">
        <v>0.115751504607452</v>
      </c>
      <c r="AX373" s="11">
        <v>0.70371216633093303</v>
      </c>
      <c r="AY373" s="11">
        <v>0.45526782621719802</v>
      </c>
      <c r="AZ373" s="10">
        <v>0.19930677872539301</v>
      </c>
      <c r="BA373" s="11">
        <v>0.86870558004979603</v>
      </c>
      <c r="BB373" s="12">
        <v>9.1794169990851701E-2</v>
      </c>
      <c r="BC373" s="11">
        <v>0.37197688877679802</v>
      </c>
      <c r="BD373" s="12">
        <v>7.4278815368104698E-2</v>
      </c>
      <c r="BE373" s="11">
        <v>0.32214596445057597</v>
      </c>
      <c r="BF373" s="12">
        <v>0.10916570630151901</v>
      </c>
      <c r="BG373" s="11">
        <v>0.43175731811962897</v>
      </c>
      <c r="BH373" s="11">
        <v>0.296403470413096</v>
      </c>
      <c r="BI373" s="12">
        <v>3.2588225330500299E-2</v>
      </c>
      <c r="BJ373" s="10">
        <v>0.25686362676910601</v>
      </c>
      <c r="BK373" s="12">
        <v>2.0983735480957999E-2</v>
      </c>
      <c r="BL373" s="11">
        <v>0.34092420422466402</v>
      </c>
      <c r="BM373" s="12">
        <v>4.3913467257847102E-2</v>
      </c>
      <c r="BN373" s="11">
        <v>0.48741317909802601</v>
      </c>
      <c r="BO373" s="12">
        <v>0.225144397630059</v>
      </c>
      <c r="BP373" s="12">
        <v>3.2545075379234602E-2</v>
      </c>
      <c r="BQ373" s="11">
        <v>0.43333390139793998</v>
      </c>
      <c r="BR373" s="12">
        <v>0.19020619381246101</v>
      </c>
      <c r="BS373" s="12">
        <v>2.0478347863848501E-2</v>
      </c>
      <c r="BT373" s="11">
        <v>0.55050409287928104</v>
      </c>
      <c r="BU373" s="10">
        <v>0.26476837072361997</v>
      </c>
      <c r="BV373" s="12">
        <v>4.4026383275618697E-2</v>
      </c>
      <c r="BW373" s="12">
        <v>0.20925744756664999</v>
      </c>
      <c r="BX373" s="10">
        <v>0.237461738880687</v>
      </c>
      <c r="BY373" s="11">
        <v>0.30216537489940998</v>
      </c>
      <c r="BZ373" s="12">
        <v>0.17604621891337</v>
      </c>
      <c r="CA373" s="11">
        <v>0.31924953328828698</v>
      </c>
      <c r="CB373" s="10">
        <v>0.25438645116054598</v>
      </c>
      <c r="CC373" s="12">
        <v>0.157046361947001</v>
      </c>
      <c r="CD373" s="12">
        <v>0.18164432419902901</v>
      </c>
      <c r="CE373" s="12">
        <v>0.209071651840605</v>
      </c>
      <c r="CF373" s="11">
        <v>0.28229005976631999</v>
      </c>
      <c r="CG373" s="10">
        <v>0.23011542622183401</v>
      </c>
      <c r="CH373" s="10">
        <v>0.22309152553901301</v>
      </c>
      <c r="CI373" s="12">
        <v>0.218204220441126</v>
      </c>
      <c r="CJ373" s="10">
        <v>0.23775451054984101</v>
      </c>
      <c r="CK373" s="10">
        <v>0.23501916753129601</v>
      </c>
      <c r="CL373" s="12">
        <v>0.216656824670966</v>
      </c>
      <c r="CM373" s="10">
        <v>0.25462211425796399</v>
      </c>
      <c r="CN373" s="10">
        <v>0.26050993566689901</v>
      </c>
      <c r="CO373" s="10">
        <v>0.244812391628</v>
      </c>
      <c r="CP373" s="10">
        <v>0.230737389419129</v>
      </c>
      <c r="CQ373" s="10">
        <v>0.26942338506603097</v>
      </c>
      <c r="CR373" s="11">
        <v>0.284997599133541</v>
      </c>
      <c r="CS373" s="12">
        <v>0.19220538230814799</v>
      </c>
      <c r="CT373" s="11">
        <v>0.33231998193252399</v>
      </c>
      <c r="CU373" s="12">
        <v>0.18061950634620699</v>
      </c>
      <c r="CV373" s="10">
        <v>0.24185689908164801</v>
      </c>
      <c r="CW373" s="12">
        <v>8.4783658164703193E-2</v>
      </c>
      <c r="CX373" s="11">
        <v>0.65848306194026496</v>
      </c>
      <c r="CY373" s="11">
        <v>0.65843973567738201</v>
      </c>
      <c r="CZ373" s="11">
        <v>0.32049575148272702</v>
      </c>
      <c r="DA373" s="12">
        <v>0.16949583040612601</v>
      </c>
      <c r="DB373" s="12">
        <v>0.16296493809460599</v>
      </c>
      <c r="DC373" s="12">
        <v>0.10430758129795301</v>
      </c>
      <c r="DD373" s="12">
        <v>3.9254799201696701E-2</v>
      </c>
      <c r="DE373" s="12">
        <v>2.3790392151817E-2</v>
      </c>
      <c r="DF373" s="12">
        <v>5.5914300286812102E-2</v>
      </c>
      <c r="DG373" s="11">
        <v>0.57178677249873999</v>
      </c>
      <c r="DH373" s="11">
        <v>0.59013167560684898</v>
      </c>
      <c r="DI373" s="10">
        <v>0.28807349326151699</v>
      </c>
      <c r="DJ373" s="12">
        <v>0.12449339443016701</v>
      </c>
      <c r="DK373" s="12">
        <v>0.15661888996738199</v>
      </c>
      <c r="DL373" s="12">
        <v>6.3394534583246495E-2</v>
      </c>
      <c r="DM373" s="12">
        <v>1.65196811920134E-2</v>
      </c>
      <c r="DN373" s="12">
        <v>2.59250969092935E-2</v>
      </c>
      <c r="DO373" s="12">
        <v>0.118687776433424</v>
      </c>
      <c r="DP373" s="11">
        <v>0.76663858932939999</v>
      </c>
      <c r="DQ373" s="11">
        <v>0.75267038504890904</v>
      </c>
      <c r="DR373" s="11">
        <v>0.361139094044513</v>
      </c>
      <c r="DS373" s="10">
        <v>0.21804437628437801</v>
      </c>
      <c r="DT373" s="12">
        <v>0.16971893318728401</v>
      </c>
      <c r="DU373" s="12">
        <v>0.14512920468034299</v>
      </c>
      <c r="DV373" s="12">
        <v>6.0698226015550499E-2</v>
      </c>
      <c r="DW373" s="12">
        <v>2.1711903962056502E-2</v>
      </c>
      <c r="DX373" s="12">
        <v>4.6087936480251196E-3</v>
      </c>
      <c r="DY373" s="12">
        <v>4.9341227875002898E-2</v>
      </c>
      <c r="DZ373" s="12">
        <v>0.15226941504446401</v>
      </c>
      <c r="EA373" s="10">
        <v>0.22632774924747501</v>
      </c>
      <c r="EB373" s="11">
        <v>0.621030524052682</v>
      </c>
      <c r="EC373" s="11">
        <v>0.37500540518943898</v>
      </c>
      <c r="ED373" s="12">
        <v>4.2039076674529998E-3</v>
      </c>
      <c r="EE373" s="12">
        <v>3.4996508196751798E-2</v>
      </c>
      <c r="EF373" s="12">
        <v>0.12317124365925999</v>
      </c>
      <c r="EG373" s="12">
        <v>0.200711007642664</v>
      </c>
      <c r="EH373" s="11">
        <v>0.56699081335753998</v>
      </c>
      <c r="EI373" s="11">
        <v>0.31684128931134198</v>
      </c>
      <c r="EJ373" s="12">
        <v>0</v>
      </c>
      <c r="EK373" s="12">
        <v>6.4082574451987506E-2</v>
      </c>
      <c r="EL373" s="12">
        <v>0.180370434857828</v>
      </c>
      <c r="EM373" s="10">
        <v>0.26002822596631298</v>
      </c>
      <c r="EN373" s="11">
        <v>0.68529999356456395</v>
      </c>
      <c r="EO373" s="11">
        <v>0.44550487682837703</v>
      </c>
      <c r="EP373" s="12">
        <v>8.4783658164703193E-2</v>
      </c>
      <c r="EQ373" s="11">
        <v>0.72589382259398805</v>
      </c>
      <c r="ER373" s="11">
        <v>0.41975927114263401</v>
      </c>
      <c r="ES373" s="12">
        <v>0.18463316770006999</v>
      </c>
      <c r="ET373" s="12">
        <v>0.12746487974371601</v>
      </c>
      <c r="EU373" s="12">
        <v>3.9275946713896399E-2</v>
      </c>
      <c r="EV373" s="12">
        <v>2.3790392151817E-2</v>
      </c>
      <c r="EW373" s="12">
        <v>5.5914300286812102E-2</v>
      </c>
      <c r="EX373" s="11">
        <v>0.65075554466649499</v>
      </c>
      <c r="EY373" s="11">
        <v>0.37488514246925297</v>
      </c>
      <c r="EZ373" s="12">
        <v>0.15616873512010701</v>
      </c>
      <c r="FA373" s="12">
        <v>9.7520100970531404E-2</v>
      </c>
      <c r="FB373" s="12">
        <v>1.7192430997866399E-2</v>
      </c>
      <c r="FC373" s="12">
        <v>2.59250969092935E-2</v>
      </c>
      <c r="FD373" s="12">
        <v>0.118687776433424</v>
      </c>
      <c r="FE373" s="11">
        <v>0.82186395913760801</v>
      </c>
      <c r="FF373" s="11">
        <v>0.47568382876712501</v>
      </c>
      <c r="FG373" s="10">
        <v>0.21680726465014</v>
      </c>
      <c r="FH373" s="12">
        <v>0.15792079394148401</v>
      </c>
      <c r="FI373" s="12">
        <v>6.0735414502234998E-2</v>
      </c>
      <c r="FJ373" s="12">
        <v>2.1711903962056502E-2</v>
      </c>
    </row>
    <row r="374" spans="1:166" x14ac:dyDescent="0.35">
      <c r="A374" s="13" t="s">
        <v>132</v>
      </c>
      <c r="B374" s="10">
        <v>5.3402556402881697E-2</v>
      </c>
      <c r="C374" s="10">
        <v>5.3498831853310502E-2</v>
      </c>
      <c r="D374" s="10">
        <v>5.3932951824336897E-2</v>
      </c>
      <c r="E374" s="12">
        <v>1.5912383221203499E-2</v>
      </c>
      <c r="F374" s="12">
        <v>1.7609907316471701E-2</v>
      </c>
      <c r="G374" s="11">
        <v>8.3643191410648507E-2</v>
      </c>
      <c r="H374" s="11">
        <v>8.5730331209698099E-2</v>
      </c>
      <c r="I374" s="11">
        <v>8.8407523920687694E-2</v>
      </c>
      <c r="J374" s="10">
        <v>6.7852908847593499E-2</v>
      </c>
      <c r="K374" s="12">
        <v>3.07985080937241E-2</v>
      </c>
      <c r="L374" s="12">
        <v>0</v>
      </c>
      <c r="M374" s="11">
        <v>6.4812858880921601E-2</v>
      </c>
      <c r="N374" s="12">
        <v>1.7064319035836599E-2</v>
      </c>
      <c r="O374" s="10">
        <v>3.1053189793975599E-2</v>
      </c>
      <c r="P374" s="12">
        <v>1.9085514166494701E-2</v>
      </c>
      <c r="Q374" s="10">
        <v>7.7987110582236702E-2</v>
      </c>
      <c r="R374" s="11">
        <v>8.0463137798150397E-2</v>
      </c>
      <c r="S374" s="11">
        <v>8.4518348060585696E-2</v>
      </c>
      <c r="T374" s="10">
        <v>6.3837008432673301E-2</v>
      </c>
      <c r="U374" s="10">
        <v>3.8400363004843702E-2</v>
      </c>
      <c r="V374" s="12">
        <v>0</v>
      </c>
      <c r="W374" s="11">
        <v>6.3806632932015897E-2</v>
      </c>
      <c r="X374" s="12">
        <v>2.1181385652090101E-2</v>
      </c>
      <c r="Y374" s="12">
        <v>1.4601664488586401E-3</v>
      </c>
      <c r="Z374" s="12">
        <v>1.6352912718880602E-2</v>
      </c>
      <c r="AA374" s="11">
        <v>8.9442152417551393E-2</v>
      </c>
      <c r="AB374" s="11">
        <v>9.1160370907199403E-2</v>
      </c>
      <c r="AC374" s="11">
        <v>9.2924247173256494E-2</v>
      </c>
      <c r="AD374" s="10">
        <v>7.3494739150037E-2</v>
      </c>
      <c r="AE374" s="12">
        <v>2.3688488846795901E-2</v>
      </c>
      <c r="AF374" s="12">
        <v>0</v>
      </c>
      <c r="AG374" s="11">
        <v>6.6188003800370099E-2</v>
      </c>
      <c r="AH374" s="12">
        <v>1.31718503177072E-2</v>
      </c>
      <c r="AI374" s="11">
        <v>6.3479051332802697E-2</v>
      </c>
      <c r="AJ374" s="11">
        <v>6.3704829187848602E-2</v>
      </c>
      <c r="AK374" s="11">
        <v>6.3770618659288306E-2</v>
      </c>
      <c r="AL374" s="12">
        <v>5.9359246468472895E-4</v>
      </c>
      <c r="AM374" s="12">
        <v>1.15271736644889E-3</v>
      </c>
      <c r="AN374" s="12">
        <v>0</v>
      </c>
      <c r="AO374" s="12">
        <v>0</v>
      </c>
      <c r="AP374" s="12">
        <v>0</v>
      </c>
      <c r="AQ374" s="12">
        <v>0</v>
      </c>
      <c r="AR374" s="12">
        <v>1.85309971523999E-3</v>
      </c>
      <c r="AS374" s="12">
        <v>0</v>
      </c>
      <c r="AT374" s="12">
        <v>0</v>
      </c>
      <c r="AU374" s="12">
        <v>1.02636466076393E-3</v>
      </c>
      <c r="AV374" s="12">
        <v>0</v>
      </c>
      <c r="AW374" s="12">
        <v>0</v>
      </c>
      <c r="AX374" s="12">
        <v>1.99555292605308E-3</v>
      </c>
      <c r="AY374" s="12">
        <v>0</v>
      </c>
      <c r="AZ374" s="12">
        <v>0</v>
      </c>
      <c r="BA374" s="12">
        <v>0</v>
      </c>
      <c r="BB374" s="10">
        <v>5.6356738339436198E-2</v>
      </c>
      <c r="BC374" s="10">
        <v>5.0837304225590199E-2</v>
      </c>
      <c r="BD374" s="10">
        <v>5.6942019978469101E-2</v>
      </c>
      <c r="BE374" s="10">
        <v>5.0628235386134E-2</v>
      </c>
      <c r="BF374" s="10">
        <v>5.5897539413597902E-2</v>
      </c>
      <c r="BG374" s="10">
        <v>5.2121377278216301E-2</v>
      </c>
      <c r="BH374" s="11">
        <v>6.3232929787801401E-2</v>
      </c>
      <c r="BI374" s="12">
        <v>1.57749889691878E-2</v>
      </c>
      <c r="BJ374" s="10">
        <v>6.1235894741221202E-2</v>
      </c>
      <c r="BK374" s="12">
        <v>2.2743004073536799E-2</v>
      </c>
      <c r="BL374" s="11">
        <v>6.6231781339976606E-2</v>
      </c>
      <c r="BM374" s="12">
        <v>9.0901599720162006E-3</v>
      </c>
      <c r="BN374" s="12">
        <v>1.61119919589112E-2</v>
      </c>
      <c r="BO374" s="11">
        <v>8.8745823197193499E-2</v>
      </c>
      <c r="BP374" s="12">
        <v>1.6296208537046501E-2</v>
      </c>
      <c r="BQ374" s="12">
        <v>1.8756867419941599E-2</v>
      </c>
      <c r="BR374" s="11">
        <v>8.4840485409280894E-2</v>
      </c>
      <c r="BS374" s="12">
        <v>2.0599197202833E-2</v>
      </c>
      <c r="BT374" s="12">
        <v>1.4143714302442399E-2</v>
      </c>
      <c r="BU374" s="11">
        <v>9.3402022405998805E-2</v>
      </c>
      <c r="BV374" s="12">
        <v>1.22960039910655E-2</v>
      </c>
      <c r="BW374" s="10">
        <v>6.2957890789690704E-2</v>
      </c>
      <c r="BX374" s="11">
        <v>0.105900862956851</v>
      </c>
      <c r="BY374" s="12">
        <v>2.2356522062428798E-2</v>
      </c>
      <c r="BZ374" s="11">
        <v>0.129695588068266</v>
      </c>
      <c r="CA374" s="12">
        <v>1.0018797325694001E-2</v>
      </c>
      <c r="CB374" s="12">
        <v>4.3969014163875803E-2</v>
      </c>
      <c r="CC374" s="11">
        <v>9.5850676837782103E-2</v>
      </c>
      <c r="CD374" s="12">
        <v>1.6270987280779699E-2</v>
      </c>
      <c r="CE374" s="10">
        <v>4.4070318327863602E-2</v>
      </c>
      <c r="CF374" s="11">
        <v>8.0068751906724994E-2</v>
      </c>
      <c r="CG374" s="10">
        <v>4.3947532656144601E-2</v>
      </c>
      <c r="CH374" s="12">
        <v>4.2270795051511503E-2</v>
      </c>
      <c r="CI374" s="11">
        <v>8.3779591633720896E-2</v>
      </c>
      <c r="CJ374" s="11">
        <v>0.103175049973045</v>
      </c>
      <c r="CK374" s="11">
        <v>6.4433917465658797E-2</v>
      </c>
      <c r="CL374" s="11">
        <v>8.0106055434463294E-2</v>
      </c>
      <c r="CM374" s="10">
        <v>4.7702932316744599E-2</v>
      </c>
      <c r="CN374" s="12">
        <v>2.2700605026055101E-2</v>
      </c>
      <c r="CO374" s="10">
        <v>4.7600448919987298E-2</v>
      </c>
      <c r="CP374" s="11">
        <v>6.6644021223044594E-2</v>
      </c>
      <c r="CQ374" s="12">
        <v>2.9248981022912599E-2</v>
      </c>
      <c r="CR374" s="12">
        <v>4.1780466228947002E-2</v>
      </c>
      <c r="CS374" s="11">
        <v>7.0099981039538906E-2</v>
      </c>
      <c r="CT374" s="10">
        <v>5.4848103369810101E-2</v>
      </c>
      <c r="CU374" s="10">
        <v>5.2477012835964301E-2</v>
      </c>
      <c r="CV374" s="10">
        <v>4.34606253764152E-2</v>
      </c>
      <c r="CW374" s="12">
        <v>0</v>
      </c>
      <c r="CX374" s="12">
        <v>0</v>
      </c>
      <c r="CY374" s="12">
        <v>3.11813764852636E-2</v>
      </c>
      <c r="CZ374" s="10">
        <v>6.7497641451583296E-2</v>
      </c>
      <c r="DA374" s="11">
        <v>8.8140896809455804E-2</v>
      </c>
      <c r="DB374" s="11">
        <v>8.2767301274530206E-2</v>
      </c>
      <c r="DC374" s="11">
        <v>8.5855517128435602E-2</v>
      </c>
      <c r="DD374" s="12">
        <v>1.78525121408547E-2</v>
      </c>
      <c r="DE374" s="12">
        <v>1.58275492245415E-2</v>
      </c>
      <c r="DF374" s="12">
        <v>0</v>
      </c>
      <c r="DG374" s="12">
        <v>0</v>
      </c>
      <c r="DH374" s="10">
        <v>3.8400363004843702E-2</v>
      </c>
      <c r="DI374" s="10">
        <v>6.41410394458128E-2</v>
      </c>
      <c r="DJ374" s="11">
        <v>8.4550994567280796E-2</v>
      </c>
      <c r="DK374" s="11">
        <v>8.0003626574753406E-2</v>
      </c>
      <c r="DL374" s="10">
        <v>7.8131166977227995E-2</v>
      </c>
      <c r="DM374" s="12">
        <v>1.92972271493345E-2</v>
      </c>
      <c r="DN374" s="10">
        <v>3.05769088620477E-2</v>
      </c>
      <c r="DO374" s="12">
        <v>0</v>
      </c>
      <c r="DP374" s="12">
        <v>0</v>
      </c>
      <c r="DQ374" s="12">
        <v>2.43181202131602E-2</v>
      </c>
      <c r="DR374" s="10">
        <v>7.2309968507873995E-2</v>
      </c>
      <c r="DS374" s="11">
        <v>9.2306517265466403E-2</v>
      </c>
      <c r="DT374" s="11">
        <v>8.5731842882942694E-2</v>
      </c>
      <c r="DU374" s="11">
        <v>9.3562606628396203E-2</v>
      </c>
      <c r="DV374" s="12">
        <v>1.66205542916643E-2</v>
      </c>
      <c r="DW374" s="12">
        <v>1.46660787856929E-3</v>
      </c>
      <c r="DX374" s="12">
        <v>1.6238605740429801E-2</v>
      </c>
      <c r="DY374" s="12">
        <v>3.1056652435285999E-2</v>
      </c>
      <c r="DZ374" s="11">
        <v>9.1331262901034299E-2</v>
      </c>
      <c r="EA374" s="11">
        <v>7.3270147299862698E-2</v>
      </c>
      <c r="EB374" s="10">
        <v>4.5162201464450102E-2</v>
      </c>
      <c r="EC374" s="12">
        <v>0</v>
      </c>
      <c r="ED374" s="10">
        <v>3.4833898901338999E-2</v>
      </c>
      <c r="EE374" s="10">
        <v>3.5067069062209501E-2</v>
      </c>
      <c r="EF374" s="11">
        <v>8.0044460574520498E-2</v>
      </c>
      <c r="EG374" s="11">
        <v>7.3170341654125906E-2</v>
      </c>
      <c r="EH374" s="10">
        <v>4.9659657651918501E-2</v>
      </c>
      <c r="EI374" s="12">
        <v>0</v>
      </c>
      <c r="EJ374" s="12">
        <v>0</v>
      </c>
      <c r="EK374" s="12">
        <v>2.7082754753133501E-2</v>
      </c>
      <c r="EL374" s="11">
        <v>0.102269978593805</v>
      </c>
      <c r="EM374" s="11">
        <v>7.4364024131685996E-2</v>
      </c>
      <c r="EN374" s="10">
        <v>4.2105987496026898E-2</v>
      </c>
      <c r="EO374" s="12">
        <v>0</v>
      </c>
      <c r="EP374" s="12">
        <v>0</v>
      </c>
      <c r="EQ374" s="12">
        <v>8.8412946425639905E-4</v>
      </c>
      <c r="ER374" s="10">
        <v>6.1044392374966901E-2</v>
      </c>
      <c r="ES374" s="11">
        <v>8.0013516766356499E-2</v>
      </c>
      <c r="ET374" s="11">
        <v>9.5546212384255993E-2</v>
      </c>
      <c r="EU374" s="12">
        <v>1.5735035001374801E-2</v>
      </c>
      <c r="EV374" s="12">
        <v>1.58275492245415E-2</v>
      </c>
      <c r="EW374" s="12">
        <v>0</v>
      </c>
      <c r="EX374" s="12">
        <v>1.71648985216462E-3</v>
      </c>
      <c r="EY374" s="10">
        <v>6.4166746028437499E-2</v>
      </c>
      <c r="EZ374" s="11">
        <v>7.6830764782145303E-2</v>
      </c>
      <c r="FA374" s="11">
        <v>8.8450564752609206E-2</v>
      </c>
      <c r="FB374" s="12">
        <v>1.6732369398145399E-2</v>
      </c>
      <c r="FC374" s="10">
        <v>3.05769088620477E-2</v>
      </c>
      <c r="FD374" s="12">
        <v>0</v>
      </c>
      <c r="FE374" s="12">
        <v>0</v>
      </c>
      <c r="FF374" s="10">
        <v>5.9278687812061102E-2</v>
      </c>
      <c r="FG374" s="11">
        <v>8.3948684918329602E-2</v>
      </c>
      <c r="FH374" s="11">
        <v>0.10284717681639099</v>
      </c>
      <c r="FI374" s="12">
        <v>1.48664645241881E-2</v>
      </c>
      <c r="FJ374" s="12">
        <v>1.46660787856929E-3</v>
      </c>
    </row>
    <row r="375" spans="1:166" x14ac:dyDescent="0.35">
      <c r="A375" s="13" t="s">
        <v>255</v>
      </c>
      <c r="B375" s="10">
        <v>0.14717821155257299</v>
      </c>
      <c r="C375" s="12">
        <v>0.129898472554491</v>
      </c>
      <c r="D375" s="11">
        <v>0.16335513043038</v>
      </c>
      <c r="E375" s="12">
        <v>7.4779487473597504E-3</v>
      </c>
      <c r="F375" s="12">
        <v>1.9100858877156901E-2</v>
      </c>
      <c r="G375" s="12">
        <v>3.9100173062566301E-2</v>
      </c>
      <c r="H375" s="12">
        <v>5.5337088097751397E-2</v>
      </c>
      <c r="I375" s="12">
        <v>4.7316198488815298E-2</v>
      </c>
      <c r="J375" s="10">
        <v>0.15290803253665</v>
      </c>
      <c r="K375" s="11">
        <v>0.52322439210432203</v>
      </c>
      <c r="L375" s="11">
        <v>0.30651888024634799</v>
      </c>
      <c r="M375" s="12">
        <v>5.9442981371981E-2</v>
      </c>
      <c r="N375" s="11">
        <v>0.42658742317432002</v>
      </c>
      <c r="O375" s="12">
        <v>1.03602656107922E-2</v>
      </c>
      <c r="P375" s="12">
        <v>8.1477277291654108E-3</v>
      </c>
      <c r="Q375" s="12">
        <v>3.5689749860952399E-2</v>
      </c>
      <c r="R375" s="12">
        <v>7.2109759777845298E-2</v>
      </c>
      <c r="S375" s="12">
        <v>3.5993478032840198E-2</v>
      </c>
      <c r="T375" s="10">
        <v>0.13096056557604999</v>
      </c>
      <c r="U375" s="11">
        <v>0.43671193956683102</v>
      </c>
      <c r="V375" s="11">
        <v>0.275865901163387</v>
      </c>
      <c r="W375" s="12">
        <v>5.5043303180225898E-2</v>
      </c>
      <c r="X375" s="11">
        <v>0.36458750959205</v>
      </c>
      <c r="Y375" s="12">
        <v>4.7267169740259603E-3</v>
      </c>
      <c r="Z375" s="12">
        <v>2.4351462757309199E-2</v>
      </c>
      <c r="AA375" s="12">
        <v>4.2596748122783398E-2</v>
      </c>
      <c r="AB375" s="12">
        <v>3.86861472967686E-2</v>
      </c>
      <c r="AC375" s="12">
        <v>5.9636009873674199E-2</v>
      </c>
      <c r="AD375" s="10">
        <v>0.17705224048131499</v>
      </c>
      <c r="AE375" s="11">
        <v>0.62558106494931398</v>
      </c>
      <c r="AF375" s="11">
        <v>0.33624162060034801</v>
      </c>
      <c r="AG375" s="12">
        <v>6.3004705590234203E-2</v>
      </c>
      <c r="AH375" s="11">
        <v>0.49712718306157</v>
      </c>
      <c r="AI375" s="12">
        <v>9.4408104234189202E-2</v>
      </c>
      <c r="AJ375" s="12">
        <v>8.5454435790425401E-2</v>
      </c>
      <c r="AK375" s="12">
        <v>0.10322195937216699</v>
      </c>
      <c r="AL375" s="11">
        <v>0.42373615295702499</v>
      </c>
      <c r="AM375" s="11">
        <v>0.35784999561016401</v>
      </c>
      <c r="AN375" s="11">
        <v>0.49302266970959402</v>
      </c>
      <c r="AO375" s="12">
        <v>2.6952347542657899E-2</v>
      </c>
      <c r="AP375" s="10">
        <v>0.16106084178413699</v>
      </c>
      <c r="AQ375" s="11">
        <v>0.66269622556438601</v>
      </c>
      <c r="AR375" s="11">
        <v>0.658007374319584</v>
      </c>
      <c r="AS375" s="11">
        <v>0.31392003240584399</v>
      </c>
      <c r="AT375" s="12">
        <v>9.9843623146048804E-2</v>
      </c>
      <c r="AU375" s="11">
        <v>0.66009924107528095</v>
      </c>
      <c r="AV375" s="11">
        <v>0.28402658227183297</v>
      </c>
      <c r="AW375" s="10">
        <v>9.1070625585553705E-2</v>
      </c>
      <c r="AX375" s="11">
        <v>0.55291180882655599</v>
      </c>
      <c r="AY375" s="11">
        <v>0.34211476202013702</v>
      </c>
      <c r="AZ375" s="10">
        <v>9.96038518326611E-2</v>
      </c>
      <c r="BA375" s="11">
        <v>0.77362636850711097</v>
      </c>
      <c r="BB375" s="12">
        <v>3.33486838367235E-2</v>
      </c>
      <c r="BC375" s="11">
        <v>0.246021630842366</v>
      </c>
      <c r="BD375" s="12">
        <v>3.5790795831640097E-2</v>
      </c>
      <c r="BE375" s="11">
        <v>0.20835633036391901</v>
      </c>
      <c r="BF375" s="12">
        <v>2.98544238293551E-2</v>
      </c>
      <c r="BG375" s="11">
        <v>0.286458057115628</v>
      </c>
      <c r="BH375" s="11">
        <v>0.18225672878185301</v>
      </c>
      <c r="BI375" s="12">
        <v>1.2908716301907101E-2</v>
      </c>
      <c r="BJ375" s="10">
        <v>0.16044529786176101</v>
      </c>
      <c r="BK375" s="12">
        <v>8.47088278561311E-3</v>
      </c>
      <c r="BL375" s="11">
        <v>0.204142158818758</v>
      </c>
      <c r="BM375" s="12">
        <v>1.4641448208107401E-2</v>
      </c>
      <c r="BN375" s="11">
        <v>0.402772262205499</v>
      </c>
      <c r="BO375" s="12">
        <v>8.6615359386204696E-2</v>
      </c>
      <c r="BP375" s="12">
        <v>1.24791487055834E-2</v>
      </c>
      <c r="BQ375" s="11">
        <v>0.34781466012659401</v>
      </c>
      <c r="BR375" s="12">
        <v>8.0495653071575898E-2</v>
      </c>
      <c r="BS375" s="12">
        <v>6.9020747932692196E-3</v>
      </c>
      <c r="BT375" s="11">
        <v>0.45777318535918399</v>
      </c>
      <c r="BU375" s="12">
        <v>9.2912762475633903E-2</v>
      </c>
      <c r="BV375" s="12">
        <v>1.5096453277281201E-2</v>
      </c>
      <c r="BW375" s="12">
        <v>7.5263310493193E-2</v>
      </c>
      <c r="BX375" s="12">
        <v>9.6417359225994606E-2</v>
      </c>
      <c r="BY375" s="10">
        <v>0.124540180060428</v>
      </c>
      <c r="BZ375" s="12">
        <v>6.2572119248982205E-2</v>
      </c>
      <c r="CA375" s="11">
        <v>0.32573164492878498</v>
      </c>
      <c r="CB375" s="12">
        <v>0.11473139157741501</v>
      </c>
      <c r="CC375" s="12">
        <v>6.0079986306968702E-2</v>
      </c>
      <c r="CD375" s="12">
        <v>0.12544654006443301</v>
      </c>
      <c r="CE375" s="10">
        <v>0.139599098906803</v>
      </c>
      <c r="CF375" s="10">
        <v>0.156029122678492</v>
      </c>
      <c r="CG375" s="10">
        <v>0.152217062595011</v>
      </c>
      <c r="CH375" s="10">
        <v>0.141806367082419</v>
      </c>
      <c r="CI375" s="12">
        <v>0.109021082613878</v>
      </c>
      <c r="CJ375" s="12">
        <v>0.106444402426353</v>
      </c>
      <c r="CK375" s="11">
        <v>0.156793059755479</v>
      </c>
      <c r="CL375" s="11">
        <v>0.164419985177785</v>
      </c>
      <c r="CM375" s="10">
        <v>0.148650840983129</v>
      </c>
      <c r="CN375" s="12">
        <v>0.12041863036025199</v>
      </c>
      <c r="CO375" s="10">
        <v>0.15900049401729299</v>
      </c>
      <c r="CP375" s="10">
        <v>0.144766028887407</v>
      </c>
      <c r="CQ375" s="12">
        <v>0.105652415601385</v>
      </c>
      <c r="CR375" s="11">
        <v>0.19963573403596299</v>
      </c>
      <c r="CS375" s="12">
        <v>8.7639443679473003E-2</v>
      </c>
      <c r="CT375" s="11">
        <v>0.229363928729795</v>
      </c>
      <c r="CU375" s="12">
        <v>9.1622499059512794E-2</v>
      </c>
      <c r="CV375" s="11">
        <v>0.24590550050714799</v>
      </c>
      <c r="CW375" s="12">
        <v>5.7788868346386101E-2</v>
      </c>
      <c r="CX375" s="11">
        <v>0.54946897499233904</v>
      </c>
      <c r="CY375" s="11">
        <v>0.52631032593124805</v>
      </c>
      <c r="CZ375" s="10">
        <v>0.15509450626813401</v>
      </c>
      <c r="DA375" s="12">
        <v>4.7173498176013101E-2</v>
      </c>
      <c r="DB375" s="12">
        <v>5.54198849253284E-2</v>
      </c>
      <c r="DC375" s="12">
        <v>3.8646539239755598E-2</v>
      </c>
      <c r="DD375" s="12">
        <v>1.9364003959648199E-2</v>
      </c>
      <c r="DE375" s="12">
        <v>7.4380814144622302E-3</v>
      </c>
      <c r="DF375" s="12">
        <v>6.2394951249306503E-2</v>
      </c>
      <c r="DG375" s="11">
        <v>0.48444323030737202</v>
      </c>
      <c r="DH375" s="11">
        <v>0.43671193956683102</v>
      </c>
      <c r="DI375" s="10">
        <v>0.131584280164358</v>
      </c>
      <c r="DJ375" s="12">
        <v>3.6007381065123002E-2</v>
      </c>
      <c r="DK375" s="12">
        <v>7.1697953268167594E-2</v>
      </c>
      <c r="DL375" s="12">
        <v>3.5755675328183099E-2</v>
      </c>
      <c r="DM375" s="12">
        <v>8.2381093518903506E-3</v>
      </c>
      <c r="DN375" s="12">
        <v>1.02013641583854E-2</v>
      </c>
      <c r="DO375" s="12">
        <v>5.4411133152051101E-2</v>
      </c>
      <c r="DP375" s="11">
        <v>0.61317104265589695</v>
      </c>
      <c r="DQ375" s="11">
        <v>0.63489972045722398</v>
      </c>
      <c r="DR375" s="10">
        <v>0.18046204286681899</v>
      </c>
      <c r="DS375" s="12">
        <v>5.9239569245949301E-2</v>
      </c>
      <c r="DT375" s="12">
        <v>3.9026795179085298E-2</v>
      </c>
      <c r="DU375" s="12">
        <v>4.1530943294796001E-2</v>
      </c>
      <c r="DV375" s="12">
        <v>2.4750013394984002E-2</v>
      </c>
      <c r="DW375" s="12">
        <v>4.7475685797960703E-3</v>
      </c>
      <c r="DX375" s="12">
        <v>4.7077159393887997E-3</v>
      </c>
      <c r="DY375" s="12">
        <v>2.4070074548009E-2</v>
      </c>
      <c r="DZ375" s="12">
        <v>4.6334925581035302E-2</v>
      </c>
      <c r="EA375" s="12">
        <v>9.7496770134518199E-2</v>
      </c>
      <c r="EB375" s="11">
        <v>0.46118579889511901</v>
      </c>
      <c r="EC375" s="11">
        <v>0.30651888024634799</v>
      </c>
      <c r="ED375" s="12">
        <v>0</v>
      </c>
      <c r="EE375" s="12">
        <v>1.86077130011751E-2</v>
      </c>
      <c r="EF375" s="12">
        <v>5.8028879634761298E-2</v>
      </c>
      <c r="EG375" s="12">
        <v>9.2919388201532005E-2</v>
      </c>
      <c r="EH375" s="11">
        <v>0.382590631084198</v>
      </c>
      <c r="EI375" s="11">
        <v>0.275865901163387</v>
      </c>
      <c r="EJ375" s="12">
        <v>0</v>
      </c>
      <c r="EK375" s="12">
        <v>2.7086500076987E-2</v>
      </c>
      <c r="EL375" s="12">
        <v>3.5170654040344397E-2</v>
      </c>
      <c r="EM375" s="12">
        <v>0.102585268868554</v>
      </c>
      <c r="EN375" s="11">
        <v>0.54108163108910401</v>
      </c>
      <c r="EO375" s="11">
        <v>0.33624162060034801</v>
      </c>
      <c r="EP375" s="12">
        <v>5.7788868346386101E-2</v>
      </c>
      <c r="EQ375" s="11">
        <v>0.60285100430313399</v>
      </c>
      <c r="ER375" s="11">
        <v>0.26316701080490201</v>
      </c>
      <c r="ES375" s="12">
        <v>5.4844757398868897E-2</v>
      </c>
      <c r="ET375" s="12">
        <v>5.3288622007276999E-2</v>
      </c>
      <c r="EU375" s="12">
        <v>1.7067249565093201E-2</v>
      </c>
      <c r="EV375" s="12">
        <v>7.4380814144622302E-3</v>
      </c>
      <c r="EW375" s="12">
        <v>6.2394951249306503E-2</v>
      </c>
      <c r="EX375" s="11">
        <v>0.50235152705643005</v>
      </c>
      <c r="EY375" s="11">
        <v>0.22617999160191399</v>
      </c>
      <c r="EZ375" s="12">
        <v>5.5036270861205501E-2</v>
      </c>
      <c r="FA375" s="12">
        <v>5.7272353337590898E-2</v>
      </c>
      <c r="FB375" s="12">
        <v>7.1431552186967499E-3</v>
      </c>
      <c r="FC375" s="12">
        <v>1.02013641583854E-2</v>
      </c>
      <c r="FD375" s="12">
        <v>5.4411133152051101E-2</v>
      </c>
      <c r="FE375" s="11">
        <v>0.70876219956548403</v>
      </c>
      <c r="FF375" s="11">
        <v>0.30533363283902998</v>
      </c>
      <c r="FG375" s="12">
        <v>5.4947241806810203E-2</v>
      </c>
      <c r="FH375" s="12">
        <v>4.9327409320201701E-2</v>
      </c>
      <c r="FI375" s="12">
        <v>2.2137961806378701E-2</v>
      </c>
      <c r="FJ375" s="12">
        <v>4.7475685797960703E-3</v>
      </c>
    </row>
    <row r="376" spans="1:166" x14ac:dyDescent="0.35">
      <c r="A376" s="13" t="s">
        <v>133</v>
      </c>
      <c r="B376" s="10">
        <v>8.78335344089636E-3</v>
      </c>
      <c r="C376" s="11">
        <v>1.4070576728E-2</v>
      </c>
      <c r="D376" s="12">
        <v>3.41353282839916E-3</v>
      </c>
      <c r="E376" s="10">
        <v>5.43211327548277E-3</v>
      </c>
      <c r="F376" s="10">
        <v>2.8695014764583701E-3</v>
      </c>
      <c r="G376" s="10">
        <v>1.3850142301898599E-2</v>
      </c>
      <c r="H376" s="10">
        <v>1.6110932000033301E-2</v>
      </c>
      <c r="I376" s="11">
        <v>1.7379208576414201E-2</v>
      </c>
      <c r="J376" s="10">
        <v>9.2429414946268006E-3</v>
      </c>
      <c r="K376" s="12">
        <v>0</v>
      </c>
      <c r="L376" s="12">
        <v>0</v>
      </c>
      <c r="M376" s="11">
        <v>1.1541349612252999E-2</v>
      </c>
      <c r="N376" s="12">
        <v>0</v>
      </c>
      <c r="O376" s="10">
        <v>1.11230448246729E-2</v>
      </c>
      <c r="P376" s="10">
        <v>0</v>
      </c>
      <c r="Q376" s="10">
        <v>1.9560296482806199E-2</v>
      </c>
      <c r="R376" s="11">
        <v>2.2762752516479499E-2</v>
      </c>
      <c r="S376" s="11">
        <v>3.1202090354081499E-2</v>
      </c>
      <c r="T376" s="10">
        <v>1.7778112910235299E-2</v>
      </c>
      <c r="U376" s="10">
        <v>0</v>
      </c>
      <c r="V376" s="10">
        <v>0</v>
      </c>
      <c r="W376" s="11">
        <v>1.8558453185559001E-2</v>
      </c>
      <c r="X376" s="12">
        <v>0</v>
      </c>
      <c r="Y376" s="10">
        <v>0</v>
      </c>
      <c r="Z376" s="10">
        <v>5.5484069619572002E-3</v>
      </c>
      <c r="AA376" s="10">
        <v>7.99574197718032E-3</v>
      </c>
      <c r="AB376" s="10">
        <v>9.4960092940143195E-3</v>
      </c>
      <c r="AC376" s="10">
        <v>2.6359364300309498E-3</v>
      </c>
      <c r="AD376" s="10">
        <v>0</v>
      </c>
      <c r="AE376" s="10">
        <v>0</v>
      </c>
      <c r="AF376" s="10">
        <v>0</v>
      </c>
      <c r="AG376" s="12">
        <v>4.4398304672675203E-3</v>
      </c>
      <c r="AH376" s="12">
        <v>0</v>
      </c>
      <c r="AI376" s="11">
        <v>1.0459307858757601E-2</v>
      </c>
      <c r="AJ376" s="11">
        <v>1.6813937338221199E-2</v>
      </c>
      <c r="AK376" s="12">
        <v>4.0361799774989602E-3</v>
      </c>
      <c r="AL376" s="12">
        <v>0</v>
      </c>
      <c r="AM376" s="10">
        <v>0</v>
      </c>
      <c r="AN376" s="10">
        <v>0</v>
      </c>
      <c r="AO376" s="10">
        <v>0</v>
      </c>
      <c r="AP376" s="10">
        <v>0</v>
      </c>
      <c r="AQ376" s="10">
        <v>0</v>
      </c>
      <c r="AR376" s="10">
        <v>0</v>
      </c>
      <c r="AS376" s="12">
        <v>0</v>
      </c>
      <c r="AT376" s="10">
        <v>0</v>
      </c>
      <c r="AU376" s="10">
        <v>0</v>
      </c>
      <c r="AV376" s="10">
        <v>0</v>
      </c>
      <c r="AW376" s="10">
        <v>0</v>
      </c>
      <c r="AX376" s="10">
        <v>0</v>
      </c>
      <c r="AY376" s="10">
        <v>0</v>
      </c>
      <c r="AZ376" s="10">
        <v>0</v>
      </c>
      <c r="BA376" s="10">
        <v>0</v>
      </c>
      <c r="BB376" s="10">
        <v>1.04263149069174E-2</v>
      </c>
      <c r="BC376" s="10">
        <v>7.3566943628733802E-3</v>
      </c>
      <c r="BD376" s="11">
        <v>1.4636830934756999E-2</v>
      </c>
      <c r="BE376" s="10">
        <v>1.35984888645565E-2</v>
      </c>
      <c r="BF376" s="10">
        <v>6.31668486182388E-3</v>
      </c>
      <c r="BG376" s="12">
        <v>7.3649447387658595E-4</v>
      </c>
      <c r="BH376" s="10">
        <v>9.7329530666518307E-3</v>
      </c>
      <c r="BI376" s="10">
        <v>5.1485857109199997E-3</v>
      </c>
      <c r="BJ376" s="11">
        <v>1.5717655539201399E-2</v>
      </c>
      <c r="BK376" s="10">
        <v>7.5232249756732299E-3</v>
      </c>
      <c r="BL376" s="12">
        <v>3.5626844778086399E-3</v>
      </c>
      <c r="BM376" s="10">
        <v>2.8697106410605698E-3</v>
      </c>
      <c r="BN376" s="12">
        <v>0</v>
      </c>
      <c r="BO376" s="10">
        <v>1.0617583483969E-2</v>
      </c>
      <c r="BP376" s="10">
        <v>4.7288663849375696E-3</v>
      </c>
      <c r="BQ376" s="12">
        <v>0</v>
      </c>
      <c r="BR376" s="11">
        <v>1.6313808446151101E-2</v>
      </c>
      <c r="BS376" s="10">
        <v>6.6239406087080302E-3</v>
      </c>
      <c r="BT376" s="12">
        <v>0</v>
      </c>
      <c r="BU376" s="10">
        <v>4.3264377282466798E-3</v>
      </c>
      <c r="BV376" s="10">
        <v>2.9588912241685799E-3</v>
      </c>
      <c r="BW376" s="10">
        <v>1.0367584441882899E-2</v>
      </c>
      <c r="BX376" s="10">
        <v>1.0949476725323599E-2</v>
      </c>
      <c r="BY376" s="10">
        <v>7.9117719813840606E-3</v>
      </c>
      <c r="BZ376" s="10">
        <v>1.2899739880923701E-2</v>
      </c>
      <c r="CA376" s="12">
        <v>0</v>
      </c>
      <c r="CB376" s="10">
        <v>1.2589843916035201E-2</v>
      </c>
      <c r="CC376" s="10">
        <v>1.1159848910719E-2</v>
      </c>
      <c r="CD376" s="10">
        <v>1.32241207640699E-2</v>
      </c>
      <c r="CE376" s="10">
        <v>1.29355813429351E-2</v>
      </c>
      <c r="CF376" s="10">
        <v>5.86911910915534E-3</v>
      </c>
      <c r="CG376" s="10">
        <v>3.0376538608335702E-3</v>
      </c>
      <c r="CH376" s="10">
        <v>5.1395059526815404E-3</v>
      </c>
      <c r="CI376" s="11">
        <v>1.7618984932354601E-2</v>
      </c>
      <c r="CJ376" s="11">
        <v>2.4084124409976999E-2</v>
      </c>
      <c r="CK376" s="10">
        <v>1.00086078626999E-2</v>
      </c>
      <c r="CL376" s="11">
        <v>1.44686439681637E-2</v>
      </c>
      <c r="CM376" s="10">
        <v>5.2472410349786698E-3</v>
      </c>
      <c r="CN376" s="10">
        <v>5.3732845048530603E-3</v>
      </c>
      <c r="CO376" s="10">
        <v>5.8753667727690596E-3</v>
      </c>
      <c r="CP376" s="11">
        <v>1.2890345595511599E-2</v>
      </c>
      <c r="CQ376" s="10">
        <v>6.0203648285853204E-3</v>
      </c>
      <c r="CR376" s="11">
        <v>1.8192812914171599E-2</v>
      </c>
      <c r="CS376" s="12">
        <v>5.4166028876006002E-3</v>
      </c>
      <c r="CT376" s="12">
        <v>3.64243358917555E-3</v>
      </c>
      <c r="CU376" s="11">
        <v>1.2276773614158999E-2</v>
      </c>
      <c r="CV376" s="11">
        <v>2.0760435697495101E-2</v>
      </c>
      <c r="CW376" s="10">
        <v>0</v>
      </c>
      <c r="CX376" s="10">
        <v>0</v>
      </c>
      <c r="CY376" s="12">
        <v>0</v>
      </c>
      <c r="CZ376" s="10">
        <v>9.1945468743807202E-3</v>
      </c>
      <c r="DA376" s="11">
        <v>1.7326794845402099E-2</v>
      </c>
      <c r="DB376" s="10">
        <v>1.6135037606323201E-2</v>
      </c>
      <c r="DC376" s="10">
        <v>1.3689455212641199E-2</v>
      </c>
      <c r="DD376" s="10">
        <v>2.9090334790550999E-3</v>
      </c>
      <c r="DE376" s="10">
        <v>5.4031529448349902E-3</v>
      </c>
      <c r="DF376" s="10">
        <v>0</v>
      </c>
      <c r="DG376" s="10">
        <v>0</v>
      </c>
      <c r="DH376" s="10">
        <v>0</v>
      </c>
      <c r="DI376" s="10">
        <v>1.7862783194957502E-2</v>
      </c>
      <c r="DJ376" s="11">
        <v>3.1214142639472999E-2</v>
      </c>
      <c r="DK376" s="11">
        <v>2.2632758328545E-2</v>
      </c>
      <c r="DL376" s="10">
        <v>1.9596427912413401E-2</v>
      </c>
      <c r="DM376" s="10">
        <v>0</v>
      </c>
      <c r="DN376" s="10">
        <v>1.09524441813857E-2</v>
      </c>
      <c r="DO376" s="10">
        <v>0</v>
      </c>
      <c r="DP376" s="10">
        <v>0</v>
      </c>
      <c r="DQ376" s="10">
        <v>0</v>
      </c>
      <c r="DR376" s="10">
        <v>0</v>
      </c>
      <c r="DS376" s="10">
        <v>2.6184135894656898E-3</v>
      </c>
      <c r="DT376" s="10">
        <v>9.5796256704823706E-3</v>
      </c>
      <c r="DU376" s="10">
        <v>7.7956820951899002E-3</v>
      </c>
      <c r="DV376" s="10">
        <v>5.63921551644963E-3</v>
      </c>
      <c r="DW376" s="10">
        <v>0</v>
      </c>
      <c r="DX376" s="10">
        <v>0</v>
      </c>
      <c r="DY376" s="10">
        <v>7.7522103721455399E-3</v>
      </c>
      <c r="DZ376" s="11">
        <v>1.4574431350852001E-2</v>
      </c>
      <c r="EA376" s="11">
        <v>1.53951632535042E-2</v>
      </c>
      <c r="EB376" s="12">
        <v>0</v>
      </c>
      <c r="EC376" s="12">
        <v>0</v>
      </c>
      <c r="ED376" s="10">
        <v>0</v>
      </c>
      <c r="EE376" s="10">
        <v>1.06800401622534E-2</v>
      </c>
      <c r="EF376" s="11">
        <v>2.0702767700482599E-2</v>
      </c>
      <c r="EG376" s="11">
        <v>2.7065053827838099E-2</v>
      </c>
      <c r="EH376" s="10">
        <v>0</v>
      </c>
      <c r="EI376" s="10">
        <v>0</v>
      </c>
      <c r="EJ376" s="10">
        <v>0</v>
      </c>
      <c r="EK376" s="10">
        <v>4.8020032125927698E-3</v>
      </c>
      <c r="EL376" s="10">
        <v>8.7120389431205505E-3</v>
      </c>
      <c r="EM376" s="10">
        <v>1.6184149830515799E-3</v>
      </c>
      <c r="EN376" s="10">
        <v>0</v>
      </c>
      <c r="EO376" s="10">
        <v>0</v>
      </c>
      <c r="EP376" s="10">
        <v>0</v>
      </c>
      <c r="EQ376" s="12">
        <v>0</v>
      </c>
      <c r="ER376" s="12">
        <v>0</v>
      </c>
      <c r="ES376" s="11">
        <v>2.2185565461917599E-2</v>
      </c>
      <c r="ET376" s="10">
        <v>1.3532707946055799E-2</v>
      </c>
      <c r="EU376" s="10">
        <v>4.9550750249149301E-3</v>
      </c>
      <c r="EV376" s="10">
        <v>5.4031529448349902E-3</v>
      </c>
      <c r="EW376" s="10">
        <v>0</v>
      </c>
      <c r="EX376" s="10">
        <v>0</v>
      </c>
      <c r="EY376" s="10">
        <v>0</v>
      </c>
      <c r="EZ376" s="11">
        <v>3.5219604322020003E-2</v>
      </c>
      <c r="FA376" s="11">
        <v>2.1980898142518801E-2</v>
      </c>
      <c r="FB376" s="10">
        <v>4.8921253613911598E-3</v>
      </c>
      <c r="FC376" s="10">
        <v>1.09524441813857E-2</v>
      </c>
      <c r="FD376" s="10">
        <v>0</v>
      </c>
      <c r="FE376" s="10">
        <v>0</v>
      </c>
      <c r="FF376" s="10">
        <v>0</v>
      </c>
      <c r="FG376" s="10">
        <v>8.0598048915691695E-3</v>
      </c>
      <c r="FH376" s="10">
        <v>5.0040903550601498E-3</v>
      </c>
      <c r="FI376" s="10">
        <v>5.0440674810463496E-3</v>
      </c>
      <c r="FJ376" s="10">
        <v>0</v>
      </c>
    </row>
    <row r="377" spans="1:166" x14ac:dyDescent="0.35">
      <c r="A377" s="13" t="s">
        <v>135</v>
      </c>
      <c r="B377" s="10">
        <v>1.9369586525976298E-2</v>
      </c>
      <c r="C377" s="12">
        <v>7.8807274815436302E-3</v>
      </c>
      <c r="D377" s="11">
        <v>3.06424233003771E-2</v>
      </c>
      <c r="E377" s="10">
        <v>1.06775065157192E-2</v>
      </c>
      <c r="F377" s="10">
        <v>2.38227231428195E-2</v>
      </c>
      <c r="G377" s="12">
        <v>6.6303152936728997E-3</v>
      </c>
      <c r="H377" s="12">
        <v>7.5344466336101298E-3</v>
      </c>
      <c r="I377" s="10">
        <v>1.1040690336691099E-2</v>
      </c>
      <c r="J377" s="10">
        <v>2.6854243015123701E-2</v>
      </c>
      <c r="K377" s="11">
        <v>3.5956150177445301E-2</v>
      </c>
      <c r="L377" s="11">
        <v>3.3868471687963697E-2</v>
      </c>
      <c r="M377" s="12">
        <v>1.4453689639822199E-2</v>
      </c>
      <c r="N377" s="11">
        <v>3.5025177450475398E-2</v>
      </c>
      <c r="O377" s="10">
        <v>8.8041995538028096E-3</v>
      </c>
      <c r="P377" s="10">
        <v>4.9485373405016297E-3</v>
      </c>
      <c r="Q377" s="12">
        <v>0</v>
      </c>
      <c r="R377" s="10">
        <v>5.0634237565582102E-3</v>
      </c>
      <c r="S377" s="10">
        <v>6.0301148926034803E-3</v>
      </c>
      <c r="T377" s="10">
        <v>2.0751872147568299E-2</v>
      </c>
      <c r="U377" s="10">
        <v>4.0565129243480703E-3</v>
      </c>
      <c r="V377" s="10">
        <v>1.2130625628516301E-2</v>
      </c>
      <c r="W377" s="12">
        <v>7.9457077674186805E-3</v>
      </c>
      <c r="X377" s="10">
        <v>7.6769985895256999E-3</v>
      </c>
      <c r="Y377" s="10">
        <v>1.24656172193751E-2</v>
      </c>
      <c r="Z377" s="11">
        <v>4.1474530762450501E-2</v>
      </c>
      <c r="AA377" s="10">
        <v>1.34281212334932E-2</v>
      </c>
      <c r="AB377" s="10">
        <v>1.00181271449323E-2</v>
      </c>
      <c r="AC377" s="10">
        <v>1.4459345975337001E-2</v>
      </c>
      <c r="AD377" s="10">
        <v>3.4061861011796299E-2</v>
      </c>
      <c r="AE377" s="11">
        <v>6.7108736395183305E-2</v>
      </c>
      <c r="AF377" s="11">
        <v>5.8722471763166702E-2</v>
      </c>
      <c r="AG377" s="10">
        <v>2.0798002985602498E-2</v>
      </c>
      <c r="AH377" s="11">
        <v>6.3385606806183298E-2</v>
      </c>
      <c r="AI377" s="12">
        <v>1.4975894717096001E-2</v>
      </c>
      <c r="AJ377" s="12">
        <v>7.1988021401025396E-3</v>
      </c>
      <c r="AK377" s="10">
        <v>2.2722862417777E-2</v>
      </c>
      <c r="AL377" s="11">
        <v>4.23960767792224E-2</v>
      </c>
      <c r="AM377" s="10">
        <v>1.1378292768354999E-2</v>
      </c>
      <c r="AN377" s="11">
        <v>7.4059760227632498E-2</v>
      </c>
      <c r="AO377" s="10">
        <v>1.2131350571801799E-2</v>
      </c>
      <c r="AP377" s="10">
        <v>2.89005352565905E-2</v>
      </c>
      <c r="AQ377" s="11">
        <v>6.0384337159776001E-2</v>
      </c>
      <c r="AR377" s="11">
        <v>5.5832715215624898E-2</v>
      </c>
      <c r="AS377" s="11">
        <v>3.61318343123136E-2</v>
      </c>
      <c r="AT377" s="10">
        <v>2.1245816209616901E-2</v>
      </c>
      <c r="AU377" s="11">
        <v>5.7863358998582401E-2</v>
      </c>
      <c r="AV377" s="10">
        <v>1.1819006435655E-2</v>
      </c>
      <c r="AW377" s="10">
        <v>1.9088037012309999E-2</v>
      </c>
      <c r="AX377" s="10">
        <v>5.74113764829537E-3</v>
      </c>
      <c r="AY377" s="11">
        <v>6.3929006402187197E-2</v>
      </c>
      <c r="AZ377" s="10">
        <v>2.4410838107363299E-2</v>
      </c>
      <c r="BA377" s="11">
        <v>0.109471567073678</v>
      </c>
      <c r="BB377" s="12">
        <v>1.15637095442837E-2</v>
      </c>
      <c r="BC377" s="11">
        <v>2.61477888686233E-2</v>
      </c>
      <c r="BD377" s="12">
        <v>4.2685719348018198E-3</v>
      </c>
      <c r="BE377" s="12">
        <v>1.08921926046965E-2</v>
      </c>
      <c r="BF377" s="10">
        <v>1.8744519826234901E-2</v>
      </c>
      <c r="BG377" s="11">
        <v>4.1613651665952302E-2</v>
      </c>
      <c r="BH377" s="10">
        <v>2.0072210057103201E-2</v>
      </c>
      <c r="BI377" s="10">
        <v>1.6680165355206101E-2</v>
      </c>
      <c r="BJ377" s="12">
        <v>8.2988553963431796E-3</v>
      </c>
      <c r="BK377" s="10">
        <v>6.2186148266775102E-3</v>
      </c>
      <c r="BL377" s="11">
        <v>3.1682973741152101E-2</v>
      </c>
      <c r="BM377" s="10">
        <v>2.6848469837718401E-2</v>
      </c>
      <c r="BN377" s="11">
        <v>3.9376793362157901E-2</v>
      </c>
      <c r="BO377" s="12">
        <v>1.28540673836541E-2</v>
      </c>
      <c r="BP377" s="10">
        <v>1.67964383134248E-2</v>
      </c>
      <c r="BQ377" s="10">
        <v>8.6194251891661897E-3</v>
      </c>
      <c r="BR377" s="12">
        <v>8.9201019882882392E-3</v>
      </c>
      <c r="BS377" s="12">
        <v>5.1549970408854198E-3</v>
      </c>
      <c r="BT377" s="11">
        <v>6.7474857761119195E-2</v>
      </c>
      <c r="BU377" s="10">
        <v>1.7271004431761501E-2</v>
      </c>
      <c r="BV377" s="10">
        <v>2.78238881146716E-2</v>
      </c>
      <c r="BW377" s="12">
        <v>9.1193919408648107E-3</v>
      </c>
      <c r="BX377" s="10">
        <v>1.53324353657418E-2</v>
      </c>
      <c r="BY377" s="10">
        <v>1.98538158275752E-2</v>
      </c>
      <c r="BZ377" s="12">
        <v>7.8886259340565403E-3</v>
      </c>
      <c r="CA377" s="10">
        <v>2.6706280877065301E-2</v>
      </c>
      <c r="CB377" s="10">
        <v>1.4943370354864E-2</v>
      </c>
      <c r="CC377" s="10">
        <v>1.6146842001713999E-2</v>
      </c>
      <c r="CD377" s="10">
        <v>1.44268438098565E-2</v>
      </c>
      <c r="CE377" s="10">
        <v>2.29476123861703E-2</v>
      </c>
      <c r="CF377" s="10">
        <v>2.04846560683647E-2</v>
      </c>
      <c r="CG377" s="10">
        <v>2.2207560990738701E-2</v>
      </c>
      <c r="CH377" s="10">
        <v>1.8532072791133301E-2</v>
      </c>
      <c r="CI377" s="10">
        <v>1.5947145456293998E-2</v>
      </c>
      <c r="CJ377" s="10">
        <v>2.1610728359968901E-2</v>
      </c>
      <c r="CK377" s="10">
        <v>2.1441064278307401E-2</v>
      </c>
      <c r="CL377" s="10">
        <v>1.8346898286714201E-2</v>
      </c>
      <c r="CM377" s="10">
        <v>2.4744279535643E-2</v>
      </c>
      <c r="CN377" s="10">
        <v>1.3604349682732201E-2</v>
      </c>
      <c r="CO377" s="10">
        <v>2.2267686194918101E-2</v>
      </c>
      <c r="CP377" s="10">
        <v>1.7215211454936302E-2</v>
      </c>
      <c r="CQ377" s="10">
        <v>1.49629779783126E-2</v>
      </c>
      <c r="CR377" s="10">
        <v>1.7323039736758101E-2</v>
      </c>
      <c r="CS377" s="10">
        <v>1.7536091310541499E-2</v>
      </c>
      <c r="CT377" s="11">
        <v>2.55174482758363E-2</v>
      </c>
      <c r="CU377" s="12">
        <v>1.522226067362E-2</v>
      </c>
      <c r="CV377" s="10">
        <v>1.9026198565053099E-2</v>
      </c>
      <c r="CW377" s="10">
        <v>1.83349690790643E-2</v>
      </c>
      <c r="CX377" s="11">
        <v>4.9041011188693598E-2</v>
      </c>
      <c r="CY377" s="11">
        <v>3.64031352503097E-2</v>
      </c>
      <c r="CZ377" s="10">
        <v>2.67136383284589E-2</v>
      </c>
      <c r="DA377" s="10">
        <v>1.1007392861092501E-2</v>
      </c>
      <c r="DB377" s="12">
        <v>7.54571987367851E-3</v>
      </c>
      <c r="DC377" s="12">
        <v>6.5533914583666801E-3</v>
      </c>
      <c r="DD377" s="10">
        <v>2.4150919507543198E-2</v>
      </c>
      <c r="DE377" s="10">
        <v>1.0620581318561599E-2</v>
      </c>
      <c r="DF377" s="10">
        <v>1.53602386955786E-2</v>
      </c>
      <c r="DG377" s="10">
        <v>8.9750484037582293E-3</v>
      </c>
      <c r="DH377" s="10">
        <v>4.0565129243480703E-3</v>
      </c>
      <c r="DI377" s="10">
        <v>2.0850705298877701E-2</v>
      </c>
      <c r="DJ377" s="10">
        <v>6.0324441168575198E-3</v>
      </c>
      <c r="DK377" s="10">
        <v>5.0345074091645804E-3</v>
      </c>
      <c r="DL377" s="12">
        <v>0</v>
      </c>
      <c r="DM377" s="10">
        <v>5.0034307843937901E-3</v>
      </c>
      <c r="DN377" s="10">
        <v>8.6691643965070703E-3</v>
      </c>
      <c r="DO377" s="10">
        <v>2.21019348623284E-2</v>
      </c>
      <c r="DP377" s="11">
        <v>9.4706173211270506E-2</v>
      </c>
      <c r="DQ377" s="11">
        <v>6.8892462054711695E-2</v>
      </c>
      <c r="DR377" s="10">
        <v>3.3512767383994897E-2</v>
      </c>
      <c r="DS377" s="10">
        <v>1.4363224987244501E-2</v>
      </c>
      <c r="DT377" s="10">
        <v>1.01063409898138E-2</v>
      </c>
      <c r="DU377" s="10">
        <v>1.3092138862252E-2</v>
      </c>
      <c r="DV377" s="11">
        <v>4.2153327796015799E-2</v>
      </c>
      <c r="DW377" s="10">
        <v>1.2520608482310401E-2</v>
      </c>
      <c r="DX377" s="10">
        <v>2.5983630076203E-3</v>
      </c>
      <c r="DY377" s="10">
        <v>1.7478070145133601E-2</v>
      </c>
      <c r="DZ377" s="12">
        <v>7.10738109471313E-3</v>
      </c>
      <c r="EA377" s="10">
        <v>1.6135162232147799E-2</v>
      </c>
      <c r="EB377" s="11">
        <v>3.8967298700945299E-2</v>
      </c>
      <c r="EC377" s="11">
        <v>3.3868471687963697E-2</v>
      </c>
      <c r="ED377" s="10">
        <v>0</v>
      </c>
      <c r="EE377" s="12">
        <v>5.9483338466193502E-3</v>
      </c>
      <c r="EF377" s="12">
        <v>3.2425547492439298E-3</v>
      </c>
      <c r="EG377" s="10">
        <v>9.6604137674751699E-3</v>
      </c>
      <c r="EH377" s="10">
        <v>1.29887925452906E-2</v>
      </c>
      <c r="EI377" s="10">
        <v>1.2130625628516301E-2</v>
      </c>
      <c r="EJ377" s="10">
        <v>0</v>
      </c>
      <c r="EK377" s="10">
        <v>2.9253702581641099E-2</v>
      </c>
      <c r="EL377" s="10">
        <v>1.0824035605239099E-2</v>
      </c>
      <c r="EM377" s="10">
        <v>2.28826743023136E-2</v>
      </c>
      <c r="EN377" s="11">
        <v>6.1196419029632701E-2</v>
      </c>
      <c r="EO377" s="11">
        <v>5.8722471763166702E-2</v>
      </c>
      <c r="EP377" s="10">
        <v>1.83349690790643E-2</v>
      </c>
      <c r="EQ377" s="11">
        <v>5.4172914346201299E-2</v>
      </c>
      <c r="ER377" s="10">
        <v>2.65521471206491E-2</v>
      </c>
      <c r="ES377" s="12">
        <v>1.09111658284673E-2</v>
      </c>
      <c r="ET377" s="12">
        <v>6.3814570522275401E-3</v>
      </c>
      <c r="EU377" s="10">
        <v>2.12863915603747E-2</v>
      </c>
      <c r="EV377" s="10">
        <v>1.0620581318561599E-2</v>
      </c>
      <c r="EW377" s="10">
        <v>1.53602386955786E-2</v>
      </c>
      <c r="EX377" s="10">
        <v>9.4307975551161608E-3</v>
      </c>
      <c r="EY377" s="10">
        <v>1.58261385811507E-2</v>
      </c>
      <c r="EZ377" s="12">
        <v>5.42296515756079E-3</v>
      </c>
      <c r="FA377" s="12">
        <v>1.77911230623785E-3</v>
      </c>
      <c r="FB377" s="10">
        <v>4.3384083886589004E-3</v>
      </c>
      <c r="FC377" s="10">
        <v>8.6691643965070703E-3</v>
      </c>
      <c r="FD377" s="10">
        <v>2.21019348623284E-2</v>
      </c>
      <c r="FE377" s="11">
        <v>9.9616217097467999E-2</v>
      </c>
      <c r="FF377" s="11">
        <v>3.8181846208974801E-2</v>
      </c>
      <c r="FG377" s="10">
        <v>1.56202185806403E-2</v>
      </c>
      <c r="FH377" s="10">
        <v>1.1045339290383699E-2</v>
      </c>
      <c r="FI377" s="11">
        <v>3.7704575988192698E-2</v>
      </c>
      <c r="FJ377" s="10">
        <v>1.2520608482310401E-2</v>
      </c>
    </row>
    <row r="378" spans="1:166" x14ac:dyDescent="0.35">
      <c r="A378" s="13" t="s">
        <v>136</v>
      </c>
      <c r="B378" s="10">
        <v>4.04120186519068E-2</v>
      </c>
      <c r="C378" s="11">
        <v>6.7112606588001805E-2</v>
      </c>
      <c r="D378" s="12">
        <v>1.23985671228115E-2</v>
      </c>
      <c r="E378" s="12">
        <v>0</v>
      </c>
      <c r="F378" s="12">
        <v>0</v>
      </c>
      <c r="G378" s="12">
        <v>1.9173447537185399E-3</v>
      </c>
      <c r="H378" s="12">
        <v>8.17816746682388E-3</v>
      </c>
      <c r="I378" s="11">
        <v>8.1683447573936793E-2</v>
      </c>
      <c r="J378" s="11">
        <v>0.102861245074584</v>
      </c>
      <c r="K378" s="11">
        <v>8.2440005791859894E-2</v>
      </c>
      <c r="L378" s="12">
        <v>7.1293309584821198E-3</v>
      </c>
      <c r="M378" s="10">
        <v>3.7760522717278901E-2</v>
      </c>
      <c r="N378" s="10">
        <v>4.88562022163396E-2</v>
      </c>
      <c r="O378" s="12">
        <v>0</v>
      </c>
      <c r="P378" s="12">
        <v>0</v>
      </c>
      <c r="Q378" s="12">
        <v>1.3199955207902599E-3</v>
      </c>
      <c r="R378" s="12">
        <v>1.6379038865588402E-2</v>
      </c>
      <c r="S378" s="11">
        <v>0.14819156256240501</v>
      </c>
      <c r="T378" s="11">
        <v>0.15749343152471601</v>
      </c>
      <c r="U378" s="11">
        <v>0.12593187533481701</v>
      </c>
      <c r="V378" s="12">
        <v>1.3854048772105399E-2</v>
      </c>
      <c r="W378" s="11">
        <v>6.4381452337371595E-2</v>
      </c>
      <c r="X378" s="11">
        <v>7.5675434866122701E-2</v>
      </c>
      <c r="Y378" s="12">
        <v>0</v>
      </c>
      <c r="Z378" s="12">
        <v>0</v>
      </c>
      <c r="AA378" s="12">
        <v>2.5297838284669E-3</v>
      </c>
      <c r="AB378" s="12">
        <v>0</v>
      </c>
      <c r="AC378" s="12">
        <v>8.7452189620472794E-3</v>
      </c>
      <c r="AD378" s="10">
        <v>4.4481254121271803E-2</v>
      </c>
      <c r="AE378" s="10">
        <v>3.4192760866342001E-2</v>
      </c>
      <c r="AF378" s="12">
        <v>0</v>
      </c>
      <c r="AG378" s="12">
        <v>1.04099938569464E-2</v>
      </c>
      <c r="AH378" s="12">
        <v>1.90126913959534E-2</v>
      </c>
      <c r="AI378" s="11">
        <v>4.4558880657659998E-2</v>
      </c>
      <c r="AJ378" s="11">
        <v>7.3770994850981306E-2</v>
      </c>
      <c r="AK378" s="12">
        <v>1.4660133910075E-2</v>
      </c>
      <c r="AL378" s="12">
        <v>1.8679115728665999E-2</v>
      </c>
      <c r="AM378" s="10">
        <v>3.2962024054298301E-2</v>
      </c>
      <c r="AN378" s="12">
        <v>0</v>
      </c>
      <c r="AO378" s="12">
        <v>0</v>
      </c>
      <c r="AP378" s="12">
        <v>0</v>
      </c>
      <c r="AQ378" s="10">
        <v>1.8375775287954199E-2</v>
      </c>
      <c r="AR378" s="10">
        <v>4.3511522739287802E-2</v>
      </c>
      <c r="AS378" s="12">
        <v>6.98907666786679E-3</v>
      </c>
      <c r="AT378" s="12">
        <v>0</v>
      </c>
      <c r="AU378" s="10">
        <v>3.2297553319523699E-2</v>
      </c>
      <c r="AV378" s="12">
        <v>1.3498157194174199E-2</v>
      </c>
      <c r="AW378" s="12">
        <v>0</v>
      </c>
      <c r="AX378" s="10">
        <v>5.7062958765706599E-2</v>
      </c>
      <c r="AY378" s="12">
        <v>0</v>
      </c>
      <c r="AZ378" s="12">
        <v>0</v>
      </c>
      <c r="BA378" s="12">
        <v>0</v>
      </c>
      <c r="BB378" s="12">
        <v>2.9778781136525099E-3</v>
      </c>
      <c r="BC378" s="11">
        <v>7.2917806238166794E-2</v>
      </c>
      <c r="BD378" s="12">
        <v>5.2997622300368702E-3</v>
      </c>
      <c r="BE378" s="11">
        <v>0.118646163916338</v>
      </c>
      <c r="BF378" s="12">
        <v>7.0597076467676201E-4</v>
      </c>
      <c r="BG378" s="12">
        <v>2.3180478836113301E-2</v>
      </c>
      <c r="BH378" s="11">
        <v>5.0969842600707797E-2</v>
      </c>
      <c r="BI378" s="12">
        <v>0</v>
      </c>
      <c r="BJ378" s="11">
        <v>8.3995730705521604E-2</v>
      </c>
      <c r="BK378" s="12">
        <v>0</v>
      </c>
      <c r="BL378" s="12">
        <v>1.57990659986143E-2</v>
      </c>
      <c r="BM378" s="12">
        <v>0</v>
      </c>
      <c r="BN378" s="10">
        <v>4.7698387021734498E-2</v>
      </c>
      <c r="BO378" s="11">
        <v>4.8348518787268799E-2</v>
      </c>
      <c r="BP378" s="12">
        <v>0</v>
      </c>
      <c r="BQ378" s="11">
        <v>7.6900082293958699E-2</v>
      </c>
      <c r="BR378" s="11">
        <v>7.9603090607404101E-2</v>
      </c>
      <c r="BS378" s="12">
        <v>0</v>
      </c>
      <c r="BT378" s="12">
        <v>1.9232291897728699E-2</v>
      </c>
      <c r="BU378" s="12">
        <v>1.3794287720626901E-2</v>
      </c>
      <c r="BV378" s="12">
        <v>0</v>
      </c>
      <c r="BW378" s="10">
        <v>4.4217154686507297E-2</v>
      </c>
      <c r="BX378" s="11">
        <v>5.3730342464133801E-2</v>
      </c>
      <c r="BY378" s="10">
        <v>5.1786601755709601E-2</v>
      </c>
      <c r="BZ378" s="10">
        <v>4.4395283921486103E-2</v>
      </c>
      <c r="CA378" s="12">
        <v>2.4817353118734699E-2</v>
      </c>
      <c r="CB378" s="11">
        <v>4.9592863469714102E-2</v>
      </c>
      <c r="CC378" s="10">
        <v>4.7726279564772899E-2</v>
      </c>
      <c r="CD378" s="11">
        <v>6.4590279609194404E-2</v>
      </c>
      <c r="CE378" s="10">
        <v>3.4571791894432199E-2</v>
      </c>
      <c r="CF378" s="12">
        <v>2.7536828987093798E-2</v>
      </c>
      <c r="CG378" s="11">
        <v>7.0199118139393099E-2</v>
      </c>
      <c r="CH378" s="11">
        <v>6.0983317864534099E-2</v>
      </c>
      <c r="CI378" s="12">
        <v>3.1525939779201199E-2</v>
      </c>
      <c r="CJ378" s="10">
        <v>3.0902285945470499E-2</v>
      </c>
      <c r="CK378" s="11">
        <v>4.58755846102245E-2</v>
      </c>
      <c r="CL378" s="11">
        <v>5.1071988440764403E-2</v>
      </c>
      <c r="CM378" s="10">
        <v>4.03280992901245E-2</v>
      </c>
      <c r="CN378" s="12">
        <v>2.5206085726516302E-2</v>
      </c>
      <c r="CO378" s="10">
        <v>4.67724148865786E-2</v>
      </c>
      <c r="CP378" s="10">
        <v>3.6029115961915499E-2</v>
      </c>
      <c r="CQ378" s="10">
        <v>2.94657608049032E-2</v>
      </c>
      <c r="CR378" s="11">
        <v>7.7309686382211598E-2</v>
      </c>
      <c r="CS378" s="12">
        <v>2.7056607297266898E-2</v>
      </c>
      <c r="CT378" s="12">
        <v>2.5839100211634301E-2</v>
      </c>
      <c r="CU378" s="11">
        <v>5.0330543035818298E-2</v>
      </c>
      <c r="CV378" s="10">
        <v>5.5453843362567701E-2</v>
      </c>
      <c r="CW378" s="12">
        <v>0</v>
      </c>
      <c r="CX378" s="10">
        <v>1.40929925552796E-2</v>
      </c>
      <c r="CY378" s="11">
        <v>8.3464849992753803E-2</v>
      </c>
      <c r="CZ378" s="11">
        <v>9.9871209519701104E-2</v>
      </c>
      <c r="DA378" s="11">
        <v>8.3918947363798901E-2</v>
      </c>
      <c r="DB378" s="12">
        <v>8.1904038591770704E-3</v>
      </c>
      <c r="DC378" s="12">
        <v>1.8951000329884399E-3</v>
      </c>
      <c r="DD378" s="12">
        <v>0</v>
      </c>
      <c r="DE378" s="12">
        <v>0</v>
      </c>
      <c r="DF378" s="12">
        <v>0</v>
      </c>
      <c r="DG378" s="10">
        <v>2.7390506505016E-2</v>
      </c>
      <c r="DH378" s="11">
        <v>0.12593187533481701</v>
      </c>
      <c r="DI378" s="11">
        <v>0.15348089817017399</v>
      </c>
      <c r="DJ378" s="11">
        <v>0.15307233122807601</v>
      </c>
      <c r="DK378" s="12">
        <v>1.6285500974907701E-2</v>
      </c>
      <c r="DL378" s="12">
        <v>1.3224337928933001E-3</v>
      </c>
      <c r="DM378" s="12">
        <v>0</v>
      </c>
      <c r="DN378" s="12">
        <v>0</v>
      </c>
      <c r="DO378" s="12">
        <v>0</v>
      </c>
      <c r="DP378" s="12">
        <v>0</v>
      </c>
      <c r="DQ378" s="10">
        <v>3.51015919396655E-2</v>
      </c>
      <c r="DR378" s="10">
        <v>4.3764194851194101E-2</v>
      </c>
      <c r="DS378" s="12">
        <v>8.6870836155972103E-3</v>
      </c>
      <c r="DT378" s="12">
        <v>0</v>
      </c>
      <c r="DU378" s="12">
        <v>2.4664866065669498E-3</v>
      </c>
      <c r="DV378" s="12">
        <v>0</v>
      </c>
      <c r="DW378" s="12">
        <v>0</v>
      </c>
      <c r="DX378" s="12">
        <v>0</v>
      </c>
      <c r="DY378" s="12">
        <v>0</v>
      </c>
      <c r="DZ378" s="12">
        <v>1.0974162860828999E-2</v>
      </c>
      <c r="EA378" s="11">
        <v>9.4051733252736303E-2</v>
      </c>
      <c r="EB378" s="11">
        <v>8.2060109421236302E-2</v>
      </c>
      <c r="EC378" s="12">
        <v>7.1293309584821198E-3</v>
      </c>
      <c r="ED378" s="10">
        <v>0</v>
      </c>
      <c r="EE378" s="12">
        <v>0</v>
      </c>
      <c r="EF378" s="12">
        <v>1.9152703806859701E-2</v>
      </c>
      <c r="EG378" s="11">
        <v>0.152831742828272</v>
      </c>
      <c r="EH378" s="11">
        <v>0.12908366426040499</v>
      </c>
      <c r="EI378" s="12">
        <v>1.3854048772105399E-2</v>
      </c>
      <c r="EJ378" s="12">
        <v>0</v>
      </c>
      <c r="EK378" s="12">
        <v>0</v>
      </c>
      <c r="EL378" s="12">
        <v>3.1403716366167202E-3</v>
      </c>
      <c r="EM378" s="10">
        <v>2.3654904796650601E-2</v>
      </c>
      <c r="EN378" s="10">
        <v>3.6434027221138698E-2</v>
      </c>
      <c r="EO378" s="12">
        <v>0</v>
      </c>
      <c r="EP378" s="12">
        <v>0</v>
      </c>
      <c r="EQ378" s="10">
        <v>2.7821708603966499E-2</v>
      </c>
      <c r="ER378" s="11">
        <v>0.105051916929047</v>
      </c>
      <c r="ES378" s="11">
        <v>7.1894557551339305E-2</v>
      </c>
      <c r="ET378" s="12">
        <v>1.60071333683678E-3</v>
      </c>
      <c r="EU378" s="12">
        <v>0</v>
      </c>
      <c r="EV378" s="12">
        <v>0</v>
      </c>
      <c r="EW378" s="12">
        <v>0</v>
      </c>
      <c r="EX378" s="10">
        <v>4.9083132988885801E-2</v>
      </c>
      <c r="EY378" s="11">
        <v>0.157930160150004</v>
      </c>
      <c r="EZ378" s="11">
        <v>0.131350264728126</v>
      </c>
      <c r="FA378" s="12">
        <v>1.6200146921771599E-3</v>
      </c>
      <c r="FB378" s="12">
        <v>0</v>
      </c>
      <c r="FC378" s="12">
        <v>0</v>
      </c>
      <c r="FD378" s="12">
        <v>0</v>
      </c>
      <c r="FE378" s="12">
        <v>0</v>
      </c>
      <c r="FF378" s="10">
        <v>5.3275539063985702E-2</v>
      </c>
      <c r="FG378" s="12">
        <v>5.9382124731627104E-3</v>
      </c>
      <c r="FH378" s="12">
        <v>1.58325104693819E-3</v>
      </c>
      <c r="FI378" s="12">
        <v>0</v>
      </c>
      <c r="FJ378" s="12">
        <v>0</v>
      </c>
    </row>
    <row r="379" spans="1:166" x14ac:dyDescent="0.35">
      <c r="A379" s="13" t="s">
        <v>134</v>
      </c>
      <c r="B379" s="10">
        <v>5.4459770753770002E-2</v>
      </c>
      <c r="C379" s="11">
        <v>8.8714272861269303E-2</v>
      </c>
      <c r="D379" s="12">
        <v>1.9081734058414099E-2</v>
      </c>
      <c r="E379" s="12">
        <v>1.81285758594311E-2</v>
      </c>
      <c r="F379" s="10">
        <v>4.1378884860702202E-2</v>
      </c>
      <c r="G379" s="10">
        <v>5.3952540451891101E-2</v>
      </c>
      <c r="H379" s="12">
        <v>3.5089970635264499E-2</v>
      </c>
      <c r="I379" s="11">
        <v>8.2414765413590801E-2</v>
      </c>
      <c r="J379" s="11">
        <v>0.10267400114255799</v>
      </c>
      <c r="K379" s="10">
        <v>6.8485657842091194E-2</v>
      </c>
      <c r="L379" s="12">
        <v>0</v>
      </c>
      <c r="M379" s="11">
        <v>5.9645332832106199E-2</v>
      </c>
      <c r="N379" s="12">
        <v>3.7945380706110497E-2</v>
      </c>
      <c r="O379" s="10">
        <v>2.72068209010915E-2</v>
      </c>
      <c r="P379" s="10">
        <v>4.5699007840420199E-2</v>
      </c>
      <c r="Q379" s="10">
        <v>7.8770376251576804E-2</v>
      </c>
      <c r="R379" s="10">
        <v>6.2207242300544703E-2</v>
      </c>
      <c r="S379" s="11">
        <v>0.13826909716774699</v>
      </c>
      <c r="T379" s="11">
        <v>0.18304523646902901</v>
      </c>
      <c r="U379" s="11">
        <v>0.105466745035138</v>
      </c>
      <c r="V379" s="12">
        <v>0</v>
      </c>
      <c r="W379" s="11">
        <v>9.8454994604658494E-2</v>
      </c>
      <c r="X379" s="10">
        <v>5.8174757352635699E-2</v>
      </c>
      <c r="Y379" s="12">
        <v>9.4632009585667708E-3</v>
      </c>
      <c r="Z379" s="10">
        <v>3.2607988781657597E-2</v>
      </c>
      <c r="AA379" s="10">
        <v>2.8507772874461001E-2</v>
      </c>
      <c r="AB379" s="12">
        <v>8.0634667272159004E-3</v>
      </c>
      <c r="AC379" s="12">
        <v>2.2889558256577701E-2</v>
      </c>
      <c r="AD379" s="12">
        <v>1.5918096287515299E-2</v>
      </c>
      <c r="AE379" s="10">
        <v>3.1106041519799899E-2</v>
      </c>
      <c r="AF379" s="12">
        <v>0</v>
      </c>
      <c r="AG379" s="12">
        <v>1.96185231519946E-2</v>
      </c>
      <c r="AH379" s="12">
        <v>1.72963385518199E-2</v>
      </c>
      <c r="AI379" s="11">
        <v>6.2403446909742803E-2</v>
      </c>
      <c r="AJ379" s="11">
        <v>0.101906366702514</v>
      </c>
      <c r="AK379" s="12">
        <v>2.1791543114212698E-2</v>
      </c>
      <c r="AL379" s="12">
        <v>1.28284981163138E-2</v>
      </c>
      <c r="AM379" s="12">
        <v>2.1052599837085899E-2</v>
      </c>
      <c r="AN379" s="12">
        <v>4.2257724049558597E-3</v>
      </c>
      <c r="AO379" s="12">
        <v>0</v>
      </c>
      <c r="AP379" s="12">
        <v>0</v>
      </c>
      <c r="AQ379" s="12">
        <v>0</v>
      </c>
      <c r="AR379" s="10">
        <v>4.0048497278219297E-2</v>
      </c>
      <c r="AS379" s="12">
        <v>0</v>
      </c>
      <c r="AT379" s="12">
        <v>0</v>
      </c>
      <c r="AU379" s="12">
        <v>2.21814087957708E-2</v>
      </c>
      <c r="AV379" s="12">
        <v>0</v>
      </c>
      <c r="AW379" s="12">
        <v>0</v>
      </c>
      <c r="AX379" s="10">
        <v>3.6445687753749997E-2</v>
      </c>
      <c r="AY379" s="12">
        <v>0</v>
      </c>
      <c r="AZ379" s="12">
        <v>0</v>
      </c>
      <c r="BA379" s="12">
        <v>7.2397801575743896E-3</v>
      </c>
      <c r="BB379" s="12">
        <v>3.8641243516894901E-2</v>
      </c>
      <c r="BC379" s="11">
        <v>6.8195726191664405E-2</v>
      </c>
      <c r="BD379" s="10">
        <v>5.6802225181989199E-2</v>
      </c>
      <c r="BE379" s="11">
        <v>0.11531944457964299</v>
      </c>
      <c r="BF379" s="12">
        <v>1.97361081169708E-2</v>
      </c>
      <c r="BG379" s="12">
        <v>1.8478326302708702E-2</v>
      </c>
      <c r="BH379" s="11">
        <v>6.1025711038582002E-2</v>
      </c>
      <c r="BI379" s="12">
        <v>2.9327423165490502E-2</v>
      </c>
      <c r="BJ379" s="11">
        <v>0.10212878585769899</v>
      </c>
      <c r="BK379" s="10">
        <v>3.5389845046113602E-2</v>
      </c>
      <c r="BL379" s="12">
        <v>1.8565875356531598E-2</v>
      </c>
      <c r="BM379" s="12">
        <v>2.0962607711009301E-2</v>
      </c>
      <c r="BN379" s="12">
        <v>3.05058133004572E-2</v>
      </c>
      <c r="BO379" s="11">
        <v>7.1180733232333995E-2</v>
      </c>
      <c r="BP379" s="12">
        <v>2.9865229284822801E-2</v>
      </c>
      <c r="BQ379" s="10">
        <v>4.9933720040408802E-2</v>
      </c>
      <c r="BR379" s="11">
        <v>0.11621595155053301</v>
      </c>
      <c r="BS379" s="10">
        <v>3.5883141114034602E-2</v>
      </c>
      <c r="BT379" s="12">
        <v>1.31084598322109E-2</v>
      </c>
      <c r="BU379" s="12">
        <v>2.1396392251868301E-2</v>
      </c>
      <c r="BV379" s="12">
        <v>2.16140523383467E-2</v>
      </c>
      <c r="BW379" s="10">
        <v>5.7206408411122303E-2</v>
      </c>
      <c r="BX379" s="11">
        <v>8.6170656765637593E-2</v>
      </c>
      <c r="BY379" s="10">
        <v>5.9915982525514097E-2</v>
      </c>
      <c r="BZ379" s="11">
        <v>8.0713957415449497E-2</v>
      </c>
      <c r="CA379" s="12">
        <v>3.6381445412605302E-2</v>
      </c>
      <c r="CB379" s="11">
        <v>6.5949892813355102E-2</v>
      </c>
      <c r="CC379" s="10">
        <v>6.1109246050975001E-2</v>
      </c>
      <c r="CD379" s="11">
        <v>7.2530239013561204E-2</v>
      </c>
      <c r="CE379" s="10">
        <v>4.7537272497206601E-2</v>
      </c>
      <c r="CF379" s="10">
        <v>5.2034507760857697E-2</v>
      </c>
      <c r="CG379" s="10">
        <v>5.8157008960589902E-2</v>
      </c>
      <c r="CH379" s="10">
        <v>5.1122149821631303E-2</v>
      </c>
      <c r="CI379" s="11">
        <v>8.27002206484478E-2</v>
      </c>
      <c r="CJ379" s="11">
        <v>0.113049117195393</v>
      </c>
      <c r="CK379" s="11">
        <v>6.0627784586973398E-2</v>
      </c>
      <c r="CL379" s="11">
        <v>6.8410610905802804E-2</v>
      </c>
      <c r="CM379" s="10">
        <v>5.2319131880105597E-2</v>
      </c>
      <c r="CN379" s="12">
        <v>3.7293252522616199E-2</v>
      </c>
      <c r="CO379" s="10">
        <v>5.5478619883016202E-2</v>
      </c>
      <c r="CP379" s="10">
        <v>5.9029675565098902E-2</v>
      </c>
      <c r="CQ379" s="12">
        <v>3.3234828419939598E-2</v>
      </c>
      <c r="CR379" s="11">
        <v>8.9434991625203394E-2</v>
      </c>
      <c r="CS379" s="12">
        <v>4.6202154916074302E-2</v>
      </c>
      <c r="CT379" s="12">
        <v>3.3507875231942201E-2</v>
      </c>
      <c r="CU379" s="11">
        <v>6.8716213707298995E-2</v>
      </c>
      <c r="CV379" s="11">
        <v>9.2648742536404094E-2</v>
      </c>
      <c r="CW379" s="12">
        <v>0</v>
      </c>
      <c r="CX379" s="12">
        <v>0</v>
      </c>
      <c r="CY379" s="10">
        <v>6.5918555254790095E-2</v>
      </c>
      <c r="CZ379" s="11">
        <v>0.10512349253721399</v>
      </c>
      <c r="DA379" s="11">
        <v>8.2166211785453996E-2</v>
      </c>
      <c r="DB379" s="12">
        <v>3.5142473185511398E-2</v>
      </c>
      <c r="DC379" s="10">
        <v>5.25008095344561E-2</v>
      </c>
      <c r="DD379" s="10">
        <v>4.30158438884094E-2</v>
      </c>
      <c r="DE379" s="12">
        <v>1.8031926632061001E-2</v>
      </c>
      <c r="DF379" s="12">
        <v>0</v>
      </c>
      <c r="DG379" s="12">
        <v>0</v>
      </c>
      <c r="DH379" s="11">
        <v>0.105466745035138</v>
      </c>
      <c r="DI379" s="11">
        <v>0.183917010226296</v>
      </c>
      <c r="DJ379" s="11">
        <v>0.138322505724705</v>
      </c>
      <c r="DK379" s="10">
        <v>6.18519873751728E-2</v>
      </c>
      <c r="DL379" s="10">
        <v>7.7262465367289701E-2</v>
      </c>
      <c r="DM379" s="10">
        <v>4.8424812569132801E-2</v>
      </c>
      <c r="DN379" s="10">
        <v>2.6789533978249201E-2</v>
      </c>
      <c r="DO379" s="12">
        <v>0</v>
      </c>
      <c r="DP379" s="12">
        <v>0</v>
      </c>
      <c r="DQ379" s="12">
        <v>2.4623768412458901E-2</v>
      </c>
      <c r="DR379" s="12">
        <v>2.1925458793630701E-2</v>
      </c>
      <c r="DS379" s="12">
        <v>2.2737395983098801E-2</v>
      </c>
      <c r="DT379" s="12">
        <v>8.1344689607463008E-3</v>
      </c>
      <c r="DU379" s="10">
        <v>2.77944855155953E-2</v>
      </c>
      <c r="DV379" s="10">
        <v>3.3141670673860202E-2</v>
      </c>
      <c r="DW379" s="12">
        <v>9.5049472566412496E-3</v>
      </c>
      <c r="DX379" s="12">
        <v>8.3394613866605797E-3</v>
      </c>
      <c r="DY379" s="10">
        <v>4.0982823711954101E-2</v>
      </c>
      <c r="DZ379" s="10">
        <v>4.4856758180035199E-2</v>
      </c>
      <c r="EA379" s="11">
        <v>9.6933965653816803E-2</v>
      </c>
      <c r="EB379" s="10">
        <v>6.6962868144914603E-2</v>
      </c>
      <c r="EC379" s="12">
        <v>0</v>
      </c>
      <c r="ED379" s="10">
        <v>1.78892177985021E-2</v>
      </c>
      <c r="EE379" s="10">
        <v>5.5683137613424E-2</v>
      </c>
      <c r="EF379" s="10">
        <v>7.1601113946535802E-2</v>
      </c>
      <c r="EG379" s="11">
        <v>0.161650860081342</v>
      </c>
      <c r="EH379" s="11">
        <v>0.109769996028434</v>
      </c>
      <c r="EI379" s="12">
        <v>0</v>
      </c>
      <c r="EJ379" s="12">
        <v>0</v>
      </c>
      <c r="EK379" s="12">
        <v>2.3562599350520599E-2</v>
      </c>
      <c r="EL379" s="12">
        <v>1.9250513623498201E-2</v>
      </c>
      <c r="EM379" s="12">
        <v>2.0686910522282699E-2</v>
      </c>
      <c r="EN379" s="12">
        <v>2.8276415601235599E-2</v>
      </c>
      <c r="EO379" s="12">
        <v>0</v>
      </c>
      <c r="EP379" s="12">
        <v>0</v>
      </c>
      <c r="EQ379" s="12">
        <v>1.9107474979175799E-2</v>
      </c>
      <c r="ER379" s="11">
        <v>9.97485000980394E-2</v>
      </c>
      <c r="ES379" s="11">
        <v>7.2183855423051099E-2</v>
      </c>
      <c r="ET379" s="10">
        <v>4.8771102241468703E-2</v>
      </c>
      <c r="EU379" s="10">
        <v>3.7913757114823102E-2</v>
      </c>
      <c r="EV379" s="12">
        <v>1.8031926632061001E-2</v>
      </c>
      <c r="EW379" s="12">
        <v>0</v>
      </c>
      <c r="EX379" s="10">
        <v>3.13490323246923E-2</v>
      </c>
      <c r="EY379" s="11">
        <v>0.17214446316708401</v>
      </c>
      <c r="EZ379" s="11">
        <v>0.121856543900614</v>
      </c>
      <c r="FA379" s="11">
        <v>7.68500634251333E-2</v>
      </c>
      <c r="FB379" s="10">
        <v>4.1988511907558E-2</v>
      </c>
      <c r="FC379" s="10">
        <v>2.6789533978249201E-2</v>
      </c>
      <c r="FD379" s="12">
        <v>0</v>
      </c>
      <c r="FE379" s="12">
        <v>6.3042999308810001E-3</v>
      </c>
      <c r="FF379" s="12">
        <v>2.7822993437736799E-2</v>
      </c>
      <c r="FG379" s="12">
        <v>1.8280299120621499E-2</v>
      </c>
      <c r="FH379" s="12">
        <v>2.0429714753813E-2</v>
      </c>
      <c r="FI379" s="10">
        <v>2.96439855554258E-2</v>
      </c>
      <c r="FJ379" s="12">
        <v>9.5049472566412496E-3</v>
      </c>
    </row>
    <row r="380" spans="1:166" x14ac:dyDescent="0.35">
      <c r="A380" s="13" t="s">
        <v>137</v>
      </c>
      <c r="B380" s="10">
        <v>2.9811746705922699E-2</v>
      </c>
      <c r="C380" s="10">
        <v>3.1366965528457302E-2</v>
      </c>
      <c r="D380" s="10">
        <v>2.7730653782479599E-2</v>
      </c>
      <c r="E380" s="12">
        <v>0</v>
      </c>
      <c r="F380" s="12">
        <v>0</v>
      </c>
      <c r="G380" s="12">
        <v>0</v>
      </c>
      <c r="H380" s="12">
        <v>0</v>
      </c>
      <c r="I380" s="12">
        <v>0</v>
      </c>
      <c r="J380" s="12">
        <v>0</v>
      </c>
      <c r="K380" s="10">
        <v>1.8624570186961401E-2</v>
      </c>
      <c r="L380" s="11">
        <v>0.256613988460552</v>
      </c>
      <c r="M380" s="12">
        <v>0</v>
      </c>
      <c r="N380" s="11">
        <v>0.124752816866945</v>
      </c>
      <c r="O380" s="12">
        <v>0</v>
      </c>
      <c r="P380" s="12">
        <v>0</v>
      </c>
      <c r="Q380" s="12">
        <v>0</v>
      </c>
      <c r="R380" s="12">
        <v>0</v>
      </c>
      <c r="S380" s="12">
        <v>0</v>
      </c>
      <c r="T380" s="12">
        <v>0</v>
      </c>
      <c r="U380" s="12">
        <v>4.0321126055698703E-3</v>
      </c>
      <c r="V380" s="11">
        <v>0.28430866995552001</v>
      </c>
      <c r="W380" s="12">
        <v>0</v>
      </c>
      <c r="X380" s="11">
        <v>0.129709979059796</v>
      </c>
      <c r="Y380" s="12">
        <v>0</v>
      </c>
      <c r="Z380" s="12">
        <v>0</v>
      </c>
      <c r="AA380" s="12">
        <v>0</v>
      </c>
      <c r="AB380" s="12">
        <v>0</v>
      </c>
      <c r="AC380" s="12">
        <v>0</v>
      </c>
      <c r="AD380" s="12">
        <v>0</v>
      </c>
      <c r="AE380" s="10">
        <v>3.4940689829215298E-2</v>
      </c>
      <c r="AF380" s="11">
        <v>0.22645514639311301</v>
      </c>
      <c r="AG380" s="12">
        <v>0</v>
      </c>
      <c r="AH380" s="11">
        <v>0.119964615407726</v>
      </c>
      <c r="AI380" s="12">
        <v>0</v>
      </c>
      <c r="AJ380" s="12">
        <v>0</v>
      </c>
      <c r="AK380" s="12">
        <v>0</v>
      </c>
      <c r="AL380" s="11">
        <v>0.186049353897384</v>
      </c>
      <c r="AM380" s="11">
        <v>0.19224676147957201</v>
      </c>
      <c r="AN380" s="11">
        <v>0.179758165955819</v>
      </c>
      <c r="AO380" s="11">
        <v>0.34442455777951703</v>
      </c>
      <c r="AP380" s="11">
        <v>0.33902947588273702</v>
      </c>
      <c r="AQ380" s="11">
        <v>0.11275880168767501</v>
      </c>
      <c r="AR380" s="10">
        <v>4.1838905435162298E-2</v>
      </c>
      <c r="AS380" s="11">
        <v>0.25449531094332101</v>
      </c>
      <c r="AT380" s="11">
        <v>0.341492197650763</v>
      </c>
      <c r="AU380" s="11">
        <v>7.3478845698260603E-2</v>
      </c>
      <c r="AV380" s="11">
        <v>0.27700516880330101</v>
      </c>
      <c r="AW380" s="11">
        <v>0.37169906682731801</v>
      </c>
      <c r="AX380" s="11">
        <v>6.1036120777616401E-2</v>
      </c>
      <c r="AY380" s="11">
        <v>0.22870842581881901</v>
      </c>
      <c r="AZ380" s="11">
        <v>0.30747330499342201</v>
      </c>
      <c r="BA380" s="11">
        <v>8.8666080936132305E-2</v>
      </c>
      <c r="BB380" s="12">
        <v>0</v>
      </c>
      <c r="BC380" s="11">
        <v>5.5698658815146102E-2</v>
      </c>
      <c r="BD380" s="12">
        <v>0</v>
      </c>
      <c r="BE380" s="11">
        <v>5.7517700591151501E-2</v>
      </c>
      <c r="BF380" s="12">
        <v>0</v>
      </c>
      <c r="BG380" s="11">
        <v>5.33014895213548E-2</v>
      </c>
      <c r="BH380" s="11">
        <v>3.7600201324794497E-2</v>
      </c>
      <c r="BI380" s="12">
        <v>0</v>
      </c>
      <c r="BJ380" s="11">
        <v>3.9257768749049002E-2</v>
      </c>
      <c r="BK380" s="12">
        <v>0</v>
      </c>
      <c r="BL380" s="10">
        <v>3.5336214657260299E-2</v>
      </c>
      <c r="BM380" s="12">
        <v>0</v>
      </c>
      <c r="BN380" s="11">
        <v>0.130945999721849</v>
      </c>
      <c r="BO380" s="12">
        <v>0</v>
      </c>
      <c r="BP380" s="12">
        <v>0</v>
      </c>
      <c r="BQ380" s="11">
        <v>0.145633146568456</v>
      </c>
      <c r="BR380" s="12">
        <v>0</v>
      </c>
      <c r="BS380" s="12">
        <v>0</v>
      </c>
      <c r="BT380" s="11">
        <v>0.117905354905394</v>
      </c>
      <c r="BU380" s="12">
        <v>0</v>
      </c>
      <c r="BV380" s="12">
        <v>0</v>
      </c>
      <c r="BW380" s="12">
        <v>0</v>
      </c>
      <c r="BX380" s="12">
        <v>0</v>
      </c>
      <c r="BY380" s="12">
        <v>0</v>
      </c>
      <c r="BZ380" s="12">
        <v>0</v>
      </c>
      <c r="CA380" s="12">
        <v>1.45001541550469E-2</v>
      </c>
      <c r="CB380" s="12">
        <v>0</v>
      </c>
      <c r="CC380" s="12">
        <v>0</v>
      </c>
      <c r="CD380" s="12">
        <v>1.16021414109274E-2</v>
      </c>
      <c r="CE380" s="10">
        <v>2.17473221088905E-2</v>
      </c>
      <c r="CF380" s="11">
        <v>4.4149495846770297E-2</v>
      </c>
      <c r="CG380" s="12">
        <v>1.6277175588804199E-3</v>
      </c>
      <c r="CH380" s="12">
        <v>2.4053217954426798E-3</v>
      </c>
      <c r="CI380" s="12">
        <v>1.3727873283565699E-3</v>
      </c>
      <c r="CJ380" s="12">
        <v>2.6746680234147899E-3</v>
      </c>
      <c r="CK380" s="10">
        <v>2.9937908236664E-2</v>
      </c>
      <c r="CL380" s="10">
        <v>2.6529372707858299E-2</v>
      </c>
      <c r="CM380" s="10">
        <v>3.3576732590144598E-2</v>
      </c>
      <c r="CN380" s="10">
        <v>2.9460620026231801E-2</v>
      </c>
      <c r="CO380" s="10">
        <v>2.6445847517596599E-2</v>
      </c>
      <c r="CP380" s="10">
        <v>3.4966042508702E-2</v>
      </c>
      <c r="CQ380" s="10">
        <v>2.5134153743031601E-2</v>
      </c>
      <c r="CR380" s="12">
        <v>6.2999861424369403E-3</v>
      </c>
      <c r="CS380" s="12">
        <v>4.5905780485578398E-4</v>
      </c>
      <c r="CT380" s="11">
        <v>7.38397387968837E-2</v>
      </c>
      <c r="CU380" s="12">
        <v>0</v>
      </c>
      <c r="CV380" s="12">
        <v>2.8277752697070798E-3</v>
      </c>
      <c r="CW380" s="11">
        <v>0.36657919206936701</v>
      </c>
      <c r="CX380" s="11">
        <v>0.14920412492438601</v>
      </c>
      <c r="CY380" s="10">
        <v>1.8856099558738001E-2</v>
      </c>
      <c r="CZ380" s="12">
        <v>0</v>
      </c>
      <c r="DA380" s="12">
        <v>0</v>
      </c>
      <c r="DB380" s="12">
        <v>0</v>
      </c>
      <c r="DC380" s="12">
        <v>0</v>
      </c>
      <c r="DD380" s="12">
        <v>0</v>
      </c>
      <c r="DE380" s="12">
        <v>0</v>
      </c>
      <c r="DF380" s="11">
        <v>0.393833694759743</v>
      </c>
      <c r="DG380" s="11">
        <v>0.177294403343187</v>
      </c>
      <c r="DH380" s="12">
        <v>4.0321126055698703E-3</v>
      </c>
      <c r="DI380" s="12">
        <v>0</v>
      </c>
      <c r="DJ380" s="12">
        <v>0</v>
      </c>
      <c r="DK380" s="12">
        <v>0</v>
      </c>
      <c r="DL380" s="12">
        <v>0</v>
      </c>
      <c r="DM380" s="12">
        <v>0</v>
      </c>
      <c r="DN380" s="12">
        <v>0</v>
      </c>
      <c r="DO380" s="11">
        <v>0.33956154407869299</v>
      </c>
      <c r="DP380" s="11">
        <v>0.115315682293797</v>
      </c>
      <c r="DQ380" s="10">
        <v>3.58694005807184E-2</v>
      </c>
      <c r="DR380" s="12">
        <v>0</v>
      </c>
      <c r="DS380" s="12">
        <v>0</v>
      </c>
      <c r="DT380" s="12">
        <v>0</v>
      </c>
      <c r="DU380" s="12">
        <v>0</v>
      </c>
      <c r="DV380" s="12">
        <v>0</v>
      </c>
      <c r="DW380" s="12">
        <v>0</v>
      </c>
      <c r="DX380" s="12">
        <v>0</v>
      </c>
      <c r="DY380" s="12">
        <v>0</v>
      </c>
      <c r="DZ380" s="12">
        <v>0</v>
      </c>
      <c r="EA380" s="12">
        <v>0</v>
      </c>
      <c r="EB380" s="12">
        <v>1.5352006498482401E-2</v>
      </c>
      <c r="EC380" s="11">
        <v>0.256613988460552</v>
      </c>
      <c r="ED380" s="10">
        <v>0</v>
      </c>
      <c r="EE380" s="12">
        <v>0</v>
      </c>
      <c r="EF380" s="12">
        <v>0</v>
      </c>
      <c r="EG380" s="12">
        <v>0</v>
      </c>
      <c r="EH380" s="12">
        <v>3.5324166037174502E-3</v>
      </c>
      <c r="EI380" s="11">
        <v>0.28430866995552001</v>
      </c>
      <c r="EJ380" s="10">
        <v>0</v>
      </c>
      <c r="EK380" s="12">
        <v>0</v>
      </c>
      <c r="EL380" s="12">
        <v>0</v>
      </c>
      <c r="EM380" s="12">
        <v>0</v>
      </c>
      <c r="EN380" s="10">
        <v>2.6928799584657801E-2</v>
      </c>
      <c r="EO380" s="11">
        <v>0.22645514639311301</v>
      </c>
      <c r="EP380" s="11">
        <v>0.36657919206936701</v>
      </c>
      <c r="EQ380" s="11">
        <v>9.7688061198856896E-2</v>
      </c>
      <c r="ER380" s="12">
        <v>0</v>
      </c>
      <c r="ES380" s="12">
        <v>0</v>
      </c>
      <c r="ET380" s="12">
        <v>0</v>
      </c>
      <c r="EU380" s="12">
        <v>0</v>
      </c>
      <c r="EV380" s="12">
        <v>0</v>
      </c>
      <c r="EW380" s="11">
        <v>0.393833694759743</v>
      </c>
      <c r="EX380" s="11">
        <v>9.3654366005140502E-2</v>
      </c>
      <c r="EY380" s="12">
        <v>0</v>
      </c>
      <c r="EZ380" s="12">
        <v>0</v>
      </c>
      <c r="FA380" s="12">
        <v>0</v>
      </c>
      <c r="FB380" s="12">
        <v>0</v>
      </c>
      <c r="FC380" s="12">
        <v>0</v>
      </c>
      <c r="FD380" s="11">
        <v>0.33956154407869299</v>
      </c>
      <c r="FE380" s="11">
        <v>0.10115579736288</v>
      </c>
      <c r="FF380" s="12">
        <v>0</v>
      </c>
      <c r="FG380" s="12">
        <v>0</v>
      </c>
      <c r="FH380" s="12">
        <v>0</v>
      </c>
      <c r="FI380" s="12">
        <v>0</v>
      </c>
      <c r="FJ380" s="12">
        <v>0</v>
      </c>
    </row>
    <row r="381" spans="1:166" x14ac:dyDescent="0.35">
      <c r="A381" s="13" t="s">
        <v>144</v>
      </c>
      <c r="B381" s="10">
        <v>1.2922191540717101E-2</v>
      </c>
      <c r="C381" s="10">
        <v>1.1573235594597201E-2</v>
      </c>
      <c r="D381" s="10">
        <v>1.4181258351397099E-2</v>
      </c>
      <c r="E381" s="10">
        <v>3.1968466341470402E-3</v>
      </c>
      <c r="F381" s="10">
        <v>1.50761807153371E-2</v>
      </c>
      <c r="G381" s="10">
        <v>1.7689486870055501E-2</v>
      </c>
      <c r="H381" s="10">
        <v>1.8084511990287301E-2</v>
      </c>
      <c r="I381" s="11">
        <v>3.0705887255194599E-2</v>
      </c>
      <c r="J381" s="10">
        <v>1.0487162471647601E-2</v>
      </c>
      <c r="K381" s="12">
        <v>9.3283672401121495E-4</v>
      </c>
      <c r="L381" s="12">
        <v>0</v>
      </c>
      <c r="M381" s="11">
        <v>1.68175013902154E-2</v>
      </c>
      <c r="N381" s="12">
        <v>5.1685047270571204E-4</v>
      </c>
      <c r="O381" s="10">
        <v>0</v>
      </c>
      <c r="P381" s="10">
        <v>1.09570173241958E-2</v>
      </c>
      <c r="Q381" s="10">
        <v>2.0556282795726001E-2</v>
      </c>
      <c r="R381" s="11">
        <v>2.6532996918873699E-2</v>
      </c>
      <c r="S381" s="10">
        <v>1.2192697719580399E-2</v>
      </c>
      <c r="T381" s="10">
        <v>1.5031999094836501E-2</v>
      </c>
      <c r="U381" s="10">
        <v>0</v>
      </c>
      <c r="V381" s="10">
        <v>0</v>
      </c>
      <c r="W381" s="10">
        <v>1.52645733817271E-2</v>
      </c>
      <c r="X381" s="12">
        <v>0</v>
      </c>
      <c r="Y381" s="10">
        <v>6.2483036567682303E-3</v>
      </c>
      <c r="Z381" s="10">
        <v>1.8990980878682801E-2</v>
      </c>
      <c r="AA381" s="10">
        <v>1.47502718390037E-2</v>
      </c>
      <c r="AB381" s="10">
        <v>9.6782536060350897E-3</v>
      </c>
      <c r="AC381" s="11">
        <v>4.8670982494352401E-2</v>
      </c>
      <c r="AD381" s="10">
        <v>5.6651103935382403E-3</v>
      </c>
      <c r="AE381" s="10">
        <v>1.9670153925839201E-3</v>
      </c>
      <c r="AF381" s="10">
        <v>0</v>
      </c>
      <c r="AG381" s="11">
        <v>1.81160912248702E-2</v>
      </c>
      <c r="AH381" s="12">
        <v>1.0937477899628E-3</v>
      </c>
      <c r="AI381" s="11">
        <v>1.5387878951208399E-2</v>
      </c>
      <c r="AJ381" s="10">
        <v>1.3829686007169601E-2</v>
      </c>
      <c r="AK381" s="10">
        <v>1.6767997816646601E-2</v>
      </c>
      <c r="AL381" s="12">
        <v>0</v>
      </c>
      <c r="AM381" s="12">
        <v>0</v>
      </c>
      <c r="AN381" s="12">
        <v>0</v>
      </c>
      <c r="AO381" s="10">
        <v>0</v>
      </c>
      <c r="AP381" s="10">
        <v>0</v>
      </c>
      <c r="AQ381" s="10">
        <v>0</v>
      </c>
      <c r="AR381" s="10">
        <v>0</v>
      </c>
      <c r="AS381" s="12">
        <v>0</v>
      </c>
      <c r="AT381" s="10">
        <v>0</v>
      </c>
      <c r="AU381" s="12">
        <v>0</v>
      </c>
      <c r="AV381" s="10">
        <v>0</v>
      </c>
      <c r="AW381" s="10">
        <v>0</v>
      </c>
      <c r="AX381" s="10">
        <v>0</v>
      </c>
      <c r="AY381" s="10">
        <v>0</v>
      </c>
      <c r="AZ381" s="10">
        <v>0</v>
      </c>
      <c r="BA381" s="10">
        <v>0</v>
      </c>
      <c r="BB381" s="10">
        <v>1.44410592764422E-2</v>
      </c>
      <c r="BC381" s="10">
        <v>1.1603288761617699E-2</v>
      </c>
      <c r="BD381" s="10">
        <v>1.63594818367938E-2</v>
      </c>
      <c r="BE381" s="10">
        <v>7.5829274689692304E-3</v>
      </c>
      <c r="BF381" s="10">
        <v>1.25883802291849E-2</v>
      </c>
      <c r="BG381" s="10">
        <v>1.5650074237767202E-2</v>
      </c>
      <c r="BH381" s="10">
        <v>1.32182179430827E-2</v>
      </c>
      <c r="BI381" s="10">
        <v>1.1789095880866501E-2</v>
      </c>
      <c r="BJ381" s="10">
        <v>1.17011130784888E-2</v>
      </c>
      <c r="BK381" s="10">
        <v>1.10649060219341E-2</v>
      </c>
      <c r="BL381" s="10">
        <v>1.46347607801417E-2</v>
      </c>
      <c r="BM381" s="10">
        <v>1.25277420561385E-2</v>
      </c>
      <c r="BN381" s="12">
        <v>0</v>
      </c>
      <c r="BO381" s="11">
        <v>1.84903226711731E-2</v>
      </c>
      <c r="BP381" s="10">
        <v>9.8880872180581794E-3</v>
      </c>
      <c r="BQ381" s="12">
        <v>0</v>
      </c>
      <c r="BR381" s="10">
        <v>1.6912579420751101E-2</v>
      </c>
      <c r="BS381" s="10">
        <v>5.7493793868342398E-3</v>
      </c>
      <c r="BT381" s="12">
        <v>0</v>
      </c>
      <c r="BU381" s="11">
        <v>2.03093953189287E-2</v>
      </c>
      <c r="BV381" s="10">
        <v>1.3821710383206899E-2</v>
      </c>
      <c r="BW381" s="11">
        <v>2.8191781392751501E-2</v>
      </c>
      <c r="BX381" s="10">
        <v>1.1869254635751199E-2</v>
      </c>
      <c r="BY381" s="10">
        <v>1.35608756029431E-2</v>
      </c>
      <c r="BZ381" s="11">
        <v>2.2606482301630301E-2</v>
      </c>
      <c r="CA381" s="10">
        <v>5.8123750988604396E-3</v>
      </c>
      <c r="CB381" s="10">
        <v>1.03448314835911E-2</v>
      </c>
      <c r="CC381" s="11">
        <v>2.24084577027437E-2</v>
      </c>
      <c r="CD381" s="10">
        <v>1.1816268955883299E-2</v>
      </c>
      <c r="CE381" s="10">
        <v>1.2800538642029201E-2</v>
      </c>
      <c r="CF381" s="10">
        <v>1.5668305585677701E-2</v>
      </c>
      <c r="CG381" s="11">
        <v>2.1738093367480799E-2</v>
      </c>
      <c r="CH381" s="11">
        <v>1.8083372612769801E-2</v>
      </c>
      <c r="CI381" s="10">
        <v>1.3523277159863199E-2</v>
      </c>
      <c r="CJ381" s="10">
        <v>1.5062154552308899E-2</v>
      </c>
      <c r="CK381" s="10">
        <v>1.3501589835429199E-2</v>
      </c>
      <c r="CL381" s="10">
        <v>1.52749576162122E-2</v>
      </c>
      <c r="CM381" s="10">
        <v>1.16084090796892E-2</v>
      </c>
      <c r="CN381" s="10">
        <v>1.13096381875239E-2</v>
      </c>
      <c r="CO381" s="12">
        <v>5.52985521293197E-3</v>
      </c>
      <c r="CP381" s="11">
        <v>2.1863744102026999E-2</v>
      </c>
      <c r="CQ381" s="10">
        <v>1.14339283288352E-2</v>
      </c>
      <c r="CR381" s="10">
        <v>8.7686472581712995E-3</v>
      </c>
      <c r="CS381" s="11">
        <v>1.7686833848814199E-2</v>
      </c>
      <c r="CT381" s="10">
        <v>1.42985019025339E-2</v>
      </c>
      <c r="CU381" s="10">
        <v>1.2002458572529099E-2</v>
      </c>
      <c r="CV381" s="10">
        <v>2.3927046282334399E-2</v>
      </c>
      <c r="CW381" s="10">
        <v>0</v>
      </c>
      <c r="CX381" s="10">
        <v>0</v>
      </c>
      <c r="CY381" s="12">
        <v>9.4443318495030599E-4</v>
      </c>
      <c r="CZ381" s="10">
        <v>1.04322533017075E-2</v>
      </c>
      <c r="DA381" s="11">
        <v>3.0613281765824601E-2</v>
      </c>
      <c r="DB381" s="10">
        <v>1.8111570519612701E-2</v>
      </c>
      <c r="DC381" s="10">
        <v>1.74842563320836E-2</v>
      </c>
      <c r="DD381" s="10">
        <v>1.52838793766122E-2</v>
      </c>
      <c r="DE381" s="10">
        <v>3.1798032238092998E-3</v>
      </c>
      <c r="DF381" s="10">
        <v>0</v>
      </c>
      <c r="DG381" s="10">
        <v>0</v>
      </c>
      <c r="DH381" s="10">
        <v>0</v>
      </c>
      <c r="DI381" s="10">
        <v>1.51035907001846E-2</v>
      </c>
      <c r="DJ381" s="10">
        <v>1.21974073358575E-2</v>
      </c>
      <c r="DK381" s="11">
        <v>2.6381471509745801E-2</v>
      </c>
      <c r="DL381" s="10">
        <v>2.0594253993426102E-2</v>
      </c>
      <c r="DM381" s="10">
        <v>1.10785620098927E-2</v>
      </c>
      <c r="DN381" s="10">
        <v>0</v>
      </c>
      <c r="DO381" s="10">
        <v>0</v>
      </c>
      <c r="DP381" s="10">
        <v>0</v>
      </c>
      <c r="DQ381" s="10">
        <v>2.0192979420239499E-3</v>
      </c>
      <c r="DR381" s="10">
        <v>5.5737860816691296E-3</v>
      </c>
      <c r="DS381" s="11">
        <v>4.8347433771141E-2</v>
      </c>
      <c r="DT381" s="10">
        <v>9.7634747207180402E-3</v>
      </c>
      <c r="DU381" s="10">
        <v>1.4381208198398601E-2</v>
      </c>
      <c r="DV381" s="10">
        <v>1.9301798656436098E-2</v>
      </c>
      <c r="DW381" s="10">
        <v>6.2758676436324304E-3</v>
      </c>
      <c r="DX381" s="10">
        <v>0</v>
      </c>
      <c r="DY381" s="10">
        <v>1.39539431267119E-2</v>
      </c>
      <c r="DZ381" s="10">
        <v>1.87132180027136E-2</v>
      </c>
      <c r="EA381" s="11">
        <v>2.2411313753775301E-2</v>
      </c>
      <c r="EB381" s="12">
        <v>7.68925956695039E-4</v>
      </c>
      <c r="EC381" s="12">
        <v>0</v>
      </c>
      <c r="ED381" s="10">
        <v>0</v>
      </c>
      <c r="EE381" s="10">
        <v>1.38824622496036E-2</v>
      </c>
      <c r="EF381" s="10">
        <v>2.1220413707346199E-2</v>
      </c>
      <c r="EG381" s="10">
        <v>1.5092290192270401E-2</v>
      </c>
      <c r="EH381" s="12">
        <v>0</v>
      </c>
      <c r="EI381" s="10">
        <v>0</v>
      </c>
      <c r="EJ381" s="10">
        <v>0</v>
      </c>
      <c r="EK381" s="10">
        <v>1.4072452683276299E-2</v>
      </c>
      <c r="EL381" s="10">
        <v>1.63301144440193E-2</v>
      </c>
      <c r="EM381" s="11">
        <v>3.0253791452533201E-2</v>
      </c>
      <c r="EN381" s="10">
        <v>1.51597932226683E-3</v>
      </c>
      <c r="EO381" s="10">
        <v>0</v>
      </c>
      <c r="EP381" s="10">
        <v>0</v>
      </c>
      <c r="EQ381" s="12">
        <v>0</v>
      </c>
      <c r="ER381" s="10">
        <v>8.3098520523438996E-3</v>
      </c>
      <c r="ES381" s="11">
        <v>2.44847914846065E-2</v>
      </c>
      <c r="ET381" s="10">
        <v>1.6260344515037099E-2</v>
      </c>
      <c r="EU381" s="10">
        <v>1.83334971475352E-2</v>
      </c>
      <c r="EV381" s="10">
        <v>3.1798032238092998E-3</v>
      </c>
      <c r="EW381" s="10">
        <v>0</v>
      </c>
      <c r="EX381" s="10">
        <v>0</v>
      </c>
      <c r="EY381" s="10">
        <v>1.1463953668126799E-2</v>
      </c>
      <c r="EZ381" s="10">
        <v>1.31914779834036E-2</v>
      </c>
      <c r="FA381" s="10">
        <v>1.9449973863791499E-2</v>
      </c>
      <c r="FB381" s="10">
        <v>1.9554555770156901E-2</v>
      </c>
      <c r="FC381" s="10">
        <v>0</v>
      </c>
      <c r="FD381" s="10">
        <v>0</v>
      </c>
      <c r="FE381" s="10">
        <v>0</v>
      </c>
      <c r="FF381" s="10">
        <v>5.2696062245546297E-3</v>
      </c>
      <c r="FG381" s="11">
        <v>3.5618571717998398E-2</v>
      </c>
      <c r="FH381" s="10">
        <v>1.3054718736199801E-2</v>
      </c>
      <c r="FI381" s="10">
        <v>1.7264737381402599E-2</v>
      </c>
      <c r="FJ381" s="10">
        <v>6.2758676436324304E-3</v>
      </c>
    </row>
    <row r="382" spans="1:166" x14ac:dyDescent="0.35">
      <c r="A382" s="13" t="s">
        <v>138</v>
      </c>
      <c r="B382" s="10">
        <v>6.9538988628015603E-3</v>
      </c>
      <c r="C382" s="11">
        <v>1.28664551764767E-2</v>
      </c>
      <c r="D382" s="12">
        <v>9.1513522825523803E-4</v>
      </c>
      <c r="E382" s="10">
        <v>0</v>
      </c>
      <c r="F382" s="10">
        <v>8.2955709709713098E-4</v>
      </c>
      <c r="G382" s="12">
        <v>0</v>
      </c>
      <c r="H382" s="10">
        <v>1.1671315282827E-3</v>
      </c>
      <c r="I382" s="11">
        <v>2.6077809231331898E-2</v>
      </c>
      <c r="J382" s="10">
        <v>1.0607087697799999E-2</v>
      </c>
      <c r="K382" s="10">
        <v>6.4301454985779601E-3</v>
      </c>
      <c r="L382" s="10">
        <v>4.0476741509499897E-3</v>
      </c>
      <c r="M382" s="10">
        <v>7.4519651671492498E-3</v>
      </c>
      <c r="N382" s="10">
        <v>5.3677137790366604E-3</v>
      </c>
      <c r="O382" s="10">
        <v>0</v>
      </c>
      <c r="P382" s="10">
        <v>1.72984316065524E-3</v>
      </c>
      <c r="Q382" s="10">
        <v>0</v>
      </c>
      <c r="R382" s="10">
        <v>2.33750320478826E-3</v>
      </c>
      <c r="S382" s="11">
        <v>5.0510447800558501E-2</v>
      </c>
      <c r="T382" s="10">
        <v>1.46262859605384E-2</v>
      </c>
      <c r="U382" s="10">
        <v>1.2620822657412401E-2</v>
      </c>
      <c r="V382" s="10">
        <v>7.8656293875842796E-3</v>
      </c>
      <c r="W382" s="11">
        <v>1.36248952107929E-2</v>
      </c>
      <c r="X382" s="10">
        <v>1.0488562469903E-2</v>
      </c>
      <c r="Y382" s="10">
        <v>0</v>
      </c>
      <c r="Z382" s="10">
        <v>0</v>
      </c>
      <c r="AA382" s="10">
        <v>0</v>
      </c>
      <c r="AB382" s="10">
        <v>0</v>
      </c>
      <c r="AC382" s="10">
        <v>0</v>
      </c>
      <c r="AD382" s="10">
        <v>6.3666026002640102E-3</v>
      </c>
      <c r="AE382" s="10">
        <v>0</v>
      </c>
      <c r="AF382" s="10">
        <v>0</v>
      </c>
      <c r="AG382" s="12">
        <v>1.1902757267411E-3</v>
      </c>
      <c r="AH382" s="10">
        <v>0</v>
      </c>
      <c r="AI382" s="10">
        <v>6.7533174589221E-3</v>
      </c>
      <c r="AJ382" s="11">
        <v>1.2344139461599299E-2</v>
      </c>
      <c r="AK382" s="12">
        <v>1.08206092358571E-3</v>
      </c>
      <c r="AL382" s="10">
        <v>8.0051072639183395E-3</v>
      </c>
      <c r="AM382" s="10">
        <v>1.55453896610798E-2</v>
      </c>
      <c r="AN382" s="10">
        <v>0</v>
      </c>
      <c r="AO382" s="10">
        <v>6.5147990985794301E-3</v>
      </c>
      <c r="AP382" s="10">
        <v>0</v>
      </c>
      <c r="AQ382" s="10">
        <v>5.5878086675731102E-3</v>
      </c>
      <c r="AR382" s="10">
        <v>1.6587017332702701E-2</v>
      </c>
      <c r="AS382" s="10">
        <v>3.9680448463224501E-3</v>
      </c>
      <c r="AT382" s="10">
        <v>2.9738450428265601E-3</v>
      </c>
      <c r="AU382" s="10">
        <v>1.1679871052243799E-2</v>
      </c>
      <c r="AV382" s="10">
        <v>7.6635721189679601E-3</v>
      </c>
      <c r="AW382" s="10">
        <v>5.7478505299405703E-3</v>
      </c>
      <c r="AX382" s="11">
        <v>2.2709083569653999E-2</v>
      </c>
      <c r="AY382" s="10">
        <v>0</v>
      </c>
      <c r="AZ382" s="10">
        <v>0</v>
      </c>
      <c r="BA382" s="10">
        <v>0</v>
      </c>
      <c r="BB382" s="12">
        <v>5.3468566802143203E-4</v>
      </c>
      <c r="BC382" s="11">
        <v>1.2527997201381201E-2</v>
      </c>
      <c r="BD382" s="12">
        <v>1.08078757714291E-3</v>
      </c>
      <c r="BE382" s="11">
        <v>2.2692202287638699E-2</v>
      </c>
      <c r="BF382" s="12">
        <v>0</v>
      </c>
      <c r="BG382" s="12">
        <v>1.7589946188101601E-3</v>
      </c>
      <c r="BH382" s="11">
        <v>8.6606170926512693E-3</v>
      </c>
      <c r="BI382" s="12">
        <v>4.2112001815446299E-4</v>
      </c>
      <c r="BJ382" s="11">
        <v>1.5887315507096302E-2</v>
      </c>
      <c r="BK382" s="10">
        <v>8.5814382870963402E-4</v>
      </c>
      <c r="BL382" s="12">
        <v>1.1661252244431E-3</v>
      </c>
      <c r="BM382" s="10">
        <v>0</v>
      </c>
      <c r="BN382" s="10">
        <v>9.82053051687257E-3</v>
      </c>
      <c r="BO382" s="10">
        <v>6.0874189333106803E-3</v>
      </c>
      <c r="BP382" s="12">
        <v>4.3962080579886399E-4</v>
      </c>
      <c r="BQ382" s="11">
        <v>2.0526104587365101E-2</v>
      </c>
      <c r="BR382" s="10">
        <v>9.9171290197667596E-3</v>
      </c>
      <c r="BS382" s="10">
        <v>9.0768539613105101E-4</v>
      </c>
      <c r="BT382" s="10">
        <v>0</v>
      </c>
      <c r="BU382" s="12">
        <v>1.8539750747626801E-3</v>
      </c>
      <c r="BV382" s="10">
        <v>0</v>
      </c>
      <c r="BW382" s="10">
        <v>2.25297899861101E-3</v>
      </c>
      <c r="BX382" s="10">
        <v>9.1785290623002704E-3</v>
      </c>
      <c r="BY382" s="10">
        <v>1.08073079797833E-2</v>
      </c>
      <c r="BZ382" s="10">
        <v>3.3032738747756098E-3</v>
      </c>
      <c r="CA382" s="10">
        <v>1.03334732233637E-2</v>
      </c>
      <c r="CB382" s="10">
        <v>7.4684711239325101E-3</v>
      </c>
      <c r="CC382" s="10">
        <v>6.02376783429399E-3</v>
      </c>
      <c r="CD382" s="10">
        <v>1.12352570611061E-2</v>
      </c>
      <c r="CE382" s="10">
        <v>7.1393636832920403E-3</v>
      </c>
      <c r="CF382" s="10">
        <v>5.4969650213205403E-3</v>
      </c>
      <c r="CG382" s="11">
        <v>1.4547328077555601E-2</v>
      </c>
      <c r="CH382" s="10">
        <v>8.5811519817748892E-3</v>
      </c>
      <c r="CI382" s="10">
        <v>7.6053966075185098E-3</v>
      </c>
      <c r="CJ382" s="10">
        <v>6.44758381560721E-3</v>
      </c>
      <c r="CK382" s="10">
        <v>7.3397843741498997E-3</v>
      </c>
      <c r="CL382" s="10">
        <v>4.6130021816138903E-3</v>
      </c>
      <c r="CM382" s="10">
        <v>1.0250794502982E-2</v>
      </c>
      <c r="CN382" s="10">
        <v>5.8799209430310997E-3</v>
      </c>
      <c r="CO382" s="10">
        <v>6.5390819256970698E-3</v>
      </c>
      <c r="CP382" s="10">
        <v>8.1135728320602899E-3</v>
      </c>
      <c r="CQ382" s="10">
        <v>4.4404174588856104E-3</v>
      </c>
      <c r="CR382" s="11">
        <v>1.53483400177911E-2</v>
      </c>
      <c r="CS382" s="12">
        <v>3.0297802224050299E-3</v>
      </c>
      <c r="CT382" s="10">
        <v>6.5439170419520302E-3</v>
      </c>
      <c r="CU382" s="10">
        <v>7.2388465796905301E-3</v>
      </c>
      <c r="CV382" s="10">
        <v>3.4494923171034301E-3</v>
      </c>
      <c r="CW382" s="10">
        <v>3.80421475435075E-3</v>
      </c>
      <c r="CX382" s="10">
        <v>4.2854761074520298E-3</v>
      </c>
      <c r="CY382" s="10">
        <v>6.5100811713356601E-3</v>
      </c>
      <c r="CZ382" s="10">
        <v>1.05515506178184E-2</v>
      </c>
      <c r="DA382" s="11">
        <v>2.5999161502787398E-2</v>
      </c>
      <c r="DB382" s="10">
        <v>1.16887782161379E-3</v>
      </c>
      <c r="DC382" s="12">
        <v>0</v>
      </c>
      <c r="DD382" s="10">
        <v>8.40985581656425E-4</v>
      </c>
      <c r="DE382" s="10">
        <v>0</v>
      </c>
      <c r="DF382" s="10">
        <v>7.3913272187422696E-3</v>
      </c>
      <c r="DG382" s="10">
        <v>8.3290586252584807E-3</v>
      </c>
      <c r="DH382" s="10">
        <v>1.2620822657412401E-2</v>
      </c>
      <c r="DI382" s="10">
        <v>1.4695945310940799E-2</v>
      </c>
      <c r="DJ382" s="11">
        <v>5.05299582348031E-2</v>
      </c>
      <c r="DK382" s="10">
        <v>2.3241541236224102E-3</v>
      </c>
      <c r="DL382" s="10">
        <v>0</v>
      </c>
      <c r="DM382" s="10">
        <v>1.7490320728423801E-3</v>
      </c>
      <c r="DN382" s="10">
        <v>0</v>
      </c>
      <c r="DO382" s="10">
        <v>0</v>
      </c>
      <c r="DP382" s="10">
        <v>0</v>
      </c>
      <c r="DQ382" s="10">
        <v>0</v>
      </c>
      <c r="DR382" s="10">
        <v>6.2639698956875201E-3</v>
      </c>
      <c r="DS382" s="10">
        <v>0</v>
      </c>
      <c r="DT382" s="10">
        <v>0</v>
      </c>
      <c r="DU382" s="10">
        <v>0</v>
      </c>
      <c r="DV382" s="10">
        <v>0</v>
      </c>
      <c r="DW382" s="10">
        <v>0</v>
      </c>
      <c r="DX382" s="10">
        <v>0</v>
      </c>
      <c r="DY382" s="12">
        <v>4.1307676798005901E-4</v>
      </c>
      <c r="DZ382" s="12">
        <v>1.3118480782025E-3</v>
      </c>
      <c r="EA382" s="11">
        <v>2.0703159662194801E-2</v>
      </c>
      <c r="EB382" s="10">
        <v>5.3002906638599601E-3</v>
      </c>
      <c r="EC382" s="10">
        <v>4.0476741509499897E-3</v>
      </c>
      <c r="ED382" s="10">
        <v>0</v>
      </c>
      <c r="EE382" s="10">
        <v>8.2084614079696596E-4</v>
      </c>
      <c r="EF382" s="10">
        <v>2.6807707169423899E-3</v>
      </c>
      <c r="EG382" s="11">
        <v>3.49869645481738E-2</v>
      </c>
      <c r="EH382" s="10">
        <v>1.1056735728568801E-2</v>
      </c>
      <c r="EI382" s="10">
        <v>7.8656293875842796E-3</v>
      </c>
      <c r="EJ382" s="10">
        <v>0</v>
      </c>
      <c r="EK382" s="10">
        <v>0</v>
      </c>
      <c r="EL382" s="10">
        <v>0</v>
      </c>
      <c r="EM382" s="10">
        <v>3.8653151478588001E-3</v>
      </c>
      <c r="EN382" s="10">
        <v>0</v>
      </c>
      <c r="EO382" s="10">
        <v>0</v>
      </c>
      <c r="EP382" s="10">
        <v>3.80421475435075E-3</v>
      </c>
      <c r="EQ382" s="10">
        <v>1.00612565209698E-2</v>
      </c>
      <c r="ER382" s="10">
        <v>4.1137666555379699E-3</v>
      </c>
      <c r="ES382" s="11">
        <v>2.16369939120621E-2</v>
      </c>
      <c r="ET382" s="12">
        <v>0</v>
      </c>
      <c r="EU382" s="10">
        <v>7.41236721118501E-4</v>
      </c>
      <c r="EV382" s="10">
        <v>0</v>
      </c>
      <c r="EW382" s="10">
        <v>7.3913272187422696E-3</v>
      </c>
      <c r="EX382" s="11">
        <v>1.95333889622092E-2</v>
      </c>
      <c r="EY382" s="10">
        <v>3.81318008707046E-3</v>
      </c>
      <c r="EZ382" s="11">
        <v>4.15375464939449E-2</v>
      </c>
      <c r="FA382" s="10">
        <v>0</v>
      </c>
      <c r="FB382" s="10">
        <v>1.5165624835903899E-3</v>
      </c>
      <c r="FC382" s="10">
        <v>0</v>
      </c>
      <c r="FD382" s="10">
        <v>0</v>
      </c>
      <c r="FE382" s="10">
        <v>0</v>
      </c>
      <c r="FF382" s="10">
        <v>4.5190385188339597E-3</v>
      </c>
      <c r="FG382" s="10">
        <v>0</v>
      </c>
      <c r="FH382" s="10">
        <v>0</v>
      </c>
      <c r="FI382" s="10">
        <v>0</v>
      </c>
      <c r="FJ382" s="10">
        <v>0</v>
      </c>
    </row>
    <row r="383" spans="1:166" x14ac:dyDescent="0.35">
      <c r="A383" s="13" t="s">
        <v>143</v>
      </c>
      <c r="B383" s="10">
        <v>4.3078270894670199E-3</v>
      </c>
      <c r="C383" s="11">
        <v>7.4962353335286001E-3</v>
      </c>
      <c r="D383" s="12">
        <v>1.05794209073368E-3</v>
      </c>
      <c r="E383" s="10">
        <v>1.0774578874532699E-3</v>
      </c>
      <c r="F383" s="10">
        <v>6.2166026654348304E-3</v>
      </c>
      <c r="G383" s="10">
        <v>1.12913526609435E-3</v>
      </c>
      <c r="H383" s="10">
        <v>8.5226682884876892E-3</v>
      </c>
      <c r="I383" s="10">
        <v>8.8257144355259002E-3</v>
      </c>
      <c r="J383" s="10">
        <v>6.2483388330405298E-3</v>
      </c>
      <c r="K383" s="10">
        <v>0</v>
      </c>
      <c r="L383" s="10">
        <v>0</v>
      </c>
      <c r="M383" s="11">
        <v>5.6604961696269003E-3</v>
      </c>
      <c r="N383" s="12">
        <v>0</v>
      </c>
      <c r="O383" s="10">
        <v>2.2062522946513798E-3</v>
      </c>
      <c r="P383" s="10">
        <v>5.6145344163949498E-3</v>
      </c>
      <c r="Q383" s="10">
        <v>2.2304498504893198E-3</v>
      </c>
      <c r="R383" s="11">
        <v>1.7068996899603801E-2</v>
      </c>
      <c r="S383" s="11">
        <v>1.51726607396766E-2</v>
      </c>
      <c r="T383" s="11">
        <v>1.2018216640209E-2</v>
      </c>
      <c r="U383" s="10">
        <v>0</v>
      </c>
      <c r="V383" s="10">
        <v>0</v>
      </c>
      <c r="W383" s="11">
        <v>9.8871947607081304E-3</v>
      </c>
      <c r="X383" s="10">
        <v>0</v>
      </c>
      <c r="Y383" s="10">
        <v>0</v>
      </c>
      <c r="Z383" s="10">
        <v>6.8141587653933796E-3</v>
      </c>
      <c r="AA383" s="10">
        <v>0</v>
      </c>
      <c r="AB383" s="10">
        <v>0</v>
      </c>
      <c r="AC383" s="10">
        <v>2.0595012014524901E-3</v>
      </c>
      <c r="AD383" s="10">
        <v>0</v>
      </c>
      <c r="AE383" s="10">
        <v>0</v>
      </c>
      <c r="AF383" s="10">
        <v>0</v>
      </c>
      <c r="AG383" s="12">
        <v>1.3760182670476599E-3</v>
      </c>
      <c r="AH383" s="10">
        <v>0</v>
      </c>
      <c r="AI383" s="10">
        <v>5.1298049240784196E-3</v>
      </c>
      <c r="AJ383" s="11">
        <v>8.9577871331806194E-3</v>
      </c>
      <c r="AK383" s="12">
        <v>1.25091654266445E-3</v>
      </c>
      <c r="AL383" s="10">
        <v>0</v>
      </c>
      <c r="AM383" s="10">
        <v>0</v>
      </c>
      <c r="AN383" s="10">
        <v>0</v>
      </c>
      <c r="AO383" s="10">
        <v>0</v>
      </c>
      <c r="AP383" s="10">
        <v>0</v>
      </c>
      <c r="AQ383" s="10">
        <v>0</v>
      </c>
      <c r="AR383" s="10">
        <v>0</v>
      </c>
      <c r="AS383" s="10">
        <v>0</v>
      </c>
      <c r="AT383" s="10">
        <v>0</v>
      </c>
      <c r="AU383" s="10">
        <v>0</v>
      </c>
      <c r="AV383" s="10">
        <v>0</v>
      </c>
      <c r="AW383" s="10">
        <v>0</v>
      </c>
      <c r="AX383" s="10">
        <v>0</v>
      </c>
      <c r="AY383" s="10">
        <v>0</v>
      </c>
      <c r="AZ383" s="10">
        <v>0</v>
      </c>
      <c r="BA383" s="10">
        <v>0</v>
      </c>
      <c r="BB383" s="10">
        <v>4.4684432249275296E-3</v>
      </c>
      <c r="BC383" s="10">
        <v>4.16835670475579E-3</v>
      </c>
      <c r="BD383" s="10">
        <v>7.4206188047126398E-3</v>
      </c>
      <c r="BE383" s="10">
        <v>7.5592770647930803E-3</v>
      </c>
      <c r="BF383" s="10">
        <v>1.5812032334097401E-3</v>
      </c>
      <c r="BG383" s="12">
        <v>5.7543544545728695E-4</v>
      </c>
      <c r="BH383" s="10">
        <v>4.4878744045838501E-3</v>
      </c>
      <c r="BI383" s="10">
        <v>3.61866277947177E-3</v>
      </c>
      <c r="BJ383" s="11">
        <v>8.4440808602212394E-3</v>
      </c>
      <c r="BK383" s="10">
        <v>3.7284265147147101E-3</v>
      </c>
      <c r="BL383" s="12">
        <v>3.8148484413232699E-4</v>
      </c>
      <c r="BM383" s="10">
        <v>3.52437448316294E-3</v>
      </c>
      <c r="BN383" s="12">
        <v>0</v>
      </c>
      <c r="BO383" s="10">
        <v>5.9475260608293596E-3</v>
      </c>
      <c r="BP383" s="10">
        <v>2.8523545967801701E-3</v>
      </c>
      <c r="BQ383" s="10">
        <v>0</v>
      </c>
      <c r="BR383" s="11">
        <v>1.0516696259052501E-2</v>
      </c>
      <c r="BS383" s="10">
        <v>2.74950536062399E-3</v>
      </c>
      <c r="BT383" s="10">
        <v>0</v>
      </c>
      <c r="BU383" s="10">
        <v>8.9196916875896703E-4</v>
      </c>
      <c r="BV383" s="10">
        <v>2.9588912241685799E-3</v>
      </c>
      <c r="BW383" s="10">
        <v>7.7174312699189304E-3</v>
      </c>
      <c r="BX383" s="10">
        <v>3.5641550272761998E-3</v>
      </c>
      <c r="BY383" s="10">
        <v>4.1631718802092096E-3</v>
      </c>
      <c r="BZ383" s="10">
        <v>5.8344165100002099E-3</v>
      </c>
      <c r="CA383" s="10">
        <v>0</v>
      </c>
      <c r="CB383" s="10">
        <v>4.0494148887886602E-3</v>
      </c>
      <c r="CC383" s="11">
        <v>7.6415607729370802E-3</v>
      </c>
      <c r="CD383" s="10">
        <v>4.8227803347386201E-3</v>
      </c>
      <c r="CE383" s="10">
        <v>4.6169986303267003E-3</v>
      </c>
      <c r="CF383" s="10">
        <v>4.6147328800739996E-3</v>
      </c>
      <c r="CG383" s="10">
        <v>7.7767029394004298E-3</v>
      </c>
      <c r="CH383" s="11">
        <v>7.7529879713780702E-3</v>
      </c>
      <c r="CI383" s="12">
        <v>1.28886762128602E-3</v>
      </c>
      <c r="CJ383" s="10">
        <v>1.4326541725160401E-3</v>
      </c>
      <c r="CK383" s="10">
        <v>4.6200320809375202E-3</v>
      </c>
      <c r="CL383" s="10">
        <v>4.4098605425556504E-3</v>
      </c>
      <c r="CM383" s="10">
        <v>4.8444033118692003E-3</v>
      </c>
      <c r="CN383" s="10">
        <v>3.4389132343967499E-3</v>
      </c>
      <c r="CO383" s="10">
        <v>4.4934492109686697E-3</v>
      </c>
      <c r="CP383" s="10">
        <v>4.3608475234844799E-3</v>
      </c>
      <c r="CQ383" s="10">
        <v>3.3201211930920702E-3</v>
      </c>
      <c r="CR383" s="11">
        <v>7.66362826812519E-3</v>
      </c>
      <c r="CS383" s="10">
        <v>3.3364751865395301E-3</v>
      </c>
      <c r="CT383" s="10">
        <v>3.0354146360654002E-3</v>
      </c>
      <c r="CU383" s="10">
        <v>5.1746397099022897E-3</v>
      </c>
      <c r="CV383" s="10">
        <v>1.6689715845794499E-3</v>
      </c>
      <c r="CW383" s="10">
        <v>0</v>
      </c>
      <c r="CX383" s="10">
        <v>0</v>
      </c>
      <c r="CY383" s="10">
        <v>0</v>
      </c>
      <c r="CZ383" s="10">
        <v>6.2156234918074801E-3</v>
      </c>
      <c r="DA383" s="10">
        <v>8.7990970771819107E-3</v>
      </c>
      <c r="DB383" s="10">
        <v>8.5354201321613601E-3</v>
      </c>
      <c r="DC383" s="10">
        <v>1.1160352231250001E-3</v>
      </c>
      <c r="DD383" s="10">
        <v>6.30224637558065E-3</v>
      </c>
      <c r="DE383" s="10">
        <v>1.07171361536297E-3</v>
      </c>
      <c r="DF383" s="10">
        <v>0</v>
      </c>
      <c r="DG383" s="10">
        <v>0</v>
      </c>
      <c r="DH383" s="10">
        <v>0</v>
      </c>
      <c r="DI383" s="11">
        <v>1.20754547638455E-2</v>
      </c>
      <c r="DJ383" s="11">
        <v>1.51785214123209E-2</v>
      </c>
      <c r="DK383" s="11">
        <v>1.6971518776551099E-2</v>
      </c>
      <c r="DL383" s="10">
        <v>2.2345698975364801E-3</v>
      </c>
      <c r="DM383" s="10">
        <v>5.6768156742212699E-3</v>
      </c>
      <c r="DN383" s="10">
        <v>2.17241371298115E-3</v>
      </c>
      <c r="DO383" s="10">
        <v>0</v>
      </c>
      <c r="DP383" s="10">
        <v>0</v>
      </c>
      <c r="DQ383" s="10">
        <v>0</v>
      </c>
      <c r="DR383" s="10">
        <v>0</v>
      </c>
      <c r="DS383" s="10">
        <v>2.0458103131648E-3</v>
      </c>
      <c r="DT383" s="10">
        <v>0</v>
      </c>
      <c r="DU383" s="10">
        <v>0</v>
      </c>
      <c r="DV383" s="10">
        <v>6.9256833726923797E-3</v>
      </c>
      <c r="DW383" s="10">
        <v>0</v>
      </c>
      <c r="DX383" s="10">
        <v>0</v>
      </c>
      <c r="DY383" s="10">
        <v>3.54954754206356E-3</v>
      </c>
      <c r="DZ383" s="10">
        <v>6.6076674046880004E-3</v>
      </c>
      <c r="EA383" s="11">
        <v>8.2243230769803808E-3</v>
      </c>
      <c r="EB383" s="10">
        <v>0</v>
      </c>
      <c r="EC383" s="10">
        <v>0</v>
      </c>
      <c r="ED383" s="10">
        <v>0</v>
      </c>
      <c r="EE383" s="10">
        <v>3.5663771193817102E-3</v>
      </c>
      <c r="EF383" s="11">
        <v>1.3502814525637501E-2</v>
      </c>
      <c r="EG383" s="11">
        <v>1.4124755257575901E-2</v>
      </c>
      <c r="EH383" s="10">
        <v>0</v>
      </c>
      <c r="EI383" s="10">
        <v>0</v>
      </c>
      <c r="EJ383" s="10">
        <v>0</v>
      </c>
      <c r="EK383" s="10">
        <v>3.5441086487599301E-3</v>
      </c>
      <c r="EL383" s="10">
        <v>0</v>
      </c>
      <c r="EM383" s="10">
        <v>1.26449468358549E-3</v>
      </c>
      <c r="EN383" s="10">
        <v>0</v>
      </c>
      <c r="EO383" s="10">
        <v>0</v>
      </c>
      <c r="EP383" s="10">
        <v>0</v>
      </c>
      <c r="EQ383" s="10">
        <v>0</v>
      </c>
      <c r="ER383" s="10">
        <v>2.3162783368088202E-3</v>
      </c>
      <c r="ES383" s="11">
        <v>9.65075610647902E-3</v>
      </c>
      <c r="ET383" s="10">
        <v>4.6115987603514898E-3</v>
      </c>
      <c r="EU383" s="10">
        <v>5.5547402250527801E-3</v>
      </c>
      <c r="EV383" s="10">
        <v>1.07171361536297E-3</v>
      </c>
      <c r="EW383" s="10">
        <v>0</v>
      </c>
      <c r="EX383" s="10">
        <v>0</v>
      </c>
      <c r="EY383" s="10">
        <v>4.6271387710230399E-3</v>
      </c>
      <c r="EZ383" s="11">
        <v>1.72480596730679E-2</v>
      </c>
      <c r="FA383" s="10">
        <v>9.1762620304411905E-3</v>
      </c>
      <c r="FB383" s="10">
        <v>4.9222914842212296E-3</v>
      </c>
      <c r="FC383" s="10">
        <v>2.17241371298115E-3</v>
      </c>
      <c r="FD383" s="10">
        <v>0</v>
      </c>
      <c r="FE383" s="10">
        <v>0</v>
      </c>
      <c r="FF383" s="10">
        <v>0</v>
      </c>
      <c r="FG383" s="10">
        <v>1.3984504877503699E-3</v>
      </c>
      <c r="FH383" s="10">
        <v>0</v>
      </c>
      <c r="FI383" s="10">
        <v>6.1947648892508901E-3</v>
      </c>
      <c r="FJ383" s="10">
        <v>0</v>
      </c>
    </row>
    <row r="384" spans="1:166" x14ac:dyDescent="0.35">
      <c r="A384" s="13" t="s">
        <v>139</v>
      </c>
      <c r="B384" s="10">
        <v>6.2946446829461999E-3</v>
      </c>
      <c r="C384" s="12">
        <v>2.8625304589188598E-3</v>
      </c>
      <c r="D384" s="11">
        <v>9.5589972771664301E-3</v>
      </c>
      <c r="E384" s="10">
        <v>0</v>
      </c>
      <c r="F384" s="10">
        <v>0</v>
      </c>
      <c r="G384" s="10">
        <v>1.2028798791698899E-3</v>
      </c>
      <c r="H384" s="10">
        <v>2.1366598990133902E-3</v>
      </c>
      <c r="I384" s="10">
        <v>4.4456909706081299E-3</v>
      </c>
      <c r="J384" s="11">
        <v>3.1751142976781901E-2</v>
      </c>
      <c r="K384" s="10">
        <v>3.45707267435793E-3</v>
      </c>
      <c r="L384" s="10">
        <v>0</v>
      </c>
      <c r="M384" s="10">
        <v>7.6697275690787202E-3</v>
      </c>
      <c r="N384" s="10">
        <v>1.9154366460152499E-3</v>
      </c>
      <c r="O384" s="10">
        <v>0</v>
      </c>
      <c r="P384" s="10">
        <v>0</v>
      </c>
      <c r="Q384" s="10">
        <v>0</v>
      </c>
      <c r="R384" s="10">
        <v>0</v>
      </c>
      <c r="S384" s="10">
        <v>0</v>
      </c>
      <c r="T384" s="11">
        <v>1.87025153063245E-2</v>
      </c>
      <c r="U384" s="10">
        <v>0</v>
      </c>
      <c r="V384" s="10">
        <v>0</v>
      </c>
      <c r="W384" s="10">
        <v>3.7755479779564998E-3</v>
      </c>
      <c r="X384" s="10">
        <v>0</v>
      </c>
      <c r="Y384" s="10">
        <v>0</v>
      </c>
      <c r="Z384" s="10">
        <v>0</v>
      </c>
      <c r="AA384" s="10">
        <v>2.43614611543989E-3</v>
      </c>
      <c r="AB384" s="10">
        <v>4.2757264876655604E-3</v>
      </c>
      <c r="AC384" s="10">
        <v>9.2270420510525697E-3</v>
      </c>
      <c r="AD384" s="11">
        <v>4.4178624207487499E-2</v>
      </c>
      <c r="AE384" s="10">
        <v>7.28971639806661E-3</v>
      </c>
      <c r="AF384" s="10">
        <v>0</v>
      </c>
      <c r="AG384" s="11">
        <v>1.1214284050998301E-2</v>
      </c>
      <c r="AH384" s="10">
        <v>4.0534055960626198E-3</v>
      </c>
      <c r="AI384" s="11">
        <v>7.4957278041297903E-3</v>
      </c>
      <c r="AJ384" s="10">
        <v>3.4206421453381501E-3</v>
      </c>
      <c r="AK384" s="11">
        <v>1.13026109179562E-2</v>
      </c>
      <c r="AL384" s="12">
        <v>0</v>
      </c>
      <c r="AM384" s="10">
        <v>0</v>
      </c>
      <c r="AN384" s="10">
        <v>0</v>
      </c>
      <c r="AO384" s="10">
        <v>0</v>
      </c>
      <c r="AP384" s="10">
        <v>0</v>
      </c>
      <c r="AQ384" s="10">
        <v>0</v>
      </c>
      <c r="AR384" s="10">
        <v>0</v>
      </c>
      <c r="AS384" s="10">
        <v>0</v>
      </c>
      <c r="AT384" s="10">
        <v>0</v>
      </c>
      <c r="AU384" s="10">
        <v>0</v>
      </c>
      <c r="AV384" s="10">
        <v>0</v>
      </c>
      <c r="AW384" s="10">
        <v>0</v>
      </c>
      <c r="AX384" s="10">
        <v>0</v>
      </c>
      <c r="AY384" s="10">
        <v>0</v>
      </c>
      <c r="AZ384" s="10">
        <v>0</v>
      </c>
      <c r="BA384" s="10">
        <v>0</v>
      </c>
      <c r="BB384" s="12">
        <v>9.7806112131081893E-4</v>
      </c>
      <c r="BC384" s="11">
        <v>1.09112789492656E-2</v>
      </c>
      <c r="BD384" s="12">
        <v>0</v>
      </c>
      <c r="BE384" s="10">
        <v>5.2490308544437701E-3</v>
      </c>
      <c r="BF384" s="10">
        <v>1.93962637783205E-3</v>
      </c>
      <c r="BG384" s="11">
        <v>1.6584929057525E-2</v>
      </c>
      <c r="BH384" s="11">
        <v>7.9391492783548803E-3</v>
      </c>
      <c r="BI384" s="12">
        <v>0</v>
      </c>
      <c r="BJ384" s="10">
        <v>3.5826404275987002E-3</v>
      </c>
      <c r="BK384" s="10">
        <v>0</v>
      </c>
      <c r="BL384" s="11">
        <v>1.21807001862874E-2</v>
      </c>
      <c r="BM384" s="10">
        <v>0</v>
      </c>
      <c r="BN384" s="10">
        <v>2.5146891803903299E-3</v>
      </c>
      <c r="BO384" s="11">
        <v>1.04693854859184E-2</v>
      </c>
      <c r="BP384" s="12">
        <v>0</v>
      </c>
      <c r="BQ384" s="10">
        <v>0</v>
      </c>
      <c r="BR384" s="10">
        <v>5.4031803992419204E-3</v>
      </c>
      <c r="BS384" s="10">
        <v>0</v>
      </c>
      <c r="BT384" s="10">
        <v>4.9828185509924097E-3</v>
      </c>
      <c r="BU384" s="11">
        <v>1.54006071139315E-2</v>
      </c>
      <c r="BV384" s="10">
        <v>0</v>
      </c>
      <c r="BW384" s="11">
        <v>1.18787559298212E-2</v>
      </c>
      <c r="BX384" s="10">
        <v>7.63519034389971E-3</v>
      </c>
      <c r="BY384" s="10">
        <v>1.0232041477331401E-2</v>
      </c>
      <c r="BZ384" s="10">
        <v>7.9690502077354904E-3</v>
      </c>
      <c r="CA384" s="12">
        <v>0</v>
      </c>
      <c r="CB384" s="12">
        <v>2.7137717020917699E-3</v>
      </c>
      <c r="CC384" s="11">
        <v>1.44338008791085E-2</v>
      </c>
      <c r="CD384" s="10">
        <v>1.03715385779385E-2</v>
      </c>
      <c r="CE384" s="10">
        <v>4.8199917100139704E-3</v>
      </c>
      <c r="CF384" s="10">
        <v>5.9750150372689399E-3</v>
      </c>
      <c r="CG384" s="10">
        <v>1.12320160329305E-2</v>
      </c>
      <c r="CH384" s="11">
        <v>1.0472845887468499E-2</v>
      </c>
      <c r="CI384" s="10">
        <v>3.2343329047199599E-3</v>
      </c>
      <c r="CJ384" s="10">
        <v>4.7950730635459501E-3</v>
      </c>
      <c r="CK384" s="10">
        <v>7.1608328093668103E-3</v>
      </c>
      <c r="CL384" s="10">
        <v>7.0127690240372404E-3</v>
      </c>
      <c r="CM384" s="10">
        <v>7.3189001386853797E-3</v>
      </c>
      <c r="CN384" s="10">
        <v>3.8839117199680698E-3</v>
      </c>
      <c r="CO384" s="10">
        <v>6.1256812902059097E-3</v>
      </c>
      <c r="CP384" s="10">
        <v>6.5025533297193598E-3</v>
      </c>
      <c r="CQ384" s="10">
        <v>6.2475701330524502E-3</v>
      </c>
      <c r="CR384" s="10">
        <v>9.2359474891280206E-3</v>
      </c>
      <c r="CS384" s="10">
        <v>5.9348493288128102E-3</v>
      </c>
      <c r="CT384" s="12">
        <v>2.1967554044729199E-3</v>
      </c>
      <c r="CU384" s="11">
        <v>9.0785742787744695E-3</v>
      </c>
      <c r="CV384" s="10">
        <v>6.0653074263637401E-3</v>
      </c>
      <c r="CW384" s="10">
        <v>0</v>
      </c>
      <c r="CX384" s="10">
        <v>0</v>
      </c>
      <c r="CY384" s="10">
        <v>3.5000489071753999E-3</v>
      </c>
      <c r="CZ384" s="11">
        <v>3.1584898874984398E-2</v>
      </c>
      <c r="DA384" s="10">
        <v>4.4322832685443703E-3</v>
      </c>
      <c r="DB384" s="10">
        <v>2.1398568265592901E-3</v>
      </c>
      <c r="DC384" s="10">
        <v>1.1889242632421399E-3</v>
      </c>
      <c r="DD384" s="10">
        <v>0</v>
      </c>
      <c r="DE384" s="10">
        <v>0</v>
      </c>
      <c r="DF384" s="10">
        <v>0</v>
      </c>
      <c r="DG384" s="10">
        <v>0</v>
      </c>
      <c r="DH384" s="10">
        <v>0</v>
      </c>
      <c r="DI384" s="11">
        <v>1.8791588162594599E-2</v>
      </c>
      <c r="DJ384" s="10">
        <v>0</v>
      </c>
      <c r="DK384" s="10">
        <v>0</v>
      </c>
      <c r="DL384" s="10">
        <v>0</v>
      </c>
      <c r="DM384" s="10">
        <v>0</v>
      </c>
      <c r="DN384" s="10">
        <v>0</v>
      </c>
      <c r="DO384" s="10">
        <v>0</v>
      </c>
      <c r="DP384" s="10">
        <v>0</v>
      </c>
      <c r="DQ384" s="10">
        <v>7.4834743927537197E-3</v>
      </c>
      <c r="DR384" s="11">
        <v>4.3466443477580698E-2</v>
      </c>
      <c r="DS384" s="10">
        <v>9.1657037027876205E-3</v>
      </c>
      <c r="DT384" s="10">
        <v>4.31337606704123E-3</v>
      </c>
      <c r="DU384" s="10">
        <v>2.3751917842774698E-3</v>
      </c>
      <c r="DV384" s="10">
        <v>0</v>
      </c>
      <c r="DW384" s="10">
        <v>0</v>
      </c>
      <c r="DX384" s="10">
        <v>0</v>
      </c>
      <c r="DY384" s="12">
        <v>0</v>
      </c>
      <c r="DZ384" s="10">
        <v>2.0646947858359598E-3</v>
      </c>
      <c r="EA384" s="11">
        <v>1.40774986353869E-2</v>
      </c>
      <c r="EB384" s="11">
        <v>1.3942538980004001E-2</v>
      </c>
      <c r="EC384" s="10">
        <v>0</v>
      </c>
      <c r="ED384" s="10">
        <v>0</v>
      </c>
      <c r="EE384" s="10">
        <v>0</v>
      </c>
      <c r="EF384" s="10">
        <v>0</v>
      </c>
      <c r="EG384" s="10">
        <v>7.8112310396257004E-3</v>
      </c>
      <c r="EH384" s="10">
        <v>4.7435566170466398E-3</v>
      </c>
      <c r="EI384" s="10">
        <v>0</v>
      </c>
      <c r="EJ384" s="10">
        <v>0</v>
      </c>
      <c r="EK384" s="10">
        <v>0</v>
      </c>
      <c r="EL384" s="10">
        <v>4.0481548538277099E-3</v>
      </c>
      <c r="EM384" s="11">
        <v>2.0239320846174299E-2</v>
      </c>
      <c r="EN384" s="11">
        <v>2.3005299443440999E-2</v>
      </c>
      <c r="EO384" s="10">
        <v>0</v>
      </c>
      <c r="EP384" s="10">
        <v>0</v>
      </c>
      <c r="EQ384" s="10">
        <v>0</v>
      </c>
      <c r="ER384" s="11">
        <v>2.4513405179134098E-2</v>
      </c>
      <c r="ES384" s="10">
        <v>3.9627490337067204E-3</v>
      </c>
      <c r="ET384" s="10">
        <v>2.1610500375076002E-3</v>
      </c>
      <c r="EU384" s="10">
        <v>0</v>
      </c>
      <c r="EV384" s="10">
        <v>0</v>
      </c>
      <c r="EW384" s="10">
        <v>0</v>
      </c>
      <c r="EX384" s="10">
        <v>0</v>
      </c>
      <c r="EY384" s="11">
        <v>1.4263223912964799E-2</v>
      </c>
      <c r="EZ384" s="10">
        <v>0</v>
      </c>
      <c r="FA384" s="10">
        <v>0</v>
      </c>
      <c r="FB384" s="10">
        <v>0</v>
      </c>
      <c r="FC384" s="10">
        <v>0</v>
      </c>
      <c r="FD384" s="10">
        <v>0</v>
      </c>
      <c r="FE384" s="10">
        <v>0</v>
      </c>
      <c r="FF384" s="11">
        <v>3.3814805201353798E-2</v>
      </c>
      <c r="FG384" s="10">
        <v>8.3183087374704891E-3</v>
      </c>
      <c r="FH384" s="10">
        <v>4.3499187884608404E-3</v>
      </c>
      <c r="FI384" s="10">
        <v>0</v>
      </c>
      <c r="FJ384" s="10">
        <v>0</v>
      </c>
    </row>
    <row r="385" spans="1:166" x14ac:dyDescent="0.35">
      <c r="A385" s="13" t="s">
        <v>140</v>
      </c>
      <c r="B385" s="10">
        <v>2.6708770837343299E-4</v>
      </c>
      <c r="C385" s="10">
        <v>5.2813211412725003E-4</v>
      </c>
      <c r="D385" s="10">
        <v>0</v>
      </c>
      <c r="E385" s="10">
        <v>0</v>
      </c>
      <c r="F385" s="10">
        <v>0</v>
      </c>
      <c r="G385" s="10">
        <v>0</v>
      </c>
      <c r="H385" s="10">
        <v>7.3457920732837502E-4</v>
      </c>
      <c r="I385" s="10">
        <v>0</v>
      </c>
      <c r="J385" s="10">
        <v>1.1121937493747101E-3</v>
      </c>
      <c r="K385" s="10">
        <v>0</v>
      </c>
      <c r="L385" s="10">
        <v>0</v>
      </c>
      <c r="M385" s="10">
        <v>3.5095395400127298E-4</v>
      </c>
      <c r="N385" s="10">
        <v>0</v>
      </c>
      <c r="O385" s="10">
        <v>0</v>
      </c>
      <c r="P385" s="10">
        <v>0</v>
      </c>
      <c r="Q385" s="10">
        <v>0</v>
      </c>
      <c r="R385" s="10">
        <v>1.47119772681266E-3</v>
      </c>
      <c r="S385" s="10">
        <v>0</v>
      </c>
      <c r="T385" s="11">
        <v>2.1392222449894398E-3</v>
      </c>
      <c r="U385" s="10">
        <v>0</v>
      </c>
      <c r="V385" s="10">
        <v>0</v>
      </c>
      <c r="W385" s="10">
        <v>6.9658232958685602E-4</v>
      </c>
      <c r="X385" s="10">
        <v>0</v>
      </c>
      <c r="Y385" s="10">
        <v>0</v>
      </c>
      <c r="Z385" s="10">
        <v>0</v>
      </c>
      <c r="AA385" s="10">
        <v>0</v>
      </c>
      <c r="AB385" s="10">
        <v>0</v>
      </c>
      <c r="AC385" s="10">
        <v>0</v>
      </c>
      <c r="AD385" s="10">
        <v>0</v>
      </c>
      <c r="AE385" s="10">
        <v>0</v>
      </c>
      <c r="AF385" s="10">
        <v>0</v>
      </c>
      <c r="AG385" s="10">
        <v>0</v>
      </c>
      <c r="AH385" s="10">
        <v>0</v>
      </c>
      <c r="AI385" s="10">
        <v>3.1805079756448001E-4</v>
      </c>
      <c r="AJ385" s="10">
        <v>6.3110279307648798E-4</v>
      </c>
      <c r="AK385" s="10">
        <v>0</v>
      </c>
      <c r="AL385" s="10">
        <v>0</v>
      </c>
      <c r="AM385" s="10">
        <v>0</v>
      </c>
      <c r="AN385" s="10">
        <v>0</v>
      </c>
      <c r="AO385" s="10">
        <v>0</v>
      </c>
      <c r="AP385" s="10">
        <v>0</v>
      </c>
      <c r="AQ385" s="10">
        <v>0</v>
      </c>
      <c r="AR385" s="10">
        <v>0</v>
      </c>
      <c r="AS385" s="10">
        <v>0</v>
      </c>
      <c r="AT385" s="10">
        <v>0</v>
      </c>
      <c r="AU385" s="10">
        <v>0</v>
      </c>
      <c r="AV385" s="10">
        <v>0</v>
      </c>
      <c r="AW385" s="10">
        <v>0</v>
      </c>
      <c r="AX385" s="10">
        <v>0</v>
      </c>
      <c r="AY385" s="10">
        <v>0</v>
      </c>
      <c r="AZ385" s="10">
        <v>0</v>
      </c>
      <c r="BA385" s="10">
        <v>0</v>
      </c>
      <c r="BB385" s="10">
        <v>2.1839771750739199E-4</v>
      </c>
      <c r="BC385" s="10">
        <v>3.09367468985304E-4</v>
      </c>
      <c r="BD385" s="10">
        <v>4.4145851305835799E-4</v>
      </c>
      <c r="BE385" s="10">
        <v>6.0039216033496996E-4</v>
      </c>
      <c r="BF385" s="10">
        <v>0</v>
      </c>
      <c r="BG385" s="10">
        <v>0</v>
      </c>
      <c r="BH385" s="10">
        <v>3.3686558876551702E-4</v>
      </c>
      <c r="BI385" s="10">
        <v>0</v>
      </c>
      <c r="BJ385" s="10">
        <v>6.6099120702459895E-4</v>
      </c>
      <c r="BK385" s="10">
        <v>0</v>
      </c>
      <c r="BL385" s="10">
        <v>0</v>
      </c>
      <c r="BM385" s="10">
        <v>0</v>
      </c>
      <c r="BN385" s="10">
        <v>0</v>
      </c>
      <c r="BO385" s="10">
        <v>5.2378361544047798E-4</v>
      </c>
      <c r="BP385" s="10">
        <v>0</v>
      </c>
      <c r="BQ385" s="10">
        <v>0</v>
      </c>
      <c r="BR385" s="10">
        <v>9.9687780731609089E-4</v>
      </c>
      <c r="BS385" s="10">
        <v>0</v>
      </c>
      <c r="BT385" s="10">
        <v>0</v>
      </c>
      <c r="BU385" s="10">
        <v>0</v>
      </c>
      <c r="BV385" s="10">
        <v>0</v>
      </c>
      <c r="BW385" s="10">
        <v>8.3447119498089703E-4</v>
      </c>
      <c r="BX385" s="10">
        <v>3.5063781921091801E-4</v>
      </c>
      <c r="BY385" s="10">
        <v>0</v>
      </c>
      <c r="BZ385" s="10">
        <v>8.9107585865929098E-4</v>
      </c>
      <c r="CA385" s="10">
        <v>0</v>
      </c>
      <c r="CB385" s="10">
        <v>0</v>
      </c>
      <c r="CC385" s="10">
        <v>7.2990945855391104E-4</v>
      </c>
      <c r="CD385" s="10">
        <v>0</v>
      </c>
      <c r="CE385" s="10">
        <v>0</v>
      </c>
      <c r="CF385" s="10">
        <v>6.2241796553357497E-4</v>
      </c>
      <c r="CG385" s="11">
        <v>1.8053353902264899E-3</v>
      </c>
      <c r="CH385" s="10">
        <v>7.7167044737708299E-4</v>
      </c>
      <c r="CI385" s="10">
        <v>0</v>
      </c>
      <c r="CJ385" s="10">
        <v>0</v>
      </c>
      <c r="CK385" s="10">
        <v>3.6305362631573398E-4</v>
      </c>
      <c r="CL385" s="10">
        <v>7.0313082267043899E-4</v>
      </c>
      <c r="CM385" s="10">
        <v>0</v>
      </c>
      <c r="CN385" s="10">
        <v>0</v>
      </c>
      <c r="CO385" s="10">
        <v>3.4775235816193501E-4</v>
      </c>
      <c r="CP385" s="10">
        <v>2.4623017876903501E-4</v>
      </c>
      <c r="CQ385" s="10">
        <v>0</v>
      </c>
      <c r="CR385" s="10">
        <v>0</v>
      </c>
      <c r="CS385" s="10">
        <v>4.6343185169781399E-4</v>
      </c>
      <c r="CT385" s="10">
        <v>2.51412192679915E-4</v>
      </c>
      <c r="CU385" s="10">
        <v>2.7798381432592298E-4</v>
      </c>
      <c r="CV385" s="10">
        <v>0</v>
      </c>
      <c r="CW385" s="10">
        <v>0</v>
      </c>
      <c r="CX385" s="10">
        <v>0</v>
      </c>
      <c r="CY385" s="10">
        <v>0</v>
      </c>
      <c r="CZ385" s="10">
        <v>1.10637047394098E-3</v>
      </c>
      <c r="DA385" s="10">
        <v>0</v>
      </c>
      <c r="DB385" s="10">
        <v>7.3567830433657702E-4</v>
      </c>
      <c r="DC385" s="10">
        <v>0</v>
      </c>
      <c r="DD385" s="10">
        <v>0</v>
      </c>
      <c r="DE385" s="10">
        <v>0</v>
      </c>
      <c r="DF385" s="10">
        <v>0</v>
      </c>
      <c r="DG385" s="10">
        <v>0</v>
      </c>
      <c r="DH385" s="10">
        <v>0</v>
      </c>
      <c r="DI385" s="11">
        <v>2.1494105342348599E-3</v>
      </c>
      <c r="DJ385" s="10">
        <v>0</v>
      </c>
      <c r="DK385" s="10">
        <v>1.4627959681215901E-3</v>
      </c>
      <c r="DL385" s="10">
        <v>0</v>
      </c>
      <c r="DM385" s="10">
        <v>0</v>
      </c>
      <c r="DN385" s="10">
        <v>0</v>
      </c>
      <c r="DO385" s="10">
        <v>0</v>
      </c>
      <c r="DP385" s="10">
        <v>0</v>
      </c>
      <c r="DQ385" s="10">
        <v>0</v>
      </c>
      <c r="DR385" s="10">
        <v>0</v>
      </c>
      <c r="DS385" s="10">
        <v>0</v>
      </c>
      <c r="DT385" s="10">
        <v>0</v>
      </c>
      <c r="DU385" s="10">
        <v>0</v>
      </c>
      <c r="DV385" s="10">
        <v>0</v>
      </c>
      <c r="DW385" s="10">
        <v>0</v>
      </c>
      <c r="DX385" s="10">
        <v>0</v>
      </c>
      <c r="DY385" s="10">
        <v>0</v>
      </c>
      <c r="DZ385" s="10">
        <v>4.61039314160293E-4</v>
      </c>
      <c r="EA385" s="10">
        <v>6.4740526864730599E-4</v>
      </c>
      <c r="EB385" s="10">
        <v>0</v>
      </c>
      <c r="EC385" s="10">
        <v>0</v>
      </c>
      <c r="ED385" s="10">
        <v>0</v>
      </c>
      <c r="EE385" s="10">
        <v>0</v>
      </c>
      <c r="EF385" s="10">
        <v>9.4213706091151195E-4</v>
      </c>
      <c r="EG385" s="10">
        <v>1.19495969729633E-3</v>
      </c>
      <c r="EH385" s="10">
        <v>0</v>
      </c>
      <c r="EI385" s="10">
        <v>0</v>
      </c>
      <c r="EJ385" s="10">
        <v>0</v>
      </c>
      <c r="EK385" s="10">
        <v>0</v>
      </c>
      <c r="EL385" s="10">
        <v>0</v>
      </c>
      <c r="EM385" s="10">
        <v>0</v>
      </c>
      <c r="EN385" s="10">
        <v>0</v>
      </c>
      <c r="EO385" s="10">
        <v>0</v>
      </c>
      <c r="EP385" s="10">
        <v>0</v>
      </c>
      <c r="EQ385" s="10">
        <v>0</v>
      </c>
      <c r="ER385" s="10">
        <v>8.1667978953148398E-4</v>
      </c>
      <c r="ES385" s="10">
        <v>4.6237784138231699E-4</v>
      </c>
      <c r="ET385" s="10">
        <v>0</v>
      </c>
      <c r="EU385" s="10">
        <v>0</v>
      </c>
      <c r="EV385" s="10">
        <v>0</v>
      </c>
      <c r="EW385" s="10">
        <v>0</v>
      </c>
      <c r="EX385" s="10">
        <v>0</v>
      </c>
      <c r="EY385" s="10">
        <v>1.6314493200581101E-3</v>
      </c>
      <c r="EZ385" s="10">
        <v>8.8764831021563497E-4</v>
      </c>
      <c r="FA385" s="10">
        <v>0</v>
      </c>
      <c r="FB385" s="10">
        <v>0</v>
      </c>
      <c r="FC385" s="10">
        <v>0</v>
      </c>
      <c r="FD385" s="10">
        <v>0</v>
      </c>
      <c r="FE385" s="10">
        <v>0</v>
      </c>
      <c r="FF385" s="10">
        <v>0</v>
      </c>
      <c r="FG385" s="10">
        <v>0</v>
      </c>
      <c r="FH385" s="10">
        <v>0</v>
      </c>
      <c r="FI385" s="10">
        <v>0</v>
      </c>
      <c r="FJ385" s="10">
        <v>0</v>
      </c>
    </row>
    <row r="386" spans="1:166" x14ac:dyDescent="0.35">
      <c r="A386" s="13" t="s">
        <v>141</v>
      </c>
      <c r="B386" s="10">
        <v>0</v>
      </c>
      <c r="C386" s="10">
        <v>0</v>
      </c>
      <c r="D386" s="10">
        <v>0</v>
      </c>
      <c r="E386" s="10">
        <v>0</v>
      </c>
      <c r="F386" s="10">
        <v>0</v>
      </c>
      <c r="G386" s="10">
        <v>0</v>
      </c>
      <c r="H386" s="10">
        <v>0</v>
      </c>
      <c r="I386" s="10">
        <v>0</v>
      </c>
      <c r="J386" s="10">
        <v>0</v>
      </c>
      <c r="K386" s="10">
        <v>0</v>
      </c>
      <c r="L386" s="10">
        <v>0</v>
      </c>
      <c r="M386" s="10">
        <v>0</v>
      </c>
      <c r="N386" s="10">
        <v>0</v>
      </c>
      <c r="O386" s="10">
        <v>0</v>
      </c>
      <c r="P386" s="10">
        <v>0</v>
      </c>
      <c r="Q386" s="10">
        <v>0</v>
      </c>
      <c r="R386" s="10">
        <v>0</v>
      </c>
      <c r="S386" s="10">
        <v>0</v>
      </c>
      <c r="T386" s="10">
        <v>0</v>
      </c>
      <c r="U386" s="10">
        <v>0</v>
      </c>
      <c r="V386" s="10">
        <v>0</v>
      </c>
      <c r="W386" s="10">
        <v>0</v>
      </c>
      <c r="X386" s="10">
        <v>0</v>
      </c>
      <c r="Y386" s="10">
        <v>0</v>
      </c>
      <c r="Z386" s="10">
        <v>0</v>
      </c>
      <c r="AA386" s="10">
        <v>0</v>
      </c>
      <c r="AB386" s="10">
        <v>0</v>
      </c>
      <c r="AC386" s="10">
        <v>0</v>
      </c>
      <c r="AD386" s="10">
        <v>0</v>
      </c>
      <c r="AE386" s="10">
        <v>0</v>
      </c>
      <c r="AF386" s="10">
        <v>0</v>
      </c>
      <c r="AG386" s="10">
        <v>0</v>
      </c>
      <c r="AH386" s="10">
        <v>0</v>
      </c>
      <c r="AI386" s="10">
        <v>0</v>
      </c>
      <c r="AJ386" s="10">
        <v>0</v>
      </c>
      <c r="AK386" s="10">
        <v>0</v>
      </c>
      <c r="AL386" s="10">
        <v>0</v>
      </c>
      <c r="AM386" s="10">
        <v>0</v>
      </c>
      <c r="AN386" s="10">
        <v>0</v>
      </c>
      <c r="AO386" s="10">
        <v>0</v>
      </c>
      <c r="AP386" s="10">
        <v>0</v>
      </c>
      <c r="AQ386" s="10">
        <v>0</v>
      </c>
      <c r="AR386" s="10">
        <v>0</v>
      </c>
      <c r="AS386" s="10">
        <v>0</v>
      </c>
      <c r="AT386" s="10">
        <v>0</v>
      </c>
      <c r="AU386" s="10">
        <v>0</v>
      </c>
      <c r="AV386" s="10">
        <v>0</v>
      </c>
      <c r="AW386" s="10">
        <v>0</v>
      </c>
      <c r="AX386" s="10">
        <v>0</v>
      </c>
      <c r="AY386" s="10">
        <v>0</v>
      </c>
      <c r="AZ386" s="10">
        <v>0</v>
      </c>
      <c r="BA386" s="10">
        <v>0</v>
      </c>
      <c r="BB386" s="10">
        <v>0</v>
      </c>
      <c r="BC386" s="10">
        <v>0</v>
      </c>
      <c r="BD386" s="10">
        <v>0</v>
      </c>
      <c r="BE386" s="10">
        <v>0</v>
      </c>
      <c r="BF386" s="10">
        <v>0</v>
      </c>
      <c r="BG386" s="10">
        <v>0</v>
      </c>
      <c r="BH386" s="10">
        <v>0</v>
      </c>
      <c r="BI386" s="10">
        <v>0</v>
      </c>
      <c r="BJ386" s="10">
        <v>0</v>
      </c>
      <c r="BK386" s="10">
        <v>0</v>
      </c>
      <c r="BL386" s="10">
        <v>0</v>
      </c>
      <c r="BM386" s="10">
        <v>0</v>
      </c>
      <c r="BN386" s="10">
        <v>0</v>
      </c>
      <c r="BO386" s="10">
        <v>0</v>
      </c>
      <c r="BP386" s="10">
        <v>0</v>
      </c>
      <c r="BQ386" s="10">
        <v>0</v>
      </c>
      <c r="BR386" s="10">
        <v>0</v>
      </c>
      <c r="BS386" s="10">
        <v>0</v>
      </c>
      <c r="BT386" s="10">
        <v>0</v>
      </c>
      <c r="BU386" s="10">
        <v>0</v>
      </c>
      <c r="BV386" s="10">
        <v>0</v>
      </c>
      <c r="BW386" s="10">
        <v>0</v>
      </c>
      <c r="BX386" s="10">
        <v>0</v>
      </c>
      <c r="BY386" s="10">
        <v>0</v>
      </c>
      <c r="BZ386" s="10">
        <v>0</v>
      </c>
      <c r="CA386" s="10">
        <v>0</v>
      </c>
      <c r="CB386" s="10">
        <v>0</v>
      </c>
      <c r="CC386" s="10">
        <v>0</v>
      </c>
      <c r="CD386" s="10">
        <v>0</v>
      </c>
      <c r="CE386" s="10">
        <v>0</v>
      </c>
      <c r="CF386" s="10">
        <v>0</v>
      </c>
      <c r="CG386" s="10">
        <v>0</v>
      </c>
      <c r="CH386" s="10">
        <v>0</v>
      </c>
      <c r="CI386" s="10">
        <v>0</v>
      </c>
      <c r="CJ386" s="10">
        <v>0</v>
      </c>
      <c r="CK386" s="10">
        <v>0</v>
      </c>
      <c r="CL386" s="10">
        <v>0</v>
      </c>
      <c r="CM386" s="10">
        <v>0</v>
      </c>
      <c r="CN386" s="10">
        <v>0</v>
      </c>
      <c r="CO386" s="10">
        <v>0</v>
      </c>
      <c r="CP386" s="10">
        <v>0</v>
      </c>
      <c r="CQ386" s="10">
        <v>0</v>
      </c>
      <c r="CR386" s="10">
        <v>0</v>
      </c>
      <c r="CS386" s="10">
        <v>0</v>
      </c>
      <c r="CT386" s="10">
        <v>0</v>
      </c>
      <c r="CU386" s="10">
        <v>0</v>
      </c>
      <c r="CV386" s="10">
        <v>0</v>
      </c>
      <c r="CW386" s="10">
        <v>0</v>
      </c>
      <c r="CX386" s="10">
        <v>0</v>
      </c>
      <c r="CY386" s="10">
        <v>0</v>
      </c>
      <c r="CZ386" s="10">
        <v>0</v>
      </c>
      <c r="DA386" s="10">
        <v>0</v>
      </c>
      <c r="DB386" s="10">
        <v>0</v>
      </c>
      <c r="DC386" s="10">
        <v>0</v>
      </c>
      <c r="DD386" s="10">
        <v>0</v>
      </c>
      <c r="DE386" s="10">
        <v>0</v>
      </c>
      <c r="DF386" s="10">
        <v>0</v>
      </c>
      <c r="DG386" s="10">
        <v>0</v>
      </c>
      <c r="DH386" s="10">
        <v>0</v>
      </c>
      <c r="DI386" s="10">
        <v>0</v>
      </c>
      <c r="DJ386" s="10">
        <v>0</v>
      </c>
      <c r="DK386" s="10">
        <v>0</v>
      </c>
      <c r="DL386" s="10">
        <v>0</v>
      </c>
      <c r="DM386" s="10">
        <v>0</v>
      </c>
      <c r="DN386" s="10">
        <v>0</v>
      </c>
      <c r="DO386" s="10">
        <v>0</v>
      </c>
      <c r="DP386" s="10">
        <v>0</v>
      </c>
      <c r="DQ386" s="10">
        <v>0</v>
      </c>
      <c r="DR386" s="10">
        <v>0</v>
      </c>
      <c r="DS386" s="10">
        <v>0</v>
      </c>
      <c r="DT386" s="10">
        <v>0</v>
      </c>
      <c r="DU386" s="10">
        <v>0</v>
      </c>
      <c r="DV386" s="10">
        <v>0</v>
      </c>
      <c r="DW386" s="10">
        <v>0</v>
      </c>
      <c r="DX386" s="10">
        <v>0</v>
      </c>
      <c r="DY386" s="10">
        <v>0</v>
      </c>
      <c r="DZ386" s="10">
        <v>0</v>
      </c>
      <c r="EA386" s="10">
        <v>0</v>
      </c>
      <c r="EB386" s="10">
        <v>0</v>
      </c>
      <c r="EC386" s="10">
        <v>0</v>
      </c>
      <c r="ED386" s="10">
        <v>0</v>
      </c>
      <c r="EE386" s="10">
        <v>0</v>
      </c>
      <c r="EF386" s="10">
        <v>0</v>
      </c>
      <c r="EG386" s="10">
        <v>0</v>
      </c>
      <c r="EH386" s="10">
        <v>0</v>
      </c>
      <c r="EI386" s="10">
        <v>0</v>
      </c>
      <c r="EJ386" s="10">
        <v>0</v>
      </c>
      <c r="EK386" s="10">
        <v>0</v>
      </c>
      <c r="EL386" s="10">
        <v>0</v>
      </c>
      <c r="EM386" s="10">
        <v>0</v>
      </c>
      <c r="EN386" s="10">
        <v>0</v>
      </c>
      <c r="EO386" s="10">
        <v>0</v>
      </c>
      <c r="EP386" s="10">
        <v>0</v>
      </c>
      <c r="EQ386" s="10">
        <v>0</v>
      </c>
      <c r="ER386" s="10">
        <v>0</v>
      </c>
      <c r="ES386" s="10">
        <v>0</v>
      </c>
      <c r="ET386" s="10">
        <v>0</v>
      </c>
      <c r="EU386" s="10">
        <v>0</v>
      </c>
      <c r="EV386" s="10">
        <v>0</v>
      </c>
      <c r="EW386" s="10">
        <v>0</v>
      </c>
      <c r="EX386" s="10">
        <v>0</v>
      </c>
      <c r="EY386" s="10">
        <v>0</v>
      </c>
      <c r="EZ386" s="10">
        <v>0</v>
      </c>
      <c r="FA386" s="10">
        <v>0</v>
      </c>
      <c r="FB386" s="10">
        <v>0</v>
      </c>
      <c r="FC386" s="10">
        <v>0</v>
      </c>
      <c r="FD386" s="10">
        <v>0</v>
      </c>
      <c r="FE386" s="10">
        <v>0</v>
      </c>
      <c r="FF386" s="10">
        <v>0</v>
      </c>
      <c r="FG386" s="10">
        <v>0</v>
      </c>
      <c r="FH386" s="10">
        <v>0</v>
      </c>
      <c r="FI386" s="10">
        <v>0</v>
      </c>
      <c r="FJ386" s="10">
        <v>0</v>
      </c>
    </row>
    <row r="387" spans="1:166" x14ac:dyDescent="0.35">
      <c r="A387" s="13" t="s">
        <v>145</v>
      </c>
      <c r="B387" s="10">
        <v>7.4240681994467497E-3</v>
      </c>
      <c r="C387" s="10">
        <v>8.1711677129253698E-3</v>
      </c>
      <c r="D387" s="10">
        <v>6.2092846094933801E-3</v>
      </c>
      <c r="E387" s="10">
        <v>1.15827845660496E-3</v>
      </c>
      <c r="F387" s="10">
        <v>8.1892277846898707E-3</v>
      </c>
      <c r="G387" s="10">
        <v>7.6358482811114204E-3</v>
      </c>
      <c r="H387" s="10">
        <v>6.8989856412690698E-3</v>
      </c>
      <c r="I387" s="10">
        <v>8.5020577434965702E-3</v>
      </c>
      <c r="J387" s="10">
        <v>1.31613217803634E-3</v>
      </c>
      <c r="K387" s="10">
        <v>1.95166631054697E-3</v>
      </c>
      <c r="L387" s="11">
        <v>2.6160268998489201E-2</v>
      </c>
      <c r="M387" s="12">
        <v>5.75259897233814E-3</v>
      </c>
      <c r="N387" s="11">
        <v>1.2747173843953701E-2</v>
      </c>
      <c r="O387" s="10">
        <v>0</v>
      </c>
      <c r="P387" s="10">
        <v>7.6090023089989897E-3</v>
      </c>
      <c r="Q387" s="10">
        <v>1.1410755992458501E-2</v>
      </c>
      <c r="R387" s="10">
        <v>1.3817123996284099E-2</v>
      </c>
      <c r="S387" s="10">
        <v>1.18034603835371E-2</v>
      </c>
      <c r="T387" s="10">
        <v>2.5314826973129802E-3</v>
      </c>
      <c r="U387" s="10">
        <v>0</v>
      </c>
      <c r="V387" s="10">
        <v>1.7070163073143799E-2</v>
      </c>
      <c r="W387" s="10">
        <v>8.3360013991892693E-3</v>
      </c>
      <c r="X387" s="10">
        <v>7.6543742913888603E-3</v>
      </c>
      <c r="Y387" s="10">
        <v>2.2638794863212501E-3</v>
      </c>
      <c r="Z387" s="10">
        <v>8.7789948931282103E-3</v>
      </c>
      <c r="AA387" s="10">
        <v>3.7655813441896998E-3</v>
      </c>
      <c r="AB387" s="10">
        <v>0</v>
      </c>
      <c r="AC387" s="10">
        <v>4.9980232194954703E-3</v>
      </c>
      <c r="AD387" s="10">
        <v>0</v>
      </c>
      <c r="AE387" s="10">
        <v>0</v>
      </c>
      <c r="AF387" s="11">
        <v>3.6934630111098002E-2</v>
      </c>
      <c r="AG387" s="12">
        <v>3.1461897218772799E-3</v>
      </c>
      <c r="AH387" s="11">
        <v>1.6397337820751201E-2</v>
      </c>
      <c r="AI387" s="12">
        <v>5.5209848135888097E-3</v>
      </c>
      <c r="AJ387" s="10">
        <v>7.5524077236327402E-3</v>
      </c>
      <c r="AK387" s="12">
        <v>2.8601515428289398E-3</v>
      </c>
      <c r="AL387" s="11">
        <v>1.7397760698088498E-2</v>
      </c>
      <c r="AM387" s="10">
        <v>1.13447606679023E-2</v>
      </c>
      <c r="AN387" s="11">
        <v>2.45702064996276E-2</v>
      </c>
      <c r="AO387" s="10">
        <v>1.18635289543811E-2</v>
      </c>
      <c r="AP387" s="11">
        <v>5.4346731595625003E-2</v>
      </c>
      <c r="AQ387" s="10">
        <v>1.04799634269701E-2</v>
      </c>
      <c r="AR387" s="10">
        <v>0</v>
      </c>
      <c r="AS387" s="11">
        <v>2.5645621832849599E-2</v>
      </c>
      <c r="AT387" s="11">
        <v>3.4954197817322001E-2</v>
      </c>
      <c r="AU387" s="10">
        <v>4.67549212999647E-3</v>
      </c>
      <c r="AV387" s="10">
        <v>1.6631653914443899E-2</v>
      </c>
      <c r="AW387" s="11">
        <v>2.6860601796198501E-2</v>
      </c>
      <c r="AX387" s="10">
        <v>0</v>
      </c>
      <c r="AY387" s="11">
        <v>3.6284325159077903E-2</v>
      </c>
      <c r="AZ387" s="11">
        <v>4.5208365847614999E-2</v>
      </c>
      <c r="BA387" s="10">
        <v>9.8501585856272805E-3</v>
      </c>
      <c r="BB387" s="10">
        <v>6.3018418061885099E-3</v>
      </c>
      <c r="BC387" s="10">
        <v>8.3985490406903208E-3</v>
      </c>
      <c r="BD387" s="10">
        <v>9.1425139177212702E-3</v>
      </c>
      <c r="BE387" s="10">
        <v>7.3613534121851299E-3</v>
      </c>
      <c r="BF387" s="10">
        <v>3.5277388473820498E-3</v>
      </c>
      <c r="BG387" s="10">
        <v>8.6819766255953907E-3</v>
      </c>
      <c r="BH387" s="10">
        <v>8.1475592765333296E-3</v>
      </c>
      <c r="BI387" s="10">
        <v>4.6547726473049498E-3</v>
      </c>
      <c r="BJ387" s="10">
        <v>9.2771642603262303E-3</v>
      </c>
      <c r="BK387" s="10">
        <v>3.7746880888504999E-3</v>
      </c>
      <c r="BL387" s="10">
        <v>6.3981081757828297E-3</v>
      </c>
      <c r="BM387" s="10">
        <v>5.5208145506830597E-3</v>
      </c>
      <c r="BN387" s="10">
        <v>1.2244961456782199E-2</v>
      </c>
      <c r="BO387" s="10">
        <v>4.7524096278845403E-3</v>
      </c>
      <c r="BP387" s="10">
        <v>6.9717028625441097E-3</v>
      </c>
      <c r="BQ387" s="10">
        <v>8.5940235373391499E-3</v>
      </c>
      <c r="BR387" s="10">
        <v>7.7201965270497601E-3</v>
      </c>
      <c r="BS387" s="10">
        <v>8.3541513075835201E-3</v>
      </c>
      <c r="BT387" s="11">
        <v>1.6115868239050798E-2</v>
      </c>
      <c r="BU387" s="12">
        <v>1.47187934179072E-3</v>
      </c>
      <c r="BV387" s="10">
        <v>5.6923821832577199E-3</v>
      </c>
      <c r="BW387" s="10">
        <v>9.8015345377584703E-3</v>
      </c>
      <c r="BX387" s="12">
        <v>1.6527188634136701E-3</v>
      </c>
      <c r="BY387" s="10">
        <v>5.1340990190279602E-3</v>
      </c>
      <c r="BZ387" s="10">
        <v>4.7344379810190899E-3</v>
      </c>
      <c r="CA387" s="12">
        <v>0</v>
      </c>
      <c r="CB387" s="10">
        <v>5.27861818847349E-3</v>
      </c>
      <c r="CC387" s="10">
        <v>7.2853091882659803E-3</v>
      </c>
      <c r="CD387" s="10">
        <v>4.2818490834046104E-3</v>
      </c>
      <c r="CE387" s="10">
        <v>6.7990899155682197E-3</v>
      </c>
      <c r="CF387" s="10">
        <v>8.8077573086551703E-3</v>
      </c>
      <c r="CG387" s="10">
        <v>1.07023645115335E-2</v>
      </c>
      <c r="CH387" s="10">
        <v>7.9675818172068799E-3</v>
      </c>
      <c r="CI387" s="12">
        <v>2.6030569581830202E-3</v>
      </c>
      <c r="CJ387" s="10">
        <v>2.9045829285139898E-3</v>
      </c>
      <c r="CK387" s="10">
        <v>8.5479788883168293E-3</v>
      </c>
      <c r="CL387" s="10">
        <v>8.2993069420102001E-3</v>
      </c>
      <c r="CM387" s="10">
        <v>8.8134517069513706E-3</v>
      </c>
      <c r="CN387" s="10">
        <v>4.2960542467515702E-3</v>
      </c>
      <c r="CO387" s="10">
        <v>5.7729670769069196E-3</v>
      </c>
      <c r="CP387" s="10">
        <v>8.1487884950518091E-3</v>
      </c>
      <c r="CQ387" s="10">
        <v>1.1791140455333599E-2</v>
      </c>
      <c r="CR387" s="10">
        <v>5.1853317552014704E-3</v>
      </c>
      <c r="CS387" s="10">
        <v>5.2446804581856099E-3</v>
      </c>
      <c r="CT387" s="10">
        <v>8.7317836383214494E-3</v>
      </c>
      <c r="CU387" s="10">
        <v>6.54524395040227E-3</v>
      </c>
      <c r="CV387" s="10">
        <v>1.3821892807783299E-2</v>
      </c>
      <c r="CW387" s="11">
        <v>2.1309638639625199E-2</v>
      </c>
      <c r="CX387" s="11">
        <v>3.08981817910064E-2</v>
      </c>
      <c r="CY387" s="10">
        <v>1.9759282435882399E-3</v>
      </c>
      <c r="CZ387" s="10">
        <v>1.3092411123526799E-3</v>
      </c>
      <c r="DA387" s="10">
        <v>8.4764164971959793E-3</v>
      </c>
      <c r="DB387" s="10">
        <v>6.9093080876469403E-3</v>
      </c>
      <c r="DC387" s="10">
        <v>7.5472584162885603E-3</v>
      </c>
      <c r="DD387" s="10">
        <v>8.3020475816844002E-3</v>
      </c>
      <c r="DE387" s="10">
        <v>1.15210330425E-3</v>
      </c>
      <c r="DF387" s="10">
        <v>1.53602386955786E-2</v>
      </c>
      <c r="DG387" s="10">
        <v>1.8740889042435298E-2</v>
      </c>
      <c r="DH387" s="10">
        <v>0</v>
      </c>
      <c r="DI387" s="10">
        <v>2.5435391715761999E-3</v>
      </c>
      <c r="DJ387" s="10">
        <v>1.18080196509303E-2</v>
      </c>
      <c r="DK387" s="10">
        <v>1.3738216763418199E-2</v>
      </c>
      <c r="DL387" s="10">
        <v>1.14318337367181E-2</v>
      </c>
      <c r="DM387" s="10">
        <v>7.6934079247565502E-3</v>
      </c>
      <c r="DN387" s="10">
        <v>0</v>
      </c>
      <c r="DO387" s="11">
        <v>2.8405922119373799E-2</v>
      </c>
      <c r="DP387" s="11">
        <v>4.5315022865668401E-2</v>
      </c>
      <c r="DQ387" s="10">
        <v>0</v>
      </c>
      <c r="DR387" s="10">
        <v>0</v>
      </c>
      <c r="DS387" s="10">
        <v>4.9647980009284E-3</v>
      </c>
      <c r="DT387" s="10">
        <v>0</v>
      </c>
      <c r="DU387" s="10">
        <v>3.6713634765429002E-3</v>
      </c>
      <c r="DV387" s="10">
        <v>8.9226771863715592E-3</v>
      </c>
      <c r="DW387" s="10">
        <v>2.27386644403824E-3</v>
      </c>
      <c r="DX387" s="10">
        <v>2.2547788668489301E-3</v>
      </c>
      <c r="DY387" s="10">
        <v>4.8198079083436899E-3</v>
      </c>
      <c r="DZ387" s="10">
        <v>8.2121548491000708E-3</v>
      </c>
      <c r="EA387" s="10">
        <v>5.6654773258152302E-3</v>
      </c>
      <c r="EB387" s="10">
        <v>1.60873478322533E-3</v>
      </c>
      <c r="EC387" s="11">
        <v>2.6160268998489201E-2</v>
      </c>
      <c r="ED387" s="10">
        <v>0</v>
      </c>
      <c r="EE387" s="10">
        <v>5.08508188180365E-3</v>
      </c>
      <c r="EF387" s="10">
        <v>1.44957378482192E-2</v>
      </c>
      <c r="EG387" s="10">
        <v>7.8958139182566806E-3</v>
      </c>
      <c r="EH387" s="10">
        <v>0</v>
      </c>
      <c r="EI387" s="10">
        <v>1.7070163073143799E-2</v>
      </c>
      <c r="EJ387" s="10">
        <v>0</v>
      </c>
      <c r="EK387" s="10">
        <v>4.5660385675441199E-3</v>
      </c>
      <c r="EL387" s="10">
        <v>2.1931804898188E-3</v>
      </c>
      <c r="EM387" s="10">
        <v>3.0686914797775199E-3</v>
      </c>
      <c r="EN387" s="10">
        <v>0</v>
      </c>
      <c r="EO387" s="11">
        <v>3.6934630111098002E-2</v>
      </c>
      <c r="EP387" s="11">
        <v>2.1309638639625199E-2</v>
      </c>
      <c r="EQ387" s="11">
        <v>1.54830711636984E-2</v>
      </c>
      <c r="ER387" s="12">
        <v>1.2744898739588601E-3</v>
      </c>
      <c r="ES387" s="10">
        <v>9.8309974625734198E-3</v>
      </c>
      <c r="ET387" s="10">
        <v>5.9690577993989202E-3</v>
      </c>
      <c r="EU387" s="10">
        <v>7.3173460547288896E-3</v>
      </c>
      <c r="EV387" s="10">
        <v>1.15210330425E-3</v>
      </c>
      <c r="EW387" s="10">
        <v>1.53602386955786E-2</v>
      </c>
      <c r="EX387" s="10">
        <v>9.3808655320338705E-3</v>
      </c>
      <c r="EY387" s="10">
        <v>0</v>
      </c>
      <c r="EZ387" s="11">
        <v>1.5769259878156801E-2</v>
      </c>
      <c r="FA387" s="10">
        <v>9.5476837509180894E-3</v>
      </c>
      <c r="FB387" s="10">
        <v>6.6708518447472897E-3</v>
      </c>
      <c r="FC387" s="10">
        <v>0</v>
      </c>
      <c r="FD387" s="11">
        <v>2.8405922119373799E-2</v>
      </c>
      <c r="FE387" s="11">
        <v>2.2683535914171198E-2</v>
      </c>
      <c r="FF387" s="10">
        <v>0</v>
      </c>
      <c r="FG387" s="10">
        <v>3.3937770971736499E-3</v>
      </c>
      <c r="FH387" s="10">
        <v>2.3566680039741801E-3</v>
      </c>
      <c r="FI387" s="10">
        <v>7.9810012063497807E-3</v>
      </c>
      <c r="FJ387" s="10">
        <v>2.27386644403824E-3</v>
      </c>
    </row>
    <row r="388" spans="1:166" x14ac:dyDescent="0.35">
      <c r="A388" s="13" t="s">
        <v>146</v>
      </c>
      <c r="B388" s="10">
        <v>7.2137723717780003E-2</v>
      </c>
      <c r="C388" s="11">
        <v>8.56874008878767E-2</v>
      </c>
      <c r="D388" s="12">
        <v>5.8438019837345E-2</v>
      </c>
      <c r="E388" s="11">
        <v>0.160457219029566</v>
      </c>
      <c r="F388" s="10">
        <v>9.1143277046990295E-2</v>
      </c>
      <c r="G388" s="10">
        <v>6.4995462162487805E-2</v>
      </c>
      <c r="H388" s="10">
        <v>6.3571921507403803E-2</v>
      </c>
      <c r="I388" s="10">
        <v>8.4437328874046397E-2</v>
      </c>
      <c r="J388" s="12">
        <v>3.4681606900716602E-2</v>
      </c>
      <c r="K388" s="12">
        <v>3.9540277283192399E-2</v>
      </c>
      <c r="L388" s="10">
        <v>7.5442663465815199E-2</v>
      </c>
      <c r="M388" s="11">
        <v>7.7346164064617404E-2</v>
      </c>
      <c r="N388" s="12">
        <v>5.5550473555067099E-2</v>
      </c>
      <c r="O388" s="11">
        <v>0.18549619107896201</v>
      </c>
      <c r="P388" s="11">
        <v>0.119268823438356</v>
      </c>
      <c r="Q388" s="10">
        <v>8.0160684773250002E-2</v>
      </c>
      <c r="R388" s="10">
        <v>7.9340859807959699E-2</v>
      </c>
      <c r="S388" s="11">
        <v>0.114234169384943</v>
      </c>
      <c r="T388" s="12">
        <v>3.0062389844567598E-2</v>
      </c>
      <c r="U388" s="10">
        <v>4.3781136338778899E-2</v>
      </c>
      <c r="V388" s="10">
        <v>8.0912521762264905E-2</v>
      </c>
      <c r="W388" s="11">
        <v>9.3743017904071496E-2</v>
      </c>
      <c r="X388" s="10">
        <v>6.04310957311609E-2</v>
      </c>
      <c r="Y388" s="11">
        <v>0.136556996140166</v>
      </c>
      <c r="Z388" s="10">
        <v>6.4347054705666595E-2</v>
      </c>
      <c r="AA388" s="10">
        <v>4.9447145713568397E-2</v>
      </c>
      <c r="AB388" s="10">
        <v>4.79399462420683E-2</v>
      </c>
      <c r="AC388" s="10">
        <v>5.2842060290026402E-2</v>
      </c>
      <c r="AD388" s="12">
        <v>4.0394485315593698E-2</v>
      </c>
      <c r="AE388" s="12">
        <v>3.3384547690088598E-2</v>
      </c>
      <c r="AF388" s="10">
        <v>7.1856353933442904E-2</v>
      </c>
      <c r="AG388" s="12">
        <v>6.0835355996169398E-2</v>
      </c>
      <c r="AH388" s="10">
        <v>5.0464323544056298E-2</v>
      </c>
      <c r="AI388" s="10">
        <v>7.4171984825373002E-2</v>
      </c>
      <c r="AJ388" s="11">
        <v>8.8299302696664403E-2</v>
      </c>
      <c r="AK388" s="12">
        <v>5.9692331024173401E-2</v>
      </c>
      <c r="AL388" s="10">
        <v>6.1476554112785201E-2</v>
      </c>
      <c r="AM388" s="10">
        <v>7.2291070609742505E-2</v>
      </c>
      <c r="AN388" s="10">
        <v>5.1561520973650701E-2</v>
      </c>
      <c r="AO388" s="11">
        <v>0.17074093973559801</v>
      </c>
      <c r="AP388" s="10">
        <v>6.3773424373412296E-2</v>
      </c>
      <c r="AQ388" s="12">
        <v>1.10008477265752E-2</v>
      </c>
      <c r="AR388" s="12">
        <v>3.5288557309587597E-2</v>
      </c>
      <c r="AS388" s="10">
        <v>7.3958490924499798E-2</v>
      </c>
      <c r="AT388" s="11">
        <v>0.112601455827625</v>
      </c>
      <c r="AU388" s="12">
        <v>2.4452928368481199E-2</v>
      </c>
      <c r="AV388" s="10">
        <v>7.8833989665399395E-2</v>
      </c>
      <c r="AW388" s="11">
        <v>0.120175993209039</v>
      </c>
      <c r="AX388" s="10">
        <v>3.7278918706528497E-2</v>
      </c>
      <c r="AY388" s="10">
        <v>7.0591185102552606E-2</v>
      </c>
      <c r="AZ388" s="10">
        <v>0.108258851878483</v>
      </c>
      <c r="BA388" s="12">
        <v>1.1122477285559099E-2</v>
      </c>
      <c r="BB388" s="11">
        <v>8.8764283813212802E-2</v>
      </c>
      <c r="BC388" s="12">
        <v>5.7700116149362303E-2</v>
      </c>
      <c r="BD388" s="11">
        <v>0.10839916957606301</v>
      </c>
      <c r="BE388" s="10">
        <v>6.6752529893386495E-2</v>
      </c>
      <c r="BF388" s="10">
        <v>6.9381874254423007E-2</v>
      </c>
      <c r="BG388" s="12">
        <v>4.8346533865021302E-2</v>
      </c>
      <c r="BH388" s="12">
        <v>5.9796133659597399E-2</v>
      </c>
      <c r="BI388" s="11">
        <v>0.119377436185434</v>
      </c>
      <c r="BJ388" s="10">
        <v>7.0652993608317297E-2</v>
      </c>
      <c r="BK388" s="11">
        <v>0.14545111843288799</v>
      </c>
      <c r="BL388" s="12">
        <v>4.8714171871421803E-2</v>
      </c>
      <c r="BM388" s="10">
        <v>9.3892165273300104E-2</v>
      </c>
      <c r="BN388" s="12">
        <v>5.18711543990059E-2</v>
      </c>
      <c r="BO388" s="10">
        <v>7.0234756669810799E-2</v>
      </c>
      <c r="BP388" s="11">
        <v>0.11621774660022401</v>
      </c>
      <c r="BQ388" s="10">
        <v>5.47628266956161E-2</v>
      </c>
      <c r="BR388" s="11">
        <v>8.8836913053477504E-2</v>
      </c>
      <c r="BS388" s="11">
        <v>0.136765450674915</v>
      </c>
      <c r="BT388" s="10">
        <v>4.9249738591997098E-2</v>
      </c>
      <c r="BU388" s="12">
        <v>4.9816784575862798E-2</v>
      </c>
      <c r="BV388" s="10">
        <v>9.6556048036212497E-2</v>
      </c>
      <c r="BW388" s="10">
        <v>6.4065997382112105E-2</v>
      </c>
      <c r="BX388" s="10">
        <v>7.6434206321624606E-2</v>
      </c>
      <c r="BY388" s="12">
        <v>5.3335029426714198E-2</v>
      </c>
      <c r="BZ388" s="10">
        <v>7.9370277494104094E-2</v>
      </c>
      <c r="CA388" s="10">
        <v>7.3997520240872097E-2</v>
      </c>
      <c r="CB388" s="12">
        <v>5.8779906074076599E-2</v>
      </c>
      <c r="CC388" s="11">
        <v>8.5256065841857298E-2</v>
      </c>
      <c r="CD388" s="10">
        <v>6.4562553642718498E-2</v>
      </c>
      <c r="CE388" s="10">
        <v>8.4290066555222698E-2</v>
      </c>
      <c r="CF388" s="10">
        <v>7.4465926308922098E-2</v>
      </c>
      <c r="CG388" s="10">
        <v>5.6859020883870001E-2</v>
      </c>
      <c r="CH388" s="10">
        <v>7.7504858506795504E-2</v>
      </c>
      <c r="CI388" s="12">
        <v>6.13607298869236E-2</v>
      </c>
      <c r="CJ388" s="12">
        <v>4.97836464766995E-2</v>
      </c>
      <c r="CK388" s="10">
        <v>6.7418751844571898E-2</v>
      </c>
      <c r="CL388" s="10">
        <v>6.8975028686769704E-2</v>
      </c>
      <c r="CM388" s="10">
        <v>6.5757329211218393E-2</v>
      </c>
      <c r="CN388" s="10">
        <v>8.5271338343877498E-2</v>
      </c>
      <c r="CO388" s="10">
        <v>7.6602772074406494E-2</v>
      </c>
      <c r="CP388" s="10">
        <v>6.6912412705111293E-2</v>
      </c>
      <c r="CQ388" s="10">
        <v>7.23885337197398E-2</v>
      </c>
      <c r="CR388" s="12">
        <v>4.7740923960018201E-2</v>
      </c>
      <c r="CS388" s="11">
        <v>8.3367941560709202E-2</v>
      </c>
      <c r="CT388" s="10">
        <v>6.51644268732538E-2</v>
      </c>
      <c r="CU388" s="10">
        <v>7.6937474883611606E-2</v>
      </c>
      <c r="CV388" s="10">
        <v>7.0290764312449405E-2</v>
      </c>
      <c r="CW388" s="11">
        <v>0.12961847742723601</v>
      </c>
      <c r="CX388" s="12">
        <v>2.25257716346755E-2</v>
      </c>
      <c r="CY388" s="12">
        <v>4.0031818052581998E-2</v>
      </c>
      <c r="CZ388" s="12">
        <v>3.3522830565304099E-2</v>
      </c>
      <c r="DA388" s="10">
        <v>8.5171973257006497E-2</v>
      </c>
      <c r="DB388" s="10">
        <v>6.3667039512429496E-2</v>
      </c>
      <c r="DC388" s="10">
        <v>6.3376118643610896E-2</v>
      </c>
      <c r="DD388" s="10">
        <v>9.3516846895824304E-2</v>
      </c>
      <c r="DE388" s="11">
        <v>0.15960177035199699</v>
      </c>
      <c r="DF388" s="11">
        <v>0.13480514356814899</v>
      </c>
      <c r="DG388" s="10">
        <v>2.8255337628487399E-2</v>
      </c>
      <c r="DH388" s="10">
        <v>4.3781136338778899E-2</v>
      </c>
      <c r="DI388" s="12">
        <v>3.0205565395337301E-2</v>
      </c>
      <c r="DJ388" s="11">
        <v>0.11427829408284899</v>
      </c>
      <c r="DK388" s="10">
        <v>7.8887757722291896E-2</v>
      </c>
      <c r="DL388" s="10">
        <v>7.8576264736883297E-2</v>
      </c>
      <c r="DM388" s="11">
        <v>0.122916849283531</v>
      </c>
      <c r="DN388" s="11">
        <v>0.182651127517302</v>
      </c>
      <c r="DO388" s="11">
        <v>0.12765375022012501</v>
      </c>
      <c r="DP388" s="12">
        <v>1.7029280944364601E-2</v>
      </c>
      <c r="DQ388" s="12">
        <v>3.4271896752897602E-2</v>
      </c>
      <c r="DR388" s="12">
        <v>3.7694118933082998E-2</v>
      </c>
      <c r="DS388" s="10">
        <v>5.4536593923278601E-2</v>
      </c>
      <c r="DT388" s="10">
        <v>4.8362077736333102E-2</v>
      </c>
      <c r="DU388" s="10">
        <v>4.82099384394402E-2</v>
      </c>
      <c r="DV388" s="10">
        <v>6.5400197177682695E-2</v>
      </c>
      <c r="DW388" s="11">
        <v>0.13715940848351399</v>
      </c>
      <c r="DX388" s="10">
        <v>0.106400304962509</v>
      </c>
      <c r="DY388" s="11">
        <v>0.10718093199772501</v>
      </c>
      <c r="DZ388" s="10">
        <v>6.7034508207559906E-2</v>
      </c>
      <c r="EA388" s="10">
        <v>6.17410294151974E-2</v>
      </c>
      <c r="EB388" s="12">
        <v>3.7674070394356898E-2</v>
      </c>
      <c r="EC388" s="10">
        <v>7.5442663465815199E-2</v>
      </c>
      <c r="ED388" s="11">
        <v>0.14999404030069699</v>
      </c>
      <c r="EE388" s="11">
        <v>0.12068557156045</v>
      </c>
      <c r="EF388" s="10">
        <v>8.9435449248928198E-2</v>
      </c>
      <c r="EG388" s="10">
        <v>7.4235517936539402E-2</v>
      </c>
      <c r="EH388" s="12">
        <v>3.8355380432353398E-2</v>
      </c>
      <c r="EI388" s="10">
        <v>8.0912521762264905E-2</v>
      </c>
      <c r="EJ388" s="10">
        <v>0</v>
      </c>
      <c r="EK388" s="10">
        <v>9.3135590848921104E-2</v>
      </c>
      <c r="EL388" s="12">
        <v>4.5622175009627702E-2</v>
      </c>
      <c r="EM388" s="12">
        <v>4.7592625773075298E-2</v>
      </c>
      <c r="EN388" s="12">
        <v>3.5747936106298797E-2</v>
      </c>
      <c r="EO388" s="10">
        <v>7.1856353933442904E-2</v>
      </c>
      <c r="EP388" s="11">
        <v>0.12961847742723601</v>
      </c>
      <c r="EQ388" s="12">
        <v>2.81241261042212E-2</v>
      </c>
      <c r="ER388" s="12">
        <v>3.9189728933985299E-2</v>
      </c>
      <c r="ES388" s="10">
        <v>7.1193940957114496E-2</v>
      </c>
      <c r="ET388" s="10">
        <v>6.6483227814672502E-2</v>
      </c>
      <c r="EU388" s="10">
        <v>8.8800686856930502E-2</v>
      </c>
      <c r="EV388" s="11">
        <v>0.15960177035199699</v>
      </c>
      <c r="EW388" s="11">
        <v>0.13480514356814899</v>
      </c>
      <c r="EX388" s="10">
        <v>4.1716607753727E-2</v>
      </c>
      <c r="EY388" s="12">
        <v>3.6971383302405E-2</v>
      </c>
      <c r="EZ388" s="10">
        <v>8.7304057479504302E-2</v>
      </c>
      <c r="FA388" s="10">
        <v>8.3700451318927893E-2</v>
      </c>
      <c r="FB388" s="11">
        <v>0.116909073237805</v>
      </c>
      <c r="FC388" s="11">
        <v>0.182651127517302</v>
      </c>
      <c r="FD388" s="11">
        <v>0.12765375022012501</v>
      </c>
      <c r="FE388" s="12">
        <v>1.41340928394907E-2</v>
      </c>
      <c r="FF388" s="12">
        <v>4.0512099893006297E-2</v>
      </c>
      <c r="FG388" s="10">
        <v>5.3983379380408897E-2</v>
      </c>
      <c r="FH388" s="10">
        <v>4.9152226035117201E-2</v>
      </c>
      <c r="FI388" s="10">
        <v>6.1108920553307397E-2</v>
      </c>
      <c r="FJ388" s="11">
        <v>0.13715940848351399</v>
      </c>
    </row>
    <row r="389" spans="1:166" x14ac:dyDescent="0.35">
      <c r="A389" s="13" t="s">
        <v>112</v>
      </c>
      <c r="B389" s="10">
        <v>2.1296126233120698E-3</v>
      </c>
      <c r="C389" s="10">
        <v>2.4816971653731498E-3</v>
      </c>
      <c r="D389" s="10">
        <v>1.79025288137343E-3</v>
      </c>
      <c r="E389" s="10">
        <v>2.0689228903905798E-3</v>
      </c>
      <c r="F389" s="11">
        <v>9.0093858699572503E-3</v>
      </c>
      <c r="G389" s="10">
        <v>0</v>
      </c>
      <c r="H389" s="10">
        <v>1.7597006329149901E-3</v>
      </c>
      <c r="I389" s="10">
        <v>0</v>
      </c>
      <c r="J389" s="10">
        <v>3.8688870685300498E-3</v>
      </c>
      <c r="K389" s="10">
        <v>0</v>
      </c>
      <c r="L389" s="10">
        <v>1.67976713602543E-3</v>
      </c>
      <c r="M389" s="10">
        <v>2.5631066423102201E-3</v>
      </c>
      <c r="N389" s="10">
        <v>7.49070031223394E-4</v>
      </c>
      <c r="O389" s="10">
        <v>4.2364216063887202E-3</v>
      </c>
      <c r="P389" s="11">
        <v>1.64159143440844E-2</v>
      </c>
      <c r="Q389" s="10">
        <v>0</v>
      </c>
      <c r="R389" s="10">
        <v>3.5242864829116401E-3</v>
      </c>
      <c r="S389" s="10">
        <v>0</v>
      </c>
      <c r="T389" s="10">
        <v>0</v>
      </c>
      <c r="U389" s="10">
        <v>0</v>
      </c>
      <c r="V389" s="10">
        <v>0</v>
      </c>
      <c r="W389" s="10">
        <v>3.2732461188076998E-3</v>
      </c>
      <c r="X389" s="10">
        <v>0</v>
      </c>
      <c r="Y389" s="10">
        <v>0</v>
      </c>
      <c r="Z389" s="10">
        <v>2.1985400297815901E-3</v>
      </c>
      <c r="AA389" s="10">
        <v>0</v>
      </c>
      <c r="AB389" s="10">
        <v>0</v>
      </c>
      <c r="AC389" s="10">
        <v>0</v>
      </c>
      <c r="AD389" s="11">
        <v>8.2029025428676603E-3</v>
      </c>
      <c r="AE389" s="10">
        <v>0</v>
      </c>
      <c r="AF389" s="10">
        <v>3.57054986572949E-3</v>
      </c>
      <c r="AG389" s="10">
        <v>1.85191345464697E-3</v>
      </c>
      <c r="AH389" s="10">
        <v>1.5851657963839201E-3</v>
      </c>
      <c r="AI389" s="10">
        <v>2.32280646089152E-3</v>
      </c>
      <c r="AJ389" s="10">
        <v>2.9655572360434601E-3</v>
      </c>
      <c r="AK389" s="10">
        <v>1.6835453652596899E-3</v>
      </c>
      <c r="AL389" s="10">
        <v>1.1171210304745599E-3</v>
      </c>
      <c r="AM389" s="10">
        <v>0</v>
      </c>
      <c r="AN389" s="10">
        <v>2.3752545308916E-3</v>
      </c>
      <c r="AO389" s="10">
        <v>0</v>
      </c>
      <c r="AP389" s="10">
        <v>4.8893225631514497E-3</v>
      </c>
      <c r="AQ389" s="10">
        <v>0</v>
      </c>
      <c r="AR389" s="10">
        <v>0</v>
      </c>
      <c r="AS389" s="10">
        <v>1.64672132156764E-3</v>
      </c>
      <c r="AT389" s="10">
        <v>2.6574674518589801E-3</v>
      </c>
      <c r="AU389" s="10">
        <v>0</v>
      </c>
      <c r="AV389" s="10">
        <v>0</v>
      </c>
      <c r="AW389" s="10">
        <v>0</v>
      </c>
      <c r="AX389" s="10">
        <v>0</v>
      </c>
      <c r="AY389" s="10">
        <v>3.5076834920272498E-3</v>
      </c>
      <c r="AZ389" s="10">
        <v>5.7054666189885602E-3</v>
      </c>
      <c r="BA389" s="10">
        <v>0</v>
      </c>
      <c r="BB389" s="10">
        <v>2.9576296274174399E-3</v>
      </c>
      <c r="BC389" s="10">
        <v>1.41060733919837E-3</v>
      </c>
      <c r="BD389" s="11">
        <v>5.4584130875721696E-3</v>
      </c>
      <c r="BE389" s="10">
        <v>0</v>
      </c>
      <c r="BF389" s="10">
        <v>5.1016401636053003E-4</v>
      </c>
      <c r="BG389" s="10">
        <v>2.9706412831459498E-3</v>
      </c>
      <c r="BH389" s="12">
        <v>1.2589320418667799E-3</v>
      </c>
      <c r="BI389" s="11">
        <v>5.4623031538467001E-3</v>
      </c>
      <c r="BJ389" s="10">
        <v>6.0176308980875804E-4</v>
      </c>
      <c r="BK389" s="11">
        <v>9.9546787739016492E-3</v>
      </c>
      <c r="BL389" s="10">
        <v>1.9693862027797301E-3</v>
      </c>
      <c r="BM389" s="10">
        <v>1.13711444771821E-3</v>
      </c>
      <c r="BN389" s="10">
        <v>7.8625658773572396E-4</v>
      </c>
      <c r="BO389" s="10">
        <v>1.1374833390937701E-3</v>
      </c>
      <c r="BP389" s="11">
        <v>5.1927837239478499E-3</v>
      </c>
      <c r="BQ389" s="10">
        <v>0</v>
      </c>
      <c r="BR389" s="10">
        <v>1.2848757407164699E-3</v>
      </c>
      <c r="BS389" s="11">
        <v>9.4774262775894295E-3</v>
      </c>
      <c r="BT389" s="10">
        <v>1.5579555285641501E-3</v>
      </c>
      <c r="BU389" s="10">
        <v>9.7777865874533096E-4</v>
      </c>
      <c r="BV389" s="10">
        <v>1.17245199292471E-3</v>
      </c>
      <c r="BW389" s="10">
        <v>2.9230823983809099E-3</v>
      </c>
      <c r="BX389" s="10">
        <v>0</v>
      </c>
      <c r="BY389" s="10">
        <v>1.2430806248920801E-3</v>
      </c>
      <c r="BZ389" s="10">
        <v>1.12388859895165E-3</v>
      </c>
      <c r="CA389" s="10">
        <v>3.9567198569489702E-3</v>
      </c>
      <c r="CB389" s="10">
        <v>1.2991338127072401E-3</v>
      </c>
      <c r="CC389" s="10">
        <v>2.4039606368736E-3</v>
      </c>
      <c r="CD389" s="10">
        <v>1.55354552464445E-3</v>
      </c>
      <c r="CE389" s="11">
        <v>5.3038942632215504E-3</v>
      </c>
      <c r="CF389" s="10">
        <v>9.6659541296313797E-4</v>
      </c>
      <c r="CG389" s="10">
        <v>0</v>
      </c>
      <c r="CH389" s="10">
        <v>2.6760275198729898E-3</v>
      </c>
      <c r="CI389" s="10">
        <v>1.4285531841386899E-3</v>
      </c>
      <c r="CJ389" s="10">
        <v>5.1585080179187203E-4</v>
      </c>
      <c r="CK389" s="10">
        <v>1.6549087826795801E-3</v>
      </c>
      <c r="CL389" s="10">
        <v>8.8683887852128896E-4</v>
      </c>
      <c r="CM389" s="10">
        <v>2.4748713292944398E-3</v>
      </c>
      <c r="CN389" s="10">
        <v>3.4507854278783101E-3</v>
      </c>
      <c r="CO389" s="10">
        <v>1.9841267980332698E-3</v>
      </c>
      <c r="CP389" s="10">
        <v>1.45275004318565E-3</v>
      </c>
      <c r="CQ389" s="10">
        <v>5.2501856588878897E-3</v>
      </c>
      <c r="CR389" s="10">
        <v>1.35996452375956E-3</v>
      </c>
      <c r="CS389" s="10">
        <v>2.6502153325541301E-3</v>
      </c>
      <c r="CT389" s="10">
        <v>3.0810402736455699E-3</v>
      </c>
      <c r="CU389" s="10">
        <v>1.4869012435954399E-3</v>
      </c>
      <c r="CV389" s="10">
        <v>0</v>
      </c>
      <c r="CW389" s="10">
        <v>3.3994968614638799E-3</v>
      </c>
      <c r="CX389" s="10">
        <v>0</v>
      </c>
      <c r="CY389" s="10">
        <v>0</v>
      </c>
      <c r="CZ389" s="10">
        <v>3.84863017081353E-3</v>
      </c>
      <c r="DA389" s="10">
        <v>0</v>
      </c>
      <c r="DB389" s="10">
        <v>1.76233354394987E-3</v>
      </c>
      <c r="DC389" s="10">
        <v>0</v>
      </c>
      <c r="DD389" s="11">
        <v>9.13350466499116E-3</v>
      </c>
      <c r="DE389" s="10">
        <v>2.0578928017396499E-3</v>
      </c>
      <c r="DF389" s="10">
        <v>0</v>
      </c>
      <c r="DG389" s="10">
        <v>0</v>
      </c>
      <c r="DH389" s="10">
        <v>0</v>
      </c>
      <c r="DI389" s="10">
        <v>0</v>
      </c>
      <c r="DJ389" s="10">
        <v>0</v>
      </c>
      <c r="DK389" s="10">
        <v>3.5041598853456E-3</v>
      </c>
      <c r="DL389" s="10">
        <v>0</v>
      </c>
      <c r="DM389" s="11">
        <v>1.6598013823381101E-2</v>
      </c>
      <c r="DN389" s="10">
        <v>4.1714451307313999E-3</v>
      </c>
      <c r="DO389" s="10">
        <v>7.2042909165996403E-3</v>
      </c>
      <c r="DP389" s="10">
        <v>0</v>
      </c>
      <c r="DQ389" s="10">
        <v>0</v>
      </c>
      <c r="DR389" s="11">
        <v>8.0706677975551592E-3</v>
      </c>
      <c r="DS389" s="10">
        <v>0</v>
      </c>
      <c r="DT389" s="10">
        <v>0</v>
      </c>
      <c r="DU389" s="10">
        <v>0</v>
      </c>
      <c r="DV389" s="10">
        <v>2.23452265388741E-3</v>
      </c>
      <c r="DW389" s="10">
        <v>0</v>
      </c>
      <c r="DX389" s="10">
        <v>0</v>
      </c>
      <c r="DY389" s="11">
        <v>5.3579750077106698E-3</v>
      </c>
      <c r="DZ389" s="10">
        <v>1.1044298080219101E-3</v>
      </c>
      <c r="EA389" s="10">
        <v>2.2520697255995E-3</v>
      </c>
      <c r="EB389" s="10">
        <v>0</v>
      </c>
      <c r="EC389" s="10">
        <v>1.67976713602543E-3</v>
      </c>
      <c r="ED389" s="10">
        <v>0</v>
      </c>
      <c r="EE389" s="11">
        <v>9.5220164511554302E-3</v>
      </c>
      <c r="EF389" s="10">
        <v>2.2569100320825502E-3</v>
      </c>
      <c r="EG389" s="10">
        <v>0</v>
      </c>
      <c r="EH389" s="10">
        <v>0</v>
      </c>
      <c r="EI389" s="10">
        <v>0</v>
      </c>
      <c r="EJ389" s="10">
        <v>0</v>
      </c>
      <c r="EK389" s="10">
        <v>1.1434815363806699E-3</v>
      </c>
      <c r="EL389" s="10">
        <v>0</v>
      </c>
      <c r="EM389" s="10">
        <v>4.9801763116235701E-3</v>
      </c>
      <c r="EN389" s="10">
        <v>0</v>
      </c>
      <c r="EO389" s="10">
        <v>3.57054986572949E-3</v>
      </c>
      <c r="EP389" s="10">
        <v>3.3994968614638799E-3</v>
      </c>
      <c r="EQ389" s="10">
        <v>0</v>
      </c>
      <c r="ER389" s="10">
        <v>2.84090957949062E-3</v>
      </c>
      <c r="ES389" s="10">
        <v>1.1076362793952701E-3</v>
      </c>
      <c r="ET389" s="10">
        <v>0</v>
      </c>
      <c r="EU389" s="11">
        <v>8.0501844477096195E-3</v>
      </c>
      <c r="EV389" s="10">
        <v>2.0578928017396499E-3</v>
      </c>
      <c r="EW389" s="10">
        <v>0</v>
      </c>
      <c r="EX389" s="10">
        <v>0</v>
      </c>
      <c r="EY389" s="10">
        <v>0</v>
      </c>
      <c r="EZ389" s="10">
        <v>2.1263810324461401E-3</v>
      </c>
      <c r="FA389" s="10">
        <v>0</v>
      </c>
      <c r="FB389" s="11">
        <v>1.4391917368185901E-2</v>
      </c>
      <c r="FC389" s="10">
        <v>4.1714451307313999E-3</v>
      </c>
      <c r="FD389" s="10">
        <v>7.2042909165996403E-3</v>
      </c>
      <c r="FE389" s="10">
        <v>0</v>
      </c>
      <c r="FF389" s="10">
        <v>5.82245113837054E-3</v>
      </c>
      <c r="FG389" s="10">
        <v>0</v>
      </c>
      <c r="FH389" s="10">
        <v>0</v>
      </c>
      <c r="FI389" s="10">
        <v>1.9986969856457901E-3</v>
      </c>
      <c r="FJ389" s="10">
        <v>0</v>
      </c>
    </row>
    <row r="390" spans="1:166" x14ac:dyDescent="0.35">
      <c r="A390" s="13" t="s">
        <v>365</v>
      </c>
      <c r="B390" s="10">
        <v>0.825501509226927</v>
      </c>
      <c r="C390" s="12">
        <v>0.80485850233064304</v>
      </c>
      <c r="D390" s="11">
        <v>0.84635317790562803</v>
      </c>
      <c r="E390" s="12">
        <v>0.54261594049881201</v>
      </c>
      <c r="F390" s="12">
        <v>0.690494580877549</v>
      </c>
      <c r="G390" s="10">
        <v>0.83830371204640397</v>
      </c>
      <c r="H390" s="11">
        <v>0.86086308608371698</v>
      </c>
      <c r="I390" s="11">
        <v>0.86857798750789195</v>
      </c>
      <c r="J390" s="11">
        <v>0.93554098071186398</v>
      </c>
      <c r="K390" s="11">
        <v>0.94244947051051997</v>
      </c>
      <c r="L390" s="12">
        <v>0.774543176871059</v>
      </c>
      <c r="M390" s="12">
        <v>0.812290676783055</v>
      </c>
      <c r="N390" s="11">
        <v>0.86757387024326404</v>
      </c>
      <c r="O390" s="12">
        <v>0.52035309836432297</v>
      </c>
      <c r="P390" s="12">
        <v>0.60498398103819195</v>
      </c>
      <c r="Q390" s="10">
        <v>0.78657660096406901</v>
      </c>
      <c r="R390" s="10">
        <v>0.83447935262786599</v>
      </c>
      <c r="S390" s="10">
        <v>0.85369249786343304</v>
      </c>
      <c r="T390" s="11">
        <v>0.93721023354824795</v>
      </c>
      <c r="U390" s="11">
        <v>0.93211969975928599</v>
      </c>
      <c r="V390" s="10">
        <v>0.78806599262268995</v>
      </c>
      <c r="W390" s="12">
        <v>0.78487070898843703</v>
      </c>
      <c r="X390" s="11">
        <v>0.86752506245201899</v>
      </c>
      <c r="Y390" s="12">
        <v>0.56386628927975102</v>
      </c>
      <c r="Z390" s="12">
        <v>0.76912183272373003</v>
      </c>
      <c r="AA390" s="11">
        <v>0.89133751924721405</v>
      </c>
      <c r="AB390" s="11">
        <v>0.88695375116324704</v>
      </c>
      <c r="AC390" s="11">
        <v>0.884009351536304</v>
      </c>
      <c r="AD390" s="11">
        <v>0.93254667143832304</v>
      </c>
      <c r="AE390" s="11">
        <v>0.95653244407912497</v>
      </c>
      <c r="AF390" s="12">
        <v>0.75998347790712695</v>
      </c>
      <c r="AG390" s="10">
        <v>0.83946207973422204</v>
      </c>
      <c r="AH390" s="11">
        <v>0.86927341950117798</v>
      </c>
      <c r="AI390" s="10">
        <v>0.824439037430585</v>
      </c>
      <c r="AJ390" s="12">
        <v>0.79986152492306895</v>
      </c>
      <c r="AK390" s="11">
        <v>0.84909265312891702</v>
      </c>
      <c r="AL390" s="10">
        <v>0.83106971872522395</v>
      </c>
      <c r="AM390" s="10">
        <v>0.83048778116456401</v>
      </c>
      <c r="AN390" s="10">
        <v>0.83133457769070496</v>
      </c>
      <c r="AO390" s="12">
        <v>0.49874825086278002</v>
      </c>
      <c r="AP390" s="10">
        <v>0.81373349085827296</v>
      </c>
      <c r="AQ390" s="11">
        <v>0.96158820134033995</v>
      </c>
      <c r="AR390" s="11">
        <v>0.940712204428517</v>
      </c>
      <c r="AS390" s="12">
        <v>0.78087252806143004</v>
      </c>
      <c r="AT390" s="12">
        <v>0.66995050072303097</v>
      </c>
      <c r="AU390" s="11">
        <v>0.95002574449449395</v>
      </c>
      <c r="AV390" s="10">
        <v>0.793510287611361</v>
      </c>
      <c r="AW390" s="12">
        <v>0.69397254731273506</v>
      </c>
      <c r="AX390" s="11">
        <v>0.930304004001962</v>
      </c>
      <c r="AY390" s="12">
        <v>0.76420942879425202</v>
      </c>
      <c r="AZ390" s="12">
        <v>0.63658853441223695</v>
      </c>
      <c r="BA390" s="11">
        <v>0.97023606787619399</v>
      </c>
      <c r="BB390" s="12">
        <v>0.75495984642400005</v>
      </c>
      <c r="BC390" s="11">
        <v>0.88675608256781902</v>
      </c>
      <c r="BD390" s="12">
        <v>0.71081083935212896</v>
      </c>
      <c r="BE390" s="11">
        <v>0.88326632649792902</v>
      </c>
      <c r="BF390" s="12">
        <v>0.79807395560083605</v>
      </c>
      <c r="BG390" s="11">
        <v>0.89087214499670597</v>
      </c>
      <c r="BH390" s="11">
        <v>0.875323464828202</v>
      </c>
      <c r="BI390" s="12">
        <v>0.63479878404445</v>
      </c>
      <c r="BJ390" s="11">
        <v>0.86155041706707303</v>
      </c>
      <c r="BK390" s="12">
        <v>0.579500793417138</v>
      </c>
      <c r="BL390" s="11">
        <v>0.88985708418062204</v>
      </c>
      <c r="BM390" s="12">
        <v>0.687733480692024</v>
      </c>
      <c r="BN390" s="11">
        <v>0.86427401362789802</v>
      </c>
      <c r="BO390" s="11">
        <v>0.87178357800273898</v>
      </c>
      <c r="BP390" s="12">
        <v>0.64367873250695795</v>
      </c>
      <c r="BQ390" s="11">
        <v>0.86434924586260398</v>
      </c>
      <c r="BR390" s="10">
        <v>0.84328669979288995</v>
      </c>
      <c r="BS390" s="12">
        <v>0.59293435149868501</v>
      </c>
      <c r="BT390" s="11">
        <v>0.86559873290945599</v>
      </c>
      <c r="BU390" s="11">
        <v>0.90298846628260099</v>
      </c>
      <c r="BV390" s="12">
        <v>0.69098855729431896</v>
      </c>
      <c r="BW390" s="11">
        <v>0.880881835740012</v>
      </c>
      <c r="BX390" s="11">
        <v>0.86381590691346999</v>
      </c>
      <c r="BY390" s="11">
        <v>0.88728707069929003</v>
      </c>
      <c r="BZ390" s="11">
        <v>0.86144921806680597</v>
      </c>
      <c r="CA390" s="12">
        <v>0.75625402505183503</v>
      </c>
      <c r="CB390" s="11">
        <v>0.854789629556857</v>
      </c>
      <c r="CC390" s="10">
        <v>0.83557180742517401</v>
      </c>
      <c r="CD390" s="12">
        <v>0.79006129702422401</v>
      </c>
      <c r="CE390" s="10">
        <v>0.81957192680678703</v>
      </c>
      <c r="CF390" s="11">
        <v>0.85117204026475501</v>
      </c>
      <c r="CG390" s="11">
        <v>0.884391113887526</v>
      </c>
      <c r="CH390" s="11">
        <v>0.851603437940883</v>
      </c>
      <c r="CI390" s="11">
        <v>0.84416038560777995</v>
      </c>
      <c r="CJ390" s="11">
        <v>0.87308191686070002</v>
      </c>
      <c r="CK390" s="11">
        <v>0.83718715367015795</v>
      </c>
      <c r="CL390" s="10">
        <v>0.84004279714374497</v>
      </c>
      <c r="CM390" s="10">
        <v>0.83413857608346897</v>
      </c>
      <c r="CN390" s="12">
        <v>0.79297858794267295</v>
      </c>
      <c r="CO390" s="10">
        <v>0.82751600701634398</v>
      </c>
      <c r="CP390" s="10">
        <v>0.83994351374948795</v>
      </c>
      <c r="CQ390" s="12">
        <v>0.763567527371115</v>
      </c>
      <c r="CR390" s="11">
        <v>0.86146093921387901</v>
      </c>
      <c r="CS390" s="10">
        <v>0.81697433863373703</v>
      </c>
      <c r="CT390" s="11">
        <v>0.858185698387679</v>
      </c>
      <c r="CU390" s="12">
        <v>0.80317102755779901</v>
      </c>
      <c r="CV390" s="10">
        <v>0.83061964056225501</v>
      </c>
      <c r="CW390" s="12">
        <v>0.617500945036763</v>
      </c>
      <c r="CX390" s="11">
        <v>0.92793610606293198</v>
      </c>
      <c r="CY390" s="11">
        <v>0.94173403719826998</v>
      </c>
      <c r="CZ390" s="11">
        <v>0.93685566699923695</v>
      </c>
      <c r="DA390" s="11">
        <v>0.86798504362631002</v>
      </c>
      <c r="DB390" s="11">
        <v>0.860654905721014</v>
      </c>
      <c r="DC390" s="10">
        <v>0.83601870307646498</v>
      </c>
      <c r="DD390" s="12">
        <v>0.69648945271103901</v>
      </c>
      <c r="DE390" s="12">
        <v>0.53939276395406799</v>
      </c>
      <c r="DF390" s="12">
        <v>0.64424625049901796</v>
      </c>
      <c r="DG390" s="11">
        <v>0.92858880241205799</v>
      </c>
      <c r="DH390" s="11">
        <v>0.93211969975928599</v>
      </c>
      <c r="DI390" s="11">
        <v>0.93691119014415103</v>
      </c>
      <c r="DJ390" s="10">
        <v>0.85363598434941401</v>
      </c>
      <c r="DK390" s="10">
        <v>0.83542461274638402</v>
      </c>
      <c r="DL390" s="10">
        <v>0.78637613707099896</v>
      </c>
      <c r="DM390" s="12">
        <v>0.61391385702745305</v>
      </c>
      <c r="DN390" s="12">
        <v>0.51237213858966602</v>
      </c>
      <c r="DO390" s="12">
        <v>0.58406774937494499</v>
      </c>
      <c r="DP390" s="11">
        <v>0.93284001118703097</v>
      </c>
      <c r="DQ390" s="11">
        <v>0.95537709234672896</v>
      </c>
      <c r="DR390" s="11">
        <v>0.93568323942464404</v>
      </c>
      <c r="DS390" s="11">
        <v>0.88273460899887701</v>
      </c>
      <c r="DT390" s="11">
        <v>0.88595833114960099</v>
      </c>
      <c r="DU390" s="11">
        <v>0.88555033897103996</v>
      </c>
      <c r="DV390" s="12">
        <v>0.77282221362546999</v>
      </c>
      <c r="DW390" s="12">
        <v>0.56570181231457395</v>
      </c>
      <c r="DX390" s="12">
        <v>0.50338568532196604</v>
      </c>
      <c r="DY390" s="12">
        <v>0.71027465208942298</v>
      </c>
      <c r="DZ390" s="11">
        <v>0.85466126599907299</v>
      </c>
      <c r="EA390" s="11">
        <v>0.89932114253113904</v>
      </c>
      <c r="EB390" s="11">
        <v>0.94494710769562595</v>
      </c>
      <c r="EC390" s="12">
        <v>0.774543176871059</v>
      </c>
      <c r="ED390" s="12">
        <v>0.471546197372195</v>
      </c>
      <c r="EE390" s="12">
        <v>0.65628809828344303</v>
      </c>
      <c r="EF390" s="10">
        <v>0.81956751714291098</v>
      </c>
      <c r="EG390" s="11">
        <v>0.89280684568484503</v>
      </c>
      <c r="EH390" s="11">
        <v>0.93524765056914405</v>
      </c>
      <c r="EI390" s="10">
        <v>0.78806599262268995</v>
      </c>
      <c r="EJ390" s="12">
        <v>0</v>
      </c>
      <c r="EK390" s="12">
        <v>0.76486364331690904</v>
      </c>
      <c r="EL390" s="11">
        <v>0.88815788974422605</v>
      </c>
      <c r="EM390" s="11">
        <v>0.90578702603215899</v>
      </c>
      <c r="EN390" s="11">
        <v>0.95648108658373698</v>
      </c>
      <c r="EO390" s="12">
        <v>0.75998347790712695</v>
      </c>
      <c r="EP390" s="12">
        <v>0.617500945036763</v>
      </c>
      <c r="EQ390" s="11">
        <v>0.93560209472599098</v>
      </c>
      <c r="ER390" s="11">
        <v>0.93822639198034297</v>
      </c>
      <c r="ES390" s="11">
        <v>0.88322406011402799</v>
      </c>
      <c r="ET390" s="10">
        <v>0.84015748608728003</v>
      </c>
      <c r="EU390" s="12">
        <v>0.70732219608289704</v>
      </c>
      <c r="EV390" s="12">
        <v>0.53939276395406799</v>
      </c>
      <c r="EW390" s="12">
        <v>0.64424625049901796</v>
      </c>
      <c r="EX390" s="11">
        <v>0.92157502747740205</v>
      </c>
      <c r="EY390" s="11">
        <v>0.93689455716791004</v>
      </c>
      <c r="EZ390" s="11">
        <v>0.874564899834262</v>
      </c>
      <c r="FA390" s="10">
        <v>0.79937952732178597</v>
      </c>
      <c r="FB390" s="12">
        <v>0.63100586417190596</v>
      </c>
      <c r="FC390" s="12">
        <v>0.51237213858966602</v>
      </c>
      <c r="FD390" s="12">
        <v>0.58406774937494499</v>
      </c>
      <c r="FE390" s="11">
        <v>0.95295752839665504</v>
      </c>
      <c r="FF390" s="11">
        <v>0.94128628465821795</v>
      </c>
      <c r="FG390" s="11">
        <v>0.89202823877237702</v>
      </c>
      <c r="FH390" s="11">
        <v>0.88120185375358995</v>
      </c>
      <c r="FI390" s="10">
        <v>0.78019590147927098</v>
      </c>
      <c r="FJ390" s="12">
        <v>0.56570181231457395</v>
      </c>
    </row>
    <row r="391" spans="1:166" x14ac:dyDescent="0.35">
      <c r="A391" s="13" t="s">
        <v>150</v>
      </c>
      <c r="B391" s="10">
        <v>0.10023115443198</v>
      </c>
      <c r="C391" s="10">
        <v>0.10697239961610901</v>
      </c>
      <c r="D391" s="10">
        <v>9.3418549375656496E-2</v>
      </c>
      <c r="E391" s="11">
        <v>0.29485791758123098</v>
      </c>
      <c r="F391" s="11">
        <v>0.209352756205504</v>
      </c>
      <c r="G391" s="10">
        <v>9.6700825791108697E-2</v>
      </c>
      <c r="H391" s="12">
        <v>7.3805291775963899E-2</v>
      </c>
      <c r="I391" s="12">
        <v>4.6984683618063398E-2</v>
      </c>
      <c r="J391" s="12">
        <v>2.5908525318889701E-2</v>
      </c>
      <c r="K391" s="12">
        <v>1.8010252206287401E-2</v>
      </c>
      <c r="L391" s="11">
        <v>0.14833439252709901</v>
      </c>
      <c r="M391" s="11">
        <v>0.107800052510016</v>
      </c>
      <c r="N391" s="12">
        <v>7.61265861704465E-2</v>
      </c>
      <c r="O391" s="11">
        <v>0.289914288950326</v>
      </c>
      <c r="P391" s="11">
        <v>0.25933128117936699</v>
      </c>
      <c r="Q391" s="10">
        <v>0.13326271426268099</v>
      </c>
      <c r="R391" s="10">
        <v>8.26555010812626E-2</v>
      </c>
      <c r="S391" s="12">
        <v>3.2073332751623697E-2</v>
      </c>
      <c r="T391" s="12">
        <v>3.2727376607183702E-2</v>
      </c>
      <c r="U391" s="12">
        <v>2.40991639019352E-2</v>
      </c>
      <c r="V391" s="10">
        <v>0.13102148561504501</v>
      </c>
      <c r="W391" s="11">
        <v>0.118113026988687</v>
      </c>
      <c r="X391" s="12">
        <v>7.2043841816819706E-2</v>
      </c>
      <c r="Y391" s="11">
        <v>0.299576714580084</v>
      </c>
      <c r="Z391" s="11">
        <v>0.16433257254082101</v>
      </c>
      <c r="AA391" s="12">
        <v>5.9215335039217498E-2</v>
      </c>
      <c r="AB391" s="10">
        <v>6.5106302594684598E-2</v>
      </c>
      <c r="AC391" s="12">
        <v>6.3148588173669307E-2</v>
      </c>
      <c r="AD391" s="12">
        <v>1.88559407032148E-2</v>
      </c>
      <c r="AE391" s="12">
        <v>1.0083008230786601E-2</v>
      </c>
      <c r="AF391" s="11">
        <v>0.1645896182937</v>
      </c>
      <c r="AG391" s="10">
        <v>9.7850650814962498E-2</v>
      </c>
      <c r="AH391" s="10">
        <v>7.8677091158380494E-2</v>
      </c>
      <c r="AI391" s="10">
        <v>9.9066171283147902E-2</v>
      </c>
      <c r="AJ391" s="10">
        <v>0.108873615144225</v>
      </c>
      <c r="AK391" s="10">
        <v>8.9531470481650804E-2</v>
      </c>
      <c r="AL391" s="10">
        <v>0.10633660613151701</v>
      </c>
      <c r="AM391" s="10">
        <v>9.7221148225694207E-2</v>
      </c>
      <c r="AN391" s="10">
        <v>0.114728646804752</v>
      </c>
      <c r="AO391" s="11">
        <v>0.33051080940162197</v>
      </c>
      <c r="AP391" s="10">
        <v>0.117603762205163</v>
      </c>
      <c r="AQ391" s="12">
        <v>2.7410950933085099E-2</v>
      </c>
      <c r="AR391" s="12">
        <v>2.3999238261895199E-2</v>
      </c>
      <c r="AS391" s="11">
        <v>0.14352225969250099</v>
      </c>
      <c r="AT391" s="11">
        <v>0.21479057599748499</v>
      </c>
      <c r="AU391" s="12">
        <v>2.5521327137024898E-2</v>
      </c>
      <c r="AV391" s="10">
        <v>0.127655722723239</v>
      </c>
      <c r="AW391" s="11">
        <v>0.18585145947822501</v>
      </c>
      <c r="AX391" s="12">
        <v>3.24170772915095E-2</v>
      </c>
      <c r="AY391" s="11">
        <v>0.161691702611168</v>
      </c>
      <c r="AZ391" s="11">
        <v>0.249447147090291</v>
      </c>
      <c r="BA391" s="12">
        <v>1.86414548382468E-2</v>
      </c>
      <c r="BB391" s="11">
        <v>0.15331824013537301</v>
      </c>
      <c r="BC391" s="12">
        <v>5.4133193943622197E-2</v>
      </c>
      <c r="BD391" s="11">
        <v>0.17533157798423701</v>
      </c>
      <c r="BE391" s="12">
        <v>4.9981143608684199E-2</v>
      </c>
      <c r="BF391" s="11">
        <v>0.13203400612838001</v>
      </c>
      <c r="BG391" s="12">
        <v>5.7810679855127001E-2</v>
      </c>
      <c r="BH391" s="12">
        <v>6.3621469470333605E-2</v>
      </c>
      <c r="BI391" s="11">
        <v>0.240361476616269</v>
      </c>
      <c r="BJ391" s="12">
        <v>6.7194826234800303E-2</v>
      </c>
      <c r="BK391" s="11">
        <v>0.26509340937607401</v>
      </c>
      <c r="BL391" s="12">
        <v>5.94593577451785E-2</v>
      </c>
      <c r="BM391" s="11">
        <v>0.21723723958695801</v>
      </c>
      <c r="BN391" s="10">
        <v>8.3068575385361998E-2</v>
      </c>
      <c r="BO391" s="12">
        <v>5.6844181988358E-2</v>
      </c>
      <c r="BP391" s="11">
        <v>0.23491073716887101</v>
      </c>
      <c r="BQ391" s="10">
        <v>8.0887927441779806E-2</v>
      </c>
      <c r="BR391" s="12">
        <v>6.6591511412916499E-2</v>
      </c>
      <c r="BS391" s="11">
        <v>0.260822771548812</v>
      </c>
      <c r="BT391" s="10">
        <v>8.35935729699811E-2</v>
      </c>
      <c r="BU391" s="12">
        <v>4.6216970482790401E-2</v>
      </c>
      <c r="BV391" s="11">
        <v>0.21128294267654399</v>
      </c>
      <c r="BW391" s="12">
        <v>5.2129084479495401E-2</v>
      </c>
      <c r="BX391" s="12">
        <v>5.9749886764904801E-2</v>
      </c>
      <c r="BY391" s="12">
        <v>5.8134819249102701E-2</v>
      </c>
      <c r="BZ391" s="12">
        <v>5.8056615840138499E-2</v>
      </c>
      <c r="CA391" s="11">
        <v>0.16579173485034401</v>
      </c>
      <c r="CB391" s="12">
        <v>8.5131330556358201E-2</v>
      </c>
      <c r="CC391" s="12">
        <v>7.6768166096096199E-2</v>
      </c>
      <c r="CD391" s="11">
        <v>0.143822603808412</v>
      </c>
      <c r="CE391" s="10">
        <v>9.0834112374768794E-2</v>
      </c>
      <c r="CF391" s="12">
        <v>7.3395438013362596E-2</v>
      </c>
      <c r="CG391" s="12">
        <v>5.87498652286053E-2</v>
      </c>
      <c r="CH391" s="12">
        <v>6.8215676032448699E-2</v>
      </c>
      <c r="CI391" s="10">
        <v>9.3050331321158503E-2</v>
      </c>
      <c r="CJ391" s="12">
        <v>7.6618585860808594E-2</v>
      </c>
      <c r="CK391" s="12">
        <v>9.3739185702591599E-2</v>
      </c>
      <c r="CL391" s="10">
        <v>9.0095335290965403E-2</v>
      </c>
      <c r="CM391" s="10">
        <v>9.7629223376017801E-2</v>
      </c>
      <c r="CN391" s="11">
        <v>0.118299288285572</v>
      </c>
      <c r="CO391" s="10">
        <v>9.3897094111218396E-2</v>
      </c>
      <c r="CP391" s="10">
        <v>9.1691323502215205E-2</v>
      </c>
      <c r="CQ391" s="11">
        <v>0.15879375325025799</v>
      </c>
      <c r="CR391" s="10">
        <v>8.9438172302341898E-2</v>
      </c>
      <c r="CS391" s="10">
        <v>9.7007504472998093E-2</v>
      </c>
      <c r="CT391" s="12">
        <v>7.3568834465420396E-2</v>
      </c>
      <c r="CU391" s="11">
        <v>0.118404596314994</v>
      </c>
      <c r="CV391" s="10">
        <v>9.9089595125295193E-2</v>
      </c>
      <c r="CW391" s="11">
        <v>0.249481080674537</v>
      </c>
      <c r="CX391" s="12">
        <v>4.9538122302392698E-2</v>
      </c>
      <c r="CY391" s="12">
        <v>1.8234144749148799E-2</v>
      </c>
      <c r="CZ391" s="12">
        <v>2.5772872264645801E-2</v>
      </c>
      <c r="DA391" s="12">
        <v>4.68429831166845E-2</v>
      </c>
      <c r="DB391" s="12">
        <v>7.3915721222606506E-2</v>
      </c>
      <c r="DC391" s="10">
        <v>0.100605178279925</v>
      </c>
      <c r="DD391" s="11">
        <v>0.20086019572814601</v>
      </c>
      <c r="DE391" s="11">
        <v>0.29894757289219598</v>
      </c>
      <c r="DF391" s="11">
        <v>0.220948605932832</v>
      </c>
      <c r="DG391" s="10">
        <v>4.3155859959455201E-2</v>
      </c>
      <c r="DH391" s="12">
        <v>2.40991639019352E-2</v>
      </c>
      <c r="DI391" s="12">
        <v>3.2883244460511697E-2</v>
      </c>
      <c r="DJ391" s="12">
        <v>3.2085721567738E-2</v>
      </c>
      <c r="DK391" s="10">
        <v>8.2183469645978405E-2</v>
      </c>
      <c r="DL391" s="10">
        <v>0.13504759819211701</v>
      </c>
      <c r="DM391" s="11">
        <v>0.24657127986563501</v>
      </c>
      <c r="DN391" s="11">
        <v>0.300805288762301</v>
      </c>
      <c r="DO391" s="11">
        <v>0.28107420948833101</v>
      </c>
      <c r="DP391" s="10">
        <v>5.0130707868603998E-2</v>
      </c>
      <c r="DQ391" s="12">
        <v>1.03510109003732E-2</v>
      </c>
      <c r="DR391" s="12">
        <v>1.8551973844717198E-2</v>
      </c>
      <c r="DS391" s="12">
        <v>6.2728797077844095E-2</v>
      </c>
      <c r="DT391" s="10">
        <v>6.5679591114066196E-2</v>
      </c>
      <c r="DU391" s="10">
        <v>6.62397225895201E-2</v>
      </c>
      <c r="DV391" s="11">
        <v>0.15954306654295899</v>
      </c>
      <c r="DW391" s="11">
        <v>0.29713877920191201</v>
      </c>
      <c r="DX391" s="11">
        <v>0.390214009715526</v>
      </c>
      <c r="DY391" s="11">
        <v>0.17718644090513999</v>
      </c>
      <c r="DZ391" s="12">
        <v>7.7199795985344793E-2</v>
      </c>
      <c r="EA391" s="12">
        <v>3.6685758328063901E-2</v>
      </c>
      <c r="EB391" s="12">
        <v>1.7378821910017699E-2</v>
      </c>
      <c r="EC391" s="11">
        <v>0.14833439252709901</v>
      </c>
      <c r="ED391" s="11">
        <v>0.37845976232710798</v>
      </c>
      <c r="EE391" s="11">
        <v>0.21350431370495199</v>
      </c>
      <c r="EF391" s="10">
        <v>8.8740123576077898E-2</v>
      </c>
      <c r="EG391" s="12">
        <v>3.2957636378615998E-2</v>
      </c>
      <c r="EH391" s="12">
        <v>2.6396968998502301E-2</v>
      </c>
      <c r="EI391" s="10">
        <v>0.13102148561504501</v>
      </c>
      <c r="EJ391" s="11">
        <v>0</v>
      </c>
      <c r="EK391" s="11">
        <v>0.14085728429778999</v>
      </c>
      <c r="EL391" s="12">
        <v>6.62199352461465E-2</v>
      </c>
      <c r="EM391" s="12">
        <v>4.1640171883141799E-2</v>
      </c>
      <c r="EN391" s="12">
        <v>7.7709773099635801E-3</v>
      </c>
      <c r="EO391" s="11">
        <v>0.1645896182937</v>
      </c>
      <c r="EP391" s="11">
        <v>0.249481080674537</v>
      </c>
      <c r="EQ391" s="12">
        <v>3.6273779169787503E-2</v>
      </c>
      <c r="ER391" s="12">
        <v>1.9742969506181401E-2</v>
      </c>
      <c r="ES391" s="12">
        <v>4.4474362649461398E-2</v>
      </c>
      <c r="ET391" s="10">
        <v>9.3359286098047806E-2</v>
      </c>
      <c r="EU391" s="11">
        <v>0.19582693261246401</v>
      </c>
      <c r="EV391" s="11">
        <v>0.29894757289219598</v>
      </c>
      <c r="EW391" s="11">
        <v>0.220948605932832</v>
      </c>
      <c r="EX391" s="12">
        <v>3.6708364768870801E-2</v>
      </c>
      <c r="EY391" s="12">
        <v>2.6134059529684901E-2</v>
      </c>
      <c r="EZ391" s="12">
        <v>3.6004661653788399E-2</v>
      </c>
      <c r="FA391" s="10">
        <v>0.116920021359286</v>
      </c>
      <c r="FB391" s="11">
        <v>0.237693145222103</v>
      </c>
      <c r="FC391" s="11">
        <v>0.300805288762301</v>
      </c>
      <c r="FD391" s="11">
        <v>0.28107420948833101</v>
      </c>
      <c r="FE391" s="12">
        <v>3.2908378763854003E-2</v>
      </c>
      <c r="FF391" s="12">
        <v>1.23791643104059E-2</v>
      </c>
      <c r="FG391" s="12">
        <v>5.3988381847213399E-2</v>
      </c>
      <c r="FH391" s="12">
        <v>6.9645920211292206E-2</v>
      </c>
      <c r="FI391" s="11">
        <v>0.15669648098177599</v>
      </c>
      <c r="FJ391" s="11">
        <v>0.29713877920191201</v>
      </c>
    </row>
    <row r="393" spans="1:166" ht="28.5" customHeight="1" x14ac:dyDescent="0.35">
      <c r="A393" s="23" t="s">
        <v>366</v>
      </c>
      <c r="B393" s="23"/>
      <c r="C393" s="23"/>
      <c r="D393" s="23"/>
      <c r="E393" s="23"/>
      <c r="F393" s="23"/>
      <c r="G393" s="23"/>
      <c r="H393" s="23"/>
      <c r="I393" s="23"/>
      <c r="J393" s="23"/>
      <c r="K393" s="23"/>
      <c r="L393" s="23"/>
      <c r="M393" s="23"/>
      <c r="N393" s="23"/>
      <c r="O393" s="23"/>
      <c r="P393" s="23"/>
      <c r="Q393" s="23"/>
      <c r="R393" s="23"/>
      <c r="S393" s="23"/>
      <c r="T393" s="23"/>
      <c r="U393" s="23"/>
      <c r="V393" s="23"/>
      <c r="W393" s="23"/>
      <c r="X393" s="23"/>
      <c r="Y393" s="23"/>
      <c r="Z393" s="23"/>
      <c r="AA393" s="23"/>
      <c r="AB393" s="23"/>
      <c r="AC393" s="23"/>
      <c r="AD393" s="23"/>
      <c r="AE393" s="23"/>
      <c r="AF393" s="23"/>
      <c r="AG393" s="23"/>
      <c r="AH393" s="23"/>
      <c r="AI393" s="23"/>
      <c r="AJ393" s="23"/>
      <c r="AK393" s="23"/>
      <c r="AL393" s="23"/>
      <c r="AM393" s="23"/>
      <c r="AN393" s="23"/>
      <c r="AO393" s="23"/>
      <c r="AP393" s="23"/>
      <c r="AQ393" s="23"/>
      <c r="AR393" s="23"/>
      <c r="AS393" s="23"/>
      <c r="AT393" s="23"/>
      <c r="AU393" s="23"/>
      <c r="AV393" s="23"/>
      <c r="AW393" s="23"/>
      <c r="AX393" s="23"/>
      <c r="AY393" s="23"/>
      <c r="AZ393" s="23"/>
      <c r="BA393" s="23"/>
      <c r="BB393" s="23"/>
      <c r="BC393" s="23"/>
      <c r="BD393" s="23"/>
      <c r="BE393" s="23"/>
      <c r="BF393" s="23"/>
      <c r="BG393" s="23"/>
      <c r="BH393" s="23"/>
      <c r="BI393" s="23"/>
      <c r="BJ393" s="23"/>
      <c r="BK393" s="23"/>
      <c r="BL393" s="23"/>
      <c r="BM393" s="23"/>
      <c r="BN393" s="23"/>
      <c r="BO393" s="23"/>
      <c r="BP393" s="23"/>
      <c r="BQ393" s="23"/>
      <c r="BR393" s="23"/>
      <c r="BS393" s="23"/>
      <c r="BT393" s="23"/>
      <c r="BU393" s="23"/>
      <c r="BV393" s="23"/>
      <c r="BW393" s="23"/>
      <c r="BX393" s="23"/>
      <c r="BY393" s="23"/>
      <c r="BZ393" s="23"/>
      <c r="CA393" s="23"/>
      <c r="CB393" s="23"/>
      <c r="CC393" s="23"/>
      <c r="CD393" s="23"/>
      <c r="CE393" s="23"/>
      <c r="CF393" s="23"/>
      <c r="CG393" s="23"/>
      <c r="CH393" s="23"/>
      <c r="CI393" s="23"/>
      <c r="CJ393" s="23"/>
      <c r="CK393" s="23"/>
      <c r="CL393" s="23"/>
      <c r="CM393" s="23"/>
      <c r="CN393" s="23"/>
      <c r="CO393" s="23"/>
      <c r="CP393" s="23"/>
      <c r="CQ393" s="23"/>
      <c r="CR393" s="23"/>
      <c r="CS393" s="23"/>
      <c r="CT393" s="23"/>
      <c r="CU393" s="23"/>
      <c r="CV393" s="23"/>
      <c r="CW393" s="23"/>
      <c r="CX393" s="23"/>
      <c r="CY393" s="23"/>
      <c r="CZ393" s="23"/>
      <c r="DA393" s="23"/>
      <c r="DB393" s="23"/>
      <c r="DC393" s="23"/>
      <c r="DD393" s="23"/>
      <c r="DE393" s="23"/>
      <c r="DF393" s="23"/>
      <c r="DG393" s="23"/>
      <c r="DH393" s="23"/>
      <c r="DI393" s="23"/>
      <c r="DJ393" s="23"/>
      <c r="DK393" s="23"/>
      <c r="DL393" s="23"/>
      <c r="DM393" s="23"/>
      <c r="DN393" s="23"/>
      <c r="DO393" s="23"/>
      <c r="DP393" s="23"/>
      <c r="DQ393" s="23"/>
      <c r="DR393" s="23"/>
      <c r="DS393" s="23"/>
      <c r="DT393" s="23"/>
      <c r="DU393" s="23"/>
      <c r="DV393" s="23"/>
      <c r="DW393" s="23"/>
      <c r="DX393" s="23"/>
      <c r="DY393" s="23"/>
      <c r="DZ393" s="23"/>
      <c r="EA393" s="23"/>
      <c r="EB393" s="23"/>
      <c r="EC393" s="23"/>
      <c r="ED393" s="23"/>
      <c r="EE393" s="23"/>
      <c r="EF393" s="23"/>
      <c r="EG393" s="23"/>
      <c r="EH393" s="23"/>
      <c r="EI393" s="23"/>
      <c r="EJ393" s="23"/>
      <c r="EK393" s="23"/>
      <c r="EL393" s="23"/>
      <c r="EM393" s="23"/>
      <c r="EN393" s="23"/>
      <c r="EO393" s="23"/>
      <c r="EP393" s="23"/>
      <c r="EQ393" s="23"/>
      <c r="ER393" s="23"/>
      <c r="ES393" s="23"/>
      <c r="ET393" s="23"/>
      <c r="EU393" s="23"/>
      <c r="EV393" s="23"/>
      <c r="EW393" s="23"/>
      <c r="EX393" s="23"/>
      <c r="EY393" s="23"/>
      <c r="EZ393" s="23"/>
      <c r="FA393" s="23"/>
      <c r="FB393" s="23"/>
      <c r="FC393" s="23"/>
      <c r="FD393" s="23"/>
      <c r="FE393" s="23"/>
      <c r="FF393" s="23"/>
      <c r="FG393" s="23"/>
      <c r="FH393" s="23"/>
      <c r="FI393" s="23"/>
      <c r="FJ393" s="23"/>
    </row>
    <row r="394" spans="1:166" ht="42" x14ac:dyDescent="0.35">
      <c r="A394" s="24" t="s">
        <v>203</v>
      </c>
      <c r="B394" s="16" t="s">
        <v>264</v>
      </c>
      <c r="C394" s="22" t="s">
        <v>12</v>
      </c>
      <c r="D394" s="22"/>
      <c r="E394" s="22" t="s">
        <v>13</v>
      </c>
      <c r="F394" s="22"/>
      <c r="G394" s="22"/>
      <c r="H394" s="22"/>
      <c r="I394" s="22"/>
      <c r="J394" s="22"/>
      <c r="K394" s="22"/>
      <c r="L394" s="22"/>
      <c r="M394" s="22"/>
      <c r="N394" s="22"/>
      <c r="O394" s="22" t="s">
        <v>204</v>
      </c>
      <c r="P394" s="22"/>
      <c r="Q394" s="22"/>
      <c r="R394" s="22"/>
      <c r="S394" s="22"/>
      <c r="T394" s="22"/>
      <c r="U394" s="22"/>
      <c r="V394" s="22"/>
      <c r="W394" s="22"/>
      <c r="X394" s="22"/>
      <c r="Y394" s="22" t="s">
        <v>205</v>
      </c>
      <c r="Z394" s="22"/>
      <c r="AA394" s="22"/>
      <c r="AB394" s="22"/>
      <c r="AC394" s="22"/>
      <c r="AD394" s="22"/>
      <c r="AE394" s="22"/>
      <c r="AF394" s="22"/>
      <c r="AG394" s="22"/>
      <c r="AH394" s="22"/>
      <c r="AI394" s="22" t="s">
        <v>268</v>
      </c>
      <c r="AJ394" s="22"/>
      <c r="AK394" s="22"/>
      <c r="AL394" s="22" t="s">
        <v>14</v>
      </c>
      <c r="AM394" s="22"/>
      <c r="AN394" s="22"/>
      <c r="AO394" s="22" t="s">
        <v>218</v>
      </c>
      <c r="AP394" s="22"/>
      <c r="AQ394" s="22"/>
      <c r="AR394" s="22"/>
      <c r="AS394" s="22"/>
      <c r="AT394" s="22"/>
      <c r="AU394" s="22"/>
      <c r="AV394" s="22" t="s">
        <v>219</v>
      </c>
      <c r="AW394" s="22"/>
      <c r="AX394" s="22"/>
      <c r="AY394" s="22" t="s">
        <v>220</v>
      </c>
      <c r="AZ394" s="22"/>
      <c r="BA394" s="22"/>
      <c r="BB394" s="22" t="s">
        <v>206</v>
      </c>
      <c r="BC394" s="22"/>
      <c r="BD394" s="22" t="s">
        <v>207</v>
      </c>
      <c r="BE394" s="22"/>
      <c r="BF394" s="22" t="s">
        <v>208</v>
      </c>
      <c r="BG394" s="22"/>
      <c r="BH394" s="22" t="s">
        <v>15</v>
      </c>
      <c r="BI394" s="22"/>
      <c r="BJ394" s="22" t="s">
        <v>16</v>
      </c>
      <c r="BK394" s="22"/>
      <c r="BL394" s="22" t="s">
        <v>17</v>
      </c>
      <c r="BM394" s="22"/>
      <c r="BN394" s="22" t="s">
        <v>18</v>
      </c>
      <c r="BO394" s="22"/>
      <c r="BP394" s="22"/>
      <c r="BQ394" s="22" t="s">
        <v>221</v>
      </c>
      <c r="BR394" s="22"/>
      <c r="BS394" s="22"/>
      <c r="BT394" s="22" t="s">
        <v>222</v>
      </c>
      <c r="BU394" s="22"/>
      <c r="BV394" s="22"/>
      <c r="BW394" s="22" t="s">
        <v>19</v>
      </c>
      <c r="BX394" s="22"/>
      <c r="BY394" s="22" t="s">
        <v>20</v>
      </c>
      <c r="BZ394" s="22"/>
      <c r="CA394" s="22" t="s">
        <v>21</v>
      </c>
      <c r="CB394" s="22"/>
      <c r="CC394" s="22"/>
      <c r="CD394" s="22" t="s">
        <v>22</v>
      </c>
      <c r="CE394" s="22"/>
      <c r="CF394" s="22"/>
      <c r="CG394" s="22" t="s">
        <v>23</v>
      </c>
      <c r="CH394" s="22"/>
      <c r="CI394" s="22"/>
      <c r="CJ394" s="22"/>
      <c r="CK394" s="22" t="s">
        <v>25</v>
      </c>
      <c r="CL394" s="22"/>
      <c r="CM394" s="22"/>
      <c r="CN394" s="22"/>
      <c r="CO394" s="22" t="s">
        <v>26</v>
      </c>
      <c r="CP394" s="22"/>
      <c r="CQ394" s="22"/>
      <c r="CR394" s="22" t="s">
        <v>27</v>
      </c>
      <c r="CS394" s="22"/>
      <c r="CT394" s="22" t="s">
        <v>28</v>
      </c>
      <c r="CU394" s="22"/>
      <c r="CV394" s="16" t="s">
        <v>29</v>
      </c>
      <c r="CW394" s="22" t="s">
        <v>30</v>
      </c>
      <c r="CX394" s="22"/>
      <c r="CY394" s="22"/>
      <c r="CZ394" s="22"/>
      <c r="DA394" s="22"/>
      <c r="DB394" s="22"/>
      <c r="DC394" s="22"/>
      <c r="DD394" s="22"/>
      <c r="DE394" s="22"/>
      <c r="DF394" s="22" t="s">
        <v>31</v>
      </c>
      <c r="DG394" s="22"/>
      <c r="DH394" s="22"/>
      <c r="DI394" s="22"/>
      <c r="DJ394" s="22"/>
      <c r="DK394" s="22"/>
      <c r="DL394" s="22"/>
      <c r="DM394" s="22"/>
      <c r="DN394" s="22"/>
      <c r="DO394" s="22" t="s">
        <v>32</v>
      </c>
      <c r="DP394" s="22"/>
      <c r="DQ394" s="22"/>
      <c r="DR394" s="22"/>
      <c r="DS394" s="22"/>
      <c r="DT394" s="22"/>
      <c r="DU394" s="22"/>
      <c r="DV394" s="22"/>
      <c r="DW394" s="22"/>
      <c r="DX394" s="22" t="s">
        <v>33</v>
      </c>
      <c r="DY394" s="22"/>
      <c r="DZ394" s="22"/>
      <c r="EA394" s="22"/>
      <c r="EB394" s="22"/>
      <c r="EC394" s="22"/>
      <c r="ED394" s="22" t="s">
        <v>34</v>
      </c>
      <c r="EE394" s="22"/>
      <c r="EF394" s="22"/>
      <c r="EG394" s="22"/>
      <c r="EH394" s="22"/>
      <c r="EI394" s="22"/>
      <c r="EJ394" s="22" t="s">
        <v>35</v>
      </c>
      <c r="EK394" s="22"/>
      <c r="EL394" s="22"/>
      <c r="EM394" s="22"/>
      <c r="EN394" s="22"/>
      <c r="EO394" s="22"/>
      <c r="EP394" s="22" t="s">
        <v>36</v>
      </c>
      <c r="EQ394" s="22"/>
      <c r="ER394" s="22"/>
      <c r="ES394" s="22"/>
      <c r="ET394" s="22"/>
      <c r="EU394" s="22"/>
      <c r="EV394" s="22"/>
      <c r="EW394" s="22" t="s">
        <v>37</v>
      </c>
      <c r="EX394" s="22"/>
      <c r="EY394" s="22"/>
      <c r="EZ394" s="22"/>
      <c r="FA394" s="22"/>
      <c r="FB394" s="22"/>
      <c r="FC394" s="22"/>
      <c r="FD394" s="22" t="s">
        <v>38</v>
      </c>
      <c r="FE394" s="22"/>
      <c r="FF394" s="22"/>
      <c r="FG394" s="22"/>
      <c r="FH394" s="22"/>
      <c r="FI394" s="22"/>
      <c r="FJ394" s="22"/>
    </row>
    <row r="395" spans="1:166" ht="31.5" x14ac:dyDescent="0.35">
      <c r="A395" s="24"/>
      <c r="B395" s="16" t="s">
        <v>1</v>
      </c>
      <c r="C395" s="16" t="s">
        <v>39</v>
      </c>
      <c r="D395" s="16" t="s">
        <v>40</v>
      </c>
      <c r="E395" s="16" t="s">
        <v>41</v>
      </c>
      <c r="F395" s="16" t="s">
        <v>42</v>
      </c>
      <c r="G395" s="16" t="s">
        <v>43</v>
      </c>
      <c r="H395" s="16" t="s">
        <v>44</v>
      </c>
      <c r="I395" s="16" t="s">
        <v>45</v>
      </c>
      <c r="J395" s="16" t="s">
        <v>46</v>
      </c>
      <c r="K395" s="16" t="s">
        <v>47</v>
      </c>
      <c r="L395" s="16" t="s">
        <v>48</v>
      </c>
      <c r="M395" s="16" t="s">
        <v>49</v>
      </c>
      <c r="N395" s="16" t="s">
        <v>209</v>
      </c>
      <c r="O395" s="16" t="s">
        <v>41</v>
      </c>
      <c r="P395" s="16" t="s">
        <v>42</v>
      </c>
      <c r="Q395" s="16" t="s">
        <v>43</v>
      </c>
      <c r="R395" s="16" t="s">
        <v>44</v>
      </c>
      <c r="S395" s="16" t="s">
        <v>45</v>
      </c>
      <c r="T395" s="16" t="s">
        <v>46</v>
      </c>
      <c r="U395" s="16" t="s">
        <v>47</v>
      </c>
      <c r="V395" s="16" t="s">
        <v>48</v>
      </c>
      <c r="W395" s="16" t="s">
        <v>49</v>
      </c>
      <c r="X395" s="16" t="s">
        <v>209</v>
      </c>
      <c r="Y395" s="16" t="s">
        <v>41</v>
      </c>
      <c r="Z395" s="16" t="s">
        <v>42</v>
      </c>
      <c r="AA395" s="16" t="s">
        <v>43</v>
      </c>
      <c r="AB395" s="16" t="s">
        <v>44</v>
      </c>
      <c r="AC395" s="16" t="s">
        <v>45</v>
      </c>
      <c r="AD395" s="16" t="s">
        <v>46</v>
      </c>
      <c r="AE395" s="16" t="s">
        <v>47</v>
      </c>
      <c r="AF395" s="16" t="s">
        <v>48</v>
      </c>
      <c r="AG395" s="16" t="s">
        <v>49</v>
      </c>
      <c r="AH395" s="16" t="s">
        <v>209</v>
      </c>
      <c r="AI395" s="16" t="s">
        <v>269</v>
      </c>
      <c r="AJ395" s="16" t="s">
        <v>270</v>
      </c>
      <c r="AK395" s="16" t="s">
        <v>271</v>
      </c>
      <c r="AL395" s="16" t="s">
        <v>50</v>
      </c>
      <c r="AM395" s="16" t="s">
        <v>210</v>
      </c>
      <c r="AN395" s="16" t="s">
        <v>211</v>
      </c>
      <c r="AO395" s="16" t="s">
        <v>223</v>
      </c>
      <c r="AP395" s="16" t="s">
        <v>224</v>
      </c>
      <c r="AQ395" s="16" t="s">
        <v>225</v>
      </c>
      <c r="AR395" s="16" t="s">
        <v>226</v>
      </c>
      <c r="AS395" s="16" t="s">
        <v>52</v>
      </c>
      <c r="AT395" s="16" t="s">
        <v>227</v>
      </c>
      <c r="AU395" s="16" t="s">
        <v>228</v>
      </c>
      <c r="AV395" s="16" t="s">
        <v>52</v>
      </c>
      <c r="AW395" s="16" t="s">
        <v>227</v>
      </c>
      <c r="AX395" s="16" t="s">
        <v>228</v>
      </c>
      <c r="AY395" s="16" t="s">
        <v>52</v>
      </c>
      <c r="AZ395" s="16" t="s">
        <v>227</v>
      </c>
      <c r="BA395" s="16" t="s">
        <v>228</v>
      </c>
      <c r="BB395" s="16" t="s">
        <v>212</v>
      </c>
      <c r="BC395" s="16" t="s">
        <v>213</v>
      </c>
      <c r="BD395" s="16" t="s">
        <v>212</v>
      </c>
      <c r="BE395" s="16" t="s">
        <v>213</v>
      </c>
      <c r="BF395" s="16" t="s">
        <v>212</v>
      </c>
      <c r="BG395" s="16" t="s">
        <v>213</v>
      </c>
      <c r="BH395" s="16" t="s">
        <v>53</v>
      </c>
      <c r="BI395" s="16" t="s">
        <v>54</v>
      </c>
      <c r="BJ395" s="16" t="s">
        <v>53</v>
      </c>
      <c r="BK395" s="16" t="s">
        <v>54</v>
      </c>
      <c r="BL395" s="16" t="s">
        <v>53</v>
      </c>
      <c r="BM395" s="16" t="s">
        <v>54</v>
      </c>
      <c r="BN395" s="16" t="s">
        <v>277</v>
      </c>
      <c r="BO395" s="16" t="s">
        <v>278</v>
      </c>
      <c r="BP395" s="16" t="s">
        <v>55</v>
      </c>
      <c r="BQ395" s="16" t="s">
        <v>277</v>
      </c>
      <c r="BR395" s="16" t="s">
        <v>278</v>
      </c>
      <c r="BS395" s="16" t="s">
        <v>55</v>
      </c>
      <c r="BT395" s="16" t="s">
        <v>277</v>
      </c>
      <c r="BU395" s="16" t="s">
        <v>278</v>
      </c>
      <c r="BV395" s="16" t="s">
        <v>55</v>
      </c>
      <c r="BW395" s="16" t="s">
        <v>56</v>
      </c>
      <c r="BX395" s="16" t="s">
        <v>57</v>
      </c>
      <c r="BY395" s="16" t="s">
        <v>58</v>
      </c>
      <c r="BZ395" s="16" t="s">
        <v>59</v>
      </c>
      <c r="CA395" s="16" t="s">
        <v>52</v>
      </c>
      <c r="CB395" s="16" t="s">
        <v>51</v>
      </c>
      <c r="CC395" s="16" t="s">
        <v>60</v>
      </c>
      <c r="CD395" s="16" t="s">
        <v>61</v>
      </c>
      <c r="CE395" s="16" t="s">
        <v>62</v>
      </c>
      <c r="CF395" s="16" t="s">
        <v>63</v>
      </c>
      <c r="CG395" s="16" t="s">
        <v>64</v>
      </c>
      <c r="CH395" s="16" t="s">
        <v>65</v>
      </c>
      <c r="CI395" s="16" t="s">
        <v>66</v>
      </c>
      <c r="CJ395" s="16" t="s">
        <v>67</v>
      </c>
      <c r="CK395" s="16" t="s">
        <v>71</v>
      </c>
      <c r="CL395" s="16" t="s">
        <v>72</v>
      </c>
      <c r="CM395" s="16" t="s">
        <v>73</v>
      </c>
      <c r="CN395" s="16" t="s">
        <v>74</v>
      </c>
      <c r="CO395" s="16" t="s">
        <v>75</v>
      </c>
      <c r="CP395" s="16" t="s">
        <v>76</v>
      </c>
      <c r="CQ395" s="16" t="s">
        <v>77</v>
      </c>
      <c r="CR395" s="16" t="s">
        <v>78</v>
      </c>
      <c r="CS395" s="16" t="s">
        <v>229</v>
      </c>
      <c r="CT395" s="16" t="s">
        <v>79</v>
      </c>
      <c r="CU395" s="16" t="s">
        <v>80</v>
      </c>
      <c r="CV395" s="16" t="s">
        <v>79</v>
      </c>
      <c r="CW395" s="16" t="s">
        <v>83</v>
      </c>
      <c r="CX395" s="16" t="s">
        <v>84</v>
      </c>
      <c r="CY395" s="16" t="s">
        <v>85</v>
      </c>
      <c r="CZ395" s="16" t="s">
        <v>86</v>
      </c>
      <c r="DA395" s="16" t="s">
        <v>87</v>
      </c>
      <c r="DB395" s="16" t="s">
        <v>88</v>
      </c>
      <c r="DC395" s="16" t="s">
        <v>89</v>
      </c>
      <c r="DD395" s="16" t="s">
        <v>90</v>
      </c>
      <c r="DE395" s="16" t="s">
        <v>91</v>
      </c>
      <c r="DF395" s="16" t="s">
        <v>83</v>
      </c>
      <c r="DG395" s="16" t="s">
        <v>84</v>
      </c>
      <c r="DH395" s="16" t="s">
        <v>85</v>
      </c>
      <c r="DI395" s="16" t="s">
        <v>86</v>
      </c>
      <c r="DJ395" s="16" t="s">
        <v>87</v>
      </c>
      <c r="DK395" s="16" t="s">
        <v>88</v>
      </c>
      <c r="DL395" s="16" t="s">
        <v>89</v>
      </c>
      <c r="DM395" s="16" t="s">
        <v>90</v>
      </c>
      <c r="DN395" s="16" t="s">
        <v>91</v>
      </c>
      <c r="DO395" s="16" t="s">
        <v>83</v>
      </c>
      <c r="DP395" s="16" t="s">
        <v>84</v>
      </c>
      <c r="DQ395" s="16" t="s">
        <v>85</v>
      </c>
      <c r="DR395" s="16" t="s">
        <v>86</v>
      </c>
      <c r="DS395" s="16" t="s">
        <v>87</v>
      </c>
      <c r="DT395" s="16" t="s">
        <v>88</v>
      </c>
      <c r="DU395" s="16" t="s">
        <v>89</v>
      </c>
      <c r="DV395" s="16" t="s">
        <v>90</v>
      </c>
      <c r="DW395" s="16" t="s">
        <v>91</v>
      </c>
      <c r="DX395" s="16" t="s">
        <v>92</v>
      </c>
      <c r="DY395" s="16" t="s">
        <v>93</v>
      </c>
      <c r="DZ395" s="16" t="s">
        <v>214</v>
      </c>
      <c r="EA395" s="16" t="s">
        <v>215</v>
      </c>
      <c r="EB395" s="16" t="s">
        <v>216</v>
      </c>
      <c r="EC395" s="16" t="s">
        <v>94</v>
      </c>
      <c r="ED395" s="16" t="s">
        <v>92</v>
      </c>
      <c r="EE395" s="16" t="s">
        <v>93</v>
      </c>
      <c r="EF395" s="16" t="s">
        <v>214</v>
      </c>
      <c r="EG395" s="16" t="s">
        <v>215</v>
      </c>
      <c r="EH395" s="16" t="s">
        <v>216</v>
      </c>
      <c r="EI395" s="16" t="s">
        <v>94</v>
      </c>
      <c r="EJ395" s="16" t="s">
        <v>92</v>
      </c>
      <c r="EK395" s="16" t="s">
        <v>93</v>
      </c>
      <c r="EL395" s="16" t="s">
        <v>214</v>
      </c>
      <c r="EM395" s="16" t="s">
        <v>215</v>
      </c>
      <c r="EN395" s="16" t="s">
        <v>216</v>
      </c>
      <c r="EO395" s="16" t="s">
        <v>94</v>
      </c>
      <c r="EP395" s="16" t="s">
        <v>95</v>
      </c>
      <c r="EQ395" s="16" t="s">
        <v>96</v>
      </c>
      <c r="ER395" s="16" t="s">
        <v>97</v>
      </c>
      <c r="ES395" s="16" t="s">
        <v>98</v>
      </c>
      <c r="ET395" s="16" t="s">
        <v>272</v>
      </c>
      <c r="EU395" s="16" t="s">
        <v>99</v>
      </c>
      <c r="EV395" s="16" t="s">
        <v>100</v>
      </c>
      <c r="EW395" s="16" t="s">
        <v>95</v>
      </c>
      <c r="EX395" s="16" t="s">
        <v>96</v>
      </c>
      <c r="EY395" s="16" t="s">
        <v>97</v>
      </c>
      <c r="EZ395" s="16" t="s">
        <v>98</v>
      </c>
      <c r="FA395" s="16" t="s">
        <v>272</v>
      </c>
      <c r="FB395" s="16" t="s">
        <v>99</v>
      </c>
      <c r="FC395" s="16" t="s">
        <v>100</v>
      </c>
      <c r="FD395" s="16" t="s">
        <v>95</v>
      </c>
      <c r="FE395" s="16" t="s">
        <v>96</v>
      </c>
      <c r="FF395" s="16" t="s">
        <v>97</v>
      </c>
      <c r="FG395" s="16" t="s">
        <v>98</v>
      </c>
      <c r="FH395" s="16" t="s">
        <v>272</v>
      </c>
      <c r="FI395" s="16" t="s">
        <v>99</v>
      </c>
      <c r="FJ395" s="16" t="s">
        <v>100</v>
      </c>
    </row>
    <row r="396" spans="1:166" x14ac:dyDescent="0.35">
      <c r="A396" s="15" t="s">
        <v>2</v>
      </c>
      <c r="B396" s="14">
        <v>3698</v>
      </c>
      <c r="C396" s="14">
        <v>1870</v>
      </c>
      <c r="D396" s="14">
        <v>1806</v>
      </c>
      <c r="E396" s="14">
        <v>329</v>
      </c>
      <c r="F396" s="14">
        <v>389</v>
      </c>
      <c r="G396" s="14">
        <v>490</v>
      </c>
      <c r="H396" s="14">
        <v>511</v>
      </c>
      <c r="I396" s="14">
        <v>545</v>
      </c>
      <c r="J396" s="14">
        <v>551</v>
      </c>
      <c r="K396" s="14">
        <v>490</v>
      </c>
      <c r="L396" s="14">
        <v>394</v>
      </c>
      <c r="M396" s="14">
        <v>2814</v>
      </c>
      <c r="N396" s="14">
        <v>884</v>
      </c>
      <c r="O396" s="14">
        <v>161</v>
      </c>
      <c r="P396" s="14">
        <v>186</v>
      </c>
      <c r="Q396" s="14">
        <v>248</v>
      </c>
      <c r="R396" s="14">
        <v>255</v>
      </c>
      <c r="S396" s="14">
        <v>281</v>
      </c>
      <c r="T396" s="14">
        <v>286</v>
      </c>
      <c r="U396" s="14">
        <v>249</v>
      </c>
      <c r="V396" s="14">
        <v>203</v>
      </c>
      <c r="W396" s="14">
        <v>1418</v>
      </c>
      <c r="X396" s="14">
        <v>452</v>
      </c>
      <c r="Y396" s="14">
        <v>168</v>
      </c>
      <c r="Z396" s="14">
        <v>201</v>
      </c>
      <c r="AA396" s="14">
        <v>242</v>
      </c>
      <c r="AB396" s="14">
        <v>255</v>
      </c>
      <c r="AC396" s="14">
        <v>263</v>
      </c>
      <c r="AD396" s="14">
        <v>260</v>
      </c>
      <c r="AE396" s="14">
        <v>232</v>
      </c>
      <c r="AF396" s="14">
        <v>185</v>
      </c>
      <c r="AG396" s="14">
        <v>1389</v>
      </c>
      <c r="AH396" s="14">
        <v>418</v>
      </c>
      <c r="AI396" s="14">
        <v>3105</v>
      </c>
      <c r="AJ396" s="14">
        <v>1565</v>
      </c>
      <c r="AK396" s="14">
        <v>1528</v>
      </c>
      <c r="AL396" s="14">
        <v>593</v>
      </c>
      <c r="AM396" s="14">
        <v>305</v>
      </c>
      <c r="AN396" s="14">
        <v>279</v>
      </c>
      <c r="AO396" s="14">
        <v>114</v>
      </c>
      <c r="AP396" s="14">
        <v>135</v>
      </c>
      <c r="AQ396" s="14">
        <v>153</v>
      </c>
      <c r="AR396" s="14">
        <v>190</v>
      </c>
      <c r="AS396" s="14">
        <v>402</v>
      </c>
      <c r="AT396" s="14">
        <v>249</v>
      </c>
      <c r="AU396" s="14">
        <v>343</v>
      </c>
      <c r="AV396" s="14">
        <v>208</v>
      </c>
      <c r="AW396" s="14">
        <v>129</v>
      </c>
      <c r="AX396" s="14">
        <v>176</v>
      </c>
      <c r="AY396" s="14">
        <v>189</v>
      </c>
      <c r="AZ396" s="14">
        <v>116</v>
      </c>
      <c r="BA396" s="14">
        <v>163</v>
      </c>
      <c r="BB396" s="14">
        <v>1719</v>
      </c>
      <c r="BC396" s="14">
        <v>1979</v>
      </c>
      <c r="BD396" s="14">
        <v>850</v>
      </c>
      <c r="BE396" s="14">
        <v>1020</v>
      </c>
      <c r="BF396" s="14">
        <v>867</v>
      </c>
      <c r="BG396" s="14">
        <v>940</v>
      </c>
      <c r="BH396" s="14">
        <v>2932</v>
      </c>
      <c r="BI396" s="14">
        <v>766</v>
      </c>
      <c r="BJ396" s="14">
        <v>1494</v>
      </c>
      <c r="BK396" s="14">
        <v>376</v>
      </c>
      <c r="BL396" s="14">
        <v>1418</v>
      </c>
      <c r="BM396" s="14">
        <v>389</v>
      </c>
      <c r="BN396" s="14">
        <v>842</v>
      </c>
      <c r="BO396" s="14">
        <v>1886</v>
      </c>
      <c r="BP396" s="14">
        <v>734</v>
      </c>
      <c r="BQ396" s="14">
        <v>403</v>
      </c>
      <c r="BR396" s="14">
        <v>991</v>
      </c>
      <c r="BS396" s="14">
        <v>355</v>
      </c>
      <c r="BT396" s="14">
        <v>425</v>
      </c>
      <c r="BU396" s="14">
        <v>892</v>
      </c>
      <c r="BV396" s="14">
        <v>377</v>
      </c>
      <c r="BW396" s="14">
        <v>734</v>
      </c>
      <c r="BX396" s="14">
        <v>1070</v>
      </c>
      <c r="BY396" s="14">
        <v>723</v>
      </c>
      <c r="BZ396" s="14">
        <v>1108</v>
      </c>
      <c r="CA396" s="14">
        <v>548</v>
      </c>
      <c r="CB396" s="14">
        <v>1380</v>
      </c>
      <c r="CC396" s="14">
        <v>1353</v>
      </c>
      <c r="CD396" s="14">
        <v>816</v>
      </c>
      <c r="CE396" s="14">
        <v>956</v>
      </c>
      <c r="CF396" s="14">
        <v>1587</v>
      </c>
      <c r="CG396" s="14">
        <v>547</v>
      </c>
      <c r="CH396" s="14">
        <v>1280</v>
      </c>
      <c r="CI396" s="14">
        <v>1412</v>
      </c>
      <c r="CJ396" s="14">
        <v>725</v>
      </c>
      <c r="CK396" s="14">
        <v>2720</v>
      </c>
      <c r="CL396" s="14">
        <v>1405</v>
      </c>
      <c r="CM396" s="14">
        <v>1316</v>
      </c>
      <c r="CN396" s="14">
        <v>977</v>
      </c>
      <c r="CO396" s="14">
        <v>1761</v>
      </c>
      <c r="CP396" s="14">
        <v>1524</v>
      </c>
      <c r="CQ396" s="14">
        <v>413</v>
      </c>
      <c r="CR396" s="14">
        <v>1151</v>
      </c>
      <c r="CS396" s="14">
        <v>2131</v>
      </c>
      <c r="CT396" s="14">
        <v>1493</v>
      </c>
      <c r="CU396" s="14">
        <v>2203</v>
      </c>
      <c r="CV396" s="14">
        <v>357</v>
      </c>
      <c r="CW396" s="14">
        <v>195</v>
      </c>
      <c r="CX396" s="14">
        <v>199</v>
      </c>
      <c r="CY396" s="14">
        <v>484</v>
      </c>
      <c r="CZ396" s="14">
        <v>553</v>
      </c>
      <c r="DA396" s="14">
        <v>547</v>
      </c>
      <c r="DB396" s="14">
        <v>510</v>
      </c>
      <c r="DC396" s="14">
        <v>496</v>
      </c>
      <c r="DD396" s="14">
        <v>384</v>
      </c>
      <c r="DE396" s="14">
        <v>331</v>
      </c>
      <c r="DF396" s="14">
        <v>100</v>
      </c>
      <c r="DG396" s="14">
        <v>103</v>
      </c>
      <c r="DH396" s="14">
        <v>249</v>
      </c>
      <c r="DI396" s="14">
        <v>285</v>
      </c>
      <c r="DJ396" s="14">
        <v>281</v>
      </c>
      <c r="DK396" s="14">
        <v>257</v>
      </c>
      <c r="DL396" s="14">
        <v>247</v>
      </c>
      <c r="DM396" s="14">
        <v>184</v>
      </c>
      <c r="DN396" s="14">
        <v>163</v>
      </c>
      <c r="DO396" s="14">
        <v>92</v>
      </c>
      <c r="DP396" s="14">
        <v>94</v>
      </c>
      <c r="DQ396" s="14">
        <v>226</v>
      </c>
      <c r="DR396" s="14">
        <v>264</v>
      </c>
      <c r="DS396" s="14">
        <v>264</v>
      </c>
      <c r="DT396" s="14">
        <v>253</v>
      </c>
      <c r="DU396" s="14">
        <v>248</v>
      </c>
      <c r="DV396" s="14">
        <v>198</v>
      </c>
      <c r="DW396" s="14">
        <v>168</v>
      </c>
      <c r="DX396" s="14">
        <v>169</v>
      </c>
      <c r="DY396" s="14">
        <v>781</v>
      </c>
      <c r="DZ396" s="14">
        <v>814</v>
      </c>
      <c r="EA396" s="14">
        <v>946</v>
      </c>
      <c r="EB396" s="14">
        <v>594</v>
      </c>
      <c r="EC396" s="14">
        <v>394</v>
      </c>
      <c r="ED396" s="14">
        <v>79</v>
      </c>
      <c r="EE396" s="14">
        <v>393</v>
      </c>
      <c r="EF396" s="14">
        <v>398</v>
      </c>
      <c r="EG396" s="14">
        <v>512</v>
      </c>
      <c r="EH396" s="14">
        <v>285</v>
      </c>
      <c r="EI396" s="14">
        <v>203</v>
      </c>
      <c r="EJ396" s="14">
        <v>90</v>
      </c>
      <c r="EK396" s="14">
        <v>387</v>
      </c>
      <c r="EL396" s="14">
        <v>415</v>
      </c>
      <c r="EM396" s="14">
        <v>428</v>
      </c>
      <c r="EN396" s="14">
        <v>301</v>
      </c>
      <c r="EO396" s="14">
        <v>185</v>
      </c>
      <c r="EP396" s="14">
        <v>195</v>
      </c>
      <c r="EQ396" s="14">
        <v>398</v>
      </c>
      <c r="ER396" s="14">
        <v>750</v>
      </c>
      <c r="ES396" s="14">
        <v>812</v>
      </c>
      <c r="ET396" s="14">
        <v>778</v>
      </c>
      <c r="EU396" s="14">
        <v>435</v>
      </c>
      <c r="EV396" s="14">
        <v>331</v>
      </c>
      <c r="EW396" s="14">
        <v>100</v>
      </c>
      <c r="EX396" s="14">
        <v>205</v>
      </c>
      <c r="EY396" s="14">
        <v>375</v>
      </c>
      <c r="EZ396" s="14">
        <v>423</v>
      </c>
      <c r="FA396" s="14">
        <v>391</v>
      </c>
      <c r="FB396" s="14">
        <v>213</v>
      </c>
      <c r="FC396" s="14">
        <v>163</v>
      </c>
      <c r="FD396" s="14">
        <v>92</v>
      </c>
      <c r="FE396" s="14">
        <v>187</v>
      </c>
      <c r="FF396" s="14">
        <v>366</v>
      </c>
      <c r="FG396" s="14">
        <v>387</v>
      </c>
      <c r="FH396" s="14">
        <v>386</v>
      </c>
      <c r="FI396" s="14">
        <v>221</v>
      </c>
      <c r="FJ396" s="14">
        <v>168</v>
      </c>
    </row>
    <row r="397" spans="1:166" x14ac:dyDescent="0.35">
      <c r="A397" s="13" t="s">
        <v>367</v>
      </c>
      <c r="B397" s="10">
        <v>0.77488317495430203</v>
      </c>
      <c r="C397" s="11">
        <v>0.827458046152999</v>
      </c>
      <c r="D397" s="12">
        <v>0.72007977716727201</v>
      </c>
      <c r="E397" s="12">
        <v>0.37818866721146199</v>
      </c>
      <c r="F397" s="12">
        <v>0.61505205708119703</v>
      </c>
      <c r="G397" s="12">
        <v>0.73182249070314298</v>
      </c>
      <c r="H397" s="10">
        <v>0.80010998619856599</v>
      </c>
      <c r="I397" s="11">
        <v>0.82578385685144495</v>
      </c>
      <c r="J397" s="11">
        <v>0.92690679047546898</v>
      </c>
      <c r="K397" s="11">
        <v>0.93300428251402401</v>
      </c>
      <c r="L397" s="10">
        <v>0.80539265842379704</v>
      </c>
      <c r="M397" s="12">
        <v>0.74310159098741402</v>
      </c>
      <c r="N397" s="11">
        <v>0.87609755943816303</v>
      </c>
      <c r="O397" s="12">
        <v>0.45336773972015898</v>
      </c>
      <c r="P397" s="12">
        <v>0.69339162009861399</v>
      </c>
      <c r="Q397" s="10">
        <v>0.81217230837996202</v>
      </c>
      <c r="R397" s="11">
        <v>0.89200172777019904</v>
      </c>
      <c r="S397" s="11">
        <v>0.88606535301705402</v>
      </c>
      <c r="T397" s="11">
        <v>0.91653454014611102</v>
      </c>
      <c r="U397" s="11">
        <v>0.93893855122942205</v>
      </c>
      <c r="V397" s="11">
        <v>0.84047185997796803</v>
      </c>
      <c r="W397" s="11">
        <v>0.80598365991927001</v>
      </c>
      <c r="X397" s="11">
        <v>0.89478543407150601</v>
      </c>
      <c r="Y397" s="12">
        <v>0.30642866899621402</v>
      </c>
      <c r="Z397" s="12">
        <v>0.54629742068804299</v>
      </c>
      <c r="AA397" s="12">
        <v>0.64944292899690104</v>
      </c>
      <c r="AB397" s="12">
        <v>0.70790412919663603</v>
      </c>
      <c r="AC397" s="10">
        <v>0.76050084609273105</v>
      </c>
      <c r="AD397" s="11">
        <v>0.93703140856504996</v>
      </c>
      <c r="AE397" s="11">
        <v>0.93068559946864204</v>
      </c>
      <c r="AF397" s="10">
        <v>0.76823361288513003</v>
      </c>
      <c r="AG397" s="12">
        <v>0.67844368840501901</v>
      </c>
      <c r="AH397" s="11">
        <v>0.85856412172134999</v>
      </c>
      <c r="AI397" s="12">
        <v>0.76313245883520398</v>
      </c>
      <c r="AJ397" s="11">
        <v>0.82154518745021698</v>
      </c>
      <c r="AK397" s="12">
        <v>0.70248354944314795</v>
      </c>
      <c r="AL397" s="11">
        <v>0.83646640881658396</v>
      </c>
      <c r="AM397" s="11">
        <v>0.85778484014040102</v>
      </c>
      <c r="AN397" s="10">
        <v>0.81654741711249801</v>
      </c>
      <c r="AO397" s="12">
        <v>0.69692583752571002</v>
      </c>
      <c r="AP397" s="10">
        <v>0.82697729139576104</v>
      </c>
      <c r="AQ397" s="11">
        <v>0.88199095463993704</v>
      </c>
      <c r="AR397" s="11">
        <v>0.89351122999058397</v>
      </c>
      <c r="AS397" s="10">
        <v>0.81111511225223798</v>
      </c>
      <c r="AT397" s="10">
        <v>0.76761201158411296</v>
      </c>
      <c r="AU397" s="11">
        <v>0.88837161694587397</v>
      </c>
      <c r="AV397" s="11">
        <v>0.84456991986001295</v>
      </c>
      <c r="AW397" s="10">
        <v>0.81121616339361802</v>
      </c>
      <c r="AX397" s="11">
        <v>0.89183458890649603</v>
      </c>
      <c r="AY397" s="10">
        <v>0.77231430433375803</v>
      </c>
      <c r="AZ397" s="10">
        <v>0.71602926269549205</v>
      </c>
      <c r="BA397" s="11">
        <v>0.888241409987377</v>
      </c>
      <c r="BB397" s="12">
        <v>0.65800272795871295</v>
      </c>
      <c r="BC397" s="11">
        <v>0.87637584790997902</v>
      </c>
      <c r="BD397" s="12">
        <v>0.742265202983308</v>
      </c>
      <c r="BE397" s="11">
        <v>0.89848357997287098</v>
      </c>
      <c r="BF397" s="12">
        <v>0.57610170332528599</v>
      </c>
      <c r="BG397" s="11">
        <v>0.85284403527282904</v>
      </c>
      <c r="BH397" s="11">
        <v>0.84219098991401897</v>
      </c>
      <c r="BI397" s="12">
        <v>0.51725009764957297</v>
      </c>
      <c r="BJ397" s="11">
        <v>0.88527607336761405</v>
      </c>
      <c r="BK397" s="12">
        <v>0.59762389418332895</v>
      </c>
      <c r="BL397" s="11">
        <v>0.79655629141725104</v>
      </c>
      <c r="BM397" s="12">
        <v>0.441238574779522</v>
      </c>
      <c r="BN397" s="11">
        <v>0.87398121028351405</v>
      </c>
      <c r="BO397" s="11">
        <v>0.82612630263713105</v>
      </c>
      <c r="BP397" s="12">
        <v>0.517844218224632</v>
      </c>
      <c r="BQ397" s="11">
        <v>0.886246679289595</v>
      </c>
      <c r="BR397" s="11">
        <v>0.88215159869843696</v>
      </c>
      <c r="BS397" s="12">
        <v>0.58848040526728795</v>
      </c>
      <c r="BT397" s="11">
        <v>0.86483664085188805</v>
      </c>
      <c r="BU397" s="10">
        <v>0.763255611950588</v>
      </c>
      <c r="BV397" s="12">
        <v>0.45302199002149801</v>
      </c>
      <c r="BW397" s="11">
        <v>0.80728485360482605</v>
      </c>
      <c r="BX397" s="11">
        <v>0.83852944639540705</v>
      </c>
      <c r="BY397" s="10">
        <v>0.79861994127034597</v>
      </c>
      <c r="BZ397" s="11">
        <v>0.83964101541180203</v>
      </c>
      <c r="CA397" s="12">
        <v>0.65832641568245398</v>
      </c>
      <c r="CB397" s="10">
        <v>0.78448712646742003</v>
      </c>
      <c r="CC397" s="11">
        <v>0.79961050204664197</v>
      </c>
      <c r="CD397" s="12">
        <v>0.71520790857210004</v>
      </c>
      <c r="CE397" s="10">
        <v>0.78058822932867</v>
      </c>
      <c r="CF397" s="11">
        <v>0.81162231494944703</v>
      </c>
      <c r="CG397" s="11">
        <v>0.81021254687154498</v>
      </c>
      <c r="CH397" s="11">
        <v>0.80305576106111698</v>
      </c>
      <c r="CI397" s="10">
        <v>0.77591116360759105</v>
      </c>
      <c r="CJ397" s="10">
        <v>0.79821648898703701</v>
      </c>
      <c r="CK397" s="11">
        <v>0.79080670841937395</v>
      </c>
      <c r="CL397" s="11">
        <v>0.80831858469010898</v>
      </c>
      <c r="CM397" s="10">
        <v>0.77211168784218698</v>
      </c>
      <c r="CN397" s="12">
        <v>0.73056556560313202</v>
      </c>
      <c r="CO397" s="10">
        <v>0.77085942955069897</v>
      </c>
      <c r="CP397" s="10">
        <v>0.78449105142823194</v>
      </c>
      <c r="CQ397" s="10">
        <v>0.75656320410943201</v>
      </c>
      <c r="CR397" s="10">
        <v>0.79326198730668196</v>
      </c>
      <c r="CS397" s="12">
        <v>0.76284783300963399</v>
      </c>
      <c r="CT397" s="11">
        <v>0.82918230652482205</v>
      </c>
      <c r="CU397" s="12">
        <v>0.73785074125888495</v>
      </c>
      <c r="CV397" s="10">
        <v>0.78446874354773499</v>
      </c>
      <c r="CW397" s="10">
        <v>0.75087213914679596</v>
      </c>
      <c r="CX397" s="11">
        <v>0.85864624540659995</v>
      </c>
      <c r="CY397" s="11">
        <v>0.93217143234752198</v>
      </c>
      <c r="CZ397" s="11">
        <v>0.92728949527994797</v>
      </c>
      <c r="DA397" s="11">
        <v>0.82630927307076296</v>
      </c>
      <c r="DB397" s="10">
        <v>0.79981090542695299</v>
      </c>
      <c r="DC397" s="12">
        <v>0.72574745513589001</v>
      </c>
      <c r="DD397" s="12">
        <v>0.62650033284322204</v>
      </c>
      <c r="DE397" s="12">
        <v>0.37584210497139398</v>
      </c>
      <c r="DF397" s="10">
        <v>0.79577259592427296</v>
      </c>
      <c r="DG397" s="11">
        <v>0.88414643544022198</v>
      </c>
      <c r="DH397" s="11">
        <v>0.93893855122942205</v>
      </c>
      <c r="DI397" s="11">
        <v>0.91613702640064298</v>
      </c>
      <c r="DJ397" s="11">
        <v>0.88602134401426502</v>
      </c>
      <c r="DK397" s="11">
        <v>0.89261848743872696</v>
      </c>
      <c r="DL397" s="10">
        <v>0.80950364561193999</v>
      </c>
      <c r="DM397" s="12">
        <v>0.70667794748701795</v>
      </c>
      <c r="DN397" s="12">
        <v>0.446414173564394</v>
      </c>
      <c r="DO397" s="10">
        <v>0.70143594420148503</v>
      </c>
      <c r="DP397" s="10">
        <v>0.83386966223771697</v>
      </c>
      <c r="DQ397" s="11">
        <v>0.92884324806338603</v>
      </c>
      <c r="DR397" s="11">
        <v>0.93804649262920603</v>
      </c>
      <c r="DS397" s="10">
        <v>0.76209295789088305</v>
      </c>
      <c r="DT397" s="12">
        <v>0.70533210156464499</v>
      </c>
      <c r="DU397" s="12">
        <v>0.642178424273953</v>
      </c>
      <c r="DV397" s="12">
        <v>0.55579070194538005</v>
      </c>
      <c r="DW397" s="12">
        <v>0.30712852264401003</v>
      </c>
      <c r="DX397" s="12">
        <v>0.289873292387132</v>
      </c>
      <c r="DY397" s="12">
        <v>0.61397240866895497</v>
      </c>
      <c r="DZ397" s="10">
        <v>0.787703928753681</v>
      </c>
      <c r="EA397" s="11">
        <v>0.86556308288611805</v>
      </c>
      <c r="EB397" s="11">
        <v>0.942243055333012</v>
      </c>
      <c r="EC397" s="10">
        <v>0.80539265842379704</v>
      </c>
      <c r="ED397" s="12">
        <v>0.40351086098911598</v>
      </c>
      <c r="EE397" s="12">
        <v>0.67910153855969302</v>
      </c>
      <c r="EF397" s="11">
        <v>0.87204981253056602</v>
      </c>
      <c r="EG397" s="11">
        <v>0.90338835941122397</v>
      </c>
      <c r="EH397" s="11">
        <v>0.94122144805637598</v>
      </c>
      <c r="EI397" s="11">
        <v>0.84047185997796803</v>
      </c>
      <c r="EJ397" s="12">
        <v>0</v>
      </c>
      <c r="EK397" s="12">
        <v>0.54979659351693</v>
      </c>
      <c r="EL397" s="12">
        <v>0.70652316822422701</v>
      </c>
      <c r="EM397" s="11">
        <v>0.81845771151035496</v>
      </c>
      <c r="EN397" s="11">
        <v>0.94657937180510499</v>
      </c>
      <c r="EO397" s="10">
        <v>0.76823361288513003</v>
      </c>
      <c r="EP397" s="10">
        <v>0.75087213914679596</v>
      </c>
      <c r="EQ397" s="11">
        <v>0.87836098088396297</v>
      </c>
      <c r="ER397" s="11">
        <v>0.93936152388856997</v>
      </c>
      <c r="ES397" s="11">
        <v>0.83077747656817302</v>
      </c>
      <c r="ET397" s="10">
        <v>0.76480136830180201</v>
      </c>
      <c r="EU397" s="12">
        <v>0.62474216270808602</v>
      </c>
      <c r="EV397" s="12">
        <v>0.37584210497139398</v>
      </c>
      <c r="EW397" s="10">
        <v>0.79577259592427296</v>
      </c>
      <c r="EX397" s="11">
        <v>0.88811386795251601</v>
      </c>
      <c r="EY397" s="11">
        <v>0.93644180428190804</v>
      </c>
      <c r="EZ397" s="11">
        <v>0.89522210597012997</v>
      </c>
      <c r="FA397" s="11">
        <v>0.84685071138501999</v>
      </c>
      <c r="FB397" s="12">
        <v>0.71364092713748695</v>
      </c>
      <c r="FC397" s="12">
        <v>0.446414173564394</v>
      </c>
      <c r="FD397" s="10">
        <v>0.70143594420148503</v>
      </c>
      <c r="FE397" s="11">
        <v>0.87316721157060295</v>
      </c>
      <c r="FF397" s="11">
        <v>0.94220072855113302</v>
      </c>
      <c r="FG397" s="10">
        <v>0.75934886784894295</v>
      </c>
      <c r="FH397" s="12">
        <v>0.68149847643420602</v>
      </c>
      <c r="FI397" s="12">
        <v>0.54285269050232998</v>
      </c>
      <c r="FJ397" s="12">
        <v>0.30712852264401003</v>
      </c>
    </row>
    <row r="398" spans="1:166" x14ac:dyDescent="0.35">
      <c r="A398" s="13" t="s">
        <v>232</v>
      </c>
      <c r="B398" s="10">
        <v>0.50050932323816599</v>
      </c>
      <c r="C398" s="11">
        <v>0.62763714359327605</v>
      </c>
      <c r="D398" s="12">
        <v>0.367315737671287</v>
      </c>
      <c r="E398" s="12">
        <v>0.19905613721316701</v>
      </c>
      <c r="F398" s="12">
        <v>0.28351627057245798</v>
      </c>
      <c r="G398" s="12">
        <v>0.39825673047474502</v>
      </c>
      <c r="H398" s="12">
        <v>0.45790070132240901</v>
      </c>
      <c r="I398" s="10">
        <v>0.50825367738411498</v>
      </c>
      <c r="J398" s="11">
        <v>0.63204309018160498</v>
      </c>
      <c r="K398" s="11">
        <v>0.73817763244189805</v>
      </c>
      <c r="L398" s="11">
        <v>0.65891251586506705</v>
      </c>
      <c r="M398" s="12">
        <v>0.43697997167860098</v>
      </c>
      <c r="N398" s="11">
        <v>0.70283039765218902</v>
      </c>
      <c r="O398" s="12">
        <v>0.28549495606152903</v>
      </c>
      <c r="P398" s="12">
        <v>0.394303918141091</v>
      </c>
      <c r="Q398" s="10">
        <v>0.54284061445048604</v>
      </c>
      <c r="R398" s="11">
        <v>0.62133943838234396</v>
      </c>
      <c r="S398" s="11">
        <v>0.71748199692481596</v>
      </c>
      <c r="T398" s="11">
        <v>0.739374452222893</v>
      </c>
      <c r="U398" s="11">
        <v>0.801608892703635</v>
      </c>
      <c r="V398" s="11">
        <v>0.72853678257010202</v>
      </c>
      <c r="W398" s="11">
        <v>0.58259891340852499</v>
      </c>
      <c r="X398" s="11">
        <v>0.76884287407645402</v>
      </c>
      <c r="Y398" s="12">
        <v>0.11654847544906299</v>
      </c>
      <c r="Z398" s="12">
        <v>0.182578870980313</v>
      </c>
      <c r="AA398" s="12">
        <v>0.25002046390828297</v>
      </c>
      <c r="AB398" s="12">
        <v>0.293539433629663</v>
      </c>
      <c r="AC398" s="12">
        <v>0.28211198829852602</v>
      </c>
      <c r="AD398" s="10">
        <v>0.51551028300831603</v>
      </c>
      <c r="AE398" s="11">
        <v>0.66740317393630999</v>
      </c>
      <c r="AF398" s="11">
        <v>0.58733039377837204</v>
      </c>
      <c r="AG398" s="12">
        <v>0.28778071369015201</v>
      </c>
      <c r="AH398" s="11">
        <v>0.63185441055226899</v>
      </c>
      <c r="AI398" s="12">
        <v>0.469955036875291</v>
      </c>
      <c r="AJ398" s="11">
        <v>0.60902997038065398</v>
      </c>
      <c r="AK398" s="12">
        <v>0.32568863312110402</v>
      </c>
      <c r="AL398" s="11">
        <v>0.66063843737121697</v>
      </c>
      <c r="AM398" s="11">
        <v>0.72307252215923101</v>
      </c>
      <c r="AN398" s="11">
        <v>0.59552763607746195</v>
      </c>
      <c r="AO398" s="10">
        <v>0.54013543600126002</v>
      </c>
      <c r="AP398" s="11">
        <v>0.69112173779020503</v>
      </c>
      <c r="AQ398" s="11">
        <v>0.74134680479649995</v>
      </c>
      <c r="AR398" s="11">
        <v>0.64872145695913896</v>
      </c>
      <c r="AS398" s="11">
        <v>0.66751665222493295</v>
      </c>
      <c r="AT398" s="11">
        <v>0.622200216448483</v>
      </c>
      <c r="AU398" s="11">
        <v>0.69004498712884099</v>
      </c>
      <c r="AV398" s="11">
        <v>0.73551030160346398</v>
      </c>
      <c r="AW398" s="11">
        <v>0.70622987071563903</v>
      </c>
      <c r="AX398" s="11">
        <v>0.73538741041185396</v>
      </c>
      <c r="AY398" s="11">
        <v>0.59459623311849497</v>
      </c>
      <c r="AZ398" s="10">
        <v>0.53326732819358003</v>
      </c>
      <c r="BA398" s="11">
        <v>0.63993444095468699</v>
      </c>
      <c r="BB398" s="12">
        <v>0.35189268802646301</v>
      </c>
      <c r="BC398" s="11">
        <v>0.62955998946194802</v>
      </c>
      <c r="BD398" s="10">
        <v>0.48518320543392102</v>
      </c>
      <c r="BE398" s="11">
        <v>0.746401427376572</v>
      </c>
      <c r="BF398" s="12">
        <v>0.22126585059096199</v>
      </c>
      <c r="BG398" s="10">
        <v>0.50199044464021902</v>
      </c>
      <c r="BH398" s="11">
        <v>0.56521510029308197</v>
      </c>
      <c r="BI398" s="12">
        <v>0.25283602598392702</v>
      </c>
      <c r="BJ398" s="11">
        <v>0.69682596297050903</v>
      </c>
      <c r="BK398" s="12">
        <v>0.35260261900938999</v>
      </c>
      <c r="BL398" s="12">
        <v>0.42493988726815102</v>
      </c>
      <c r="BM398" s="12">
        <v>0.15721218734942999</v>
      </c>
      <c r="BN398" s="11">
        <v>0.68409266014291903</v>
      </c>
      <c r="BO398" s="10">
        <v>0.50153597784613002</v>
      </c>
      <c r="BP398" s="12">
        <v>0.25321400793783699</v>
      </c>
      <c r="BQ398" s="11">
        <v>0.77620029042945504</v>
      </c>
      <c r="BR398" s="11">
        <v>0.64328133338825599</v>
      </c>
      <c r="BS398" s="12">
        <v>0.35452670628032301</v>
      </c>
      <c r="BT398" s="11">
        <v>0.596400426466832</v>
      </c>
      <c r="BU398" s="12">
        <v>0.344699596342119</v>
      </c>
      <c r="BV398" s="12">
        <v>0.15859060007640299</v>
      </c>
      <c r="BW398" s="10">
        <v>0.47077409795922898</v>
      </c>
      <c r="BX398" s="11">
        <v>0.52822143391465204</v>
      </c>
      <c r="BY398" s="11">
        <v>0.53899837743738499</v>
      </c>
      <c r="BZ398" s="12">
        <v>0.47290188061451399</v>
      </c>
      <c r="CA398" s="12">
        <v>0.44213780326469698</v>
      </c>
      <c r="CB398" s="11">
        <v>0.52964780382786902</v>
      </c>
      <c r="CC398" s="12">
        <v>0.44110427497428101</v>
      </c>
      <c r="CD398" s="10">
        <v>0.50980136067777304</v>
      </c>
      <c r="CE398" s="10">
        <v>0.51081578623579404</v>
      </c>
      <c r="CF398" s="10">
        <v>0.49383338673316701</v>
      </c>
      <c r="CG398" s="10">
        <v>0.47284770639594498</v>
      </c>
      <c r="CH398" s="10">
        <v>0.48004085006995001</v>
      </c>
      <c r="CI398" s="10">
        <v>0.506770172654461</v>
      </c>
      <c r="CJ398" s="11">
        <v>0.56252257812706696</v>
      </c>
      <c r="CK398" s="10">
        <v>0.50970983840316897</v>
      </c>
      <c r="CL398" s="11">
        <v>0.52581508395380705</v>
      </c>
      <c r="CM398" s="10">
        <v>0.49251648388678199</v>
      </c>
      <c r="CN398" s="10">
        <v>0.47490289374772199</v>
      </c>
      <c r="CO398" s="10">
        <v>0.51074158410387804</v>
      </c>
      <c r="CP398" s="10">
        <v>0.50240082506267103</v>
      </c>
      <c r="CQ398" s="12">
        <v>0.44987151896838001</v>
      </c>
      <c r="CR398" s="11">
        <v>0.580809326624106</v>
      </c>
      <c r="CS398" s="12">
        <v>0.42857712321835501</v>
      </c>
      <c r="CT398" s="11">
        <v>0.547099902061851</v>
      </c>
      <c r="CU398" s="12">
        <v>0.46842302720005302</v>
      </c>
      <c r="CV398" s="11">
        <v>0.56277395106987604</v>
      </c>
      <c r="CW398" s="11">
        <v>0.60470067384895598</v>
      </c>
      <c r="CX398" s="11">
        <v>0.71186459854122697</v>
      </c>
      <c r="CY398" s="11">
        <v>0.74051725992113604</v>
      </c>
      <c r="CZ398" s="11">
        <v>0.63225649321559496</v>
      </c>
      <c r="DA398" s="10">
        <v>0.50920268951921699</v>
      </c>
      <c r="DB398" s="12">
        <v>0.45730877473078901</v>
      </c>
      <c r="DC398" s="12">
        <v>0.39412526259528102</v>
      </c>
      <c r="DD398" s="12">
        <v>0.28982042473789899</v>
      </c>
      <c r="DE398" s="12">
        <v>0.196451207339052</v>
      </c>
      <c r="DF398" s="11">
        <v>0.69542236470280405</v>
      </c>
      <c r="DG398" s="11">
        <v>0.76089208354992599</v>
      </c>
      <c r="DH398" s="11">
        <v>0.801608892703635</v>
      </c>
      <c r="DI398" s="11">
        <v>0.73813319340945205</v>
      </c>
      <c r="DJ398" s="11">
        <v>0.72258266274185401</v>
      </c>
      <c r="DK398" s="11">
        <v>0.61779107507849096</v>
      </c>
      <c r="DL398" s="10">
        <v>0.54218992580508696</v>
      </c>
      <c r="DM398" s="12">
        <v>0.40089674917826501</v>
      </c>
      <c r="DN398" s="12">
        <v>0.281116152961563</v>
      </c>
      <c r="DO398" s="10">
        <v>0.50885481326480797</v>
      </c>
      <c r="DP398" s="11">
        <v>0.664441274697818</v>
      </c>
      <c r="DQ398" s="11">
        <v>0.67052438548934501</v>
      </c>
      <c r="DR398" s="10">
        <v>0.51972794840311698</v>
      </c>
      <c r="DS398" s="12">
        <v>0.28023660035814002</v>
      </c>
      <c r="DT398" s="12">
        <v>0.293549983301988</v>
      </c>
      <c r="DU398" s="12">
        <v>0.246391461200856</v>
      </c>
      <c r="DV398" s="12">
        <v>0.18814793782928399</v>
      </c>
      <c r="DW398" s="12">
        <v>0.11401587807547101</v>
      </c>
      <c r="DX398" s="12">
        <v>0.18002441050444501</v>
      </c>
      <c r="DY398" s="12">
        <v>0.29964272216496601</v>
      </c>
      <c r="DZ398" s="12">
        <v>0.43957817226330198</v>
      </c>
      <c r="EA398" s="11">
        <v>0.56618804838439596</v>
      </c>
      <c r="EB398" s="11">
        <v>0.72962961607227395</v>
      </c>
      <c r="EC398" s="11">
        <v>0.65891251586506705</v>
      </c>
      <c r="ED398" s="12">
        <v>0.25471356456931299</v>
      </c>
      <c r="EE398" s="12">
        <v>0.41705657584651001</v>
      </c>
      <c r="EF398" s="11">
        <v>0.59830340120353498</v>
      </c>
      <c r="EG398" s="11">
        <v>0.72719176963828103</v>
      </c>
      <c r="EH398" s="11">
        <v>0.81148855285511501</v>
      </c>
      <c r="EI398" s="11">
        <v>0.72853678257010202</v>
      </c>
      <c r="EJ398" s="12">
        <v>0</v>
      </c>
      <c r="EK398" s="12">
        <v>0.181294529096795</v>
      </c>
      <c r="EL398" s="12">
        <v>0.28661622186485602</v>
      </c>
      <c r="EM398" s="12">
        <v>0.37260529231331102</v>
      </c>
      <c r="EN398" s="11">
        <v>0.65001203663365204</v>
      </c>
      <c r="EO398" s="11">
        <v>0.58733039377837204</v>
      </c>
      <c r="EP398" s="11">
        <v>0.60470067384895598</v>
      </c>
      <c r="EQ398" s="11">
        <v>0.68801747424146997</v>
      </c>
      <c r="ER398" s="11">
        <v>0.697241475880507</v>
      </c>
      <c r="ES398" s="10">
        <v>0.50991228311894798</v>
      </c>
      <c r="ET398" s="12">
        <v>0.42298150389349298</v>
      </c>
      <c r="EU398" s="12">
        <v>0.29569725666330499</v>
      </c>
      <c r="EV398" s="12">
        <v>0.196451207339052</v>
      </c>
      <c r="EW398" s="11">
        <v>0.69542236470280405</v>
      </c>
      <c r="EX398" s="11">
        <v>0.73659569657592305</v>
      </c>
      <c r="EY398" s="11">
        <v>0.79407172824578398</v>
      </c>
      <c r="EZ398" s="11">
        <v>0.70421030601808898</v>
      </c>
      <c r="FA398" s="11">
        <v>0.57498453215588496</v>
      </c>
      <c r="FB398" s="12">
        <v>0.407451260044497</v>
      </c>
      <c r="FC398" s="12">
        <v>0.281116152961563</v>
      </c>
      <c r="FD398" s="10">
        <v>0.50885481326480797</v>
      </c>
      <c r="FE398" s="11">
        <v>0.63815933288973203</v>
      </c>
      <c r="FF398" s="11">
        <v>0.59798035451394904</v>
      </c>
      <c r="FG398" s="12">
        <v>0.29467220811196398</v>
      </c>
      <c r="FH398" s="12">
        <v>0.26847410589346299</v>
      </c>
      <c r="FI398" s="12">
        <v>0.189941685992283</v>
      </c>
      <c r="FJ398" s="12">
        <v>0.11401587807547101</v>
      </c>
    </row>
    <row r="399" spans="1:166" x14ac:dyDescent="0.35">
      <c r="A399" s="13" t="s">
        <v>233</v>
      </c>
      <c r="B399" s="10">
        <v>0.31565872335883099</v>
      </c>
      <c r="C399" s="11">
        <v>0.44200215831203798</v>
      </c>
      <c r="D399" s="12">
        <v>0.18223156586441</v>
      </c>
      <c r="E399" s="12">
        <v>0.10574724603022299</v>
      </c>
      <c r="F399" s="12">
        <v>0.15492742284069499</v>
      </c>
      <c r="G399" s="12">
        <v>0.22443572805538101</v>
      </c>
      <c r="H399" s="12">
        <v>0.26832375315944601</v>
      </c>
      <c r="I399" s="10">
        <v>0.33508833137065702</v>
      </c>
      <c r="J399" s="11">
        <v>0.40749184039479602</v>
      </c>
      <c r="K399" s="11">
        <v>0.469673220503313</v>
      </c>
      <c r="L399" s="11">
        <v>0.47776958134029002</v>
      </c>
      <c r="M399" s="12">
        <v>0.26616406891237898</v>
      </c>
      <c r="N399" s="11">
        <v>0.47328368598682302</v>
      </c>
      <c r="O399" s="12">
        <v>0.15265808285660501</v>
      </c>
      <c r="P399" s="12">
        <v>0.22192813149618801</v>
      </c>
      <c r="Q399" s="10">
        <v>0.33362374474944401</v>
      </c>
      <c r="R399" s="11">
        <v>0.40187396407966502</v>
      </c>
      <c r="S399" s="11">
        <v>0.52176426411541699</v>
      </c>
      <c r="T399" s="11">
        <v>0.55556619238596605</v>
      </c>
      <c r="U399" s="11">
        <v>0.626187136150544</v>
      </c>
      <c r="V399" s="11">
        <v>0.55911846333012305</v>
      </c>
      <c r="W399" s="11">
        <v>0.39284775091216401</v>
      </c>
      <c r="X399" s="11">
        <v>0.59611309861531603</v>
      </c>
      <c r="Y399" s="12">
        <v>6.0969870430817003E-2</v>
      </c>
      <c r="Z399" s="12">
        <v>9.3779342009985306E-2</v>
      </c>
      <c r="AA399" s="12">
        <v>0.112489475793684</v>
      </c>
      <c r="AB399" s="12">
        <v>0.13540681975581401</v>
      </c>
      <c r="AC399" s="12">
        <v>0.132428567885226</v>
      </c>
      <c r="AD399" s="12">
        <v>0.242026359037671</v>
      </c>
      <c r="AE399" s="10">
        <v>0.29637275192548301</v>
      </c>
      <c r="AF399" s="11">
        <v>0.38760736225842302</v>
      </c>
      <c r="AG399" s="12">
        <v>0.135736593803929</v>
      </c>
      <c r="AH399" s="10">
        <v>0.33687687291096102</v>
      </c>
      <c r="AI399" s="12">
        <v>0.28499617327378601</v>
      </c>
      <c r="AJ399" s="11">
        <v>0.41797986944806798</v>
      </c>
      <c r="AK399" s="12">
        <v>0.146788284971377</v>
      </c>
      <c r="AL399" s="11">
        <v>0.476355226751704</v>
      </c>
      <c r="AM399" s="11">
        <v>0.56521142849816897</v>
      </c>
      <c r="AN399" s="11">
        <v>0.37654194381997502</v>
      </c>
      <c r="AO399" s="10">
        <v>0.38436417030634701</v>
      </c>
      <c r="AP399" s="11">
        <v>0.557748713195233</v>
      </c>
      <c r="AQ399" s="11">
        <v>0.50122762106315</v>
      </c>
      <c r="AR399" s="11">
        <v>0.45528151605455403</v>
      </c>
      <c r="AS399" s="11">
        <v>0.48720805803287198</v>
      </c>
      <c r="AT399" s="11">
        <v>0.47860294744394599</v>
      </c>
      <c r="AU399" s="11">
        <v>0.47577974144137603</v>
      </c>
      <c r="AV399" s="11">
        <v>0.57044410743223395</v>
      </c>
      <c r="AW399" s="11">
        <v>0.57517613003978196</v>
      </c>
      <c r="AX399" s="11">
        <v>0.55792550998547197</v>
      </c>
      <c r="AY399" s="11">
        <v>0.39257611134873799</v>
      </c>
      <c r="AZ399" s="10">
        <v>0.37054482621727303</v>
      </c>
      <c r="BA399" s="10">
        <v>0.38081935330059802</v>
      </c>
      <c r="BB399" s="12">
        <v>0.19903502849509699</v>
      </c>
      <c r="BC399" s="11">
        <v>0.41692844661830603</v>
      </c>
      <c r="BD399" s="10">
        <v>0.29540600684254398</v>
      </c>
      <c r="BE399" s="11">
        <v>0.56421981799644005</v>
      </c>
      <c r="BF399" s="12">
        <v>0.104892317920169</v>
      </c>
      <c r="BG399" s="12">
        <v>0.25354720165370298</v>
      </c>
      <c r="BH399" s="11">
        <v>0.362240820402363</v>
      </c>
      <c r="BI399" s="12">
        <v>0.137357154427862</v>
      </c>
      <c r="BJ399" s="11">
        <v>0.50303761300736805</v>
      </c>
      <c r="BK399" s="12">
        <v>0.199378315095914</v>
      </c>
      <c r="BL399" s="12">
        <v>0.21086075583830999</v>
      </c>
      <c r="BM399" s="12">
        <v>7.7846607501698098E-2</v>
      </c>
      <c r="BN399" s="11">
        <v>0.45736437275876701</v>
      </c>
      <c r="BO399" s="10">
        <v>0.30775687411449798</v>
      </c>
      <c r="BP399" s="12">
        <v>0.132160431399135</v>
      </c>
      <c r="BQ399" s="11">
        <v>0.60007137691574597</v>
      </c>
      <c r="BR399" s="11">
        <v>0.44167609792981399</v>
      </c>
      <c r="BS399" s="12">
        <v>0.188521686188862</v>
      </c>
      <c r="BT399" s="10">
        <v>0.31777140087601002</v>
      </c>
      <c r="BU399" s="12">
        <v>0.15948239626532601</v>
      </c>
      <c r="BV399" s="12">
        <v>7.9491160660099494E-2</v>
      </c>
      <c r="BW399" s="12">
        <v>0.27597461577830401</v>
      </c>
      <c r="BX399" s="10">
        <v>0.33612007064159899</v>
      </c>
      <c r="BY399" s="11">
        <v>0.36885223598907402</v>
      </c>
      <c r="BZ399" s="12">
        <v>0.27222782115287097</v>
      </c>
      <c r="CA399" s="12">
        <v>0.27250528650272199</v>
      </c>
      <c r="CB399" s="10">
        <v>0.334992362435932</v>
      </c>
      <c r="CC399" s="12">
        <v>0.26127324471450503</v>
      </c>
      <c r="CD399" s="10">
        <v>0.34314633899647201</v>
      </c>
      <c r="CE399" s="10">
        <v>0.31815820155736202</v>
      </c>
      <c r="CF399" s="12">
        <v>0.29045401580646701</v>
      </c>
      <c r="CG399" s="12">
        <v>0.26986966571882898</v>
      </c>
      <c r="CH399" s="12">
        <v>0.27463161671386699</v>
      </c>
      <c r="CI399" s="10">
        <v>0.32995344440566698</v>
      </c>
      <c r="CJ399" s="11">
        <v>0.38183498812831101</v>
      </c>
      <c r="CK399" s="10">
        <v>0.32308955422174501</v>
      </c>
      <c r="CL399" s="10">
        <v>0.31883604611270799</v>
      </c>
      <c r="CM399" s="10">
        <v>0.32763043952691401</v>
      </c>
      <c r="CN399" s="10">
        <v>0.29497759375530203</v>
      </c>
      <c r="CO399" s="10">
        <v>0.30878883566075799</v>
      </c>
      <c r="CP399" s="10">
        <v>0.33102068771696702</v>
      </c>
      <c r="CQ399" s="10">
        <v>0.28822856366260402</v>
      </c>
      <c r="CR399" s="11">
        <v>0.39750707953270698</v>
      </c>
      <c r="CS399" s="12">
        <v>0.24164642739932199</v>
      </c>
      <c r="CT399" s="11">
        <v>0.35613558879439899</v>
      </c>
      <c r="CU399" s="12">
        <v>0.28752852095004799</v>
      </c>
      <c r="CV399" s="11">
        <v>0.42052315933433498</v>
      </c>
      <c r="CW399" s="11">
        <v>0.45939988483349398</v>
      </c>
      <c r="CX399" s="11">
        <v>0.49571240807313899</v>
      </c>
      <c r="CY399" s="11">
        <v>0.47209343861201197</v>
      </c>
      <c r="CZ399" s="11">
        <v>0.40589388256521802</v>
      </c>
      <c r="DA399" s="10">
        <v>0.33655959063954899</v>
      </c>
      <c r="DB399" s="12">
        <v>0.267448176480168</v>
      </c>
      <c r="DC399" s="12">
        <v>0.22232090306100499</v>
      </c>
      <c r="DD399" s="12">
        <v>0.158128695786728</v>
      </c>
      <c r="DE399" s="12">
        <v>0.10518347369065301</v>
      </c>
      <c r="DF399" s="11">
        <v>0.53630616550521804</v>
      </c>
      <c r="DG399" s="11">
        <v>0.58140781068099801</v>
      </c>
      <c r="DH399" s="11">
        <v>0.626187136150544</v>
      </c>
      <c r="DI399" s="11">
        <v>0.55344952582968598</v>
      </c>
      <c r="DJ399" s="11">
        <v>0.52678933095991098</v>
      </c>
      <c r="DK399" s="11">
        <v>0.39957893057812699</v>
      </c>
      <c r="DL399" s="10">
        <v>0.33258659444652799</v>
      </c>
      <c r="DM399" s="12">
        <v>0.22660882164778801</v>
      </c>
      <c r="DN399" s="12">
        <v>0.15031667656463801</v>
      </c>
      <c r="DO399" s="10">
        <v>0.37448366821058698</v>
      </c>
      <c r="DP399" s="10">
        <v>0.40050283372003298</v>
      </c>
      <c r="DQ399" s="10">
        <v>0.29694117092450201</v>
      </c>
      <c r="DR399" s="12">
        <v>0.24438874729454099</v>
      </c>
      <c r="DS399" s="12">
        <v>0.13154822621427401</v>
      </c>
      <c r="DT399" s="12">
        <v>0.13402494490914801</v>
      </c>
      <c r="DU399" s="12">
        <v>0.11230160879708399</v>
      </c>
      <c r="DV399" s="12">
        <v>9.5314190940059801E-2</v>
      </c>
      <c r="DW399" s="12">
        <v>6.1238835065057701E-2</v>
      </c>
      <c r="DX399" s="12">
        <v>7.7535803520458899E-2</v>
      </c>
      <c r="DY399" s="12">
        <v>0.16775683417380999</v>
      </c>
      <c r="DZ399" s="12">
        <v>0.26078788953321602</v>
      </c>
      <c r="EA399" s="11">
        <v>0.36990484735860402</v>
      </c>
      <c r="EB399" s="11">
        <v>0.45914788501706699</v>
      </c>
      <c r="EC399" s="11">
        <v>0.47776958134029002</v>
      </c>
      <c r="ED399" s="12">
        <v>8.8098809163905001E-2</v>
      </c>
      <c r="EE399" s="12">
        <v>0.24734515201691801</v>
      </c>
      <c r="EF399" s="11">
        <v>0.38877883314130601</v>
      </c>
      <c r="EG399" s="11">
        <v>0.52973150316000694</v>
      </c>
      <c r="EH399" s="11">
        <v>0.64177145014871595</v>
      </c>
      <c r="EI399" s="11">
        <v>0.55911846333012305</v>
      </c>
      <c r="EJ399" s="12">
        <v>0</v>
      </c>
      <c r="EK399" s="12">
        <v>8.7418986018807501E-2</v>
      </c>
      <c r="EL399" s="12">
        <v>0.138298927294878</v>
      </c>
      <c r="EM399" s="12">
        <v>0.17512225585285901</v>
      </c>
      <c r="EN399" s="10">
        <v>0.28229845772296902</v>
      </c>
      <c r="EO399" s="11">
        <v>0.38760736225842302</v>
      </c>
      <c r="EP399" s="11">
        <v>0.45939988483349398</v>
      </c>
      <c r="EQ399" s="11">
        <v>0.48465410933648201</v>
      </c>
      <c r="ER399" s="11">
        <v>0.42184548246290399</v>
      </c>
      <c r="ES399" s="11">
        <v>0.34767959967087497</v>
      </c>
      <c r="ET399" s="12">
        <v>0.23305627421438699</v>
      </c>
      <c r="EU399" s="12">
        <v>0.16181415517778899</v>
      </c>
      <c r="EV399" s="12">
        <v>0.10518347369065301</v>
      </c>
      <c r="EW399" s="11">
        <v>0.53630616550521804</v>
      </c>
      <c r="EX399" s="11">
        <v>0.57934845153791203</v>
      </c>
      <c r="EY399" s="11">
        <v>0.58762483969964796</v>
      </c>
      <c r="EZ399" s="11">
        <v>0.52727035126815103</v>
      </c>
      <c r="FA399" s="10">
        <v>0.34708117956777201</v>
      </c>
      <c r="FB399" s="12">
        <v>0.23702130333086099</v>
      </c>
      <c r="FC399" s="12">
        <v>0.15031667656463801</v>
      </c>
      <c r="FD399" s="10">
        <v>0.37448366821058698</v>
      </c>
      <c r="FE399" s="10">
        <v>0.37755434631118301</v>
      </c>
      <c r="FF399" s="12">
        <v>0.24960528795001999</v>
      </c>
      <c r="FG399" s="12">
        <v>0.14759843895152699</v>
      </c>
      <c r="FH399" s="12">
        <v>0.118010795556575</v>
      </c>
      <c r="FI399" s="12">
        <v>9.0430184074836606E-2</v>
      </c>
      <c r="FJ399" s="12">
        <v>6.1238835065057701E-2</v>
      </c>
    </row>
    <row r="400" spans="1:166" x14ac:dyDescent="0.35">
      <c r="A400" s="13" t="s">
        <v>234</v>
      </c>
      <c r="B400" s="10">
        <v>0.225116825045696</v>
      </c>
      <c r="C400" s="12">
        <v>0.17254195384700199</v>
      </c>
      <c r="D400" s="11">
        <v>0.27992022283272899</v>
      </c>
      <c r="E400" s="11">
        <v>0.62181133278853795</v>
      </c>
      <c r="F400" s="11">
        <v>0.38494794291880402</v>
      </c>
      <c r="G400" s="11">
        <v>0.26817750929685802</v>
      </c>
      <c r="H400" s="10">
        <v>0.19989001380143401</v>
      </c>
      <c r="I400" s="12">
        <v>0.17421614314855699</v>
      </c>
      <c r="J400" s="12">
        <v>7.3093209524530994E-2</v>
      </c>
      <c r="K400" s="12">
        <v>6.6995717485975506E-2</v>
      </c>
      <c r="L400" s="10">
        <v>0.19460734157620199</v>
      </c>
      <c r="M400" s="11">
        <v>0.25689840901258498</v>
      </c>
      <c r="N400" s="12">
        <v>0.12390244056183899</v>
      </c>
      <c r="O400" s="11">
        <v>0.54663226027984102</v>
      </c>
      <c r="P400" s="11">
        <v>0.30660837990138601</v>
      </c>
      <c r="Q400" s="10">
        <v>0.18782769162003801</v>
      </c>
      <c r="R400" s="12">
        <v>0.107998272229801</v>
      </c>
      <c r="S400" s="12">
        <v>0.113934646982945</v>
      </c>
      <c r="T400" s="12">
        <v>8.3465459853888604E-2</v>
      </c>
      <c r="U400" s="12">
        <v>6.1061448770578799E-2</v>
      </c>
      <c r="V400" s="12">
        <v>0.159528140022032</v>
      </c>
      <c r="W400" s="12">
        <v>0.19401634008073201</v>
      </c>
      <c r="X400" s="12">
        <v>0.105214565928495</v>
      </c>
      <c r="Y400" s="11">
        <v>0.69357133100378499</v>
      </c>
      <c r="Z400" s="11">
        <v>0.45370257931195701</v>
      </c>
      <c r="AA400" s="11">
        <v>0.35055707100309902</v>
      </c>
      <c r="AB400" s="11">
        <v>0.29209587080336302</v>
      </c>
      <c r="AC400" s="10">
        <v>0.239499153907268</v>
      </c>
      <c r="AD400" s="12">
        <v>6.2968591434949803E-2</v>
      </c>
      <c r="AE400" s="12">
        <v>6.9314400531358303E-2</v>
      </c>
      <c r="AF400" s="10">
        <v>0.23176638711486899</v>
      </c>
      <c r="AG400" s="11">
        <v>0.32155631159497999</v>
      </c>
      <c r="AH400" s="12">
        <v>0.14143587827864901</v>
      </c>
      <c r="AI400" s="11">
        <v>0.236867541164794</v>
      </c>
      <c r="AJ400" s="12">
        <v>0.17845481254978501</v>
      </c>
      <c r="AK400" s="11">
        <v>0.297516450556852</v>
      </c>
      <c r="AL400" s="12">
        <v>0.16353359118341701</v>
      </c>
      <c r="AM400" s="12">
        <v>0.14221515985960001</v>
      </c>
      <c r="AN400" s="10">
        <v>0.18345258288750099</v>
      </c>
      <c r="AO400" s="11">
        <v>0.30307416247428998</v>
      </c>
      <c r="AP400" s="10">
        <v>0.17302270860423899</v>
      </c>
      <c r="AQ400" s="12">
        <v>0.118009045360063</v>
      </c>
      <c r="AR400" s="12">
        <v>0.10648877000941701</v>
      </c>
      <c r="AS400" s="10">
        <v>0.18888488774776099</v>
      </c>
      <c r="AT400" s="10">
        <v>0.23238798841588701</v>
      </c>
      <c r="AU400" s="12">
        <v>0.11162838305412701</v>
      </c>
      <c r="AV400" s="12">
        <v>0.15543008013998699</v>
      </c>
      <c r="AW400" s="10">
        <v>0.18878383660638101</v>
      </c>
      <c r="AX400" s="12">
        <v>0.108165411093504</v>
      </c>
      <c r="AY400" s="10">
        <v>0.227685695666241</v>
      </c>
      <c r="AZ400" s="10">
        <v>0.283970737304507</v>
      </c>
      <c r="BA400" s="12">
        <v>0.111758590012623</v>
      </c>
      <c r="BB400" s="11">
        <v>0.34199727204128999</v>
      </c>
      <c r="BC400" s="12">
        <v>0.123624152090022</v>
      </c>
      <c r="BD400" s="11">
        <v>0.257734797016693</v>
      </c>
      <c r="BE400" s="12">
        <v>0.101516420027128</v>
      </c>
      <c r="BF400" s="11">
        <v>0.42389829667471302</v>
      </c>
      <c r="BG400" s="12">
        <v>0.14715596472717199</v>
      </c>
      <c r="BH400" s="12">
        <v>0.157809010085981</v>
      </c>
      <c r="BI400" s="11">
        <v>0.48274990235042597</v>
      </c>
      <c r="BJ400" s="12">
        <v>0.114723926632385</v>
      </c>
      <c r="BK400" s="11">
        <v>0.40237610581667199</v>
      </c>
      <c r="BL400" s="12">
        <v>0.20344370858274899</v>
      </c>
      <c r="BM400" s="11">
        <v>0.558761425220478</v>
      </c>
      <c r="BN400" s="12">
        <v>0.126018789716488</v>
      </c>
      <c r="BO400" s="12">
        <v>0.17387369736287001</v>
      </c>
      <c r="BP400" s="11">
        <v>0.482155781775368</v>
      </c>
      <c r="BQ400" s="12">
        <v>0.113753320710405</v>
      </c>
      <c r="BR400" s="12">
        <v>0.117848401301563</v>
      </c>
      <c r="BS400" s="11">
        <v>0.41151959473271199</v>
      </c>
      <c r="BT400" s="12">
        <v>0.13516335914811101</v>
      </c>
      <c r="BU400" s="10">
        <v>0.236744388049412</v>
      </c>
      <c r="BV400" s="11">
        <v>0.54697800997850199</v>
      </c>
      <c r="BW400" s="12">
        <v>0.19271514639517301</v>
      </c>
      <c r="BX400" s="12">
        <v>0.161470553604593</v>
      </c>
      <c r="BY400" s="10">
        <v>0.20138005872965301</v>
      </c>
      <c r="BZ400" s="12">
        <v>0.160358984588198</v>
      </c>
      <c r="CA400" s="11">
        <v>0.34167358431754502</v>
      </c>
      <c r="CB400" s="10">
        <v>0.215512873532579</v>
      </c>
      <c r="CC400" s="12">
        <v>0.200389497953358</v>
      </c>
      <c r="CD400" s="11">
        <v>0.28479209142790002</v>
      </c>
      <c r="CE400" s="10">
        <v>0.21941177067133</v>
      </c>
      <c r="CF400" s="12">
        <v>0.18837768505055499</v>
      </c>
      <c r="CG400" s="12">
        <v>0.18978745312845599</v>
      </c>
      <c r="CH400" s="12">
        <v>0.19694423893888199</v>
      </c>
      <c r="CI400" s="10">
        <v>0.22408883639240901</v>
      </c>
      <c r="CJ400" s="10">
        <v>0.20178351101296399</v>
      </c>
      <c r="CK400" s="12">
        <v>0.209193291580626</v>
      </c>
      <c r="CL400" s="12">
        <v>0.19168141530989199</v>
      </c>
      <c r="CM400" s="10">
        <v>0.227888312157812</v>
      </c>
      <c r="CN400" s="11">
        <v>0.26943443439686798</v>
      </c>
      <c r="CO400" s="10">
        <v>0.229140570449302</v>
      </c>
      <c r="CP400" s="10">
        <v>0.215508948571768</v>
      </c>
      <c r="CQ400" s="10">
        <v>0.24343679589056899</v>
      </c>
      <c r="CR400" s="10">
        <v>0.20673801269331701</v>
      </c>
      <c r="CS400" s="11">
        <v>0.23715216699036401</v>
      </c>
      <c r="CT400" s="12">
        <v>0.170817693475176</v>
      </c>
      <c r="CU400" s="11">
        <v>0.262149258741114</v>
      </c>
      <c r="CV400" s="10">
        <v>0.21553125645226501</v>
      </c>
      <c r="CW400" s="10">
        <v>0.24912786085320399</v>
      </c>
      <c r="CX400" s="12">
        <v>0.14135375459339899</v>
      </c>
      <c r="CY400" s="12">
        <v>6.7828567652478106E-2</v>
      </c>
      <c r="CZ400" s="12">
        <v>7.2710504720052499E-2</v>
      </c>
      <c r="DA400" s="12">
        <v>0.17369072692923901</v>
      </c>
      <c r="DB400" s="10">
        <v>0.20018909457304601</v>
      </c>
      <c r="DC400" s="11">
        <v>0.27425254486410999</v>
      </c>
      <c r="DD400" s="11">
        <v>0.37349966715677901</v>
      </c>
      <c r="DE400" s="11">
        <v>0.62415789502860597</v>
      </c>
      <c r="DF400" s="10">
        <v>0.20422740407572701</v>
      </c>
      <c r="DG400" s="12">
        <v>0.11585356455977899</v>
      </c>
      <c r="DH400" s="12">
        <v>6.1061448770578799E-2</v>
      </c>
      <c r="DI400" s="12">
        <v>8.3862973599356502E-2</v>
      </c>
      <c r="DJ400" s="12">
        <v>0.11397865598573501</v>
      </c>
      <c r="DK400" s="12">
        <v>0.107381512561274</v>
      </c>
      <c r="DL400" s="10">
        <v>0.19049635438806001</v>
      </c>
      <c r="DM400" s="11">
        <v>0.29332205251298199</v>
      </c>
      <c r="DN400" s="11">
        <v>0.55358582643560605</v>
      </c>
      <c r="DO400" s="10">
        <v>0.29856405579851503</v>
      </c>
      <c r="DP400" s="10">
        <v>0.166130337762283</v>
      </c>
      <c r="DQ400" s="12">
        <v>7.1156751936614193E-2</v>
      </c>
      <c r="DR400" s="12">
        <v>6.1953507370793998E-2</v>
      </c>
      <c r="DS400" s="10">
        <v>0.23790704210911601</v>
      </c>
      <c r="DT400" s="11">
        <v>0.29466789843535501</v>
      </c>
      <c r="DU400" s="11">
        <v>0.357821575726047</v>
      </c>
      <c r="DV400" s="11">
        <v>0.44420929805461901</v>
      </c>
      <c r="DW400" s="11">
        <v>0.69287147735598997</v>
      </c>
      <c r="DX400" s="11">
        <v>0.710126707612868</v>
      </c>
      <c r="DY400" s="11">
        <v>0.38602759133104397</v>
      </c>
      <c r="DZ400" s="10">
        <v>0.212296071246319</v>
      </c>
      <c r="EA400" s="12">
        <v>0.134436917113882</v>
      </c>
      <c r="EB400" s="12">
        <v>5.7756944666989003E-2</v>
      </c>
      <c r="EC400" s="10">
        <v>0.19460734157620199</v>
      </c>
      <c r="ED400" s="11">
        <v>0.59648913901088396</v>
      </c>
      <c r="EE400" s="11">
        <v>0.32089846144030798</v>
      </c>
      <c r="EF400" s="12">
        <v>0.12795018746943501</v>
      </c>
      <c r="EG400" s="12">
        <v>9.6611640588775999E-2</v>
      </c>
      <c r="EH400" s="12">
        <v>5.87785519436239E-2</v>
      </c>
      <c r="EI400" s="12">
        <v>0.159528140022032</v>
      </c>
      <c r="EJ400" s="11">
        <v>0</v>
      </c>
      <c r="EK400" s="11">
        <v>0.45020340648307</v>
      </c>
      <c r="EL400" s="11">
        <v>0.29347683177577299</v>
      </c>
      <c r="EM400" s="12">
        <v>0.18154228848964499</v>
      </c>
      <c r="EN400" s="12">
        <v>5.3420628194894501E-2</v>
      </c>
      <c r="EO400" s="10">
        <v>0.23176638711486899</v>
      </c>
      <c r="EP400" s="10">
        <v>0.24912786085320399</v>
      </c>
      <c r="EQ400" s="12">
        <v>0.121639019116037</v>
      </c>
      <c r="ER400" s="12">
        <v>6.0638476111430001E-2</v>
      </c>
      <c r="ES400" s="12">
        <v>0.16922252343182601</v>
      </c>
      <c r="ET400" s="10">
        <v>0.23519863169819799</v>
      </c>
      <c r="EU400" s="11">
        <v>0.37525783729191498</v>
      </c>
      <c r="EV400" s="11">
        <v>0.62415789502860597</v>
      </c>
      <c r="EW400" s="10">
        <v>0.20422740407572701</v>
      </c>
      <c r="EX400" s="12">
        <v>0.111886132047484</v>
      </c>
      <c r="EY400" s="12">
        <v>6.3558195718091404E-2</v>
      </c>
      <c r="EZ400" s="12">
        <v>0.104777894029871</v>
      </c>
      <c r="FA400" s="12">
        <v>0.15314928861498001</v>
      </c>
      <c r="FB400" s="11">
        <v>0.286359072862514</v>
      </c>
      <c r="FC400" s="11">
        <v>0.55358582643560605</v>
      </c>
      <c r="FD400" s="10">
        <v>0.29856405579851503</v>
      </c>
      <c r="FE400" s="12">
        <v>0.12683278842939799</v>
      </c>
      <c r="FF400" s="12">
        <v>5.7799271448866901E-2</v>
      </c>
      <c r="FG400" s="10">
        <v>0.24065113215105799</v>
      </c>
      <c r="FH400" s="11">
        <v>0.31850152356579398</v>
      </c>
      <c r="FI400" s="11">
        <v>0.45714730949767102</v>
      </c>
      <c r="FJ400" s="11">
        <v>0.69287147735598997</v>
      </c>
    </row>
    <row r="402" spans="1:166" ht="28.5" customHeight="1" x14ac:dyDescent="0.35">
      <c r="A402" s="23" t="s">
        <v>235</v>
      </c>
      <c r="B402" s="23"/>
      <c r="C402" s="23"/>
      <c r="D402" s="23"/>
      <c r="E402" s="23"/>
      <c r="F402" s="23"/>
      <c r="G402" s="23"/>
      <c r="H402" s="23"/>
      <c r="I402" s="23"/>
      <c r="J402" s="23"/>
      <c r="K402" s="23"/>
      <c r="L402" s="23"/>
      <c r="M402" s="23"/>
      <c r="N402" s="23"/>
      <c r="O402" s="23"/>
      <c r="P402" s="23"/>
      <c r="Q402" s="23"/>
      <c r="R402" s="23"/>
      <c r="S402" s="23"/>
      <c r="T402" s="23"/>
      <c r="U402" s="23"/>
      <c r="V402" s="23"/>
      <c r="W402" s="23"/>
      <c r="X402" s="23"/>
      <c r="Y402" s="23"/>
      <c r="Z402" s="23"/>
      <c r="AA402" s="23"/>
      <c r="AB402" s="23"/>
      <c r="AC402" s="23"/>
      <c r="AD402" s="23"/>
      <c r="AE402" s="23"/>
      <c r="AF402" s="23"/>
      <c r="AG402" s="23"/>
      <c r="AH402" s="23"/>
      <c r="AI402" s="23"/>
      <c r="AJ402" s="23"/>
      <c r="AK402" s="23"/>
      <c r="AL402" s="23"/>
      <c r="AM402" s="23"/>
      <c r="AN402" s="23"/>
      <c r="AO402" s="23"/>
      <c r="AP402" s="23"/>
      <c r="AQ402" s="23"/>
      <c r="AR402" s="23"/>
      <c r="AS402" s="23"/>
      <c r="AT402" s="23"/>
      <c r="AU402" s="23"/>
      <c r="AV402" s="23"/>
      <c r="AW402" s="23"/>
      <c r="AX402" s="23"/>
      <c r="AY402" s="23"/>
      <c r="AZ402" s="23"/>
      <c r="BA402" s="23"/>
      <c r="BB402" s="23"/>
      <c r="BC402" s="23"/>
      <c r="BD402" s="23"/>
      <c r="BE402" s="23"/>
      <c r="BF402" s="23"/>
      <c r="BG402" s="23"/>
      <c r="BH402" s="23"/>
      <c r="BI402" s="23"/>
      <c r="BJ402" s="23"/>
      <c r="BK402" s="23"/>
      <c r="BL402" s="23"/>
      <c r="BM402" s="23"/>
      <c r="BN402" s="23"/>
      <c r="BO402" s="23"/>
      <c r="BP402" s="23"/>
      <c r="BQ402" s="23"/>
      <c r="BR402" s="23"/>
      <c r="BS402" s="23"/>
      <c r="BT402" s="23"/>
      <c r="BU402" s="23"/>
      <c r="BV402" s="23"/>
      <c r="BW402" s="23"/>
      <c r="BX402" s="23"/>
      <c r="BY402" s="23"/>
      <c r="BZ402" s="23"/>
      <c r="CA402" s="23"/>
      <c r="CB402" s="23"/>
      <c r="CC402" s="23"/>
      <c r="CD402" s="23"/>
      <c r="CE402" s="23"/>
      <c r="CF402" s="23"/>
      <c r="CG402" s="23"/>
      <c r="CH402" s="23"/>
      <c r="CI402" s="23"/>
      <c r="CJ402" s="23"/>
      <c r="CK402" s="23"/>
      <c r="CL402" s="23"/>
      <c r="CM402" s="23"/>
      <c r="CN402" s="23"/>
      <c r="CO402" s="23"/>
      <c r="CP402" s="23"/>
      <c r="CQ402" s="23"/>
      <c r="CR402" s="23"/>
      <c r="CS402" s="23"/>
      <c r="CT402" s="23"/>
      <c r="CU402" s="23"/>
      <c r="CV402" s="23"/>
      <c r="CW402" s="23"/>
      <c r="CX402" s="23"/>
      <c r="CY402" s="23"/>
      <c r="CZ402" s="23"/>
      <c r="DA402" s="23"/>
      <c r="DB402" s="23"/>
      <c r="DC402" s="23"/>
      <c r="DD402" s="23"/>
      <c r="DE402" s="23"/>
      <c r="DF402" s="23"/>
      <c r="DG402" s="23"/>
      <c r="DH402" s="23"/>
      <c r="DI402" s="23"/>
      <c r="DJ402" s="23"/>
      <c r="DK402" s="23"/>
      <c r="DL402" s="23"/>
      <c r="DM402" s="23"/>
      <c r="DN402" s="23"/>
      <c r="DO402" s="23"/>
      <c r="DP402" s="23"/>
      <c r="DQ402" s="23"/>
      <c r="DR402" s="23"/>
      <c r="DS402" s="23"/>
      <c r="DT402" s="23"/>
      <c r="DU402" s="23"/>
      <c r="DV402" s="23"/>
      <c r="DW402" s="23"/>
      <c r="DX402" s="23"/>
      <c r="DY402" s="23"/>
      <c r="DZ402" s="23"/>
      <c r="EA402" s="23"/>
      <c r="EB402" s="23"/>
      <c r="EC402" s="23"/>
      <c r="ED402" s="23"/>
      <c r="EE402" s="23"/>
      <c r="EF402" s="23"/>
      <c r="EG402" s="23"/>
      <c r="EH402" s="23"/>
      <c r="EI402" s="23"/>
      <c r="EJ402" s="23"/>
      <c r="EK402" s="23"/>
      <c r="EL402" s="23"/>
      <c r="EM402" s="23"/>
      <c r="EN402" s="23"/>
      <c r="EO402" s="23"/>
      <c r="EP402" s="23"/>
      <c r="EQ402" s="23"/>
      <c r="ER402" s="23"/>
      <c r="ES402" s="23"/>
      <c r="ET402" s="23"/>
      <c r="EU402" s="23"/>
      <c r="EV402" s="23"/>
      <c r="EW402" s="23"/>
      <c r="EX402" s="23"/>
      <c r="EY402" s="23"/>
      <c r="EZ402" s="23"/>
      <c r="FA402" s="23"/>
      <c r="FB402" s="23"/>
      <c r="FC402" s="23"/>
      <c r="FD402" s="23"/>
      <c r="FE402" s="23"/>
      <c r="FF402" s="23"/>
      <c r="FG402" s="23"/>
      <c r="FH402" s="23"/>
      <c r="FI402" s="23"/>
      <c r="FJ402" s="23"/>
    </row>
    <row r="403" spans="1:166" ht="42" x14ac:dyDescent="0.35">
      <c r="A403" s="24" t="s">
        <v>203</v>
      </c>
      <c r="B403" s="16" t="s">
        <v>264</v>
      </c>
      <c r="C403" s="22" t="s">
        <v>12</v>
      </c>
      <c r="D403" s="22"/>
      <c r="E403" s="22" t="s">
        <v>13</v>
      </c>
      <c r="F403" s="22"/>
      <c r="G403" s="22"/>
      <c r="H403" s="22"/>
      <c r="I403" s="22"/>
      <c r="J403" s="22"/>
      <c r="K403" s="22"/>
      <c r="L403" s="22"/>
      <c r="M403" s="22"/>
      <c r="N403" s="22"/>
      <c r="O403" s="22" t="s">
        <v>204</v>
      </c>
      <c r="P403" s="22"/>
      <c r="Q403" s="22"/>
      <c r="R403" s="22"/>
      <c r="S403" s="22"/>
      <c r="T403" s="22"/>
      <c r="U403" s="22"/>
      <c r="V403" s="22"/>
      <c r="W403" s="22"/>
      <c r="X403" s="22"/>
      <c r="Y403" s="22" t="s">
        <v>205</v>
      </c>
      <c r="Z403" s="22"/>
      <c r="AA403" s="22"/>
      <c r="AB403" s="22"/>
      <c r="AC403" s="22"/>
      <c r="AD403" s="22"/>
      <c r="AE403" s="22"/>
      <c r="AF403" s="22"/>
      <c r="AG403" s="22"/>
      <c r="AH403" s="22"/>
      <c r="AI403" s="22" t="s">
        <v>268</v>
      </c>
      <c r="AJ403" s="22"/>
      <c r="AK403" s="22"/>
      <c r="AL403" s="22" t="s">
        <v>14</v>
      </c>
      <c r="AM403" s="22"/>
      <c r="AN403" s="22"/>
      <c r="AO403" s="22" t="s">
        <v>218</v>
      </c>
      <c r="AP403" s="22"/>
      <c r="AQ403" s="22"/>
      <c r="AR403" s="22"/>
      <c r="AS403" s="22"/>
      <c r="AT403" s="22"/>
      <c r="AU403" s="22"/>
      <c r="AV403" s="22" t="s">
        <v>219</v>
      </c>
      <c r="AW403" s="22"/>
      <c r="AX403" s="22"/>
      <c r="AY403" s="22" t="s">
        <v>220</v>
      </c>
      <c r="AZ403" s="22"/>
      <c r="BA403" s="22"/>
      <c r="BB403" s="22" t="s">
        <v>206</v>
      </c>
      <c r="BC403" s="22"/>
      <c r="BD403" s="22" t="s">
        <v>207</v>
      </c>
      <c r="BE403" s="22"/>
      <c r="BF403" s="22" t="s">
        <v>208</v>
      </c>
      <c r="BG403" s="22"/>
      <c r="BH403" s="22" t="s">
        <v>15</v>
      </c>
      <c r="BI403" s="22"/>
      <c r="BJ403" s="22" t="s">
        <v>16</v>
      </c>
      <c r="BK403" s="22"/>
      <c r="BL403" s="22" t="s">
        <v>17</v>
      </c>
      <c r="BM403" s="22"/>
      <c r="BN403" s="22" t="s">
        <v>18</v>
      </c>
      <c r="BO403" s="22"/>
      <c r="BP403" s="22"/>
      <c r="BQ403" s="22" t="s">
        <v>221</v>
      </c>
      <c r="BR403" s="22"/>
      <c r="BS403" s="22"/>
      <c r="BT403" s="22" t="s">
        <v>222</v>
      </c>
      <c r="BU403" s="22"/>
      <c r="BV403" s="22"/>
      <c r="BW403" s="22" t="s">
        <v>19</v>
      </c>
      <c r="BX403" s="22"/>
      <c r="BY403" s="22" t="s">
        <v>20</v>
      </c>
      <c r="BZ403" s="22"/>
      <c r="CA403" s="22" t="s">
        <v>21</v>
      </c>
      <c r="CB403" s="22"/>
      <c r="CC403" s="22"/>
      <c r="CD403" s="22" t="s">
        <v>22</v>
      </c>
      <c r="CE403" s="22"/>
      <c r="CF403" s="22"/>
      <c r="CG403" s="22" t="s">
        <v>23</v>
      </c>
      <c r="CH403" s="22"/>
      <c r="CI403" s="22"/>
      <c r="CJ403" s="22"/>
      <c r="CK403" s="22" t="s">
        <v>25</v>
      </c>
      <c r="CL403" s="22"/>
      <c r="CM403" s="22"/>
      <c r="CN403" s="22"/>
      <c r="CO403" s="22" t="s">
        <v>26</v>
      </c>
      <c r="CP403" s="22"/>
      <c r="CQ403" s="22"/>
      <c r="CR403" s="22" t="s">
        <v>27</v>
      </c>
      <c r="CS403" s="22"/>
      <c r="CT403" s="22" t="s">
        <v>28</v>
      </c>
      <c r="CU403" s="22"/>
      <c r="CV403" s="16" t="s">
        <v>29</v>
      </c>
      <c r="CW403" s="22" t="s">
        <v>30</v>
      </c>
      <c r="CX403" s="22"/>
      <c r="CY403" s="22"/>
      <c r="CZ403" s="22"/>
      <c r="DA403" s="22"/>
      <c r="DB403" s="22"/>
      <c r="DC403" s="22"/>
      <c r="DD403" s="22"/>
      <c r="DE403" s="22"/>
      <c r="DF403" s="22" t="s">
        <v>31</v>
      </c>
      <c r="DG403" s="22"/>
      <c r="DH403" s="22"/>
      <c r="DI403" s="22"/>
      <c r="DJ403" s="22"/>
      <c r="DK403" s="22"/>
      <c r="DL403" s="22"/>
      <c r="DM403" s="22"/>
      <c r="DN403" s="22"/>
      <c r="DO403" s="22" t="s">
        <v>32</v>
      </c>
      <c r="DP403" s="22"/>
      <c r="DQ403" s="22"/>
      <c r="DR403" s="22"/>
      <c r="DS403" s="22"/>
      <c r="DT403" s="22"/>
      <c r="DU403" s="22"/>
      <c r="DV403" s="22"/>
      <c r="DW403" s="22"/>
      <c r="DX403" s="22" t="s">
        <v>33</v>
      </c>
      <c r="DY403" s="22"/>
      <c r="DZ403" s="22"/>
      <c r="EA403" s="22"/>
      <c r="EB403" s="22"/>
      <c r="EC403" s="22"/>
      <c r="ED403" s="22" t="s">
        <v>34</v>
      </c>
      <c r="EE403" s="22"/>
      <c r="EF403" s="22"/>
      <c r="EG403" s="22"/>
      <c r="EH403" s="22"/>
      <c r="EI403" s="22"/>
      <c r="EJ403" s="22" t="s">
        <v>35</v>
      </c>
      <c r="EK403" s="22"/>
      <c r="EL403" s="22"/>
      <c r="EM403" s="22"/>
      <c r="EN403" s="22"/>
      <c r="EO403" s="22"/>
      <c r="EP403" s="22" t="s">
        <v>36</v>
      </c>
      <c r="EQ403" s="22"/>
      <c r="ER403" s="22"/>
      <c r="ES403" s="22"/>
      <c r="ET403" s="22"/>
      <c r="EU403" s="22"/>
      <c r="EV403" s="22"/>
      <c r="EW403" s="22" t="s">
        <v>37</v>
      </c>
      <c r="EX403" s="22"/>
      <c r="EY403" s="22"/>
      <c r="EZ403" s="22"/>
      <c r="FA403" s="22"/>
      <c r="FB403" s="22"/>
      <c r="FC403" s="22"/>
      <c r="FD403" s="22" t="s">
        <v>38</v>
      </c>
      <c r="FE403" s="22"/>
      <c r="FF403" s="22"/>
      <c r="FG403" s="22"/>
      <c r="FH403" s="22"/>
      <c r="FI403" s="22"/>
      <c r="FJ403" s="22"/>
    </row>
    <row r="404" spans="1:166" ht="31.5" x14ac:dyDescent="0.35">
      <c r="A404" s="24"/>
      <c r="B404" s="16" t="s">
        <v>1</v>
      </c>
      <c r="C404" s="16" t="s">
        <v>39</v>
      </c>
      <c r="D404" s="16" t="s">
        <v>40</v>
      </c>
      <c r="E404" s="16" t="s">
        <v>41</v>
      </c>
      <c r="F404" s="16" t="s">
        <v>42</v>
      </c>
      <c r="G404" s="16" t="s">
        <v>43</v>
      </c>
      <c r="H404" s="16" t="s">
        <v>44</v>
      </c>
      <c r="I404" s="16" t="s">
        <v>45</v>
      </c>
      <c r="J404" s="16" t="s">
        <v>46</v>
      </c>
      <c r="K404" s="16" t="s">
        <v>47</v>
      </c>
      <c r="L404" s="16" t="s">
        <v>48</v>
      </c>
      <c r="M404" s="16" t="s">
        <v>49</v>
      </c>
      <c r="N404" s="16" t="s">
        <v>209</v>
      </c>
      <c r="O404" s="16" t="s">
        <v>41</v>
      </c>
      <c r="P404" s="16" t="s">
        <v>42</v>
      </c>
      <c r="Q404" s="16" t="s">
        <v>43</v>
      </c>
      <c r="R404" s="16" t="s">
        <v>44</v>
      </c>
      <c r="S404" s="16" t="s">
        <v>45</v>
      </c>
      <c r="T404" s="16" t="s">
        <v>46</v>
      </c>
      <c r="U404" s="16" t="s">
        <v>47</v>
      </c>
      <c r="V404" s="16" t="s">
        <v>48</v>
      </c>
      <c r="W404" s="16" t="s">
        <v>49</v>
      </c>
      <c r="X404" s="16" t="s">
        <v>209</v>
      </c>
      <c r="Y404" s="16" t="s">
        <v>41</v>
      </c>
      <c r="Z404" s="16" t="s">
        <v>42</v>
      </c>
      <c r="AA404" s="16" t="s">
        <v>43</v>
      </c>
      <c r="AB404" s="16" t="s">
        <v>44</v>
      </c>
      <c r="AC404" s="16" t="s">
        <v>45</v>
      </c>
      <c r="AD404" s="16" t="s">
        <v>46</v>
      </c>
      <c r="AE404" s="16" t="s">
        <v>47</v>
      </c>
      <c r="AF404" s="16" t="s">
        <v>48</v>
      </c>
      <c r="AG404" s="16" t="s">
        <v>49</v>
      </c>
      <c r="AH404" s="16" t="s">
        <v>209</v>
      </c>
      <c r="AI404" s="16" t="s">
        <v>269</v>
      </c>
      <c r="AJ404" s="16" t="s">
        <v>270</v>
      </c>
      <c r="AK404" s="16" t="s">
        <v>271</v>
      </c>
      <c r="AL404" s="16" t="s">
        <v>50</v>
      </c>
      <c r="AM404" s="16" t="s">
        <v>210</v>
      </c>
      <c r="AN404" s="16" t="s">
        <v>211</v>
      </c>
      <c r="AO404" s="16" t="s">
        <v>223</v>
      </c>
      <c r="AP404" s="16" t="s">
        <v>224</v>
      </c>
      <c r="AQ404" s="16" t="s">
        <v>225</v>
      </c>
      <c r="AR404" s="16" t="s">
        <v>226</v>
      </c>
      <c r="AS404" s="16" t="s">
        <v>52</v>
      </c>
      <c r="AT404" s="16" t="s">
        <v>227</v>
      </c>
      <c r="AU404" s="16" t="s">
        <v>228</v>
      </c>
      <c r="AV404" s="16" t="s">
        <v>52</v>
      </c>
      <c r="AW404" s="16" t="s">
        <v>227</v>
      </c>
      <c r="AX404" s="16" t="s">
        <v>228</v>
      </c>
      <c r="AY404" s="16" t="s">
        <v>52</v>
      </c>
      <c r="AZ404" s="16" t="s">
        <v>227</v>
      </c>
      <c r="BA404" s="16" t="s">
        <v>228</v>
      </c>
      <c r="BB404" s="16" t="s">
        <v>212</v>
      </c>
      <c r="BC404" s="16" t="s">
        <v>213</v>
      </c>
      <c r="BD404" s="16" t="s">
        <v>212</v>
      </c>
      <c r="BE404" s="16" t="s">
        <v>213</v>
      </c>
      <c r="BF404" s="16" t="s">
        <v>212</v>
      </c>
      <c r="BG404" s="16" t="s">
        <v>213</v>
      </c>
      <c r="BH404" s="16" t="s">
        <v>53</v>
      </c>
      <c r="BI404" s="16" t="s">
        <v>54</v>
      </c>
      <c r="BJ404" s="16" t="s">
        <v>53</v>
      </c>
      <c r="BK404" s="16" t="s">
        <v>54</v>
      </c>
      <c r="BL404" s="16" t="s">
        <v>53</v>
      </c>
      <c r="BM404" s="16" t="s">
        <v>54</v>
      </c>
      <c r="BN404" s="16" t="s">
        <v>277</v>
      </c>
      <c r="BO404" s="16" t="s">
        <v>278</v>
      </c>
      <c r="BP404" s="16" t="s">
        <v>55</v>
      </c>
      <c r="BQ404" s="16" t="s">
        <v>277</v>
      </c>
      <c r="BR404" s="16" t="s">
        <v>278</v>
      </c>
      <c r="BS404" s="16" t="s">
        <v>55</v>
      </c>
      <c r="BT404" s="16" t="s">
        <v>277</v>
      </c>
      <c r="BU404" s="16" t="s">
        <v>278</v>
      </c>
      <c r="BV404" s="16" t="s">
        <v>55</v>
      </c>
      <c r="BW404" s="16" t="s">
        <v>56</v>
      </c>
      <c r="BX404" s="16" t="s">
        <v>57</v>
      </c>
      <c r="BY404" s="16" t="s">
        <v>58</v>
      </c>
      <c r="BZ404" s="16" t="s">
        <v>59</v>
      </c>
      <c r="CA404" s="16" t="s">
        <v>52</v>
      </c>
      <c r="CB404" s="16" t="s">
        <v>51</v>
      </c>
      <c r="CC404" s="16" t="s">
        <v>60</v>
      </c>
      <c r="CD404" s="16" t="s">
        <v>61</v>
      </c>
      <c r="CE404" s="16" t="s">
        <v>62</v>
      </c>
      <c r="CF404" s="16" t="s">
        <v>63</v>
      </c>
      <c r="CG404" s="16" t="s">
        <v>64</v>
      </c>
      <c r="CH404" s="16" t="s">
        <v>65</v>
      </c>
      <c r="CI404" s="16" t="s">
        <v>66</v>
      </c>
      <c r="CJ404" s="16" t="s">
        <v>67</v>
      </c>
      <c r="CK404" s="16" t="s">
        <v>71</v>
      </c>
      <c r="CL404" s="16" t="s">
        <v>72</v>
      </c>
      <c r="CM404" s="16" t="s">
        <v>73</v>
      </c>
      <c r="CN404" s="16" t="s">
        <v>74</v>
      </c>
      <c r="CO404" s="16" t="s">
        <v>75</v>
      </c>
      <c r="CP404" s="16" t="s">
        <v>76</v>
      </c>
      <c r="CQ404" s="16" t="s">
        <v>77</v>
      </c>
      <c r="CR404" s="16" t="s">
        <v>78</v>
      </c>
      <c r="CS404" s="16" t="s">
        <v>229</v>
      </c>
      <c r="CT404" s="16" t="s">
        <v>79</v>
      </c>
      <c r="CU404" s="16" t="s">
        <v>80</v>
      </c>
      <c r="CV404" s="16" t="s">
        <v>79</v>
      </c>
      <c r="CW404" s="16" t="s">
        <v>83</v>
      </c>
      <c r="CX404" s="16" t="s">
        <v>84</v>
      </c>
      <c r="CY404" s="16" t="s">
        <v>85</v>
      </c>
      <c r="CZ404" s="16" t="s">
        <v>86</v>
      </c>
      <c r="DA404" s="16" t="s">
        <v>87</v>
      </c>
      <c r="DB404" s="16" t="s">
        <v>88</v>
      </c>
      <c r="DC404" s="16" t="s">
        <v>89</v>
      </c>
      <c r="DD404" s="16" t="s">
        <v>90</v>
      </c>
      <c r="DE404" s="16" t="s">
        <v>91</v>
      </c>
      <c r="DF404" s="16" t="s">
        <v>83</v>
      </c>
      <c r="DG404" s="16" t="s">
        <v>84</v>
      </c>
      <c r="DH404" s="16" t="s">
        <v>85</v>
      </c>
      <c r="DI404" s="16" t="s">
        <v>86</v>
      </c>
      <c r="DJ404" s="16" t="s">
        <v>87</v>
      </c>
      <c r="DK404" s="16" t="s">
        <v>88</v>
      </c>
      <c r="DL404" s="16" t="s">
        <v>89</v>
      </c>
      <c r="DM404" s="16" t="s">
        <v>90</v>
      </c>
      <c r="DN404" s="16" t="s">
        <v>91</v>
      </c>
      <c r="DO404" s="16" t="s">
        <v>83</v>
      </c>
      <c r="DP404" s="16" t="s">
        <v>84</v>
      </c>
      <c r="DQ404" s="16" t="s">
        <v>85</v>
      </c>
      <c r="DR404" s="16" t="s">
        <v>86</v>
      </c>
      <c r="DS404" s="16" t="s">
        <v>87</v>
      </c>
      <c r="DT404" s="16" t="s">
        <v>88</v>
      </c>
      <c r="DU404" s="16" t="s">
        <v>89</v>
      </c>
      <c r="DV404" s="16" t="s">
        <v>90</v>
      </c>
      <c r="DW404" s="16" t="s">
        <v>91</v>
      </c>
      <c r="DX404" s="16" t="s">
        <v>92</v>
      </c>
      <c r="DY404" s="16" t="s">
        <v>93</v>
      </c>
      <c r="DZ404" s="16" t="s">
        <v>214</v>
      </c>
      <c r="EA404" s="16" t="s">
        <v>215</v>
      </c>
      <c r="EB404" s="16" t="s">
        <v>216</v>
      </c>
      <c r="EC404" s="16" t="s">
        <v>94</v>
      </c>
      <c r="ED404" s="16" t="s">
        <v>92</v>
      </c>
      <c r="EE404" s="16" t="s">
        <v>93</v>
      </c>
      <c r="EF404" s="16" t="s">
        <v>214</v>
      </c>
      <c r="EG404" s="16" t="s">
        <v>215</v>
      </c>
      <c r="EH404" s="16" t="s">
        <v>216</v>
      </c>
      <c r="EI404" s="16" t="s">
        <v>94</v>
      </c>
      <c r="EJ404" s="16" t="s">
        <v>92</v>
      </c>
      <c r="EK404" s="16" t="s">
        <v>93</v>
      </c>
      <c r="EL404" s="16" t="s">
        <v>214</v>
      </c>
      <c r="EM404" s="16" t="s">
        <v>215</v>
      </c>
      <c r="EN404" s="16" t="s">
        <v>216</v>
      </c>
      <c r="EO404" s="16" t="s">
        <v>94</v>
      </c>
      <c r="EP404" s="16" t="s">
        <v>95</v>
      </c>
      <c r="EQ404" s="16" t="s">
        <v>96</v>
      </c>
      <c r="ER404" s="16" t="s">
        <v>97</v>
      </c>
      <c r="ES404" s="16" t="s">
        <v>98</v>
      </c>
      <c r="ET404" s="16" t="s">
        <v>272</v>
      </c>
      <c r="EU404" s="16" t="s">
        <v>99</v>
      </c>
      <c r="EV404" s="16" t="s">
        <v>100</v>
      </c>
      <c r="EW404" s="16" t="s">
        <v>95</v>
      </c>
      <c r="EX404" s="16" t="s">
        <v>96</v>
      </c>
      <c r="EY404" s="16" t="s">
        <v>97</v>
      </c>
      <c r="EZ404" s="16" t="s">
        <v>98</v>
      </c>
      <c r="FA404" s="16" t="s">
        <v>272</v>
      </c>
      <c r="FB404" s="16" t="s">
        <v>99</v>
      </c>
      <c r="FC404" s="16" t="s">
        <v>100</v>
      </c>
      <c r="FD404" s="16" t="s">
        <v>95</v>
      </c>
      <c r="FE404" s="16" t="s">
        <v>96</v>
      </c>
      <c r="FF404" s="16" t="s">
        <v>97</v>
      </c>
      <c r="FG404" s="16" t="s">
        <v>98</v>
      </c>
      <c r="FH404" s="16" t="s">
        <v>272</v>
      </c>
      <c r="FI404" s="16" t="s">
        <v>99</v>
      </c>
      <c r="FJ404" s="16" t="s">
        <v>100</v>
      </c>
    </row>
    <row r="405" spans="1:166" x14ac:dyDescent="0.35">
      <c r="A405" s="15" t="s">
        <v>2</v>
      </c>
      <c r="B405" s="14">
        <v>3698</v>
      </c>
      <c r="C405" s="14">
        <v>1870</v>
      </c>
      <c r="D405" s="14">
        <v>1806</v>
      </c>
      <c r="E405" s="14">
        <v>329</v>
      </c>
      <c r="F405" s="14">
        <v>389</v>
      </c>
      <c r="G405" s="14">
        <v>490</v>
      </c>
      <c r="H405" s="14">
        <v>511</v>
      </c>
      <c r="I405" s="14">
        <v>545</v>
      </c>
      <c r="J405" s="14">
        <v>551</v>
      </c>
      <c r="K405" s="14">
        <v>490</v>
      </c>
      <c r="L405" s="14">
        <v>394</v>
      </c>
      <c r="M405" s="14">
        <v>2814</v>
      </c>
      <c r="N405" s="14">
        <v>884</v>
      </c>
      <c r="O405" s="14">
        <v>161</v>
      </c>
      <c r="P405" s="14">
        <v>186</v>
      </c>
      <c r="Q405" s="14">
        <v>248</v>
      </c>
      <c r="R405" s="14">
        <v>255</v>
      </c>
      <c r="S405" s="14">
        <v>281</v>
      </c>
      <c r="T405" s="14">
        <v>286</v>
      </c>
      <c r="U405" s="14">
        <v>249</v>
      </c>
      <c r="V405" s="14">
        <v>203</v>
      </c>
      <c r="W405" s="14">
        <v>1418</v>
      </c>
      <c r="X405" s="14">
        <v>452</v>
      </c>
      <c r="Y405" s="14">
        <v>168</v>
      </c>
      <c r="Z405" s="14">
        <v>201</v>
      </c>
      <c r="AA405" s="14">
        <v>242</v>
      </c>
      <c r="AB405" s="14">
        <v>255</v>
      </c>
      <c r="AC405" s="14">
        <v>263</v>
      </c>
      <c r="AD405" s="14">
        <v>260</v>
      </c>
      <c r="AE405" s="14">
        <v>232</v>
      </c>
      <c r="AF405" s="14">
        <v>185</v>
      </c>
      <c r="AG405" s="14">
        <v>1389</v>
      </c>
      <c r="AH405" s="14">
        <v>418</v>
      </c>
      <c r="AI405" s="14">
        <v>3105</v>
      </c>
      <c r="AJ405" s="14">
        <v>1565</v>
      </c>
      <c r="AK405" s="14">
        <v>1528</v>
      </c>
      <c r="AL405" s="14">
        <v>593</v>
      </c>
      <c r="AM405" s="14">
        <v>305</v>
      </c>
      <c r="AN405" s="14">
        <v>279</v>
      </c>
      <c r="AO405" s="14">
        <v>114</v>
      </c>
      <c r="AP405" s="14">
        <v>135</v>
      </c>
      <c r="AQ405" s="14">
        <v>153</v>
      </c>
      <c r="AR405" s="14">
        <v>190</v>
      </c>
      <c r="AS405" s="14">
        <v>402</v>
      </c>
      <c r="AT405" s="14">
        <v>249</v>
      </c>
      <c r="AU405" s="14">
        <v>343</v>
      </c>
      <c r="AV405" s="14">
        <v>208</v>
      </c>
      <c r="AW405" s="14">
        <v>129</v>
      </c>
      <c r="AX405" s="14">
        <v>176</v>
      </c>
      <c r="AY405" s="14">
        <v>189</v>
      </c>
      <c r="AZ405" s="14">
        <v>116</v>
      </c>
      <c r="BA405" s="14">
        <v>163</v>
      </c>
      <c r="BB405" s="14">
        <v>1719</v>
      </c>
      <c r="BC405" s="14">
        <v>1979</v>
      </c>
      <c r="BD405" s="14">
        <v>850</v>
      </c>
      <c r="BE405" s="14">
        <v>1020</v>
      </c>
      <c r="BF405" s="14">
        <v>867</v>
      </c>
      <c r="BG405" s="14">
        <v>940</v>
      </c>
      <c r="BH405" s="14">
        <v>2932</v>
      </c>
      <c r="BI405" s="14">
        <v>766</v>
      </c>
      <c r="BJ405" s="14">
        <v>1494</v>
      </c>
      <c r="BK405" s="14">
        <v>376</v>
      </c>
      <c r="BL405" s="14">
        <v>1418</v>
      </c>
      <c r="BM405" s="14">
        <v>389</v>
      </c>
      <c r="BN405" s="14">
        <v>842</v>
      </c>
      <c r="BO405" s="14">
        <v>1886</v>
      </c>
      <c r="BP405" s="14">
        <v>734</v>
      </c>
      <c r="BQ405" s="14">
        <v>403</v>
      </c>
      <c r="BR405" s="14">
        <v>991</v>
      </c>
      <c r="BS405" s="14">
        <v>355</v>
      </c>
      <c r="BT405" s="14">
        <v>425</v>
      </c>
      <c r="BU405" s="14">
        <v>892</v>
      </c>
      <c r="BV405" s="14">
        <v>377</v>
      </c>
      <c r="BW405" s="14">
        <v>734</v>
      </c>
      <c r="BX405" s="14">
        <v>1070</v>
      </c>
      <c r="BY405" s="14">
        <v>723</v>
      </c>
      <c r="BZ405" s="14">
        <v>1108</v>
      </c>
      <c r="CA405" s="14">
        <v>548</v>
      </c>
      <c r="CB405" s="14">
        <v>1380</v>
      </c>
      <c r="CC405" s="14">
        <v>1353</v>
      </c>
      <c r="CD405" s="14">
        <v>816</v>
      </c>
      <c r="CE405" s="14">
        <v>956</v>
      </c>
      <c r="CF405" s="14">
        <v>1587</v>
      </c>
      <c r="CG405" s="14">
        <v>547</v>
      </c>
      <c r="CH405" s="14">
        <v>1280</v>
      </c>
      <c r="CI405" s="14">
        <v>1412</v>
      </c>
      <c r="CJ405" s="14">
        <v>725</v>
      </c>
      <c r="CK405" s="14">
        <v>2720</v>
      </c>
      <c r="CL405" s="14">
        <v>1405</v>
      </c>
      <c r="CM405" s="14">
        <v>1316</v>
      </c>
      <c r="CN405" s="14">
        <v>977</v>
      </c>
      <c r="CO405" s="14">
        <v>1761</v>
      </c>
      <c r="CP405" s="14">
        <v>1524</v>
      </c>
      <c r="CQ405" s="14">
        <v>413</v>
      </c>
      <c r="CR405" s="14">
        <v>1151</v>
      </c>
      <c r="CS405" s="14">
        <v>2131</v>
      </c>
      <c r="CT405" s="14">
        <v>1493</v>
      </c>
      <c r="CU405" s="14">
        <v>2203</v>
      </c>
      <c r="CV405" s="14">
        <v>357</v>
      </c>
      <c r="CW405" s="14">
        <v>195</v>
      </c>
      <c r="CX405" s="14">
        <v>199</v>
      </c>
      <c r="CY405" s="14">
        <v>484</v>
      </c>
      <c r="CZ405" s="14">
        <v>553</v>
      </c>
      <c r="DA405" s="14">
        <v>547</v>
      </c>
      <c r="DB405" s="14">
        <v>510</v>
      </c>
      <c r="DC405" s="14">
        <v>496</v>
      </c>
      <c r="DD405" s="14">
        <v>384</v>
      </c>
      <c r="DE405" s="14">
        <v>331</v>
      </c>
      <c r="DF405" s="14">
        <v>100</v>
      </c>
      <c r="DG405" s="14">
        <v>103</v>
      </c>
      <c r="DH405" s="14">
        <v>249</v>
      </c>
      <c r="DI405" s="14">
        <v>285</v>
      </c>
      <c r="DJ405" s="14">
        <v>281</v>
      </c>
      <c r="DK405" s="14">
        <v>257</v>
      </c>
      <c r="DL405" s="14">
        <v>247</v>
      </c>
      <c r="DM405" s="14">
        <v>184</v>
      </c>
      <c r="DN405" s="14">
        <v>163</v>
      </c>
      <c r="DO405" s="14">
        <v>92</v>
      </c>
      <c r="DP405" s="14">
        <v>94</v>
      </c>
      <c r="DQ405" s="14">
        <v>226</v>
      </c>
      <c r="DR405" s="14">
        <v>264</v>
      </c>
      <c r="DS405" s="14">
        <v>264</v>
      </c>
      <c r="DT405" s="14">
        <v>253</v>
      </c>
      <c r="DU405" s="14">
        <v>248</v>
      </c>
      <c r="DV405" s="14">
        <v>198</v>
      </c>
      <c r="DW405" s="14">
        <v>168</v>
      </c>
      <c r="DX405" s="14">
        <v>169</v>
      </c>
      <c r="DY405" s="14">
        <v>781</v>
      </c>
      <c r="DZ405" s="14">
        <v>814</v>
      </c>
      <c r="EA405" s="14">
        <v>946</v>
      </c>
      <c r="EB405" s="14">
        <v>594</v>
      </c>
      <c r="EC405" s="14">
        <v>394</v>
      </c>
      <c r="ED405" s="14">
        <v>79</v>
      </c>
      <c r="EE405" s="14">
        <v>393</v>
      </c>
      <c r="EF405" s="14">
        <v>398</v>
      </c>
      <c r="EG405" s="14">
        <v>512</v>
      </c>
      <c r="EH405" s="14">
        <v>285</v>
      </c>
      <c r="EI405" s="14">
        <v>203</v>
      </c>
      <c r="EJ405" s="14">
        <v>90</v>
      </c>
      <c r="EK405" s="14">
        <v>387</v>
      </c>
      <c r="EL405" s="14">
        <v>415</v>
      </c>
      <c r="EM405" s="14">
        <v>428</v>
      </c>
      <c r="EN405" s="14">
        <v>301</v>
      </c>
      <c r="EO405" s="14">
        <v>185</v>
      </c>
      <c r="EP405" s="14">
        <v>195</v>
      </c>
      <c r="EQ405" s="14">
        <v>398</v>
      </c>
      <c r="ER405" s="14">
        <v>750</v>
      </c>
      <c r="ES405" s="14">
        <v>812</v>
      </c>
      <c r="ET405" s="14">
        <v>778</v>
      </c>
      <c r="EU405" s="14">
        <v>435</v>
      </c>
      <c r="EV405" s="14">
        <v>331</v>
      </c>
      <c r="EW405" s="14">
        <v>100</v>
      </c>
      <c r="EX405" s="14">
        <v>205</v>
      </c>
      <c r="EY405" s="14">
        <v>375</v>
      </c>
      <c r="EZ405" s="14">
        <v>423</v>
      </c>
      <c r="FA405" s="14">
        <v>391</v>
      </c>
      <c r="FB405" s="14">
        <v>213</v>
      </c>
      <c r="FC405" s="14">
        <v>163</v>
      </c>
      <c r="FD405" s="14">
        <v>92</v>
      </c>
      <c r="FE405" s="14">
        <v>187</v>
      </c>
      <c r="FF405" s="14">
        <v>366</v>
      </c>
      <c r="FG405" s="14">
        <v>387</v>
      </c>
      <c r="FH405" s="14">
        <v>386</v>
      </c>
      <c r="FI405" s="14">
        <v>221</v>
      </c>
      <c r="FJ405" s="14">
        <v>168</v>
      </c>
    </row>
    <row r="406" spans="1:166" x14ac:dyDescent="0.35">
      <c r="A406" s="13" t="s">
        <v>367</v>
      </c>
      <c r="B406" s="10">
        <v>0.68796128324064498</v>
      </c>
      <c r="C406" s="12">
        <v>0.64232518643966596</v>
      </c>
      <c r="D406" s="11">
        <v>0.73732085286836702</v>
      </c>
      <c r="E406" s="12">
        <v>0.58105016487442196</v>
      </c>
      <c r="F406" s="10">
        <v>0.70048458461906005</v>
      </c>
      <c r="G406" s="11">
        <v>0.76619653490059403</v>
      </c>
      <c r="H406" s="11">
        <v>0.82251444351994996</v>
      </c>
      <c r="I406" s="11">
        <v>0.82712495211547199</v>
      </c>
      <c r="J406" s="11">
        <v>0.84823993832697497</v>
      </c>
      <c r="K406" s="10">
        <v>0.67901515677202195</v>
      </c>
      <c r="L406" s="12">
        <v>8.7873554172162305E-2</v>
      </c>
      <c r="M406" s="11">
        <v>0.77354519560852397</v>
      </c>
      <c r="N406" s="12">
        <v>0.41540334462247502</v>
      </c>
      <c r="O406" s="12">
        <v>0.57961553313649405</v>
      </c>
      <c r="P406" s="12">
        <v>0.62315244554105298</v>
      </c>
      <c r="Q406" s="10">
        <v>0.72711818290982599</v>
      </c>
      <c r="R406" s="11">
        <v>0.76377325518604799</v>
      </c>
      <c r="S406" s="11">
        <v>0.76804371499568602</v>
      </c>
      <c r="T406" s="11">
        <v>0.77428398278784505</v>
      </c>
      <c r="U406" s="10">
        <v>0.65978994751629505</v>
      </c>
      <c r="V406" s="12">
        <v>7.0978190597279403E-2</v>
      </c>
      <c r="W406" s="11">
        <v>0.72096739969305901</v>
      </c>
      <c r="X406" s="12">
        <v>0.39576285209157902</v>
      </c>
      <c r="Y406" s="12">
        <v>0.58241955089526398</v>
      </c>
      <c r="Z406" s="11">
        <v>0.77159140536538995</v>
      </c>
      <c r="AA406" s="11">
        <v>0.80626205841117704</v>
      </c>
      <c r="AB406" s="11">
        <v>0.880861124298155</v>
      </c>
      <c r="AC406" s="11">
        <v>0.89170720807894299</v>
      </c>
      <c r="AD406" s="11">
        <v>0.92983214747786702</v>
      </c>
      <c r="AE406" s="10">
        <v>0.70781368218016905</v>
      </c>
      <c r="AF406" s="12">
        <v>0.101796261774505</v>
      </c>
      <c r="AG406" s="11">
        <v>0.82708218197496897</v>
      </c>
      <c r="AH406" s="12">
        <v>0.43876882271463302</v>
      </c>
      <c r="AI406" s="11">
        <v>0.77987661739871394</v>
      </c>
      <c r="AJ406" s="11">
        <v>0.72892349989516003</v>
      </c>
      <c r="AK406" s="11">
        <v>0.83295108127454898</v>
      </c>
      <c r="AL406" s="12">
        <v>0.206250767760949</v>
      </c>
      <c r="AM406" s="12">
        <v>0.19816621971428799</v>
      </c>
      <c r="AN406" s="12">
        <v>0.21304811746153801</v>
      </c>
      <c r="AO406" s="12">
        <v>5.5606134283484902E-3</v>
      </c>
      <c r="AP406" s="12">
        <v>3.6654163171421901E-2</v>
      </c>
      <c r="AQ406" s="12">
        <v>0.22521347431046301</v>
      </c>
      <c r="AR406" s="12">
        <v>0.43299661190939498</v>
      </c>
      <c r="AS406" s="12">
        <v>9.9576084018214994E-2</v>
      </c>
      <c r="AT406" s="12">
        <v>2.2460724913673801E-2</v>
      </c>
      <c r="AU406" s="12">
        <v>0.34029701125147099</v>
      </c>
      <c r="AV406" s="12">
        <v>8.4402156959844404E-2</v>
      </c>
      <c r="AW406" s="12">
        <v>7.3173530402408397E-3</v>
      </c>
      <c r="AX406" s="12">
        <v>0.33770971582607201</v>
      </c>
      <c r="AY406" s="12">
        <v>0.111797263074411</v>
      </c>
      <c r="AZ406" s="12">
        <v>2.8349109184651299E-2</v>
      </c>
      <c r="BA406" s="12">
        <v>0.34478361798083401</v>
      </c>
      <c r="BB406" s="11">
        <v>0.73262691678722902</v>
      </c>
      <c r="BC406" s="12">
        <v>0.64917605735875095</v>
      </c>
      <c r="BD406" s="10">
        <v>0.68743926808753397</v>
      </c>
      <c r="BE406" s="12">
        <v>0.60471343863767602</v>
      </c>
      <c r="BF406" s="11">
        <v>0.77671445157860397</v>
      </c>
      <c r="BG406" s="10">
        <v>0.70099544742772302</v>
      </c>
      <c r="BH406" s="11">
        <v>0.69650533248062296</v>
      </c>
      <c r="BI406" s="12">
        <v>0.65525735874605595</v>
      </c>
      <c r="BJ406" s="12">
        <v>0.64968495879671695</v>
      </c>
      <c r="BK406" s="12">
        <v>0.61306913742066804</v>
      </c>
      <c r="BL406" s="11">
        <v>0.74876757208719302</v>
      </c>
      <c r="BM406" s="10">
        <v>0.695584942416965</v>
      </c>
      <c r="BN406" s="12">
        <v>0.40414837641850698</v>
      </c>
      <c r="BO406" s="11">
        <v>0.81436419569677798</v>
      </c>
      <c r="BP406" s="10">
        <v>0.659457002092113</v>
      </c>
      <c r="BQ406" s="12">
        <v>0.34759582407220901</v>
      </c>
      <c r="BR406" s="11">
        <v>0.75763441637762796</v>
      </c>
      <c r="BS406" s="12">
        <v>0.62307948919475797</v>
      </c>
      <c r="BT406" s="12">
        <v>0.458949654475655</v>
      </c>
      <c r="BU406" s="11">
        <v>0.87812132303372303</v>
      </c>
      <c r="BV406" s="10">
        <v>0.69328071618781495</v>
      </c>
      <c r="BW406" s="11">
        <v>0.82955935444036699</v>
      </c>
      <c r="BX406" s="11">
        <v>0.79823263371418296</v>
      </c>
      <c r="BY406" s="11">
        <v>0.79146580689254098</v>
      </c>
      <c r="BZ406" s="11">
        <v>0.82405807271322495</v>
      </c>
      <c r="CA406" s="12">
        <v>0.581007644173402</v>
      </c>
      <c r="CB406" s="11">
        <v>0.77014837229474298</v>
      </c>
      <c r="CC406" s="11">
        <v>0.819362736731854</v>
      </c>
      <c r="CD406" s="10">
        <v>0.69628619238747402</v>
      </c>
      <c r="CE406" s="10">
        <v>0.70011642738438995</v>
      </c>
      <c r="CF406" s="10">
        <v>0.67776297948617603</v>
      </c>
      <c r="CG406" s="11">
        <v>0.81667360043988702</v>
      </c>
      <c r="CH406" s="11">
        <v>0.78358184967275002</v>
      </c>
      <c r="CI406" s="11">
        <v>0.77518200587098096</v>
      </c>
      <c r="CJ406" s="11">
        <v>0.79158628352289095</v>
      </c>
      <c r="CK406" s="10">
        <v>0.69022564873218095</v>
      </c>
      <c r="CL406" s="10">
        <v>0.691623302550467</v>
      </c>
      <c r="CM406" s="10">
        <v>0.68873356607418101</v>
      </c>
      <c r="CN406" s="10">
        <v>0.68165921055669898</v>
      </c>
      <c r="CO406" s="10">
        <v>0.70083921530898696</v>
      </c>
      <c r="CP406" s="10">
        <v>0.68297644485948295</v>
      </c>
      <c r="CQ406" s="10">
        <v>0.65143381090205998</v>
      </c>
      <c r="CR406" s="10">
        <v>0.70963088911386796</v>
      </c>
      <c r="CS406" s="11">
        <v>0.79047206197146103</v>
      </c>
      <c r="CT406" s="12">
        <v>0.59307233396065795</v>
      </c>
      <c r="CU406" s="11">
        <v>0.75195974826432899</v>
      </c>
      <c r="CV406" s="10">
        <v>0.70181911480052495</v>
      </c>
      <c r="CW406" s="12">
        <v>1.54362997262986E-2</v>
      </c>
      <c r="CX406" s="12">
        <v>0.158627532336406</v>
      </c>
      <c r="CY406" s="10">
        <v>0.67502486768849701</v>
      </c>
      <c r="CZ406" s="11">
        <v>0.85148600056569401</v>
      </c>
      <c r="DA406" s="11">
        <v>0.82516447589692099</v>
      </c>
      <c r="DB406" s="11">
        <v>0.82224888489512105</v>
      </c>
      <c r="DC406" s="11">
        <v>0.76388282484416203</v>
      </c>
      <c r="DD406" s="10">
        <v>0.702120948124765</v>
      </c>
      <c r="DE406" s="12">
        <v>0.58413151481796599</v>
      </c>
      <c r="DF406" s="12">
        <v>0</v>
      </c>
      <c r="DG406" s="12">
        <v>0.140329272925867</v>
      </c>
      <c r="DH406" s="10">
        <v>0.65978994751629505</v>
      </c>
      <c r="DI406" s="11">
        <v>0.77797159831877905</v>
      </c>
      <c r="DJ406" s="11">
        <v>0.76313059092276103</v>
      </c>
      <c r="DK406" s="11">
        <v>0.76512230573862205</v>
      </c>
      <c r="DL406" s="10">
        <v>0.72507539707230395</v>
      </c>
      <c r="DM406" s="10">
        <v>0.62293306259513903</v>
      </c>
      <c r="DN406" s="12">
        <v>0.58392055361793505</v>
      </c>
      <c r="DO406" s="12">
        <v>2.6327052289832901E-2</v>
      </c>
      <c r="DP406" s="12">
        <v>0.175953052811576</v>
      </c>
      <c r="DQ406" s="10">
        <v>0.70004747675813195</v>
      </c>
      <c r="DR406" s="11">
        <v>0.93096328710300602</v>
      </c>
      <c r="DS406" s="11">
        <v>0.89242710302996697</v>
      </c>
      <c r="DT406" s="11">
        <v>0.87981205612917701</v>
      </c>
      <c r="DU406" s="11">
        <v>0.80260353445029098</v>
      </c>
      <c r="DV406" s="11">
        <v>0.775332204773441</v>
      </c>
      <c r="DW406" s="12">
        <v>0.58433692044196495</v>
      </c>
      <c r="DX406" s="12">
        <v>0.53839118994068502</v>
      </c>
      <c r="DY406" s="10">
        <v>0.69696861171674696</v>
      </c>
      <c r="DZ406" s="11">
        <v>0.81373992774667903</v>
      </c>
      <c r="EA406" s="11">
        <v>0.83264994091676303</v>
      </c>
      <c r="EB406" s="10">
        <v>0.714010076529771</v>
      </c>
      <c r="EC406" s="12">
        <v>8.7873554172162305E-2</v>
      </c>
      <c r="ED406" s="12">
        <v>0.55609401442698203</v>
      </c>
      <c r="EE406" s="10">
        <v>0.64518220386884295</v>
      </c>
      <c r="EF406" s="11">
        <v>0.76440059140266403</v>
      </c>
      <c r="EG406" s="11">
        <v>0.77244273547953402</v>
      </c>
      <c r="EH406" s="10">
        <v>0.66418305890892404</v>
      </c>
      <c r="EI406" s="12">
        <v>7.0978190597279403E-2</v>
      </c>
      <c r="EJ406" s="12">
        <v>0</v>
      </c>
      <c r="EK406" s="11">
        <v>0.74927776463000195</v>
      </c>
      <c r="EL406" s="11">
        <v>0.86085549534852202</v>
      </c>
      <c r="EM406" s="11">
        <v>0.90545103686264305</v>
      </c>
      <c r="EN406" s="11">
        <v>0.76830438892285002</v>
      </c>
      <c r="EO406" s="12">
        <v>0.101796261774505</v>
      </c>
      <c r="EP406" s="12">
        <v>1.54362997262986E-2</v>
      </c>
      <c r="EQ406" s="12">
        <v>0.29964592743012702</v>
      </c>
      <c r="ER406" s="11">
        <v>0.84931120559113205</v>
      </c>
      <c r="ES406" s="11">
        <v>0.82588120881711402</v>
      </c>
      <c r="ET406" s="11">
        <v>0.78765533659897602</v>
      </c>
      <c r="EU406" s="10">
        <v>0.70932406104526602</v>
      </c>
      <c r="EV406" s="12">
        <v>0.58413151481796599</v>
      </c>
      <c r="EW406" s="12">
        <v>0</v>
      </c>
      <c r="EX406" s="12">
        <v>0.29508560821746099</v>
      </c>
      <c r="EY406" s="11">
        <v>0.78800429685358397</v>
      </c>
      <c r="EZ406" s="11">
        <v>0.767496015263056</v>
      </c>
      <c r="FA406" s="11">
        <v>0.74187721702413201</v>
      </c>
      <c r="FB406" s="10">
        <v>0.63543365336426205</v>
      </c>
      <c r="FC406" s="12">
        <v>0.58392055361793505</v>
      </c>
      <c r="FD406" s="12">
        <v>2.6327052289832901E-2</v>
      </c>
      <c r="FE406" s="12">
        <v>0.30489046873779002</v>
      </c>
      <c r="FF406" s="11">
        <v>0.91779778925396005</v>
      </c>
      <c r="FG406" s="11">
        <v>0.89006027194929604</v>
      </c>
      <c r="FH406" s="11">
        <v>0.83369013438137696</v>
      </c>
      <c r="FI406" s="11">
        <v>0.77987668042537694</v>
      </c>
      <c r="FJ406" s="12">
        <v>0.58433692044196495</v>
      </c>
    </row>
    <row r="407" spans="1:166" x14ac:dyDescent="0.35">
      <c r="A407" s="13" t="s">
        <v>232</v>
      </c>
      <c r="B407" s="10">
        <v>0.56617914855080398</v>
      </c>
      <c r="C407" s="12">
        <v>0.51838995094973706</v>
      </c>
      <c r="D407" s="11">
        <v>0.61953931010826102</v>
      </c>
      <c r="E407" s="10">
        <v>0.51930959717217995</v>
      </c>
      <c r="F407" s="11">
        <v>0.61587924768351998</v>
      </c>
      <c r="G407" s="11">
        <v>0.69051785693734302</v>
      </c>
      <c r="H407" s="11">
        <v>0.75294082263699003</v>
      </c>
      <c r="I407" s="11">
        <v>0.68671546982329001</v>
      </c>
      <c r="J407" s="11">
        <v>0.67205664723726599</v>
      </c>
      <c r="K407" s="12">
        <v>0.41632273432172601</v>
      </c>
      <c r="L407" s="12">
        <v>3.1113652427563299E-2</v>
      </c>
      <c r="M407" s="11">
        <v>0.66717349169719198</v>
      </c>
      <c r="N407" s="12">
        <v>0.24454381758167201</v>
      </c>
      <c r="O407" s="10">
        <v>0.503009872668711</v>
      </c>
      <c r="P407" s="10">
        <v>0.53252223742656402</v>
      </c>
      <c r="Q407" s="11">
        <v>0.65734857292604998</v>
      </c>
      <c r="R407" s="11">
        <v>0.69074657208501999</v>
      </c>
      <c r="S407" s="10">
        <v>0.60922555966061898</v>
      </c>
      <c r="T407" s="10">
        <v>0.61167090668658997</v>
      </c>
      <c r="U407" s="12">
        <v>0.39014360504905998</v>
      </c>
      <c r="V407" s="12">
        <v>3.0869917891790902E-2</v>
      </c>
      <c r="W407" s="11">
        <v>0.61067854968693103</v>
      </c>
      <c r="X407" s="12">
        <v>0.22904290186505699</v>
      </c>
      <c r="Y407" s="10">
        <v>0.53486802536564504</v>
      </c>
      <c r="Z407" s="11">
        <v>0.69203807151220098</v>
      </c>
      <c r="AA407" s="11">
        <v>0.72452504149562902</v>
      </c>
      <c r="AB407" s="11">
        <v>0.81460204370282796</v>
      </c>
      <c r="AC407" s="11">
        <v>0.77046885616874505</v>
      </c>
      <c r="AD407" s="11">
        <v>0.74559186784699705</v>
      </c>
      <c r="AE407" s="12">
        <v>0.45142525486871499</v>
      </c>
      <c r="AF407" s="12">
        <v>3.2368777802845E-2</v>
      </c>
      <c r="AG407" s="11">
        <v>0.72601844662511394</v>
      </c>
      <c r="AH407" s="12">
        <v>0.26538276304589098</v>
      </c>
      <c r="AI407" s="11">
        <v>0.65780331170290496</v>
      </c>
      <c r="AJ407" s="11">
        <v>0.60267894258344101</v>
      </c>
      <c r="AK407" s="11">
        <v>0.71704693487974203</v>
      </c>
      <c r="AL407" s="12">
        <v>8.5994604081952294E-2</v>
      </c>
      <c r="AM407" s="12">
        <v>8.6075394967181806E-2</v>
      </c>
      <c r="AN407" s="12">
        <v>8.49741416048828E-2</v>
      </c>
      <c r="AO407" s="12">
        <v>5.5606134283484902E-3</v>
      </c>
      <c r="AP407" s="12">
        <v>8.8633796806410498E-3</v>
      </c>
      <c r="AQ407" s="12">
        <v>9.6435585706975094E-2</v>
      </c>
      <c r="AR407" s="12">
        <v>0.18112938471652601</v>
      </c>
      <c r="AS407" s="12">
        <v>4.1236539958488798E-2</v>
      </c>
      <c r="AT407" s="12">
        <v>7.3557483786816698E-3</v>
      </c>
      <c r="AU407" s="12">
        <v>0.143344406411202</v>
      </c>
      <c r="AV407" s="12">
        <v>4.01168424253125E-2</v>
      </c>
      <c r="AW407" s="12">
        <v>0</v>
      </c>
      <c r="AX407" s="12">
        <v>0.14901138066227801</v>
      </c>
      <c r="AY407" s="12">
        <v>4.35921830227919E-2</v>
      </c>
      <c r="AZ407" s="12">
        <v>1.5792470685911698E-2</v>
      </c>
      <c r="BA407" s="12">
        <v>0.13431756867737299</v>
      </c>
      <c r="BB407" s="11">
        <v>0.65941214400070403</v>
      </c>
      <c r="BC407" s="12">
        <v>0.485220646430847</v>
      </c>
      <c r="BD407" s="11">
        <v>0.61082533728023802</v>
      </c>
      <c r="BE407" s="12">
        <v>0.441326286753286</v>
      </c>
      <c r="BF407" s="11">
        <v>0.70668514772053204</v>
      </c>
      <c r="BG407" s="10">
        <v>0.53918087657150704</v>
      </c>
      <c r="BH407" s="10">
        <v>0.56163848986996001</v>
      </c>
      <c r="BI407" s="10">
        <v>0.58355935721805796</v>
      </c>
      <c r="BJ407" s="12">
        <v>0.51487577395646</v>
      </c>
      <c r="BK407" s="10">
        <v>0.53235925997030997</v>
      </c>
      <c r="BL407" s="11">
        <v>0.61602168850311401</v>
      </c>
      <c r="BM407" s="11">
        <v>0.63236491869598299</v>
      </c>
      <c r="BN407" s="12">
        <v>0.23590115385580299</v>
      </c>
      <c r="BO407" s="11">
        <v>0.69221258694745702</v>
      </c>
      <c r="BP407" s="10">
        <v>0.58864339946377697</v>
      </c>
      <c r="BQ407" s="12">
        <v>0.186620866527406</v>
      </c>
      <c r="BR407" s="11">
        <v>0.627204104645389</v>
      </c>
      <c r="BS407" s="10">
        <v>0.54655311096018999</v>
      </c>
      <c r="BT407" s="12">
        <v>0.28342507467008099</v>
      </c>
      <c r="BU407" s="11">
        <v>0.76635745279357004</v>
      </c>
      <c r="BV407" s="11">
        <v>0.62761218228351501</v>
      </c>
      <c r="BW407" s="11">
        <v>0.72010360887744396</v>
      </c>
      <c r="BX407" s="11">
        <v>0.66880310112471597</v>
      </c>
      <c r="BY407" s="11">
        <v>0.66497173637718898</v>
      </c>
      <c r="BZ407" s="11">
        <v>0.70793094304041204</v>
      </c>
      <c r="CA407" s="12">
        <v>0.43586563326411698</v>
      </c>
      <c r="CB407" s="11">
        <v>0.65464010780722404</v>
      </c>
      <c r="CC407" s="11">
        <v>0.68506341837045703</v>
      </c>
      <c r="CD407" s="10">
        <v>0.58064235024174904</v>
      </c>
      <c r="CE407" s="10">
        <v>0.586417381780173</v>
      </c>
      <c r="CF407" s="10">
        <v>0.55118940588515097</v>
      </c>
      <c r="CG407" s="11">
        <v>0.62283009599975603</v>
      </c>
      <c r="CH407" s="11">
        <v>0.63737909421674399</v>
      </c>
      <c r="CI407" s="11">
        <v>0.65067623423911702</v>
      </c>
      <c r="CJ407" s="11">
        <v>0.67273045219836802</v>
      </c>
      <c r="CK407" s="10">
        <v>0.55858617151771195</v>
      </c>
      <c r="CL407" s="12">
        <v>0.54137564302277497</v>
      </c>
      <c r="CM407" s="10">
        <v>0.57695948454155999</v>
      </c>
      <c r="CN407" s="10">
        <v>0.58731155554471703</v>
      </c>
      <c r="CO407" s="10">
        <v>0.57572443721219302</v>
      </c>
      <c r="CP407" s="10">
        <v>0.56318907305579502</v>
      </c>
      <c r="CQ407" s="10">
        <v>0.53650159768067696</v>
      </c>
      <c r="CR407" s="10">
        <v>0.56552697955930298</v>
      </c>
      <c r="CS407" s="11">
        <v>0.66834000679123295</v>
      </c>
      <c r="CT407" s="12">
        <v>0.46088526560561999</v>
      </c>
      <c r="CU407" s="11">
        <v>0.63710634365927898</v>
      </c>
      <c r="CV407" s="10">
        <v>0.59006704012536904</v>
      </c>
      <c r="CW407" s="12">
        <v>9.40965185088306E-3</v>
      </c>
      <c r="CX407" s="12">
        <v>5.23133016222583E-2</v>
      </c>
      <c r="CY407" s="12">
        <v>0.41248528699944598</v>
      </c>
      <c r="CZ407" s="11">
        <v>0.67641338620983205</v>
      </c>
      <c r="DA407" s="11">
        <v>0.68196382069040296</v>
      </c>
      <c r="DB407" s="11">
        <v>0.752571166104407</v>
      </c>
      <c r="DC407" s="11">
        <v>0.68908215854430699</v>
      </c>
      <c r="DD407" s="11">
        <v>0.62196409764643301</v>
      </c>
      <c r="DE407" s="10">
        <v>0.51621067418672295</v>
      </c>
      <c r="DF407" s="12">
        <v>0</v>
      </c>
      <c r="DG407" s="12">
        <v>6.1032171947227397E-2</v>
      </c>
      <c r="DH407" s="12">
        <v>0.39014360504905998</v>
      </c>
      <c r="DI407" s="10">
        <v>0.61458405894785295</v>
      </c>
      <c r="DJ407" s="10">
        <v>0.60425108964222196</v>
      </c>
      <c r="DK407" s="11">
        <v>0.692512665539607</v>
      </c>
      <c r="DL407" s="11">
        <v>0.65517690991358002</v>
      </c>
      <c r="DM407" s="10">
        <v>0.54297329845924802</v>
      </c>
      <c r="DN407" s="10">
        <v>0.49529491608895199</v>
      </c>
      <c r="DO407" s="12">
        <v>1.9941147799292399E-2</v>
      </c>
      <c r="DP407" s="12">
        <v>4.4580289855938302E-2</v>
      </c>
      <c r="DQ407" s="12">
        <v>0.44415339916636898</v>
      </c>
      <c r="DR407" s="11">
        <v>0.75008772647671296</v>
      </c>
      <c r="DS407" s="11">
        <v>0.76534703199524501</v>
      </c>
      <c r="DT407" s="11">
        <v>0.81296953631681301</v>
      </c>
      <c r="DU407" s="11">
        <v>0.72291164330356295</v>
      </c>
      <c r="DV407" s="11">
        <v>0.69447685336786302</v>
      </c>
      <c r="DW407" s="10">
        <v>0.53657562443749895</v>
      </c>
      <c r="DX407" s="12">
        <v>0.46460123498834999</v>
      </c>
      <c r="DY407" s="11">
        <v>0.62482393047764595</v>
      </c>
      <c r="DZ407" s="11">
        <v>0.73543015243838294</v>
      </c>
      <c r="EA407" s="11">
        <v>0.67085396252940599</v>
      </c>
      <c r="EB407" s="12">
        <v>0.47430460089735998</v>
      </c>
      <c r="EC407" s="12">
        <v>3.1113652427563299E-2</v>
      </c>
      <c r="ED407" s="12">
        <v>0.45247722142950297</v>
      </c>
      <c r="EE407" s="10">
        <v>0.57378695649751099</v>
      </c>
      <c r="EF407" s="11">
        <v>0.68082462431815205</v>
      </c>
      <c r="EG407" s="10">
        <v>0.60429923058336299</v>
      </c>
      <c r="EH407" s="12">
        <v>0.425499873407026</v>
      </c>
      <c r="EI407" s="12">
        <v>3.0869917891790902E-2</v>
      </c>
      <c r="EJ407" s="10">
        <v>0</v>
      </c>
      <c r="EK407" s="11">
        <v>0.67613429296013605</v>
      </c>
      <c r="EL407" s="11">
        <v>0.78750449153809099</v>
      </c>
      <c r="EM407" s="11">
        <v>0.75521402882033595</v>
      </c>
      <c r="EN407" s="10">
        <v>0.52734142771563697</v>
      </c>
      <c r="EO407" s="12">
        <v>3.2368777802845E-2</v>
      </c>
      <c r="EP407" s="12">
        <v>9.40965185088306E-3</v>
      </c>
      <c r="EQ407" s="12">
        <v>0.123479517650342</v>
      </c>
      <c r="ER407" s="11">
        <v>0.62550459183722795</v>
      </c>
      <c r="ES407" s="11">
        <v>0.70724132529359796</v>
      </c>
      <c r="ET407" s="11">
        <v>0.71045190296676497</v>
      </c>
      <c r="EU407" s="11">
        <v>0.634754829842334</v>
      </c>
      <c r="EV407" s="10">
        <v>0.51621067418672295</v>
      </c>
      <c r="EW407" s="12">
        <v>0</v>
      </c>
      <c r="EX407" s="12">
        <v>0.12817325936312199</v>
      </c>
      <c r="EY407" s="10">
        <v>0.56279750021027797</v>
      </c>
      <c r="EZ407" s="11">
        <v>0.64679628675015299</v>
      </c>
      <c r="FA407" s="11">
        <v>0.66086419830800003</v>
      </c>
      <c r="FB407" s="10">
        <v>0.56079721480486999</v>
      </c>
      <c r="FC407" s="10">
        <v>0.49529491608895199</v>
      </c>
      <c r="FD407" s="12">
        <v>1.9941147799292399E-2</v>
      </c>
      <c r="FE407" s="12">
        <v>0.116961871838464</v>
      </c>
      <c r="FF407" s="11">
        <v>0.69909991933539495</v>
      </c>
      <c r="FG407" s="11">
        <v>0.77600223610411401</v>
      </c>
      <c r="FH407" s="11">
        <v>0.76024093356663303</v>
      </c>
      <c r="FI407" s="11">
        <v>0.70494370214132995</v>
      </c>
      <c r="FJ407" s="10">
        <v>0.53657562443749895</v>
      </c>
    </row>
    <row r="408" spans="1:166" x14ac:dyDescent="0.35">
      <c r="A408" s="13" t="s">
        <v>233</v>
      </c>
      <c r="B408" s="10">
        <v>0.44935508061333501</v>
      </c>
      <c r="C408" s="12">
        <v>0.40002080596102901</v>
      </c>
      <c r="D408" s="11">
        <v>0.50487923068368901</v>
      </c>
      <c r="E408" s="10">
        <v>0.42907550103810399</v>
      </c>
      <c r="F408" s="11">
        <v>0.56293938750868999</v>
      </c>
      <c r="G408" s="11">
        <v>0.60219957687316705</v>
      </c>
      <c r="H408" s="11">
        <v>0.63416564809706999</v>
      </c>
      <c r="I408" s="11">
        <v>0.54758702418350902</v>
      </c>
      <c r="J408" s="11">
        <v>0.50084417562629002</v>
      </c>
      <c r="K408" s="12">
        <v>0.21203901277735501</v>
      </c>
      <c r="L408" s="12">
        <v>1.16479621796131E-2</v>
      </c>
      <c r="M408" s="11">
        <v>0.55193277788624295</v>
      </c>
      <c r="N408" s="12">
        <v>0.12267726297951601</v>
      </c>
      <c r="O408" s="10">
        <v>0.39500225692331098</v>
      </c>
      <c r="P408" s="10">
        <v>0.46877479758705198</v>
      </c>
      <c r="Q408" s="11">
        <v>0.573369205347384</v>
      </c>
      <c r="R408" s="11">
        <v>0.57257135943187298</v>
      </c>
      <c r="S408" s="10">
        <v>0.46255388640731598</v>
      </c>
      <c r="T408" s="10">
        <v>0.43486601292247201</v>
      </c>
      <c r="U408" s="12">
        <v>0.20732492874233099</v>
      </c>
      <c r="V408" s="12">
        <v>1.28030523760841E-2</v>
      </c>
      <c r="W408" s="11">
        <v>0.48930285073812702</v>
      </c>
      <c r="X408" s="12">
        <v>0.120100029765645</v>
      </c>
      <c r="Y408" s="10">
        <v>0.46159912570216599</v>
      </c>
      <c r="Z408" s="11">
        <v>0.64878512028995206</v>
      </c>
      <c r="AA408" s="11">
        <v>0.63175824220424304</v>
      </c>
      <c r="AB408" s="11">
        <v>0.69694590280938395</v>
      </c>
      <c r="AC408" s="11">
        <v>0.63887371577255403</v>
      </c>
      <c r="AD408" s="11">
        <v>0.58254154809052505</v>
      </c>
      <c r="AE408" s="12">
        <v>0.22437948006174799</v>
      </c>
      <c r="AF408" s="12">
        <v>1.0754534870490299E-2</v>
      </c>
      <c r="AG408" s="11">
        <v>0.617727215819322</v>
      </c>
      <c r="AH408" s="12">
        <v>0.12953947807163799</v>
      </c>
      <c r="AI408" s="11">
        <v>0.52532121587756397</v>
      </c>
      <c r="AJ408" s="10">
        <v>0.46758353267826602</v>
      </c>
      <c r="AK408" s="11">
        <v>0.58778639889561102</v>
      </c>
      <c r="AL408" s="12">
        <v>5.1231236400341801E-2</v>
      </c>
      <c r="AM408" s="12">
        <v>5.3494532059633199E-2</v>
      </c>
      <c r="AN408" s="12">
        <v>5.0358012992147302E-2</v>
      </c>
      <c r="AO408" s="12">
        <v>5.5606134283484902E-3</v>
      </c>
      <c r="AP408" s="12">
        <v>4.3601364306078702E-3</v>
      </c>
      <c r="AQ408" s="12">
        <v>4.2547995347270197E-2</v>
      </c>
      <c r="AR408" s="12">
        <v>0.11922222387018599</v>
      </c>
      <c r="AS408" s="12">
        <v>1.9224143262550699E-2</v>
      </c>
      <c r="AT408" s="12">
        <v>4.9081245595951097E-3</v>
      </c>
      <c r="AU408" s="12">
        <v>8.5015067086616103E-2</v>
      </c>
      <c r="AV408" s="12">
        <v>2.25140899918117E-2</v>
      </c>
      <c r="AW408" s="12">
        <v>0</v>
      </c>
      <c r="AX408" s="12">
        <v>9.26082776980304E-2</v>
      </c>
      <c r="AY408" s="12">
        <v>1.6118043961216799E-2</v>
      </c>
      <c r="AZ408" s="12">
        <v>1.0537529186676799E-2</v>
      </c>
      <c r="BA408" s="12">
        <v>7.87597429958629E-2</v>
      </c>
      <c r="BB408" s="11">
        <v>0.56967624801650296</v>
      </c>
      <c r="BC408" s="12">
        <v>0.34487467172719399</v>
      </c>
      <c r="BD408" s="11">
        <v>0.51648092177122396</v>
      </c>
      <c r="BE408" s="12">
        <v>0.30292765134395</v>
      </c>
      <c r="BF408" s="11">
        <v>0.62186207912226199</v>
      </c>
      <c r="BG408" s="12">
        <v>0.39700765920352499</v>
      </c>
      <c r="BH408" s="12">
        <v>0.43331814891866999</v>
      </c>
      <c r="BI408" s="11">
        <v>0.51073939483443298</v>
      </c>
      <c r="BJ408" s="12">
        <v>0.38865699388948999</v>
      </c>
      <c r="BK408" s="10">
        <v>0.44519343180849702</v>
      </c>
      <c r="BL408" s="11">
        <v>0.48614779986837198</v>
      </c>
      <c r="BM408" s="11">
        <v>0.57317594559296303</v>
      </c>
      <c r="BN408" s="12">
        <v>0.11107362490047901</v>
      </c>
      <c r="BO408" s="11">
        <v>0.55457644454528199</v>
      </c>
      <c r="BP408" s="11">
        <v>0.517712415086371</v>
      </c>
      <c r="BQ408" s="12">
        <v>6.7519210513130201E-2</v>
      </c>
      <c r="BR408" s="11">
        <v>0.48703702869177301</v>
      </c>
      <c r="BS408" s="10">
        <v>0.46343382747742201</v>
      </c>
      <c r="BT408" s="12">
        <v>0.156080898260017</v>
      </c>
      <c r="BU408" s="11">
        <v>0.63160025633774997</v>
      </c>
      <c r="BV408" s="11">
        <v>0.56792837919672901</v>
      </c>
      <c r="BW408" s="11">
        <v>0.58407550479133097</v>
      </c>
      <c r="BX408" s="11">
        <v>0.52739012855654299</v>
      </c>
      <c r="BY408" s="11">
        <v>0.54630906036045801</v>
      </c>
      <c r="BZ408" s="11">
        <v>0.55742439674960498</v>
      </c>
      <c r="CA408" s="12">
        <v>0.376450812600513</v>
      </c>
      <c r="CB408" s="11">
        <v>0.51897607902641696</v>
      </c>
      <c r="CC408" s="11">
        <v>0.53478723971666497</v>
      </c>
      <c r="CD408" s="10">
        <v>0.45624610351726103</v>
      </c>
      <c r="CE408" s="10">
        <v>0.45001997782992498</v>
      </c>
      <c r="CF408" s="10">
        <v>0.45348268300532601</v>
      </c>
      <c r="CG408" s="10">
        <v>0.46877282537222098</v>
      </c>
      <c r="CH408" s="11">
        <v>0.48379937806073098</v>
      </c>
      <c r="CI408" s="11">
        <v>0.55119221079520198</v>
      </c>
      <c r="CJ408" s="11">
        <v>0.58110809031922095</v>
      </c>
      <c r="CK408" s="12">
        <v>0.43136077970589598</v>
      </c>
      <c r="CL408" s="12">
        <v>0.40069106017422601</v>
      </c>
      <c r="CM408" s="10">
        <v>0.46410261895125698</v>
      </c>
      <c r="CN408" s="11">
        <v>0.499435949907371</v>
      </c>
      <c r="CO408" s="10">
        <v>0.463370307706791</v>
      </c>
      <c r="CP408" s="10">
        <v>0.43536238905772201</v>
      </c>
      <c r="CQ408" s="10">
        <v>0.44124531769758701</v>
      </c>
      <c r="CR408" s="10">
        <v>0.43842325101840601</v>
      </c>
      <c r="CS408" s="11">
        <v>0.53828494648624803</v>
      </c>
      <c r="CT408" s="12">
        <v>0.365254107651722</v>
      </c>
      <c r="CU408" s="11">
        <v>0.50579912771367797</v>
      </c>
      <c r="CV408" s="10">
        <v>0.49141341268217598</v>
      </c>
      <c r="CW408" s="12">
        <v>6.2785920573911703E-3</v>
      </c>
      <c r="CX408" s="12">
        <v>1.6892560408655E-2</v>
      </c>
      <c r="CY408" s="12">
        <v>0.205662034006104</v>
      </c>
      <c r="CZ408" s="11">
        <v>0.50609735677041101</v>
      </c>
      <c r="DA408" s="11">
        <v>0.54325497073553597</v>
      </c>
      <c r="DB408" s="11">
        <v>0.63361827697948003</v>
      </c>
      <c r="DC408" s="11">
        <v>0.60265380952368497</v>
      </c>
      <c r="DD408" s="11">
        <v>0.56717698119583504</v>
      </c>
      <c r="DE408" s="10">
        <v>0.42645764483590798</v>
      </c>
      <c r="DF408" s="12">
        <v>0</v>
      </c>
      <c r="DG408" s="12">
        <v>2.5312606816952899E-2</v>
      </c>
      <c r="DH408" s="12">
        <v>0.20732492874233099</v>
      </c>
      <c r="DI408" s="10">
        <v>0.43693711176834299</v>
      </c>
      <c r="DJ408" s="10">
        <v>0.45752276220822702</v>
      </c>
      <c r="DK408" s="11">
        <v>0.57501233132182095</v>
      </c>
      <c r="DL408" s="11">
        <v>0.57277490856874202</v>
      </c>
      <c r="DM408" s="10">
        <v>0.47619372384412201</v>
      </c>
      <c r="DN408" s="10">
        <v>0.38894387630962102</v>
      </c>
      <c r="DO408" s="12">
        <v>1.33057348105978E-2</v>
      </c>
      <c r="DP408" s="12">
        <v>8.2477005980210807E-3</v>
      </c>
      <c r="DQ408" s="12">
        <v>0.21107283073691699</v>
      </c>
      <c r="DR408" s="11">
        <v>0.58966585651510794</v>
      </c>
      <c r="DS408" s="11">
        <v>0.63462669291749896</v>
      </c>
      <c r="DT408" s="11">
        <v>0.69427738336123501</v>
      </c>
      <c r="DU408" s="11">
        <v>0.632465943789013</v>
      </c>
      <c r="DV408" s="11">
        <v>0.65051599841667695</v>
      </c>
      <c r="DW408" s="10">
        <v>0.46298350376895703</v>
      </c>
      <c r="DX408" s="10">
        <v>0.40703279434412498</v>
      </c>
      <c r="DY408" s="11">
        <v>0.54818573111212499</v>
      </c>
      <c r="DZ408" s="11">
        <v>0.62762038112029295</v>
      </c>
      <c r="EA408" s="11">
        <v>0.52536012195618798</v>
      </c>
      <c r="EB408" s="12">
        <v>0.25649212001985899</v>
      </c>
      <c r="EC408" s="12">
        <v>1.16479621796131E-2</v>
      </c>
      <c r="ED408" s="10">
        <v>0.38775919002627501</v>
      </c>
      <c r="EE408" s="10">
        <v>0.48905515052849502</v>
      </c>
      <c r="EF408" s="11">
        <v>0.57321036999326602</v>
      </c>
      <c r="EG408" s="10">
        <v>0.44737449618258002</v>
      </c>
      <c r="EH408" s="12">
        <v>0.22876286650068201</v>
      </c>
      <c r="EI408" s="12">
        <v>1.28030523760841E-2</v>
      </c>
      <c r="EJ408" s="10">
        <v>0</v>
      </c>
      <c r="EK408" s="11">
        <v>0.60747011500524495</v>
      </c>
      <c r="EL408" s="11">
        <v>0.68057703883465004</v>
      </c>
      <c r="EM408" s="11">
        <v>0.62455475610786604</v>
      </c>
      <c r="EN408" s="12">
        <v>0.28948250550653198</v>
      </c>
      <c r="EO408" s="12">
        <v>1.0754534870490299E-2</v>
      </c>
      <c r="EP408" s="12">
        <v>6.2785920573911703E-3</v>
      </c>
      <c r="EQ408" s="12">
        <v>7.3233548065719897E-2</v>
      </c>
      <c r="ER408" s="12">
        <v>0.40878860736484801</v>
      </c>
      <c r="ES408" s="11">
        <v>0.56079644449390897</v>
      </c>
      <c r="ET408" s="11">
        <v>0.61498228234545504</v>
      </c>
      <c r="EU408" s="11">
        <v>0.57480663164688905</v>
      </c>
      <c r="EV408" s="10">
        <v>0.42645764483590798</v>
      </c>
      <c r="EW408" s="12">
        <v>0</v>
      </c>
      <c r="EX408" s="12">
        <v>7.9657706302741396E-2</v>
      </c>
      <c r="EY408" s="12">
        <v>0.35915139587502098</v>
      </c>
      <c r="EZ408" s="10">
        <v>0.485339466995302</v>
      </c>
      <c r="FA408" s="11">
        <v>0.57401303715659602</v>
      </c>
      <c r="FB408" s="10">
        <v>0.48835141468987397</v>
      </c>
      <c r="FC408" s="10">
        <v>0.38894387630962102</v>
      </c>
      <c r="FD408" s="12">
        <v>1.33057348105978E-2</v>
      </c>
      <c r="FE408" s="12">
        <v>6.8582889468756805E-2</v>
      </c>
      <c r="FF408" s="10">
        <v>0.46934148115561503</v>
      </c>
      <c r="FG408" s="11">
        <v>0.64513918759300004</v>
      </c>
      <c r="FH408" s="11">
        <v>0.65721858034390301</v>
      </c>
      <c r="FI408" s="11">
        <v>0.65666787894907697</v>
      </c>
      <c r="FJ408" s="10">
        <v>0.46298350376895703</v>
      </c>
    </row>
    <row r="409" spans="1:166" x14ac:dyDescent="0.35">
      <c r="A409" s="13" t="s">
        <v>234</v>
      </c>
      <c r="B409" s="10">
        <v>0.31203871675935202</v>
      </c>
      <c r="C409" s="11">
        <v>0.35767481356033198</v>
      </c>
      <c r="D409" s="12">
        <v>0.26267914713163498</v>
      </c>
      <c r="E409" s="11">
        <v>0.41894983512557799</v>
      </c>
      <c r="F409" s="10">
        <v>0.29951541538094001</v>
      </c>
      <c r="G409" s="12">
        <v>0.233803465099406</v>
      </c>
      <c r="H409" s="12">
        <v>0.17748555648004999</v>
      </c>
      <c r="I409" s="12">
        <v>0.17287504788452901</v>
      </c>
      <c r="J409" s="12">
        <v>0.151760061673025</v>
      </c>
      <c r="K409" s="10">
        <v>0.32098484322797799</v>
      </c>
      <c r="L409" s="11">
        <v>0.91212644582783797</v>
      </c>
      <c r="M409" s="12">
        <v>0.226454804391475</v>
      </c>
      <c r="N409" s="11">
        <v>0.58459665537753003</v>
      </c>
      <c r="O409" s="11">
        <v>0.420384466863506</v>
      </c>
      <c r="P409" s="11">
        <v>0.37684755445894702</v>
      </c>
      <c r="Q409" s="10">
        <v>0.27288181709017401</v>
      </c>
      <c r="R409" s="12">
        <v>0.236226744813953</v>
      </c>
      <c r="S409" s="12">
        <v>0.23195628500431301</v>
      </c>
      <c r="T409" s="12">
        <v>0.22571601721215401</v>
      </c>
      <c r="U409" s="10">
        <v>0.340210052483706</v>
      </c>
      <c r="V409" s="11">
        <v>0.92902180940271994</v>
      </c>
      <c r="W409" s="12">
        <v>0.27903260030694499</v>
      </c>
      <c r="X409" s="11">
        <v>0.60423714790842198</v>
      </c>
      <c r="Y409" s="11">
        <v>0.41758044910473702</v>
      </c>
      <c r="Z409" s="12">
        <v>0.228408594634609</v>
      </c>
      <c r="AA409" s="12">
        <v>0.19373794158882299</v>
      </c>
      <c r="AB409" s="12">
        <v>0.119138875701845</v>
      </c>
      <c r="AC409" s="12">
        <v>0.10829279192105699</v>
      </c>
      <c r="AD409" s="12">
        <v>7.0167852522132104E-2</v>
      </c>
      <c r="AE409" s="10">
        <v>0.29218631781983201</v>
      </c>
      <c r="AF409" s="11">
        <v>0.89820373822549504</v>
      </c>
      <c r="AG409" s="12">
        <v>0.17291781802503201</v>
      </c>
      <c r="AH409" s="11">
        <v>0.56123117728536498</v>
      </c>
      <c r="AI409" s="12">
        <v>0.220123382601284</v>
      </c>
      <c r="AJ409" s="12">
        <v>0.27107650010484202</v>
      </c>
      <c r="AK409" s="12">
        <v>0.16704891872545199</v>
      </c>
      <c r="AL409" s="11">
        <v>0.79374923223905303</v>
      </c>
      <c r="AM409" s="11">
        <v>0.80183378028571195</v>
      </c>
      <c r="AN409" s="11">
        <v>0.78695188253846104</v>
      </c>
      <c r="AO409" s="11">
        <v>0.99443938657165099</v>
      </c>
      <c r="AP409" s="11">
        <v>0.96334583682857799</v>
      </c>
      <c r="AQ409" s="11">
        <v>0.77478652568953599</v>
      </c>
      <c r="AR409" s="11">
        <v>0.56700338809060502</v>
      </c>
      <c r="AS409" s="11">
        <v>0.90042391598178495</v>
      </c>
      <c r="AT409" s="11">
        <v>0.97753927508632599</v>
      </c>
      <c r="AU409" s="11">
        <v>0.65970298874852895</v>
      </c>
      <c r="AV409" s="11">
        <v>0.91559784304015501</v>
      </c>
      <c r="AW409" s="11">
        <v>0.99268264695975905</v>
      </c>
      <c r="AX409" s="11">
        <v>0.66229028417392799</v>
      </c>
      <c r="AY409" s="11">
        <v>0.88820273692558904</v>
      </c>
      <c r="AZ409" s="11">
        <v>0.97165089081534906</v>
      </c>
      <c r="BA409" s="11">
        <v>0.65521638201916599</v>
      </c>
      <c r="BB409" s="12">
        <v>0.26737308321277398</v>
      </c>
      <c r="BC409" s="11">
        <v>0.350823942641248</v>
      </c>
      <c r="BD409" s="10">
        <v>0.31256073191246703</v>
      </c>
      <c r="BE409" s="11">
        <v>0.39528656136232498</v>
      </c>
      <c r="BF409" s="12">
        <v>0.223285548421395</v>
      </c>
      <c r="BG409" s="10">
        <v>0.29900455257227998</v>
      </c>
      <c r="BH409" s="12">
        <v>0.30349466751937498</v>
      </c>
      <c r="BI409" s="11">
        <v>0.34474264125394299</v>
      </c>
      <c r="BJ409" s="11">
        <v>0.35031504120328</v>
      </c>
      <c r="BK409" s="11">
        <v>0.38693086257933301</v>
      </c>
      <c r="BL409" s="12">
        <v>0.25123242791280997</v>
      </c>
      <c r="BM409" s="10">
        <v>0.304415057583035</v>
      </c>
      <c r="BN409" s="11">
        <v>0.59585162358149901</v>
      </c>
      <c r="BO409" s="12">
        <v>0.18563580430322399</v>
      </c>
      <c r="BP409" s="10">
        <v>0.340542997907887</v>
      </c>
      <c r="BQ409" s="11">
        <v>0.65240417592779198</v>
      </c>
      <c r="BR409" s="12">
        <v>0.24236558362237201</v>
      </c>
      <c r="BS409" s="11">
        <v>0.37692051080524203</v>
      </c>
      <c r="BT409" s="11">
        <v>0.54105034552434195</v>
      </c>
      <c r="BU409" s="12">
        <v>0.121878676966276</v>
      </c>
      <c r="BV409" s="10">
        <v>0.306719283812184</v>
      </c>
      <c r="BW409" s="12">
        <v>0.17044064555963301</v>
      </c>
      <c r="BX409" s="12">
        <v>0.20176736628581701</v>
      </c>
      <c r="BY409" s="12">
        <v>0.20853419310745799</v>
      </c>
      <c r="BZ409" s="12">
        <v>0.17594192728677499</v>
      </c>
      <c r="CA409" s="11">
        <v>0.418992355826597</v>
      </c>
      <c r="CB409" s="12">
        <v>0.22985162770525699</v>
      </c>
      <c r="CC409" s="12">
        <v>0.180637263268147</v>
      </c>
      <c r="CD409" s="10">
        <v>0.30371380761252598</v>
      </c>
      <c r="CE409" s="10">
        <v>0.29988357261560999</v>
      </c>
      <c r="CF409" s="10">
        <v>0.32223702051382602</v>
      </c>
      <c r="CG409" s="12">
        <v>0.18332639956011401</v>
      </c>
      <c r="CH409" s="12">
        <v>0.21641815032725001</v>
      </c>
      <c r="CI409" s="12">
        <v>0.22481799412902001</v>
      </c>
      <c r="CJ409" s="12">
        <v>0.20841371647710899</v>
      </c>
      <c r="CK409" s="10">
        <v>0.30977435126781599</v>
      </c>
      <c r="CL409" s="10">
        <v>0.308376697449533</v>
      </c>
      <c r="CM409" s="10">
        <v>0.31126643392581899</v>
      </c>
      <c r="CN409" s="10">
        <v>0.31834078944330202</v>
      </c>
      <c r="CO409" s="10">
        <v>0.29916078469101598</v>
      </c>
      <c r="CP409" s="10">
        <v>0.317023555140516</v>
      </c>
      <c r="CQ409" s="10">
        <v>0.34856618909794201</v>
      </c>
      <c r="CR409" s="10">
        <v>0.29036911088612999</v>
      </c>
      <c r="CS409" s="12">
        <v>0.209527938028536</v>
      </c>
      <c r="CT409" s="11">
        <v>0.40692766603934</v>
      </c>
      <c r="CU409" s="12">
        <v>0.24804025173567101</v>
      </c>
      <c r="CV409" s="10">
        <v>0.298180885199476</v>
      </c>
      <c r="CW409" s="11">
        <v>0.98456370027370099</v>
      </c>
      <c r="CX409" s="11">
        <v>0.84137246766359297</v>
      </c>
      <c r="CY409" s="10">
        <v>0.32497513231150299</v>
      </c>
      <c r="CZ409" s="12">
        <v>0.14851399943430499</v>
      </c>
      <c r="DA409" s="12">
        <v>0.17483552410308101</v>
      </c>
      <c r="DB409" s="12">
        <v>0.17775111510487901</v>
      </c>
      <c r="DC409" s="12">
        <v>0.23611717515583899</v>
      </c>
      <c r="DD409" s="10">
        <v>0.297879051875236</v>
      </c>
      <c r="DE409" s="11">
        <v>0.41586848518203301</v>
      </c>
      <c r="DF409" s="11">
        <v>1</v>
      </c>
      <c r="DG409" s="11">
        <v>0.85967072707413295</v>
      </c>
      <c r="DH409" s="10">
        <v>0.340210052483706</v>
      </c>
      <c r="DI409" s="12">
        <v>0.22202840168122001</v>
      </c>
      <c r="DJ409" s="12">
        <v>0.236869409077239</v>
      </c>
      <c r="DK409" s="12">
        <v>0.234877694261377</v>
      </c>
      <c r="DL409" s="10">
        <v>0.27492460292769599</v>
      </c>
      <c r="DM409" s="10">
        <v>0.37706693740486102</v>
      </c>
      <c r="DN409" s="11">
        <v>0.41607944638206501</v>
      </c>
      <c r="DO409" s="11">
        <v>0.97367294771016699</v>
      </c>
      <c r="DP409" s="11">
        <v>0.82404694718842297</v>
      </c>
      <c r="DQ409" s="10">
        <v>0.29995252324186999</v>
      </c>
      <c r="DR409" s="12">
        <v>6.9036712896993299E-2</v>
      </c>
      <c r="DS409" s="12">
        <v>0.107572896970033</v>
      </c>
      <c r="DT409" s="12">
        <v>0.120187943870823</v>
      </c>
      <c r="DU409" s="12">
        <v>0.19739646554970899</v>
      </c>
      <c r="DV409" s="12">
        <v>0.224667795226559</v>
      </c>
      <c r="DW409" s="11">
        <v>0.415663079558035</v>
      </c>
      <c r="DX409" s="11">
        <v>0.46160881005931498</v>
      </c>
      <c r="DY409" s="10">
        <v>0.30303138828325199</v>
      </c>
      <c r="DZ409" s="12">
        <v>0.186260072253321</v>
      </c>
      <c r="EA409" s="12">
        <v>0.167350059083237</v>
      </c>
      <c r="EB409" s="10">
        <v>0.28598992347023</v>
      </c>
      <c r="EC409" s="11">
        <v>0.91212644582783797</v>
      </c>
      <c r="ED409" s="11">
        <v>0.44390598557301802</v>
      </c>
      <c r="EE409" s="10">
        <v>0.35481779613115699</v>
      </c>
      <c r="EF409" s="12">
        <v>0.235599408597336</v>
      </c>
      <c r="EG409" s="12">
        <v>0.22755726452046601</v>
      </c>
      <c r="EH409" s="10">
        <v>0.33581694109107602</v>
      </c>
      <c r="EI409" s="11">
        <v>0.92902180940271994</v>
      </c>
      <c r="EJ409" s="11">
        <v>0</v>
      </c>
      <c r="EK409" s="12">
        <v>0.25072223536999799</v>
      </c>
      <c r="EL409" s="12">
        <v>0.13914450465147801</v>
      </c>
      <c r="EM409" s="12">
        <v>9.4548963137356806E-2</v>
      </c>
      <c r="EN409" s="12">
        <v>0.23169561107714801</v>
      </c>
      <c r="EO409" s="11">
        <v>0.89820373822549504</v>
      </c>
      <c r="EP409" s="11">
        <v>0.98456370027370099</v>
      </c>
      <c r="EQ409" s="11">
        <v>0.70035407256987303</v>
      </c>
      <c r="ER409" s="12">
        <v>0.15068879440886901</v>
      </c>
      <c r="ES409" s="12">
        <v>0.17411879118288501</v>
      </c>
      <c r="ET409" s="12">
        <v>0.21234466340102401</v>
      </c>
      <c r="EU409" s="10">
        <v>0.29067593895473398</v>
      </c>
      <c r="EV409" s="11">
        <v>0.41586848518203301</v>
      </c>
      <c r="EW409" s="11">
        <v>1</v>
      </c>
      <c r="EX409" s="11">
        <v>0.70491439178253801</v>
      </c>
      <c r="EY409" s="12">
        <v>0.211995703146416</v>
      </c>
      <c r="EZ409" s="12">
        <v>0.232503984736945</v>
      </c>
      <c r="FA409" s="12">
        <v>0.25812278297586799</v>
      </c>
      <c r="FB409" s="10">
        <v>0.364566346635739</v>
      </c>
      <c r="FC409" s="11">
        <v>0.41607944638206501</v>
      </c>
      <c r="FD409" s="11">
        <v>0.97367294771016699</v>
      </c>
      <c r="FE409" s="11">
        <v>0.69510953126220998</v>
      </c>
      <c r="FF409" s="12">
        <v>8.22022107460402E-2</v>
      </c>
      <c r="FG409" s="12">
        <v>0.109939728050704</v>
      </c>
      <c r="FH409" s="12">
        <v>0.16630986561862299</v>
      </c>
      <c r="FI409" s="12">
        <v>0.220123319574623</v>
      </c>
      <c r="FJ409" s="11">
        <v>0.415663079558035</v>
      </c>
    </row>
    <row r="411" spans="1:166" ht="28.5" customHeight="1" x14ac:dyDescent="0.35">
      <c r="A411" s="23" t="s">
        <v>236</v>
      </c>
      <c r="B411" s="23"/>
      <c r="C411" s="23"/>
      <c r="D411" s="23"/>
      <c r="E411" s="23"/>
      <c r="F411" s="23"/>
      <c r="G411" s="23"/>
      <c r="H411" s="23"/>
      <c r="I411" s="23"/>
      <c r="J411" s="23"/>
      <c r="K411" s="23"/>
      <c r="L411" s="23"/>
      <c r="M411" s="23"/>
      <c r="N411" s="23"/>
      <c r="O411" s="23"/>
      <c r="P411" s="23"/>
      <c r="Q411" s="23"/>
      <c r="R411" s="23"/>
      <c r="S411" s="23"/>
      <c r="T411" s="23"/>
      <c r="U411" s="23"/>
      <c r="V411" s="23"/>
      <c r="W411" s="23"/>
      <c r="X411" s="23"/>
      <c r="Y411" s="23"/>
      <c r="Z411" s="23"/>
      <c r="AA411" s="23"/>
      <c r="AB411" s="23"/>
      <c r="AC411" s="23"/>
      <c r="AD411" s="23"/>
      <c r="AE411" s="23"/>
      <c r="AF411" s="23"/>
      <c r="AG411" s="23"/>
      <c r="AH411" s="23"/>
      <c r="AI411" s="23"/>
      <c r="AJ411" s="23"/>
      <c r="AK411" s="23"/>
      <c r="AL411" s="23"/>
      <c r="AM411" s="23"/>
      <c r="AN411" s="23"/>
      <c r="AO411" s="23"/>
      <c r="AP411" s="23"/>
      <c r="AQ411" s="23"/>
      <c r="AR411" s="23"/>
      <c r="AS411" s="23"/>
      <c r="AT411" s="23"/>
      <c r="AU411" s="23"/>
      <c r="AV411" s="23"/>
      <c r="AW411" s="23"/>
      <c r="AX411" s="23"/>
      <c r="AY411" s="23"/>
      <c r="AZ411" s="23"/>
      <c r="BA411" s="23"/>
      <c r="BB411" s="23"/>
      <c r="BC411" s="23"/>
      <c r="BD411" s="23"/>
      <c r="BE411" s="23"/>
      <c r="BF411" s="23"/>
      <c r="BG411" s="23"/>
      <c r="BH411" s="23"/>
      <c r="BI411" s="23"/>
      <c r="BJ411" s="23"/>
      <c r="BK411" s="23"/>
      <c r="BL411" s="23"/>
      <c r="BM411" s="23"/>
      <c r="BN411" s="23"/>
      <c r="BO411" s="23"/>
      <c r="BP411" s="23"/>
      <c r="BQ411" s="23"/>
      <c r="BR411" s="23"/>
      <c r="BS411" s="23"/>
      <c r="BT411" s="23"/>
      <c r="BU411" s="23"/>
      <c r="BV411" s="23"/>
      <c r="BW411" s="23"/>
      <c r="BX411" s="23"/>
      <c r="BY411" s="23"/>
      <c r="BZ411" s="23"/>
      <c r="CA411" s="23"/>
      <c r="CB411" s="23"/>
      <c r="CC411" s="23"/>
      <c r="CD411" s="23"/>
      <c r="CE411" s="23"/>
      <c r="CF411" s="23"/>
      <c r="CG411" s="23"/>
      <c r="CH411" s="23"/>
      <c r="CI411" s="23"/>
      <c r="CJ411" s="23"/>
      <c r="CK411" s="23"/>
      <c r="CL411" s="23"/>
      <c r="CM411" s="23"/>
      <c r="CN411" s="23"/>
      <c r="CO411" s="23"/>
      <c r="CP411" s="23"/>
      <c r="CQ411" s="23"/>
      <c r="CR411" s="23"/>
      <c r="CS411" s="23"/>
      <c r="CT411" s="23"/>
      <c r="CU411" s="23"/>
      <c r="CV411" s="23"/>
      <c r="CW411" s="23"/>
      <c r="CX411" s="23"/>
      <c r="CY411" s="23"/>
      <c r="CZ411" s="23"/>
      <c r="DA411" s="23"/>
      <c r="DB411" s="23"/>
      <c r="DC411" s="23"/>
      <c r="DD411" s="23"/>
      <c r="DE411" s="23"/>
      <c r="DF411" s="23"/>
      <c r="DG411" s="23"/>
      <c r="DH411" s="23"/>
      <c r="DI411" s="23"/>
      <c r="DJ411" s="23"/>
      <c r="DK411" s="23"/>
      <c r="DL411" s="23"/>
      <c r="DM411" s="23"/>
      <c r="DN411" s="23"/>
      <c r="DO411" s="23"/>
      <c r="DP411" s="23"/>
      <c r="DQ411" s="23"/>
      <c r="DR411" s="23"/>
      <c r="DS411" s="23"/>
      <c r="DT411" s="23"/>
      <c r="DU411" s="23"/>
      <c r="DV411" s="23"/>
      <c r="DW411" s="23"/>
      <c r="DX411" s="23"/>
      <c r="DY411" s="23"/>
      <c r="DZ411" s="23"/>
      <c r="EA411" s="23"/>
      <c r="EB411" s="23"/>
      <c r="EC411" s="23"/>
      <c r="ED411" s="23"/>
      <c r="EE411" s="23"/>
      <c r="EF411" s="23"/>
      <c r="EG411" s="23"/>
      <c r="EH411" s="23"/>
      <c r="EI411" s="23"/>
      <c r="EJ411" s="23"/>
      <c r="EK411" s="23"/>
      <c r="EL411" s="23"/>
      <c r="EM411" s="23"/>
      <c r="EN411" s="23"/>
      <c r="EO411" s="23"/>
      <c r="EP411" s="23"/>
      <c r="EQ411" s="23"/>
      <c r="ER411" s="23"/>
      <c r="ES411" s="23"/>
      <c r="ET411" s="23"/>
      <c r="EU411" s="23"/>
      <c r="EV411" s="23"/>
      <c r="EW411" s="23"/>
      <c r="EX411" s="23"/>
      <c r="EY411" s="23"/>
      <c r="EZ411" s="23"/>
      <c r="FA411" s="23"/>
      <c r="FB411" s="23"/>
      <c r="FC411" s="23"/>
      <c r="FD411" s="23"/>
      <c r="FE411" s="23"/>
      <c r="FF411" s="23"/>
      <c r="FG411" s="23"/>
      <c r="FH411" s="23"/>
      <c r="FI411" s="23"/>
      <c r="FJ411" s="23"/>
    </row>
    <row r="412" spans="1:166" ht="42" x14ac:dyDescent="0.35">
      <c r="A412" s="24" t="s">
        <v>203</v>
      </c>
      <c r="B412" s="16" t="s">
        <v>264</v>
      </c>
      <c r="C412" s="22" t="s">
        <v>12</v>
      </c>
      <c r="D412" s="22"/>
      <c r="E412" s="22" t="s">
        <v>13</v>
      </c>
      <c r="F412" s="22"/>
      <c r="G412" s="22"/>
      <c r="H412" s="22"/>
      <c r="I412" s="22"/>
      <c r="J412" s="22"/>
      <c r="K412" s="22"/>
      <c r="L412" s="22"/>
      <c r="M412" s="22"/>
      <c r="N412" s="22"/>
      <c r="O412" s="22" t="s">
        <v>204</v>
      </c>
      <c r="P412" s="22"/>
      <c r="Q412" s="22"/>
      <c r="R412" s="22"/>
      <c r="S412" s="22"/>
      <c r="T412" s="22"/>
      <c r="U412" s="22"/>
      <c r="V412" s="22"/>
      <c r="W412" s="22"/>
      <c r="X412" s="22"/>
      <c r="Y412" s="22" t="s">
        <v>205</v>
      </c>
      <c r="Z412" s="22"/>
      <c r="AA412" s="22"/>
      <c r="AB412" s="22"/>
      <c r="AC412" s="22"/>
      <c r="AD412" s="22"/>
      <c r="AE412" s="22"/>
      <c r="AF412" s="22"/>
      <c r="AG412" s="22"/>
      <c r="AH412" s="22"/>
      <c r="AI412" s="22" t="s">
        <v>268</v>
      </c>
      <c r="AJ412" s="22"/>
      <c r="AK412" s="22"/>
      <c r="AL412" s="22" t="s">
        <v>14</v>
      </c>
      <c r="AM412" s="22"/>
      <c r="AN412" s="22"/>
      <c r="AO412" s="22" t="s">
        <v>218</v>
      </c>
      <c r="AP412" s="22"/>
      <c r="AQ412" s="22"/>
      <c r="AR412" s="22"/>
      <c r="AS412" s="22"/>
      <c r="AT412" s="22"/>
      <c r="AU412" s="22"/>
      <c r="AV412" s="22" t="s">
        <v>219</v>
      </c>
      <c r="AW412" s="22"/>
      <c r="AX412" s="22"/>
      <c r="AY412" s="22" t="s">
        <v>220</v>
      </c>
      <c r="AZ412" s="22"/>
      <c r="BA412" s="22"/>
      <c r="BB412" s="22" t="s">
        <v>206</v>
      </c>
      <c r="BC412" s="22"/>
      <c r="BD412" s="22" t="s">
        <v>207</v>
      </c>
      <c r="BE412" s="22"/>
      <c r="BF412" s="22" t="s">
        <v>208</v>
      </c>
      <c r="BG412" s="22"/>
      <c r="BH412" s="22" t="s">
        <v>15</v>
      </c>
      <c r="BI412" s="22"/>
      <c r="BJ412" s="22" t="s">
        <v>16</v>
      </c>
      <c r="BK412" s="22"/>
      <c r="BL412" s="22" t="s">
        <v>17</v>
      </c>
      <c r="BM412" s="22"/>
      <c r="BN412" s="22" t="s">
        <v>18</v>
      </c>
      <c r="BO412" s="22"/>
      <c r="BP412" s="22"/>
      <c r="BQ412" s="22" t="s">
        <v>221</v>
      </c>
      <c r="BR412" s="22"/>
      <c r="BS412" s="22"/>
      <c r="BT412" s="22" t="s">
        <v>222</v>
      </c>
      <c r="BU412" s="22"/>
      <c r="BV412" s="22"/>
      <c r="BW412" s="22" t="s">
        <v>19</v>
      </c>
      <c r="BX412" s="22"/>
      <c r="BY412" s="22" t="s">
        <v>20</v>
      </c>
      <c r="BZ412" s="22"/>
      <c r="CA412" s="22" t="s">
        <v>21</v>
      </c>
      <c r="CB412" s="22"/>
      <c r="CC412" s="22"/>
      <c r="CD412" s="22" t="s">
        <v>22</v>
      </c>
      <c r="CE412" s="22"/>
      <c r="CF412" s="22"/>
      <c r="CG412" s="22" t="s">
        <v>23</v>
      </c>
      <c r="CH412" s="22"/>
      <c r="CI412" s="22"/>
      <c r="CJ412" s="22"/>
      <c r="CK412" s="22" t="s">
        <v>25</v>
      </c>
      <c r="CL412" s="22"/>
      <c r="CM412" s="22"/>
      <c r="CN412" s="22"/>
      <c r="CO412" s="22" t="s">
        <v>26</v>
      </c>
      <c r="CP412" s="22"/>
      <c r="CQ412" s="22"/>
      <c r="CR412" s="22" t="s">
        <v>27</v>
      </c>
      <c r="CS412" s="22"/>
      <c r="CT412" s="22" t="s">
        <v>28</v>
      </c>
      <c r="CU412" s="22"/>
      <c r="CV412" s="16" t="s">
        <v>29</v>
      </c>
      <c r="CW412" s="22" t="s">
        <v>30</v>
      </c>
      <c r="CX412" s="22"/>
      <c r="CY412" s="22"/>
      <c r="CZ412" s="22"/>
      <c r="DA412" s="22"/>
      <c r="DB412" s="22"/>
      <c r="DC412" s="22"/>
      <c r="DD412" s="22"/>
      <c r="DE412" s="22"/>
      <c r="DF412" s="22" t="s">
        <v>31</v>
      </c>
      <c r="DG412" s="22"/>
      <c r="DH412" s="22"/>
      <c r="DI412" s="22"/>
      <c r="DJ412" s="22"/>
      <c r="DK412" s="22"/>
      <c r="DL412" s="22"/>
      <c r="DM412" s="22"/>
      <c r="DN412" s="22"/>
      <c r="DO412" s="22" t="s">
        <v>32</v>
      </c>
      <c r="DP412" s="22"/>
      <c r="DQ412" s="22"/>
      <c r="DR412" s="22"/>
      <c r="DS412" s="22"/>
      <c r="DT412" s="22"/>
      <c r="DU412" s="22"/>
      <c r="DV412" s="22"/>
      <c r="DW412" s="22"/>
      <c r="DX412" s="22" t="s">
        <v>33</v>
      </c>
      <c r="DY412" s="22"/>
      <c r="DZ412" s="22"/>
      <c r="EA412" s="22"/>
      <c r="EB412" s="22"/>
      <c r="EC412" s="22"/>
      <c r="ED412" s="22" t="s">
        <v>34</v>
      </c>
      <c r="EE412" s="22"/>
      <c r="EF412" s="22"/>
      <c r="EG412" s="22"/>
      <c r="EH412" s="22"/>
      <c r="EI412" s="22"/>
      <c r="EJ412" s="22" t="s">
        <v>35</v>
      </c>
      <c r="EK412" s="22"/>
      <c r="EL412" s="22"/>
      <c r="EM412" s="22"/>
      <c r="EN412" s="22"/>
      <c r="EO412" s="22"/>
      <c r="EP412" s="22" t="s">
        <v>36</v>
      </c>
      <c r="EQ412" s="22"/>
      <c r="ER412" s="22"/>
      <c r="ES412" s="22"/>
      <c r="ET412" s="22"/>
      <c r="EU412" s="22"/>
      <c r="EV412" s="22"/>
      <c r="EW412" s="22" t="s">
        <v>37</v>
      </c>
      <c r="EX412" s="22"/>
      <c r="EY412" s="22"/>
      <c r="EZ412" s="22"/>
      <c r="FA412" s="22"/>
      <c r="FB412" s="22"/>
      <c r="FC412" s="22"/>
      <c r="FD412" s="22" t="s">
        <v>38</v>
      </c>
      <c r="FE412" s="22"/>
      <c r="FF412" s="22"/>
      <c r="FG412" s="22"/>
      <c r="FH412" s="22"/>
      <c r="FI412" s="22"/>
      <c r="FJ412" s="22"/>
    </row>
    <row r="413" spans="1:166" ht="31.5" x14ac:dyDescent="0.35">
      <c r="A413" s="24"/>
      <c r="B413" s="16" t="s">
        <v>1</v>
      </c>
      <c r="C413" s="16" t="s">
        <v>39</v>
      </c>
      <c r="D413" s="16" t="s">
        <v>40</v>
      </c>
      <c r="E413" s="16" t="s">
        <v>41</v>
      </c>
      <c r="F413" s="16" t="s">
        <v>42</v>
      </c>
      <c r="G413" s="16" t="s">
        <v>43</v>
      </c>
      <c r="H413" s="16" t="s">
        <v>44</v>
      </c>
      <c r="I413" s="16" t="s">
        <v>45</v>
      </c>
      <c r="J413" s="16" t="s">
        <v>46</v>
      </c>
      <c r="K413" s="16" t="s">
        <v>47</v>
      </c>
      <c r="L413" s="16" t="s">
        <v>48</v>
      </c>
      <c r="M413" s="16" t="s">
        <v>49</v>
      </c>
      <c r="N413" s="16" t="s">
        <v>209</v>
      </c>
      <c r="O413" s="16" t="s">
        <v>41</v>
      </c>
      <c r="P413" s="16" t="s">
        <v>42</v>
      </c>
      <c r="Q413" s="16" t="s">
        <v>43</v>
      </c>
      <c r="R413" s="16" t="s">
        <v>44</v>
      </c>
      <c r="S413" s="16" t="s">
        <v>45</v>
      </c>
      <c r="T413" s="16" t="s">
        <v>46</v>
      </c>
      <c r="U413" s="16" t="s">
        <v>47</v>
      </c>
      <c r="V413" s="16" t="s">
        <v>48</v>
      </c>
      <c r="W413" s="16" t="s">
        <v>49</v>
      </c>
      <c r="X413" s="16" t="s">
        <v>209</v>
      </c>
      <c r="Y413" s="16" t="s">
        <v>41</v>
      </c>
      <c r="Z413" s="16" t="s">
        <v>42</v>
      </c>
      <c r="AA413" s="16" t="s">
        <v>43</v>
      </c>
      <c r="AB413" s="16" t="s">
        <v>44</v>
      </c>
      <c r="AC413" s="16" t="s">
        <v>45</v>
      </c>
      <c r="AD413" s="16" t="s">
        <v>46</v>
      </c>
      <c r="AE413" s="16" t="s">
        <v>47</v>
      </c>
      <c r="AF413" s="16" t="s">
        <v>48</v>
      </c>
      <c r="AG413" s="16" t="s">
        <v>49</v>
      </c>
      <c r="AH413" s="16" t="s">
        <v>209</v>
      </c>
      <c r="AI413" s="16" t="s">
        <v>269</v>
      </c>
      <c r="AJ413" s="16" t="s">
        <v>270</v>
      </c>
      <c r="AK413" s="16" t="s">
        <v>271</v>
      </c>
      <c r="AL413" s="16" t="s">
        <v>50</v>
      </c>
      <c r="AM413" s="16" t="s">
        <v>210</v>
      </c>
      <c r="AN413" s="16" t="s">
        <v>211</v>
      </c>
      <c r="AO413" s="16" t="s">
        <v>223</v>
      </c>
      <c r="AP413" s="16" t="s">
        <v>224</v>
      </c>
      <c r="AQ413" s="16" t="s">
        <v>225</v>
      </c>
      <c r="AR413" s="16" t="s">
        <v>226</v>
      </c>
      <c r="AS413" s="16" t="s">
        <v>52</v>
      </c>
      <c r="AT413" s="16" t="s">
        <v>227</v>
      </c>
      <c r="AU413" s="16" t="s">
        <v>228</v>
      </c>
      <c r="AV413" s="16" t="s">
        <v>52</v>
      </c>
      <c r="AW413" s="16" t="s">
        <v>227</v>
      </c>
      <c r="AX413" s="16" t="s">
        <v>228</v>
      </c>
      <c r="AY413" s="16" t="s">
        <v>52</v>
      </c>
      <c r="AZ413" s="16" t="s">
        <v>227</v>
      </c>
      <c r="BA413" s="16" t="s">
        <v>228</v>
      </c>
      <c r="BB413" s="16" t="s">
        <v>212</v>
      </c>
      <c r="BC413" s="16" t="s">
        <v>213</v>
      </c>
      <c r="BD413" s="16" t="s">
        <v>212</v>
      </c>
      <c r="BE413" s="16" t="s">
        <v>213</v>
      </c>
      <c r="BF413" s="16" t="s">
        <v>212</v>
      </c>
      <c r="BG413" s="16" t="s">
        <v>213</v>
      </c>
      <c r="BH413" s="16" t="s">
        <v>53</v>
      </c>
      <c r="BI413" s="16" t="s">
        <v>54</v>
      </c>
      <c r="BJ413" s="16" t="s">
        <v>53</v>
      </c>
      <c r="BK413" s="16" t="s">
        <v>54</v>
      </c>
      <c r="BL413" s="16" t="s">
        <v>53</v>
      </c>
      <c r="BM413" s="16" t="s">
        <v>54</v>
      </c>
      <c r="BN413" s="16" t="s">
        <v>277</v>
      </c>
      <c r="BO413" s="16" t="s">
        <v>278</v>
      </c>
      <c r="BP413" s="16" t="s">
        <v>55</v>
      </c>
      <c r="BQ413" s="16" t="s">
        <v>277</v>
      </c>
      <c r="BR413" s="16" t="s">
        <v>278</v>
      </c>
      <c r="BS413" s="16" t="s">
        <v>55</v>
      </c>
      <c r="BT413" s="16" t="s">
        <v>277</v>
      </c>
      <c r="BU413" s="16" t="s">
        <v>278</v>
      </c>
      <c r="BV413" s="16" t="s">
        <v>55</v>
      </c>
      <c r="BW413" s="16" t="s">
        <v>56</v>
      </c>
      <c r="BX413" s="16" t="s">
        <v>57</v>
      </c>
      <c r="BY413" s="16" t="s">
        <v>58</v>
      </c>
      <c r="BZ413" s="16" t="s">
        <v>59</v>
      </c>
      <c r="CA413" s="16" t="s">
        <v>52</v>
      </c>
      <c r="CB413" s="16" t="s">
        <v>51</v>
      </c>
      <c r="CC413" s="16" t="s">
        <v>60</v>
      </c>
      <c r="CD413" s="16" t="s">
        <v>61</v>
      </c>
      <c r="CE413" s="16" t="s">
        <v>62</v>
      </c>
      <c r="CF413" s="16" t="s">
        <v>63</v>
      </c>
      <c r="CG413" s="16" t="s">
        <v>64</v>
      </c>
      <c r="CH413" s="16" t="s">
        <v>65</v>
      </c>
      <c r="CI413" s="16" t="s">
        <v>66</v>
      </c>
      <c r="CJ413" s="16" t="s">
        <v>67</v>
      </c>
      <c r="CK413" s="16" t="s">
        <v>71</v>
      </c>
      <c r="CL413" s="16" t="s">
        <v>72</v>
      </c>
      <c r="CM413" s="16" t="s">
        <v>73</v>
      </c>
      <c r="CN413" s="16" t="s">
        <v>74</v>
      </c>
      <c r="CO413" s="16" t="s">
        <v>75</v>
      </c>
      <c r="CP413" s="16" t="s">
        <v>76</v>
      </c>
      <c r="CQ413" s="16" t="s">
        <v>77</v>
      </c>
      <c r="CR413" s="16" t="s">
        <v>78</v>
      </c>
      <c r="CS413" s="16" t="s">
        <v>229</v>
      </c>
      <c r="CT413" s="16" t="s">
        <v>79</v>
      </c>
      <c r="CU413" s="16" t="s">
        <v>80</v>
      </c>
      <c r="CV413" s="16" t="s">
        <v>79</v>
      </c>
      <c r="CW413" s="16" t="s">
        <v>83</v>
      </c>
      <c r="CX413" s="16" t="s">
        <v>84</v>
      </c>
      <c r="CY413" s="16" t="s">
        <v>85</v>
      </c>
      <c r="CZ413" s="16" t="s">
        <v>86</v>
      </c>
      <c r="DA413" s="16" t="s">
        <v>87</v>
      </c>
      <c r="DB413" s="16" t="s">
        <v>88</v>
      </c>
      <c r="DC413" s="16" t="s">
        <v>89</v>
      </c>
      <c r="DD413" s="16" t="s">
        <v>90</v>
      </c>
      <c r="DE413" s="16" t="s">
        <v>91</v>
      </c>
      <c r="DF413" s="16" t="s">
        <v>83</v>
      </c>
      <c r="DG413" s="16" t="s">
        <v>84</v>
      </c>
      <c r="DH413" s="16" t="s">
        <v>85</v>
      </c>
      <c r="DI413" s="16" t="s">
        <v>86</v>
      </c>
      <c r="DJ413" s="16" t="s">
        <v>87</v>
      </c>
      <c r="DK413" s="16" t="s">
        <v>88</v>
      </c>
      <c r="DL413" s="16" t="s">
        <v>89</v>
      </c>
      <c r="DM413" s="16" t="s">
        <v>90</v>
      </c>
      <c r="DN413" s="16" t="s">
        <v>91</v>
      </c>
      <c r="DO413" s="16" t="s">
        <v>83</v>
      </c>
      <c r="DP413" s="16" t="s">
        <v>84</v>
      </c>
      <c r="DQ413" s="16" t="s">
        <v>85</v>
      </c>
      <c r="DR413" s="16" t="s">
        <v>86</v>
      </c>
      <c r="DS413" s="16" t="s">
        <v>87</v>
      </c>
      <c r="DT413" s="16" t="s">
        <v>88</v>
      </c>
      <c r="DU413" s="16" t="s">
        <v>89</v>
      </c>
      <c r="DV413" s="16" t="s">
        <v>90</v>
      </c>
      <c r="DW413" s="16" t="s">
        <v>91</v>
      </c>
      <c r="DX413" s="16" t="s">
        <v>92</v>
      </c>
      <c r="DY413" s="16" t="s">
        <v>93</v>
      </c>
      <c r="DZ413" s="16" t="s">
        <v>214</v>
      </c>
      <c r="EA413" s="16" t="s">
        <v>215</v>
      </c>
      <c r="EB413" s="16" t="s">
        <v>216</v>
      </c>
      <c r="EC413" s="16" t="s">
        <v>94</v>
      </c>
      <c r="ED413" s="16" t="s">
        <v>92</v>
      </c>
      <c r="EE413" s="16" t="s">
        <v>93</v>
      </c>
      <c r="EF413" s="16" t="s">
        <v>214</v>
      </c>
      <c r="EG413" s="16" t="s">
        <v>215</v>
      </c>
      <c r="EH413" s="16" t="s">
        <v>216</v>
      </c>
      <c r="EI413" s="16" t="s">
        <v>94</v>
      </c>
      <c r="EJ413" s="16" t="s">
        <v>92</v>
      </c>
      <c r="EK413" s="16" t="s">
        <v>93</v>
      </c>
      <c r="EL413" s="16" t="s">
        <v>214</v>
      </c>
      <c r="EM413" s="16" t="s">
        <v>215</v>
      </c>
      <c r="EN413" s="16" t="s">
        <v>216</v>
      </c>
      <c r="EO413" s="16" t="s">
        <v>94</v>
      </c>
      <c r="EP413" s="16" t="s">
        <v>95</v>
      </c>
      <c r="EQ413" s="16" t="s">
        <v>96</v>
      </c>
      <c r="ER413" s="16" t="s">
        <v>97</v>
      </c>
      <c r="ES413" s="16" t="s">
        <v>98</v>
      </c>
      <c r="ET413" s="16" t="s">
        <v>272</v>
      </c>
      <c r="EU413" s="16" t="s">
        <v>99</v>
      </c>
      <c r="EV413" s="16" t="s">
        <v>100</v>
      </c>
      <c r="EW413" s="16" t="s">
        <v>95</v>
      </c>
      <c r="EX413" s="16" t="s">
        <v>96</v>
      </c>
      <c r="EY413" s="16" t="s">
        <v>97</v>
      </c>
      <c r="EZ413" s="16" t="s">
        <v>98</v>
      </c>
      <c r="FA413" s="16" t="s">
        <v>272</v>
      </c>
      <c r="FB413" s="16" t="s">
        <v>99</v>
      </c>
      <c r="FC413" s="16" t="s">
        <v>100</v>
      </c>
      <c r="FD413" s="16" t="s">
        <v>95</v>
      </c>
      <c r="FE413" s="16" t="s">
        <v>96</v>
      </c>
      <c r="FF413" s="16" t="s">
        <v>97</v>
      </c>
      <c r="FG413" s="16" t="s">
        <v>98</v>
      </c>
      <c r="FH413" s="16" t="s">
        <v>272</v>
      </c>
      <c r="FI413" s="16" t="s">
        <v>99</v>
      </c>
      <c r="FJ413" s="16" t="s">
        <v>100</v>
      </c>
    </row>
    <row r="414" spans="1:166" x14ac:dyDescent="0.35">
      <c r="A414" s="15" t="s">
        <v>2</v>
      </c>
      <c r="B414" s="14">
        <v>3698</v>
      </c>
      <c r="C414" s="14">
        <v>1870</v>
      </c>
      <c r="D414" s="14">
        <v>1806</v>
      </c>
      <c r="E414" s="14">
        <v>329</v>
      </c>
      <c r="F414" s="14">
        <v>389</v>
      </c>
      <c r="G414" s="14">
        <v>490</v>
      </c>
      <c r="H414" s="14">
        <v>511</v>
      </c>
      <c r="I414" s="14">
        <v>545</v>
      </c>
      <c r="J414" s="14">
        <v>551</v>
      </c>
      <c r="K414" s="14">
        <v>490</v>
      </c>
      <c r="L414" s="14">
        <v>394</v>
      </c>
      <c r="M414" s="14">
        <v>2814</v>
      </c>
      <c r="N414" s="14">
        <v>884</v>
      </c>
      <c r="O414" s="14">
        <v>161</v>
      </c>
      <c r="P414" s="14">
        <v>186</v>
      </c>
      <c r="Q414" s="14">
        <v>248</v>
      </c>
      <c r="R414" s="14">
        <v>255</v>
      </c>
      <c r="S414" s="14">
        <v>281</v>
      </c>
      <c r="T414" s="14">
        <v>286</v>
      </c>
      <c r="U414" s="14">
        <v>249</v>
      </c>
      <c r="V414" s="14">
        <v>203</v>
      </c>
      <c r="W414" s="14">
        <v>1418</v>
      </c>
      <c r="X414" s="14">
        <v>452</v>
      </c>
      <c r="Y414" s="14">
        <v>168</v>
      </c>
      <c r="Z414" s="14">
        <v>201</v>
      </c>
      <c r="AA414" s="14">
        <v>242</v>
      </c>
      <c r="AB414" s="14">
        <v>255</v>
      </c>
      <c r="AC414" s="14">
        <v>263</v>
      </c>
      <c r="AD414" s="14">
        <v>260</v>
      </c>
      <c r="AE414" s="14">
        <v>232</v>
      </c>
      <c r="AF414" s="14">
        <v>185</v>
      </c>
      <c r="AG414" s="14">
        <v>1389</v>
      </c>
      <c r="AH414" s="14">
        <v>418</v>
      </c>
      <c r="AI414" s="14">
        <v>3105</v>
      </c>
      <c r="AJ414" s="14">
        <v>1565</v>
      </c>
      <c r="AK414" s="14">
        <v>1528</v>
      </c>
      <c r="AL414" s="14">
        <v>593</v>
      </c>
      <c r="AM414" s="14">
        <v>305</v>
      </c>
      <c r="AN414" s="14">
        <v>279</v>
      </c>
      <c r="AO414" s="14">
        <v>114</v>
      </c>
      <c r="AP414" s="14">
        <v>135</v>
      </c>
      <c r="AQ414" s="14">
        <v>153</v>
      </c>
      <c r="AR414" s="14">
        <v>190</v>
      </c>
      <c r="AS414" s="14">
        <v>402</v>
      </c>
      <c r="AT414" s="14">
        <v>249</v>
      </c>
      <c r="AU414" s="14">
        <v>343</v>
      </c>
      <c r="AV414" s="14">
        <v>208</v>
      </c>
      <c r="AW414" s="14">
        <v>129</v>
      </c>
      <c r="AX414" s="14">
        <v>176</v>
      </c>
      <c r="AY414" s="14">
        <v>189</v>
      </c>
      <c r="AZ414" s="14">
        <v>116</v>
      </c>
      <c r="BA414" s="14">
        <v>163</v>
      </c>
      <c r="BB414" s="14">
        <v>1719</v>
      </c>
      <c r="BC414" s="14">
        <v>1979</v>
      </c>
      <c r="BD414" s="14">
        <v>850</v>
      </c>
      <c r="BE414" s="14">
        <v>1020</v>
      </c>
      <c r="BF414" s="14">
        <v>867</v>
      </c>
      <c r="BG414" s="14">
        <v>940</v>
      </c>
      <c r="BH414" s="14">
        <v>2932</v>
      </c>
      <c r="BI414" s="14">
        <v>766</v>
      </c>
      <c r="BJ414" s="14">
        <v>1494</v>
      </c>
      <c r="BK414" s="14">
        <v>376</v>
      </c>
      <c r="BL414" s="14">
        <v>1418</v>
      </c>
      <c r="BM414" s="14">
        <v>389</v>
      </c>
      <c r="BN414" s="14">
        <v>842</v>
      </c>
      <c r="BO414" s="14">
        <v>1886</v>
      </c>
      <c r="BP414" s="14">
        <v>734</v>
      </c>
      <c r="BQ414" s="14">
        <v>403</v>
      </c>
      <c r="BR414" s="14">
        <v>991</v>
      </c>
      <c r="BS414" s="14">
        <v>355</v>
      </c>
      <c r="BT414" s="14">
        <v>425</v>
      </c>
      <c r="BU414" s="14">
        <v>892</v>
      </c>
      <c r="BV414" s="14">
        <v>377</v>
      </c>
      <c r="BW414" s="14">
        <v>734</v>
      </c>
      <c r="BX414" s="14">
        <v>1070</v>
      </c>
      <c r="BY414" s="14">
        <v>723</v>
      </c>
      <c r="BZ414" s="14">
        <v>1108</v>
      </c>
      <c r="CA414" s="14">
        <v>548</v>
      </c>
      <c r="CB414" s="14">
        <v>1380</v>
      </c>
      <c r="CC414" s="14">
        <v>1353</v>
      </c>
      <c r="CD414" s="14">
        <v>816</v>
      </c>
      <c r="CE414" s="14">
        <v>956</v>
      </c>
      <c r="CF414" s="14">
        <v>1587</v>
      </c>
      <c r="CG414" s="14">
        <v>547</v>
      </c>
      <c r="CH414" s="14">
        <v>1280</v>
      </c>
      <c r="CI414" s="14">
        <v>1412</v>
      </c>
      <c r="CJ414" s="14">
        <v>725</v>
      </c>
      <c r="CK414" s="14">
        <v>2720</v>
      </c>
      <c r="CL414" s="14">
        <v>1405</v>
      </c>
      <c r="CM414" s="14">
        <v>1316</v>
      </c>
      <c r="CN414" s="14">
        <v>977</v>
      </c>
      <c r="CO414" s="14">
        <v>1761</v>
      </c>
      <c r="CP414" s="14">
        <v>1524</v>
      </c>
      <c r="CQ414" s="14">
        <v>413</v>
      </c>
      <c r="CR414" s="14">
        <v>1151</v>
      </c>
      <c r="CS414" s="14">
        <v>2131</v>
      </c>
      <c r="CT414" s="14">
        <v>1493</v>
      </c>
      <c r="CU414" s="14">
        <v>2203</v>
      </c>
      <c r="CV414" s="14">
        <v>357</v>
      </c>
      <c r="CW414" s="14">
        <v>195</v>
      </c>
      <c r="CX414" s="14">
        <v>199</v>
      </c>
      <c r="CY414" s="14">
        <v>484</v>
      </c>
      <c r="CZ414" s="14">
        <v>553</v>
      </c>
      <c r="DA414" s="14">
        <v>547</v>
      </c>
      <c r="DB414" s="14">
        <v>510</v>
      </c>
      <c r="DC414" s="14">
        <v>496</v>
      </c>
      <c r="DD414" s="14">
        <v>384</v>
      </c>
      <c r="DE414" s="14">
        <v>331</v>
      </c>
      <c r="DF414" s="14">
        <v>100</v>
      </c>
      <c r="DG414" s="14">
        <v>103</v>
      </c>
      <c r="DH414" s="14">
        <v>249</v>
      </c>
      <c r="DI414" s="14">
        <v>285</v>
      </c>
      <c r="DJ414" s="14">
        <v>281</v>
      </c>
      <c r="DK414" s="14">
        <v>257</v>
      </c>
      <c r="DL414" s="14">
        <v>247</v>
      </c>
      <c r="DM414" s="14">
        <v>184</v>
      </c>
      <c r="DN414" s="14">
        <v>163</v>
      </c>
      <c r="DO414" s="14">
        <v>92</v>
      </c>
      <c r="DP414" s="14">
        <v>94</v>
      </c>
      <c r="DQ414" s="14">
        <v>226</v>
      </c>
      <c r="DR414" s="14">
        <v>264</v>
      </c>
      <c r="DS414" s="14">
        <v>264</v>
      </c>
      <c r="DT414" s="14">
        <v>253</v>
      </c>
      <c r="DU414" s="14">
        <v>248</v>
      </c>
      <c r="DV414" s="14">
        <v>198</v>
      </c>
      <c r="DW414" s="14">
        <v>168</v>
      </c>
      <c r="DX414" s="14">
        <v>169</v>
      </c>
      <c r="DY414" s="14">
        <v>781</v>
      </c>
      <c r="DZ414" s="14">
        <v>814</v>
      </c>
      <c r="EA414" s="14">
        <v>946</v>
      </c>
      <c r="EB414" s="14">
        <v>594</v>
      </c>
      <c r="EC414" s="14">
        <v>394</v>
      </c>
      <c r="ED414" s="14">
        <v>79</v>
      </c>
      <c r="EE414" s="14">
        <v>393</v>
      </c>
      <c r="EF414" s="14">
        <v>398</v>
      </c>
      <c r="EG414" s="14">
        <v>512</v>
      </c>
      <c r="EH414" s="14">
        <v>285</v>
      </c>
      <c r="EI414" s="14">
        <v>203</v>
      </c>
      <c r="EJ414" s="14">
        <v>90</v>
      </c>
      <c r="EK414" s="14">
        <v>387</v>
      </c>
      <c r="EL414" s="14">
        <v>415</v>
      </c>
      <c r="EM414" s="14">
        <v>428</v>
      </c>
      <c r="EN414" s="14">
        <v>301</v>
      </c>
      <c r="EO414" s="14">
        <v>185</v>
      </c>
      <c r="EP414" s="14">
        <v>195</v>
      </c>
      <c r="EQ414" s="14">
        <v>398</v>
      </c>
      <c r="ER414" s="14">
        <v>750</v>
      </c>
      <c r="ES414" s="14">
        <v>812</v>
      </c>
      <c r="ET414" s="14">
        <v>778</v>
      </c>
      <c r="EU414" s="14">
        <v>435</v>
      </c>
      <c r="EV414" s="14">
        <v>331</v>
      </c>
      <c r="EW414" s="14">
        <v>100</v>
      </c>
      <c r="EX414" s="14">
        <v>205</v>
      </c>
      <c r="EY414" s="14">
        <v>375</v>
      </c>
      <c r="EZ414" s="14">
        <v>423</v>
      </c>
      <c r="FA414" s="14">
        <v>391</v>
      </c>
      <c r="FB414" s="14">
        <v>213</v>
      </c>
      <c r="FC414" s="14">
        <v>163</v>
      </c>
      <c r="FD414" s="14">
        <v>92</v>
      </c>
      <c r="FE414" s="14">
        <v>187</v>
      </c>
      <c r="FF414" s="14">
        <v>366</v>
      </c>
      <c r="FG414" s="14">
        <v>387</v>
      </c>
      <c r="FH414" s="14">
        <v>386</v>
      </c>
      <c r="FI414" s="14">
        <v>221</v>
      </c>
      <c r="FJ414" s="14">
        <v>168</v>
      </c>
    </row>
    <row r="415" spans="1:166" x14ac:dyDescent="0.35">
      <c r="A415" s="13" t="s">
        <v>367</v>
      </c>
      <c r="B415" s="10">
        <v>0.66147549834214003</v>
      </c>
      <c r="C415" s="12">
        <v>0.56099345346393303</v>
      </c>
      <c r="D415" s="11">
        <v>0.76376691090152005</v>
      </c>
      <c r="E415" s="12">
        <v>0.397305184977439</v>
      </c>
      <c r="F415" s="12">
        <v>0.49699246470918101</v>
      </c>
      <c r="G415" s="10">
        <v>0.67296200931912997</v>
      </c>
      <c r="H415" s="11">
        <v>0.76142585785536498</v>
      </c>
      <c r="I415" s="11">
        <v>0.75094339154901002</v>
      </c>
      <c r="J415" s="11">
        <v>0.81527901187690399</v>
      </c>
      <c r="K415" s="11">
        <v>0.86743921009221603</v>
      </c>
      <c r="L415" s="12">
        <v>0.30595507952485101</v>
      </c>
      <c r="M415" s="11">
        <v>0.67542435641506704</v>
      </c>
      <c r="N415" s="12">
        <v>0.61705275699687301</v>
      </c>
      <c r="O415" s="12">
        <v>0.35695511750855202</v>
      </c>
      <c r="P415" s="12">
        <v>0.35586320797981502</v>
      </c>
      <c r="Q415" s="12">
        <v>0.55199678961305298</v>
      </c>
      <c r="R415" s="10">
        <v>0.64969086585550695</v>
      </c>
      <c r="S415" s="10">
        <v>0.62118703809112596</v>
      </c>
      <c r="T415" s="10">
        <v>0.69954422879422495</v>
      </c>
      <c r="U415" s="11">
        <v>0.79773344844073102</v>
      </c>
      <c r="V415" s="12">
        <v>0.24040571390998899</v>
      </c>
      <c r="W415" s="12">
        <v>0.56519391326353197</v>
      </c>
      <c r="X415" s="12">
        <v>0.547823997383307</v>
      </c>
      <c r="Y415" s="12">
        <v>0.43582016890754099</v>
      </c>
      <c r="Z415" s="10">
        <v>0.624677461467541</v>
      </c>
      <c r="AA415" s="11">
        <v>0.79698297251741501</v>
      </c>
      <c r="AB415" s="11">
        <v>0.87260355815105894</v>
      </c>
      <c r="AC415" s="11">
        <v>0.889000083268224</v>
      </c>
      <c r="AD415" s="11">
        <v>0.93954750250896102</v>
      </c>
      <c r="AE415" s="11">
        <v>0.94642821858814097</v>
      </c>
      <c r="AF415" s="12">
        <v>0.36683368659106402</v>
      </c>
      <c r="AG415" s="11">
        <v>0.78621173905189401</v>
      </c>
      <c r="AH415" s="10">
        <v>0.68911394979408003</v>
      </c>
      <c r="AI415" s="11">
        <v>0.69369068360853203</v>
      </c>
      <c r="AJ415" s="12">
        <v>0.58790107011093196</v>
      </c>
      <c r="AK415" s="11">
        <v>0.80028574749049697</v>
      </c>
      <c r="AL415" s="12">
        <v>0.49264193381132398</v>
      </c>
      <c r="AM415" s="12">
        <v>0.422985463122239</v>
      </c>
      <c r="AN415" s="12">
        <v>0.563560023691555</v>
      </c>
      <c r="AO415" s="12">
        <v>1.34499643346897E-2</v>
      </c>
      <c r="AP415" s="12">
        <v>0.23279586397199001</v>
      </c>
      <c r="AQ415" s="10">
        <v>0.61493786613646595</v>
      </c>
      <c r="AR415" s="11">
        <v>0.86851052792947003</v>
      </c>
      <c r="AS415" s="12">
        <v>0.31609658151546299</v>
      </c>
      <c r="AT415" s="12">
        <v>0.13266987291219601</v>
      </c>
      <c r="AU415" s="11">
        <v>0.75538255827030398</v>
      </c>
      <c r="AV415" s="12">
        <v>0.24947731876375601</v>
      </c>
      <c r="AW415" s="12">
        <v>8.8854737885244506E-2</v>
      </c>
      <c r="AX415" s="10">
        <v>0.66729275386223696</v>
      </c>
      <c r="AY415" s="12">
        <v>0.37798179306522101</v>
      </c>
      <c r="AZ415" s="12">
        <v>0.161360057683859</v>
      </c>
      <c r="BA415" s="11">
        <v>0.85042682565855898</v>
      </c>
      <c r="BB415" s="12">
        <v>0.606675882229748</v>
      </c>
      <c r="BC415" s="11">
        <v>0.70906052782446205</v>
      </c>
      <c r="BD415" s="12">
        <v>0.50143550923586899</v>
      </c>
      <c r="BE415" s="12">
        <v>0.61064709365982095</v>
      </c>
      <c r="BF415" s="11">
        <v>0.70912377664594095</v>
      </c>
      <c r="BG415" s="11">
        <v>0.81415413297232797</v>
      </c>
      <c r="BH415" s="11">
        <v>0.71276392687349499</v>
      </c>
      <c r="BI415" s="12">
        <v>0.46515957751534398</v>
      </c>
      <c r="BJ415" s="12">
        <v>0.60793243542248299</v>
      </c>
      <c r="BK415" s="12">
        <v>0.37440491641962098</v>
      </c>
      <c r="BL415" s="11">
        <v>0.82208055403466496</v>
      </c>
      <c r="BM415" s="12">
        <v>0.55114939654010098</v>
      </c>
      <c r="BN415" s="12">
        <v>0.60270620887354098</v>
      </c>
      <c r="BO415" s="11">
        <v>0.759223199906081</v>
      </c>
      <c r="BP415" s="12">
        <v>0.47120772618141499</v>
      </c>
      <c r="BQ415" s="12">
        <v>0.50197778890601297</v>
      </c>
      <c r="BR415" s="10">
        <v>0.64660509648291398</v>
      </c>
      <c r="BS415" s="12">
        <v>0.36954127421122301</v>
      </c>
      <c r="BT415" s="10">
        <v>0.69453223424555899</v>
      </c>
      <c r="BU415" s="11">
        <v>0.88349305106264497</v>
      </c>
      <c r="BV415" s="12">
        <v>0.56523586225554401</v>
      </c>
      <c r="BW415" s="11">
        <v>0.810645080456872</v>
      </c>
      <c r="BX415" s="11">
        <v>0.71722419701519302</v>
      </c>
      <c r="BY415" s="11">
        <v>0.72211458857594901</v>
      </c>
      <c r="BZ415" s="11">
        <v>0.77889174684357199</v>
      </c>
      <c r="CA415" s="10">
        <v>0.63700145697028698</v>
      </c>
      <c r="CB415" s="11">
        <v>0.68459792127533703</v>
      </c>
      <c r="CC415" s="11">
        <v>0.74727282289468799</v>
      </c>
      <c r="CD415" s="12">
        <v>0.60187420260972502</v>
      </c>
      <c r="CE415" s="10">
        <v>0.65963068227759403</v>
      </c>
      <c r="CF415" s="11">
        <v>0.69593327048509601</v>
      </c>
      <c r="CG415" s="11">
        <v>0.77659582636894597</v>
      </c>
      <c r="CH415" s="11">
        <v>0.74348173025046305</v>
      </c>
      <c r="CI415" s="11">
        <v>0.69799317429452101</v>
      </c>
      <c r="CJ415" s="10">
        <v>0.68095422678975503</v>
      </c>
      <c r="CK415" s="11">
        <v>0.67313505406077201</v>
      </c>
      <c r="CL415" s="11">
        <v>0.69624772149873304</v>
      </c>
      <c r="CM415" s="10">
        <v>0.648460839449715</v>
      </c>
      <c r="CN415" s="12">
        <v>0.62902518593629797</v>
      </c>
      <c r="CO415" s="10">
        <v>0.66114591877725803</v>
      </c>
      <c r="CP415" s="10">
        <v>0.67550967327734901</v>
      </c>
      <c r="CQ415" s="12">
        <v>0.61104783622321102</v>
      </c>
      <c r="CR415" s="10">
        <v>0.68034430541767699</v>
      </c>
      <c r="CS415" s="11">
        <v>0.71676490855553099</v>
      </c>
      <c r="CT415" s="10">
        <v>0.66914409920833195</v>
      </c>
      <c r="CU415" s="10">
        <v>0.65643838006322197</v>
      </c>
      <c r="CV415" s="10">
        <v>0.70722316154013698</v>
      </c>
      <c r="CW415" s="12">
        <v>6.3232593903855702E-2</v>
      </c>
      <c r="CX415" s="12">
        <v>0.54303724917601603</v>
      </c>
      <c r="CY415" s="11">
        <v>0.86579129467180904</v>
      </c>
      <c r="CZ415" s="11">
        <v>0.81869765245764203</v>
      </c>
      <c r="DA415" s="11">
        <v>0.75189326312025795</v>
      </c>
      <c r="DB415" s="11">
        <v>0.75819677175687905</v>
      </c>
      <c r="DC415" s="10">
        <v>0.66550224018230997</v>
      </c>
      <c r="DD415" s="12">
        <v>0.50948561739820697</v>
      </c>
      <c r="DE415" s="12">
        <v>0.39485670647619298</v>
      </c>
      <c r="DF415" s="12">
        <v>4.0174778422389201E-2</v>
      </c>
      <c r="DG415" s="12">
        <v>0.43604654350677702</v>
      </c>
      <c r="DH415" s="11">
        <v>0.79773344844073102</v>
      </c>
      <c r="DI415" s="10">
        <v>0.70287588774626597</v>
      </c>
      <c r="DJ415" s="10">
        <v>0.62142698110070005</v>
      </c>
      <c r="DK415" s="10">
        <v>0.64598059239652195</v>
      </c>
      <c r="DL415" s="12">
        <v>0.55136301409055299</v>
      </c>
      <c r="DM415" s="12">
        <v>0.36202962150789098</v>
      </c>
      <c r="DN415" s="12">
        <v>0.35148028812222099</v>
      </c>
      <c r="DO415" s="12">
        <v>7.6064751604120004E-2</v>
      </c>
      <c r="DP415" s="10">
        <v>0.65254611552909403</v>
      </c>
      <c r="DQ415" s="11">
        <v>0.94500430023914594</v>
      </c>
      <c r="DR415" s="11">
        <v>0.94052202592520995</v>
      </c>
      <c r="DS415" s="11">
        <v>0.88973797429681201</v>
      </c>
      <c r="DT415" s="11">
        <v>0.87148177862109899</v>
      </c>
      <c r="DU415" s="11">
        <v>0.77938641344287796</v>
      </c>
      <c r="DV415" s="10">
        <v>0.64377852658059498</v>
      </c>
      <c r="DW415" s="12">
        <v>0.43709082477619698</v>
      </c>
      <c r="DX415" s="12">
        <v>0.34327509465924599</v>
      </c>
      <c r="DY415" s="12">
        <v>0.53746287922084501</v>
      </c>
      <c r="DZ415" s="11">
        <v>0.73901072765576303</v>
      </c>
      <c r="EA415" s="11">
        <v>0.77735539110405505</v>
      </c>
      <c r="EB415" s="11">
        <v>0.86013350788360599</v>
      </c>
      <c r="EC415" s="12">
        <v>0.30595507952485101</v>
      </c>
      <c r="ED415" s="12">
        <v>0.33502334050896898</v>
      </c>
      <c r="EE415" s="12">
        <v>0.42354591769988698</v>
      </c>
      <c r="EF415" s="10">
        <v>0.62007845317278998</v>
      </c>
      <c r="EG415" s="10">
        <v>0.66659524350107902</v>
      </c>
      <c r="EH415" s="11">
        <v>0.76882528243295101</v>
      </c>
      <c r="EI415" s="12">
        <v>0.24040571390998899</v>
      </c>
      <c r="EJ415" s="12">
        <v>0</v>
      </c>
      <c r="EK415" s="10">
        <v>0.65172166291209299</v>
      </c>
      <c r="EL415" s="11">
        <v>0.85280805263999004</v>
      </c>
      <c r="EM415" s="11">
        <v>0.90709432857028205</v>
      </c>
      <c r="EN415" s="11">
        <v>0.94939819975897</v>
      </c>
      <c r="EO415" s="12">
        <v>0.36683368659106402</v>
      </c>
      <c r="EP415" s="12">
        <v>6.3232593903855702E-2</v>
      </c>
      <c r="EQ415" s="10">
        <v>0.70281862679045404</v>
      </c>
      <c r="ER415" s="11">
        <v>0.84662649834579795</v>
      </c>
      <c r="ES415" s="11">
        <v>0.75254603252211405</v>
      </c>
      <c r="ET415" s="11">
        <v>0.70989843999632396</v>
      </c>
      <c r="EU415" s="12">
        <v>0.51860069243689699</v>
      </c>
      <c r="EV415" s="12">
        <v>0.39485670647619298</v>
      </c>
      <c r="EW415" s="12">
        <v>4.0174778422389201E-2</v>
      </c>
      <c r="EX415" s="10">
        <v>0.61021100301033104</v>
      </c>
      <c r="EY415" s="11">
        <v>0.75858762257295498</v>
      </c>
      <c r="EZ415" s="10">
        <v>0.62327901387889495</v>
      </c>
      <c r="FA415" s="12">
        <v>0.59104677413981799</v>
      </c>
      <c r="FB415" s="12">
        <v>0.39199404591311299</v>
      </c>
      <c r="FC415" s="12">
        <v>0.35148028812222099</v>
      </c>
      <c r="FD415" s="12">
        <v>7.6064751604120004E-2</v>
      </c>
      <c r="FE415" s="11">
        <v>0.80334396013918696</v>
      </c>
      <c r="FF415" s="11">
        <v>0.93648627447066901</v>
      </c>
      <c r="FG415" s="11">
        <v>0.89248440048426503</v>
      </c>
      <c r="FH415" s="11">
        <v>0.82975308554215199</v>
      </c>
      <c r="FI415" s="10">
        <v>0.63757066568317899</v>
      </c>
      <c r="FJ415" s="12">
        <v>0.43709082477619698</v>
      </c>
    </row>
    <row r="416" spans="1:166" x14ac:dyDescent="0.35">
      <c r="A416" s="13" t="s">
        <v>232</v>
      </c>
      <c r="B416" s="10">
        <v>0.559401017148906</v>
      </c>
      <c r="C416" s="12">
        <v>0.44813882875864502</v>
      </c>
      <c r="D416" s="11">
        <v>0.67603696051286799</v>
      </c>
      <c r="E416" s="12">
        <v>0.30101930163669099</v>
      </c>
      <c r="F416" s="12">
        <v>0.40492910584813802</v>
      </c>
      <c r="G416" s="10">
        <v>0.578278065879956</v>
      </c>
      <c r="H416" s="11">
        <v>0.65588195473608701</v>
      </c>
      <c r="I416" s="11">
        <v>0.65188814589478306</v>
      </c>
      <c r="J416" s="11">
        <v>0.71441343830613901</v>
      </c>
      <c r="K416" s="11">
        <v>0.74370689749236096</v>
      </c>
      <c r="L416" s="12">
        <v>0.20552565258187799</v>
      </c>
      <c r="M416" s="11">
        <v>0.57688749693506802</v>
      </c>
      <c r="N416" s="12">
        <v>0.50371205934901597</v>
      </c>
      <c r="O416" s="12">
        <v>0.25370111773570497</v>
      </c>
      <c r="P416" s="12">
        <v>0.285448436940404</v>
      </c>
      <c r="Q416" s="12">
        <v>0.43116068782539002</v>
      </c>
      <c r="R416" s="10">
        <v>0.53189873156954903</v>
      </c>
      <c r="S416" s="12">
        <v>0.49202598266761799</v>
      </c>
      <c r="T416" s="10">
        <v>0.60049459452251996</v>
      </c>
      <c r="U416" s="11">
        <v>0.64672366050496799</v>
      </c>
      <c r="V416" s="12">
        <v>0.14696557633271601</v>
      </c>
      <c r="W416" s="12">
        <v>0.45627536498395899</v>
      </c>
      <c r="X416" s="12">
        <v>0.422628822335545</v>
      </c>
      <c r="Y416" s="12">
        <v>0.34618549854462399</v>
      </c>
      <c r="Z416" s="10">
        <v>0.51195849402120697</v>
      </c>
      <c r="AA416" s="11">
        <v>0.72911182597948698</v>
      </c>
      <c r="AB416" s="11">
        <v>0.77909197259959495</v>
      </c>
      <c r="AC416" s="11">
        <v>0.82181343191677203</v>
      </c>
      <c r="AD416" s="11">
        <v>0.84441171606622201</v>
      </c>
      <c r="AE416" s="11">
        <v>0.86138271587837101</v>
      </c>
      <c r="AF416" s="12">
        <v>0.26790873527807202</v>
      </c>
      <c r="AG416" s="11">
        <v>0.69952729192623797</v>
      </c>
      <c r="AH416" s="10">
        <v>0.59790658741959302</v>
      </c>
      <c r="AI416" s="11">
        <v>0.59586193666434195</v>
      </c>
      <c r="AJ416" s="12">
        <v>0.47982369502420402</v>
      </c>
      <c r="AK416" s="11">
        <v>0.71518005625195102</v>
      </c>
      <c r="AL416" s="12">
        <v>0.36831637936213402</v>
      </c>
      <c r="AM416" s="12">
        <v>0.28562853381421599</v>
      </c>
      <c r="AN416" s="12">
        <v>0.46144312112290597</v>
      </c>
      <c r="AO416" s="12">
        <v>5.5606134283484902E-3</v>
      </c>
      <c r="AP416" s="12">
        <v>0.12814674473766499</v>
      </c>
      <c r="AQ416" s="12">
        <v>0.44752893728291299</v>
      </c>
      <c r="AR416" s="11">
        <v>0.69460439613931901</v>
      </c>
      <c r="AS416" s="12">
        <v>0.214946616472594</v>
      </c>
      <c r="AT416" s="12">
        <v>7.2189200476171306E-2</v>
      </c>
      <c r="AU416" s="10">
        <v>0.58437506457261801</v>
      </c>
      <c r="AV416" s="12">
        <v>0.15323016207465701</v>
      </c>
      <c r="AW416" s="12">
        <v>3.5122929773195699E-2</v>
      </c>
      <c r="AX416" s="12">
        <v>0.46879141234039801</v>
      </c>
      <c r="AY416" s="12">
        <v>0.28079860511966198</v>
      </c>
      <c r="AZ416" s="12">
        <v>0.110915150551608</v>
      </c>
      <c r="BA416" s="11">
        <v>0.71145517088983301</v>
      </c>
      <c r="BB416" s="12">
        <v>0.50904937576764697</v>
      </c>
      <c r="BC416" s="11">
        <v>0.60312366540060902</v>
      </c>
      <c r="BD416" s="12">
        <v>0.39589378091038602</v>
      </c>
      <c r="BE416" s="12">
        <v>0.49169568488417897</v>
      </c>
      <c r="BF416" s="11">
        <v>0.61906359759297103</v>
      </c>
      <c r="BG416" s="11">
        <v>0.72857292003778495</v>
      </c>
      <c r="BH416" s="11">
        <v>0.60826766252630804</v>
      </c>
      <c r="BI416" s="12">
        <v>0.372354918064076</v>
      </c>
      <c r="BJ416" s="12">
        <v>0.48758409310268203</v>
      </c>
      <c r="BK416" s="12">
        <v>0.29133879049238098</v>
      </c>
      <c r="BL416" s="11">
        <v>0.73840776472939695</v>
      </c>
      <c r="BM416" s="12">
        <v>0.44862662137554299</v>
      </c>
      <c r="BN416" s="12">
        <v>0.47441827580790802</v>
      </c>
      <c r="BO416" s="11">
        <v>0.66200873637775104</v>
      </c>
      <c r="BP416" s="12">
        <v>0.37666722136731801</v>
      </c>
      <c r="BQ416" s="12">
        <v>0.35566205399308798</v>
      </c>
      <c r="BR416" s="12">
        <v>0.53178737878944105</v>
      </c>
      <c r="BS416" s="12">
        <v>0.28575388050434902</v>
      </c>
      <c r="BT416" s="10">
        <v>0.59496910565222805</v>
      </c>
      <c r="BU416" s="11">
        <v>0.80549031425852202</v>
      </c>
      <c r="BV416" s="12">
        <v>0.46024308339097197</v>
      </c>
      <c r="BW416" s="11">
        <v>0.72311021706696599</v>
      </c>
      <c r="BX416" s="11">
        <v>0.61583188226295005</v>
      </c>
      <c r="BY416" s="11">
        <v>0.62315390671344595</v>
      </c>
      <c r="BZ416" s="11">
        <v>0.683503359810537</v>
      </c>
      <c r="CA416" s="12">
        <v>0.51831975449463596</v>
      </c>
      <c r="CB416" s="11">
        <v>0.59778827304975402</v>
      </c>
      <c r="CC416" s="11">
        <v>0.63956232695256399</v>
      </c>
      <c r="CD416" s="12">
        <v>0.48697019557457399</v>
      </c>
      <c r="CE416" s="10">
        <v>0.57183046671263804</v>
      </c>
      <c r="CF416" s="11">
        <v>0.59345140081546999</v>
      </c>
      <c r="CG416" s="11">
        <v>0.68162082719419603</v>
      </c>
      <c r="CH416" s="11">
        <v>0.64403070275933105</v>
      </c>
      <c r="CI416" s="11">
        <v>0.58930402319015296</v>
      </c>
      <c r="CJ416" s="10">
        <v>0.56676484967532503</v>
      </c>
      <c r="CK416" s="11">
        <v>0.57350418707991802</v>
      </c>
      <c r="CL416" s="11">
        <v>0.58866894180026497</v>
      </c>
      <c r="CM416" s="10">
        <v>0.55731486520704099</v>
      </c>
      <c r="CN416" s="12">
        <v>0.52014975567564703</v>
      </c>
      <c r="CO416" s="10">
        <v>0.56354122880631496</v>
      </c>
      <c r="CP416" s="10">
        <v>0.56941332788223697</v>
      </c>
      <c r="CQ416" s="12">
        <v>0.50475913337842204</v>
      </c>
      <c r="CR416" s="10">
        <v>0.57899189190520906</v>
      </c>
      <c r="CS416" s="11">
        <v>0.614073882210458</v>
      </c>
      <c r="CT416" s="10">
        <v>0.55688266722503499</v>
      </c>
      <c r="CU416" s="10">
        <v>0.56116489883898202</v>
      </c>
      <c r="CV416" s="10">
        <v>0.605626347895585</v>
      </c>
      <c r="CW416" s="12">
        <v>4.3619259025012597E-2</v>
      </c>
      <c r="CX416" s="12">
        <v>0.36366971149199701</v>
      </c>
      <c r="CY416" s="11">
        <v>0.74325685585725998</v>
      </c>
      <c r="CZ416" s="11">
        <v>0.71694662275294596</v>
      </c>
      <c r="DA416" s="11">
        <v>0.65214745906976601</v>
      </c>
      <c r="DB416" s="11">
        <v>0.65249495103389799</v>
      </c>
      <c r="DC416" s="10">
        <v>0.57191680439302195</v>
      </c>
      <c r="DD416" s="12">
        <v>0.41615393755129998</v>
      </c>
      <c r="DE416" s="12">
        <v>0.29908415392897802</v>
      </c>
      <c r="DF416" s="12">
        <v>1.6247329537300001E-2</v>
      </c>
      <c r="DG416" s="12">
        <v>0.27468723025305403</v>
      </c>
      <c r="DH416" s="11">
        <v>0.64672366050496799</v>
      </c>
      <c r="DI416" s="10">
        <v>0.60335451832596698</v>
      </c>
      <c r="DJ416" s="12">
        <v>0.49221603524088597</v>
      </c>
      <c r="DK416" s="10">
        <v>0.52886114885086499</v>
      </c>
      <c r="DL416" s="12">
        <v>0.43030370601818002</v>
      </c>
      <c r="DM416" s="12">
        <v>0.290833749101093</v>
      </c>
      <c r="DN416" s="12">
        <v>0.24980995532733499</v>
      </c>
      <c r="DO416" s="12">
        <v>6.8331490667303096E-2</v>
      </c>
      <c r="DP416" s="10">
        <v>0.46401530808325397</v>
      </c>
      <c r="DQ416" s="11">
        <v>0.86354825950659697</v>
      </c>
      <c r="DR416" s="11">
        <v>0.84395557897787699</v>
      </c>
      <c r="DS416" s="11">
        <v>0.82095214744718203</v>
      </c>
      <c r="DT416" s="11">
        <v>0.77714678402489901</v>
      </c>
      <c r="DU416" s="11">
        <v>0.71321345746758702</v>
      </c>
      <c r="DV416" s="10">
        <v>0.52921473294038901</v>
      </c>
      <c r="DW416" s="12">
        <v>0.347060736870827</v>
      </c>
      <c r="DX416" s="12">
        <v>0.224983981317214</v>
      </c>
      <c r="DY416" s="12">
        <v>0.44491917334261</v>
      </c>
      <c r="DZ416" s="11">
        <v>0.63734023827144104</v>
      </c>
      <c r="EA416" s="11">
        <v>0.675738057683682</v>
      </c>
      <c r="EB416" s="11">
        <v>0.74777082030133502</v>
      </c>
      <c r="EC416" s="12">
        <v>0.20552565258187799</v>
      </c>
      <c r="ED416" s="12">
        <v>0.21767217826885499</v>
      </c>
      <c r="EE416" s="12">
        <v>0.32960792300987501</v>
      </c>
      <c r="EF416" s="12">
        <v>0.501501379880116</v>
      </c>
      <c r="EG416" s="10">
        <v>0.55273651770196097</v>
      </c>
      <c r="EH416" s="11">
        <v>0.62709499891245701</v>
      </c>
      <c r="EI416" s="12">
        <v>0.14696557633271601</v>
      </c>
      <c r="EJ416" s="12">
        <v>0</v>
      </c>
      <c r="EK416" s="10">
        <v>0.56029088603700405</v>
      </c>
      <c r="EL416" s="11">
        <v>0.76723676650123496</v>
      </c>
      <c r="EM416" s="11">
        <v>0.82458249548260198</v>
      </c>
      <c r="EN416" s="11">
        <v>0.87232243301242596</v>
      </c>
      <c r="EO416" s="12">
        <v>0.26790873527807202</v>
      </c>
      <c r="EP416" s="12">
        <v>4.3619259025012597E-2</v>
      </c>
      <c r="EQ416" s="10">
        <v>0.527241117671293</v>
      </c>
      <c r="ER416" s="11">
        <v>0.74716787203190005</v>
      </c>
      <c r="ES416" s="11">
        <v>0.65436348818135504</v>
      </c>
      <c r="ET416" s="11">
        <v>0.60906250633660397</v>
      </c>
      <c r="EU416" s="12">
        <v>0.42805209328119098</v>
      </c>
      <c r="EV416" s="12">
        <v>0.29908415392897802</v>
      </c>
      <c r="EW416" s="12">
        <v>1.6247329537300001E-2</v>
      </c>
      <c r="EX416" s="12">
        <v>0.41737783816290502</v>
      </c>
      <c r="EY416" s="11">
        <v>0.64902570008553695</v>
      </c>
      <c r="EZ416" s="12">
        <v>0.51456779702081701</v>
      </c>
      <c r="FA416" s="12">
        <v>0.461030109088295</v>
      </c>
      <c r="FB416" s="12">
        <v>0.32320216685581599</v>
      </c>
      <c r="FC416" s="12">
        <v>0.24980995532733499</v>
      </c>
      <c r="FD416" s="12">
        <v>6.8331490667303096E-2</v>
      </c>
      <c r="FE416" s="11">
        <v>0.65480264604786798</v>
      </c>
      <c r="FF416" s="11">
        <v>0.85453239053304897</v>
      </c>
      <c r="FG416" s="11">
        <v>0.80826018725902704</v>
      </c>
      <c r="FH416" s="11">
        <v>0.75830598270669203</v>
      </c>
      <c r="FI416" s="10">
        <v>0.52558228112820005</v>
      </c>
      <c r="FJ416" s="12">
        <v>0.347060736870827</v>
      </c>
    </row>
    <row r="417" spans="1:166" x14ac:dyDescent="0.35">
      <c r="A417" s="13" t="s">
        <v>233</v>
      </c>
      <c r="B417" s="10">
        <v>0.46373087692417297</v>
      </c>
      <c r="C417" s="12">
        <v>0.35244827834211101</v>
      </c>
      <c r="D417" s="11">
        <v>0.58077382913630105</v>
      </c>
      <c r="E417" s="12">
        <v>0.22347935225937801</v>
      </c>
      <c r="F417" s="12">
        <v>0.29453492809696502</v>
      </c>
      <c r="G417" s="10">
        <v>0.466735604352356</v>
      </c>
      <c r="H417" s="11">
        <v>0.557859143876962</v>
      </c>
      <c r="I417" s="11">
        <v>0.56991809885208899</v>
      </c>
      <c r="J417" s="11">
        <v>0.61858113285130301</v>
      </c>
      <c r="K417" s="11">
        <v>0.62831670813494001</v>
      </c>
      <c r="L417" s="12">
        <v>0.137805268061372</v>
      </c>
      <c r="M417" s="11">
        <v>0.48073452348309098</v>
      </c>
      <c r="N417" s="12">
        <v>0.40957959163156599</v>
      </c>
      <c r="O417" s="12">
        <v>0.176100812622182</v>
      </c>
      <c r="P417" s="12">
        <v>0.18688426812782799</v>
      </c>
      <c r="Q417" s="12">
        <v>0.31891631524153002</v>
      </c>
      <c r="R417" s="10">
        <v>0.42075768858556101</v>
      </c>
      <c r="S417" s="12">
        <v>0.398430353669736</v>
      </c>
      <c r="T417" s="10">
        <v>0.492264214813736</v>
      </c>
      <c r="U417" s="11">
        <v>0.55996142463500698</v>
      </c>
      <c r="V417" s="12">
        <v>8.3072731516027495E-2</v>
      </c>
      <c r="W417" s="12">
        <v>0.35446627447315399</v>
      </c>
      <c r="X417" s="12">
        <v>0.34612137303017798</v>
      </c>
      <c r="Y417" s="12">
        <v>0.26870315998077299</v>
      </c>
      <c r="Z417" s="12">
        <v>0.391189714646341</v>
      </c>
      <c r="AA417" s="11">
        <v>0.61828900672169296</v>
      </c>
      <c r="AB417" s="11">
        <v>0.69398543069780105</v>
      </c>
      <c r="AC417" s="11">
        <v>0.75197695860170499</v>
      </c>
      <c r="AD417" s="11">
        <v>0.76052993826127002</v>
      </c>
      <c r="AE417" s="11">
        <v>0.71539263168724698</v>
      </c>
      <c r="AF417" s="12">
        <v>0.20205272687163001</v>
      </c>
      <c r="AG417" s="11">
        <v>0.60881938605678998</v>
      </c>
      <c r="AH417" s="10">
        <v>0.487492479152492</v>
      </c>
      <c r="AI417" s="11">
        <v>0.50283706635607295</v>
      </c>
      <c r="AJ417" s="12">
        <v>0.38445786708666202</v>
      </c>
      <c r="AK417" s="11">
        <v>0.62458249293166501</v>
      </c>
      <c r="AL417" s="12">
        <v>0.25878289036415197</v>
      </c>
      <c r="AM417" s="12">
        <v>0.188272495988211</v>
      </c>
      <c r="AN417" s="12">
        <v>0.34060198823092203</v>
      </c>
      <c r="AO417" s="12">
        <v>0</v>
      </c>
      <c r="AP417" s="12">
        <v>0.112343165865084</v>
      </c>
      <c r="AQ417" s="12">
        <v>0.27623163189556399</v>
      </c>
      <c r="AR417" s="10">
        <v>0.50524173761770597</v>
      </c>
      <c r="AS417" s="12">
        <v>0.142899574821819</v>
      </c>
      <c r="AT417" s="12">
        <v>6.1061282594704801E-2</v>
      </c>
      <c r="AU417" s="12">
        <v>0.40307201589539499</v>
      </c>
      <c r="AV417" s="12">
        <v>9.0978637115749605E-2</v>
      </c>
      <c r="AW417" s="12">
        <v>2.79797510405356E-2</v>
      </c>
      <c r="AX417" s="12">
        <v>0.30547418767839601</v>
      </c>
      <c r="AY417" s="12">
        <v>0.20404806465005099</v>
      </c>
      <c r="AZ417" s="12">
        <v>0.10001598568405499</v>
      </c>
      <c r="BA417" s="10">
        <v>0.51219856451537804</v>
      </c>
      <c r="BB417" s="12">
        <v>0.40829602063325099</v>
      </c>
      <c r="BC417" s="11">
        <v>0.511867514698082</v>
      </c>
      <c r="BD417" s="12">
        <v>0.29352817943182502</v>
      </c>
      <c r="BE417" s="12">
        <v>0.40157014494641402</v>
      </c>
      <c r="BF417" s="11">
        <v>0.51998629407811303</v>
      </c>
      <c r="BG417" s="11">
        <v>0.63682689179168095</v>
      </c>
      <c r="BH417" s="11">
        <v>0.51227668567699502</v>
      </c>
      <c r="BI417" s="12">
        <v>0.27791283920118598</v>
      </c>
      <c r="BJ417" s="12">
        <v>0.39033773783526499</v>
      </c>
      <c r="BK417" s="12">
        <v>0.201832766005897</v>
      </c>
      <c r="BL417" s="11">
        <v>0.64412954757892005</v>
      </c>
      <c r="BM417" s="12">
        <v>0.34977239187237902</v>
      </c>
      <c r="BN417" s="12">
        <v>0.36971074900060502</v>
      </c>
      <c r="BO417" s="11">
        <v>0.56377071520733402</v>
      </c>
      <c r="BP417" s="12">
        <v>0.28620714972678901</v>
      </c>
      <c r="BQ417" s="12">
        <v>0.26872209350065102</v>
      </c>
      <c r="BR417" s="12">
        <v>0.42353678187136201</v>
      </c>
      <c r="BS417" s="12">
        <v>0.20121821652239899</v>
      </c>
      <c r="BT417" s="10">
        <v>0.47349298339777202</v>
      </c>
      <c r="BU417" s="11">
        <v>0.71802636894332195</v>
      </c>
      <c r="BV417" s="12">
        <v>0.36458429393868702</v>
      </c>
      <c r="BW417" s="11">
        <v>0.62752845142839297</v>
      </c>
      <c r="BX417" s="11">
        <v>0.51937682047403799</v>
      </c>
      <c r="BY417" s="11">
        <v>0.53675314079333103</v>
      </c>
      <c r="BZ417" s="11">
        <v>0.58005863706457605</v>
      </c>
      <c r="CA417" s="12">
        <v>0.40771252539353597</v>
      </c>
      <c r="CB417" s="11">
        <v>0.50695709218691498</v>
      </c>
      <c r="CC417" s="11">
        <v>0.536942774173228</v>
      </c>
      <c r="CD417" s="12">
        <v>0.41125411722477501</v>
      </c>
      <c r="CE417" s="10">
        <v>0.46784571333113001</v>
      </c>
      <c r="CF417" s="11">
        <v>0.48516185075576201</v>
      </c>
      <c r="CG417" s="11">
        <v>0.60275656949627299</v>
      </c>
      <c r="CH417" s="11">
        <v>0.54913985516473096</v>
      </c>
      <c r="CI417" s="11">
        <v>0.484610540672268</v>
      </c>
      <c r="CJ417" s="10">
        <v>0.48659465979698402</v>
      </c>
      <c r="CK417" s="11">
        <v>0.47767766776562198</v>
      </c>
      <c r="CL417" s="11">
        <v>0.499427054087138</v>
      </c>
      <c r="CM417" s="10">
        <v>0.45445884080866</v>
      </c>
      <c r="CN417" s="12">
        <v>0.42491484218102599</v>
      </c>
      <c r="CO417" s="10">
        <v>0.47321597438760199</v>
      </c>
      <c r="CP417" s="10">
        <v>0.46495371142279401</v>
      </c>
      <c r="CQ417" s="10">
        <v>0.41875018840975903</v>
      </c>
      <c r="CR417" s="11">
        <v>0.50387332043833499</v>
      </c>
      <c r="CS417" s="11">
        <v>0.50371989561530295</v>
      </c>
      <c r="CT417" s="10">
        <v>0.45197886946381699</v>
      </c>
      <c r="CU417" s="10">
        <v>0.471656124739399</v>
      </c>
      <c r="CV417" s="10">
        <v>0.49084085015946</v>
      </c>
      <c r="CW417" s="12">
        <v>3.41118690916314E-2</v>
      </c>
      <c r="CX417" s="12">
        <v>0.23908906936784399</v>
      </c>
      <c r="CY417" s="11">
        <v>0.62643220558165902</v>
      </c>
      <c r="CZ417" s="11">
        <v>0.62161608051196204</v>
      </c>
      <c r="DA417" s="11">
        <v>0.57042462443481001</v>
      </c>
      <c r="DB417" s="11">
        <v>0.55432547582996705</v>
      </c>
      <c r="DC417" s="10">
        <v>0.46166844028917298</v>
      </c>
      <c r="DD417" s="12">
        <v>0.30423890227232098</v>
      </c>
      <c r="DE417" s="12">
        <v>0.22195759478461699</v>
      </c>
      <c r="DF417" s="12">
        <v>1.6247329537300001E-2</v>
      </c>
      <c r="DG417" s="12">
        <v>0.14836622399969401</v>
      </c>
      <c r="DH417" s="11">
        <v>0.55996142463500698</v>
      </c>
      <c r="DI417" s="10">
        <v>0.49460867912427797</v>
      </c>
      <c r="DJ417" s="12">
        <v>0.39858425349749099</v>
      </c>
      <c r="DK417" s="10">
        <v>0.41835481336187003</v>
      </c>
      <c r="DL417" s="12">
        <v>0.31785199763803601</v>
      </c>
      <c r="DM417" s="12">
        <v>0.19117622152446201</v>
      </c>
      <c r="DN417" s="12">
        <v>0.173399851474377</v>
      </c>
      <c r="DO417" s="12">
        <v>5.4569118595489498E-2</v>
      </c>
      <c r="DP417" s="12">
        <v>0.34697157781770299</v>
      </c>
      <c r="DQ417" s="11">
        <v>0.71367781229276706</v>
      </c>
      <c r="DR417" s="11">
        <v>0.761426015887952</v>
      </c>
      <c r="DS417" s="11">
        <v>0.75157992409413998</v>
      </c>
      <c r="DT417" s="11">
        <v>0.69129084304110899</v>
      </c>
      <c r="DU417" s="11">
        <v>0.60516351409871505</v>
      </c>
      <c r="DV417" s="10">
        <v>0.40646937932393601</v>
      </c>
      <c r="DW417" s="12">
        <v>0.26923658998911898</v>
      </c>
      <c r="DX417" s="12">
        <v>0.195441795864252</v>
      </c>
      <c r="DY417" s="12">
        <v>0.33256311960523299</v>
      </c>
      <c r="DZ417" s="11">
        <v>0.53440580704246299</v>
      </c>
      <c r="EA417" s="11">
        <v>0.58721921490875695</v>
      </c>
      <c r="EB417" s="11">
        <v>0.63524675048435397</v>
      </c>
      <c r="EC417" s="12">
        <v>0.137805268061372</v>
      </c>
      <c r="ED417" s="12">
        <v>0.18164705170369899</v>
      </c>
      <c r="EE417" s="12">
        <v>0.22714245729576599</v>
      </c>
      <c r="EF417" s="12">
        <v>0.384500266840265</v>
      </c>
      <c r="EG417" s="10">
        <v>0.44875169524499198</v>
      </c>
      <c r="EH417" s="11">
        <v>0.54634157041352505</v>
      </c>
      <c r="EI417" s="12">
        <v>8.3072731516027495E-2</v>
      </c>
      <c r="EJ417" s="12">
        <v>0</v>
      </c>
      <c r="EK417" s="10">
        <v>0.43818554245978902</v>
      </c>
      <c r="EL417" s="11">
        <v>0.67767526128866895</v>
      </c>
      <c r="EM417" s="11">
        <v>0.753416065789006</v>
      </c>
      <c r="EN417" s="11">
        <v>0.72996754492953397</v>
      </c>
      <c r="EO417" s="12">
        <v>0.20205272687163001</v>
      </c>
      <c r="EP417" s="12">
        <v>3.41118690916314E-2</v>
      </c>
      <c r="EQ417" s="12">
        <v>0.368749320692559</v>
      </c>
      <c r="ER417" s="11">
        <v>0.66299896780329504</v>
      </c>
      <c r="ES417" s="11">
        <v>0.56791495222111099</v>
      </c>
      <c r="ET417" s="11">
        <v>0.50203371043163103</v>
      </c>
      <c r="EU417" s="12">
        <v>0.32044752666315501</v>
      </c>
      <c r="EV417" s="12">
        <v>0.22195759478461699</v>
      </c>
      <c r="EW417" s="12">
        <v>1.6247329537300001E-2</v>
      </c>
      <c r="EX417" s="12">
        <v>0.27240678468593499</v>
      </c>
      <c r="EY417" s="11">
        <v>0.56958320673704699</v>
      </c>
      <c r="EZ417" s="12">
        <v>0.41637567185979002</v>
      </c>
      <c r="FA417" s="12">
        <v>0.34779875794055698</v>
      </c>
      <c r="FB417" s="12">
        <v>0.22364817819423999</v>
      </c>
      <c r="FC417" s="12">
        <v>0.173399851474377</v>
      </c>
      <c r="FD417" s="12">
        <v>5.4569118595489498E-2</v>
      </c>
      <c r="FE417" s="10">
        <v>0.481292762812004</v>
      </c>
      <c r="FF417" s="11">
        <v>0.76614419897936803</v>
      </c>
      <c r="FG417" s="11">
        <v>0.73416093147176198</v>
      </c>
      <c r="FH417" s="11">
        <v>0.65741367787075</v>
      </c>
      <c r="FI417" s="10">
        <v>0.41079372593409003</v>
      </c>
      <c r="FJ417" s="12">
        <v>0.26923658998911898</v>
      </c>
    </row>
    <row r="418" spans="1:166" x14ac:dyDescent="0.35">
      <c r="A418" s="13" t="s">
        <v>234</v>
      </c>
      <c r="B418" s="10">
        <v>0.33852450165785702</v>
      </c>
      <c r="C418" s="11">
        <v>0.43900654653606702</v>
      </c>
      <c r="D418" s="12">
        <v>0.23623308909848401</v>
      </c>
      <c r="E418" s="11">
        <v>0.60269481502256095</v>
      </c>
      <c r="F418" s="11">
        <v>0.50300753529081998</v>
      </c>
      <c r="G418" s="10">
        <v>0.32703799068087103</v>
      </c>
      <c r="H418" s="12">
        <v>0.23857414214463499</v>
      </c>
      <c r="I418" s="12">
        <v>0.24905660845099201</v>
      </c>
      <c r="J418" s="12">
        <v>0.18472098812309601</v>
      </c>
      <c r="K418" s="12">
        <v>0.132560789907784</v>
      </c>
      <c r="L418" s="11">
        <v>0.69404492047514899</v>
      </c>
      <c r="M418" s="12">
        <v>0.32457564358493102</v>
      </c>
      <c r="N418" s="11">
        <v>0.38294724300313199</v>
      </c>
      <c r="O418" s="11">
        <v>0.64304488249144698</v>
      </c>
      <c r="P418" s="11">
        <v>0.64413679202018503</v>
      </c>
      <c r="Q418" s="11">
        <v>0.44800321038694801</v>
      </c>
      <c r="R418" s="10">
        <v>0.35030913414449399</v>
      </c>
      <c r="S418" s="10">
        <v>0.37881296190887398</v>
      </c>
      <c r="T418" s="10">
        <v>0.30045577120577499</v>
      </c>
      <c r="U418" s="12">
        <v>0.20226655155927001</v>
      </c>
      <c r="V418" s="11">
        <v>0.75959428609001001</v>
      </c>
      <c r="W418" s="11">
        <v>0.43480608673647198</v>
      </c>
      <c r="X418" s="11">
        <v>0.45217600261669399</v>
      </c>
      <c r="Y418" s="11">
        <v>0.56417983109245895</v>
      </c>
      <c r="Z418" s="10">
        <v>0.375322538532459</v>
      </c>
      <c r="AA418" s="12">
        <v>0.20301702748258499</v>
      </c>
      <c r="AB418" s="12">
        <v>0.127396441848941</v>
      </c>
      <c r="AC418" s="12">
        <v>0.110999916731776</v>
      </c>
      <c r="AD418" s="12">
        <v>6.0452497491038801E-2</v>
      </c>
      <c r="AE418" s="12">
        <v>5.3571781411858699E-2</v>
      </c>
      <c r="AF418" s="11">
        <v>0.63316631340893503</v>
      </c>
      <c r="AG418" s="12">
        <v>0.21378826094810599</v>
      </c>
      <c r="AH418" s="10">
        <v>0.31088605020591797</v>
      </c>
      <c r="AI418" s="12">
        <v>0.30630931639146602</v>
      </c>
      <c r="AJ418" s="11">
        <v>0.41209892988907199</v>
      </c>
      <c r="AK418" s="12">
        <v>0.199714252509504</v>
      </c>
      <c r="AL418" s="11">
        <v>0.50735806618867696</v>
      </c>
      <c r="AM418" s="11">
        <v>0.57701453687776205</v>
      </c>
      <c r="AN418" s="11">
        <v>0.436439976308445</v>
      </c>
      <c r="AO418" s="11">
        <v>0.98655003566530997</v>
      </c>
      <c r="AP418" s="11">
        <v>0.76720413602800897</v>
      </c>
      <c r="AQ418" s="10">
        <v>0.385062133863532</v>
      </c>
      <c r="AR418" s="12">
        <v>0.13148947207052999</v>
      </c>
      <c r="AS418" s="11">
        <v>0.68390341848453695</v>
      </c>
      <c r="AT418" s="11">
        <v>0.86733012708780399</v>
      </c>
      <c r="AU418" s="12">
        <v>0.24461744172969499</v>
      </c>
      <c r="AV418" s="11">
        <v>0.75052268123624399</v>
      </c>
      <c r="AW418" s="11">
        <v>0.91114526211475499</v>
      </c>
      <c r="AX418" s="10">
        <v>0.33270724613776298</v>
      </c>
      <c r="AY418" s="11">
        <v>0.62201820693477805</v>
      </c>
      <c r="AZ418" s="11">
        <v>0.83863994231614103</v>
      </c>
      <c r="BA418" s="12">
        <v>0.14957317434144099</v>
      </c>
      <c r="BB418" s="11">
        <v>0.393324117770257</v>
      </c>
      <c r="BC418" s="12">
        <v>0.29093947217553801</v>
      </c>
      <c r="BD418" s="11">
        <v>0.49856449076413101</v>
      </c>
      <c r="BE418" s="11">
        <v>0.38935290634018099</v>
      </c>
      <c r="BF418" s="12">
        <v>0.29087622335405799</v>
      </c>
      <c r="BG418" s="12">
        <v>0.185845867027673</v>
      </c>
      <c r="BH418" s="12">
        <v>0.28723607312650401</v>
      </c>
      <c r="BI418" s="11">
        <v>0.53484042248465502</v>
      </c>
      <c r="BJ418" s="11">
        <v>0.39206756457751302</v>
      </c>
      <c r="BK418" s="11">
        <v>0.62559508358037996</v>
      </c>
      <c r="BL418" s="12">
        <v>0.17791944596533901</v>
      </c>
      <c r="BM418" s="11">
        <v>0.44885060345989902</v>
      </c>
      <c r="BN418" s="11">
        <v>0.39729379112646401</v>
      </c>
      <c r="BO418" s="12">
        <v>0.240776800093921</v>
      </c>
      <c r="BP418" s="11">
        <v>0.52879227381858496</v>
      </c>
      <c r="BQ418" s="11">
        <v>0.49802221109398798</v>
      </c>
      <c r="BR418" s="10">
        <v>0.35339490351708602</v>
      </c>
      <c r="BS418" s="11">
        <v>0.63045872578877804</v>
      </c>
      <c r="BT418" s="10">
        <v>0.30546776575443901</v>
      </c>
      <c r="BU418" s="12">
        <v>0.116506948937354</v>
      </c>
      <c r="BV418" s="11">
        <v>0.43476413774445499</v>
      </c>
      <c r="BW418" s="12">
        <v>0.189354919543128</v>
      </c>
      <c r="BX418" s="12">
        <v>0.28277580298480698</v>
      </c>
      <c r="BY418" s="12">
        <v>0.27788541142405099</v>
      </c>
      <c r="BZ418" s="12">
        <v>0.22110825315642799</v>
      </c>
      <c r="CA418" s="10">
        <v>0.36299854302971202</v>
      </c>
      <c r="CB418" s="12">
        <v>0.31540207872466203</v>
      </c>
      <c r="CC418" s="12">
        <v>0.25272717710531301</v>
      </c>
      <c r="CD418" s="11">
        <v>0.39812579739027498</v>
      </c>
      <c r="CE418" s="10">
        <v>0.34036931772240597</v>
      </c>
      <c r="CF418" s="12">
        <v>0.30406672951490599</v>
      </c>
      <c r="CG418" s="12">
        <v>0.223404173631056</v>
      </c>
      <c r="CH418" s="12">
        <v>0.25651826974953501</v>
      </c>
      <c r="CI418" s="12">
        <v>0.30200682570547999</v>
      </c>
      <c r="CJ418" s="10">
        <v>0.31904577321024602</v>
      </c>
      <c r="CK418" s="12">
        <v>0.32686494593922799</v>
      </c>
      <c r="CL418" s="12">
        <v>0.30375227850126701</v>
      </c>
      <c r="CM418" s="10">
        <v>0.351539160550284</v>
      </c>
      <c r="CN418" s="11">
        <v>0.37097481406370297</v>
      </c>
      <c r="CO418" s="10">
        <v>0.33885408122274502</v>
      </c>
      <c r="CP418" s="10">
        <v>0.32449032672264899</v>
      </c>
      <c r="CQ418" s="11">
        <v>0.38895216377679098</v>
      </c>
      <c r="CR418" s="10">
        <v>0.31965569458232101</v>
      </c>
      <c r="CS418" s="12">
        <v>0.28323509144446801</v>
      </c>
      <c r="CT418" s="10">
        <v>0.33085590079166699</v>
      </c>
      <c r="CU418" s="10">
        <v>0.34356161993677897</v>
      </c>
      <c r="CV418" s="10">
        <v>0.29277683845986302</v>
      </c>
      <c r="CW418" s="11">
        <v>0.93676740609614395</v>
      </c>
      <c r="CX418" s="11">
        <v>0.45696275082398302</v>
      </c>
      <c r="CY418" s="12">
        <v>0.13420870532819101</v>
      </c>
      <c r="CZ418" s="12">
        <v>0.18130234754235799</v>
      </c>
      <c r="DA418" s="12">
        <v>0.24810673687974399</v>
      </c>
      <c r="DB418" s="12">
        <v>0.241803228243121</v>
      </c>
      <c r="DC418" s="10">
        <v>0.33449775981769098</v>
      </c>
      <c r="DD418" s="11">
        <v>0.49051438260179497</v>
      </c>
      <c r="DE418" s="11">
        <v>0.60514329352380702</v>
      </c>
      <c r="DF418" s="11">
        <v>0.95982522157761097</v>
      </c>
      <c r="DG418" s="11">
        <v>0.56395345649322404</v>
      </c>
      <c r="DH418" s="12">
        <v>0.20226655155927001</v>
      </c>
      <c r="DI418" s="10">
        <v>0.29712411225373397</v>
      </c>
      <c r="DJ418" s="10">
        <v>0.37857301889929901</v>
      </c>
      <c r="DK418" s="10">
        <v>0.354019407603478</v>
      </c>
      <c r="DL418" s="11">
        <v>0.44863698590944801</v>
      </c>
      <c r="DM418" s="11">
        <v>0.63797037849210902</v>
      </c>
      <c r="DN418" s="11">
        <v>0.64851971187777901</v>
      </c>
      <c r="DO418" s="11">
        <v>0.92393524839588004</v>
      </c>
      <c r="DP418" s="10">
        <v>0.34745388447090397</v>
      </c>
      <c r="DQ418" s="12">
        <v>5.4995699760853799E-2</v>
      </c>
      <c r="DR418" s="12">
        <v>5.9477974074789899E-2</v>
      </c>
      <c r="DS418" s="12">
        <v>0.11026202570318799</v>
      </c>
      <c r="DT418" s="12">
        <v>0.12851822137890101</v>
      </c>
      <c r="DU418" s="12">
        <v>0.22061358655712299</v>
      </c>
      <c r="DV418" s="10">
        <v>0.35622147341940502</v>
      </c>
      <c r="DW418" s="11">
        <v>0.56290917522380202</v>
      </c>
      <c r="DX418" s="11">
        <v>0.65672490534075401</v>
      </c>
      <c r="DY418" s="11">
        <v>0.46253712077915499</v>
      </c>
      <c r="DZ418" s="12">
        <v>0.26098927234423802</v>
      </c>
      <c r="EA418" s="12">
        <v>0.22264460889594501</v>
      </c>
      <c r="EB418" s="12">
        <v>0.13986649211639501</v>
      </c>
      <c r="EC418" s="11">
        <v>0.69404492047514899</v>
      </c>
      <c r="ED418" s="11">
        <v>0.66497665949103102</v>
      </c>
      <c r="EE418" s="11">
        <v>0.57645408230011397</v>
      </c>
      <c r="EF418" s="10">
        <v>0.37992154682721002</v>
      </c>
      <c r="EG418" s="10">
        <v>0.33340475649891999</v>
      </c>
      <c r="EH418" s="12">
        <v>0.23117471756704899</v>
      </c>
      <c r="EI418" s="11">
        <v>0.75959428609001001</v>
      </c>
      <c r="EJ418" s="11">
        <v>0</v>
      </c>
      <c r="EK418" s="10">
        <v>0.34827833708790701</v>
      </c>
      <c r="EL418" s="12">
        <v>0.14719194736001001</v>
      </c>
      <c r="EM418" s="12">
        <v>9.2905671429717104E-2</v>
      </c>
      <c r="EN418" s="12">
        <v>5.0601800241029199E-2</v>
      </c>
      <c r="EO418" s="11">
        <v>0.63316631340893503</v>
      </c>
      <c r="EP418" s="11">
        <v>0.93676740609614395</v>
      </c>
      <c r="EQ418" s="10">
        <v>0.29718137320954602</v>
      </c>
      <c r="ER418" s="12">
        <v>0.15337350165420299</v>
      </c>
      <c r="ES418" s="12">
        <v>0.24745396747788501</v>
      </c>
      <c r="ET418" s="12">
        <v>0.29010156000367598</v>
      </c>
      <c r="EU418" s="11">
        <v>0.48139930756310401</v>
      </c>
      <c r="EV418" s="11">
        <v>0.60514329352380702</v>
      </c>
      <c r="EW418" s="11">
        <v>0.95982522157761097</v>
      </c>
      <c r="EX418" s="10">
        <v>0.38978899698966801</v>
      </c>
      <c r="EY418" s="12">
        <v>0.24141237742704399</v>
      </c>
      <c r="EZ418" s="10">
        <v>0.37672098612110499</v>
      </c>
      <c r="FA418" s="11">
        <v>0.40895322586018201</v>
      </c>
      <c r="FB418" s="11">
        <v>0.60800595408688696</v>
      </c>
      <c r="FC418" s="11">
        <v>0.64851971187777901</v>
      </c>
      <c r="FD418" s="11">
        <v>0.92393524839588004</v>
      </c>
      <c r="FE418" s="12">
        <v>0.19665603986081301</v>
      </c>
      <c r="FF418" s="12">
        <v>6.3513725529331502E-2</v>
      </c>
      <c r="FG418" s="12">
        <v>0.107515599515735</v>
      </c>
      <c r="FH418" s="12">
        <v>0.17024691445784801</v>
      </c>
      <c r="FI418" s="10">
        <v>0.36242933431682101</v>
      </c>
      <c r="FJ418" s="11">
        <v>0.56290917522380202</v>
      </c>
    </row>
    <row r="420" spans="1:166" ht="28.5" customHeight="1" x14ac:dyDescent="0.35">
      <c r="A420" s="23" t="s">
        <v>237</v>
      </c>
      <c r="B420" s="23"/>
      <c r="C420" s="23"/>
      <c r="D420" s="23"/>
      <c r="E420" s="23"/>
      <c r="F420" s="23"/>
      <c r="G420" s="23"/>
      <c r="H420" s="23"/>
      <c r="I420" s="23"/>
      <c r="J420" s="23"/>
      <c r="K420" s="23"/>
      <c r="L420" s="23"/>
      <c r="M420" s="23"/>
      <c r="N420" s="23"/>
      <c r="O420" s="23"/>
      <c r="P420" s="23"/>
      <c r="Q420" s="23"/>
      <c r="R420" s="23"/>
      <c r="S420" s="23"/>
      <c r="T420" s="23"/>
      <c r="U420" s="23"/>
      <c r="V420" s="23"/>
      <c r="W420" s="23"/>
      <c r="X420" s="23"/>
      <c r="Y420" s="23"/>
      <c r="Z420" s="23"/>
      <c r="AA420" s="23"/>
      <c r="AB420" s="23"/>
      <c r="AC420" s="23"/>
      <c r="AD420" s="23"/>
      <c r="AE420" s="23"/>
      <c r="AF420" s="23"/>
      <c r="AG420" s="23"/>
      <c r="AH420" s="23"/>
      <c r="AI420" s="23"/>
      <c r="AJ420" s="23"/>
      <c r="AK420" s="23"/>
      <c r="AL420" s="23"/>
      <c r="AM420" s="23"/>
      <c r="AN420" s="23"/>
      <c r="AO420" s="23"/>
      <c r="AP420" s="23"/>
      <c r="AQ420" s="23"/>
      <c r="AR420" s="23"/>
      <c r="AS420" s="23"/>
      <c r="AT420" s="23"/>
      <c r="AU420" s="23"/>
      <c r="AV420" s="23"/>
      <c r="AW420" s="23"/>
      <c r="AX420" s="23"/>
      <c r="AY420" s="23"/>
      <c r="AZ420" s="23"/>
      <c r="BA420" s="23"/>
      <c r="BB420" s="23"/>
      <c r="BC420" s="23"/>
      <c r="BD420" s="23"/>
      <c r="BE420" s="23"/>
      <c r="BF420" s="23"/>
      <c r="BG420" s="23"/>
      <c r="BH420" s="23"/>
      <c r="BI420" s="23"/>
      <c r="BJ420" s="23"/>
      <c r="BK420" s="23"/>
      <c r="BL420" s="23"/>
      <c r="BM420" s="23"/>
      <c r="BN420" s="23"/>
      <c r="BO420" s="23"/>
      <c r="BP420" s="23"/>
      <c r="BQ420" s="23"/>
      <c r="BR420" s="23"/>
      <c r="BS420" s="23"/>
      <c r="BT420" s="23"/>
      <c r="BU420" s="23"/>
      <c r="BV420" s="23"/>
      <c r="BW420" s="23"/>
      <c r="BX420" s="23"/>
      <c r="BY420" s="23"/>
      <c r="BZ420" s="23"/>
      <c r="CA420" s="23"/>
      <c r="CB420" s="23"/>
      <c r="CC420" s="23"/>
      <c r="CD420" s="23"/>
      <c r="CE420" s="23"/>
      <c r="CF420" s="23"/>
      <c r="CG420" s="23"/>
      <c r="CH420" s="23"/>
      <c r="CI420" s="23"/>
      <c r="CJ420" s="23"/>
      <c r="CK420" s="23"/>
      <c r="CL420" s="23"/>
      <c r="CM420" s="23"/>
      <c r="CN420" s="23"/>
      <c r="CO420" s="23"/>
      <c r="CP420" s="23"/>
      <c r="CQ420" s="23"/>
      <c r="CR420" s="23"/>
      <c r="CS420" s="23"/>
      <c r="CT420" s="23"/>
      <c r="CU420" s="23"/>
      <c r="CV420" s="23"/>
      <c r="CW420" s="23"/>
      <c r="CX420" s="23"/>
      <c r="CY420" s="23"/>
      <c r="CZ420" s="23"/>
      <c r="DA420" s="23"/>
      <c r="DB420" s="23"/>
      <c r="DC420" s="23"/>
      <c r="DD420" s="23"/>
      <c r="DE420" s="23"/>
      <c r="DF420" s="23"/>
      <c r="DG420" s="23"/>
      <c r="DH420" s="23"/>
      <c r="DI420" s="23"/>
      <c r="DJ420" s="23"/>
      <c r="DK420" s="23"/>
      <c r="DL420" s="23"/>
      <c r="DM420" s="23"/>
      <c r="DN420" s="23"/>
      <c r="DO420" s="23"/>
      <c r="DP420" s="23"/>
      <c r="DQ420" s="23"/>
      <c r="DR420" s="23"/>
      <c r="DS420" s="23"/>
      <c r="DT420" s="23"/>
      <c r="DU420" s="23"/>
      <c r="DV420" s="23"/>
      <c r="DW420" s="23"/>
      <c r="DX420" s="23"/>
      <c r="DY420" s="23"/>
      <c r="DZ420" s="23"/>
      <c r="EA420" s="23"/>
      <c r="EB420" s="23"/>
      <c r="EC420" s="23"/>
      <c r="ED420" s="23"/>
      <c r="EE420" s="23"/>
      <c r="EF420" s="23"/>
      <c r="EG420" s="23"/>
      <c r="EH420" s="23"/>
      <c r="EI420" s="23"/>
      <c r="EJ420" s="23"/>
      <c r="EK420" s="23"/>
      <c r="EL420" s="23"/>
      <c r="EM420" s="23"/>
      <c r="EN420" s="23"/>
      <c r="EO420" s="23"/>
      <c r="EP420" s="23"/>
      <c r="EQ420" s="23"/>
      <c r="ER420" s="23"/>
      <c r="ES420" s="23"/>
      <c r="ET420" s="23"/>
      <c r="EU420" s="23"/>
      <c r="EV420" s="23"/>
      <c r="EW420" s="23"/>
      <c r="EX420" s="23"/>
      <c r="EY420" s="23"/>
      <c r="EZ420" s="23"/>
      <c r="FA420" s="23"/>
      <c r="FB420" s="23"/>
      <c r="FC420" s="23"/>
      <c r="FD420" s="23"/>
      <c r="FE420" s="23"/>
      <c r="FF420" s="23"/>
      <c r="FG420" s="23"/>
      <c r="FH420" s="23"/>
      <c r="FI420" s="23"/>
      <c r="FJ420" s="23"/>
    </row>
    <row r="421" spans="1:166" ht="42" x14ac:dyDescent="0.35">
      <c r="A421" s="24" t="s">
        <v>203</v>
      </c>
      <c r="B421" s="16" t="s">
        <v>264</v>
      </c>
      <c r="C421" s="22" t="s">
        <v>12</v>
      </c>
      <c r="D421" s="22"/>
      <c r="E421" s="22" t="s">
        <v>13</v>
      </c>
      <c r="F421" s="22"/>
      <c r="G421" s="22"/>
      <c r="H421" s="22"/>
      <c r="I421" s="22"/>
      <c r="J421" s="22"/>
      <c r="K421" s="22"/>
      <c r="L421" s="22"/>
      <c r="M421" s="22"/>
      <c r="N421" s="22"/>
      <c r="O421" s="22" t="s">
        <v>204</v>
      </c>
      <c r="P421" s="22"/>
      <c r="Q421" s="22"/>
      <c r="R421" s="22"/>
      <c r="S421" s="22"/>
      <c r="T421" s="22"/>
      <c r="U421" s="22"/>
      <c r="V421" s="22"/>
      <c r="W421" s="22"/>
      <c r="X421" s="22"/>
      <c r="Y421" s="22" t="s">
        <v>205</v>
      </c>
      <c r="Z421" s="22"/>
      <c r="AA421" s="22"/>
      <c r="AB421" s="22"/>
      <c r="AC421" s="22"/>
      <c r="AD421" s="22"/>
      <c r="AE421" s="22"/>
      <c r="AF421" s="22"/>
      <c r="AG421" s="22"/>
      <c r="AH421" s="22"/>
      <c r="AI421" s="22" t="s">
        <v>268</v>
      </c>
      <c r="AJ421" s="22"/>
      <c r="AK421" s="22"/>
      <c r="AL421" s="22" t="s">
        <v>14</v>
      </c>
      <c r="AM421" s="22"/>
      <c r="AN421" s="22"/>
      <c r="AO421" s="22" t="s">
        <v>218</v>
      </c>
      <c r="AP421" s="22"/>
      <c r="AQ421" s="22"/>
      <c r="AR421" s="22"/>
      <c r="AS421" s="22"/>
      <c r="AT421" s="22"/>
      <c r="AU421" s="22"/>
      <c r="AV421" s="22" t="s">
        <v>219</v>
      </c>
      <c r="AW421" s="22"/>
      <c r="AX421" s="22"/>
      <c r="AY421" s="22" t="s">
        <v>220</v>
      </c>
      <c r="AZ421" s="22"/>
      <c r="BA421" s="22"/>
      <c r="BB421" s="22" t="s">
        <v>206</v>
      </c>
      <c r="BC421" s="22"/>
      <c r="BD421" s="22" t="s">
        <v>207</v>
      </c>
      <c r="BE421" s="22"/>
      <c r="BF421" s="22" t="s">
        <v>208</v>
      </c>
      <c r="BG421" s="22"/>
      <c r="BH421" s="22" t="s">
        <v>15</v>
      </c>
      <c r="BI421" s="22"/>
      <c r="BJ421" s="22" t="s">
        <v>16</v>
      </c>
      <c r="BK421" s="22"/>
      <c r="BL421" s="22" t="s">
        <v>17</v>
      </c>
      <c r="BM421" s="22"/>
      <c r="BN421" s="22" t="s">
        <v>18</v>
      </c>
      <c r="BO421" s="22"/>
      <c r="BP421" s="22"/>
      <c r="BQ421" s="22" t="s">
        <v>221</v>
      </c>
      <c r="BR421" s="22"/>
      <c r="BS421" s="22"/>
      <c r="BT421" s="22" t="s">
        <v>222</v>
      </c>
      <c r="BU421" s="22"/>
      <c r="BV421" s="22"/>
      <c r="BW421" s="22" t="s">
        <v>19</v>
      </c>
      <c r="BX421" s="22"/>
      <c r="BY421" s="22" t="s">
        <v>20</v>
      </c>
      <c r="BZ421" s="22"/>
      <c r="CA421" s="22" t="s">
        <v>21</v>
      </c>
      <c r="CB421" s="22"/>
      <c r="CC421" s="22"/>
      <c r="CD421" s="22" t="s">
        <v>22</v>
      </c>
      <c r="CE421" s="22"/>
      <c r="CF421" s="22"/>
      <c r="CG421" s="22" t="s">
        <v>23</v>
      </c>
      <c r="CH421" s="22"/>
      <c r="CI421" s="22"/>
      <c r="CJ421" s="22"/>
      <c r="CK421" s="22" t="s">
        <v>25</v>
      </c>
      <c r="CL421" s="22"/>
      <c r="CM421" s="22"/>
      <c r="CN421" s="22"/>
      <c r="CO421" s="22" t="s">
        <v>26</v>
      </c>
      <c r="CP421" s="22"/>
      <c r="CQ421" s="22"/>
      <c r="CR421" s="22" t="s">
        <v>27</v>
      </c>
      <c r="CS421" s="22"/>
      <c r="CT421" s="22" t="s">
        <v>28</v>
      </c>
      <c r="CU421" s="22"/>
      <c r="CV421" s="16" t="s">
        <v>29</v>
      </c>
      <c r="CW421" s="22" t="s">
        <v>30</v>
      </c>
      <c r="CX421" s="22"/>
      <c r="CY421" s="22"/>
      <c r="CZ421" s="22"/>
      <c r="DA421" s="22"/>
      <c r="DB421" s="22"/>
      <c r="DC421" s="22"/>
      <c r="DD421" s="22"/>
      <c r="DE421" s="22"/>
      <c r="DF421" s="22" t="s">
        <v>31</v>
      </c>
      <c r="DG421" s="22"/>
      <c r="DH421" s="22"/>
      <c r="DI421" s="22"/>
      <c r="DJ421" s="22"/>
      <c r="DK421" s="22"/>
      <c r="DL421" s="22"/>
      <c r="DM421" s="22"/>
      <c r="DN421" s="22"/>
      <c r="DO421" s="22" t="s">
        <v>32</v>
      </c>
      <c r="DP421" s="22"/>
      <c r="DQ421" s="22"/>
      <c r="DR421" s="22"/>
      <c r="DS421" s="22"/>
      <c r="DT421" s="22"/>
      <c r="DU421" s="22"/>
      <c r="DV421" s="22"/>
      <c r="DW421" s="22"/>
      <c r="DX421" s="22" t="s">
        <v>33</v>
      </c>
      <c r="DY421" s="22"/>
      <c r="DZ421" s="22"/>
      <c r="EA421" s="22"/>
      <c r="EB421" s="22"/>
      <c r="EC421" s="22"/>
      <c r="ED421" s="22" t="s">
        <v>34</v>
      </c>
      <c r="EE421" s="22"/>
      <c r="EF421" s="22"/>
      <c r="EG421" s="22"/>
      <c r="EH421" s="22"/>
      <c r="EI421" s="22"/>
      <c r="EJ421" s="22" t="s">
        <v>35</v>
      </c>
      <c r="EK421" s="22"/>
      <c r="EL421" s="22"/>
      <c r="EM421" s="22"/>
      <c r="EN421" s="22"/>
      <c r="EO421" s="22"/>
      <c r="EP421" s="22" t="s">
        <v>36</v>
      </c>
      <c r="EQ421" s="22"/>
      <c r="ER421" s="22"/>
      <c r="ES421" s="22"/>
      <c r="ET421" s="22"/>
      <c r="EU421" s="22"/>
      <c r="EV421" s="22"/>
      <c r="EW421" s="22" t="s">
        <v>37</v>
      </c>
      <c r="EX421" s="22"/>
      <c r="EY421" s="22"/>
      <c r="EZ421" s="22"/>
      <c r="FA421" s="22"/>
      <c r="FB421" s="22"/>
      <c r="FC421" s="22"/>
      <c r="FD421" s="22" t="s">
        <v>38</v>
      </c>
      <c r="FE421" s="22"/>
      <c r="FF421" s="22"/>
      <c r="FG421" s="22"/>
      <c r="FH421" s="22"/>
      <c r="FI421" s="22"/>
      <c r="FJ421" s="22"/>
    </row>
    <row r="422" spans="1:166" ht="31.5" x14ac:dyDescent="0.35">
      <c r="A422" s="24"/>
      <c r="B422" s="16" t="s">
        <v>1</v>
      </c>
      <c r="C422" s="16" t="s">
        <v>39</v>
      </c>
      <c r="D422" s="16" t="s">
        <v>40</v>
      </c>
      <c r="E422" s="16" t="s">
        <v>41</v>
      </c>
      <c r="F422" s="16" t="s">
        <v>42</v>
      </c>
      <c r="G422" s="16" t="s">
        <v>43</v>
      </c>
      <c r="H422" s="16" t="s">
        <v>44</v>
      </c>
      <c r="I422" s="16" t="s">
        <v>45</v>
      </c>
      <c r="J422" s="16" t="s">
        <v>46</v>
      </c>
      <c r="K422" s="16" t="s">
        <v>47</v>
      </c>
      <c r="L422" s="16" t="s">
        <v>48</v>
      </c>
      <c r="M422" s="16" t="s">
        <v>49</v>
      </c>
      <c r="N422" s="16" t="s">
        <v>209</v>
      </c>
      <c r="O422" s="16" t="s">
        <v>41</v>
      </c>
      <c r="P422" s="16" t="s">
        <v>42</v>
      </c>
      <c r="Q422" s="16" t="s">
        <v>43</v>
      </c>
      <c r="R422" s="16" t="s">
        <v>44</v>
      </c>
      <c r="S422" s="16" t="s">
        <v>45</v>
      </c>
      <c r="T422" s="16" t="s">
        <v>46</v>
      </c>
      <c r="U422" s="16" t="s">
        <v>47</v>
      </c>
      <c r="V422" s="16" t="s">
        <v>48</v>
      </c>
      <c r="W422" s="16" t="s">
        <v>49</v>
      </c>
      <c r="X422" s="16" t="s">
        <v>209</v>
      </c>
      <c r="Y422" s="16" t="s">
        <v>41</v>
      </c>
      <c r="Z422" s="16" t="s">
        <v>42</v>
      </c>
      <c r="AA422" s="16" t="s">
        <v>43</v>
      </c>
      <c r="AB422" s="16" t="s">
        <v>44</v>
      </c>
      <c r="AC422" s="16" t="s">
        <v>45</v>
      </c>
      <c r="AD422" s="16" t="s">
        <v>46</v>
      </c>
      <c r="AE422" s="16" t="s">
        <v>47</v>
      </c>
      <c r="AF422" s="16" t="s">
        <v>48</v>
      </c>
      <c r="AG422" s="16" t="s">
        <v>49</v>
      </c>
      <c r="AH422" s="16" t="s">
        <v>209</v>
      </c>
      <c r="AI422" s="16" t="s">
        <v>269</v>
      </c>
      <c r="AJ422" s="16" t="s">
        <v>270</v>
      </c>
      <c r="AK422" s="16" t="s">
        <v>271</v>
      </c>
      <c r="AL422" s="16" t="s">
        <v>50</v>
      </c>
      <c r="AM422" s="16" t="s">
        <v>210</v>
      </c>
      <c r="AN422" s="16" t="s">
        <v>211</v>
      </c>
      <c r="AO422" s="16" t="s">
        <v>223</v>
      </c>
      <c r="AP422" s="16" t="s">
        <v>224</v>
      </c>
      <c r="AQ422" s="16" t="s">
        <v>225</v>
      </c>
      <c r="AR422" s="16" t="s">
        <v>226</v>
      </c>
      <c r="AS422" s="16" t="s">
        <v>52</v>
      </c>
      <c r="AT422" s="16" t="s">
        <v>227</v>
      </c>
      <c r="AU422" s="16" t="s">
        <v>228</v>
      </c>
      <c r="AV422" s="16" t="s">
        <v>52</v>
      </c>
      <c r="AW422" s="16" t="s">
        <v>227</v>
      </c>
      <c r="AX422" s="16" t="s">
        <v>228</v>
      </c>
      <c r="AY422" s="16" t="s">
        <v>52</v>
      </c>
      <c r="AZ422" s="16" t="s">
        <v>227</v>
      </c>
      <c r="BA422" s="16" t="s">
        <v>228</v>
      </c>
      <c r="BB422" s="16" t="s">
        <v>212</v>
      </c>
      <c r="BC422" s="16" t="s">
        <v>213</v>
      </c>
      <c r="BD422" s="16" t="s">
        <v>212</v>
      </c>
      <c r="BE422" s="16" t="s">
        <v>213</v>
      </c>
      <c r="BF422" s="16" t="s">
        <v>212</v>
      </c>
      <c r="BG422" s="16" t="s">
        <v>213</v>
      </c>
      <c r="BH422" s="16" t="s">
        <v>53</v>
      </c>
      <c r="BI422" s="16" t="s">
        <v>54</v>
      </c>
      <c r="BJ422" s="16" t="s">
        <v>53</v>
      </c>
      <c r="BK422" s="16" t="s">
        <v>54</v>
      </c>
      <c r="BL422" s="16" t="s">
        <v>53</v>
      </c>
      <c r="BM422" s="16" t="s">
        <v>54</v>
      </c>
      <c r="BN422" s="16" t="s">
        <v>277</v>
      </c>
      <c r="BO422" s="16" t="s">
        <v>278</v>
      </c>
      <c r="BP422" s="16" t="s">
        <v>55</v>
      </c>
      <c r="BQ422" s="16" t="s">
        <v>277</v>
      </c>
      <c r="BR422" s="16" t="s">
        <v>278</v>
      </c>
      <c r="BS422" s="16" t="s">
        <v>55</v>
      </c>
      <c r="BT422" s="16" t="s">
        <v>277</v>
      </c>
      <c r="BU422" s="16" t="s">
        <v>278</v>
      </c>
      <c r="BV422" s="16" t="s">
        <v>55</v>
      </c>
      <c r="BW422" s="16" t="s">
        <v>56</v>
      </c>
      <c r="BX422" s="16" t="s">
        <v>57</v>
      </c>
      <c r="BY422" s="16" t="s">
        <v>58</v>
      </c>
      <c r="BZ422" s="16" t="s">
        <v>59</v>
      </c>
      <c r="CA422" s="16" t="s">
        <v>52</v>
      </c>
      <c r="CB422" s="16" t="s">
        <v>51</v>
      </c>
      <c r="CC422" s="16" t="s">
        <v>60</v>
      </c>
      <c r="CD422" s="16" t="s">
        <v>61</v>
      </c>
      <c r="CE422" s="16" t="s">
        <v>62</v>
      </c>
      <c r="CF422" s="16" t="s">
        <v>63</v>
      </c>
      <c r="CG422" s="16" t="s">
        <v>64</v>
      </c>
      <c r="CH422" s="16" t="s">
        <v>65</v>
      </c>
      <c r="CI422" s="16" t="s">
        <v>66</v>
      </c>
      <c r="CJ422" s="16" t="s">
        <v>67</v>
      </c>
      <c r="CK422" s="16" t="s">
        <v>71</v>
      </c>
      <c r="CL422" s="16" t="s">
        <v>72</v>
      </c>
      <c r="CM422" s="16" t="s">
        <v>73</v>
      </c>
      <c r="CN422" s="16" t="s">
        <v>74</v>
      </c>
      <c r="CO422" s="16" t="s">
        <v>75</v>
      </c>
      <c r="CP422" s="16" t="s">
        <v>76</v>
      </c>
      <c r="CQ422" s="16" t="s">
        <v>77</v>
      </c>
      <c r="CR422" s="16" t="s">
        <v>78</v>
      </c>
      <c r="CS422" s="16" t="s">
        <v>229</v>
      </c>
      <c r="CT422" s="16" t="s">
        <v>79</v>
      </c>
      <c r="CU422" s="16" t="s">
        <v>80</v>
      </c>
      <c r="CV422" s="16" t="s">
        <v>79</v>
      </c>
      <c r="CW422" s="16" t="s">
        <v>83</v>
      </c>
      <c r="CX422" s="16" t="s">
        <v>84</v>
      </c>
      <c r="CY422" s="16" t="s">
        <v>85</v>
      </c>
      <c r="CZ422" s="16" t="s">
        <v>86</v>
      </c>
      <c r="DA422" s="16" t="s">
        <v>87</v>
      </c>
      <c r="DB422" s="16" t="s">
        <v>88</v>
      </c>
      <c r="DC422" s="16" t="s">
        <v>89</v>
      </c>
      <c r="DD422" s="16" t="s">
        <v>90</v>
      </c>
      <c r="DE422" s="16" t="s">
        <v>91</v>
      </c>
      <c r="DF422" s="16" t="s">
        <v>83</v>
      </c>
      <c r="DG422" s="16" t="s">
        <v>84</v>
      </c>
      <c r="DH422" s="16" t="s">
        <v>85</v>
      </c>
      <c r="DI422" s="16" t="s">
        <v>86</v>
      </c>
      <c r="DJ422" s="16" t="s">
        <v>87</v>
      </c>
      <c r="DK422" s="16" t="s">
        <v>88</v>
      </c>
      <c r="DL422" s="16" t="s">
        <v>89</v>
      </c>
      <c r="DM422" s="16" t="s">
        <v>90</v>
      </c>
      <c r="DN422" s="16" t="s">
        <v>91</v>
      </c>
      <c r="DO422" s="16" t="s">
        <v>83</v>
      </c>
      <c r="DP422" s="16" t="s">
        <v>84</v>
      </c>
      <c r="DQ422" s="16" t="s">
        <v>85</v>
      </c>
      <c r="DR422" s="16" t="s">
        <v>86</v>
      </c>
      <c r="DS422" s="16" t="s">
        <v>87</v>
      </c>
      <c r="DT422" s="16" t="s">
        <v>88</v>
      </c>
      <c r="DU422" s="16" t="s">
        <v>89</v>
      </c>
      <c r="DV422" s="16" t="s">
        <v>90</v>
      </c>
      <c r="DW422" s="16" t="s">
        <v>91</v>
      </c>
      <c r="DX422" s="16" t="s">
        <v>92</v>
      </c>
      <c r="DY422" s="16" t="s">
        <v>93</v>
      </c>
      <c r="DZ422" s="16" t="s">
        <v>214</v>
      </c>
      <c r="EA422" s="16" t="s">
        <v>215</v>
      </c>
      <c r="EB422" s="16" t="s">
        <v>216</v>
      </c>
      <c r="EC422" s="16" t="s">
        <v>94</v>
      </c>
      <c r="ED422" s="16" t="s">
        <v>92</v>
      </c>
      <c r="EE422" s="16" t="s">
        <v>93</v>
      </c>
      <c r="EF422" s="16" t="s">
        <v>214</v>
      </c>
      <c r="EG422" s="16" t="s">
        <v>215</v>
      </c>
      <c r="EH422" s="16" t="s">
        <v>216</v>
      </c>
      <c r="EI422" s="16" t="s">
        <v>94</v>
      </c>
      <c r="EJ422" s="16" t="s">
        <v>92</v>
      </c>
      <c r="EK422" s="16" t="s">
        <v>93</v>
      </c>
      <c r="EL422" s="16" t="s">
        <v>214</v>
      </c>
      <c r="EM422" s="16" t="s">
        <v>215</v>
      </c>
      <c r="EN422" s="16" t="s">
        <v>216</v>
      </c>
      <c r="EO422" s="16" t="s">
        <v>94</v>
      </c>
      <c r="EP422" s="16" t="s">
        <v>95</v>
      </c>
      <c r="EQ422" s="16" t="s">
        <v>96</v>
      </c>
      <c r="ER422" s="16" t="s">
        <v>97</v>
      </c>
      <c r="ES422" s="16" t="s">
        <v>98</v>
      </c>
      <c r="ET422" s="16" t="s">
        <v>272</v>
      </c>
      <c r="EU422" s="16" t="s">
        <v>99</v>
      </c>
      <c r="EV422" s="16" t="s">
        <v>100</v>
      </c>
      <c r="EW422" s="16" t="s">
        <v>95</v>
      </c>
      <c r="EX422" s="16" t="s">
        <v>96</v>
      </c>
      <c r="EY422" s="16" t="s">
        <v>97</v>
      </c>
      <c r="EZ422" s="16" t="s">
        <v>98</v>
      </c>
      <c r="FA422" s="16" t="s">
        <v>272</v>
      </c>
      <c r="FB422" s="16" t="s">
        <v>99</v>
      </c>
      <c r="FC422" s="16" t="s">
        <v>100</v>
      </c>
      <c r="FD422" s="16" t="s">
        <v>95</v>
      </c>
      <c r="FE422" s="16" t="s">
        <v>96</v>
      </c>
      <c r="FF422" s="16" t="s">
        <v>97</v>
      </c>
      <c r="FG422" s="16" t="s">
        <v>98</v>
      </c>
      <c r="FH422" s="16" t="s">
        <v>272</v>
      </c>
      <c r="FI422" s="16" t="s">
        <v>99</v>
      </c>
      <c r="FJ422" s="16" t="s">
        <v>100</v>
      </c>
    </row>
    <row r="423" spans="1:166" x14ac:dyDescent="0.35">
      <c r="A423" s="15" t="s">
        <v>2</v>
      </c>
      <c r="B423" s="14">
        <v>3698</v>
      </c>
      <c r="C423" s="14">
        <v>1870</v>
      </c>
      <c r="D423" s="14">
        <v>1806</v>
      </c>
      <c r="E423" s="14">
        <v>329</v>
      </c>
      <c r="F423" s="14">
        <v>389</v>
      </c>
      <c r="G423" s="14">
        <v>490</v>
      </c>
      <c r="H423" s="14">
        <v>511</v>
      </c>
      <c r="I423" s="14">
        <v>545</v>
      </c>
      <c r="J423" s="14">
        <v>551</v>
      </c>
      <c r="K423" s="14">
        <v>490</v>
      </c>
      <c r="L423" s="14">
        <v>394</v>
      </c>
      <c r="M423" s="14">
        <v>2814</v>
      </c>
      <c r="N423" s="14">
        <v>884</v>
      </c>
      <c r="O423" s="14">
        <v>161</v>
      </c>
      <c r="P423" s="14">
        <v>186</v>
      </c>
      <c r="Q423" s="14">
        <v>248</v>
      </c>
      <c r="R423" s="14">
        <v>255</v>
      </c>
      <c r="S423" s="14">
        <v>281</v>
      </c>
      <c r="T423" s="14">
        <v>286</v>
      </c>
      <c r="U423" s="14">
        <v>249</v>
      </c>
      <c r="V423" s="14">
        <v>203</v>
      </c>
      <c r="W423" s="14">
        <v>1418</v>
      </c>
      <c r="X423" s="14">
        <v>452</v>
      </c>
      <c r="Y423" s="14">
        <v>168</v>
      </c>
      <c r="Z423" s="14">
        <v>201</v>
      </c>
      <c r="AA423" s="14">
        <v>242</v>
      </c>
      <c r="AB423" s="14">
        <v>255</v>
      </c>
      <c r="AC423" s="14">
        <v>263</v>
      </c>
      <c r="AD423" s="14">
        <v>260</v>
      </c>
      <c r="AE423" s="14">
        <v>232</v>
      </c>
      <c r="AF423" s="14">
        <v>185</v>
      </c>
      <c r="AG423" s="14">
        <v>1389</v>
      </c>
      <c r="AH423" s="14">
        <v>418</v>
      </c>
      <c r="AI423" s="14">
        <v>3105</v>
      </c>
      <c r="AJ423" s="14">
        <v>1565</v>
      </c>
      <c r="AK423" s="14">
        <v>1528</v>
      </c>
      <c r="AL423" s="14">
        <v>593</v>
      </c>
      <c r="AM423" s="14">
        <v>305</v>
      </c>
      <c r="AN423" s="14">
        <v>279</v>
      </c>
      <c r="AO423" s="14">
        <v>114</v>
      </c>
      <c r="AP423" s="14">
        <v>135</v>
      </c>
      <c r="AQ423" s="14">
        <v>153</v>
      </c>
      <c r="AR423" s="14">
        <v>190</v>
      </c>
      <c r="AS423" s="14">
        <v>402</v>
      </c>
      <c r="AT423" s="14">
        <v>249</v>
      </c>
      <c r="AU423" s="14">
        <v>343</v>
      </c>
      <c r="AV423" s="14">
        <v>208</v>
      </c>
      <c r="AW423" s="14">
        <v>129</v>
      </c>
      <c r="AX423" s="14">
        <v>176</v>
      </c>
      <c r="AY423" s="14">
        <v>189</v>
      </c>
      <c r="AZ423" s="14">
        <v>116</v>
      </c>
      <c r="BA423" s="14">
        <v>163</v>
      </c>
      <c r="BB423" s="14">
        <v>1719</v>
      </c>
      <c r="BC423" s="14">
        <v>1979</v>
      </c>
      <c r="BD423" s="14">
        <v>850</v>
      </c>
      <c r="BE423" s="14">
        <v>1020</v>
      </c>
      <c r="BF423" s="14">
        <v>867</v>
      </c>
      <c r="BG423" s="14">
        <v>940</v>
      </c>
      <c r="BH423" s="14">
        <v>2932</v>
      </c>
      <c r="BI423" s="14">
        <v>766</v>
      </c>
      <c r="BJ423" s="14">
        <v>1494</v>
      </c>
      <c r="BK423" s="14">
        <v>376</v>
      </c>
      <c r="BL423" s="14">
        <v>1418</v>
      </c>
      <c r="BM423" s="14">
        <v>389</v>
      </c>
      <c r="BN423" s="14">
        <v>842</v>
      </c>
      <c r="BO423" s="14">
        <v>1886</v>
      </c>
      <c r="BP423" s="14">
        <v>734</v>
      </c>
      <c r="BQ423" s="14">
        <v>403</v>
      </c>
      <c r="BR423" s="14">
        <v>991</v>
      </c>
      <c r="BS423" s="14">
        <v>355</v>
      </c>
      <c r="BT423" s="14">
        <v>425</v>
      </c>
      <c r="BU423" s="14">
        <v>892</v>
      </c>
      <c r="BV423" s="14">
        <v>377</v>
      </c>
      <c r="BW423" s="14">
        <v>734</v>
      </c>
      <c r="BX423" s="14">
        <v>1070</v>
      </c>
      <c r="BY423" s="14">
        <v>723</v>
      </c>
      <c r="BZ423" s="14">
        <v>1108</v>
      </c>
      <c r="CA423" s="14">
        <v>548</v>
      </c>
      <c r="CB423" s="14">
        <v>1380</v>
      </c>
      <c r="CC423" s="14">
        <v>1353</v>
      </c>
      <c r="CD423" s="14">
        <v>816</v>
      </c>
      <c r="CE423" s="14">
        <v>956</v>
      </c>
      <c r="CF423" s="14">
        <v>1587</v>
      </c>
      <c r="CG423" s="14">
        <v>547</v>
      </c>
      <c r="CH423" s="14">
        <v>1280</v>
      </c>
      <c r="CI423" s="14">
        <v>1412</v>
      </c>
      <c r="CJ423" s="14">
        <v>725</v>
      </c>
      <c r="CK423" s="14">
        <v>2720</v>
      </c>
      <c r="CL423" s="14">
        <v>1405</v>
      </c>
      <c r="CM423" s="14">
        <v>1316</v>
      </c>
      <c r="CN423" s="14">
        <v>977</v>
      </c>
      <c r="CO423" s="14">
        <v>1761</v>
      </c>
      <c r="CP423" s="14">
        <v>1524</v>
      </c>
      <c r="CQ423" s="14">
        <v>413</v>
      </c>
      <c r="CR423" s="14">
        <v>1151</v>
      </c>
      <c r="CS423" s="14">
        <v>2131</v>
      </c>
      <c r="CT423" s="14">
        <v>1493</v>
      </c>
      <c r="CU423" s="14">
        <v>2203</v>
      </c>
      <c r="CV423" s="14">
        <v>357</v>
      </c>
      <c r="CW423" s="14">
        <v>195</v>
      </c>
      <c r="CX423" s="14">
        <v>199</v>
      </c>
      <c r="CY423" s="14">
        <v>484</v>
      </c>
      <c r="CZ423" s="14">
        <v>553</v>
      </c>
      <c r="DA423" s="14">
        <v>547</v>
      </c>
      <c r="DB423" s="14">
        <v>510</v>
      </c>
      <c r="DC423" s="14">
        <v>496</v>
      </c>
      <c r="DD423" s="14">
        <v>384</v>
      </c>
      <c r="DE423" s="14">
        <v>331</v>
      </c>
      <c r="DF423" s="14">
        <v>100</v>
      </c>
      <c r="DG423" s="14">
        <v>103</v>
      </c>
      <c r="DH423" s="14">
        <v>249</v>
      </c>
      <c r="DI423" s="14">
        <v>285</v>
      </c>
      <c r="DJ423" s="14">
        <v>281</v>
      </c>
      <c r="DK423" s="14">
        <v>257</v>
      </c>
      <c r="DL423" s="14">
        <v>247</v>
      </c>
      <c r="DM423" s="14">
        <v>184</v>
      </c>
      <c r="DN423" s="14">
        <v>163</v>
      </c>
      <c r="DO423" s="14">
        <v>92</v>
      </c>
      <c r="DP423" s="14">
        <v>94</v>
      </c>
      <c r="DQ423" s="14">
        <v>226</v>
      </c>
      <c r="DR423" s="14">
        <v>264</v>
      </c>
      <c r="DS423" s="14">
        <v>264</v>
      </c>
      <c r="DT423" s="14">
        <v>253</v>
      </c>
      <c r="DU423" s="14">
        <v>248</v>
      </c>
      <c r="DV423" s="14">
        <v>198</v>
      </c>
      <c r="DW423" s="14">
        <v>168</v>
      </c>
      <c r="DX423" s="14">
        <v>169</v>
      </c>
      <c r="DY423" s="14">
        <v>781</v>
      </c>
      <c r="DZ423" s="14">
        <v>814</v>
      </c>
      <c r="EA423" s="14">
        <v>946</v>
      </c>
      <c r="EB423" s="14">
        <v>594</v>
      </c>
      <c r="EC423" s="14">
        <v>394</v>
      </c>
      <c r="ED423" s="14">
        <v>79</v>
      </c>
      <c r="EE423" s="14">
        <v>393</v>
      </c>
      <c r="EF423" s="14">
        <v>398</v>
      </c>
      <c r="EG423" s="14">
        <v>512</v>
      </c>
      <c r="EH423" s="14">
        <v>285</v>
      </c>
      <c r="EI423" s="14">
        <v>203</v>
      </c>
      <c r="EJ423" s="14">
        <v>90</v>
      </c>
      <c r="EK423" s="14">
        <v>387</v>
      </c>
      <c r="EL423" s="14">
        <v>415</v>
      </c>
      <c r="EM423" s="14">
        <v>428</v>
      </c>
      <c r="EN423" s="14">
        <v>301</v>
      </c>
      <c r="EO423" s="14">
        <v>185</v>
      </c>
      <c r="EP423" s="14">
        <v>195</v>
      </c>
      <c r="EQ423" s="14">
        <v>398</v>
      </c>
      <c r="ER423" s="14">
        <v>750</v>
      </c>
      <c r="ES423" s="14">
        <v>812</v>
      </c>
      <c r="ET423" s="14">
        <v>778</v>
      </c>
      <c r="EU423" s="14">
        <v>435</v>
      </c>
      <c r="EV423" s="14">
        <v>331</v>
      </c>
      <c r="EW423" s="14">
        <v>100</v>
      </c>
      <c r="EX423" s="14">
        <v>205</v>
      </c>
      <c r="EY423" s="14">
        <v>375</v>
      </c>
      <c r="EZ423" s="14">
        <v>423</v>
      </c>
      <c r="FA423" s="14">
        <v>391</v>
      </c>
      <c r="FB423" s="14">
        <v>213</v>
      </c>
      <c r="FC423" s="14">
        <v>163</v>
      </c>
      <c r="FD423" s="14">
        <v>92</v>
      </c>
      <c r="FE423" s="14">
        <v>187</v>
      </c>
      <c r="FF423" s="14">
        <v>366</v>
      </c>
      <c r="FG423" s="14">
        <v>387</v>
      </c>
      <c r="FH423" s="14">
        <v>386</v>
      </c>
      <c r="FI423" s="14">
        <v>221</v>
      </c>
      <c r="FJ423" s="14">
        <v>168</v>
      </c>
    </row>
    <row r="424" spans="1:166" x14ac:dyDescent="0.35">
      <c r="A424" s="13" t="s">
        <v>367</v>
      </c>
      <c r="B424" s="10">
        <v>0.38439165391354901</v>
      </c>
      <c r="C424" s="12">
        <v>0.34695403317280299</v>
      </c>
      <c r="D424" s="11">
        <v>0.42207379016864399</v>
      </c>
      <c r="E424" s="12">
        <v>5.58368703699244E-2</v>
      </c>
      <c r="F424" s="12">
        <v>8.6370694623666602E-2</v>
      </c>
      <c r="G424" s="12">
        <v>0.20454042572529399</v>
      </c>
      <c r="H424" s="12">
        <v>0.32717875155725101</v>
      </c>
      <c r="I424" s="12">
        <v>0.29638281896732699</v>
      </c>
      <c r="J424" s="11">
        <v>0.57857383041045496</v>
      </c>
      <c r="K424" s="11">
        <v>0.889355669450411</v>
      </c>
      <c r="L424" s="11">
        <v>0.47356957250535198</v>
      </c>
      <c r="M424" s="12">
        <v>0.28405221016197402</v>
      </c>
      <c r="N424" s="11">
        <v>0.70394133555778104</v>
      </c>
      <c r="O424" s="12">
        <v>6.71273597930169E-2</v>
      </c>
      <c r="P424" s="12">
        <v>5.6307258777326098E-2</v>
      </c>
      <c r="Q424" s="12">
        <v>0.15072404386338001</v>
      </c>
      <c r="R424" s="12">
        <v>0.28940911743602099</v>
      </c>
      <c r="S424" s="12">
        <v>0.20948081340445299</v>
      </c>
      <c r="T424" s="11">
        <v>0.55904658305226995</v>
      </c>
      <c r="U424" s="11">
        <v>0.85543649706417402</v>
      </c>
      <c r="V424" s="10">
        <v>0.41419629474689701</v>
      </c>
      <c r="W424" s="12">
        <v>0.247877956502879</v>
      </c>
      <c r="X424" s="11">
        <v>0.65758146507223003</v>
      </c>
      <c r="Y424" s="12">
        <v>4.5059861904481302E-2</v>
      </c>
      <c r="Z424" s="12">
        <v>0.11479308140724399</v>
      </c>
      <c r="AA424" s="12">
        <v>0.25971628148431902</v>
      </c>
      <c r="AB424" s="10">
        <v>0.363605185350803</v>
      </c>
      <c r="AC424" s="10">
        <v>0.39067372303772602</v>
      </c>
      <c r="AD424" s="11">
        <v>0.60767257486863802</v>
      </c>
      <c r="AE424" s="11">
        <v>0.93180922079214901</v>
      </c>
      <c r="AF424" s="11">
        <v>0.53618271005335005</v>
      </c>
      <c r="AG424" s="12">
        <v>0.32162632809432201</v>
      </c>
      <c r="AH424" s="11">
        <v>0.75616859496441302</v>
      </c>
      <c r="AI424" s="12">
        <v>0.33880095307093</v>
      </c>
      <c r="AJ424" s="12">
        <v>0.302875711498934</v>
      </c>
      <c r="AK424" s="10">
        <v>0.37516510979505502</v>
      </c>
      <c r="AL424" s="11">
        <v>0.62332371247747098</v>
      </c>
      <c r="AM424" s="11">
        <v>0.57302981950688303</v>
      </c>
      <c r="AN424" s="11">
        <v>0.679240823894947</v>
      </c>
      <c r="AO424" s="12">
        <v>8.5401472095717704E-2</v>
      </c>
      <c r="AP424" s="10">
        <v>0.40237271887424497</v>
      </c>
      <c r="AQ424" s="11">
        <v>0.85125598912336098</v>
      </c>
      <c r="AR424" s="11">
        <v>0.92206550026015799</v>
      </c>
      <c r="AS424" s="11">
        <v>0.483443761116225</v>
      </c>
      <c r="AT424" s="12">
        <v>0.25768316564513299</v>
      </c>
      <c r="AU424" s="11">
        <v>0.89047480680439794</v>
      </c>
      <c r="AV424" s="10">
        <v>0.42465563716454602</v>
      </c>
      <c r="AW424" s="12">
        <v>0.19090698121580599</v>
      </c>
      <c r="AX424" s="11">
        <v>0.85242763689274403</v>
      </c>
      <c r="AY424" s="11">
        <v>0.54434910239510503</v>
      </c>
      <c r="AZ424" s="10">
        <v>0.32145579510120398</v>
      </c>
      <c r="BA424" s="11">
        <v>0.93442892850997805</v>
      </c>
      <c r="BB424" s="12">
        <v>0.185797026084453</v>
      </c>
      <c r="BC424" s="11">
        <v>0.55684051196567896</v>
      </c>
      <c r="BD424" s="12">
        <v>0.15583291648056299</v>
      </c>
      <c r="BE424" s="11">
        <v>0.50629229249440399</v>
      </c>
      <c r="BF424" s="12">
        <v>0.21499922010779901</v>
      </c>
      <c r="BG424" s="11">
        <v>0.61302023731189903</v>
      </c>
      <c r="BH424" s="11">
        <v>0.46593334549611398</v>
      </c>
      <c r="BI424" s="12">
        <v>7.22757882652246E-2</v>
      </c>
      <c r="BJ424" s="11">
        <v>0.41958095743575702</v>
      </c>
      <c r="BK424" s="12">
        <v>5.8252596055590501E-2</v>
      </c>
      <c r="BL424" s="11">
        <v>0.51422829206790299</v>
      </c>
      <c r="BM424" s="12">
        <v>8.6069039337051706E-2</v>
      </c>
      <c r="BN424" s="11">
        <v>0.662486618007325</v>
      </c>
      <c r="BO424" s="10">
        <v>0.39447032721852598</v>
      </c>
      <c r="BP424" s="12">
        <v>7.6085095286271498E-2</v>
      </c>
      <c r="BQ424" s="11">
        <v>0.60914330144852302</v>
      </c>
      <c r="BR424" s="12">
        <v>0.346513130576032</v>
      </c>
      <c r="BS424" s="12">
        <v>6.0485792390377803E-2</v>
      </c>
      <c r="BT424" s="11">
        <v>0.71425057121262703</v>
      </c>
      <c r="BU424" s="11">
        <v>0.447794481969014</v>
      </c>
      <c r="BV424" s="12">
        <v>9.1042210281477798E-2</v>
      </c>
      <c r="BW424" s="10">
        <v>0.37633100933647001</v>
      </c>
      <c r="BX424" s="10">
        <v>0.396271351390585</v>
      </c>
      <c r="BY424" s="11">
        <v>0.45459511863947899</v>
      </c>
      <c r="BZ424" s="12">
        <v>0.34467876618599902</v>
      </c>
      <c r="CA424" s="11">
        <v>0.44167299977274899</v>
      </c>
      <c r="CB424" s="10">
        <v>0.39683594944537398</v>
      </c>
      <c r="CC424" s="12">
        <v>0.31873274317595202</v>
      </c>
      <c r="CD424" s="12">
        <v>0.33267736284629401</v>
      </c>
      <c r="CE424" s="10">
        <v>0.36360947562252199</v>
      </c>
      <c r="CF424" s="11">
        <v>0.41776348916588002</v>
      </c>
      <c r="CG424" s="11">
        <v>0.44644664236791498</v>
      </c>
      <c r="CH424" s="10">
        <v>0.395350004743655</v>
      </c>
      <c r="CI424" s="12">
        <v>0.35187128695560799</v>
      </c>
      <c r="CJ424" s="12">
        <v>0.34487130983879399</v>
      </c>
      <c r="CK424" s="10">
        <v>0.37770906311287</v>
      </c>
      <c r="CL424" s="12">
        <v>0.350528250936397</v>
      </c>
      <c r="CM424" s="11">
        <v>0.40672627606525802</v>
      </c>
      <c r="CN424" s="10">
        <v>0.40299031791031897</v>
      </c>
      <c r="CO424" s="10">
        <v>0.39867510708273401</v>
      </c>
      <c r="CP424" s="12">
        <v>0.35962388508423498</v>
      </c>
      <c r="CQ424" s="10">
        <v>0.41493417463743498</v>
      </c>
      <c r="CR424" s="11">
        <v>0.449848319068687</v>
      </c>
      <c r="CS424" s="12">
        <v>0.33245484960223998</v>
      </c>
      <c r="CT424" s="11">
        <v>0.49055133730133899</v>
      </c>
      <c r="CU424" s="12">
        <v>0.31282741464077901</v>
      </c>
      <c r="CV424" s="10">
        <v>0.38614428062053002</v>
      </c>
      <c r="CW424" s="12">
        <v>0.18359070130232499</v>
      </c>
      <c r="CX424" s="11">
        <v>0.75680999731361998</v>
      </c>
      <c r="CY424" s="11">
        <v>0.89139868096291597</v>
      </c>
      <c r="CZ424" s="11">
        <v>0.58122193501998398</v>
      </c>
      <c r="DA424" s="12">
        <v>0.29771429607296501</v>
      </c>
      <c r="DB424" s="12">
        <v>0.32766828513429203</v>
      </c>
      <c r="DC424" s="12">
        <v>0.200577206624168</v>
      </c>
      <c r="DD424" s="12">
        <v>9.0946434118678907E-2</v>
      </c>
      <c r="DE424" s="12">
        <v>5.3995488145236498E-2</v>
      </c>
      <c r="DF424" s="12">
        <v>0.12529625755593299</v>
      </c>
      <c r="DG424" s="11">
        <v>0.69647357027849499</v>
      </c>
      <c r="DH424" s="11">
        <v>0.85543649706417402</v>
      </c>
      <c r="DI424" s="11">
        <v>0.56170910598701596</v>
      </c>
      <c r="DJ424" s="12">
        <v>0.20956172857771699</v>
      </c>
      <c r="DK424" s="12">
        <v>0.28775635144584999</v>
      </c>
      <c r="DL424" s="12">
        <v>0.15100245861981099</v>
      </c>
      <c r="DM424" s="12">
        <v>5.6931867452119103E-2</v>
      </c>
      <c r="DN424" s="12">
        <v>6.60977882194623E-2</v>
      </c>
      <c r="DO424" s="12">
        <v>0.244671324733507</v>
      </c>
      <c r="DP424" s="11">
        <v>0.822624678025487</v>
      </c>
      <c r="DQ424" s="11">
        <v>0.93730579514036605</v>
      </c>
      <c r="DR424" s="11">
        <v>0.60978230008519096</v>
      </c>
      <c r="DS424" s="10">
        <v>0.392678513900594</v>
      </c>
      <c r="DT424" s="10">
        <v>0.36680688272942602</v>
      </c>
      <c r="DU424" s="12">
        <v>0.25004117606214599</v>
      </c>
      <c r="DV424" s="12">
        <v>0.123235375615332</v>
      </c>
      <c r="DW424" s="12">
        <v>4.2211897142725802E-2</v>
      </c>
      <c r="DX424" s="12">
        <v>2.0026989139655699E-2</v>
      </c>
      <c r="DY424" s="12">
        <v>0.105482300928067</v>
      </c>
      <c r="DZ424" s="12">
        <v>0.30102516188617401</v>
      </c>
      <c r="EA424" s="11">
        <v>0.42346623289666402</v>
      </c>
      <c r="EB424" s="11">
        <v>0.84763823219044898</v>
      </c>
      <c r="EC424" s="11">
        <v>0.47356957250535198</v>
      </c>
      <c r="ED424" s="12">
        <v>3.0867125592910601E-2</v>
      </c>
      <c r="EE424" s="12">
        <v>8.9875842853198495E-2</v>
      </c>
      <c r="EF424" s="12">
        <v>0.23781542556009999</v>
      </c>
      <c r="EG424" s="10">
        <v>0.38706853384119799</v>
      </c>
      <c r="EH424" s="11">
        <v>0.82185006780497505</v>
      </c>
      <c r="EI424" s="10">
        <v>0.41419629474689701</v>
      </c>
      <c r="EJ424" s="12">
        <v>0</v>
      </c>
      <c r="EK424" s="12">
        <v>0.121690519434938</v>
      </c>
      <c r="EL424" s="10">
        <v>0.36083392584260299</v>
      </c>
      <c r="EM424" s="11">
        <v>0.47101256342604803</v>
      </c>
      <c r="EN424" s="11">
        <v>0.87554207661563399</v>
      </c>
      <c r="EO424" s="11">
        <v>0.53618271005335005</v>
      </c>
      <c r="EP424" s="12">
        <v>0.18359070130232499</v>
      </c>
      <c r="EQ424" s="11">
        <v>0.838553381451283</v>
      </c>
      <c r="ER424" s="11">
        <v>0.71191517349474998</v>
      </c>
      <c r="ES424" s="12">
        <v>0.324355941955492</v>
      </c>
      <c r="ET424" s="12">
        <v>0.25669384182407201</v>
      </c>
      <c r="EU424" s="12">
        <v>8.6171659160294095E-2</v>
      </c>
      <c r="EV424" s="12">
        <v>5.3995488145236498E-2</v>
      </c>
      <c r="EW424" s="12">
        <v>0.12529625755593299</v>
      </c>
      <c r="EX424" s="11">
        <v>0.79200792333909797</v>
      </c>
      <c r="EY424" s="11">
        <v>0.69868947371340495</v>
      </c>
      <c r="EZ424" s="12">
        <v>0.24815732268669499</v>
      </c>
      <c r="FA424" s="12">
        <v>0.21726557744236399</v>
      </c>
      <c r="FB424" s="12">
        <v>5.2233301038827902E-2</v>
      </c>
      <c r="FC424" s="12">
        <v>6.60977882194623E-2</v>
      </c>
      <c r="FD424" s="12">
        <v>0.244671324733507</v>
      </c>
      <c r="FE424" s="11">
        <v>0.89299219982689104</v>
      </c>
      <c r="FF424" s="11">
        <v>0.73013958787293198</v>
      </c>
      <c r="FG424" s="10">
        <v>0.40951903831777597</v>
      </c>
      <c r="FH424" s="12">
        <v>0.29562103718805099</v>
      </c>
      <c r="FI424" s="12">
        <v>0.119299245807352</v>
      </c>
      <c r="FJ424" s="12">
        <v>4.2211897142725802E-2</v>
      </c>
    </row>
    <row r="425" spans="1:166" x14ac:dyDescent="0.35">
      <c r="A425" s="13" t="s">
        <v>232</v>
      </c>
      <c r="B425" s="10">
        <v>0.29965862169305801</v>
      </c>
      <c r="C425" s="12">
        <v>0.26303454084844902</v>
      </c>
      <c r="D425" s="11">
        <v>0.33757137016528899</v>
      </c>
      <c r="E425" s="12">
        <v>4.0237415917652897E-2</v>
      </c>
      <c r="F425" s="12">
        <v>5.5468378797914997E-2</v>
      </c>
      <c r="G425" s="12">
        <v>0.14405299143754699</v>
      </c>
      <c r="H425" s="12">
        <v>0.23104010592417901</v>
      </c>
      <c r="I425" s="12">
        <v>0.23209738661068399</v>
      </c>
      <c r="J425" s="11">
        <v>0.40190347484564098</v>
      </c>
      <c r="K425" s="11">
        <v>0.75700541759835305</v>
      </c>
      <c r="L425" s="11">
        <v>0.421973826423722</v>
      </c>
      <c r="M425" s="12">
        <v>0.20296343334747899</v>
      </c>
      <c r="N425" s="11">
        <v>0.60760249199057403</v>
      </c>
      <c r="O425" s="12">
        <v>4.88945983779722E-2</v>
      </c>
      <c r="P425" s="12">
        <v>3.9596454085894399E-2</v>
      </c>
      <c r="Q425" s="12">
        <v>8.8241291322749701E-2</v>
      </c>
      <c r="R425" s="12">
        <v>0.21064432632754401</v>
      </c>
      <c r="S425" s="12">
        <v>0.174270905627124</v>
      </c>
      <c r="T425" s="11">
        <v>0.36366223066159598</v>
      </c>
      <c r="U425" s="11">
        <v>0.69831230140997802</v>
      </c>
      <c r="V425" s="11">
        <v>0.36351932005843302</v>
      </c>
      <c r="W425" s="12">
        <v>0.17208321736169799</v>
      </c>
      <c r="X425" s="11">
        <v>0.54818890900803796</v>
      </c>
      <c r="Y425" s="12">
        <v>3.1973954063561502E-2</v>
      </c>
      <c r="Z425" s="12">
        <v>7.0536278075397404E-2</v>
      </c>
      <c r="AA425" s="12">
        <v>0.20127456986141001</v>
      </c>
      <c r="AB425" s="10">
        <v>0.25186964233112102</v>
      </c>
      <c r="AC425" s="10">
        <v>0.29497839240599799</v>
      </c>
      <c r="AD425" s="11">
        <v>0.45125427530689899</v>
      </c>
      <c r="AE425" s="11">
        <v>0.82588445245990605</v>
      </c>
      <c r="AF425" s="11">
        <v>0.49009798584610398</v>
      </c>
      <c r="AG425" s="12">
        <v>0.235577342626103</v>
      </c>
      <c r="AH425" s="11">
        <v>0.67681015248340404</v>
      </c>
      <c r="AI425" s="12">
        <v>0.24916805608342099</v>
      </c>
      <c r="AJ425" s="12">
        <v>0.21392798775562999</v>
      </c>
      <c r="AK425" s="10">
        <v>0.28489170730622498</v>
      </c>
      <c r="AL425" s="11">
        <v>0.56426992523087005</v>
      </c>
      <c r="AM425" s="11">
        <v>0.514899906475483</v>
      </c>
      <c r="AN425" s="11">
        <v>0.62637660892434899</v>
      </c>
      <c r="AO425" s="12">
        <v>6.1344318702798599E-2</v>
      </c>
      <c r="AP425" s="10">
        <v>0.325328697466924</v>
      </c>
      <c r="AQ425" s="11">
        <v>0.804383552981498</v>
      </c>
      <c r="AR425" s="11">
        <v>0.84483032929917201</v>
      </c>
      <c r="AS425" s="11">
        <v>0.43286305063998198</v>
      </c>
      <c r="AT425" s="12">
        <v>0.204826342092293</v>
      </c>
      <c r="AU425" s="11">
        <v>0.82678555407883703</v>
      </c>
      <c r="AV425" s="11">
        <v>0.37528048469306202</v>
      </c>
      <c r="AW425" s="12">
        <v>0.15354002979091899</v>
      </c>
      <c r="AX425" s="11">
        <v>0.77911641153447697</v>
      </c>
      <c r="AY425" s="11">
        <v>0.49907578808351299</v>
      </c>
      <c r="AZ425" s="10">
        <v>0.26251324224007799</v>
      </c>
      <c r="BA425" s="11">
        <v>0.88590005292102703</v>
      </c>
      <c r="BB425" s="12">
        <v>0.12999751810757601</v>
      </c>
      <c r="BC425" s="11">
        <v>0.446983168630748</v>
      </c>
      <c r="BD425" s="12">
        <v>0.10686576306704</v>
      </c>
      <c r="BE425" s="11">
        <v>0.39323292835651902</v>
      </c>
      <c r="BF425" s="12">
        <v>0.15295723509779399</v>
      </c>
      <c r="BG425" s="11">
        <v>0.50780672631358603</v>
      </c>
      <c r="BH425" s="11">
        <v>0.36537944010289503</v>
      </c>
      <c r="BI425" s="12">
        <v>4.8100066419127702E-2</v>
      </c>
      <c r="BJ425" s="11">
        <v>0.31859656640745099</v>
      </c>
      <c r="BK425" s="12">
        <v>4.2168287860099199E-2</v>
      </c>
      <c r="BL425" s="11">
        <v>0.41534743730231699</v>
      </c>
      <c r="BM425" s="12">
        <v>5.3991864873117502E-2</v>
      </c>
      <c r="BN425" s="11">
        <v>0.56664335420213197</v>
      </c>
      <c r="BO425" s="10">
        <v>0.29443786606315397</v>
      </c>
      <c r="BP425" s="12">
        <v>4.7746840172290098E-2</v>
      </c>
      <c r="BQ425" s="11">
        <v>0.52304039970252503</v>
      </c>
      <c r="BR425" s="12">
        <v>0.24617242458056901</v>
      </c>
      <c r="BS425" s="12">
        <v>4.0058178366971897E-2</v>
      </c>
      <c r="BT425" s="11">
        <v>0.61190285681349399</v>
      </c>
      <c r="BU425" s="11">
        <v>0.34911722161201297</v>
      </c>
      <c r="BV425" s="12">
        <v>5.51535031354514E-2</v>
      </c>
      <c r="BW425" s="10">
        <v>0.27907369785090502</v>
      </c>
      <c r="BX425" s="10">
        <v>0.29964662466535102</v>
      </c>
      <c r="BY425" s="11">
        <v>0.36345033532099302</v>
      </c>
      <c r="BZ425" s="12">
        <v>0.243287206557771</v>
      </c>
      <c r="CA425" s="11">
        <v>0.37872153194164099</v>
      </c>
      <c r="CB425" s="10">
        <v>0.30943294487808998</v>
      </c>
      <c r="CC425" s="12">
        <v>0.221377020479955</v>
      </c>
      <c r="CD425" s="12">
        <v>0.222949783471001</v>
      </c>
      <c r="CE425" s="12">
        <v>0.27401484557849898</v>
      </c>
      <c r="CF425" s="11">
        <v>0.34725166953333397</v>
      </c>
      <c r="CG425" s="10">
        <v>0.309707961933611</v>
      </c>
      <c r="CH425" s="10">
        <v>0.286394324443006</v>
      </c>
      <c r="CI425" s="12">
        <v>0.270387707909437</v>
      </c>
      <c r="CJ425" s="10">
        <v>0.276368937610869</v>
      </c>
      <c r="CK425" s="10">
        <v>0.29265353298345598</v>
      </c>
      <c r="CL425" s="12">
        <v>0.26437573262021602</v>
      </c>
      <c r="CM425" s="11">
        <v>0.32284184927208798</v>
      </c>
      <c r="CN425" s="10">
        <v>0.31915484629568802</v>
      </c>
      <c r="CO425" s="10">
        <v>0.31168615163983998</v>
      </c>
      <c r="CP425" s="12">
        <v>0.27245660932422999</v>
      </c>
      <c r="CQ425" s="11">
        <v>0.34881572524415499</v>
      </c>
      <c r="CR425" s="11">
        <v>0.34540274387727399</v>
      </c>
      <c r="CS425" s="12">
        <v>0.25137016200714501</v>
      </c>
      <c r="CT425" s="11">
        <v>0.40746782105361201</v>
      </c>
      <c r="CU425" s="12">
        <v>0.22689027874683201</v>
      </c>
      <c r="CV425" s="10">
        <v>0.28603125439689397</v>
      </c>
      <c r="CW425" s="12">
        <v>0.130199981875149</v>
      </c>
      <c r="CX425" s="11">
        <v>0.70696751349831699</v>
      </c>
      <c r="CY425" s="11">
        <v>0.76013916989706498</v>
      </c>
      <c r="CZ425" s="11">
        <v>0.40308583672700199</v>
      </c>
      <c r="DA425" s="12">
        <v>0.2336227413227</v>
      </c>
      <c r="DB425" s="12">
        <v>0.231385794294694</v>
      </c>
      <c r="DC425" s="12">
        <v>0.14238171215475301</v>
      </c>
      <c r="DD425" s="12">
        <v>5.6232545017261902E-2</v>
      </c>
      <c r="DE425" s="12">
        <v>4.0022897403348801E-2</v>
      </c>
      <c r="DF425" s="12">
        <v>8.7568059690381103E-2</v>
      </c>
      <c r="DG425" s="11">
        <v>0.63314465729823299</v>
      </c>
      <c r="DH425" s="11">
        <v>0.69831230140997802</v>
      </c>
      <c r="DI425" s="11">
        <v>0.365394213396114</v>
      </c>
      <c r="DJ425" s="12">
        <v>0.17433822043412001</v>
      </c>
      <c r="DK425" s="12">
        <v>0.20944137259318699</v>
      </c>
      <c r="DL425" s="12">
        <v>8.8404289056893598E-2</v>
      </c>
      <c r="DM425" s="12">
        <v>4.0035692103338898E-2</v>
      </c>
      <c r="DN425" s="12">
        <v>4.8144673328848302E-2</v>
      </c>
      <c r="DO425" s="12">
        <v>0.18040922173592699</v>
      </c>
      <c r="DP425" s="11">
        <v>0.79440122584905704</v>
      </c>
      <c r="DQ425" s="11">
        <v>0.83441552554443899</v>
      </c>
      <c r="DR425" s="11">
        <v>0.45087205589069201</v>
      </c>
      <c r="DS425" s="10">
        <v>0.29761933443032701</v>
      </c>
      <c r="DT425" s="10">
        <v>0.254087461014945</v>
      </c>
      <c r="DU425" s="12">
        <v>0.19623851857197799</v>
      </c>
      <c r="DV425" s="12">
        <v>7.1690717087391498E-2</v>
      </c>
      <c r="DW425" s="12">
        <v>3.2115005090883199E-2</v>
      </c>
      <c r="DX425" s="12">
        <v>2.0026989139655699E-2</v>
      </c>
      <c r="DY425" s="12">
        <v>6.7036013695366395E-2</v>
      </c>
      <c r="DZ425" s="12">
        <v>0.215568309063081</v>
      </c>
      <c r="EA425" s="10">
        <v>0.301381783837954</v>
      </c>
      <c r="EB425" s="11">
        <v>0.71642344404639802</v>
      </c>
      <c r="EC425" s="11">
        <v>0.421973826423722</v>
      </c>
      <c r="ED425" s="12">
        <v>3.0867125592910601E-2</v>
      </c>
      <c r="EE425" s="12">
        <v>5.6946325106367102E-2</v>
      </c>
      <c r="EF425" s="12">
        <v>0.16579273527383301</v>
      </c>
      <c r="EG425" s="10">
        <v>0.26364028300383202</v>
      </c>
      <c r="EH425" s="11">
        <v>0.67511437011532804</v>
      </c>
      <c r="EI425" s="11">
        <v>0.36351932005843302</v>
      </c>
      <c r="EJ425" s="12">
        <v>0</v>
      </c>
      <c r="EK425" s="12">
        <v>7.7510935467855105E-2</v>
      </c>
      <c r="EL425" s="10">
        <v>0.26358429728785099</v>
      </c>
      <c r="EM425" s="11">
        <v>0.350606716110199</v>
      </c>
      <c r="EN425" s="11">
        <v>0.75888000909990305</v>
      </c>
      <c r="EO425" s="11">
        <v>0.49009798584610398</v>
      </c>
      <c r="EP425" s="12">
        <v>0.130199981875149</v>
      </c>
      <c r="EQ425" s="11">
        <v>0.77672777543925897</v>
      </c>
      <c r="ER425" s="11">
        <v>0.52468647187123996</v>
      </c>
      <c r="ES425" s="12">
        <v>0.25067090238633899</v>
      </c>
      <c r="ET425" s="12">
        <v>0.180030345867668</v>
      </c>
      <c r="EU425" s="12">
        <v>5.4239970966876001E-2</v>
      </c>
      <c r="EV425" s="12">
        <v>4.0022897403348801E-2</v>
      </c>
      <c r="EW425" s="12">
        <v>8.7568059690381103E-2</v>
      </c>
      <c r="EX425" s="11">
        <v>0.72389991332860304</v>
      </c>
      <c r="EY425" s="11">
        <v>0.47864777357777799</v>
      </c>
      <c r="EZ425" s="12">
        <v>0.20337161523823799</v>
      </c>
      <c r="FA425" s="12">
        <v>0.13634720190829899</v>
      </c>
      <c r="FB425" s="12">
        <v>3.7582851771489602E-2</v>
      </c>
      <c r="FC425" s="12">
        <v>4.8144673328848302E-2</v>
      </c>
      <c r="FD425" s="12">
        <v>0.18040922173592699</v>
      </c>
      <c r="FE425" s="11">
        <v>0.84573425555220305</v>
      </c>
      <c r="FF425" s="11">
        <v>0.57414411872038595</v>
      </c>
      <c r="FG425" s="10">
        <v>0.30381530859172101</v>
      </c>
      <c r="FH425" s="12">
        <v>0.22445150819165499</v>
      </c>
      <c r="FI425" s="12">
        <v>7.0567786857827094E-2</v>
      </c>
      <c r="FJ425" s="12">
        <v>3.2115005090883199E-2</v>
      </c>
    </row>
    <row r="426" spans="1:166" x14ac:dyDescent="0.35">
      <c r="A426" s="13" t="s">
        <v>233</v>
      </c>
      <c r="B426" s="10">
        <v>0.241757138965465</v>
      </c>
      <c r="C426" s="12">
        <v>0.209451818478436</v>
      </c>
      <c r="D426" s="11">
        <v>0.27699734441879997</v>
      </c>
      <c r="E426" s="12">
        <v>2.391790614781E-2</v>
      </c>
      <c r="F426" s="12">
        <v>3.8721350262332997E-2</v>
      </c>
      <c r="G426" s="12">
        <v>0.10553194569857299</v>
      </c>
      <c r="H426" s="12">
        <v>0.162721469890031</v>
      </c>
      <c r="I426" s="12">
        <v>0.170008557020705</v>
      </c>
      <c r="J426" s="11">
        <v>0.31666901908297101</v>
      </c>
      <c r="K426" s="11">
        <v>0.65655472551866401</v>
      </c>
      <c r="L426" s="11">
        <v>0.37500540518943898</v>
      </c>
      <c r="M426" s="12">
        <v>0.15093364143763499</v>
      </c>
      <c r="N426" s="11">
        <v>0.53100151421524899</v>
      </c>
      <c r="O426" s="12">
        <v>2.6328918936300402E-2</v>
      </c>
      <c r="P426" s="12">
        <v>1.63384411126145E-2</v>
      </c>
      <c r="Q426" s="12">
        <v>6.3277649241998801E-2</v>
      </c>
      <c r="R426" s="12">
        <v>0.15751845091001901</v>
      </c>
      <c r="S426" s="12">
        <v>0.124445325516778</v>
      </c>
      <c r="T426" s="10">
        <v>0.28670801373746102</v>
      </c>
      <c r="U426" s="11">
        <v>0.59013167560684898</v>
      </c>
      <c r="V426" s="11">
        <v>0.31684128931134198</v>
      </c>
      <c r="W426" s="12">
        <v>0.12711856529431301</v>
      </c>
      <c r="X426" s="11">
        <v>0.46758645456938103</v>
      </c>
      <c r="Y426" s="12">
        <v>2.1616543978450999E-2</v>
      </c>
      <c r="Z426" s="12">
        <v>5.9720799607808399E-2</v>
      </c>
      <c r="AA426" s="12">
        <v>0.14885364228659601</v>
      </c>
      <c r="AB426" s="12">
        <v>0.16823753060441801</v>
      </c>
      <c r="AC426" s="10">
        <v>0.21950356396089801</v>
      </c>
      <c r="AD426" s="11">
        <v>0.355366090742465</v>
      </c>
      <c r="AE426" s="11">
        <v>0.746255812090728</v>
      </c>
      <c r="AF426" s="11">
        <v>0.44550487682837703</v>
      </c>
      <c r="AG426" s="12">
        <v>0.176055729341453</v>
      </c>
      <c r="AH426" s="11">
        <v>0.61273573430546602</v>
      </c>
      <c r="AI426" s="12">
        <v>0.18957831486697399</v>
      </c>
      <c r="AJ426" s="12">
        <v>0.161502277327948</v>
      </c>
      <c r="AK426" s="12">
        <v>0.21989905315271799</v>
      </c>
      <c r="AL426" s="11">
        <v>0.51521627920406698</v>
      </c>
      <c r="AM426" s="11">
        <v>0.455382920396527</v>
      </c>
      <c r="AN426" s="11">
        <v>0.59002678968977695</v>
      </c>
      <c r="AO426" s="12">
        <v>3.6153838462696902E-2</v>
      </c>
      <c r="AP426" s="10">
        <v>0.25061763702311401</v>
      </c>
      <c r="AQ426" s="11">
        <v>0.76821496979094295</v>
      </c>
      <c r="AR426" s="11">
        <v>0.78920689953088596</v>
      </c>
      <c r="AS426" s="11">
        <v>0.38681863232264801</v>
      </c>
      <c r="AT426" s="12">
        <v>0.15272020464431299</v>
      </c>
      <c r="AU426" s="11">
        <v>0.77984163762167402</v>
      </c>
      <c r="AV426" s="11">
        <v>0.32980154875865503</v>
      </c>
      <c r="AW426" s="12">
        <v>0.115751504607452</v>
      </c>
      <c r="AX426" s="11">
        <v>0.70371216633093303</v>
      </c>
      <c r="AY426" s="11">
        <v>0.45526782621719802</v>
      </c>
      <c r="AZ426" s="10">
        <v>0.19930677872539301</v>
      </c>
      <c r="BA426" s="11">
        <v>0.86870558004979603</v>
      </c>
      <c r="BB426" s="12">
        <v>9.1794169990851701E-2</v>
      </c>
      <c r="BC426" s="11">
        <v>0.37197688877679802</v>
      </c>
      <c r="BD426" s="12">
        <v>7.4278815368104698E-2</v>
      </c>
      <c r="BE426" s="11">
        <v>0.32214596445057597</v>
      </c>
      <c r="BF426" s="12">
        <v>0.10916570630151901</v>
      </c>
      <c r="BG426" s="11">
        <v>0.43175731811962897</v>
      </c>
      <c r="BH426" s="11">
        <v>0.296403470413096</v>
      </c>
      <c r="BI426" s="12">
        <v>3.2588225330500299E-2</v>
      </c>
      <c r="BJ426" s="10">
        <v>0.25686362676910601</v>
      </c>
      <c r="BK426" s="12">
        <v>2.0983735480957999E-2</v>
      </c>
      <c r="BL426" s="11">
        <v>0.34092420422466402</v>
      </c>
      <c r="BM426" s="12">
        <v>4.3913467257847102E-2</v>
      </c>
      <c r="BN426" s="11">
        <v>0.48741317909802601</v>
      </c>
      <c r="BO426" s="12">
        <v>0.225144397630059</v>
      </c>
      <c r="BP426" s="12">
        <v>3.2545075379234602E-2</v>
      </c>
      <c r="BQ426" s="11">
        <v>0.43333390139793998</v>
      </c>
      <c r="BR426" s="12">
        <v>0.19020619381246101</v>
      </c>
      <c r="BS426" s="12">
        <v>2.0478347863848501E-2</v>
      </c>
      <c r="BT426" s="11">
        <v>0.55050409287928104</v>
      </c>
      <c r="BU426" s="10">
        <v>0.26476837072361997</v>
      </c>
      <c r="BV426" s="12">
        <v>4.4026383275618697E-2</v>
      </c>
      <c r="BW426" s="12">
        <v>0.20925744756664999</v>
      </c>
      <c r="BX426" s="10">
        <v>0.237461738880687</v>
      </c>
      <c r="BY426" s="11">
        <v>0.30216537489940998</v>
      </c>
      <c r="BZ426" s="12">
        <v>0.17604621891337</v>
      </c>
      <c r="CA426" s="11">
        <v>0.31924953328828698</v>
      </c>
      <c r="CB426" s="10">
        <v>0.25438645116054598</v>
      </c>
      <c r="CC426" s="12">
        <v>0.157046361947001</v>
      </c>
      <c r="CD426" s="12">
        <v>0.18164432419902901</v>
      </c>
      <c r="CE426" s="12">
        <v>0.209071651840605</v>
      </c>
      <c r="CF426" s="11">
        <v>0.28229005976631999</v>
      </c>
      <c r="CG426" s="10">
        <v>0.23011542622183401</v>
      </c>
      <c r="CH426" s="10">
        <v>0.22309152553901301</v>
      </c>
      <c r="CI426" s="12">
        <v>0.218204220441126</v>
      </c>
      <c r="CJ426" s="10">
        <v>0.23775451054984101</v>
      </c>
      <c r="CK426" s="10">
        <v>0.23501916753129601</v>
      </c>
      <c r="CL426" s="12">
        <v>0.216656824670966</v>
      </c>
      <c r="CM426" s="10">
        <v>0.25462211425796399</v>
      </c>
      <c r="CN426" s="10">
        <v>0.26050993566689901</v>
      </c>
      <c r="CO426" s="10">
        <v>0.244812391628</v>
      </c>
      <c r="CP426" s="10">
        <v>0.230737389419129</v>
      </c>
      <c r="CQ426" s="10">
        <v>0.26942338506603097</v>
      </c>
      <c r="CR426" s="11">
        <v>0.284997599133541</v>
      </c>
      <c r="CS426" s="12">
        <v>0.19220538230814799</v>
      </c>
      <c r="CT426" s="11">
        <v>0.33231998193252399</v>
      </c>
      <c r="CU426" s="12">
        <v>0.18061950634620699</v>
      </c>
      <c r="CV426" s="10">
        <v>0.24185689908164801</v>
      </c>
      <c r="CW426" s="12">
        <v>8.4783658164703193E-2</v>
      </c>
      <c r="CX426" s="11">
        <v>0.65848306194026496</v>
      </c>
      <c r="CY426" s="11">
        <v>0.65843973567738201</v>
      </c>
      <c r="CZ426" s="11">
        <v>0.32049575148272702</v>
      </c>
      <c r="DA426" s="12">
        <v>0.16949583040612601</v>
      </c>
      <c r="DB426" s="12">
        <v>0.16296493809460599</v>
      </c>
      <c r="DC426" s="12">
        <v>0.10430758129795301</v>
      </c>
      <c r="DD426" s="12">
        <v>3.9254799201696701E-2</v>
      </c>
      <c r="DE426" s="12">
        <v>2.3790392151817E-2</v>
      </c>
      <c r="DF426" s="12">
        <v>5.5914300286812102E-2</v>
      </c>
      <c r="DG426" s="11">
        <v>0.57178677249873999</v>
      </c>
      <c r="DH426" s="11">
        <v>0.59013167560684898</v>
      </c>
      <c r="DI426" s="10">
        <v>0.28807349326151699</v>
      </c>
      <c r="DJ426" s="12">
        <v>0.12449339443016701</v>
      </c>
      <c r="DK426" s="12">
        <v>0.15661888996738199</v>
      </c>
      <c r="DL426" s="12">
        <v>6.3394534583246495E-2</v>
      </c>
      <c r="DM426" s="12">
        <v>1.65196811920134E-2</v>
      </c>
      <c r="DN426" s="12">
        <v>2.59250969092935E-2</v>
      </c>
      <c r="DO426" s="12">
        <v>0.118687776433424</v>
      </c>
      <c r="DP426" s="11">
        <v>0.76663858932939999</v>
      </c>
      <c r="DQ426" s="11">
        <v>0.75267038504890904</v>
      </c>
      <c r="DR426" s="11">
        <v>0.361139094044513</v>
      </c>
      <c r="DS426" s="10">
        <v>0.21804437628437801</v>
      </c>
      <c r="DT426" s="12">
        <v>0.16971893318728401</v>
      </c>
      <c r="DU426" s="12">
        <v>0.14512920468034299</v>
      </c>
      <c r="DV426" s="12">
        <v>6.0698226015550499E-2</v>
      </c>
      <c r="DW426" s="12">
        <v>2.1711903962056502E-2</v>
      </c>
      <c r="DX426" s="12">
        <v>4.6087936480251196E-3</v>
      </c>
      <c r="DY426" s="12">
        <v>4.9341227875002898E-2</v>
      </c>
      <c r="DZ426" s="12">
        <v>0.15226941504446401</v>
      </c>
      <c r="EA426" s="10">
        <v>0.22632774924747501</v>
      </c>
      <c r="EB426" s="11">
        <v>0.621030524052682</v>
      </c>
      <c r="EC426" s="11">
        <v>0.37500540518943898</v>
      </c>
      <c r="ED426" s="12">
        <v>4.2039076674529998E-3</v>
      </c>
      <c r="EE426" s="12">
        <v>3.4996508196751798E-2</v>
      </c>
      <c r="EF426" s="12">
        <v>0.12317124365925999</v>
      </c>
      <c r="EG426" s="12">
        <v>0.200711007642664</v>
      </c>
      <c r="EH426" s="11">
        <v>0.56699081335753998</v>
      </c>
      <c r="EI426" s="11">
        <v>0.31684128931134198</v>
      </c>
      <c r="EJ426" s="12">
        <v>0</v>
      </c>
      <c r="EK426" s="12">
        <v>6.4082574451987506E-2</v>
      </c>
      <c r="EL426" s="12">
        <v>0.180370434857828</v>
      </c>
      <c r="EM426" s="10">
        <v>0.26002822596631298</v>
      </c>
      <c r="EN426" s="11">
        <v>0.68529999356456395</v>
      </c>
      <c r="EO426" s="11">
        <v>0.44550487682837703</v>
      </c>
      <c r="EP426" s="12">
        <v>8.4783658164703193E-2</v>
      </c>
      <c r="EQ426" s="11">
        <v>0.72589382259398805</v>
      </c>
      <c r="ER426" s="11">
        <v>0.41975927114263401</v>
      </c>
      <c r="ES426" s="12">
        <v>0.18463316770006999</v>
      </c>
      <c r="ET426" s="12">
        <v>0.12746487974371601</v>
      </c>
      <c r="EU426" s="12">
        <v>3.9275946713896399E-2</v>
      </c>
      <c r="EV426" s="12">
        <v>2.3790392151817E-2</v>
      </c>
      <c r="EW426" s="12">
        <v>5.5914300286812102E-2</v>
      </c>
      <c r="EX426" s="11">
        <v>0.65075554466649499</v>
      </c>
      <c r="EY426" s="11">
        <v>0.37488514246925297</v>
      </c>
      <c r="EZ426" s="12">
        <v>0.15616873512010701</v>
      </c>
      <c r="FA426" s="12">
        <v>9.7520100970531404E-2</v>
      </c>
      <c r="FB426" s="12">
        <v>1.7192430997866399E-2</v>
      </c>
      <c r="FC426" s="12">
        <v>2.59250969092935E-2</v>
      </c>
      <c r="FD426" s="12">
        <v>0.118687776433424</v>
      </c>
      <c r="FE426" s="11">
        <v>0.82186395913760801</v>
      </c>
      <c r="FF426" s="11">
        <v>0.47568382876712501</v>
      </c>
      <c r="FG426" s="10">
        <v>0.21680726465014</v>
      </c>
      <c r="FH426" s="12">
        <v>0.15792079394148401</v>
      </c>
      <c r="FI426" s="12">
        <v>6.0735414502234998E-2</v>
      </c>
      <c r="FJ426" s="12">
        <v>2.1711903962056502E-2</v>
      </c>
    </row>
    <row r="427" spans="1:166" x14ac:dyDescent="0.35">
      <c r="A427" s="13" t="s">
        <v>234</v>
      </c>
      <c r="B427" s="10">
        <v>0.61560834608645099</v>
      </c>
      <c r="C427" s="11">
        <v>0.65304596682719696</v>
      </c>
      <c r="D427" s="12">
        <v>0.57792620983135301</v>
      </c>
      <c r="E427" s="11">
        <v>0.94416312963007598</v>
      </c>
      <c r="F427" s="11">
        <v>0.91362930537633402</v>
      </c>
      <c r="G427" s="11">
        <v>0.79545957427470604</v>
      </c>
      <c r="H427" s="11">
        <v>0.67282124844275004</v>
      </c>
      <c r="I427" s="11">
        <v>0.70361718103267401</v>
      </c>
      <c r="J427" s="12">
        <v>0.42142616958954399</v>
      </c>
      <c r="K427" s="12">
        <v>0.110644330549589</v>
      </c>
      <c r="L427" s="12">
        <v>0.52643042749464897</v>
      </c>
      <c r="M427" s="11">
        <v>0.71594778983802498</v>
      </c>
      <c r="N427" s="12">
        <v>0.29605866444222201</v>
      </c>
      <c r="O427" s="11">
        <v>0.93287264020698302</v>
      </c>
      <c r="P427" s="11">
        <v>0.94369274122267399</v>
      </c>
      <c r="Q427" s="11">
        <v>0.84927595613661999</v>
      </c>
      <c r="R427" s="11">
        <v>0.71059088256397895</v>
      </c>
      <c r="S427" s="11">
        <v>0.79051918659554699</v>
      </c>
      <c r="T427" s="12">
        <v>0.44095341694772999</v>
      </c>
      <c r="U427" s="12">
        <v>0.14456350293582701</v>
      </c>
      <c r="V427" s="10">
        <v>0.58580370525310199</v>
      </c>
      <c r="W427" s="11">
        <v>0.75212204349712397</v>
      </c>
      <c r="X427" s="12">
        <v>0.34241853492777102</v>
      </c>
      <c r="Y427" s="11">
        <v>0.95494013809551903</v>
      </c>
      <c r="Z427" s="11">
        <v>0.88520691859275602</v>
      </c>
      <c r="AA427" s="11">
        <v>0.74028371851568098</v>
      </c>
      <c r="AB427" s="10">
        <v>0.63639481464919601</v>
      </c>
      <c r="AC427" s="10">
        <v>0.60932627696227304</v>
      </c>
      <c r="AD427" s="12">
        <v>0.39232742513136099</v>
      </c>
      <c r="AE427" s="12">
        <v>6.8190779207851701E-2</v>
      </c>
      <c r="AF427" s="12">
        <v>0.463817289946649</v>
      </c>
      <c r="AG427" s="11">
        <v>0.67837367190567799</v>
      </c>
      <c r="AH427" s="12">
        <v>0.24383140503558501</v>
      </c>
      <c r="AI427" s="11">
        <v>0.66119904692906795</v>
      </c>
      <c r="AJ427" s="11">
        <v>0.697124288501068</v>
      </c>
      <c r="AK427" s="10">
        <v>0.62483489020494498</v>
      </c>
      <c r="AL427" s="12">
        <v>0.37667628752253002</v>
      </c>
      <c r="AM427" s="12">
        <v>0.42697018049311802</v>
      </c>
      <c r="AN427" s="12">
        <v>0.320759176105052</v>
      </c>
      <c r="AO427" s="11">
        <v>0.91459852790428198</v>
      </c>
      <c r="AP427" s="10">
        <v>0.59762728112575403</v>
      </c>
      <c r="AQ427" s="12">
        <v>0.14874401087663899</v>
      </c>
      <c r="AR427" s="12">
        <v>7.7934499739842497E-2</v>
      </c>
      <c r="AS427" s="12">
        <v>0.516556238883776</v>
      </c>
      <c r="AT427" s="11">
        <v>0.74231683435486695</v>
      </c>
      <c r="AU427" s="12">
        <v>0.109525193195602</v>
      </c>
      <c r="AV427" s="10">
        <v>0.57534436283545298</v>
      </c>
      <c r="AW427" s="11">
        <v>0.80909301878419304</v>
      </c>
      <c r="AX427" s="12">
        <v>0.14757236310725599</v>
      </c>
      <c r="AY427" s="12">
        <v>0.45565089760489402</v>
      </c>
      <c r="AZ427" s="10">
        <v>0.67854420489879597</v>
      </c>
      <c r="BA427" s="12">
        <v>6.5571071490022004E-2</v>
      </c>
      <c r="BB427" s="11">
        <v>0.81420297391554897</v>
      </c>
      <c r="BC427" s="12">
        <v>0.44315948803431798</v>
      </c>
      <c r="BD427" s="11">
        <v>0.84416708351943803</v>
      </c>
      <c r="BE427" s="12">
        <v>0.493707707505597</v>
      </c>
      <c r="BF427" s="11">
        <v>0.78500077989220096</v>
      </c>
      <c r="BG427" s="12">
        <v>0.38697976268810402</v>
      </c>
      <c r="BH427" s="12">
        <v>0.53406665450388702</v>
      </c>
      <c r="BI427" s="11">
        <v>0.92772421173477504</v>
      </c>
      <c r="BJ427" s="12">
        <v>0.58041904256423804</v>
      </c>
      <c r="BK427" s="11">
        <v>0.94174740394440903</v>
      </c>
      <c r="BL427" s="12">
        <v>0.48577170793209501</v>
      </c>
      <c r="BM427" s="11">
        <v>0.91393096066294899</v>
      </c>
      <c r="BN427" s="12">
        <v>0.337513381992679</v>
      </c>
      <c r="BO427" s="10">
        <v>0.60552967278147696</v>
      </c>
      <c r="BP427" s="11">
        <v>0.92391490471372895</v>
      </c>
      <c r="BQ427" s="12">
        <v>0.39085669855147798</v>
      </c>
      <c r="BR427" s="11">
        <v>0.65348686942396805</v>
      </c>
      <c r="BS427" s="11">
        <v>0.93951420760962201</v>
      </c>
      <c r="BT427" s="12">
        <v>0.28574942878737097</v>
      </c>
      <c r="BU427" s="12">
        <v>0.55220551803098605</v>
      </c>
      <c r="BV427" s="11">
        <v>0.90895778971852204</v>
      </c>
      <c r="BW427" s="10">
        <v>0.62366899066352999</v>
      </c>
      <c r="BX427" s="10">
        <v>0.603728648609414</v>
      </c>
      <c r="BY427" s="12">
        <v>0.54540488136052001</v>
      </c>
      <c r="BZ427" s="11">
        <v>0.65532123381400198</v>
      </c>
      <c r="CA427" s="12">
        <v>0.55832700022725001</v>
      </c>
      <c r="CB427" s="10">
        <v>0.60316405055462596</v>
      </c>
      <c r="CC427" s="11">
        <v>0.68126725682404898</v>
      </c>
      <c r="CD427" s="11">
        <v>0.66732263715370699</v>
      </c>
      <c r="CE427" s="10">
        <v>0.63639052437747901</v>
      </c>
      <c r="CF427" s="12">
        <v>0.58223651083411798</v>
      </c>
      <c r="CG427" s="12">
        <v>0.55355335763208602</v>
      </c>
      <c r="CH427" s="10">
        <v>0.604649995256343</v>
      </c>
      <c r="CI427" s="11">
        <v>0.64812871304439401</v>
      </c>
      <c r="CJ427" s="11">
        <v>0.65512869016120701</v>
      </c>
      <c r="CK427" s="10">
        <v>0.622290936887127</v>
      </c>
      <c r="CL427" s="11">
        <v>0.64947174906360206</v>
      </c>
      <c r="CM427" s="12">
        <v>0.59327372393474098</v>
      </c>
      <c r="CN427" s="10">
        <v>0.59700968208968197</v>
      </c>
      <c r="CO427" s="10">
        <v>0.60132489291726499</v>
      </c>
      <c r="CP427" s="11">
        <v>0.64037611491576196</v>
      </c>
      <c r="CQ427" s="10">
        <v>0.58506582536256702</v>
      </c>
      <c r="CR427" s="12">
        <v>0.55015168093131195</v>
      </c>
      <c r="CS427" s="11">
        <v>0.66754515039775797</v>
      </c>
      <c r="CT427" s="12">
        <v>0.50944866269865696</v>
      </c>
      <c r="CU427" s="11">
        <v>0.68717258535921999</v>
      </c>
      <c r="CV427" s="10">
        <v>0.61385571937947003</v>
      </c>
      <c r="CW427" s="11">
        <v>0.81640929869767498</v>
      </c>
      <c r="CX427" s="12">
        <v>0.243190002686379</v>
      </c>
      <c r="CY427" s="12">
        <v>0.108601319037084</v>
      </c>
      <c r="CZ427" s="12">
        <v>0.41877806498001602</v>
      </c>
      <c r="DA427" s="11">
        <v>0.70228570392703704</v>
      </c>
      <c r="DB427" s="11">
        <v>0.67233171486570797</v>
      </c>
      <c r="DC427" s="11">
        <v>0.799422793375833</v>
      </c>
      <c r="DD427" s="11">
        <v>0.90905356588132202</v>
      </c>
      <c r="DE427" s="11">
        <v>0.94600451185476397</v>
      </c>
      <c r="DF427" s="11">
        <v>0.87470374244406701</v>
      </c>
      <c r="DG427" s="12">
        <v>0.30352642972150501</v>
      </c>
      <c r="DH427" s="12">
        <v>0.14456350293582701</v>
      </c>
      <c r="DI427" s="12">
        <v>0.43829089401298299</v>
      </c>
      <c r="DJ427" s="11">
        <v>0.79043827142228296</v>
      </c>
      <c r="DK427" s="11">
        <v>0.71224364855415001</v>
      </c>
      <c r="DL427" s="11">
        <v>0.84899754138018901</v>
      </c>
      <c r="DM427" s="11">
        <v>0.94306813254788102</v>
      </c>
      <c r="DN427" s="11">
        <v>0.93390221178053801</v>
      </c>
      <c r="DO427" s="11">
        <v>0.75532867526649305</v>
      </c>
      <c r="DP427" s="12">
        <v>0.177375321974512</v>
      </c>
      <c r="DQ427" s="12">
        <v>6.2694204859633895E-2</v>
      </c>
      <c r="DR427" s="12">
        <v>0.39021769991480898</v>
      </c>
      <c r="DS427" s="10">
        <v>0.60732148609940495</v>
      </c>
      <c r="DT427" s="10">
        <v>0.63319311727057304</v>
      </c>
      <c r="DU427" s="11">
        <v>0.74995882393785496</v>
      </c>
      <c r="DV427" s="11">
        <v>0.87676462438466796</v>
      </c>
      <c r="DW427" s="11">
        <v>0.957788102857274</v>
      </c>
      <c r="DX427" s="11">
        <v>0.97997301086034405</v>
      </c>
      <c r="DY427" s="11">
        <v>0.89451769907193301</v>
      </c>
      <c r="DZ427" s="11">
        <v>0.69897483811382599</v>
      </c>
      <c r="EA427" s="12">
        <v>0.57653376710333504</v>
      </c>
      <c r="EB427" s="12">
        <v>0.15236176780955199</v>
      </c>
      <c r="EC427" s="12">
        <v>0.52643042749464897</v>
      </c>
      <c r="ED427" s="11">
        <v>0.96913287440708895</v>
      </c>
      <c r="EE427" s="11">
        <v>0.91012415714680195</v>
      </c>
      <c r="EF427" s="11">
        <v>0.76218457443990095</v>
      </c>
      <c r="EG427" s="10">
        <v>0.61293146615880101</v>
      </c>
      <c r="EH427" s="12">
        <v>0.17814993219502501</v>
      </c>
      <c r="EI427" s="10">
        <v>0.58580370525310199</v>
      </c>
      <c r="EJ427" s="11">
        <v>0</v>
      </c>
      <c r="EK427" s="11">
        <v>0.87830948056506197</v>
      </c>
      <c r="EL427" s="10">
        <v>0.63916607415739601</v>
      </c>
      <c r="EM427" s="12">
        <v>0.52898743657395297</v>
      </c>
      <c r="EN427" s="12">
        <v>0.124457923384364</v>
      </c>
      <c r="EO427" s="12">
        <v>0.463817289946649</v>
      </c>
      <c r="EP427" s="11">
        <v>0.81640929869767498</v>
      </c>
      <c r="EQ427" s="12">
        <v>0.161446618548718</v>
      </c>
      <c r="ER427" s="12">
        <v>0.28808482650525102</v>
      </c>
      <c r="ES427" s="11">
        <v>0.675644058044507</v>
      </c>
      <c r="ET427" s="11">
        <v>0.74330615817592804</v>
      </c>
      <c r="EU427" s="11">
        <v>0.91382834083970599</v>
      </c>
      <c r="EV427" s="11">
        <v>0.94600451185476397</v>
      </c>
      <c r="EW427" s="11">
        <v>0.87470374244406701</v>
      </c>
      <c r="EX427" s="12">
        <v>0.207992076660901</v>
      </c>
      <c r="EY427" s="12">
        <v>0.30131052628659399</v>
      </c>
      <c r="EZ427" s="11">
        <v>0.75184267731330501</v>
      </c>
      <c r="FA427" s="11">
        <v>0.78273442255763603</v>
      </c>
      <c r="FB427" s="11">
        <v>0.94776669896117205</v>
      </c>
      <c r="FC427" s="11">
        <v>0.93390221178053801</v>
      </c>
      <c r="FD427" s="11">
        <v>0.75532867526649305</v>
      </c>
      <c r="FE427" s="12">
        <v>0.10700780017311</v>
      </c>
      <c r="FF427" s="12">
        <v>0.26986041212706802</v>
      </c>
      <c r="FG427" s="10">
        <v>0.59048096168222397</v>
      </c>
      <c r="FH427" s="11">
        <v>0.70437896281194901</v>
      </c>
      <c r="FI427" s="11">
        <v>0.88070075419264804</v>
      </c>
      <c r="FJ427" s="11">
        <v>0.957788102857274</v>
      </c>
    </row>
    <row r="429" spans="1:166" ht="28.5" customHeight="1" x14ac:dyDescent="0.35">
      <c r="A429" s="23" t="s">
        <v>238</v>
      </c>
      <c r="B429" s="23"/>
      <c r="C429" s="23"/>
      <c r="D429" s="23"/>
      <c r="E429" s="23"/>
      <c r="F429" s="23"/>
      <c r="G429" s="23"/>
      <c r="H429" s="23"/>
      <c r="I429" s="23"/>
      <c r="J429" s="23"/>
      <c r="K429" s="23"/>
      <c r="L429" s="23"/>
      <c r="M429" s="23"/>
      <c r="N429" s="23"/>
      <c r="O429" s="23"/>
      <c r="P429" s="23"/>
      <c r="Q429" s="23"/>
      <c r="R429" s="23"/>
      <c r="S429" s="23"/>
      <c r="T429" s="23"/>
      <c r="U429" s="23"/>
      <c r="V429" s="23"/>
      <c r="W429" s="23"/>
      <c r="X429" s="23"/>
      <c r="Y429" s="23"/>
      <c r="Z429" s="23"/>
      <c r="AA429" s="23"/>
      <c r="AB429" s="23"/>
      <c r="AC429" s="23"/>
      <c r="AD429" s="23"/>
      <c r="AE429" s="23"/>
      <c r="AF429" s="23"/>
      <c r="AG429" s="23"/>
      <c r="AH429" s="23"/>
      <c r="AI429" s="23"/>
      <c r="AJ429" s="23"/>
      <c r="AK429" s="23"/>
      <c r="AL429" s="23"/>
      <c r="AM429" s="23"/>
      <c r="AN429" s="23"/>
      <c r="AO429" s="23"/>
      <c r="AP429" s="23"/>
      <c r="AQ429" s="23"/>
      <c r="AR429" s="23"/>
      <c r="AS429" s="23"/>
      <c r="AT429" s="23"/>
      <c r="AU429" s="23"/>
      <c r="AV429" s="23"/>
      <c r="AW429" s="23"/>
      <c r="AX429" s="23"/>
      <c r="AY429" s="23"/>
      <c r="AZ429" s="23"/>
      <c r="BA429" s="23"/>
      <c r="BB429" s="23"/>
      <c r="BC429" s="23"/>
      <c r="BD429" s="23"/>
      <c r="BE429" s="23"/>
      <c r="BF429" s="23"/>
      <c r="BG429" s="23"/>
      <c r="BH429" s="23"/>
      <c r="BI429" s="23"/>
      <c r="BJ429" s="23"/>
      <c r="BK429" s="23"/>
      <c r="BL429" s="23"/>
      <c r="BM429" s="23"/>
      <c r="BN429" s="23"/>
      <c r="BO429" s="23"/>
      <c r="BP429" s="23"/>
      <c r="BQ429" s="23"/>
      <c r="BR429" s="23"/>
      <c r="BS429" s="23"/>
      <c r="BT429" s="23"/>
      <c r="BU429" s="23"/>
      <c r="BV429" s="23"/>
      <c r="BW429" s="23"/>
      <c r="BX429" s="23"/>
      <c r="BY429" s="23"/>
      <c r="BZ429" s="23"/>
      <c r="CA429" s="23"/>
      <c r="CB429" s="23"/>
      <c r="CC429" s="23"/>
      <c r="CD429" s="23"/>
      <c r="CE429" s="23"/>
      <c r="CF429" s="23"/>
      <c r="CG429" s="23"/>
      <c r="CH429" s="23"/>
      <c r="CI429" s="23"/>
      <c r="CJ429" s="23"/>
      <c r="CK429" s="23"/>
      <c r="CL429" s="23"/>
      <c r="CM429" s="23"/>
      <c r="CN429" s="23"/>
      <c r="CO429" s="23"/>
      <c r="CP429" s="23"/>
      <c r="CQ429" s="23"/>
      <c r="CR429" s="23"/>
      <c r="CS429" s="23"/>
      <c r="CT429" s="23"/>
      <c r="CU429" s="23"/>
      <c r="CV429" s="23"/>
      <c r="CW429" s="23"/>
      <c r="CX429" s="23"/>
      <c r="CY429" s="23"/>
      <c r="CZ429" s="23"/>
      <c r="DA429" s="23"/>
      <c r="DB429" s="23"/>
      <c r="DC429" s="23"/>
      <c r="DD429" s="23"/>
      <c r="DE429" s="23"/>
      <c r="DF429" s="23"/>
      <c r="DG429" s="23"/>
      <c r="DH429" s="23"/>
      <c r="DI429" s="23"/>
      <c r="DJ429" s="23"/>
      <c r="DK429" s="23"/>
      <c r="DL429" s="23"/>
      <c r="DM429" s="23"/>
      <c r="DN429" s="23"/>
      <c r="DO429" s="23"/>
      <c r="DP429" s="23"/>
      <c r="DQ429" s="23"/>
      <c r="DR429" s="23"/>
      <c r="DS429" s="23"/>
      <c r="DT429" s="23"/>
      <c r="DU429" s="23"/>
      <c r="DV429" s="23"/>
      <c r="DW429" s="23"/>
      <c r="DX429" s="23"/>
      <c r="DY429" s="23"/>
      <c r="DZ429" s="23"/>
      <c r="EA429" s="23"/>
      <c r="EB429" s="23"/>
      <c r="EC429" s="23"/>
      <c r="ED429" s="23"/>
      <c r="EE429" s="23"/>
      <c r="EF429" s="23"/>
      <c r="EG429" s="23"/>
      <c r="EH429" s="23"/>
      <c r="EI429" s="23"/>
      <c r="EJ429" s="23"/>
      <c r="EK429" s="23"/>
      <c r="EL429" s="23"/>
      <c r="EM429" s="23"/>
      <c r="EN429" s="23"/>
      <c r="EO429" s="23"/>
      <c r="EP429" s="23"/>
      <c r="EQ429" s="23"/>
      <c r="ER429" s="23"/>
      <c r="ES429" s="23"/>
      <c r="ET429" s="23"/>
      <c r="EU429" s="23"/>
      <c r="EV429" s="23"/>
      <c r="EW429" s="23"/>
      <c r="EX429" s="23"/>
      <c r="EY429" s="23"/>
      <c r="EZ429" s="23"/>
      <c r="FA429" s="23"/>
      <c r="FB429" s="23"/>
      <c r="FC429" s="23"/>
      <c r="FD429" s="23"/>
      <c r="FE429" s="23"/>
      <c r="FF429" s="23"/>
      <c r="FG429" s="23"/>
      <c r="FH429" s="23"/>
      <c r="FI429" s="23"/>
      <c r="FJ429" s="23"/>
    </row>
    <row r="430" spans="1:166" ht="42" x14ac:dyDescent="0.35">
      <c r="A430" s="24" t="s">
        <v>203</v>
      </c>
      <c r="B430" s="16" t="s">
        <v>264</v>
      </c>
      <c r="C430" s="22" t="s">
        <v>12</v>
      </c>
      <c r="D430" s="22"/>
      <c r="E430" s="22" t="s">
        <v>13</v>
      </c>
      <c r="F430" s="22"/>
      <c r="G430" s="22"/>
      <c r="H430" s="22"/>
      <c r="I430" s="22"/>
      <c r="J430" s="22"/>
      <c r="K430" s="22"/>
      <c r="L430" s="22"/>
      <c r="M430" s="22"/>
      <c r="N430" s="22"/>
      <c r="O430" s="22" t="s">
        <v>204</v>
      </c>
      <c r="P430" s="22"/>
      <c r="Q430" s="22"/>
      <c r="R430" s="22"/>
      <c r="S430" s="22"/>
      <c r="T430" s="22"/>
      <c r="U430" s="22"/>
      <c r="V430" s="22"/>
      <c r="W430" s="22"/>
      <c r="X430" s="22"/>
      <c r="Y430" s="22" t="s">
        <v>205</v>
      </c>
      <c r="Z430" s="22"/>
      <c r="AA430" s="22"/>
      <c r="AB430" s="22"/>
      <c r="AC430" s="22"/>
      <c r="AD430" s="22"/>
      <c r="AE430" s="22"/>
      <c r="AF430" s="22"/>
      <c r="AG430" s="22"/>
      <c r="AH430" s="22"/>
      <c r="AI430" s="22" t="s">
        <v>268</v>
      </c>
      <c r="AJ430" s="22"/>
      <c r="AK430" s="22"/>
      <c r="AL430" s="22" t="s">
        <v>14</v>
      </c>
      <c r="AM430" s="22"/>
      <c r="AN430" s="22"/>
      <c r="AO430" s="22" t="s">
        <v>218</v>
      </c>
      <c r="AP430" s="22"/>
      <c r="AQ430" s="22"/>
      <c r="AR430" s="22"/>
      <c r="AS430" s="22"/>
      <c r="AT430" s="22"/>
      <c r="AU430" s="22"/>
      <c r="AV430" s="22" t="s">
        <v>219</v>
      </c>
      <c r="AW430" s="22"/>
      <c r="AX430" s="22"/>
      <c r="AY430" s="22" t="s">
        <v>220</v>
      </c>
      <c r="AZ430" s="22"/>
      <c r="BA430" s="22"/>
      <c r="BB430" s="22" t="s">
        <v>206</v>
      </c>
      <c r="BC430" s="22"/>
      <c r="BD430" s="22" t="s">
        <v>207</v>
      </c>
      <c r="BE430" s="22"/>
      <c r="BF430" s="22" t="s">
        <v>208</v>
      </c>
      <c r="BG430" s="22"/>
      <c r="BH430" s="22" t="s">
        <v>15</v>
      </c>
      <c r="BI430" s="22"/>
      <c r="BJ430" s="22" t="s">
        <v>16</v>
      </c>
      <c r="BK430" s="22"/>
      <c r="BL430" s="22" t="s">
        <v>17</v>
      </c>
      <c r="BM430" s="22"/>
      <c r="BN430" s="22" t="s">
        <v>18</v>
      </c>
      <c r="BO430" s="22"/>
      <c r="BP430" s="22"/>
      <c r="BQ430" s="22" t="s">
        <v>221</v>
      </c>
      <c r="BR430" s="22"/>
      <c r="BS430" s="22"/>
      <c r="BT430" s="22" t="s">
        <v>222</v>
      </c>
      <c r="BU430" s="22"/>
      <c r="BV430" s="22"/>
      <c r="BW430" s="22" t="s">
        <v>19</v>
      </c>
      <c r="BX430" s="22"/>
      <c r="BY430" s="22" t="s">
        <v>20</v>
      </c>
      <c r="BZ430" s="22"/>
      <c r="CA430" s="22" t="s">
        <v>21</v>
      </c>
      <c r="CB430" s="22"/>
      <c r="CC430" s="22"/>
      <c r="CD430" s="22" t="s">
        <v>22</v>
      </c>
      <c r="CE430" s="22"/>
      <c r="CF430" s="22"/>
      <c r="CG430" s="22" t="s">
        <v>23</v>
      </c>
      <c r="CH430" s="22"/>
      <c r="CI430" s="22"/>
      <c r="CJ430" s="22"/>
      <c r="CK430" s="22" t="s">
        <v>25</v>
      </c>
      <c r="CL430" s="22"/>
      <c r="CM430" s="22"/>
      <c r="CN430" s="22"/>
      <c r="CO430" s="22" t="s">
        <v>26</v>
      </c>
      <c r="CP430" s="22"/>
      <c r="CQ430" s="22"/>
      <c r="CR430" s="22" t="s">
        <v>27</v>
      </c>
      <c r="CS430" s="22"/>
      <c r="CT430" s="22" t="s">
        <v>28</v>
      </c>
      <c r="CU430" s="22"/>
      <c r="CV430" s="16" t="s">
        <v>29</v>
      </c>
      <c r="CW430" s="22" t="s">
        <v>30</v>
      </c>
      <c r="CX430" s="22"/>
      <c r="CY430" s="22"/>
      <c r="CZ430" s="22"/>
      <c r="DA430" s="22"/>
      <c r="DB430" s="22"/>
      <c r="DC430" s="22"/>
      <c r="DD430" s="22"/>
      <c r="DE430" s="22"/>
      <c r="DF430" s="22" t="s">
        <v>31</v>
      </c>
      <c r="DG430" s="22"/>
      <c r="DH430" s="22"/>
      <c r="DI430" s="22"/>
      <c r="DJ430" s="22"/>
      <c r="DK430" s="22"/>
      <c r="DL430" s="22"/>
      <c r="DM430" s="22"/>
      <c r="DN430" s="22"/>
      <c r="DO430" s="22" t="s">
        <v>32</v>
      </c>
      <c r="DP430" s="22"/>
      <c r="DQ430" s="22"/>
      <c r="DR430" s="22"/>
      <c r="DS430" s="22"/>
      <c r="DT430" s="22"/>
      <c r="DU430" s="22"/>
      <c r="DV430" s="22"/>
      <c r="DW430" s="22"/>
      <c r="DX430" s="22" t="s">
        <v>33</v>
      </c>
      <c r="DY430" s="22"/>
      <c r="DZ430" s="22"/>
      <c r="EA430" s="22"/>
      <c r="EB430" s="22"/>
      <c r="EC430" s="22"/>
      <c r="ED430" s="22" t="s">
        <v>34</v>
      </c>
      <c r="EE430" s="22"/>
      <c r="EF430" s="22"/>
      <c r="EG430" s="22"/>
      <c r="EH430" s="22"/>
      <c r="EI430" s="22"/>
      <c r="EJ430" s="22" t="s">
        <v>35</v>
      </c>
      <c r="EK430" s="22"/>
      <c r="EL430" s="22"/>
      <c r="EM430" s="22"/>
      <c r="EN430" s="22"/>
      <c r="EO430" s="22"/>
      <c r="EP430" s="22" t="s">
        <v>36</v>
      </c>
      <c r="EQ430" s="22"/>
      <c r="ER430" s="22"/>
      <c r="ES430" s="22"/>
      <c r="ET430" s="22"/>
      <c r="EU430" s="22"/>
      <c r="EV430" s="22"/>
      <c r="EW430" s="22" t="s">
        <v>37</v>
      </c>
      <c r="EX430" s="22"/>
      <c r="EY430" s="22"/>
      <c r="EZ430" s="22"/>
      <c r="FA430" s="22"/>
      <c r="FB430" s="22"/>
      <c r="FC430" s="22"/>
      <c r="FD430" s="22" t="s">
        <v>38</v>
      </c>
      <c r="FE430" s="22"/>
      <c r="FF430" s="22"/>
      <c r="FG430" s="22"/>
      <c r="FH430" s="22"/>
      <c r="FI430" s="22"/>
      <c r="FJ430" s="22"/>
    </row>
    <row r="431" spans="1:166" ht="31.5" x14ac:dyDescent="0.35">
      <c r="A431" s="24"/>
      <c r="B431" s="16" t="s">
        <v>1</v>
      </c>
      <c r="C431" s="16" t="s">
        <v>39</v>
      </c>
      <c r="D431" s="16" t="s">
        <v>40</v>
      </c>
      <c r="E431" s="16" t="s">
        <v>41</v>
      </c>
      <c r="F431" s="16" t="s">
        <v>42</v>
      </c>
      <c r="G431" s="16" t="s">
        <v>43</v>
      </c>
      <c r="H431" s="16" t="s">
        <v>44</v>
      </c>
      <c r="I431" s="16" t="s">
        <v>45</v>
      </c>
      <c r="J431" s="16" t="s">
        <v>46</v>
      </c>
      <c r="K431" s="16" t="s">
        <v>47</v>
      </c>
      <c r="L431" s="16" t="s">
        <v>48</v>
      </c>
      <c r="M431" s="16" t="s">
        <v>49</v>
      </c>
      <c r="N431" s="16" t="s">
        <v>209</v>
      </c>
      <c r="O431" s="16" t="s">
        <v>41</v>
      </c>
      <c r="P431" s="16" t="s">
        <v>42</v>
      </c>
      <c r="Q431" s="16" t="s">
        <v>43</v>
      </c>
      <c r="R431" s="16" t="s">
        <v>44</v>
      </c>
      <c r="S431" s="16" t="s">
        <v>45</v>
      </c>
      <c r="T431" s="16" t="s">
        <v>46</v>
      </c>
      <c r="U431" s="16" t="s">
        <v>47</v>
      </c>
      <c r="V431" s="16" t="s">
        <v>48</v>
      </c>
      <c r="W431" s="16" t="s">
        <v>49</v>
      </c>
      <c r="X431" s="16" t="s">
        <v>209</v>
      </c>
      <c r="Y431" s="16" t="s">
        <v>41</v>
      </c>
      <c r="Z431" s="16" t="s">
        <v>42</v>
      </c>
      <c r="AA431" s="16" t="s">
        <v>43</v>
      </c>
      <c r="AB431" s="16" t="s">
        <v>44</v>
      </c>
      <c r="AC431" s="16" t="s">
        <v>45</v>
      </c>
      <c r="AD431" s="16" t="s">
        <v>46</v>
      </c>
      <c r="AE431" s="16" t="s">
        <v>47</v>
      </c>
      <c r="AF431" s="16" t="s">
        <v>48</v>
      </c>
      <c r="AG431" s="16" t="s">
        <v>49</v>
      </c>
      <c r="AH431" s="16" t="s">
        <v>209</v>
      </c>
      <c r="AI431" s="16" t="s">
        <v>269</v>
      </c>
      <c r="AJ431" s="16" t="s">
        <v>270</v>
      </c>
      <c r="AK431" s="16" t="s">
        <v>271</v>
      </c>
      <c r="AL431" s="16" t="s">
        <v>50</v>
      </c>
      <c r="AM431" s="16" t="s">
        <v>210</v>
      </c>
      <c r="AN431" s="16" t="s">
        <v>211</v>
      </c>
      <c r="AO431" s="16" t="s">
        <v>223</v>
      </c>
      <c r="AP431" s="16" t="s">
        <v>224</v>
      </c>
      <c r="AQ431" s="16" t="s">
        <v>225</v>
      </c>
      <c r="AR431" s="16" t="s">
        <v>226</v>
      </c>
      <c r="AS431" s="16" t="s">
        <v>52</v>
      </c>
      <c r="AT431" s="16" t="s">
        <v>227</v>
      </c>
      <c r="AU431" s="16" t="s">
        <v>228</v>
      </c>
      <c r="AV431" s="16" t="s">
        <v>52</v>
      </c>
      <c r="AW431" s="16" t="s">
        <v>227</v>
      </c>
      <c r="AX431" s="16" t="s">
        <v>228</v>
      </c>
      <c r="AY431" s="16" t="s">
        <v>52</v>
      </c>
      <c r="AZ431" s="16" t="s">
        <v>227</v>
      </c>
      <c r="BA431" s="16" t="s">
        <v>228</v>
      </c>
      <c r="BB431" s="16" t="s">
        <v>212</v>
      </c>
      <c r="BC431" s="16" t="s">
        <v>213</v>
      </c>
      <c r="BD431" s="16" t="s">
        <v>212</v>
      </c>
      <c r="BE431" s="16" t="s">
        <v>213</v>
      </c>
      <c r="BF431" s="16" t="s">
        <v>212</v>
      </c>
      <c r="BG431" s="16" t="s">
        <v>213</v>
      </c>
      <c r="BH431" s="16" t="s">
        <v>53</v>
      </c>
      <c r="BI431" s="16" t="s">
        <v>54</v>
      </c>
      <c r="BJ431" s="16" t="s">
        <v>53</v>
      </c>
      <c r="BK431" s="16" t="s">
        <v>54</v>
      </c>
      <c r="BL431" s="16" t="s">
        <v>53</v>
      </c>
      <c r="BM431" s="16" t="s">
        <v>54</v>
      </c>
      <c r="BN431" s="16" t="s">
        <v>277</v>
      </c>
      <c r="BO431" s="16" t="s">
        <v>278</v>
      </c>
      <c r="BP431" s="16" t="s">
        <v>55</v>
      </c>
      <c r="BQ431" s="16" t="s">
        <v>277</v>
      </c>
      <c r="BR431" s="16" t="s">
        <v>278</v>
      </c>
      <c r="BS431" s="16" t="s">
        <v>55</v>
      </c>
      <c r="BT431" s="16" t="s">
        <v>277</v>
      </c>
      <c r="BU431" s="16" t="s">
        <v>278</v>
      </c>
      <c r="BV431" s="16" t="s">
        <v>55</v>
      </c>
      <c r="BW431" s="16" t="s">
        <v>56</v>
      </c>
      <c r="BX431" s="16" t="s">
        <v>57</v>
      </c>
      <c r="BY431" s="16" t="s">
        <v>58</v>
      </c>
      <c r="BZ431" s="16" t="s">
        <v>59</v>
      </c>
      <c r="CA431" s="16" t="s">
        <v>52</v>
      </c>
      <c r="CB431" s="16" t="s">
        <v>51</v>
      </c>
      <c r="CC431" s="16" t="s">
        <v>60</v>
      </c>
      <c r="CD431" s="16" t="s">
        <v>61</v>
      </c>
      <c r="CE431" s="16" t="s">
        <v>62</v>
      </c>
      <c r="CF431" s="16" t="s">
        <v>63</v>
      </c>
      <c r="CG431" s="16" t="s">
        <v>64</v>
      </c>
      <c r="CH431" s="16" t="s">
        <v>65</v>
      </c>
      <c r="CI431" s="16" t="s">
        <v>66</v>
      </c>
      <c r="CJ431" s="16" t="s">
        <v>67</v>
      </c>
      <c r="CK431" s="16" t="s">
        <v>71</v>
      </c>
      <c r="CL431" s="16" t="s">
        <v>72</v>
      </c>
      <c r="CM431" s="16" t="s">
        <v>73</v>
      </c>
      <c r="CN431" s="16" t="s">
        <v>74</v>
      </c>
      <c r="CO431" s="16" t="s">
        <v>75</v>
      </c>
      <c r="CP431" s="16" t="s">
        <v>76</v>
      </c>
      <c r="CQ431" s="16" t="s">
        <v>77</v>
      </c>
      <c r="CR431" s="16" t="s">
        <v>78</v>
      </c>
      <c r="CS431" s="16" t="s">
        <v>229</v>
      </c>
      <c r="CT431" s="16" t="s">
        <v>79</v>
      </c>
      <c r="CU431" s="16" t="s">
        <v>80</v>
      </c>
      <c r="CV431" s="16" t="s">
        <v>79</v>
      </c>
      <c r="CW431" s="16" t="s">
        <v>83</v>
      </c>
      <c r="CX431" s="16" t="s">
        <v>84</v>
      </c>
      <c r="CY431" s="16" t="s">
        <v>85</v>
      </c>
      <c r="CZ431" s="16" t="s">
        <v>86</v>
      </c>
      <c r="DA431" s="16" t="s">
        <v>87</v>
      </c>
      <c r="DB431" s="16" t="s">
        <v>88</v>
      </c>
      <c r="DC431" s="16" t="s">
        <v>89</v>
      </c>
      <c r="DD431" s="16" t="s">
        <v>90</v>
      </c>
      <c r="DE431" s="16" t="s">
        <v>91</v>
      </c>
      <c r="DF431" s="16" t="s">
        <v>83</v>
      </c>
      <c r="DG431" s="16" t="s">
        <v>84</v>
      </c>
      <c r="DH431" s="16" t="s">
        <v>85</v>
      </c>
      <c r="DI431" s="16" t="s">
        <v>86</v>
      </c>
      <c r="DJ431" s="16" t="s">
        <v>87</v>
      </c>
      <c r="DK431" s="16" t="s">
        <v>88</v>
      </c>
      <c r="DL431" s="16" t="s">
        <v>89</v>
      </c>
      <c r="DM431" s="16" t="s">
        <v>90</v>
      </c>
      <c r="DN431" s="16" t="s">
        <v>91</v>
      </c>
      <c r="DO431" s="16" t="s">
        <v>83</v>
      </c>
      <c r="DP431" s="16" t="s">
        <v>84</v>
      </c>
      <c r="DQ431" s="16" t="s">
        <v>85</v>
      </c>
      <c r="DR431" s="16" t="s">
        <v>86</v>
      </c>
      <c r="DS431" s="16" t="s">
        <v>87</v>
      </c>
      <c r="DT431" s="16" t="s">
        <v>88</v>
      </c>
      <c r="DU431" s="16" t="s">
        <v>89</v>
      </c>
      <c r="DV431" s="16" t="s">
        <v>90</v>
      </c>
      <c r="DW431" s="16" t="s">
        <v>91</v>
      </c>
      <c r="DX431" s="16" t="s">
        <v>92</v>
      </c>
      <c r="DY431" s="16" t="s">
        <v>93</v>
      </c>
      <c r="DZ431" s="16" t="s">
        <v>214</v>
      </c>
      <c r="EA431" s="16" t="s">
        <v>215</v>
      </c>
      <c r="EB431" s="16" t="s">
        <v>216</v>
      </c>
      <c r="EC431" s="16" t="s">
        <v>94</v>
      </c>
      <c r="ED431" s="16" t="s">
        <v>92</v>
      </c>
      <c r="EE431" s="16" t="s">
        <v>93</v>
      </c>
      <c r="EF431" s="16" t="s">
        <v>214</v>
      </c>
      <c r="EG431" s="16" t="s">
        <v>215</v>
      </c>
      <c r="EH431" s="16" t="s">
        <v>216</v>
      </c>
      <c r="EI431" s="16" t="s">
        <v>94</v>
      </c>
      <c r="EJ431" s="16" t="s">
        <v>92</v>
      </c>
      <c r="EK431" s="16" t="s">
        <v>93</v>
      </c>
      <c r="EL431" s="16" t="s">
        <v>214</v>
      </c>
      <c r="EM431" s="16" t="s">
        <v>215</v>
      </c>
      <c r="EN431" s="16" t="s">
        <v>216</v>
      </c>
      <c r="EO431" s="16" t="s">
        <v>94</v>
      </c>
      <c r="EP431" s="16" t="s">
        <v>95</v>
      </c>
      <c r="EQ431" s="16" t="s">
        <v>96</v>
      </c>
      <c r="ER431" s="16" t="s">
        <v>97</v>
      </c>
      <c r="ES431" s="16" t="s">
        <v>98</v>
      </c>
      <c r="ET431" s="16" t="s">
        <v>272</v>
      </c>
      <c r="EU431" s="16" t="s">
        <v>99</v>
      </c>
      <c r="EV431" s="16" t="s">
        <v>100</v>
      </c>
      <c r="EW431" s="16" t="s">
        <v>95</v>
      </c>
      <c r="EX431" s="16" t="s">
        <v>96</v>
      </c>
      <c r="EY431" s="16" t="s">
        <v>97</v>
      </c>
      <c r="EZ431" s="16" t="s">
        <v>98</v>
      </c>
      <c r="FA431" s="16" t="s">
        <v>272</v>
      </c>
      <c r="FB431" s="16" t="s">
        <v>99</v>
      </c>
      <c r="FC431" s="16" t="s">
        <v>100</v>
      </c>
      <c r="FD431" s="16" t="s">
        <v>95</v>
      </c>
      <c r="FE431" s="16" t="s">
        <v>96</v>
      </c>
      <c r="FF431" s="16" t="s">
        <v>97</v>
      </c>
      <c r="FG431" s="16" t="s">
        <v>98</v>
      </c>
      <c r="FH431" s="16" t="s">
        <v>272</v>
      </c>
      <c r="FI431" s="16" t="s">
        <v>99</v>
      </c>
      <c r="FJ431" s="16" t="s">
        <v>100</v>
      </c>
    </row>
    <row r="432" spans="1:166" x14ac:dyDescent="0.35">
      <c r="A432" s="15" t="s">
        <v>2</v>
      </c>
      <c r="B432" s="14">
        <v>3698</v>
      </c>
      <c r="C432" s="14">
        <v>1870</v>
      </c>
      <c r="D432" s="14">
        <v>1806</v>
      </c>
      <c r="E432" s="14">
        <v>329</v>
      </c>
      <c r="F432" s="14">
        <v>389</v>
      </c>
      <c r="G432" s="14">
        <v>490</v>
      </c>
      <c r="H432" s="14">
        <v>511</v>
      </c>
      <c r="I432" s="14">
        <v>545</v>
      </c>
      <c r="J432" s="14">
        <v>551</v>
      </c>
      <c r="K432" s="14">
        <v>490</v>
      </c>
      <c r="L432" s="14">
        <v>394</v>
      </c>
      <c r="M432" s="14">
        <v>2814</v>
      </c>
      <c r="N432" s="14">
        <v>884</v>
      </c>
      <c r="O432" s="14">
        <v>161</v>
      </c>
      <c r="P432" s="14">
        <v>186</v>
      </c>
      <c r="Q432" s="14">
        <v>248</v>
      </c>
      <c r="R432" s="14">
        <v>255</v>
      </c>
      <c r="S432" s="14">
        <v>281</v>
      </c>
      <c r="T432" s="14">
        <v>286</v>
      </c>
      <c r="U432" s="14">
        <v>249</v>
      </c>
      <c r="V432" s="14">
        <v>203</v>
      </c>
      <c r="W432" s="14">
        <v>1418</v>
      </c>
      <c r="X432" s="14">
        <v>452</v>
      </c>
      <c r="Y432" s="14">
        <v>168</v>
      </c>
      <c r="Z432" s="14">
        <v>201</v>
      </c>
      <c r="AA432" s="14">
        <v>242</v>
      </c>
      <c r="AB432" s="14">
        <v>255</v>
      </c>
      <c r="AC432" s="14">
        <v>263</v>
      </c>
      <c r="AD432" s="14">
        <v>260</v>
      </c>
      <c r="AE432" s="14">
        <v>232</v>
      </c>
      <c r="AF432" s="14">
        <v>185</v>
      </c>
      <c r="AG432" s="14">
        <v>1389</v>
      </c>
      <c r="AH432" s="14">
        <v>418</v>
      </c>
      <c r="AI432" s="14">
        <v>3105</v>
      </c>
      <c r="AJ432" s="14">
        <v>1565</v>
      </c>
      <c r="AK432" s="14">
        <v>1528</v>
      </c>
      <c r="AL432" s="14">
        <v>593</v>
      </c>
      <c r="AM432" s="14">
        <v>305</v>
      </c>
      <c r="AN432" s="14">
        <v>279</v>
      </c>
      <c r="AO432" s="14">
        <v>114</v>
      </c>
      <c r="AP432" s="14">
        <v>135</v>
      </c>
      <c r="AQ432" s="14">
        <v>153</v>
      </c>
      <c r="AR432" s="14">
        <v>190</v>
      </c>
      <c r="AS432" s="14">
        <v>402</v>
      </c>
      <c r="AT432" s="14">
        <v>249</v>
      </c>
      <c r="AU432" s="14">
        <v>343</v>
      </c>
      <c r="AV432" s="14">
        <v>208</v>
      </c>
      <c r="AW432" s="14">
        <v>129</v>
      </c>
      <c r="AX432" s="14">
        <v>176</v>
      </c>
      <c r="AY432" s="14">
        <v>189</v>
      </c>
      <c r="AZ432" s="14">
        <v>116</v>
      </c>
      <c r="BA432" s="14">
        <v>163</v>
      </c>
      <c r="BB432" s="14">
        <v>1719</v>
      </c>
      <c r="BC432" s="14">
        <v>1979</v>
      </c>
      <c r="BD432" s="14">
        <v>850</v>
      </c>
      <c r="BE432" s="14">
        <v>1020</v>
      </c>
      <c r="BF432" s="14">
        <v>867</v>
      </c>
      <c r="BG432" s="14">
        <v>940</v>
      </c>
      <c r="BH432" s="14">
        <v>2932</v>
      </c>
      <c r="BI432" s="14">
        <v>766</v>
      </c>
      <c r="BJ432" s="14">
        <v>1494</v>
      </c>
      <c r="BK432" s="14">
        <v>376</v>
      </c>
      <c r="BL432" s="14">
        <v>1418</v>
      </c>
      <c r="BM432" s="14">
        <v>389</v>
      </c>
      <c r="BN432" s="14">
        <v>842</v>
      </c>
      <c r="BO432" s="14">
        <v>1886</v>
      </c>
      <c r="BP432" s="14">
        <v>734</v>
      </c>
      <c r="BQ432" s="14">
        <v>403</v>
      </c>
      <c r="BR432" s="14">
        <v>991</v>
      </c>
      <c r="BS432" s="14">
        <v>355</v>
      </c>
      <c r="BT432" s="14">
        <v>425</v>
      </c>
      <c r="BU432" s="14">
        <v>892</v>
      </c>
      <c r="BV432" s="14">
        <v>377</v>
      </c>
      <c r="BW432" s="14">
        <v>734</v>
      </c>
      <c r="BX432" s="14">
        <v>1070</v>
      </c>
      <c r="BY432" s="14">
        <v>723</v>
      </c>
      <c r="BZ432" s="14">
        <v>1108</v>
      </c>
      <c r="CA432" s="14">
        <v>548</v>
      </c>
      <c r="CB432" s="14">
        <v>1380</v>
      </c>
      <c r="CC432" s="14">
        <v>1353</v>
      </c>
      <c r="CD432" s="14">
        <v>816</v>
      </c>
      <c r="CE432" s="14">
        <v>956</v>
      </c>
      <c r="CF432" s="14">
        <v>1587</v>
      </c>
      <c r="CG432" s="14">
        <v>547</v>
      </c>
      <c r="CH432" s="14">
        <v>1280</v>
      </c>
      <c r="CI432" s="14">
        <v>1412</v>
      </c>
      <c r="CJ432" s="14">
        <v>725</v>
      </c>
      <c r="CK432" s="14">
        <v>2720</v>
      </c>
      <c r="CL432" s="14">
        <v>1405</v>
      </c>
      <c r="CM432" s="14">
        <v>1316</v>
      </c>
      <c r="CN432" s="14">
        <v>977</v>
      </c>
      <c r="CO432" s="14">
        <v>1761</v>
      </c>
      <c r="CP432" s="14">
        <v>1524</v>
      </c>
      <c r="CQ432" s="14">
        <v>413</v>
      </c>
      <c r="CR432" s="14">
        <v>1151</v>
      </c>
      <c r="CS432" s="14">
        <v>2131</v>
      </c>
      <c r="CT432" s="14">
        <v>1493</v>
      </c>
      <c r="CU432" s="14">
        <v>2203</v>
      </c>
      <c r="CV432" s="14">
        <v>357</v>
      </c>
      <c r="CW432" s="14">
        <v>195</v>
      </c>
      <c r="CX432" s="14">
        <v>199</v>
      </c>
      <c r="CY432" s="14">
        <v>484</v>
      </c>
      <c r="CZ432" s="14">
        <v>553</v>
      </c>
      <c r="DA432" s="14">
        <v>547</v>
      </c>
      <c r="DB432" s="14">
        <v>510</v>
      </c>
      <c r="DC432" s="14">
        <v>496</v>
      </c>
      <c r="DD432" s="14">
        <v>384</v>
      </c>
      <c r="DE432" s="14">
        <v>331</v>
      </c>
      <c r="DF432" s="14">
        <v>100</v>
      </c>
      <c r="DG432" s="14">
        <v>103</v>
      </c>
      <c r="DH432" s="14">
        <v>249</v>
      </c>
      <c r="DI432" s="14">
        <v>285</v>
      </c>
      <c r="DJ432" s="14">
        <v>281</v>
      </c>
      <c r="DK432" s="14">
        <v>257</v>
      </c>
      <c r="DL432" s="14">
        <v>247</v>
      </c>
      <c r="DM432" s="14">
        <v>184</v>
      </c>
      <c r="DN432" s="14">
        <v>163</v>
      </c>
      <c r="DO432" s="14">
        <v>92</v>
      </c>
      <c r="DP432" s="14">
        <v>94</v>
      </c>
      <c r="DQ432" s="14">
        <v>226</v>
      </c>
      <c r="DR432" s="14">
        <v>264</v>
      </c>
      <c r="DS432" s="14">
        <v>264</v>
      </c>
      <c r="DT432" s="14">
        <v>253</v>
      </c>
      <c r="DU432" s="14">
        <v>248</v>
      </c>
      <c r="DV432" s="14">
        <v>198</v>
      </c>
      <c r="DW432" s="14">
        <v>168</v>
      </c>
      <c r="DX432" s="14">
        <v>169</v>
      </c>
      <c r="DY432" s="14">
        <v>781</v>
      </c>
      <c r="DZ432" s="14">
        <v>814</v>
      </c>
      <c r="EA432" s="14">
        <v>946</v>
      </c>
      <c r="EB432" s="14">
        <v>594</v>
      </c>
      <c r="EC432" s="14">
        <v>394</v>
      </c>
      <c r="ED432" s="14">
        <v>79</v>
      </c>
      <c r="EE432" s="14">
        <v>393</v>
      </c>
      <c r="EF432" s="14">
        <v>398</v>
      </c>
      <c r="EG432" s="14">
        <v>512</v>
      </c>
      <c r="EH432" s="14">
        <v>285</v>
      </c>
      <c r="EI432" s="14">
        <v>203</v>
      </c>
      <c r="EJ432" s="14">
        <v>90</v>
      </c>
      <c r="EK432" s="14">
        <v>387</v>
      </c>
      <c r="EL432" s="14">
        <v>415</v>
      </c>
      <c r="EM432" s="14">
        <v>428</v>
      </c>
      <c r="EN432" s="14">
        <v>301</v>
      </c>
      <c r="EO432" s="14">
        <v>185</v>
      </c>
      <c r="EP432" s="14">
        <v>195</v>
      </c>
      <c r="EQ432" s="14">
        <v>398</v>
      </c>
      <c r="ER432" s="14">
        <v>750</v>
      </c>
      <c r="ES432" s="14">
        <v>812</v>
      </c>
      <c r="ET432" s="14">
        <v>778</v>
      </c>
      <c r="EU432" s="14">
        <v>435</v>
      </c>
      <c r="EV432" s="14">
        <v>331</v>
      </c>
      <c r="EW432" s="14">
        <v>100</v>
      </c>
      <c r="EX432" s="14">
        <v>205</v>
      </c>
      <c r="EY432" s="14">
        <v>375</v>
      </c>
      <c r="EZ432" s="14">
        <v>423</v>
      </c>
      <c r="FA432" s="14">
        <v>391</v>
      </c>
      <c r="FB432" s="14">
        <v>213</v>
      </c>
      <c r="FC432" s="14">
        <v>163</v>
      </c>
      <c r="FD432" s="14">
        <v>92</v>
      </c>
      <c r="FE432" s="14">
        <v>187</v>
      </c>
      <c r="FF432" s="14">
        <v>366</v>
      </c>
      <c r="FG432" s="14">
        <v>387</v>
      </c>
      <c r="FH432" s="14">
        <v>386</v>
      </c>
      <c r="FI432" s="14">
        <v>221</v>
      </c>
      <c r="FJ432" s="14">
        <v>168</v>
      </c>
    </row>
    <row r="433" spans="1:166" x14ac:dyDescent="0.35">
      <c r="A433" s="13" t="s">
        <v>367</v>
      </c>
      <c r="B433" s="10">
        <v>0.27485473446674202</v>
      </c>
      <c r="C433" s="10">
        <v>0.27459018051404599</v>
      </c>
      <c r="D433" s="10">
        <v>0.27669946941795398</v>
      </c>
      <c r="E433" s="12">
        <v>5.12291312258824E-2</v>
      </c>
      <c r="F433" s="12">
        <v>0.12825254215566401</v>
      </c>
      <c r="G433" s="11">
        <v>0.31374370165862903</v>
      </c>
      <c r="H433" s="11">
        <v>0.41321495592672902</v>
      </c>
      <c r="I433" s="11">
        <v>0.417388618680193</v>
      </c>
      <c r="J433" s="11">
        <v>0.445014027043109</v>
      </c>
      <c r="K433" s="12">
        <v>0.229484684283457</v>
      </c>
      <c r="L433" s="12">
        <v>0</v>
      </c>
      <c r="M433" s="11">
        <v>0.321234721401644</v>
      </c>
      <c r="N433" s="12">
        <v>0.127149011716224</v>
      </c>
      <c r="O433" s="12">
        <v>7.9625484096829596E-2</v>
      </c>
      <c r="P433" s="12">
        <v>0.17694432626623799</v>
      </c>
      <c r="Q433" s="10">
        <v>0.32474300011539797</v>
      </c>
      <c r="R433" s="11">
        <v>0.39783168050763901</v>
      </c>
      <c r="S433" s="11">
        <v>0.43719310309981801</v>
      </c>
      <c r="T433" s="11">
        <v>0.37024783697240499</v>
      </c>
      <c r="U433" s="10">
        <v>0.22731545968469599</v>
      </c>
      <c r="V433" s="12">
        <v>0</v>
      </c>
      <c r="W433" s="11">
        <v>0.32217964937467503</v>
      </c>
      <c r="X433" s="12">
        <v>0.125385700537684</v>
      </c>
      <c r="Y433" s="12">
        <v>2.4124218071986201E-2</v>
      </c>
      <c r="Z433" s="12">
        <v>8.3913032749099795E-2</v>
      </c>
      <c r="AA433" s="10">
        <v>0.30246654618841601</v>
      </c>
      <c r="AB433" s="11">
        <v>0.42939138149858902</v>
      </c>
      <c r="AC433" s="11">
        <v>0.39781606197914399</v>
      </c>
      <c r="AD433" s="11">
        <v>0.53539883259482901</v>
      </c>
      <c r="AE433" s="10">
        <v>0.22668175131551799</v>
      </c>
      <c r="AF433" s="12">
        <v>0</v>
      </c>
      <c r="AG433" s="11">
        <v>0.32199454193746502</v>
      </c>
      <c r="AH433" s="12">
        <v>0.12604510643943401</v>
      </c>
      <c r="AI433" s="11">
        <v>0.32392615409852599</v>
      </c>
      <c r="AJ433" s="11">
        <v>0.322528007554433</v>
      </c>
      <c r="AK433" s="11">
        <v>0.32604937053461103</v>
      </c>
      <c r="AL433" s="12">
        <v>1.7680900931020999E-2</v>
      </c>
      <c r="AM433" s="12">
        <v>2.8719159754953399E-2</v>
      </c>
      <c r="AN433" s="12">
        <v>6.1489533134283601E-3</v>
      </c>
      <c r="AO433" s="12">
        <v>0</v>
      </c>
      <c r="AP433" s="12">
        <v>0</v>
      </c>
      <c r="AQ433" s="12">
        <v>0</v>
      </c>
      <c r="AR433" s="12">
        <v>5.5196914431626998E-2</v>
      </c>
      <c r="AS433" s="12">
        <v>0</v>
      </c>
      <c r="AT433" s="12">
        <v>0</v>
      </c>
      <c r="AU433" s="12">
        <v>3.0571567136901599E-2</v>
      </c>
      <c r="AV433" s="12">
        <v>0</v>
      </c>
      <c r="AW433" s="12">
        <v>0</v>
      </c>
      <c r="AX433" s="12">
        <v>4.9717827587985902E-2</v>
      </c>
      <c r="AY433" s="12">
        <v>0</v>
      </c>
      <c r="AZ433" s="12">
        <v>0</v>
      </c>
      <c r="BA433" s="12">
        <v>1.05346587374657E-2</v>
      </c>
      <c r="BB433" s="12">
        <v>0.251092022382709</v>
      </c>
      <c r="BC433" s="11">
        <v>0.29548899133415202</v>
      </c>
      <c r="BD433" s="10">
        <v>0.26793505762451397</v>
      </c>
      <c r="BE433" s="10">
        <v>0.28013857681447701</v>
      </c>
      <c r="BF433" s="12">
        <v>0.235079881187439</v>
      </c>
      <c r="BG433" s="11">
        <v>0.31507749189481798</v>
      </c>
      <c r="BH433" s="11">
        <v>0.32158216424549901</v>
      </c>
      <c r="BI433" s="12">
        <v>9.5996877683739906E-2</v>
      </c>
      <c r="BJ433" s="11">
        <v>0.30991110991509002</v>
      </c>
      <c r="BK433" s="12">
        <v>0.13418490820102899</v>
      </c>
      <c r="BL433" s="11">
        <v>0.33629939745728299</v>
      </c>
      <c r="BM433" s="12">
        <v>5.9392028569025403E-2</v>
      </c>
      <c r="BN433" s="12">
        <v>0.11936614346124901</v>
      </c>
      <c r="BO433" s="11">
        <v>0.42087288597456801</v>
      </c>
      <c r="BP433" s="12">
        <v>9.6648802913101003E-2</v>
      </c>
      <c r="BQ433" s="12">
        <v>0.10476142691205401</v>
      </c>
      <c r="BR433" s="11">
        <v>0.40634679321217199</v>
      </c>
      <c r="BS433" s="12">
        <v>0.12953790548734501</v>
      </c>
      <c r="BT433" s="12">
        <v>0.13009701057421699</v>
      </c>
      <c r="BU433" s="11">
        <v>0.43851608687738902</v>
      </c>
      <c r="BV433" s="12">
        <v>6.5979929365236098E-2</v>
      </c>
      <c r="BW433" s="11">
        <v>0.35280667725035098</v>
      </c>
      <c r="BX433" s="11">
        <v>0.46377018496107703</v>
      </c>
      <c r="BY433" s="12">
        <v>0.15600694792886199</v>
      </c>
      <c r="BZ433" s="11">
        <v>0.58793993217183105</v>
      </c>
      <c r="CA433" s="12">
        <v>4.4128513378806897E-2</v>
      </c>
      <c r="CB433" s="12">
        <v>0.24169293594225399</v>
      </c>
      <c r="CC433" s="11">
        <v>0.48552912214113703</v>
      </c>
      <c r="CD433" s="12">
        <v>0.14397124633643299</v>
      </c>
      <c r="CE433" s="10">
        <v>0.25456089467545201</v>
      </c>
      <c r="CF433" s="11">
        <v>0.36515081119967502</v>
      </c>
      <c r="CG433" s="10">
        <v>0.29977809047721299</v>
      </c>
      <c r="CH433" s="11">
        <v>0.31333545333514201</v>
      </c>
      <c r="CI433" s="11">
        <v>0.34187393598145299</v>
      </c>
      <c r="CJ433" s="11">
        <v>0.35237974166196101</v>
      </c>
      <c r="CK433" s="11">
        <v>0.31890036716704001</v>
      </c>
      <c r="CL433" s="11">
        <v>0.36694893235352599</v>
      </c>
      <c r="CM433" s="10">
        <v>0.267605525827466</v>
      </c>
      <c r="CN433" s="12">
        <v>0.152269056613345</v>
      </c>
      <c r="CO433" s="10">
        <v>0.27375484921565701</v>
      </c>
      <c r="CP433" s="11">
        <v>0.307664583339329</v>
      </c>
      <c r="CQ433" s="12">
        <v>0.15836738375618001</v>
      </c>
      <c r="CR433" s="12">
        <v>0.23947060104610901</v>
      </c>
      <c r="CS433" s="11">
        <v>0.34681639483513799</v>
      </c>
      <c r="CT433" s="10">
        <v>0.273964592489919</v>
      </c>
      <c r="CU433" s="10">
        <v>0.27523276339111202</v>
      </c>
      <c r="CV433" s="12">
        <v>0.22615048151085401</v>
      </c>
      <c r="CW433" s="12">
        <v>0</v>
      </c>
      <c r="CX433" s="12">
        <v>0</v>
      </c>
      <c r="CY433" s="12">
        <v>0.22264214366541701</v>
      </c>
      <c r="CZ433" s="11">
        <v>0.44895774537787497</v>
      </c>
      <c r="DA433" s="11">
        <v>0.41835515595504502</v>
      </c>
      <c r="DB433" s="11">
        <v>0.41074191722418502</v>
      </c>
      <c r="DC433" s="11">
        <v>0.31328643883195001</v>
      </c>
      <c r="DD433" s="12">
        <v>0.13001942740424399</v>
      </c>
      <c r="DE433" s="12">
        <v>5.0956012367003603E-2</v>
      </c>
      <c r="DF433" s="12">
        <v>0</v>
      </c>
      <c r="DG433" s="12">
        <v>0</v>
      </c>
      <c r="DH433" s="10">
        <v>0.22731545968469599</v>
      </c>
      <c r="DI433" s="11">
        <v>0.37201118440598901</v>
      </c>
      <c r="DJ433" s="11">
        <v>0.43736197563335599</v>
      </c>
      <c r="DK433" s="11">
        <v>0.39555973179648302</v>
      </c>
      <c r="DL433" s="10">
        <v>0.32534285957353198</v>
      </c>
      <c r="DM433" s="12">
        <v>0.178907145333285</v>
      </c>
      <c r="DN433" s="12">
        <v>7.8404221481863004E-2</v>
      </c>
      <c r="DO433" s="12">
        <v>0</v>
      </c>
      <c r="DP433" s="12">
        <v>0</v>
      </c>
      <c r="DQ433" s="12">
        <v>0.21197717553110301</v>
      </c>
      <c r="DR433" s="11">
        <v>0.53992413222727698</v>
      </c>
      <c r="DS433" s="11">
        <v>0.39977337291605203</v>
      </c>
      <c r="DT433" s="11">
        <v>0.42694112051674199</v>
      </c>
      <c r="DU433" s="10">
        <v>0.30125695908470801</v>
      </c>
      <c r="DV433" s="12">
        <v>8.5286403747166201E-2</v>
      </c>
      <c r="DW433" s="12">
        <v>2.4230640497427298E-2</v>
      </c>
      <c r="DX433" s="12">
        <v>3.3187612698660399E-2</v>
      </c>
      <c r="DY433" s="12">
        <v>0.152897645560128</v>
      </c>
      <c r="DZ433" s="11">
        <v>0.40808387687369302</v>
      </c>
      <c r="EA433" s="11">
        <v>0.41426060839898698</v>
      </c>
      <c r="EB433" s="10">
        <v>0.28171841433495998</v>
      </c>
      <c r="EC433" s="12">
        <v>0</v>
      </c>
      <c r="ED433" s="12">
        <v>5.4477791179168698E-2</v>
      </c>
      <c r="EE433" s="12">
        <v>0.189407547067409</v>
      </c>
      <c r="EF433" s="11">
        <v>0.41120133140768</v>
      </c>
      <c r="EG433" s="11">
        <v>0.39970359984472698</v>
      </c>
      <c r="EH433" s="10">
        <v>0.232323313376155</v>
      </c>
      <c r="EI433" s="12">
        <v>0</v>
      </c>
      <c r="EJ433" s="12">
        <v>0</v>
      </c>
      <c r="EK433" s="12">
        <v>0.116293495208056</v>
      </c>
      <c r="EL433" s="11">
        <v>0.40558218743860702</v>
      </c>
      <c r="EM433" s="11">
        <v>0.43720965535099399</v>
      </c>
      <c r="EN433" s="11">
        <v>0.32582721130105802</v>
      </c>
      <c r="EO433" s="12">
        <v>0</v>
      </c>
      <c r="EP433" s="12">
        <v>0</v>
      </c>
      <c r="EQ433" s="12">
        <v>2.63349122465978E-2</v>
      </c>
      <c r="ER433" s="11">
        <v>0.41035818187236101</v>
      </c>
      <c r="ES433" s="11">
        <v>0.419620023879968</v>
      </c>
      <c r="ET433" s="11">
        <v>0.365197714580135</v>
      </c>
      <c r="EU433" s="12">
        <v>0.1302349397142</v>
      </c>
      <c r="EV433" s="12">
        <v>5.0956012367003603E-2</v>
      </c>
      <c r="EW433" s="12">
        <v>0</v>
      </c>
      <c r="EX433" s="12">
        <v>4.2765163184741301E-2</v>
      </c>
      <c r="EY433" s="11">
        <v>0.34558035762058298</v>
      </c>
      <c r="EZ433" s="11">
        <v>0.42612537359964903</v>
      </c>
      <c r="FA433" s="11">
        <v>0.36943704237080299</v>
      </c>
      <c r="FB433" s="12">
        <v>0.17698314724818601</v>
      </c>
      <c r="FC433" s="12">
        <v>7.8404221481863004E-2</v>
      </c>
      <c r="FD433" s="12">
        <v>0</v>
      </c>
      <c r="FE433" s="12">
        <v>9.17343440062569E-3</v>
      </c>
      <c r="FF433" s="11">
        <v>0.47822518458568403</v>
      </c>
      <c r="FG433" s="11">
        <v>0.41489312778584803</v>
      </c>
      <c r="FH433" s="11">
        <v>0.36137986609376699</v>
      </c>
      <c r="FI433" s="12">
        <v>8.6033531570393701E-2</v>
      </c>
      <c r="FJ433" s="12">
        <v>2.4230640497427298E-2</v>
      </c>
    </row>
    <row r="434" spans="1:166" x14ac:dyDescent="0.35">
      <c r="A434" s="13" t="s">
        <v>232</v>
      </c>
      <c r="B434" s="10">
        <v>0.122575717215036</v>
      </c>
      <c r="C434" s="10">
        <v>0.121296072987153</v>
      </c>
      <c r="D434" s="10">
        <v>0.125346623847544</v>
      </c>
      <c r="E434" s="12">
        <v>3.0011636427309401E-2</v>
      </c>
      <c r="F434" s="12">
        <v>4.22057638045156E-2</v>
      </c>
      <c r="G434" s="11">
        <v>0.16509873375050499</v>
      </c>
      <c r="H434" s="11">
        <v>0.216621659983083</v>
      </c>
      <c r="I434" s="11">
        <v>0.198648581972274</v>
      </c>
      <c r="J434" s="11">
        <v>0.169522583711602</v>
      </c>
      <c r="K434" s="12">
        <v>6.9105638412717704E-2</v>
      </c>
      <c r="L434" s="12">
        <v>0</v>
      </c>
      <c r="M434" s="11">
        <v>0.14904200378577201</v>
      </c>
      <c r="N434" s="12">
        <v>3.8288889106614703E-2</v>
      </c>
      <c r="O434" s="12">
        <v>4.9313321751921997E-2</v>
      </c>
      <c r="P434" s="12">
        <v>5.8592758882635397E-2</v>
      </c>
      <c r="Q434" s="11">
        <v>0.18533916341024101</v>
      </c>
      <c r="R434" s="11">
        <v>0.20865585977745399</v>
      </c>
      <c r="S434" s="11">
        <v>0.20455951398352901</v>
      </c>
      <c r="T434" s="10">
        <v>0.14553343084269901</v>
      </c>
      <c r="U434" s="12">
        <v>3.8400363004843702E-2</v>
      </c>
      <c r="V434" s="12">
        <v>0</v>
      </c>
      <c r="W434" s="11">
        <v>0.15322812218687101</v>
      </c>
      <c r="X434" s="12">
        <v>2.1181385652090101E-2</v>
      </c>
      <c r="Y434" s="12">
        <v>1.15877737987137E-2</v>
      </c>
      <c r="Z434" s="12">
        <v>2.7277459203346299E-2</v>
      </c>
      <c r="AA434" s="10">
        <v>0.14434700372391601</v>
      </c>
      <c r="AB434" s="11">
        <v>0.22500333836207601</v>
      </c>
      <c r="AC434" s="11">
        <v>0.193099511182519</v>
      </c>
      <c r="AD434" s="11">
        <v>0.19900184168794899</v>
      </c>
      <c r="AE434" s="10">
        <v>0.104464377106393</v>
      </c>
      <c r="AF434" s="12">
        <v>0</v>
      </c>
      <c r="AG434" s="11">
        <v>0.145568656212509</v>
      </c>
      <c r="AH434" s="12">
        <v>5.8086826377025197E-2</v>
      </c>
      <c r="AI434" s="11">
        <v>0.14585116459980901</v>
      </c>
      <c r="AJ434" s="11">
        <v>0.14472059607253199</v>
      </c>
      <c r="AK434" s="11">
        <v>0.14821053695792699</v>
      </c>
      <c r="AL434" s="12">
        <v>5.9359246468472895E-4</v>
      </c>
      <c r="AM434" s="12">
        <v>1.15271736644889E-3</v>
      </c>
      <c r="AN434" s="12">
        <v>0</v>
      </c>
      <c r="AO434" s="12">
        <v>0</v>
      </c>
      <c r="AP434" s="12">
        <v>0</v>
      </c>
      <c r="AQ434" s="12">
        <v>0</v>
      </c>
      <c r="AR434" s="12">
        <v>1.85309971523999E-3</v>
      </c>
      <c r="AS434" s="12">
        <v>0</v>
      </c>
      <c r="AT434" s="12">
        <v>0</v>
      </c>
      <c r="AU434" s="12">
        <v>1.02636466076393E-3</v>
      </c>
      <c r="AV434" s="12">
        <v>0</v>
      </c>
      <c r="AW434" s="12">
        <v>0</v>
      </c>
      <c r="AX434" s="12">
        <v>1.99555292605308E-3</v>
      </c>
      <c r="AY434" s="12">
        <v>0</v>
      </c>
      <c r="AZ434" s="12">
        <v>0</v>
      </c>
      <c r="BA434" s="12">
        <v>0</v>
      </c>
      <c r="BB434" s="10">
        <v>0.126750264195504</v>
      </c>
      <c r="BC434" s="10">
        <v>0.118950765888124</v>
      </c>
      <c r="BD434" s="10">
        <v>0.13883073457307299</v>
      </c>
      <c r="BE434" s="10">
        <v>0.106677372012353</v>
      </c>
      <c r="BF434" s="10">
        <v>0.115156877496105</v>
      </c>
      <c r="BG434" s="10">
        <v>0.13474273589803201</v>
      </c>
      <c r="BH434" s="11">
        <v>0.144652901844912</v>
      </c>
      <c r="BI434" s="12">
        <v>3.8071220704136398E-2</v>
      </c>
      <c r="BJ434" s="11">
        <v>0.13796846711919</v>
      </c>
      <c r="BK434" s="12">
        <v>5.5021145404148902E-2</v>
      </c>
      <c r="BL434" s="11">
        <v>0.153743372976926</v>
      </c>
      <c r="BM434" s="12">
        <v>2.18091686066091E-2</v>
      </c>
      <c r="BN434" s="12">
        <v>3.6088316410168103E-2</v>
      </c>
      <c r="BO434" s="11">
        <v>0.204131463693418</v>
      </c>
      <c r="BP434" s="12">
        <v>3.3320488541159099E-2</v>
      </c>
      <c r="BQ434" s="12">
        <v>2.34303978287605E-2</v>
      </c>
      <c r="BR434" s="11">
        <v>0.19788648514326801</v>
      </c>
      <c r="BS434" s="12">
        <v>4.4769597342145202E-2</v>
      </c>
      <c r="BT434" s="12">
        <v>4.9295881504771197E-2</v>
      </c>
      <c r="BU434" s="11">
        <v>0.21179936989991799</v>
      </c>
      <c r="BV434" s="12">
        <v>2.2643176893604101E-2</v>
      </c>
      <c r="BW434" s="11">
        <v>0.16927554652318899</v>
      </c>
      <c r="BX434" s="11">
        <v>0.23005777350450499</v>
      </c>
      <c r="BY434" s="12">
        <v>5.5644834526863203E-2</v>
      </c>
      <c r="BZ434" s="11">
        <v>0.29610389122338698</v>
      </c>
      <c r="CA434" s="12">
        <v>1.51477273501635E-2</v>
      </c>
      <c r="CB434" s="12">
        <v>9.9478369630804794E-2</v>
      </c>
      <c r="CC434" s="11">
        <v>0.226185760941544</v>
      </c>
      <c r="CD434" s="12">
        <v>4.1705149417042703E-2</v>
      </c>
      <c r="CE434" s="10">
        <v>0.106073919312464</v>
      </c>
      <c r="CF434" s="11">
        <v>0.18653678325412401</v>
      </c>
      <c r="CG434" s="10">
        <v>0.115913172172632</v>
      </c>
      <c r="CH434" s="10">
        <v>0.12594228341024799</v>
      </c>
      <c r="CI434" s="11">
        <v>0.15890282831057201</v>
      </c>
      <c r="CJ434" s="11">
        <v>0.17978414971448201</v>
      </c>
      <c r="CK434" s="11">
        <v>0.14362035032772399</v>
      </c>
      <c r="CL434" s="11">
        <v>0.17410435438372299</v>
      </c>
      <c r="CM434" s="10">
        <v>0.11107677394040701</v>
      </c>
      <c r="CN434" s="12">
        <v>6.4005310635826304E-2</v>
      </c>
      <c r="CO434" s="10">
        <v>0.114105829397063</v>
      </c>
      <c r="CP434" s="11">
        <v>0.144309770606138</v>
      </c>
      <c r="CQ434" s="12">
        <v>7.8436694259006803E-2</v>
      </c>
      <c r="CR434" s="12">
        <v>0.100298710424181</v>
      </c>
      <c r="CS434" s="11">
        <v>0.15774180576754501</v>
      </c>
      <c r="CT434" s="10">
        <v>0.129056260758008</v>
      </c>
      <c r="CU434" s="10">
        <v>0.11780324309066401</v>
      </c>
      <c r="CV434" s="12">
        <v>7.52871760094838E-2</v>
      </c>
      <c r="CW434" s="12">
        <v>0</v>
      </c>
      <c r="CX434" s="12">
        <v>0</v>
      </c>
      <c r="CY434" s="12">
        <v>6.65462430482191E-2</v>
      </c>
      <c r="CZ434" s="11">
        <v>0.17162206620819201</v>
      </c>
      <c r="DA434" s="11">
        <v>0.19804948027580399</v>
      </c>
      <c r="DB434" s="11">
        <v>0.21385447314614001</v>
      </c>
      <c r="DC434" s="11">
        <v>0.16636602556776101</v>
      </c>
      <c r="DD434" s="12">
        <v>4.2787216150159998E-2</v>
      </c>
      <c r="DE434" s="12">
        <v>2.9851634809129099E-2</v>
      </c>
      <c r="DF434" s="12">
        <v>0</v>
      </c>
      <c r="DG434" s="12">
        <v>0</v>
      </c>
      <c r="DH434" s="12">
        <v>3.8400363004843702E-2</v>
      </c>
      <c r="DI434" s="10">
        <v>0.14622655035927901</v>
      </c>
      <c r="DJ434" s="11">
        <v>0.20463852822950099</v>
      </c>
      <c r="DK434" s="11">
        <v>0.20746426183560199</v>
      </c>
      <c r="DL434" s="11">
        <v>0.185681518596018</v>
      </c>
      <c r="DM434" s="12">
        <v>5.92427202956545E-2</v>
      </c>
      <c r="DN434" s="12">
        <v>4.8556974497540498E-2</v>
      </c>
      <c r="DO434" s="12">
        <v>0</v>
      </c>
      <c r="DP434" s="12">
        <v>0</v>
      </c>
      <c r="DQ434" s="10">
        <v>9.9931941718474304E-2</v>
      </c>
      <c r="DR434" s="11">
        <v>0.20205780591554401</v>
      </c>
      <c r="DS434" s="11">
        <v>0.19181584898599199</v>
      </c>
      <c r="DT434" s="11">
        <v>0.22075335425114101</v>
      </c>
      <c r="DU434" s="10">
        <v>0.14709369448611501</v>
      </c>
      <c r="DV434" s="12">
        <v>2.77238984529301E-2</v>
      </c>
      <c r="DW434" s="12">
        <v>1.1638892512258799E-2</v>
      </c>
      <c r="DX434" s="12">
        <v>1.6238605740429801E-2</v>
      </c>
      <c r="DY434" s="12">
        <v>7.0175066562126104E-2</v>
      </c>
      <c r="DZ434" s="11">
        <v>0.210786979096799</v>
      </c>
      <c r="EA434" s="11">
        <v>0.17551710109553101</v>
      </c>
      <c r="EB434" s="12">
        <v>9.7839961112155996E-2</v>
      </c>
      <c r="EC434" s="12">
        <v>0</v>
      </c>
      <c r="ED434" s="12">
        <v>3.4833898901338999E-2</v>
      </c>
      <c r="EE434" s="12">
        <v>8.8663872231598703E-2</v>
      </c>
      <c r="EF434" s="11">
        <v>0.211945408622743</v>
      </c>
      <c r="EG434" s="11">
        <v>0.17302293878620201</v>
      </c>
      <c r="EH434" s="12">
        <v>5.67204381428284E-2</v>
      </c>
      <c r="EI434" s="12">
        <v>0</v>
      </c>
      <c r="EJ434" s="12">
        <v>0</v>
      </c>
      <c r="EK434" s="12">
        <v>5.16146951004419E-2</v>
      </c>
      <c r="EL434" s="11">
        <v>0.20992829111466699</v>
      </c>
      <c r="EM434" s="11">
        <v>0.180839226565288</v>
      </c>
      <c r="EN434" s="10">
        <v>0.139289852930679</v>
      </c>
      <c r="EO434" s="12">
        <v>0</v>
      </c>
      <c r="EP434" s="12">
        <v>0</v>
      </c>
      <c r="EQ434" s="12">
        <v>8.8412946425639905E-4</v>
      </c>
      <c r="ER434" s="11">
        <v>0.14536699460982899</v>
      </c>
      <c r="ES434" s="11">
        <v>0.19808240199411101</v>
      </c>
      <c r="ET434" s="11">
        <v>0.19794326622373901</v>
      </c>
      <c r="EU434" s="12">
        <v>4.4319384227615298E-2</v>
      </c>
      <c r="EV434" s="12">
        <v>2.9851634809129099E-2</v>
      </c>
      <c r="EW434" s="12">
        <v>0</v>
      </c>
      <c r="EX434" s="12">
        <v>1.71648985216462E-3</v>
      </c>
      <c r="EY434" s="10">
        <v>0.110397494531361</v>
      </c>
      <c r="EZ434" s="11">
        <v>0.19743411729454399</v>
      </c>
      <c r="FA434" s="11">
        <v>0.20690561528877299</v>
      </c>
      <c r="FB434" s="12">
        <v>5.9980839304935002E-2</v>
      </c>
      <c r="FC434" s="12">
        <v>4.8556974497540498E-2</v>
      </c>
      <c r="FD434" s="12">
        <v>0</v>
      </c>
      <c r="FE434" s="12">
        <v>0</v>
      </c>
      <c r="FF434" s="11">
        <v>0.184667580152442</v>
      </c>
      <c r="FG434" s="11">
        <v>0.19991772226176599</v>
      </c>
      <c r="FH434" s="11">
        <v>0.18913216242431599</v>
      </c>
      <c r="FI434" s="12">
        <v>2.9515105600354901E-2</v>
      </c>
      <c r="FJ434" s="12">
        <v>1.1638892512258799E-2</v>
      </c>
    </row>
    <row r="435" spans="1:166" x14ac:dyDescent="0.35">
      <c r="A435" s="13" t="s">
        <v>233</v>
      </c>
      <c r="B435" s="10">
        <v>5.3402556402881697E-2</v>
      </c>
      <c r="C435" s="10">
        <v>5.3498831853310502E-2</v>
      </c>
      <c r="D435" s="10">
        <v>5.3932951824336897E-2</v>
      </c>
      <c r="E435" s="12">
        <v>1.5912383221203499E-2</v>
      </c>
      <c r="F435" s="12">
        <v>1.7609907316471701E-2</v>
      </c>
      <c r="G435" s="11">
        <v>8.3643191410648507E-2</v>
      </c>
      <c r="H435" s="11">
        <v>8.5730331209698099E-2</v>
      </c>
      <c r="I435" s="11">
        <v>8.8407523920687694E-2</v>
      </c>
      <c r="J435" s="10">
        <v>6.7852908847593499E-2</v>
      </c>
      <c r="K435" s="12">
        <v>3.07985080937241E-2</v>
      </c>
      <c r="L435" s="12">
        <v>0</v>
      </c>
      <c r="M435" s="11">
        <v>6.4812858880921601E-2</v>
      </c>
      <c r="N435" s="12">
        <v>1.7064319035836599E-2</v>
      </c>
      <c r="O435" s="10">
        <v>3.1053189793975599E-2</v>
      </c>
      <c r="P435" s="12">
        <v>1.9085514166494701E-2</v>
      </c>
      <c r="Q435" s="10">
        <v>7.7987110582236702E-2</v>
      </c>
      <c r="R435" s="11">
        <v>8.0463137798150397E-2</v>
      </c>
      <c r="S435" s="11">
        <v>8.4518348060585696E-2</v>
      </c>
      <c r="T435" s="10">
        <v>6.3837008432673301E-2</v>
      </c>
      <c r="U435" s="10">
        <v>3.8400363004843702E-2</v>
      </c>
      <c r="V435" s="12">
        <v>0</v>
      </c>
      <c r="W435" s="11">
        <v>6.3806632932015897E-2</v>
      </c>
      <c r="X435" s="12">
        <v>2.1181385652090101E-2</v>
      </c>
      <c r="Y435" s="12">
        <v>1.4601664488586401E-3</v>
      </c>
      <c r="Z435" s="12">
        <v>1.6352912718880602E-2</v>
      </c>
      <c r="AA435" s="11">
        <v>8.9442152417551393E-2</v>
      </c>
      <c r="AB435" s="11">
        <v>9.1160370907199403E-2</v>
      </c>
      <c r="AC435" s="11">
        <v>9.2924247173256494E-2</v>
      </c>
      <c r="AD435" s="10">
        <v>7.3494739150037E-2</v>
      </c>
      <c r="AE435" s="12">
        <v>2.3688488846795901E-2</v>
      </c>
      <c r="AF435" s="12">
        <v>0</v>
      </c>
      <c r="AG435" s="11">
        <v>6.6188003800370099E-2</v>
      </c>
      <c r="AH435" s="12">
        <v>1.31718503177072E-2</v>
      </c>
      <c r="AI435" s="11">
        <v>6.3479051332802697E-2</v>
      </c>
      <c r="AJ435" s="11">
        <v>6.3704829187848602E-2</v>
      </c>
      <c r="AK435" s="11">
        <v>6.3770618659288306E-2</v>
      </c>
      <c r="AL435" s="12">
        <v>5.9359246468472895E-4</v>
      </c>
      <c r="AM435" s="12">
        <v>1.15271736644889E-3</v>
      </c>
      <c r="AN435" s="12">
        <v>0</v>
      </c>
      <c r="AO435" s="12">
        <v>0</v>
      </c>
      <c r="AP435" s="12">
        <v>0</v>
      </c>
      <c r="AQ435" s="12">
        <v>0</v>
      </c>
      <c r="AR435" s="12">
        <v>1.85309971523999E-3</v>
      </c>
      <c r="AS435" s="12">
        <v>0</v>
      </c>
      <c r="AT435" s="12">
        <v>0</v>
      </c>
      <c r="AU435" s="12">
        <v>1.02636466076393E-3</v>
      </c>
      <c r="AV435" s="12">
        <v>0</v>
      </c>
      <c r="AW435" s="12">
        <v>0</v>
      </c>
      <c r="AX435" s="12">
        <v>1.99555292605308E-3</v>
      </c>
      <c r="AY435" s="12">
        <v>0</v>
      </c>
      <c r="AZ435" s="12">
        <v>0</v>
      </c>
      <c r="BA435" s="12">
        <v>0</v>
      </c>
      <c r="BB435" s="10">
        <v>5.6356738339436198E-2</v>
      </c>
      <c r="BC435" s="10">
        <v>5.0837304225590199E-2</v>
      </c>
      <c r="BD435" s="10">
        <v>5.6942019978469101E-2</v>
      </c>
      <c r="BE435" s="10">
        <v>5.0628235386134E-2</v>
      </c>
      <c r="BF435" s="10">
        <v>5.5897539413597902E-2</v>
      </c>
      <c r="BG435" s="10">
        <v>5.2121377278216301E-2</v>
      </c>
      <c r="BH435" s="11">
        <v>6.3232929787801401E-2</v>
      </c>
      <c r="BI435" s="12">
        <v>1.57749889691878E-2</v>
      </c>
      <c r="BJ435" s="10">
        <v>6.1235894741221202E-2</v>
      </c>
      <c r="BK435" s="12">
        <v>2.2743004073536799E-2</v>
      </c>
      <c r="BL435" s="11">
        <v>6.6231781339976606E-2</v>
      </c>
      <c r="BM435" s="12">
        <v>9.0901599720162006E-3</v>
      </c>
      <c r="BN435" s="12">
        <v>1.61119919589112E-2</v>
      </c>
      <c r="BO435" s="11">
        <v>8.8745823197193499E-2</v>
      </c>
      <c r="BP435" s="12">
        <v>1.6296208537046501E-2</v>
      </c>
      <c r="BQ435" s="12">
        <v>1.8756867419941599E-2</v>
      </c>
      <c r="BR435" s="11">
        <v>8.4840485409280894E-2</v>
      </c>
      <c r="BS435" s="12">
        <v>2.0599197202833E-2</v>
      </c>
      <c r="BT435" s="12">
        <v>1.4143714302442399E-2</v>
      </c>
      <c r="BU435" s="11">
        <v>9.3402022405998805E-2</v>
      </c>
      <c r="BV435" s="12">
        <v>1.22960039910655E-2</v>
      </c>
      <c r="BW435" s="10">
        <v>6.2957890789690704E-2</v>
      </c>
      <c r="BX435" s="11">
        <v>0.105900862956851</v>
      </c>
      <c r="BY435" s="12">
        <v>2.2356522062428798E-2</v>
      </c>
      <c r="BZ435" s="11">
        <v>0.129695588068266</v>
      </c>
      <c r="CA435" s="12">
        <v>1.0018797325694001E-2</v>
      </c>
      <c r="CB435" s="12">
        <v>4.3969014163875803E-2</v>
      </c>
      <c r="CC435" s="11">
        <v>9.5850676837782103E-2</v>
      </c>
      <c r="CD435" s="12">
        <v>1.6270987280779699E-2</v>
      </c>
      <c r="CE435" s="10">
        <v>4.4070318327863602E-2</v>
      </c>
      <c r="CF435" s="11">
        <v>8.0068751906724994E-2</v>
      </c>
      <c r="CG435" s="10">
        <v>4.3947532656144601E-2</v>
      </c>
      <c r="CH435" s="12">
        <v>4.2270795051511503E-2</v>
      </c>
      <c r="CI435" s="11">
        <v>8.3779591633720896E-2</v>
      </c>
      <c r="CJ435" s="11">
        <v>0.103175049973045</v>
      </c>
      <c r="CK435" s="11">
        <v>6.4433917465658797E-2</v>
      </c>
      <c r="CL435" s="11">
        <v>8.0106055434463294E-2</v>
      </c>
      <c r="CM435" s="10">
        <v>4.7702932316744599E-2</v>
      </c>
      <c r="CN435" s="12">
        <v>2.2700605026055101E-2</v>
      </c>
      <c r="CO435" s="10">
        <v>4.7600448919987298E-2</v>
      </c>
      <c r="CP435" s="11">
        <v>6.6644021223044594E-2</v>
      </c>
      <c r="CQ435" s="12">
        <v>2.9248981022912599E-2</v>
      </c>
      <c r="CR435" s="12">
        <v>4.1780466228947002E-2</v>
      </c>
      <c r="CS435" s="11">
        <v>7.0099981039538906E-2</v>
      </c>
      <c r="CT435" s="10">
        <v>5.4848103369810101E-2</v>
      </c>
      <c r="CU435" s="10">
        <v>5.2477012835964301E-2</v>
      </c>
      <c r="CV435" s="10">
        <v>4.34606253764152E-2</v>
      </c>
      <c r="CW435" s="12">
        <v>0</v>
      </c>
      <c r="CX435" s="12">
        <v>0</v>
      </c>
      <c r="CY435" s="12">
        <v>3.11813764852636E-2</v>
      </c>
      <c r="CZ435" s="10">
        <v>6.7497641451583296E-2</v>
      </c>
      <c r="DA435" s="11">
        <v>8.8140896809455804E-2</v>
      </c>
      <c r="DB435" s="11">
        <v>8.2767301274530206E-2</v>
      </c>
      <c r="DC435" s="11">
        <v>8.5855517128435602E-2</v>
      </c>
      <c r="DD435" s="12">
        <v>1.78525121408547E-2</v>
      </c>
      <c r="DE435" s="12">
        <v>1.58275492245415E-2</v>
      </c>
      <c r="DF435" s="12">
        <v>0</v>
      </c>
      <c r="DG435" s="12">
        <v>0</v>
      </c>
      <c r="DH435" s="10">
        <v>3.8400363004843702E-2</v>
      </c>
      <c r="DI435" s="10">
        <v>6.41410394458128E-2</v>
      </c>
      <c r="DJ435" s="11">
        <v>8.4550994567280796E-2</v>
      </c>
      <c r="DK435" s="11">
        <v>8.0003626574753406E-2</v>
      </c>
      <c r="DL435" s="10">
        <v>7.8131166977227995E-2</v>
      </c>
      <c r="DM435" s="12">
        <v>1.92972271493345E-2</v>
      </c>
      <c r="DN435" s="10">
        <v>3.05769088620477E-2</v>
      </c>
      <c r="DO435" s="12">
        <v>0</v>
      </c>
      <c r="DP435" s="12">
        <v>0</v>
      </c>
      <c r="DQ435" s="12">
        <v>2.43181202131602E-2</v>
      </c>
      <c r="DR435" s="10">
        <v>7.2309968507873995E-2</v>
      </c>
      <c r="DS435" s="11">
        <v>9.2306517265466403E-2</v>
      </c>
      <c r="DT435" s="11">
        <v>8.5731842882942694E-2</v>
      </c>
      <c r="DU435" s="11">
        <v>9.3562606628396203E-2</v>
      </c>
      <c r="DV435" s="12">
        <v>1.66205542916643E-2</v>
      </c>
      <c r="DW435" s="12">
        <v>1.46660787856929E-3</v>
      </c>
      <c r="DX435" s="12">
        <v>1.6238605740429801E-2</v>
      </c>
      <c r="DY435" s="12">
        <v>3.1056652435285999E-2</v>
      </c>
      <c r="DZ435" s="11">
        <v>9.1331262901034299E-2</v>
      </c>
      <c r="EA435" s="11">
        <v>7.3270147299862698E-2</v>
      </c>
      <c r="EB435" s="10">
        <v>4.5162201464450102E-2</v>
      </c>
      <c r="EC435" s="12">
        <v>0</v>
      </c>
      <c r="ED435" s="10">
        <v>3.4833898901338999E-2</v>
      </c>
      <c r="EE435" s="10">
        <v>3.5067069062209501E-2</v>
      </c>
      <c r="EF435" s="11">
        <v>8.0044460574520498E-2</v>
      </c>
      <c r="EG435" s="11">
        <v>7.3170341654125906E-2</v>
      </c>
      <c r="EH435" s="10">
        <v>4.9659657651918501E-2</v>
      </c>
      <c r="EI435" s="12">
        <v>0</v>
      </c>
      <c r="EJ435" s="12">
        <v>0</v>
      </c>
      <c r="EK435" s="12">
        <v>2.7082754753133501E-2</v>
      </c>
      <c r="EL435" s="11">
        <v>0.102269978593805</v>
      </c>
      <c r="EM435" s="11">
        <v>7.4364024131685996E-2</v>
      </c>
      <c r="EN435" s="10">
        <v>4.2105987496026898E-2</v>
      </c>
      <c r="EO435" s="12">
        <v>0</v>
      </c>
      <c r="EP435" s="12">
        <v>0</v>
      </c>
      <c r="EQ435" s="12">
        <v>8.8412946425639905E-4</v>
      </c>
      <c r="ER435" s="10">
        <v>6.1044392374966901E-2</v>
      </c>
      <c r="ES435" s="11">
        <v>8.0013516766356499E-2</v>
      </c>
      <c r="ET435" s="11">
        <v>9.5546212384255993E-2</v>
      </c>
      <c r="EU435" s="12">
        <v>1.5735035001374801E-2</v>
      </c>
      <c r="EV435" s="12">
        <v>1.58275492245415E-2</v>
      </c>
      <c r="EW435" s="12">
        <v>0</v>
      </c>
      <c r="EX435" s="12">
        <v>1.71648985216462E-3</v>
      </c>
      <c r="EY435" s="10">
        <v>6.4166746028437499E-2</v>
      </c>
      <c r="EZ435" s="11">
        <v>7.6830764782145303E-2</v>
      </c>
      <c r="FA435" s="11">
        <v>8.8450564752609206E-2</v>
      </c>
      <c r="FB435" s="12">
        <v>1.6732369398145399E-2</v>
      </c>
      <c r="FC435" s="10">
        <v>3.05769088620477E-2</v>
      </c>
      <c r="FD435" s="12">
        <v>0</v>
      </c>
      <c r="FE435" s="12">
        <v>0</v>
      </c>
      <c r="FF435" s="10">
        <v>5.9278687812061102E-2</v>
      </c>
      <c r="FG435" s="11">
        <v>8.3948684918329602E-2</v>
      </c>
      <c r="FH435" s="11">
        <v>0.10284717681639099</v>
      </c>
      <c r="FI435" s="12">
        <v>1.48664645241881E-2</v>
      </c>
      <c r="FJ435" s="12">
        <v>1.46660787856929E-3</v>
      </c>
    </row>
    <row r="436" spans="1:166" x14ac:dyDescent="0.35">
      <c r="A436" s="13" t="s">
        <v>234</v>
      </c>
      <c r="B436" s="10">
        <v>0.72514526553325698</v>
      </c>
      <c r="C436" s="10">
        <v>0.72540981948595595</v>
      </c>
      <c r="D436" s="10">
        <v>0.72330053058204502</v>
      </c>
      <c r="E436" s="11">
        <v>0.94877086877411798</v>
      </c>
      <c r="F436" s="11">
        <v>0.87174745784433705</v>
      </c>
      <c r="G436" s="12">
        <v>0.68625629834137203</v>
      </c>
      <c r="H436" s="12">
        <v>0.58678504407327103</v>
      </c>
      <c r="I436" s="12">
        <v>0.58261138131980805</v>
      </c>
      <c r="J436" s="12">
        <v>0.55498597295689001</v>
      </c>
      <c r="K436" s="11">
        <v>0.77051531571654297</v>
      </c>
      <c r="L436" s="11">
        <v>1</v>
      </c>
      <c r="M436" s="12">
        <v>0.678765278598355</v>
      </c>
      <c r="N436" s="11">
        <v>0.87285098828377805</v>
      </c>
      <c r="O436" s="11">
        <v>0.92037451590316999</v>
      </c>
      <c r="P436" s="11">
        <v>0.82305567373376198</v>
      </c>
      <c r="Q436" s="10">
        <v>0.67525699988460197</v>
      </c>
      <c r="R436" s="12">
        <v>0.60216831949236105</v>
      </c>
      <c r="S436" s="12">
        <v>0.56280689690018104</v>
      </c>
      <c r="T436" s="12">
        <v>0.62975216302759496</v>
      </c>
      <c r="U436" s="10">
        <v>0.77268454031530398</v>
      </c>
      <c r="V436" s="11">
        <v>1</v>
      </c>
      <c r="W436" s="12">
        <v>0.67782035062532797</v>
      </c>
      <c r="X436" s="11">
        <v>0.87461429946231695</v>
      </c>
      <c r="Y436" s="11">
        <v>0.97587578192801405</v>
      </c>
      <c r="Z436" s="11">
        <v>0.9160869672509</v>
      </c>
      <c r="AA436" s="10">
        <v>0.69753345381158405</v>
      </c>
      <c r="AB436" s="12">
        <v>0.57060861850141098</v>
      </c>
      <c r="AC436" s="12">
        <v>0.60218393802085601</v>
      </c>
      <c r="AD436" s="12">
        <v>0.46460116740516999</v>
      </c>
      <c r="AE436" s="10">
        <v>0.77331824868448296</v>
      </c>
      <c r="AF436" s="11">
        <v>1</v>
      </c>
      <c r="AG436" s="12">
        <v>0.67800545806253398</v>
      </c>
      <c r="AH436" s="11">
        <v>0.87395489356056499</v>
      </c>
      <c r="AI436" s="12">
        <v>0.67607384590147201</v>
      </c>
      <c r="AJ436" s="12">
        <v>0.67747199244556999</v>
      </c>
      <c r="AK436" s="12">
        <v>0.67395062946538797</v>
      </c>
      <c r="AL436" s="11">
        <v>0.98231909906897896</v>
      </c>
      <c r="AM436" s="11">
        <v>0.97128084024504702</v>
      </c>
      <c r="AN436" s="11">
        <v>0.99385104668657198</v>
      </c>
      <c r="AO436" s="11">
        <v>1</v>
      </c>
      <c r="AP436" s="11">
        <v>1</v>
      </c>
      <c r="AQ436" s="11">
        <v>1</v>
      </c>
      <c r="AR436" s="11">
        <v>0.944803085568373</v>
      </c>
      <c r="AS436" s="11">
        <v>1</v>
      </c>
      <c r="AT436" s="11">
        <v>1</v>
      </c>
      <c r="AU436" s="11">
        <v>0.96942843286309899</v>
      </c>
      <c r="AV436" s="11">
        <v>1</v>
      </c>
      <c r="AW436" s="11">
        <v>1</v>
      </c>
      <c r="AX436" s="11">
        <v>0.95028217241201396</v>
      </c>
      <c r="AY436" s="11">
        <v>1</v>
      </c>
      <c r="AZ436" s="11">
        <v>1</v>
      </c>
      <c r="BA436" s="11">
        <v>0.98946534126253405</v>
      </c>
      <c r="BB436" s="11">
        <v>0.748907977617295</v>
      </c>
      <c r="BC436" s="12">
        <v>0.70451100866584604</v>
      </c>
      <c r="BD436" s="10">
        <v>0.73206494237548803</v>
      </c>
      <c r="BE436" s="10">
        <v>0.71986142318552204</v>
      </c>
      <c r="BF436" s="11">
        <v>0.76492011881255895</v>
      </c>
      <c r="BG436" s="12">
        <v>0.68492250810518296</v>
      </c>
      <c r="BH436" s="12">
        <v>0.67841783575450099</v>
      </c>
      <c r="BI436" s="11">
        <v>0.90400312231625901</v>
      </c>
      <c r="BJ436" s="12">
        <v>0.69008889008490704</v>
      </c>
      <c r="BK436" s="11">
        <v>0.86581509179897198</v>
      </c>
      <c r="BL436" s="12">
        <v>0.66370060254271501</v>
      </c>
      <c r="BM436" s="11">
        <v>0.94060797143097497</v>
      </c>
      <c r="BN436" s="11">
        <v>0.88063385653875303</v>
      </c>
      <c r="BO436" s="12">
        <v>0.57912711402543404</v>
      </c>
      <c r="BP436" s="11">
        <v>0.90335119708689904</v>
      </c>
      <c r="BQ436" s="11">
        <v>0.89523857308794597</v>
      </c>
      <c r="BR436" s="12">
        <v>0.59365320678782796</v>
      </c>
      <c r="BS436" s="11">
        <v>0.87046209451265499</v>
      </c>
      <c r="BT436" s="11">
        <v>0.86990298942578304</v>
      </c>
      <c r="BU436" s="12">
        <v>0.56148391312261103</v>
      </c>
      <c r="BV436" s="11">
        <v>0.934020070634764</v>
      </c>
      <c r="BW436" s="12">
        <v>0.64719332274964803</v>
      </c>
      <c r="BX436" s="12">
        <v>0.53622981503892198</v>
      </c>
      <c r="BY436" s="11">
        <v>0.84399305207113695</v>
      </c>
      <c r="BZ436" s="12">
        <v>0.41206006782817001</v>
      </c>
      <c r="CA436" s="11">
        <v>0.95587148662119303</v>
      </c>
      <c r="CB436" s="11">
        <v>0.75830706405774595</v>
      </c>
      <c r="CC436" s="12">
        <v>0.51447087785886303</v>
      </c>
      <c r="CD436" s="11">
        <v>0.85602875366356701</v>
      </c>
      <c r="CE436" s="10">
        <v>0.74543910532454805</v>
      </c>
      <c r="CF436" s="12">
        <v>0.63484918880032304</v>
      </c>
      <c r="CG436" s="10">
        <v>0.70022190952278895</v>
      </c>
      <c r="CH436" s="12">
        <v>0.68666454666485599</v>
      </c>
      <c r="CI436" s="12">
        <v>0.65812606401854801</v>
      </c>
      <c r="CJ436" s="12">
        <v>0.64762025833804004</v>
      </c>
      <c r="CK436" s="12">
        <v>0.68109963283296004</v>
      </c>
      <c r="CL436" s="12">
        <v>0.63305106764647101</v>
      </c>
      <c r="CM436" s="10">
        <v>0.732394474172534</v>
      </c>
      <c r="CN436" s="11">
        <v>0.847730943386656</v>
      </c>
      <c r="CO436" s="10">
        <v>0.72624515078434304</v>
      </c>
      <c r="CP436" s="12">
        <v>0.692335416660667</v>
      </c>
      <c r="CQ436" s="11">
        <v>0.84163261624382002</v>
      </c>
      <c r="CR436" s="11">
        <v>0.76052939895388905</v>
      </c>
      <c r="CS436" s="12">
        <v>0.65318360516485996</v>
      </c>
      <c r="CT436" s="10">
        <v>0.726035407510078</v>
      </c>
      <c r="CU436" s="10">
        <v>0.72476723660888698</v>
      </c>
      <c r="CV436" s="11">
        <v>0.77384951848914596</v>
      </c>
      <c r="CW436" s="11">
        <v>1</v>
      </c>
      <c r="CX436" s="11">
        <v>1</v>
      </c>
      <c r="CY436" s="11">
        <v>0.77735785633458299</v>
      </c>
      <c r="CZ436" s="12">
        <v>0.55104225462212497</v>
      </c>
      <c r="DA436" s="12">
        <v>0.58164484404495598</v>
      </c>
      <c r="DB436" s="12">
        <v>0.58925808277581604</v>
      </c>
      <c r="DC436" s="12">
        <v>0.68671356116805105</v>
      </c>
      <c r="DD436" s="11">
        <v>0.86998057259575701</v>
      </c>
      <c r="DE436" s="11">
        <v>0.94904398763299702</v>
      </c>
      <c r="DF436" s="11">
        <v>1</v>
      </c>
      <c r="DG436" s="11">
        <v>1</v>
      </c>
      <c r="DH436" s="10">
        <v>0.77268454031530398</v>
      </c>
      <c r="DI436" s="12">
        <v>0.62798881559401099</v>
      </c>
      <c r="DJ436" s="12">
        <v>0.56263802436664401</v>
      </c>
      <c r="DK436" s="12">
        <v>0.60444026820351704</v>
      </c>
      <c r="DL436" s="10">
        <v>0.67465714042646896</v>
      </c>
      <c r="DM436" s="11">
        <v>0.821092854666715</v>
      </c>
      <c r="DN436" s="11">
        <v>0.92159577851813701</v>
      </c>
      <c r="DO436" s="11">
        <v>1</v>
      </c>
      <c r="DP436" s="11">
        <v>1</v>
      </c>
      <c r="DQ436" s="11">
        <v>0.78802282446889804</v>
      </c>
      <c r="DR436" s="12">
        <v>0.46007586777272302</v>
      </c>
      <c r="DS436" s="12">
        <v>0.60022662708394803</v>
      </c>
      <c r="DT436" s="12">
        <v>0.57305887948325795</v>
      </c>
      <c r="DU436" s="10">
        <v>0.69874304091529305</v>
      </c>
      <c r="DV436" s="11">
        <v>0.91471359625283399</v>
      </c>
      <c r="DW436" s="11">
        <v>0.97576935950257304</v>
      </c>
      <c r="DX436" s="11">
        <v>0.96681238730134</v>
      </c>
      <c r="DY436" s="11">
        <v>0.84710235443987203</v>
      </c>
      <c r="DZ436" s="12">
        <v>0.59191612312630704</v>
      </c>
      <c r="EA436" s="12">
        <v>0.58573939160101296</v>
      </c>
      <c r="EB436" s="10">
        <v>0.71828158566504297</v>
      </c>
      <c r="EC436" s="11">
        <v>1</v>
      </c>
      <c r="ED436" s="11">
        <v>0.94552220882083104</v>
      </c>
      <c r="EE436" s="11">
        <v>0.81059245293259197</v>
      </c>
      <c r="EF436" s="12">
        <v>0.588798668592321</v>
      </c>
      <c r="EG436" s="12">
        <v>0.60029640015527197</v>
      </c>
      <c r="EH436" s="10">
        <v>0.76767668662384503</v>
      </c>
      <c r="EI436" s="11">
        <v>1</v>
      </c>
      <c r="EJ436" s="11">
        <v>0</v>
      </c>
      <c r="EK436" s="11">
        <v>0.88370650479194501</v>
      </c>
      <c r="EL436" s="12">
        <v>0.59441781256139203</v>
      </c>
      <c r="EM436" s="12">
        <v>0.56279034464900601</v>
      </c>
      <c r="EN436" s="12">
        <v>0.67417278869893904</v>
      </c>
      <c r="EO436" s="11">
        <v>1</v>
      </c>
      <c r="EP436" s="11">
        <v>1</v>
      </c>
      <c r="EQ436" s="11">
        <v>0.97366508775340199</v>
      </c>
      <c r="ER436" s="12">
        <v>0.58964181812764005</v>
      </c>
      <c r="ES436" s="12">
        <v>0.580379976120031</v>
      </c>
      <c r="ET436" s="12">
        <v>0.63480228541986505</v>
      </c>
      <c r="EU436" s="11">
        <v>0.86976506028580103</v>
      </c>
      <c r="EV436" s="11">
        <v>0.94904398763299702</v>
      </c>
      <c r="EW436" s="11">
        <v>1</v>
      </c>
      <c r="EX436" s="11">
        <v>0.95723483681525801</v>
      </c>
      <c r="EY436" s="12">
        <v>0.65441964237941597</v>
      </c>
      <c r="EZ436" s="12">
        <v>0.57387462640035103</v>
      </c>
      <c r="FA436" s="12">
        <v>0.63056295762919801</v>
      </c>
      <c r="FB436" s="11">
        <v>0.82301685275181402</v>
      </c>
      <c r="FC436" s="11">
        <v>0.92159577851813701</v>
      </c>
      <c r="FD436" s="11">
        <v>1</v>
      </c>
      <c r="FE436" s="11">
        <v>0.99082656559937399</v>
      </c>
      <c r="FF436" s="12">
        <v>0.52177481541431703</v>
      </c>
      <c r="FG436" s="12">
        <v>0.58510687221415203</v>
      </c>
      <c r="FH436" s="12">
        <v>0.63862013390623296</v>
      </c>
      <c r="FI436" s="11">
        <v>0.91396646842960705</v>
      </c>
      <c r="FJ436" s="11">
        <v>0.97576935950257304</v>
      </c>
    </row>
    <row r="438" spans="1:166" ht="28.5" customHeight="1" x14ac:dyDescent="0.35">
      <c r="A438" s="23" t="s">
        <v>368</v>
      </c>
      <c r="B438" s="23"/>
      <c r="C438" s="23"/>
      <c r="D438" s="23"/>
      <c r="E438" s="23"/>
      <c r="F438" s="23"/>
      <c r="G438" s="23"/>
      <c r="H438" s="23"/>
      <c r="I438" s="23"/>
      <c r="J438" s="23"/>
      <c r="K438" s="23"/>
      <c r="L438" s="23"/>
      <c r="M438" s="23"/>
      <c r="N438" s="23"/>
      <c r="O438" s="23"/>
      <c r="P438" s="23"/>
      <c r="Q438" s="23"/>
      <c r="R438" s="23"/>
      <c r="S438" s="23"/>
      <c r="T438" s="23"/>
      <c r="U438" s="23"/>
      <c r="V438" s="23"/>
      <c r="W438" s="23"/>
      <c r="X438" s="23"/>
      <c r="Y438" s="23"/>
      <c r="Z438" s="23"/>
      <c r="AA438" s="23"/>
      <c r="AB438" s="23"/>
      <c r="AC438" s="23"/>
      <c r="AD438" s="23"/>
      <c r="AE438" s="23"/>
      <c r="AF438" s="23"/>
      <c r="AG438" s="23"/>
      <c r="AH438" s="23"/>
      <c r="AI438" s="23"/>
      <c r="AJ438" s="23"/>
      <c r="AK438" s="23"/>
      <c r="AL438" s="23"/>
      <c r="AM438" s="23"/>
      <c r="AN438" s="23"/>
      <c r="AO438" s="23"/>
      <c r="AP438" s="23"/>
      <c r="AQ438" s="23"/>
      <c r="AR438" s="23"/>
      <c r="AS438" s="23"/>
      <c r="AT438" s="23"/>
      <c r="AU438" s="23"/>
      <c r="AV438" s="23"/>
      <c r="AW438" s="23"/>
      <c r="AX438" s="23"/>
      <c r="AY438" s="23"/>
      <c r="AZ438" s="23"/>
      <c r="BA438" s="23"/>
      <c r="BB438" s="23"/>
      <c r="BC438" s="23"/>
      <c r="BD438" s="23"/>
      <c r="BE438" s="23"/>
      <c r="BF438" s="23"/>
      <c r="BG438" s="23"/>
      <c r="BH438" s="23"/>
      <c r="BI438" s="23"/>
      <c r="BJ438" s="23"/>
      <c r="BK438" s="23"/>
      <c r="BL438" s="23"/>
      <c r="BM438" s="23"/>
      <c r="BN438" s="23"/>
      <c r="BO438" s="23"/>
      <c r="BP438" s="23"/>
      <c r="BQ438" s="23"/>
      <c r="BR438" s="23"/>
      <c r="BS438" s="23"/>
      <c r="BT438" s="23"/>
      <c r="BU438" s="23"/>
      <c r="BV438" s="23"/>
      <c r="BW438" s="23"/>
      <c r="BX438" s="23"/>
      <c r="BY438" s="23"/>
      <c r="BZ438" s="23"/>
      <c r="CA438" s="23"/>
      <c r="CB438" s="23"/>
      <c r="CC438" s="23"/>
      <c r="CD438" s="23"/>
      <c r="CE438" s="23"/>
      <c r="CF438" s="23"/>
      <c r="CG438" s="23"/>
      <c r="CH438" s="23"/>
      <c r="CI438" s="23"/>
      <c r="CJ438" s="23"/>
      <c r="CK438" s="23"/>
      <c r="CL438" s="23"/>
      <c r="CM438" s="23"/>
      <c r="CN438" s="23"/>
      <c r="CO438" s="23"/>
      <c r="CP438" s="23"/>
      <c r="CQ438" s="23"/>
      <c r="CR438" s="23"/>
      <c r="CS438" s="23"/>
      <c r="CT438" s="23"/>
      <c r="CU438" s="23"/>
      <c r="CV438" s="23"/>
      <c r="CW438" s="23"/>
      <c r="CX438" s="23"/>
      <c r="CY438" s="23"/>
      <c r="CZ438" s="23"/>
      <c r="DA438" s="23"/>
      <c r="DB438" s="23"/>
      <c r="DC438" s="23"/>
      <c r="DD438" s="23"/>
      <c r="DE438" s="23"/>
      <c r="DF438" s="23"/>
      <c r="DG438" s="23"/>
      <c r="DH438" s="23"/>
      <c r="DI438" s="23"/>
      <c r="DJ438" s="23"/>
      <c r="DK438" s="23"/>
      <c r="DL438" s="23"/>
      <c r="DM438" s="23"/>
      <c r="DN438" s="23"/>
      <c r="DO438" s="23"/>
      <c r="DP438" s="23"/>
      <c r="DQ438" s="23"/>
      <c r="DR438" s="23"/>
      <c r="DS438" s="23"/>
      <c r="DT438" s="23"/>
      <c r="DU438" s="23"/>
      <c r="DV438" s="23"/>
      <c r="DW438" s="23"/>
      <c r="DX438" s="23"/>
      <c r="DY438" s="23"/>
      <c r="DZ438" s="23"/>
      <c r="EA438" s="23"/>
      <c r="EB438" s="23"/>
      <c r="EC438" s="23"/>
      <c r="ED438" s="23"/>
      <c r="EE438" s="23"/>
      <c r="EF438" s="23"/>
      <c r="EG438" s="23"/>
      <c r="EH438" s="23"/>
      <c r="EI438" s="23"/>
      <c r="EJ438" s="23"/>
      <c r="EK438" s="23"/>
      <c r="EL438" s="23"/>
      <c r="EM438" s="23"/>
      <c r="EN438" s="23"/>
      <c r="EO438" s="23"/>
      <c r="EP438" s="23"/>
      <c r="EQ438" s="23"/>
      <c r="ER438" s="23"/>
      <c r="ES438" s="23"/>
      <c r="ET438" s="23"/>
      <c r="EU438" s="23"/>
      <c r="EV438" s="23"/>
      <c r="EW438" s="23"/>
      <c r="EX438" s="23"/>
      <c r="EY438" s="23"/>
      <c r="EZ438" s="23"/>
      <c r="FA438" s="23"/>
      <c r="FB438" s="23"/>
      <c r="FC438" s="23"/>
      <c r="FD438" s="23"/>
      <c r="FE438" s="23"/>
      <c r="FF438" s="23"/>
      <c r="FG438" s="23"/>
      <c r="FH438" s="23"/>
      <c r="FI438" s="23"/>
      <c r="FJ438" s="23"/>
    </row>
    <row r="439" spans="1:166" ht="42" x14ac:dyDescent="0.35">
      <c r="A439" s="24" t="s">
        <v>203</v>
      </c>
      <c r="B439" s="16" t="s">
        <v>264</v>
      </c>
      <c r="C439" s="22" t="s">
        <v>12</v>
      </c>
      <c r="D439" s="22"/>
      <c r="E439" s="22" t="s">
        <v>13</v>
      </c>
      <c r="F439" s="22"/>
      <c r="G439" s="22"/>
      <c r="H439" s="22"/>
      <c r="I439" s="22"/>
      <c r="J439" s="22"/>
      <c r="K439" s="22"/>
      <c r="L439" s="22"/>
      <c r="M439" s="22"/>
      <c r="N439" s="22"/>
      <c r="O439" s="22" t="s">
        <v>204</v>
      </c>
      <c r="P439" s="22"/>
      <c r="Q439" s="22"/>
      <c r="R439" s="22"/>
      <c r="S439" s="22"/>
      <c r="T439" s="22"/>
      <c r="U439" s="22"/>
      <c r="V439" s="22"/>
      <c r="W439" s="22"/>
      <c r="X439" s="22"/>
      <c r="Y439" s="22" t="s">
        <v>205</v>
      </c>
      <c r="Z439" s="22"/>
      <c r="AA439" s="22"/>
      <c r="AB439" s="22"/>
      <c r="AC439" s="22"/>
      <c r="AD439" s="22"/>
      <c r="AE439" s="22"/>
      <c r="AF439" s="22"/>
      <c r="AG439" s="22"/>
      <c r="AH439" s="22"/>
      <c r="AI439" s="22" t="s">
        <v>268</v>
      </c>
      <c r="AJ439" s="22"/>
      <c r="AK439" s="22"/>
      <c r="AL439" s="22" t="s">
        <v>14</v>
      </c>
      <c r="AM439" s="22"/>
      <c r="AN439" s="22"/>
      <c r="AO439" s="22" t="s">
        <v>218</v>
      </c>
      <c r="AP439" s="22"/>
      <c r="AQ439" s="22"/>
      <c r="AR439" s="22"/>
      <c r="AS439" s="22"/>
      <c r="AT439" s="22"/>
      <c r="AU439" s="22"/>
      <c r="AV439" s="22" t="s">
        <v>219</v>
      </c>
      <c r="AW439" s="22"/>
      <c r="AX439" s="22"/>
      <c r="AY439" s="22" t="s">
        <v>220</v>
      </c>
      <c r="AZ439" s="22"/>
      <c r="BA439" s="22"/>
      <c r="BB439" s="22" t="s">
        <v>206</v>
      </c>
      <c r="BC439" s="22"/>
      <c r="BD439" s="22" t="s">
        <v>207</v>
      </c>
      <c r="BE439" s="22"/>
      <c r="BF439" s="22" t="s">
        <v>208</v>
      </c>
      <c r="BG439" s="22"/>
      <c r="BH439" s="22" t="s">
        <v>15</v>
      </c>
      <c r="BI439" s="22"/>
      <c r="BJ439" s="22" t="s">
        <v>16</v>
      </c>
      <c r="BK439" s="22"/>
      <c r="BL439" s="22" t="s">
        <v>17</v>
      </c>
      <c r="BM439" s="22"/>
      <c r="BN439" s="22" t="s">
        <v>18</v>
      </c>
      <c r="BO439" s="22"/>
      <c r="BP439" s="22"/>
      <c r="BQ439" s="22" t="s">
        <v>221</v>
      </c>
      <c r="BR439" s="22"/>
      <c r="BS439" s="22"/>
      <c r="BT439" s="22" t="s">
        <v>222</v>
      </c>
      <c r="BU439" s="22"/>
      <c r="BV439" s="22"/>
      <c r="BW439" s="22" t="s">
        <v>19</v>
      </c>
      <c r="BX439" s="22"/>
      <c r="BY439" s="22" t="s">
        <v>20</v>
      </c>
      <c r="BZ439" s="22"/>
      <c r="CA439" s="22" t="s">
        <v>21</v>
      </c>
      <c r="CB439" s="22"/>
      <c r="CC439" s="22"/>
      <c r="CD439" s="22" t="s">
        <v>22</v>
      </c>
      <c r="CE439" s="22"/>
      <c r="CF439" s="22"/>
      <c r="CG439" s="22" t="s">
        <v>23</v>
      </c>
      <c r="CH439" s="22"/>
      <c r="CI439" s="22"/>
      <c r="CJ439" s="22"/>
      <c r="CK439" s="22" t="s">
        <v>25</v>
      </c>
      <c r="CL439" s="22"/>
      <c r="CM439" s="22"/>
      <c r="CN439" s="22"/>
      <c r="CO439" s="22" t="s">
        <v>26</v>
      </c>
      <c r="CP439" s="22"/>
      <c r="CQ439" s="22"/>
      <c r="CR439" s="22" t="s">
        <v>27</v>
      </c>
      <c r="CS439" s="22"/>
      <c r="CT439" s="22" t="s">
        <v>28</v>
      </c>
      <c r="CU439" s="22"/>
      <c r="CV439" s="16" t="s">
        <v>29</v>
      </c>
      <c r="CW439" s="22" t="s">
        <v>30</v>
      </c>
      <c r="CX439" s="22"/>
      <c r="CY439" s="22"/>
      <c r="CZ439" s="22"/>
      <c r="DA439" s="22"/>
      <c r="DB439" s="22"/>
      <c r="DC439" s="22"/>
      <c r="DD439" s="22"/>
      <c r="DE439" s="22"/>
      <c r="DF439" s="22" t="s">
        <v>31</v>
      </c>
      <c r="DG439" s="22"/>
      <c r="DH439" s="22"/>
      <c r="DI439" s="22"/>
      <c r="DJ439" s="22"/>
      <c r="DK439" s="22"/>
      <c r="DL439" s="22"/>
      <c r="DM439" s="22"/>
      <c r="DN439" s="22"/>
      <c r="DO439" s="22" t="s">
        <v>32</v>
      </c>
      <c r="DP439" s="22"/>
      <c r="DQ439" s="22"/>
      <c r="DR439" s="22"/>
      <c r="DS439" s="22"/>
      <c r="DT439" s="22"/>
      <c r="DU439" s="22"/>
      <c r="DV439" s="22"/>
      <c r="DW439" s="22"/>
      <c r="DX439" s="22" t="s">
        <v>33</v>
      </c>
      <c r="DY439" s="22"/>
      <c r="DZ439" s="22"/>
      <c r="EA439" s="22"/>
      <c r="EB439" s="22"/>
      <c r="EC439" s="22"/>
      <c r="ED439" s="22" t="s">
        <v>34</v>
      </c>
      <c r="EE439" s="22"/>
      <c r="EF439" s="22"/>
      <c r="EG439" s="22"/>
      <c r="EH439" s="22"/>
      <c r="EI439" s="22"/>
      <c r="EJ439" s="22" t="s">
        <v>35</v>
      </c>
      <c r="EK439" s="22"/>
      <c r="EL439" s="22"/>
      <c r="EM439" s="22"/>
      <c r="EN439" s="22"/>
      <c r="EO439" s="22"/>
      <c r="EP439" s="22" t="s">
        <v>36</v>
      </c>
      <c r="EQ439" s="22"/>
      <c r="ER439" s="22"/>
      <c r="ES439" s="22"/>
      <c r="ET439" s="22"/>
      <c r="EU439" s="22"/>
      <c r="EV439" s="22"/>
      <c r="EW439" s="22" t="s">
        <v>37</v>
      </c>
      <c r="EX439" s="22"/>
      <c r="EY439" s="22"/>
      <c r="EZ439" s="22"/>
      <c r="FA439" s="22"/>
      <c r="FB439" s="22"/>
      <c r="FC439" s="22"/>
      <c r="FD439" s="22" t="s">
        <v>38</v>
      </c>
      <c r="FE439" s="22"/>
      <c r="FF439" s="22"/>
      <c r="FG439" s="22"/>
      <c r="FH439" s="22"/>
      <c r="FI439" s="22"/>
      <c r="FJ439" s="22"/>
    </row>
    <row r="440" spans="1:166" ht="31.5" x14ac:dyDescent="0.35">
      <c r="A440" s="24"/>
      <c r="B440" s="16" t="s">
        <v>1</v>
      </c>
      <c r="C440" s="16" t="s">
        <v>39</v>
      </c>
      <c r="D440" s="16" t="s">
        <v>40</v>
      </c>
      <c r="E440" s="16" t="s">
        <v>41</v>
      </c>
      <c r="F440" s="16" t="s">
        <v>42</v>
      </c>
      <c r="G440" s="16" t="s">
        <v>43</v>
      </c>
      <c r="H440" s="16" t="s">
        <v>44</v>
      </c>
      <c r="I440" s="16" t="s">
        <v>45</v>
      </c>
      <c r="J440" s="16" t="s">
        <v>46</v>
      </c>
      <c r="K440" s="16" t="s">
        <v>47</v>
      </c>
      <c r="L440" s="16" t="s">
        <v>48</v>
      </c>
      <c r="M440" s="16" t="s">
        <v>49</v>
      </c>
      <c r="N440" s="16" t="s">
        <v>209</v>
      </c>
      <c r="O440" s="16" t="s">
        <v>41</v>
      </c>
      <c r="P440" s="16" t="s">
        <v>42</v>
      </c>
      <c r="Q440" s="16" t="s">
        <v>43</v>
      </c>
      <c r="R440" s="16" t="s">
        <v>44</v>
      </c>
      <c r="S440" s="16" t="s">
        <v>45</v>
      </c>
      <c r="T440" s="16" t="s">
        <v>46</v>
      </c>
      <c r="U440" s="16" t="s">
        <v>47</v>
      </c>
      <c r="V440" s="16" t="s">
        <v>48</v>
      </c>
      <c r="W440" s="16" t="s">
        <v>49</v>
      </c>
      <c r="X440" s="16" t="s">
        <v>209</v>
      </c>
      <c r="Y440" s="16" t="s">
        <v>41</v>
      </c>
      <c r="Z440" s="16" t="s">
        <v>42</v>
      </c>
      <c r="AA440" s="16" t="s">
        <v>43</v>
      </c>
      <c r="AB440" s="16" t="s">
        <v>44</v>
      </c>
      <c r="AC440" s="16" t="s">
        <v>45</v>
      </c>
      <c r="AD440" s="16" t="s">
        <v>46</v>
      </c>
      <c r="AE440" s="16" t="s">
        <v>47</v>
      </c>
      <c r="AF440" s="16" t="s">
        <v>48</v>
      </c>
      <c r="AG440" s="16" t="s">
        <v>49</v>
      </c>
      <c r="AH440" s="16" t="s">
        <v>209</v>
      </c>
      <c r="AI440" s="16" t="s">
        <v>269</v>
      </c>
      <c r="AJ440" s="16" t="s">
        <v>270</v>
      </c>
      <c r="AK440" s="16" t="s">
        <v>271</v>
      </c>
      <c r="AL440" s="16" t="s">
        <v>50</v>
      </c>
      <c r="AM440" s="16" t="s">
        <v>210</v>
      </c>
      <c r="AN440" s="16" t="s">
        <v>211</v>
      </c>
      <c r="AO440" s="16" t="s">
        <v>223</v>
      </c>
      <c r="AP440" s="16" t="s">
        <v>224</v>
      </c>
      <c r="AQ440" s="16" t="s">
        <v>225</v>
      </c>
      <c r="AR440" s="16" t="s">
        <v>226</v>
      </c>
      <c r="AS440" s="16" t="s">
        <v>52</v>
      </c>
      <c r="AT440" s="16" t="s">
        <v>227</v>
      </c>
      <c r="AU440" s="16" t="s">
        <v>228</v>
      </c>
      <c r="AV440" s="16" t="s">
        <v>52</v>
      </c>
      <c r="AW440" s="16" t="s">
        <v>227</v>
      </c>
      <c r="AX440" s="16" t="s">
        <v>228</v>
      </c>
      <c r="AY440" s="16" t="s">
        <v>52</v>
      </c>
      <c r="AZ440" s="16" t="s">
        <v>227</v>
      </c>
      <c r="BA440" s="16" t="s">
        <v>228</v>
      </c>
      <c r="BB440" s="16" t="s">
        <v>212</v>
      </c>
      <c r="BC440" s="16" t="s">
        <v>213</v>
      </c>
      <c r="BD440" s="16" t="s">
        <v>212</v>
      </c>
      <c r="BE440" s="16" t="s">
        <v>213</v>
      </c>
      <c r="BF440" s="16" t="s">
        <v>212</v>
      </c>
      <c r="BG440" s="16" t="s">
        <v>213</v>
      </c>
      <c r="BH440" s="16" t="s">
        <v>53</v>
      </c>
      <c r="BI440" s="16" t="s">
        <v>54</v>
      </c>
      <c r="BJ440" s="16" t="s">
        <v>53</v>
      </c>
      <c r="BK440" s="16" t="s">
        <v>54</v>
      </c>
      <c r="BL440" s="16" t="s">
        <v>53</v>
      </c>
      <c r="BM440" s="16" t="s">
        <v>54</v>
      </c>
      <c r="BN440" s="16" t="s">
        <v>277</v>
      </c>
      <c r="BO440" s="16" t="s">
        <v>278</v>
      </c>
      <c r="BP440" s="16" t="s">
        <v>55</v>
      </c>
      <c r="BQ440" s="16" t="s">
        <v>277</v>
      </c>
      <c r="BR440" s="16" t="s">
        <v>278</v>
      </c>
      <c r="BS440" s="16" t="s">
        <v>55</v>
      </c>
      <c r="BT440" s="16" t="s">
        <v>277</v>
      </c>
      <c r="BU440" s="16" t="s">
        <v>278</v>
      </c>
      <c r="BV440" s="16" t="s">
        <v>55</v>
      </c>
      <c r="BW440" s="16" t="s">
        <v>56</v>
      </c>
      <c r="BX440" s="16" t="s">
        <v>57</v>
      </c>
      <c r="BY440" s="16" t="s">
        <v>58</v>
      </c>
      <c r="BZ440" s="16" t="s">
        <v>59</v>
      </c>
      <c r="CA440" s="16" t="s">
        <v>52</v>
      </c>
      <c r="CB440" s="16" t="s">
        <v>51</v>
      </c>
      <c r="CC440" s="16" t="s">
        <v>60</v>
      </c>
      <c r="CD440" s="16" t="s">
        <v>61</v>
      </c>
      <c r="CE440" s="16" t="s">
        <v>62</v>
      </c>
      <c r="CF440" s="16" t="s">
        <v>63</v>
      </c>
      <c r="CG440" s="16" t="s">
        <v>64</v>
      </c>
      <c r="CH440" s="16" t="s">
        <v>65</v>
      </c>
      <c r="CI440" s="16" t="s">
        <v>66</v>
      </c>
      <c r="CJ440" s="16" t="s">
        <v>67</v>
      </c>
      <c r="CK440" s="16" t="s">
        <v>71</v>
      </c>
      <c r="CL440" s="16" t="s">
        <v>72</v>
      </c>
      <c r="CM440" s="16" t="s">
        <v>73</v>
      </c>
      <c r="CN440" s="16" t="s">
        <v>74</v>
      </c>
      <c r="CO440" s="16" t="s">
        <v>75</v>
      </c>
      <c r="CP440" s="16" t="s">
        <v>76</v>
      </c>
      <c r="CQ440" s="16" t="s">
        <v>77</v>
      </c>
      <c r="CR440" s="16" t="s">
        <v>78</v>
      </c>
      <c r="CS440" s="16" t="s">
        <v>229</v>
      </c>
      <c r="CT440" s="16" t="s">
        <v>79</v>
      </c>
      <c r="CU440" s="16" t="s">
        <v>80</v>
      </c>
      <c r="CV440" s="16" t="s">
        <v>79</v>
      </c>
      <c r="CW440" s="16" t="s">
        <v>83</v>
      </c>
      <c r="CX440" s="16" t="s">
        <v>84</v>
      </c>
      <c r="CY440" s="16" t="s">
        <v>85</v>
      </c>
      <c r="CZ440" s="16" t="s">
        <v>86</v>
      </c>
      <c r="DA440" s="16" t="s">
        <v>87</v>
      </c>
      <c r="DB440" s="16" t="s">
        <v>88</v>
      </c>
      <c r="DC440" s="16" t="s">
        <v>89</v>
      </c>
      <c r="DD440" s="16" t="s">
        <v>90</v>
      </c>
      <c r="DE440" s="16" t="s">
        <v>91</v>
      </c>
      <c r="DF440" s="16" t="s">
        <v>83</v>
      </c>
      <c r="DG440" s="16" t="s">
        <v>84</v>
      </c>
      <c r="DH440" s="16" t="s">
        <v>85</v>
      </c>
      <c r="DI440" s="16" t="s">
        <v>86</v>
      </c>
      <c r="DJ440" s="16" t="s">
        <v>87</v>
      </c>
      <c r="DK440" s="16" t="s">
        <v>88</v>
      </c>
      <c r="DL440" s="16" t="s">
        <v>89</v>
      </c>
      <c r="DM440" s="16" t="s">
        <v>90</v>
      </c>
      <c r="DN440" s="16" t="s">
        <v>91</v>
      </c>
      <c r="DO440" s="16" t="s">
        <v>83</v>
      </c>
      <c r="DP440" s="16" t="s">
        <v>84</v>
      </c>
      <c r="DQ440" s="16" t="s">
        <v>85</v>
      </c>
      <c r="DR440" s="16" t="s">
        <v>86</v>
      </c>
      <c r="DS440" s="16" t="s">
        <v>87</v>
      </c>
      <c r="DT440" s="16" t="s">
        <v>88</v>
      </c>
      <c r="DU440" s="16" t="s">
        <v>89</v>
      </c>
      <c r="DV440" s="16" t="s">
        <v>90</v>
      </c>
      <c r="DW440" s="16" t="s">
        <v>91</v>
      </c>
      <c r="DX440" s="16" t="s">
        <v>92</v>
      </c>
      <c r="DY440" s="16" t="s">
        <v>93</v>
      </c>
      <c r="DZ440" s="16" t="s">
        <v>214</v>
      </c>
      <c r="EA440" s="16" t="s">
        <v>215</v>
      </c>
      <c r="EB440" s="16" t="s">
        <v>216</v>
      </c>
      <c r="EC440" s="16" t="s">
        <v>94</v>
      </c>
      <c r="ED440" s="16" t="s">
        <v>92</v>
      </c>
      <c r="EE440" s="16" t="s">
        <v>93</v>
      </c>
      <c r="EF440" s="16" t="s">
        <v>214</v>
      </c>
      <c r="EG440" s="16" t="s">
        <v>215</v>
      </c>
      <c r="EH440" s="16" t="s">
        <v>216</v>
      </c>
      <c r="EI440" s="16" t="s">
        <v>94</v>
      </c>
      <c r="EJ440" s="16" t="s">
        <v>92</v>
      </c>
      <c r="EK440" s="16" t="s">
        <v>93</v>
      </c>
      <c r="EL440" s="16" t="s">
        <v>214</v>
      </c>
      <c r="EM440" s="16" t="s">
        <v>215</v>
      </c>
      <c r="EN440" s="16" t="s">
        <v>216</v>
      </c>
      <c r="EO440" s="16" t="s">
        <v>94</v>
      </c>
      <c r="EP440" s="16" t="s">
        <v>95</v>
      </c>
      <c r="EQ440" s="16" t="s">
        <v>96</v>
      </c>
      <c r="ER440" s="16" t="s">
        <v>97</v>
      </c>
      <c r="ES440" s="16" t="s">
        <v>98</v>
      </c>
      <c r="ET440" s="16" t="s">
        <v>272</v>
      </c>
      <c r="EU440" s="16" t="s">
        <v>99</v>
      </c>
      <c r="EV440" s="16" t="s">
        <v>100</v>
      </c>
      <c r="EW440" s="16" t="s">
        <v>95</v>
      </c>
      <c r="EX440" s="16" t="s">
        <v>96</v>
      </c>
      <c r="EY440" s="16" t="s">
        <v>97</v>
      </c>
      <c r="EZ440" s="16" t="s">
        <v>98</v>
      </c>
      <c r="FA440" s="16" t="s">
        <v>272</v>
      </c>
      <c r="FB440" s="16" t="s">
        <v>99</v>
      </c>
      <c r="FC440" s="16" t="s">
        <v>100</v>
      </c>
      <c r="FD440" s="16" t="s">
        <v>95</v>
      </c>
      <c r="FE440" s="16" t="s">
        <v>96</v>
      </c>
      <c r="FF440" s="16" t="s">
        <v>97</v>
      </c>
      <c r="FG440" s="16" t="s">
        <v>98</v>
      </c>
      <c r="FH440" s="16" t="s">
        <v>272</v>
      </c>
      <c r="FI440" s="16" t="s">
        <v>99</v>
      </c>
      <c r="FJ440" s="16" t="s">
        <v>100</v>
      </c>
    </row>
    <row r="441" spans="1:166" x14ac:dyDescent="0.35">
      <c r="A441" s="15" t="s">
        <v>2</v>
      </c>
      <c r="B441" s="14">
        <v>3169</v>
      </c>
      <c r="C441" s="14">
        <v>1599</v>
      </c>
      <c r="D441" s="14">
        <v>1558</v>
      </c>
      <c r="E441" s="14">
        <v>329</v>
      </c>
      <c r="F441" s="14">
        <v>389</v>
      </c>
      <c r="G441" s="14">
        <v>490</v>
      </c>
      <c r="H441" s="14">
        <v>511</v>
      </c>
      <c r="I441" s="14">
        <v>545</v>
      </c>
      <c r="J441" s="14">
        <v>551</v>
      </c>
      <c r="K441" s="14">
        <v>355</v>
      </c>
      <c r="L441" s="14">
        <v>0</v>
      </c>
      <c r="M441" s="14">
        <v>2814</v>
      </c>
      <c r="N441" s="14">
        <v>355</v>
      </c>
      <c r="O441" s="14">
        <v>161</v>
      </c>
      <c r="P441" s="14">
        <v>186</v>
      </c>
      <c r="Q441" s="14">
        <v>248</v>
      </c>
      <c r="R441" s="14">
        <v>255</v>
      </c>
      <c r="S441" s="14">
        <v>281</v>
      </c>
      <c r="T441" s="14">
        <v>286</v>
      </c>
      <c r="U441" s="14">
        <v>181</v>
      </c>
      <c r="V441" s="14">
        <v>0</v>
      </c>
      <c r="W441" s="14">
        <v>1418</v>
      </c>
      <c r="X441" s="14">
        <v>181</v>
      </c>
      <c r="Y441" s="14">
        <v>168</v>
      </c>
      <c r="Z441" s="14">
        <v>201</v>
      </c>
      <c r="AA441" s="14">
        <v>242</v>
      </c>
      <c r="AB441" s="14">
        <v>255</v>
      </c>
      <c r="AC441" s="14">
        <v>263</v>
      </c>
      <c r="AD441" s="14">
        <v>260</v>
      </c>
      <c r="AE441" s="14">
        <v>169</v>
      </c>
      <c r="AF441" s="14">
        <v>0</v>
      </c>
      <c r="AG441" s="14">
        <v>1389</v>
      </c>
      <c r="AH441" s="14">
        <v>169</v>
      </c>
      <c r="AI441" s="14">
        <v>3105</v>
      </c>
      <c r="AJ441" s="14">
        <v>1565</v>
      </c>
      <c r="AK441" s="14">
        <v>1528</v>
      </c>
      <c r="AL441" s="14">
        <v>64</v>
      </c>
      <c r="AM441" s="14">
        <v>34</v>
      </c>
      <c r="AN441" s="14">
        <v>30</v>
      </c>
      <c r="AO441" s="14">
        <v>0</v>
      </c>
      <c r="AP441" s="14">
        <v>0</v>
      </c>
      <c r="AQ441" s="14">
        <v>0</v>
      </c>
      <c r="AR441" s="14">
        <v>64</v>
      </c>
      <c r="AS441" s="14">
        <v>0</v>
      </c>
      <c r="AT441" s="14">
        <v>0</v>
      </c>
      <c r="AU441" s="14">
        <v>64</v>
      </c>
      <c r="AV441" s="14">
        <v>0</v>
      </c>
      <c r="AW441" s="14">
        <v>0</v>
      </c>
      <c r="AX441" s="14">
        <v>34</v>
      </c>
      <c r="AY441" s="14">
        <v>0</v>
      </c>
      <c r="AZ441" s="14">
        <v>0</v>
      </c>
      <c r="BA441" s="14">
        <v>30</v>
      </c>
      <c r="BB441" s="14">
        <v>1719</v>
      </c>
      <c r="BC441" s="14">
        <v>1450</v>
      </c>
      <c r="BD441" s="14">
        <v>850</v>
      </c>
      <c r="BE441" s="14">
        <v>749</v>
      </c>
      <c r="BF441" s="14">
        <v>867</v>
      </c>
      <c r="BG441" s="14">
        <v>691</v>
      </c>
      <c r="BH441" s="14">
        <v>2403</v>
      </c>
      <c r="BI441" s="14">
        <v>766</v>
      </c>
      <c r="BJ441" s="14">
        <v>1223</v>
      </c>
      <c r="BK441" s="14">
        <v>376</v>
      </c>
      <c r="BL441" s="14">
        <v>1169</v>
      </c>
      <c r="BM441" s="14">
        <v>389</v>
      </c>
      <c r="BN441" s="14">
        <v>314</v>
      </c>
      <c r="BO441" s="14">
        <v>1885</v>
      </c>
      <c r="BP441" s="14">
        <v>734</v>
      </c>
      <c r="BQ441" s="14">
        <v>132</v>
      </c>
      <c r="BR441" s="14">
        <v>990</v>
      </c>
      <c r="BS441" s="14">
        <v>355</v>
      </c>
      <c r="BT441" s="14">
        <v>176</v>
      </c>
      <c r="BU441" s="14">
        <v>892</v>
      </c>
      <c r="BV441" s="14">
        <v>377</v>
      </c>
      <c r="BW441" s="14">
        <v>733</v>
      </c>
      <c r="BX441" s="14">
        <v>1070</v>
      </c>
      <c r="BY441" s="14">
        <v>723</v>
      </c>
      <c r="BZ441" s="14">
        <v>1108</v>
      </c>
      <c r="CA441" s="14">
        <v>424</v>
      </c>
      <c r="CB441" s="14">
        <v>1378</v>
      </c>
      <c r="CC441" s="14">
        <v>1353</v>
      </c>
      <c r="CD441" s="14">
        <v>778</v>
      </c>
      <c r="CE441" s="14">
        <v>852</v>
      </c>
      <c r="CF441" s="14">
        <v>1243</v>
      </c>
      <c r="CG441" s="14">
        <v>530</v>
      </c>
      <c r="CH441" s="14">
        <v>1234</v>
      </c>
      <c r="CI441" s="14">
        <v>1371</v>
      </c>
      <c r="CJ441" s="14">
        <v>702</v>
      </c>
      <c r="CK441" s="14">
        <v>2308</v>
      </c>
      <c r="CL441" s="14">
        <v>1209</v>
      </c>
      <c r="CM441" s="14">
        <v>1099</v>
      </c>
      <c r="CN441" s="14">
        <v>861</v>
      </c>
      <c r="CO441" s="14">
        <v>1504</v>
      </c>
      <c r="CP441" s="14">
        <v>1300</v>
      </c>
      <c r="CQ441" s="14">
        <v>364</v>
      </c>
      <c r="CR441" s="14">
        <v>1057</v>
      </c>
      <c r="CS441" s="14">
        <v>2097</v>
      </c>
      <c r="CT441" s="14">
        <v>967</v>
      </c>
      <c r="CU441" s="14">
        <v>2200</v>
      </c>
      <c r="CV441" s="14">
        <v>339</v>
      </c>
      <c r="CW441" s="14">
        <v>0</v>
      </c>
      <c r="CX441" s="14">
        <v>0</v>
      </c>
      <c r="CY441" s="14">
        <v>349</v>
      </c>
      <c r="CZ441" s="14">
        <v>553</v>
      </c>
      <c r="DA441" s="14">
        <v>547</v>
      </c>
      <c r="DB441" s="14">
        <v>510</v>
      </c>
      <c r="DC441" s="14">
        <v>496</v>
      </c>
      <c r="DD441" s="14">
        <v>384</v>
      </c>
      <c r="DE441" s="14">
        <v>331</v>
      </c>
      <c r="DF441" s="14">
        <v>0</v>
      </c>
      <c r="DG441" s="14">
        <v>0</v>
      </c>
      <c r="DH441" s="14">
        <v>181</v>
      </c>
      <c r="DI441" s="14">
        <v>285</v>
      </c>
      <c r="DJ441" s="14">
        <v>281</v>
      </c>
      <c r="DK441" s="14">
        <v>257</v>
      </c>
      <c r="DL441" s="14">
        <v>247</v>
      </c>
      <c r="DM441" s="14">
        <v>184</v>
      </c>
      <c r="DN441" s="14">
        <v>163</v>
      </c>
      <c r="DO441" s="14">
        <v>0</v>
      </c>
      <c r="DP441" s="14">
        <v>0</v>
      </c>
      <c r="DQ441" s="14">
        <v>163</v>
      </c>
      <c r="DR441" s="14">
        <v>264</v>
      </c>
      <c r="DS441" s="14">
        <v>264</v>
      </c>
      <c r="DT441" s="14">
        <v>253</v>
      </c>
      <c r="DU441" s="14">
        <v>248</v>
      </c>
      <c r="DV441" s="14">
        <v>198</v>
      </c>
      <c r="DW441" s="14">
        <v>168</v>
      </c>
      <c r="DX441" s="14">
        <v>169</v>
      </c>
      <c r="DY441" s="14">
        <v>781</v>
      </c>
      <c r="DZ441" s="14">
        <v>814</v>
      </c>
      <c r="EA441" s="14">
        <v>946</v>
      </c>
      <c r="EB441" s="14">
        <v>459</v>
      </c>
      <c r="EC441" s="14">
        <v>0</v>
      </c>
      <c r="ED441" s="14">
        <v>79</v>
      </c>
      <c r="EE441" s="14">
        <v>393</v>
      </c>
      <c r="EF441" s="14">
        <v>398</v>
      </c>
      <c r="EG441" s="14">
        <v>512</v>
      </c>
      <c r="EH441" s="14">
        <v>216</v>
      </c>
      <c r="EI441" s="14">
        <v>0</v>
      </c>
      <c r="EJ441" s="14">
        <v>90</v>
      </c>
      <c r="EK441" s="14">
        <v>387</v>
      </c>
      <c r="EL441" s="14">
        <v>415</v>
      </c>
      <c r="EM441" s="14">
        <v>428</v>
      </c>
      <c r="EN441" s="14">
        <v>238</v>
      </c>
      <c r="EO441" s="14">
        <v>0</v>
      </c>
      <c r="EP441" s="14">
        <v>0</v>
      </c>
      <c r="EQ441" s="14">
        <v>64</v>
      </c>
      <c r="ER441" s="14">
        <v>750</v>
      </c>
      <c r="ES441" s="14">
        <v>812</v>
      </c>
      <c r="ET441" s="14">
        <v>778</v>
      </c>
      <c r="EU441" s="14">
        <v>435</v>
      </c>
      <c r="EV441" s="14">
        <v>331</v>
      </c>
      <c r="EW441" s="14">
        <v>0</v>
      </c>
      <c r="EX441" s="14">
        <v>34</v>
      </c>
      <c r="EY441" s="14">
        <v>375</v>
      </c>
      <c r="EZ441" s="14">
        <v>423</v>
      </c>
      <c r="FA441" s="14">
        <v>391</v>
      </c>
      <c r="FB441" s="14">
        <v>213</v>
      </c>
      <c r="FC441" s="14">
        <v>163</v>
      </c>
      <c r="FD441" s="14">
        <v>0</v>
      </c>
      <c r="FE441" s="14">
        <v>30</v>
      </c>
      <c r="FF441" s="14">
        <v>366</v>
      </c>
      <c r="FG441" s="14">
        <v>387</v>
      </c>
      <c r="FH441" s="14">
        <v>386</v>
      </c>
      <c r="FI441" s="14">
        <v>221</v>
      </c>
      <c r="FJ441" s="14">
        <v>168</v>
      </c>
    </row>
    <row r="442" spans="1:166" x14ac:dyDescent="0.35">
      <c r="A442" s="13" t="s">
        <v>367</v>
      </c>
      <c r="B442" s="10">
        <v>0.31910476375590202</v>
      </c>
      <c r="C442" s="10">
        <v>0.31799298776373902</v>
      </c>
      <c r="D442" s="10">
        <v>0.32088470378627099</v>
      </c>
      <c r="E442" s="12">
        <v>5.12291312258824E-2</v>
      </c>
      <c r="F442" s="12">
        <v>0.12825254215566401</v>
      </c>
      <c r="G442" s="10">
        <v>0.31374370165862903</v>
      </c>
      <c r="H442" s="11">
        <v>0.41321495592672902</v>
      </c>
      <c r="I442" s="11">
        <v>0.417388618680193</v>
      </c>
      <c r="J442" s="11">
        <v>0.445014027043109</v>
      </c>
      <c r="K442" s="10">
        <v>0.30221663960057699</v>
      </c>
      <c r="L442" s="10">
        <v>0</v>
      </c>
      <c r="M442" s="10">
        <v>0.321234721401644</v>
      </c>
      <c r="N442" s="10">
        <v>0.30221663960057699</v>
      </c>
      <c r="O442" s="12">
        <v>7.9625484096829596E-2</v>
      </c>
      <c r="P442" s="12">
        <v>0.17694432626623799</v>
      </c>
      <c r="Q442" s="10">
        <v>0.32474300011539797</v>
      </c>
      <c r="R442" s="11">
        <v>0.39783168050763901</v>
      </c>
      <c r="S442" s="11">
        <v>0.43719310309981801</v>
      </c>
      <c r="T442" s="10">
        <v>0.37024783697240499</v>
      </c>
      <c r="U442" s="10">
        <v>0</v>
      </c>
      <c r="V442" s="10">
        <v>0</v>
      </c>
      <c r="W442" s="10">
        <v>0.32217964937467503</v>
      </c>
      <c r="X442" s="10">
        <v>0</v>
      </c>
      <c r="Y442" s="12">
        <v>2.4124218071986201E-2</v>
      </c>
      <c r="Z442" s="12">
        <v>8.3913032749099795E-2</v>
      </c>
      <c r="AA442" s="10">
        <v>0.30246654618841601</v>
      </c>
      <c r="AB442" s="11">
        <v>0.42939138149858902</v>
      </c>
      <c r="AC442" s="11">
        <v>0.39781606197914399</v>
      </c>
      <c r="AD442" s="11">
        <v>0.53539883259482901</v>
      </c>
      <c r="AE442" s="10">
        <v>0.31175456792325001</v>
      </c>
      <c r="AF442" s="10">
        <v>0</v>
      </c>
      <c r="AG442" s="10">
        <v>0.32199454193746502</v>
      </c>
      <c r="AH442" s="10">
        <v>0.31175456792325001</v>
      </c>
      <c r="AI442" s="11">
        <v>0.32392615409852599</v>
      </c>
      <c r="AJ442" s="10">
        <v>0.322528007554433</v>
      </c>
      <c r="AK442" s="10">
        <v>0.32604937053461103</v>
      </c>
      <c r="AL442" s="12">
        <v>0</v>
      </c>
      <c r="AM442" s="12">
        <v>0</v>
      </c>
      <c r="AN442" s="12">
        <v>0</v>
      </c>
      <c r="AO442" s="10">
        <v>0</v>
      </c>
      <c r="AP442" s="10">
        <v>0</v>
      </c>
      <c r="AQ442" s="10">
        <v>0</v>
      </c>
      <c r="AR442" s="12">
        <v>0</v>
      </c>
      <c r="AS442" s="10">
        <v>0</v>
      </c>
      <c r="AT442" s="10">
        <v>0</v>
      </c>
      <c r="AU442" s="12">
        <v>0</v>
      </c>
      <c r="AV442" s="10">
        <v>0</v>
      </c>
      <c r="AW442" s="10">
        <v>0</v>
      </c>
      <c r="AX442" s="12">
        <v>0</v>
      </c>
      <c r="AY442" s="10">
        <v>0</v>
      </c>
      <c r="AZ442" s="10">
        <v>0</v>
      </c>
      <c r="BA442" s="12">
        <v>0</v>
      </c>
      <c r="BB442" s="12">
        <v>0.251092022382709</v>
      </c>
      <c r="BC442" s="11">
        <v>0.399691567623638</v>
      </c>
      <c r="BD442" s="12">
        <v>0.26793505762451397</v>
      </c>
      <c r="BE442" s="11">
        <v>0.37484902748125598</v>
      </c>
      <c r="BF442" s="12">
        <v>0.235079881187439</v>
      </c>
      <c r="BG442" s="11">
        <v>0.42848542612722401</v>
      </c>
      <c r="BH442" s="11">
        <v>0.390217021390177</v>
      </c>
      <c r="BI442" s="12">
        <v>9.5996877683739906E-2</v>
      </c>
      <c r="BJ442" s="11">
        <v>0.37448878524601797</v>
      </c>
      <c r="BK442" s="12">
        <v>0.13418490820102899</v>
      </c>
      <c r="BL442" s="11">
        <v>0.40786503402055202</v>
      </c>
      <c r="BM442" s="12">
        <v>5.9392028569025403E-2</v>
      </c>
      <c r="BN442" s="10">
        <v>0.30427257410525299</v>
      </c>
      <c r="BO442" s="11">
        <v>0.42096147028593001</v>
      </c>
      <c r="BP442" s="12">
        <v>9.6648802913101003E-2</v>
      </c>
      <c r="BQ442" s="10">
        <v>0</v>
      </c>
      <c r="BR442" s="11">
        <v>0.40650960104367601</v>
      </c>
      <c r="BS442" s="12">
        <v>0.12953790548734501</v>
      </c>
      <c r="BT442" s="10">
        <v>0.31383906723942101</v>
      </c>
      <c r="BU442" s="11">
        <v>0.43851608687738902</v>
      </c>
      <c r="BV442" s="12">
        <v>6.5979929365236098E-2</v>
      </c>
      <c r="BW442" s="11">
        <v>0.35299756681665201</v>
      </c>
      <c r="BX442" s="11">
        <v>0.46377018496107703</v>
      </c>
      <c r="BY442" s="12">
        <v>0.15600694792886199</v>
      </c>
      <c r="BZ442" s="11">
        <v>0.58815048723809005</v>
      </c>
      <c r="CA442" s="12">
        <v>4.68402878835424E-2</v>
      </c>
      <c r="CB442" s="12">
        <v>0.24151660732917801</v>
      </c>
      <c r="CC442" s="11">
        <v>0.48552912214113703</v>
      </c>
      <c r="CD442" s="12">
        <v>0.15101777814831799</v>
      </c>
      <c r="CE442" s="12">
        <v>0.284601411084556</v>
      </c>
      <c r="CF442" s="11">
        <v>0.46291849774988703</v>
      </c>
      <c r="CG442" s="10">
        <v>0.30545691445808998</v>
      </c>
      <c r="CH442" s="10">
        <v>0.323157172335926</v>
      </c>
      <c r="CI442" s="11">
        <v>0.34991820369141302</v>
      </c>
      <c r="CJ442" s="11">
        <v>0.36342869599597699</v>
      </c>
      <c r="CK442" s="11">
        <v>0.37371016760040399</v>
      </c>
      <c r="CL442" s="11">
        <v>0.42206240693853803</v>
      </c>
      <c r="CM442" s="10">
        <v>0.32049304520840499</v>
      </c>
      <c r="CN442" s="12">
        <v>0.17279815915812699</v>
      </c>
      <c r="CO442" s="10">
        <v>0.31808076248587602</v>
      </c>
      <c r="CP442" s="11">
        <v>0.35945570304357399</v>
      </c>
      <c r="CQ442" s="12">
        <v>0.17936623384966299</v>
      </c>
      <c r="CR442" s="12">
        <v>0.25787460246843702</v>
      </c>
      <c r="CS442" s="11">
        <v>0.35138658734950201</v>
      </c>
      <c r="CT442" s="11">
        <v>0.41817220678646899</v>
      </c>
      <c r="CU442" s="12">
        <v>0.27538042122647199</v>
      </c>
      <c r="CV442" s="12">
        <v>0.23817632752690901</v>
      </c>
      <c r="CW442" s="10">
        <v>0</v>
      </c>
      <c r="CX442" s="10">
        <v>0</v>
      </c>
      <c r="CY442" s="10">
        <v>0.293986172350793</v>
      </c>
      <c r="CZ442" s="11">
        <v>0.44895774537787497</v>
      </c>
      <c r="DA442" s="11">
        <v>0.41835515595504502</v>
      </c>
      <c r="DB442" s="11">
        <v>0.41074191722418502</v>
      </c>
      <c r="DC442" s="10">
        <v>0.31328643883195001</v>
      </c>
      <c r="DD442" s="12">
        <v>0.13001942740424399</v>
      </c>
      <c r="DE442" s="12">
        <v>5.0956012367003603E-2</v>
      </c>
      <c r="DF442" s="10">
        <v>0</v>
      </c>
      <c r="DG442" s="10">
        <v>0</v>
      </c>
      <c r="DH442" s="10">
        <v>0</v>
      </c>
      <c r="DI442" s="11">
        <v>0.37201118440598901</v>
      </c>
      <c r="DJ442" s="11">
        <v>0.43736197563335599</v>
      </c>
      <c r="DK442" s="11">
        <v>0.39555973179648302</v>
      </c>
      <c r="DL442" s="10">
        <v>0.32534285957353198</v>
      </c>
      <c r="DM442" s="12">
        <v>0.178907145333285</v>
      </c>
      <c r="DN442" s="12">
        <v>7.8404221481863004E-2</v>
      </c>
      <c r="DO442" s="10">
        <v>0</v>
      </c>
      <c r="DP442" s="10">
        <v>0</v>
      </c>
      <c r="DQ442" s="10">
        <v>0.29446881605791903</v>
      </c>
      <c r="DR442" s="11">
        <v>0.53992413222727698</v>
      </c>
      <c r="DS442" s="11">
        <v>0.39977337291605203</v>
      </c>
      <c r="DT442" s="11">
        <v>0.42694112051674199</v>
      </c>
      <c r="DU442" s="10">
        <v>0.30125695908470801</v>
      </c>
      <c r="DV442" s="12">
        <v>8.5286403747166201E-2</v>
      </c>
      <c r="DW442" s="12">
        <v>2.4230640497427298E-2</v>
      </c>
      <c r="DX442" s="12">
        <v>3.3187612698660399E-2</v>
      </c>
      <c r="DY442" s="12">
        <v>0.152897645560128</v>
      </c>
      <c r="DZ442" s="11">
        <v>0.40808387687369302</v>
      </c>
      <c r="EA442" s="11">
        <v>0.41426060839898698</v>
      </c>
      <c r="EB442" s="10">
        <v>0.353239085437834</v>
      </c>
      <c r="EC442" s="10">
        <v>0</v>
      </c>
      <c r="ED442" s="12">
        <v>5.4477791179168698E-2</v>
      </c>
      <c r="EE442" s="12">
        <v>0.189407547067409</v>
      </c>
      <c r="EF442" s="11">
        <v>0.41120133140768</v>
      </c>
      <c r="EG442" s="11">
        <v>0.39970359984472698</v>
      </c>
      <c r="EH442" s="10">
        <v>0.282342020537797</v>
      </c>
      <c r="EI442" s="10">
        <v>0</v>
      </c>
      <c r="EJ442" s="12">
        <v>0</v>
      </c>
      <c r="EK442" s="12">
        <v>0.116293495208056</v>
      </c>
      <c r="EL442" s="11">
        <v>0.40558218743860702</v>
      </c>
      <c r="EM442" s="11">
        <v>0.43720965535099399</v>
      </c>
      <c r="EN442" s="11">
        <v>0.412602321157783</v>
      </c>
      <c r="EO442" s="10">
        <v>0</v>
      </c>
      <c r="EP442" s="10">
        <v>0</v>
      </c>
      <c r="EQ442" s="12">
        <v>0</v>
      </c>
      <c r="ER442" s="11">
        <v>0.41035818187236101</v>
      </c>
      <c r="ES442" s="11">
        <v>0.419620023879968</v>
      </c>
      <c r="ET442" s="11">
        <v>0.365197714580135</v>
      </c>
      <c r="EU442" s="12">
        <v>0.1302349397142</v>
      </c>
      <c r="EV442" s="12">
        <v>5.0956012367003603E-2</v>
      </c>
      <c r="EW442" s="10">
        <v>0</v>
      </c>
      <c r="EX442" s="12">
        <v>0</v>
      </c>
      <c r="EY442" s="10">
        <v>0.34558035762058298</v>
      </c>
      <c r="EZ442" s="11">
        <v>0.42612537359964903</v>
      </c>
      <c r="FA442" s="11">
        <v>0.36943704237080299</v>
      </c>
      <c r="FB442" s="12">
        <v>0.17698314724818601</v>
      </c>
      <c r="FC442" s="12">
        <v>7.8404221481863004E-2</v>
      </c>
      <c r="FD442" s="10">
        <v>0</v>
      </c>
      <c r="FE442" s="12">
        <v>0</v>
      </c>
      <c r="FF442" s="11">
        <v>0.47822518458568403</v>
      </c>
      <c r="FG442" s="11">
        <v>0.41489312778584803</v>
      </c>
      <c r="FH442" s="10">
        <v>0.36137986609376699</v>
      </c>
      <c r="FI442" s="12">
        <v>8.6033531570393701E-2</v>
      </c>
      <c r="FJ442" s="12">
        <v>2.4230640497427298E-2</v>
      </c>
    </row>
    <row r="443" spans="1:166" x14ac:dyDescent="0.35">
      <c r="A443" s="13" t="s">
        <v>232</v>
      </c>
      <c r="B443" s="10">
        <v>0.142915144916272</v>
      </c>
      <c r="C443" s="10">
        <v>0.141655219631726</v>
      </c>
      <c r="D443" s="10">
        <v>0.14536281673592</v>
      </c>
      <c r="E443" s="12">
        <v>3.0011636427309401E-2</v>
      </c>
      <c r="F443" s="12">
        <v>4.22057638045156E-2</v>
      </c>
      <c r="G443" s="10">
        <v>0.16509873375050499</v>
      </c>
      <c r="H443" s="11">
        <v>0.216621659983083</v>
      </c>
      <c r="I443" s="11">
        <v>0.198648581972274</v>
      </c>
      <c r="J443" s="10">
        <v>0.169522583711602</v>
      </c>
      <c r="K443" s="12">
        <v>9.4336172711297003E-2</v>
      </c>
      <c r="L443" s="10">
        <v>0</v>
      </c>
      <c r="M443" s="11">
        <v>0.14904200378577201</v>
      </c>
      <c r="N443" s="12">
        <v>9.4336172711297003E-2</v>
      </c>
      <c r="O443" s="12">
        <v>4.9313321751921997E-2</v>
      </c>
      <c r="P443" s="12">
        <v>5.8592758882635397E-2</v>
      </c>
      <c r="Q443" s="10">
        <v>0.18533916341024101</v>
      </c>
      <c r="R443" s="11">
        <v>0.20865585977745399</v>
      </c>
      <c r="S443" s="11">
        <v>0.20455951398352901</v>
      </c>
      <c r="T443" s="10">
        <v>0.14553343084269901</v>
      </c>
      <c r="U443" s="12">
        <v>0</v>
      </c>
      <c r="V443" s="10">
        <v>0</v>
      </c>
      <c r="W443" s="10">
        <v>0.15322812218687101</v>
      </c>
      <c r="X443" s="12">
        <v>0</v>
      </c>
      <c r="Y443" s="12">
        <v>1.15877737987137E-2</v>
      </c>
      <c r="Z443" s="12">
        <v>2.7277459203346299E-2</v>
      </c>
      <c r="AA443" s="10">
        <v>0.14434700372391601</v>
      </c>
      <c r="AB443" s="11">
        <v>0.22500333836207601</v>
      </c>
      <c r="AC443" s="11">
        <v>0.193099511182519</v>
      </c>
      <c r="AD443" s="11">
        <v>0.19900184168794899</v>
      </c>
      <c r="AE443" s="10">
        <v>0.14366946857951801</v>
      </c>
      <c r="AF443" s="10">
        <v>0</v>
      </c>
      <c r="AG443" s="10">
        <v>0.145568656212509</v>
      </c>
      <c r="AH443" s="10">
        <v>0.14366946857951801</v>
      </c>
      <c r="AI443" s="11">
        <v>0.14585116459980901</v>
      </c>
      <c r="AJ443" s="10">
        <v>0.14472059607253199</v>
      </c>
      <c r="AK443" s="10">
        <v>0.14821053695792699</v>
      </c>
      <c r="AL443" s="12">
        <v>0</v>
      </c>
      <c r="AM443" s="12">
        <v>0</v>
      </c>
      <c r="AN443" s="12">
        <v>0</v>
      </c>
      <c r="AO443" s="10">
        <v>0</v>
      </c>
      <c r="AP443" s="10">
        <v>0</v>
      </c>
      <c r="AQ443" s="10">
        <v>0</v>
      </c>
      <c r="AR443" s="12">
        <v>0</v>
      </c>
      <c r="AS443" s="10">
        <v>0</v>
      </c>
      <c r="AT443" s="10">
        <v>0</v>
      </c>
      <c r="AU443" s="12">
        <v>0</v>
      </c>
      <c r="AV443" s="10">
        <v>0</v>
      </c>
      <c r="AW443" s="10">
        <v>0</v>
      </c>
      <c r="AX443" s="12">
        <v>0</v>
      </c>
      <c r="AY443" s="10">
        <v>0</v>
      </c>
      <c r="AZ443" s="10">
        <v>0</v>
      </c>
      <c r="BA443" s="12">
        <v>0</v>
      </c>
      <c r="BB443" s="12">
        <v>0.126750264195504</v>
      </c>
      <c r="BC443" s="11">
        <v>0.16206855714299101</v>
      </c>
      <c r="BD443" s="10">
        <v>0.13883073457307299</v>
      </c>
      <c r="BE443" s="10">
        <v>0.14486328345357499</v>
      </c>
      <c r="BF443" s="12">
        <v>0.115156877496105</v>
      </c>
      <c r="BG443" s="11">
        <v>0.18324158371836299</v>
      </c>
      <c r="BH443" s="11">
        <v>0.17633255691913799</v>
      </c>
      <c r="BI443" s="12">
        <v>3.8071220704136398E-2</v>
      </c>
      <c r="BJ443" s="11">
        <v>0.16828332610163799</v>
      </c>
      <c r="BK443" s="12">
        <v>5.5021145404148902E-2</v>
      </c>
      <c r="BL443" s="11">
        <v>0.18646047695531001</v>
      </c>
      <c r="BM443" s="12">
        <v>2.18091686066091E-2</v>
      </c>
      <c r="BN443" s="12">
        <v>9.5779025603737897E-2</v>
      </c>
      <c r="BO443" s="11">
        <v>0.20417442879224301</v>
      </c>
      <c r="BP443" s="12">
        <v>3.3320488541159099E-2</v>
      </c>
      <c r="BQ443" s="12">
        <v>0</v>
      </c>
      <c r="BR443" s="11">
        <v>0.19796577079303501</v>
      </c>
      <c r="BS443" s="12">
        <v>4.4769597342145202E-2</v>
      </c>
      <c r="BT443" s="10">
        <v>0.118918746879097</v>
      </c>
      <c r="BU443" s="11">
        <v>0.21179936989991799</v>
      </c>
      <c r="BV443" s="12">
        <v>2.2643176893604101E-2</v>
      </c>
      <c r="BW443" s="11">
        <v>0.16936713474343801</v>
      </c>
      <c r="BX443" s="11">
        <v>0.23005777350450499</v>
      </c>
      <c r="BY443" s="12">
        <v>5.5644834526863203E-2</v>
      </c>
      <c r="BZ443" s="11">
        <v>0.29620993296511</v>
      </c>
      <c r="CA443" s="12">
        <v>1.95718155408269E-2</v>
      </c>
      <c r="CB443" s="12">
        <v>9.9382831395490701E-2</v>
      </c>
      <c r="CC443" s="11">
        <v>0.226185760941544</v>
      </c>
      <c r="CD443" s="12">
        <v>4.3746367157145298E-2</v>
      </c>
      <c r="CE443" s="12">
        <v>0.119121843831104</v>
      </c>
      <c r="CF443" s="11">
        <v>0.23784520301909501</v>
      </c>
      <c r="CG443" s="10">
        <v>0.119633268349904</v>
      </c>
      <c r="CH443" s="10">
        <v>0.13057037628964599</v>
      </c>
      <c r="CI443" s="11">
        <v>0.16340287097196901</v>
      </c>
      <c r="CJ443" s="11">
        <v>0.185175814841648</v>
      </c>
      <c r="CK443" s="11">
        <v>0.169145664889083</v>
      </c>
      <c r="CL443" s="11">
        <v>0.20196056869544601</v>
      </c>
      <c r="CM443" s="10">
        <v>0.13302914213751599</v>
      </c>
      <c r="CN443" s="12">
        <v>7.2634585779955504E-2</v>
      </c>
      <c r="CO443" s="10">
        <v>0.13330286746471701</v>
      </c>
      <c r="CP443" s="11">
        <v>0.16919541415995101</v>
      </c>
      <c r="CQ443" s="12">
        <v>8.8837070558138498E-2</v>
      </c>
      <c r="CR443" s="12">
        <v>0.108863520072449</v>
      </c>
      <c r="CS443" s="11">
        <v>0.16027357356892399</v>
      </c>
      <c r="CT443" s="11">
        <v>0.19889699054062401</v>
      </c>
      <c r="CU443" s="12">
        <v>0.11794931029637799</v>
      </c>
      <c r="CV443" s="12">
        <v>7.9290669522409096E-2</v>
      </c>
      <c r="CW443" s="10">
        <v>0</v>
      </c>
      <c r="CX443" s="10">
        <v>0</v>
      </c>
      <c r="CY443" s="12">
        <v>9.1223619351784302E-2</v>
      </c>
      <c r="CZ443" s="11">
        <v>0.17162206620819201</v>
      </c>
      <c r="DA443" s="11">
        <v>0.19804948027580399</v>
      </c>
      <c r="DB443" s="11">
        <v>0.21385447314614001</v>
      </c>
      <c r="DC443" s="10">
        <v>0.16636602556776101</v>
      </c>
      <c r="DD443" s="12">
        <v>4.2787216150159998E-2</v>
      </c>
      <c r="DE443" s="12">
        <v>2.9851634809129099E-2</v>
      </c>
      <c r="DF443" s="10">
        <v>0</v>
      </c>
      <c r="DG443" s="10">
        <v>0</v>
      </c>
      <c r="DH443" s="12">
        <v>0</v>
      </c>
      <c r="DI443" s="10">
        <v>0.14622655035927901</v>
      </c>
      <c r="DJ443" s="11">
        <v>0.20463852822950099</v>
      </c>
      <c r="DK443" s="11">
        <v>0.20746426183560199</v>
      </c>
      <c r="DL443" s="11">
        <v>0.185681518596018</v>
      </c>
      <c r="DM443" s="12">
        <v>5.92427202956545E-2</v>
      </c>
      <c r="DN443" s="12">
        <v>4.8556974497540498E-2</v>
      </c>
      <c r="DO443" s="10">
        <v>0</v>
      </c>
      <c r="DP443" s="10">
        <v>0</v>
      </c>
      <c r="DQ443" s="10">
        <v>0.13882079752445001</v>
      </c>
      <c r="DR443" s="11">
        <v>0.20205780591554401</v>
      </c>
      <c r="DS443" s="11">
        <v>0.19181584898599199</v>
      </c>
      <c r="DT443" s="11">
        <v>0.22075335425114101</v>
      </c>
      <c r="DU443" s="10">
        <v>0.14709369448611501</v>
      </c>
      <c r="DV443" s="12">
        <v>2.77238984529301E-2</v>
      </c>
      <c r="DW443" s="12">
        <v>1.1638892512258799E-2</v>
      </c>
      <c r="DX443" s="12">
        <v>1.6238605740429801E-2</v>
      </c>
      <c r="DY443" s="12">
        <v>7.0175066562126104E-2</v>
      </c>
      <c r="DZ443" s="11">
        <v>0.210786979096799</v>
      </c>
      <c r="EA443" s="11">
        <v>0.17551710109553101</v>
      </c>
      <c r="EB443" s="10">
        <v>0.125762695376443</v>
      </c>
      <c r="EC443" s="10">
        <v>0</v>
      </c>
      <c r="ED443" s="12">
        <v>3.4833898901338999E-2</v>
      </c>
      <c r="EE443" s="12">
        <v>8.8663872231598703E-2</v>
      </c>
      <c r="EF443" s="11">
        <v>0.211945408622743</v>
      </c>
      <c r="EG443" s="11">
        <v>0.17302293878620201</v>
      </c>
      <c r="EH443" s="12">
        <v>7.3053356103755601E-2</v>
      </c>
      <c r="EI443" s="10">
        <v>0</v>
      </c>
      <c r="EJ443" s="12">
        <v>0</v>
      </c>
      <c r="EK443" s="12">
        <v>5.16146951004419E-2</v>
      </c>
      <c r="EL443" s="11">
        <v>0.20992829111466699</v>
      </c>
      <c r="EM443" s="11">
        <v>0.180839226565288</v>
      </c>
      <c r="EN443" s="10">
        <v>0.17638587152815199</v>
      </c>
      <c r="EO443" s="10">
        <v>0</v>
      </c>
      <c r="EP443" s="10">
        <v>0</v>
      </c>
      <c r="EQ443" s="12">
        <v>0</v>
      </c>
      <c r="ER443" s="10">
        <v>0.14536699460982899</v>
      </c>
      <c r="ES443" s="11">
        <v>0.19808240199411101</v>
      </c>
      <c r="ET443" s="11">
        <v>0.19794326622373901</v>
      </c>
      <c r="EU443" s="12">
        <v>4.4319384227615298E-2</v>
      </c>
      <c r="EV443" s="12">
        <v>2.9851634809129099E-2</v>
      </c>
      <c r="EW443" s="10">
        <v>0</v>
      </c>
      <c r="EX443" s="12">
        <v>0</v>
      </c>
      <c r="EY443" s="10">
        <v>0.110397494531361</v>
      </c>
      <c r="EZ443" s="11">
        <v>0.19743411729454399</v>
      </c>
      <c r="FA443" s="11">
        <v>0.20690561528877299</v>
      </c>
      <c r="FB443" s="12">
        <v>5.9980839304935002E-2</v>
      </c>
      <c r="FC443" s="12">
        <v>4.8556974497540498E-2</v>
      </c>
      <c r="FD443" s="10">
        <v>0</v>
      </c>
      <c r="FE443" s="12">
        <v>0</v>
      </c>
      <c r="FF443" s="11">
        <v>0.184667580152442</v>
      </c>
      <c r="FG443" s="11">
        <v>0.19991772226176599</v>
      </c>
      <c r="FH443" s="11">
        <v>0.18913216242431599</v>
      </c>
      <c r="FI443" s="12">
        <v>2.9515105600354901E-2</v>
      </c>
      <c r="FJ443" s="12">
        <v>1.1638892512258799E-2</v>
      </c>
    </row>
    <row r="444" spans="1:166" x14ac:dyDescent="0.35">
      <c r="A444" s="13" t="s">
        <v>233</v>
      </c>
      <c r="B444" s="10">
        <v>6.2201202474230097E-2</v>
      </c>
      <c r="C444" s="10">
        <v>6.2355475413351201E-2</v>
      </c>
      <c r="D444" s="10">
        <v>6.2545328716660895E-2</v>
      </c>
      <c r="E444" s="12">
        <v>1.5912383221203499E-2</v>
      </c>
      <c r="F444" s="12">
        <v>1.7609907316471701E-2</v>
      </c>
      <c r="G444" s="11">
        <v>8.3643191410648507E-2</v>
      </c>
      <c r="H444" s="11">
        <v>8.5730331209698099E-2</v>
      </c>
      <c r="I444" s="11">
        <v>8.8407523920687694E-2</v>
      </c>
      <c r="J444" s="10">
        <v>6.7852908847593499E-2</v>
      </c>
      <c r="K444" s="10">
        <v>4.1493758955136503E-2</v>
      </c>
      <c r="L444" s="10">
        <v>0</v>
      </c>
      <c r="M444" s="10">
        <v>6.4812858880921601E-2</v>
      </c>
      <c r="N444" s="10">
        <v>4.1493758955136503E-2</v>
      </c>
      <c r="O444" s="10">
        <v>3.1053189793975599E-2</v>
      </c>
      <c r="P444" s="12">
        <v>1.9085514166494701E-2</v>
      </c>
      <c r="Q444" s="10">
        <v>7.7987110582236702E-2</v>
      </c>
      <c r="R444" s="10">
        <v>8.0463137798150397E-2</v>
      </c>
      <c r="S444" s="10">
        <v>8.4518348060585696E-2</v>
      </c>
      <c r="T444" s="10">
        <v>6.3837008432673301E-2</v>
      </c>
      <c r="U444" s="10">
        <v>0</v>
      </c>
      <c r="V444" s="10">
        <v>0</v>
      </c>
      <c r="W444" s="10">
        <v>6.3806632932015897E-2</v>
      </c>
      <c r="X444" s="10">
        <v>0</v>
      </c>
      <c r="Y444" s="12">
        <v>1.4601664488586401E-3</v>
      </c>
      <c r="Z444" s="12">
        <v>1.6352912718880602E-2</v>
      </c>
      <c r="AA444" s="10">
        <v>8.9442152417551393E-2</v>
      </c>
      <c r="AB444" s="11">
        <v>9.1160370907199403E-2</v>
      </c>
      <c r="AC444" s="11">
        <v>9.2924247173256494E-2</v>
      </c>
      <c r="AD444" s="10">
        <v>7.3494739150037E-2</v>
      </c>
      <c r="AE444" s="10">
        <v>3.2578690443009699E-2</v>
      </c>
      <c r="AF444" s="10">
        <v>0</v>
      </c>
      <c r="AG444" s="10">
        <v>6.6188003800370099E-2</v>
      </c>
      <c r="AH444" s="10">
        <v>3.2578690443009699E-2</v>
      </c>
      <c r="AI444" s="11">
        <v>6.3479051332802697E-2</v>
      </c>
      <c r="AJ444" s="10">
        <v>6.3704829187848602E-2</v>
      </c>
      <c r="AK444" s="10">
        <v>6.3770618659288306E-2</v>
      </c>
      <c r="AL444" s="12">
        <v>0</v>
      </c>
      <c r="AM444" s="10">
        <v>0</v>
      </c>
      <c r="AN444" s="10">
        <v>0</v>
      </c>
      <c r="AO444" s="10">
        <v>0</v>
      </c>
      <c r="AP444" s="10">
        <v>0</v>
      </c>
      <c r="AQ444" s="10">
        <v>0</v>
      </c>
      <c r="AR444" s="12">
        <v>0</v>
      </c>
      <c r="AS444" s="10">
        <v>0</v>
      </c>
      <c r="AT444" s="10">
        <v>0</v>
      </c>
      <c r="AU444" s="12">
        <v>0</v>
      </c>
      <c r="AV444" s="10">
        <v>0</v>
      </c>
      <c r="AW444" s="10">
        <v>0</v>
      </c>
      <c r="AX444" s="10">
        <v>0</v>
      </c>
      <c r="AY444" s="10">
        <v>0</v>
      </c>
      <c r="AZ444" s="10">
        <v>0</v>
      </c>
      <c r="BA444" s="10">
        <v>0</v>
      </c>
      <c r="BB444" s="10">
        <v>5.6356738339436198E-2</v>
      </c>
      <c r="BC444" s="10">
        <v>6.9126179698105306E-2</v>
      </c>
      <c r="BD444" s="10">
        <v>5.6942019978469101E-2</v>
      </c>
      <c r="BE444" s="10">
        <v>6.8504104339049895E-2</v>
      </c>
      <c r="BF444" s="10">
        <v>5.5897539413597902E-2</v>
      </c>
      <c r="BG444" s="10">
        <v>7.0881770764031002E-2</v>
      </c>
      <c r="BH444" s="11">
        <v>7.6998854470657699E-2</v>
      </c>
      <c r="BI444" s="12">
        <v>1.57749889691878E-2</v>
      </c>
      <c r="BJ444" s="11">
        <v>7.4530882304663607E-2</v>
      </c>
      <c r="BK444" s="12">
        <v>2.2743004073536799E-2</v>
      </c>
      <c r="BL444" s="11">
        <v>8.0326125927426203E-2</v>
      </c>
      <c r="BM444" s="12">
        <v>9.0901599720162006E-3</v>
      </c>
      <c r="BN444" s="10">
        <v>4.2140551628403897E-2</v>
      </c>
      <c r="BO444" s="11">
        <v>8.8764502204314505E-2</v>
      </c>
      <c r="BP444" s="12">
        <v>1.6296208537046501E-2</v>
      </c>
      <c r="BQ444" s="10">
        <v>0</v>
      </c>
      <c r="BR444" s="11">
        <v>8.4874477791364394E-2</v>
      </c>
      <c r="BS444" s="12">
        <v>2.0599197202833E-2</v>
      </c>
      <c r="BT444" s="10">
        <v>3.4119539598853103E-2</v>
      </c>
      <c r="BU444" s="11">
        <v>9.3402022405998805E-2</v>
      </c>
      <c r="BV444" s="12">
        <v>1.22960039910655E-2</v>
      </c>
      <c r="BW444" s="10">
        <v>6.2991954783495299E-2</v>
      </c>
      <c r="BX444" s="11">
        <v>0.105900862956851</v>
      </c>
      <c r="BY444" s="12">
        <v>2.2356522062428798E-2</v>
      </c>
      <c r="BZ444" s="11">
        <v>0.12974203509736701</v>
      </c>
      <c r="CA444" s="12">
        <v>1.29449156739209E-2</v>
      </c>
      <c r="CB444" s="12">
        <v>4.3784381107381302E-2</v>
      </c>
      <c r="CC444" s="11">
        <v>9.5850676837782103E-2</v>
      </c>
      <c r="CD444" s="12">
        <v>1.7067354836123799E-2</v>
      </c>
      <c r="CE444" s="10">
        <v>4.9491313335699297E-2</v>
      </c>
      <c r="CF444" s="11">
        <v>0.101930794716918</v>
      </c>
      <c r="CG444" s="10">
        <v>4.5357976742612702E-2</v>
      </c>
      <c r="CH444" s="12">
        <v>4.3824150765629802E-2</v>
      </c>
      <c r="CI444" s="11">
        <v>8.6030892737953807E-2</v>
      </c>
      <c r="CJ444" s="11">
        <v>0.10605564382531101</v>
      </c>
      <c r="CK444" s="11">
        <v>7.5801579241428205E-2</v>
      </c>
      <c r="CL444" s="11">
        <v>9.2765758033564294E-2</v>
      </c>
      <c r="CM444" s="10">
        <v>5.7130576793174598E-2</v>
      </c>
      <c r="CN444" s="12">
        <v>2.5761128672641201E-2</v>
      </c>
      <c r="CO444" s="10">
        <v>5.5472443897453601E-2</v>
      </c>
      <c r="CP444" s="11">
        <v>7.8136516500276101E-2</v>
      </c>
      <c r="CQ444" s="12">
        <v>3.3127273088612699E-2</v>
      </c>
      <c r="CR444" s="12">
        <v>4.5154086493380097E-2</v>
      </c>
      <c r="CS444" s="11">
        <v>7.1225090987467002E-2</v>
      </c>
      <c r="CT444" s="11">
        <v>8.4320822849413196E-2</v>
      </c>
      <c r="CU444" s="12">
        <v>5.25420804048021E-2</v>
      </c>
      <c r="CV444" s="10">
        <v>4.5771700661537303E-2</v>
      </c>
      <c r="CW444" s="10">
        <v>0</v>
      </c>
      <c r="CX444" s="10">
        <v>0</v>
      </c>
      <c r="CY444" s="10">
        <v>4.2208681587645201E-2</v>
      </c>
      <c r="CZ444" s="10">
        <v>6.7497641451583296E-2</v>
      </c>
      <c r="DA444" s="11">
        <v>8.8140896809455804E-2</v>
      </c>
      <c r="DB444" s="11">
        <v>8.2767301274530206E-2</v>
      </c>
      <c r="DC444" s="11">
        <v>8.5855517128435602E-2</v>
      </c>
      <c r="DD444" s="12">
        <v>1.78525121408547E-2</v>
      </c>
      <c r="DE444" s="12">
        <v>1.58275492245415E-2</v>
      </c>
      <c r="DF444" s="10">
        <v>0</v>
      </c>
      <c r="DG444" s="10">
        <v>0</v>
      </c>
      <c r="DH444" s="10">
        <v>0</v>
      </c>
      <c r="DI444" s="10">
        <v>6.41410394458128E-2</v>
      </c>
      <c r="DJ444" s="10">
        <v>8.4550994567280796E-2</v>
      </c>
      <c r="DK444" s="10">
        <v>8.0003626574753406E-2</v>
      </c>
      <c r="DL444" s="10">
        <v>7.8131166977227995E-2</v>
      </c>
      <c r="DM444" s="12">
        <v>1.92972271493345E-2</v>
      </c>
      <c r="DN444" s="10">
        <v>3.05769088620477E-2</v>
      </c>
      <c r="DO444" s="10">
        <v>0</v>
      </c>
      <c r="DP444" s="10">
        <v>0</v>
      </c>
      <c r="DQ444" s="10">
        <v>3.3781599599022501E-2</v>
      </c>
      <c r="DR444" s="10">
        <v>7.2309968507873995E-2</v>
      </c>
      <c r="DS444" s="11">
        <v>9.2306517265466403E-2</v>
      </c>
      <c r="DT444" s="10">
        <v>8.5731842882942694E-2</v>
      </c>
      <c r="DU444" s="11">
        <v>9.3562606628396203E-2</v>
      </c>
      <c r="DV444" s="12">
        <v>1.66205542916643E-2</v>
      </c>
      <c r="DW444" s="12">
        <v>1.46660787856929E-3</v>
      </c>
      <c r="DX444" s="12">
        <v>1.6238605740429801E-2</v>
      </c>
      <c r="DY444" s="12">
        <v>3.1056652435285999E-2</v>
      </c>
      <c r="DZ444" s="11">
        <v>9.1331262901034299E-2</v>
      </c>
      <c r="EA444" s="10">
        <v>7.3270147299862698E-2</v>
      </c>
      <c r="EB444" s="10">
        <v>5.7638828943038997E-2</v>
      </c>
      <c r="EC444" s="10">
        <v>0</v>
      </c>
      <c r="ED444" s="10">
        <v>3.4833898901338999E-2</v>
      </c>
      <c r="EE444" s="12">
        <v>3.5067069062209501E-2</v>
      </c>
      <c r="EF444" s="10">
        <v>8.0044460574520498E-2</v>
      </c>
      <c r="EG444" s="10">
        <v>7.3170341654125906E-2</v>
      </c>
      <c r="EH444" s="10">
        <v>6.3756933103869595E-2</v>
      </c>
      <c r="EI444" s="10">
        <v>0</v>
      </c>
      <c r="EJ444" s="12">
        <v>0</v>
      </c>
      <c r="EK444" s="12">
        <v>2.7082754753133501E-2</v>
      </c>
      <c r="EL444" s="11">
        <v>0.102269978593805</v>
      </c>
      <c r="EM444" s="10">
        <v>7.4364024131685996E-2</v>
      </c>
      <c r="EN444" s="10">
        <v>5.3319758365574101E-2</v>
      </c>
      <c r="EO444" s="10">
        <v>0</v>
      </c>
      <c r="EP444" s="10">
        <v>0</v>
      </c>
      <c r="EQ444" s="12">
        <v>0</v>
      </c>
      <c r="ER444" s="10">
        <v>6.1044392374966901E-2</v>
      </c>
      <c r="ES444" s="11">
        <v>8.0013516766356499E-2</v>
      </c>
      <c r="ET444" s="11">
        <v>9.5546212384255993E-2</v>
      </c>
      <c r="EU444" s="12">
        <v>1.5735035001374801E-2</v>
      </c>
      <c r="EV444" s="12">
        <v>1.58275492245415E-2</v>
      </c>
      <c r="EW444" s="10">
        <v>0</v>
      </c>
      <c r="EX444" s="10">
        <v>0</v>
      </c>
      <c r="EY444" s="10">
        <v>6.4166746028437499E-2</v>
      </c>
      <c r="EZ444" s="10">
        <v>7.6830764782145303E-2</v>
      </c>
      <c r="FA444" s="11">
        <v>8.8450564752609206E-2</v>
      </c>
      <c r="FB444" s="12">
        <v>1.6732369398145399E-2</v>
      </c>
      <c r="FC444" s="10">
        <v>3.05769088620477E-2</v>
      </c>
      <c r="FD444" s="10">
        <v>0</v>
      </c>
      <c r="FE444" s="10">
        <v>0</v>
      </c>
      <c r="FF444" s="10">
        <v>5.9278687812061102E-2</v>
      </c>
      <c r="FG444" s="10">
        <v>8.3948684918329602E-2</v>
      </c>
      <c r="FH444" s="11">
        <v>0.10284717681639099</v>
      </c>
      <c r="FI444" s="12">
        <v>1.48664645241881E-2</v>
      </c>
      <c r="FJ444" s="12">
        <v>1.46660787856929E-3</v>
      </c>
    </row>
    <row r="445" spans="1:166" x14ac:dyDescent="0.35">
      <c r="A445" s="13" t="s">
        <v>234</v>
      </c>
      <c r="B445" s="10">
        <v>0.68089523624409598</v>
      </c>
      <c r="C445" s="10">
        <v>0.68200701223626303</v>
      </c>
      <c r="D445" s="10">
        <v>0.67911529621372801</v>
      </c>
      <c r="E445" s="11">
        <v>0.94877086877411798</v>
      </c>
      <c r="F445" s="11">
        <v>0.87174745784433705</v>
      </c>
      <c r="G445" s="10">
        <v>0.68625629834137203</v>
      </c>
      <c r="H445" s="12">
        <v>0.58678504407327103</v>
      </c>
      <c r="I445" s="12">
        <v>0.58261138131980805</v>
      </c>
      <c r="J445" s="12">
        <v>0.55498597295689001</v>
      </c>
      <c r="K445" s="10">
        <v>0.69778336039942201</v>
      </c>
      <c r="L445" s="10">
        <v>0</v>
      </c>
      <c r="M445" s="10">
        <v>0.678765278598355</v>
      </c>
      <c r="N445" s="10">
        <v>0.69778336039942201</v>
      </c>
      <c r="O445" s="11">
        <v>0.92037451590316999</v>
      </c>
      <c r="P445" s="11">
        <v>0.82305567373376198</v>
      </c>
      <c r="Q445" s="10">
        <v>0.67525699988460197</v>
      </c>
      <c r="R445" s="12">
        <v>0.60216831949236105</v>
      </c>
      <c r="S445" s="12">
        <v>0.56280689690018104</v>
      </c>
      <c r="T445" s="10">
        <v>0.62975216302759496</v>
      </c>
      <c r="U445" s="10">
        <v>0</v>
      </c>
      <c r="V445" s="10">
        <v>0</v>
      </c>
      <c r="W445" s="10">
        <v>0.67782035062532797</v>
      </c>
      <c r="X445" s="10">
        <v>0</v>
      </c>
      <c r="Y445" s="11">
        <v>0.97587578192801405</v>
      </c>
      <c r="Z445" s="11">
        <v>0.9160869672509</v>
      </c>
      <c r="AA445" s="10">
        <v>0.69753345381158405</v>
      </c>
      <c r="AB445" s="12">
        <v>0.57060861850141098</v>
      </c>
      <c r="AC445" s="12">
        <v>0.60218393802085601</v>
      </c>
      <c r="AD445" s="12">
        <v>0.46460116740516999</v>
      </c>
      <c r="AE445" s="10">
        <v>0.68824543207675104</v>
      </c>
      <c r="AF445" s="10">
        <v>0</v>
      </c>
      <c r="AG445" s="10">
        <v>0.67800545806253398</v>
      </c>
      <c r="AH445" s="10">
        <v>0.68824543207675104</v>
      </c>
      <c r="AI445" s="12">
        <v>0.67607384590147201</v>
      </c>
      <c r="AJ445" s="10">
        <v>0.67747199244556999</v>
      </c>
      <c r="AK445" s="10">
        <v>0.67395062946538797</v>
      </c>
      <c r="AL445" s="11">
        <v>0</v>
      </c>
      <c r="AM445" s="11">
        <v>0</v>
      </c>
      <c r="AN445" s="11">
        <v>0</v>
      </c>
      <c r="AO445" s="10">
        <v>0</v>
      </c>
      <c r="AP445" s="10">
        <v>0</v>
      </c>
      <c r="AQ445" s="10">
        <v>0</v>
      </c>
      <c r="AR445" s="11">
        <v>0</v>
      </c>
      <c r="AS445" s="10">
        <v>0</v>
      </c>
      <c r="AT445" s="10">
        <v>0</v>
      </c>
      <c r="AU445" s="11">
        <v>0</v>
      </c>
      <c r="AV445" s="10">
        <v>0</v>
      </c>
      <c r="AW445" s="10">
        <v>0</v>
      </c>
      <c r="AX445" s="11">
        <v>0</v>
      </c>
      <c r="AY445" s="10">
        <v>0</v>
      </c>
      <c r="AZ445" s="10">
        <v>0</v>
      </c>
      <c r="BA445" s="11">
        <v>0</v>
      </c>
      <c r="BB445" s="11">
        <v>0.748907977617295</v>
      </c>
      <c r="BC445" s="12">
        <v>0.600308432376361</v>
      </c>
      <c r="BD445" s="11">
        <v>0.73206494237548803</v>
      </c>
      <c r="BE445" s="12">
        <v>0.62515097251874496</v>
      </c>
      <c r="BF445" s="11">
        <v>0.76492011881255895</v>
      </c>
      <c r="BG445" s="12">
        <v>0.57151457387277704</v>
      </c>
      <c r="BH445" s="12">
        <v>0.609782978609822</v>
      </c>
      <c r="BI445" s="11">
        <v>0.90400312231625901</v>
      </c>
      <c r="BJ445" s="12">
        <v>0.62551121475398297</v>
      </c>
      <c r="BK445" s="11">
        <v>0.86581509179897198</v>
      </c>
      <c r="BL445" s="12">
        <v>0.59213496597944704</v>
      </c>
      <c r="BM445" s="11">
        <v>0.94060797143097497</v>
      </c>
      <c r="BN445" s="10">
        <v>0.69572742589474601</v>
      </c>
      <c r="BO445" s="12">
        <v>0.57903852971407299</v>
      </c>
      <c r="BP445" s="11">
        <v>0.90335119708689904</v>
      </c>
      <c r="BQ445" s="10">
        <v>0</v>
      </c>
      <c r="BR445" s="12">
        <v>0.59349039895632405</v>
      </c>
      <c r="BS445" s="11">
        <v>0.87046209451265499</v>
      </c>
      <c r="BT445" s="10">
        <v>0.68616093276058099</v>
      </c>
      <c r="BU445" s="12">
        <v>0.56148391312261103</v>
      </c>
      <c r="BV445" s="11">
        <v>0.934020070634764</v>
      </c>
      <c r="BW445" s="12">
        <v>0.64700243318334705</v>
      </c>
      <c r="BX445" s="12">
        <v>0.53622981503892198</v>
      </c>
      <c r="BY445" s="11">
        <v>0.84399305207113695</v>
      </c>
      <c r="BZ445" s="12">
        <v>0.41184951276191101</v>
      </c>
      <c r="CA445" s="11">
        <v>0.953159712116457</v>
      </c>
      <c r="CB445" s="11">
        <v>0.75848339267082199</v>
      </c>
      <c r="CC445" s="12">
        <v>0.51447087785886303</v>
      </c>
      <c r="CD445" s="11">
        <v>0.84898222185168204</v>
      </c>
      <c r="CE445" s="11">
        <v>0.71539858891544394</v>
      </c>
      <c r="CF445" s="12">
        <v>0.53708150225011297</v>
      </c>
      <c r="CG445" s="10">
        <v>0.69454308554191102</v>
      </c>
      <c r="CH445" s="10">
        <v>0.676842827664073</v>
      </c>
      <c r="CI445" s="12">
        <v>0.65008179630858798</v>
      </c>
      <c r="CJ445" s="12">
        <v>0.63657130400402395</v>
      </c>
      <c r="CK445" s="12">
        <v>0.62628983239959701</v>
      </c>
      <c r="CL445" s="12">
        <v>0.57793759306146097</v>
      </c>
      <c r="CM445" s="10">
        <v>0.67950695479159595</v>
      </c>
      <c r="CN445" s="11">
        <v>0.82720184084187298</v>
      </c>
      <c r="CO445" s="10">
        <v>0.68191923751412498</v>
      </c>
      <c r="CP445" s="12">
        <v>0.64054429695642501</v>
      </c>
      <c r="CQ445" s="11">
        <v>0.82063376615033701</v>
      </c>
      <c r="CR445" s="11">
        <v>0.74212539753156204</v>
      </c>
      <c r="CS445" s="12">
        <v>0.64861341265049799</v>
      </c>
      <c r="CT445" s="12">
        <v>0.58182779321353095</v>
      </c>
      <c r="CU445" s="11">
        <v>0.72461957877352701</v>
      </c>
      <c r="CV445" s="11">
        <v>0.76182367247309102</v>
      </c>
      <c r="CW445" s="10">
        <v>0</v>
      </c>
      <c r="CX445" s="10">
        <v>0</v>
      </c>
      <c r="CY445" s="10">
        <v>0.70601382764920695</v>
      </c>
      <c r="CZ445" s="12">
        <v>0.55104225462212497</v>
      </c>
      <c r="DA445" s="12">
        <v>0.58164484404495598</v>
      </c>
      <c r="DB445" s="12">
        <v>0.58925808277581604</v>
      </c>
      <c r="DC445" s="10">
        <v>0.68671356116805105</v>
      </c>
      <c r="DD445" s="11">
        <v>0.86998057259575701</v>
      </c>
      <c r="DE445" s="11">
        <v>0.94904398763299702</v>
      </c>
      <c r="DF445" s="10">
        <v>0</v>
      </c>
      <c r="DG445" s="10">
        <v>0</v>
      </c>
      <c r="DH445" s="10">
        <v>0</v>
      </c>
      <c r="DI445" s="12">
        <v>0.62798881559401099</v>
      </c>
      <c r="DJ445" s="12">
        <v>0.56263802436664401</v>
      </c>
      <c r="DK445" s="12">
        <v>0.60444026820351704</v>
      </c>
      <c r="DL445" s="10">
        <v>0.67465714042646896</v>
      </c>
      <c r="DM445" s="11">
        <v>0.821092854666715</v>
      </c>
      <c r="DN445" s="11">
        <v>0.92159577851813701</v>
      </c>
      <c r="DO445" s="10">
        <v>0</v>
      </c>
      <c r="DP445" s="10">
        <v>0</v>
      </c>
      <c r="DQ445" s="10">
        <v>0.70553118394208203</v>
      </c>
      <c r="DR445" s="12">
        <v>0.46007586777272302</v>
      </c>
      <c r="DS445" s="12">
        <v>0.60022662708394803</v>
      </c>
      <c r="DT445" s="12">
        <v>0.57305887948325795</v>
      </c>
      <c r="DU445" s="10">
        <v>0.69874304091529305</v>
      </c>
      <c r="DV445" s="11">
        <v>0.91471359625283399</v>
      </c>
      <c r="DW445" s="11">
        <v>0.97576935950257304</v>
      </c>
      <c r="DX445" s="11">
        <v>0.96681238730134</v>
      </c>
      <c r="DY445" s="11">
        <v>0.84710235443987203</v>
      </c>
      <c r="DZ445" s="12">
        <v>0.59191612312630704</v>
      </c>
      <c r="EA445" s="12">
        <v>0.58573939160101296</v>
      </c>
      <c r="EB445" s="10">
        <v>0.646760914562166</v>
      </c>
      <c r="EC445" s="10">
        <v>0</v>
      </c>
      <c r="ED445" s="11">
        <v>0.94552220882083104</v>
      </c>
      <c r="EE445" s="11">
        <v>0.81059245293259197</v>
      </c>
      <c r="EF445" s="12">
        <v>0.588798668592321</v>
      </c>
      <c r="EG445" s="12">
        <v>0.60029640015527197</v>
      </c>
      <c r="EH445" s="10">
        <v>0.717657979462203</v>
      </c>
      <c r="EI445" s="10">
        <v>0</v>
      </c>
      <c r="EJ445" s="11">
        <v>0</v>
      </c>
      <c r="EK445" s="11">
        <v>0.88370650479194501</v>
      </c>
      <c r="EL445" s="12">
        <v>0.59441781256139203</v>
      </c>
      <c r="EM445" s="12">
        <v>0.56279034464900601</v>
      </c>
      <c r="EN445" s="12">
        <v>0.58739767884221705</v>
      </c>
      <c r="EO445" s="10">
        <v>0</v>
      </c>
      <c r="EP445" s="10">
        <v>0</v>
      </c>
      <c r="EQ445" s="11">
        <v>0</v>
      </c>
      <c r="ER445" s="12">
        <v>0.58964181812764005</v>
      </c>
      <c r="ES445" s="12">
        <v>0.580379976120031</v>
      </c>
      <c r="ET445" s="12">
        <v>0.63480228541986505</v>
      </c>
      <c r="EU445" s="11">
        <v>0.86976506028580103</v>
      </c>
      <c r="EV445" s="11">
        <v>0.94904398763299702</v>
      </c>
      <c r="EW445" s="10">
        <v>0</v>
      </c>
      <c r="EX445" s="11">
        <v>0</v>
      </c>
      <c r="EY445" s="10">
        <v>0.65441964237941597</v>
      </c>
      <c r="EZ445" s="12">
        <v>0.57387462640035103</v>
      </c>
      <c r="FA445" s="12">
        <v>0.63056295762919801</v>
      </c>
      <c r="FB445" s="11">
        <v>0.82301685275181402</v>
      </c>
      <c r="FC445" s="11">
        <v>0.92159577851813701</v>
      </c>
      <c r="FD445" s="10">
        <v>0</v>
      </c>
      <c r="FE445" s="11">
        <v>0</v>
      </c>
      <c r="FF445" s="12">
        <v>0.52177481541431703</v>
      </c>
      <c r="FG445" s="12">
        <v>0.58510687221415203</v>
      </c>
      <c r="FH445" s="10">
        <v>0.63862013390623296</v>
      </c>
      <c r="FI445" s="11">
        <v>0.91396646842960705</v>
      </c>
      <c r="FJ445" s="11">
        <v>0.97576935950257304</v>
      </c>
    </row>
    <row r="447" spans="1:166" ht="28.5" customHeight="1" x14ac:dyDescent="0.35">
      <c r="A447" s="23" t="s">
        <v>239</v>
      </c>
      <c r="B447" s="23"/>
      <c r="C447" s="23"/>
      <c r="D447" s="23"/>
      <c r="E447" s="23"/>
      <c r="F447" s="23"/>
      <c r="G447" s="23"/>
      <c r="H447" s="23"/>
      <c r="I447" s="23"/>
      <c r="J447" s="23"/>
      <c r="K447" s="23"/>
      <c r="L447" s="23"/>
      <c r="M447" s="23"/>
      <c r="N447" s="23"/>
      <c r="O447" s="23"/>
      <c r="P447" s="23"/>
      <c r="Q447" s="23"/>
      <c r="R447" s="23"/>
      <c r="S447" s="23"/>
      <c r="T447" s="23"/>
      <c r="U447" s="23"/>
      <c r="V447" s="23"/>
      <c r="W447" s="23"/>
      <c r="X447" s="23"/>
      <c r="Y447" s="23"/>
      <c r="Z447" s="23"/>
      <c r="AA447" s="23"/>
      <c r="AB447" s="23"/>
      <c r="AC447" s="23"/>
      <c r="AD447" s="23"/>
      <c r="AE447" s="23"/>
      <c r="AF447" s="23"/>
      <c r="AG447" s="23"/>
      <c r="AH447" s="23"/>
      <c r="AI447" s="23"/>
      <c r="AJ447" s="23"/>
      <c r="AK447" s="23"/>
      <c r="AL447" s="23"/>
      <c r="AM447" s="23"/>
      <c r="AN447" s="23"/>
      <c r="AO447" s="23"/>
      <c r="AP447" s="23"/>
      <c r="AQ447" s="23"/>
      <c r="AR447" s="23"/>
      <c r="AS447" s="23"/>
      <c r="AT447" s="23"/>
      <c r="AU447" s="23"/>
      <c r="AV447" s="23"/>
      <c r="AW447" s="23"/>
      <c r="AX447" s="23"/>
      <c r="AY447" s="23"/>
      <c r="AZ447" s="23"/>
      <c r="BA447" s="23"/>
      <c r="BB447" s="23"/>
      <c r="BC447" s="23"/>
      <c r="BD447" s="23"/>
      <c r="BE447" s="23"/>
      <c r="BF447" s="23"/>
      <c r="BG447" s="23"/>
      <c r="BH447" s="23"/>
      <c r="BI447" s="23"/>
      <c r="BJ447" s="23"/>
      <c r="BK447" s="23"/>
      <c r="BL447" s="23"/>
      <c r="BM447" s="23"/>
      <c r="BN447" s="23"/>
      <c r="BO447" s="23"/>
      <c r="BP447" s="23"/>
      <c r="BQ447" s="23"/>
      <c r="BR447" s="23"/>
      <c r="BS447" s="23"/>
      <c r="BT447" s="23"/>
      <c r="BU447" s="23"/>
      <c r="BV447" s="23"/>
      <c r="BW447" s="23"/>
      <c r="BX447" s="23"/>
      <c r="BY447" s="23"/>
      <c r="BZ447" s="23"/>
      <c r="CA447" s="23"/>
      <c r="CB447" s="23"/>
      <c r="CC447" s="23"/>
      <c r="CD447" s="23"/>
      <c r="CE447" s="23"/>
      <c r="CF447" s="23"/>
      <c r="CG447" s="23"/>
      <c r="CH447" s="23"/>
      <c r="CI447" s="23"/>
      <c r="CJ447" s="23"/>
      <c r="CK447" s="23"/>
      <c r="CL447" s="23"/>
      <c r="CM447" s="23"/>
      <c r="CN447" s="23"/>
      <c r="CO447" s="23"/>
      <c r="CP447" s="23"/>
      <c r="CQ447" s="23"/>
      <c r="CR447" s="23"/>
      <c r="CS447" s="23"/>
      <c r="CT447" s="23"/>
      <c r="CU447" s="23"/>
      <c r="CV447" s="23"/>
      <c r="CW447" s="23"/>
      <c r="CX447" s="23"/>
      <c r="CY447" s="23"/>
      <c r="CZ447" s="23"/>
      <c r="DA447" s="23"/>
      <c r="DB447" s="23"/>
      <c r="DC447" s="23"/>
      <c r="DD447" s="23"/>
      <c r="DE447" s="23"/>
      <c r="DF447" s="23"/>
      <c r="DG447" s="23"/>
      <c r="DH447" s="23"/>
      <c r="DI447" s="23"/>
      <c r="DJ447" s="23"/>
      <c r="DK447" s="23"/>
      <c r="DL447" s="23"/>
      <c r="DM447" s="23"/>
      <c r="DN447" s="23"/>
      <c r="DO447" s="23"/>
      <c r="DP447" s="23"/>
      <c r="DQ447" s="23"/>
      <c r="DR447" s="23"/>
      <c r="DS447" s="23"/>
      <c r="DT447" s="23"/>
      <c r="DU447" s="23"/>
      <c r="DV447" s="23"/>
      <c r="DW447" s="23"/>
      <c r="DX447" s="23"/>
      <c r="DY447" s="23"/>
      <c r="DZ447" s="23"/>
      <c r="EA447" s="23"/>
      <c r="EB447" s="23"/>
      <c r="EC447" s="23"/>
      <c r="ED447" s="23"/>
      <c r="EE447" s="23"/>
      <c r="EF447" s="23"/>
      <c r="EG447" s="23"/>
      <c r="EH447" s="23"/>
      <c r="EI447" s="23"/>
      <c r="EJ447" s="23"/>
      <c r="EK447" s="23"/>
      <c r="EL447" s="23"/>
      <c r="EM447" s="23"/>
      <c r="EN447" s="23"/>
      <c r="EO447" s="23"/>
      <c r="EP447" s="23"/>
      <c r="EQ447" s="23"/>
      <c r="ER447" s="23"/>
      <c r="ES447" s="23"/>
      <c r="ET447" s="23"/>
      <c r="EU447" s="23"/>
      <c r="EV447" s="23"/>
      <c r="EW447" s="23"/>
      <c r="EX447" s="23"/>
      <c r="EY447" s="23"/>
      <c r="EZ447" s="23"/>
      <c r="FA447" s="23"/>
      <c r="FB447" s="23"/>
      <c r="FC447" s="23"/>
      <c r="FD447" s="23"/>
      <c r="FE447" s="23"/>
      <c r="FF447" s="23"/>
      <c r="FG447" s="23"/>
      <c r="FH447" s="23"/>
      <c r="FI447" s="23"/>
      <c r="FJ447" s="23"/>
    </row>
    <row r="448" spans="1:166" ht="42" x14ac:dyDescent="0.35">
      <c r="A448" s="24" t="s">
        <v>203</v>
      </c>
      <c r="B448" s="16" t="s">
        <v>264</v>
      </c>
      <c r="C448" s="22" t="s">
        <v>12</v>
      </c>
      <c r="D448" s="22"/>
      <c r="E448" s="22" t="s">
        <v>13</v>
      </c>
      <c r="F448" s="22"/>
      <c r="G448" s="22"/>
      <c r="H448" s="22"/>
      <c r="I448" s="22"/>
      <c r="J448" s="22"/>
      <c r="K448" s="22"/>
      <c r="L448" s="22"/>
      <c r="M448" s="22"/>
      <c r="N448" s="22"/>
      <c r="O448" s="22" t="s">
        <v>204</v>
      </c>
      <c r="P448" s="22"/>
      <c r="Q448" s="22"/>
      <c r="R448" s="22"/>
      <c r="S448" s="22"/>
      <c r="T448" s="22"/>
      <c r="U448" s="22"/>
      <c r="V448" s="22"/>
      <c r="W448" s="22"/>
      <c r="X448" s="22"/>
      <c r="Y448" s="22" t="s">
        <v>205</v>
      </c>
      <c r="Z448" s="22"/>
      <c r="AA448" s="22"/>
      <c r="AB448" s="22"/>
      <c r="AC448" s="22"/>
      <c r="AD448" s="22"/>
      <c r="AE448" s="22"/>
      <c r="AF448" s="22"/>
      <c r="AG448" s="22"/>
      <c r="AH448" s="22"/>
      <c r="AI448" s="22" t="s">
        <v>268</v>
      </c>
      <c r="AJ448" s="22"/>
      <c r="AK448" s="22"/>
      <c r="AL448" s="22" t="s">
        <v>14</v>
      </c>
      <c r="AM448" s="22"/>
      <c r="AN448" s="22"/>
      <c r="AO448" s="22" t="s">
        <v>218</v>
      </c>
      <c r="AP448" s="22"/>
      <c r="AQ448" s="22"/>
      <c r="AR448" s="22"/>
      <c r="AS448" s="22"/>
      <c r="AT448" s="22"/>
      <c r="AU448" s="22"/>
      <c r="AV448" s="22" t="s">
        <v>219</v>
      </c>
      <c r="AW448" s="22"/>
      <c r="AX448" s="22"/>
      <c r="AY448" s="22" t="s">
        <v>220</v>
      </c>
      <c r="AZ448" s="22"/>
      <c r="BA448" s="22"/>
      <c r="BB448" s="22" t="s">
        <v>206</v>
      </c>
      <c r="BC448" s="22"/>
      <c r="BD448" s="22" t="s">
        <v>207</v>
      </c>
      <c r="BE448" s="22"/>
      <c r="BF448" s="22" t="s">
        <v>208</v>
      </c>
      <c r="BG448" s="22"/>
      <c r="BH448" s="22" t="s">
        <v>15</v>
      </c>
      <c r="BI448" s="22"/>
      <c r="BJ448" s="22" t="s">
        <v>16</v>
      </c>
      <c r="BK448" s="22"/>
      <c r="BL448" s="22" t="s">
        <v>17</v>
      </c>
      <c r="BM448" s="22"/>
      <c r="BN448" s="22" t="s">
        <v>18</v>
      </c>
      <c r="BO448" s="22"/>
      <c r="BP448" s="22"/>
      <c r="BQ448" s="22" t="s">
        <v>221</v>
      </c>
      <c r="BR448" s="22"/>
      <c r="BS448" s="22"/>
      <c r="BT448" s="22" t="s">
        <v>222</v>
      </c>
      <c r="BU448" s="22"/>
      <c r="BV448" s="22"/>
      <c r="BW448" s="22" t="s">
        <v>19</v>
      </c>
      <c r="BX448" s="22"/>
      <c r="BY448" s="22" t="s">
        <v>20</v>
      </c>
      <c r="BZ448" s="22"/>
      <c r="CA448" s="22" t="s">
        <v>21</v>
      </c>
      <c r="CB448" s="22"/>
      <c r="CC448" s="22"/>
      <c r="CD448" s="22" t="s">
        <v>22</v>
      </c>
      <c r="CE448" s="22"/>
      <c r="CF448" s="22"/>
      <c r="CG448" s="22" t="s">
        <v>23</v>
      </c>
      <c r="CH448" s="22"/>
      <c r="CI448" s="22"/>
      <c r="CJ448" s="22"/>
      <c r="CK448" s="22" t="s">
        <v>25</v>
      </c>
      <c r="CL448" s="22"/>
      <c r="CM448" s="22"/>
      <c r="CN448" s="22"/>
      <c r="CO448" s="22" t="s">
        <v>26</v>
      </c>
      <c r="CP448" s="22"/>
      <c r="CQ448" s="22"/>
      <c r="CR448" s="22" t="s">
        <v>27</v>
      </c>
      <c r="CS448" s="22"/>
      <c r="CT448" s="22" t="s">
        <v>28</v>
      </c>
      <c r="CU448" s="22"/>
      <c r="CV448" s="16" t="s">
        <v>29</v>
      </c>
      <c r="CW448" s="22" t="s">
        <v>30</v>
      </c>
      <c r="CX448" s="22"/>
      <c r="CY448" s="22"/>
      <c r="CZ448" s="22"/>
      <c r="DA448" s="22"/>
      <c r="DB448" s="22"/>
      <c r="DC448" s="22"/>
      <c r="DD448" s="22"/>
      <c r="DE448" s="22"/>
      <c r="DF448" s="22" t="s">
        <v>31</v>
      </c>
      <c r="DG448" s="22"/>
      <c r="DH448" s="22"/>
      <c r="DI448" s="22"/>
      <c r="DJ448" s="22"/>
      <c r="DK448" s="22"/>
      <c r="DL448" s="22"/>
      <c r="DM448" s="22"/>
      <c r="DN448" s="22"/>
      <c r="DO448" s="22" t="s">
        <v>32</v>
      </c>
      <c r="DP448" s="22"/>
      <c r="DQ448" s="22"/>
      <c r="DR448" s="22"/>
      <c r="DS448" s="22"/>
      <c r="DT448" s="22"/>
      <c r="DU448" s="22"/>
      <c r="DV448" s="22"/>
      <c r="DW448" s="22"/>
      <c r="DX448" s="22" t="s">
        <v>33</v>
      </c>
      <c r="DY448" s="22"/>
      <c r="DZ448" s="22"/>
      <c r="EA448" s="22"/>
      <c r="EB448" s="22"/>
      <c r="EC448" s="22"/>
      <c r="ED448" s="22" t="s">
        <v>34</v>
      </c>
      <c r="EE448" s="22"/>
      <c r="EF448" s="22"/>
      <c r="EG448" s="22"/>
      <c r="EH448" s="22"/>
      <c r="EI448" s="22"/>
      <c r="EJ448" s="22" t="s">
        <v>35</v>
      </c>
      <c r="EK448" s="22"/>
      <c r="EL448" s="22"/>
      <c r="EM448" s="22"/>
      <c r="EN448" s="22"/>
      <c r="EO448" s="22"/>
      <c r="EP448" s="22" t="s">
        <v>36</v>
      </c>
      <c r="EQ448" s="22"/>
      <c r="ER448" s="22"/>
      <c r="ES448" s="22"/>
      <c r="ET448" s="22"/>
      <c r="EU448" s="22"/>
      <c r="EV448" s="22"/>
      <c r="EW448" s="22" t="s">
        <v>37</v>
      </c>
      <c r="EX448" s="22"/>
      <c r="EY448" s="22"/>
      <c r="EZ448" s="22"/>
      <c r="FA448" s="22"/>
      <c r="FB448" s="22"/>
      <c r="FC448" s="22"/>
      <c r="FD448" s="22" t="s">
        <v>38</v>
      </c>
      <c r="FE448" s="22"/>
      <c r="FF448" s="22"/>
      <c r="FG448" s="22"/>
      <c r="FH448" s="22"/>
      <c r="FI448" s="22"/>
      <c r="FJ448" s="22"/>
    </row>
    <row r="449" spans="1:166" ht="31.5" x14ac:dyDescent="0.35">
      <c r="A449" s="24"/>
      <c r="B449" s="16" t="s">
        <v>1</v>
      </c>
      <c r="C449" s="16" t="s">
        <v>39</v>
      </c>
      <c r="D449" s="16" t="s">
        <v>40</v>
      </c>
      <c r="E449" s="16" t="s">
        <v>41</v>
      </c>
      <c r="F449" s="16" t="s">
        <v>42</v>
      </c>
      <c r="G449" s="16" t="s">
        <v>43</v>
      </c>
      <c r="H449" s="16" t="s">
        <v>44</v>
      </c>
      <c r="I449" s="16" t="s">
        <v>45</v>
      </c>
      <c r="J449" s="16" t="s">
        <v>46</v>
      </c>
      <c r="K449" s="16" t="s">
        <v>47</v>
      </c>
      <c r="L449" s="16" t="s">
        <v>48</v>
      </c>
      <c r="M449" s="16" t="s">
        <v>49</v>
      </c>
      <c r="N449" s="16" t="s">
        <v>209</v>
      </c>
      <c r="O449" s="16" t="s">
        <v>41</v>
      </c>
      <c r="P449" s="16" t="s">
        <v>42</v>
      </c>
      <c r="Q449" s="16" t="s">
        <v>43</v>
      </c>
      <c r="R449" s="16" t="s">
        <v>44</v>
      </c>
      <c r="S449" s="16" t="s">
        <v>45</v>
      </c>
      <c r="T449" s="16" t="s">
        <v>46</v>
      </c>
      <c r="U449" s="16" t="s">
        <v>47</v>
      </c>
      <c r="V449" s="16" t="s">
        <v>48</v>
      </c>
      <c r="W449" s="16" t="s">
        <v>49</v>
      </c>
      <c r="X449" s="16" t="s">
        <v>209</v>
      </c>
      <c r="Y449" s="16" t="s">
        <v>41</v>
      </c>
      <c r="Z449" s="16" t="s">
        <v>42</v>
      </c>
      <c r="AA449" s="16" t="s">
        <v>43</v>
      </c>
      <c r="AB449" s="16" t="s">
        <v>44</v>
      </c>
      <c r="AC449" s="16" t="s">
        <v>45</v>
      </c>
      <c r="AD449" s="16" t="s">
        <v>46</v>
      </c>
      <c r="AE449" s="16" t="s">
        <v>47</v>
      </c>
      <c r="AF449" s="16" t="s">
        <v>48</v>
      </c>
      <c r="AG449" s="16" t="s">
        <v>49</v>
      </c>
      <c r="AH449" s="16" t="s">
        <v>209</v>
      </c>
      <c r="AI449" s="16" t="s">
        <v>269</v>
      </c>
      <c r="AJ449" s="16" t="s">
        <v>270</v>
      </c>
      <c r="AK449" s="16" t="s">
        <v>271</v>
      </c>
      <c r="AL449" s="16" t="s">
        <v>50</v>
      </c>
      <c r="AM449" s="16" t="s">
        <v>210</v>
      </c>
      <c r="AN449" s="16" t="s">
        <v>211</v>
      </c>
      <c r="AO449" s="16" t="s">
        <v>223</v>
      </c>
      <c r="AP449" s="16" t="s">
        <v>224</v>
      </c>
      <c r="AQ449" s="16" t="s">
        <v>225</v>
      </c>
      <c r="AR449" s="16" t="s">
        <v>226</v>
      </c>
      <c r="AS449" s="16" t="s">
        <v>52</v>
      </c>
      <c r="AT449" s="16" t="s">
        <v>227</v>
      </c>
      <c r="AU449" s="16" t="s">
        <v>228</v>
      </c>
      <c r="AV449" s="16" t="s">
        <v>52</v>
      </c>
      <c r="AW449" s="16" t="s">
        <v>227</v>
      </c>
      <c r="AX449" s="16" t="s">
        <v>228</v>
      </c>
      <c r="AY449" s="16" t="s">
        <v>52</v>
      </c>
      <c r="AZ449" s="16" t="s">
        <v>227</v>
      </c>
      <c r="BA449" s="16" t="s">
        <v>228</v>
      </c>
      <c r="BB449" s="16" t="s">
        <v>212</v>
      </c>
      <c r="BC449" s="16" t="s">
        <v>213</v>
      </c>
      <c r="BD449" s="16" t="s">
        <v>212</v>
      </c>
      <c r="BE449" s="16" t="s">
        <v>213</v>
      </c>
      <c r="BF449" s="16" t="s">
        <v>212</v>
      </c>
      <c r="BG449" s="16" t="s">
        <v>213</v>
      </c>
      <c r="BH449" s="16" t="s">
        <v>53</v>
      </c>
      <c r="BI449" s="16" t="s">
        <v>54</v>
      </c>
      <c r="BJ449" s="16" t="s">
        <v>53</v>
      </c>
      <c r="BK449" s="16" t="s">
        <v>54</v>
      </c>
      <c r="BL449" s="16" t="s">
        <v>53</v>
      </c>
      <c r="BM449" s="16" t="s">
        <v>54</v>
      </c>
      <c r="BN449" s="16" t="s">
        <v>277</v>
      </c>
      <c r="BO449" s="16" t="s">
        <v>278</v>
      </c>
      <c r="BP449" s="16" t="s">
        <v>55</v>
      </c>
      <c r="BQ449" s="16" t="s">
        <v>277</v>
      </c>
      <c r="BR449" s="16" t="s">
        <v>278</v>
      </c>
      <c r="BS449" s="16" t="s">
        <v>55</v>
      </c>
      <c r="BT449" s="16" t="s">
        <v>277</v>
      </c>
      <c r="BU449" s="16" t="s">
        <v>278</v>
      </c>
      <c r="BV449" s="16" t="s">
        <v>55</v>
      </c>
      <c r="BW449" s="16" t="s">
        <v>56</v>
      </c>
      <c r="BX449" s="16" t="s">
        <v>57</v>
      </c>
      <c r="BY449" s="16" t="s">
        <v>58</v>
      </c>
      <c r="BZ449" s="16" t="s">
        <v>59</v>
      </c>
      <c r="CA449" s="16" t="s">
        <v>52</v>
      </c>
      <c r="CB449" s="16" t="s">
        <v>51</v>
      </c>
      <c r="CC449" s="16" t="s">
        <v>60</v>
      </c>
      <c r="CD449" s="16" t="s">
        <v>61</v>
      </c>
      <c r="CE449" s="16" t="s">
        <v>62</v>
      </c>
      <c r="CF449" s="16" t="s">
        <v>63</v>
      </c>
      <c r="CG449" s="16" t="s">
        <v>64</v>
      </c>
      <c r="CH449" s="16" t="s">
        <v>65</v>
      </c>
      <c r="CI449" s="16" t="s">
        <v>66</v>
      </c>
      <c r="CJ449" s="16" t="s">
        <v>67</v>
      </c>
      <c r="CK449" s="16" t="s">
        <v>71</v>
      </c>
      <c r="CL449" s="16" t="s">
        <v>72</v>
      </c>
      <c r="CM449" s="16" t="s">
        <v>73</v>
      </c>
      <c r="CN449" s="16" t="s">
        <v>74</v>
      </c>
      <c r="CO449" s="16" t="s">
        <v>75</v>
      </c>
      <c r="CP449" s="16" t="s">
        <v>76</v>
      </c>
      <c r="CQ449" s="16" t="s">
        <v>77</v>
      </c>
      <c r="CR449" s="16" t="s">
        <v>78</v>
      </c>
      <c r="CS449" s="16" t="s">
        <v>229</v>
      </c>
      <c r="CT449" s="16" t="s">
        <v>79</v>
      </c>
      <c r="CU449" s="16" t="s">
        <v>80</v>
      </c>
      <c r="CV449" s="16" t="s">
        <v>79</v>
      </c>
      <c r="CW449" s="16" t="s">
        <v>83</v>
      </c>
      <c r="CX449" s="16" t="s">
        <v>84</v>
      </c>
      <c r="CY449" s="16" t="s">
        <v>85</v>
      </c>
      <c r="CZ449" s="16" t="s">
        <v>86</v>
      </c>
      <c r="DA449" s="16" t="s">
        <v>87</v>
      </c>
      <c r="DB449" s="16" t="s">
        <v>88</v>
      </c>
      <c r="DC449" s="16" t="s">
        <v>89</v>
      </c>
      <c r="DD449" s="16" t="s">
        <v>90</v>
      </c>
      <c r="DE449" s="16" t="s">
        <v>91</v>
      </c>
      <c r="DF449" s="16" t="s">
        <v>83</v>
      </c>
      <c r="DG449" s="16" t="s">
        <v>84</v>
      </c>
      <c r="DH449" s="16" t="s">
        <v>85</v>
      </c>
      <c r="DI449" s="16" t="s">
        <v>86</v>
      </c>
      <c r="DJ449" s="16" t="s">
        <v>87</v>
      </c>
      <c r="DK449" s="16" t="s">
        <v>88</v>
      </c>
      <c r="DL449" s="16" t="s">
        <v>89</v>
      </c>
      <c r="DM449" s="16" t="s">
        <v>90</v>
      </c>
      <c r="DN449" s="16" t="s">
        <v>91</v>
      </c>
      <c r="DO449" s="16" t="s">
        <v>83</v>
      </c>
      <c r="DP449" s="16" t="s">
        <v>84</v>
      </c>
      <c r="DQ449" s="16" t="s">
        <v>85</v>
      </c>
      <c r="DR449" s="16" t="s">
        <v>86</v>
      </c>
      <c r="DS449" s="16" t="s">
        <v>87</v>
      </c>
      <c r="DT449" s="16" t="s">
        <v>88</v>
      </c>
      <c r="DU449" s="16" t="s">
        <v>89</v>
      </c>
      <c r="DV449" s="16" t="s">
        <v>90</v>
      </c>
      <c r="DW449" s="16" t="s">
        <v>91</v>
      </c>
      <c r="DX449" s="16" t="s">
        <v>92</v>
      </c>
      <c r="DY449" s="16" t="s">
        <v>93</v>
      </c>
      <c r="DZ449" s="16" t="s">
        <v>214</v>
      </c>
      <c r="EA449" s="16" t="s">
        <v>215</v>
      </c>
      <c r="EB449" s="16" t="s">
        <v>216</v>
      </c>
      <c r="EC449" s="16" t="s">
        <v>94</v>
      </c>
      <c r="ED449" s="16" t="s">
        <v>92</v>
      </c>
      <c r="EE449" s="16" t="s">
        <v>93</v>
      </c>
      <c r="EF449" s="16" t="s">
        <v>214</v>
      </c>
      <c r="EG449" s="16" t="s">
        <v>215</v>
      </c>
      <c r="EH449" s="16" t="s">
        <v>216</v>
      </c>
      <c r="EI449" s="16" t="s">
        <v>94</v>
      </c>
      <c r="EJ449" s="16" t="s">
        <v>92</v>
      </c>
      <c r="EK449" s="16" t="s">
        <v>93</v>
      </c>
      <c r="EL449" s="16" t="s">
        <v>214</v>
      </c>
      <c r="EM449" s="16" t="s">
        <v>215</v>
      </c>
      <c r="EN449" s="16" t="s">
        <v>216</v>
      </c>
      <c r="EO449" s="16" t="s">
        <v>94</v>
      </c>
      <c r="EP449" s="16" t="s">
        <v>95</v>
      </c>
      <c r="EQ449" s="16" t="s">
        <v>96</v>
      </c>
      <c r="ER449" s="16" t="s">
        <v>97</v>
      </c>
      <c r="ES449" s="16" t="s">
        <v>98</v>
      </c>
      <c r="ET449" s="16" t="s">
        <v>272</v>
      </c>
      <c r="EU449" s="16" t="s">
        <v>99</v>
      </c>
      <c r="EV449" s="16" t="s">
        <v>100</v>
      </c>
      <c r="EW449" s="16" t="s">
        <v>95</v>
      </c>
      <c r="EX449" s="16" t="s">
        <v>96</v>
      </c>
      <c r="EY449" s="16" t="s">
        <v>97</v>
      </c>
      <c r="EZ449" s="16" t="s">
        <v>98</v>
      </c>
      <c r="FA449" s="16" t="s">
        <v>272</v>
      </c>
      <c r="FB449" s="16" t="s">
        <v>99</v>
      </c>
      <c r="FC449" s="16" t="s">
        <v>100</v>
      </c>
      <c r="FD449" s="16" t="s">
        <v>95</v>
      </c>
      <c r="FE449" s="16" t="s">
        <v>96</v>
      </c>
      <c r="FF449" s="16" t="s">
        <v>97</v>
      </c>
      <c r="FG449" s="16" t="s">
        <v>98</v>
      </c>
      <c r="FH449" s="16" t="s">
        <v>272</v>
      </c>
      <c r="FI449" s="16" t="s">
        <v>99</v>
      </c>
      <c r="FJ449" s="16" t="s">
        <v>100</v>
      </c>
    </row>
    <row r="450" spans="1:166" x14ac:dyDescent="0.35">
      <c r="A450" s="15" t="s">
        <v>2</v>
      </c>
      <c r="B450" s="14">
        <v>1849</v>
      </c>
      <c r="C450" s="14">
        <v>981</v>
      </c>
      <c r="D450" s="14">
        <v>865</v>
      </c>
      <c r="E450" s="14">
        <v>2</v>
      </c>
      <c r="F450" s="14">
        <v>26</v>
      </c>
      <c r="G450" s="14">
        <v>372</v>
      </c>
      <c r="H450" s="14">
        <v>453</v>
      </c>
      <c r="I450" s="14">
        <v>479</v>
      </c>
      <c r="J450" s="14">
        <v>434</v>
      </c>
      <c r="K450" s="14">
        <v>81</v>
      </c>
      <c r="L450" s="14">
        <v>0</v>
      </c>
      <c r="M450" s="14">
        <v>1767</v>
      </c>
      <c r="N450" s="14">
        <v>81</v>
      </c>
      <c r="O450" s="14">
        <v>1</v>
      </c>
      <c r="P450" s="14">
        <v>17</v>
      </c>
      <c r="Q450" s="14">
        <v>189</v>
      </c>
      <c r="R450" s="14">
        <v>231</v>
      </c>
      <c r="S450" s="14">
        <v>251</v>
      </c>
      <c r="T450" s="14">
        <v>241</v>
      </c>
      <c r="U450" s="14">
        <v>49</v>
      </c>
      <c r="V450" s="14">
        <v>0</v>
      </c>
      <c r="W450" s="14">
        <v>931</v>
      </c>
      <c r="X450" s="14">
        <v>49</v>
      </c>
      <c r="Y450" s="14">
        <v>1</v>
      </c>
      <c r="Z450" s="14">
        <v>9</v>
      </c>
      <c r="AA450" s="14">
        <v>183</v>
      </c>
      <c r="AB450" s="14">
        <v>222</v>
      </c>
      <c r="AC450" s="14">
        <v>228</v>
      </c>
      <c r="AD450" s="14">
        <v>191</v>
      </c>
      <c r="AE450" s="14">
        <v>32</v>
      </c>
      <c r="AF450" s="14">
        <v>0</v>
      </c>
      <c r="AG450" s="14">
        <v>833</v>
      </c>
      <c r="AH450" s="14">
        <v>32</v>
      </c>
      <c r="AI450" s="14">
        <v>1845</v>
      </c>
      <c r="AJ450" s="14">
        <v>979</v>
      </c>
      <c r="AK450" s="14">
        <v>863</v>
      </c>
      <c r="AL450" s="14">
        <v>4</v>
      </c>
      <c r="AM450" s="14">
        <v>2</v>
      </c>
      <c r="AN450" s="14">
        <v>2</v>
      </c>
      <c r="AO450" s="14">
        <v>0</v>
      </c>
      <c r="AP450" s="14">
        <v>0</v>
      </c>
      <c r="AQ450" s="14">
        <v>0</v>
      </c>
      <c r="AR450" s="14">
        <v>4</v>
      </c>
      <c r="AS450" s="14">
        <v>0</v>
      </c>
      <c r="AT450" s="14">
        <v>0</v>
      </c>
      <c r="AU450" s="14">
        <v>4</v>
      </c>
      <c r="AV450" s="14">
        <v>0</v>
      </c>
      <c r="AW450" s="14">
        <v>0</v>
      </c>
      <c r="AX450" s="14">
        <v>2</v>
      </c>
      <c r="AY450" s="14">
        <v>0</v>
      </c>
      <c r="AZ450" s="14">
        <v>0</v>
      </c>
      <c r="BA450" s="14">
        <v>2</v>
      </c>
      <c r="BB450" s="14">
        <v>854</v>
      </c>
      <c r="BC450" s="14">
        <v>995</v>
      </c>
      <c r="BD450" s="14">
        <v>439</v>
      </c>
      <c r="BE450" s="14">
        <v>542</v>
      </c>
      <c r="BF450" s="14">
        <v>414</v>
      </c>
      <c r="BG450" s="14">
        <v>451</v>
      </c>
      <c r="BH450" s="14">
        <v>1805</v>
      </c>
      <c r="BI450" s="14">
        <v>44</v>
      </c>
      <c r="BJ450" s="14">
        <v>954</v>
      </c>
      <c r="BK450" s="14">
        <v>27</v>
      </c>
      <c r="BL450" s="14">
        <v>848</v>
      </c>
      <c r="BM450" s="14">
        <v>17</v>
      </c>
      <c r="BN450" s="14">
        <v>0</v>
      </c>
      <c r="BO450" s="14">
        <v>1849</v>
      </c>
      <c r="BP450" s="14">
        <v>0</v>
      </c>
      <c r="BQ450" s="14">
        <v>0</v>
      </c>
      <c r="BR450" s="14">
        <v>981</v>
      </c>
      <c r="BS450" s="14">
        <v>0</v>
      </c>
      <c r="BT450" s="14">
        <v>0</v>
      </c>
      <c r="BU450" s="14">
        <v>865</v>
      </c>
      <c r="BV450" s="14">
        <v>0</v>
      </c>
      <c r="BW450" s="14">
        <v>734</v>
      </c>
      <c r="BX450" s="14">
        <v>1070</v>
      </c>
      <c r="BY450" s="14">
        <v>723</v>
      </c>
      <c r="BZ450" s="14">
        <v>1108</v>
      </c>
      <c r="CA450" s="14">
        <v>69</v>
      </c>
      <c r="CB450" s="14">
        <v>808</v>
      </c>
      <c r="CC450" s="14">
        <v>964</v>
      </c>
      <c r="CD450" s="14">
        <v>233</v>
      </c>
      <c r="CE450" s="14">
        <v>516</v>
      </c>
      <c r="CF450" s="14">
        <v>978</v>
      </c>
      <c r="CG450" s="14">
        <v>281</v>
      </c>
      <c r="CH450" s="14">
        <v>682</v>
      </c>
      <c r="CI450" s="14">
        <v>881</v>
      </c>
      <c r="CJ450" s="14">
        <v>461</v>
      </c>
      <c r="CK450" s="14">
        <v>1351</v>
      </c>
      <c r="CL450" s="14">
        <v>711</v>
      </c>
      <c r="CM450" s="14">
        <v>640</v>
      </c>
      <c r="CN450" s="14">
        <v>498</v>
      </c>
      <c r="CO450" s="14">
        <v>885</v>
      </c>
      <c r="CP450" s="14">
        <v>748</v>
      </c>
      <c r="CQ450" s="14">
        <v>216</v>
      </c>
      <c r="CR450" s="14">
        <v>526</v>
      </c>
      <c r="CS450" s="14">
        <v>1319</v>
      </c>
      <c r="CT450" s="14">
        <v>757</v>
      </c>
      <c r="CU450" s="14">
        <v>1090</v>
      </c>
      <c r="CV450" s="14">
        <v>114</v>
      </c>
      <c r="CW450" s="14">
        <v>0</v>
      </c>
      <c r="CX450" s="14">
        <v>0</v>
      </c>
      <c r="CY450" s="14">
        <v>78</v>
      </c>
      <c r="CZ450" s="14">
        <v>434</v>
      </c>
      <c r="DA450" s="14">
        <v>481</v>
      </c>
      <c r="DB450" s="14">
        <v>453</v>
      </c>
      <c r="DC450" s="14">
        <v>372</v>
      </c>
      <c r="DD450" s="14">
        <v>28</v>
      </c>
      <c r="DE450" s="14">
        <v>2</v>
      </c>
      <c r="DF450" s="14">
        <v>0</v>
      </c>
      <c r="DG450" s="14">
        <v>0</v>
      </c>
      <c r="DH450" s="14">
        <v>49</v>
      </c>
      <c r="DI450" s="14">
        <v>240</v>
      </c>
      <c r="DJ450" s="14">
        <v>251</v>
      </c>
      <c r="DK450" s="14">
        <v>233</v>
      </c>
      <c r="DL450" s="14">
        <v>188</v>
      </c>
      <c r="DM450" s="14">
        <v>18</v>
      </c>
      <c r="DN450" s="14">
        <v>1</v>
      </c>
      <c r="DO450" s="14">
        <v>0</v>
      </c>
      <c r="DP450" s="14">
        <v>0</v>
      </c>
      <c r="DQ450" s="14">
        <v>29</v>
      </c>
      <c r="DR450" s="14">
        <v>192</v>
      </c>
      <c r="DS450" s="14">
        <v>229</v>
      </c>
      <c r="DT450" s="14">
        <v>219</v>
      </c>
      <c r="DU450" s="14">
        <v>184</v>
      </c>
      <c r="DV450" s="14">
        <v>10</v>
      </c>
      <c r="DW450" s="14">
        <v>1</v>
      </c>
      <c r="DX450" s="14">
        <v>0</v>
      </c>
      <c r="DY450" s="14">
        <v>177</v>
      </c>
      <c r="DZ450" s="14">
        <v>720</v>
      </c>
      <c r="EA450" s="14">
        <v>802</v>
      </c>
      <c r="EB450" s="14">
        <v>150</v>
      </c>
      <c r="EC450" s="14">
        <v>0</v>
      </c>
      <c r="ED450" s="14">
        <v>0</v>
      </c>
      <c r="EE450" s="14">
        <v>99</v>
      </c>
      <c r="EF450" s="14">
        <v>359</v>
      </c>
      <c r="EG450" s="14">
        <v>449</v>
      </c>
      <c r="EH450" s="14">
        <v>74</v>
      </c>
      <c r="EI450" s="14">
        <v>0</v>
      </c>
      <c r="EJ450" s="14">
        <v>0</v>
      </c>
      <c r="EK450" s="14">
        <v>78</v>
      </c>
      <c r="EL450" s="14">
        <v>361</v>
      </c>
      <c r="EM450" s="14">
        <v>351</v>
      </c>
      <c r="EN450" s="14">
        <v>76</v>
      </c>
      <c r="EO450" s="14">
        <v>0</v>
      </c>
      <c r="EP450" s="14">
        <v>0</v>
      </c>
      <c r="EQ450" s="14">
        <v>4</v>
      </c>
      <c r="ER450" s="14">
        <v>431</v>
      </c>
      <c r="ES450" s="14">
        <v>719</v>
      </c>
      <c r="ET450" s="14">
        <v>651</v>
      </c>
      <c r="EU450" s="14">
        <v>42</v>
      </c>
      <c r="EV450" s="14">
        <v>2</v>
      </c>
      <c r="EW450" s="14">
        <v>0</v>
      </c>
      <c r="EX450" s="14">
        <v>2</v>
      </c>
      <c r="EY450" s="14">
        <v>235</v>
      </c>
      <c r="EZ450" s="14">
        <v>381</v>
      </c>
      <c r="FA450" s="14">
        <v>335</v>
      </c>
      <c r="FB450" s="14">
        <v>26</v>
      </c>
      <c r="FC450" s="14">
        <v>1</v>
      </c>
      <c r="FD450" s="14">
        <v>0</v>
      </c>
      <c r="FE450" s="14">
        <v>2</v>
      </c>
      <c r="FF450" s="14">
        <v>194</v>
      </c>
      <c r="FG450" s="14">
        <v>337</v>
      </c>
      <c r="FH450" s="14">
        <v>315</v>
      </c>
      <c r="FI450" s="14">
        <v>16</v>
      </c>
      <c r="FJ450" s="14">
        <v>1</v>
      </c>
    </row>
    <row r="451" spans="1:166" x14ac:dyDescent="0.35">
      <c r="A451" s="13" t="s">
        <v>367</v>
      </c>
      <c r="B451" s="10">
        <v>0.41804389038178402</v>
      </c>
      <c r="C451" s="10">
        <v>0.402784827067943</v>
      </c>
      <c r="D451" s="10">
        <v>0.436884711049569</v>
      </c>
      <c r="E451" s="10">
        <v>0</v>
      </c>
      <c r="F451" s="12">
        <v>0</v>
      </c>
      <c r="G451" s="12">
        <v>0.342648105405224</v>
      </c>
      <c r="H451" s="10">
        <v>0.43575030826835098</v>
      </c>
      <c r="I451" s="10">
        <v>0.44645294135681002</v>
      </c>
      <c r="J451" s="10">
        <v>0.44803755052257999</v>
      </c>
      <c r="K451" s="10">
        <v>0</v>
      </c>
      <c r="L451" s="10">
        <v>0</v>
      </c>
      <c r="M451" s="10">
        <v>0.41868883154143899</v>
      </c>
      <c r="N451" s="10">
        <v>0</v>
      </c>
      <c r="O451" s="10">
        <v>0</v>
      </c>
      <c r="P451" s="10">
        <v>0</v>
      </c>
      <c r="Q451" s="10">
        <v>0.36005919549015802</v>
      </c>
      <c r="R451" s="10">
        <v>0.41126549779586102</v>
      </c>
      <c r="S451" s="10">
        <v>0.45855290139477201</v>
      </c>
      <c r="T451" s="10">
        <v>0.37689803067703798</v>
      </c>
      <c r="U451" s="10">
        <v>0</v>
      </c>
      <c r="V451" s="10">
        <v>0</v>
      </c>
      <c r="W451" s="10">
        <v>0.402431240873934</v>
      </c>
      <c r="X451" s="10">
        <v>0</v>
      </c>
      <c r="Y451" s="10">
        <v>0</v>
      </c>
      <c r="Z451" s="10">
        <v>0</v>
      </c>
      <c r="AA451" s="12">
        <v>0.32459022195913301</v>
      </c>
      <c r="AB451" s="10">
        <v>0.462297557009194</v>
      </c>
      <c r="AC451" s="10">
        <v>0.43409865027467398</v>
      </c>
      <c r="AD451" s="11">
        <v>0.54274721695141104</v>
      </c>
      <c r="AE451" s="10">
        <v>0</v>
      </c>
      <c r="AF451" s="10">
        <v>0</v>
      </c>
      <c r="AG451" s="10">
        <v>0.43846709281859703</v>
      </c>
      <c r="AH451" s="10">
        <v>0</v>
      </c>
      <c r="AI451" s="10">
        <v>0.418717808210958</v>
      </c>
      <c r="AJ451" s="10">
        <v>0.40361242745517001</v>
      </c>
      <c r="AK451" s="10">
        <v>0.43738987232596499</v>
      </c>
      <c r="AL451" s="10">
        <v>0</v>
      </c>
      <c r="AM451" s="10">
        <v>0</v>
      </c>
      <c r="AN451" s="10">
        <v>0</v>
      </c>
      <c r="AO451" s="10">
        <v>0</v>
      </c>
      <c r="AP451" s="10">
        <v>0</v>
      </c>
      <c r="AQ451" s="10">
        <v>0</v>
      </c>
      <c r="AR451" s="10">
        <v>0</v>
      </c>
      <c r="AS451" s="10">
        <v>0</v>
      </c>
      <c r="AT451" s="10">
        <v>0</v>
      </c>
      <c r="AU451" s="10">
        <v>0</v>
      </c>
      <c r="AV451" s="10">
        <v>0</v>
      </c>
      <c r="AW451" s="10">
        <v>0</v>
      </c>
      <c r="AX451" s="10">
        <v>0</v>
      </c>
      <c r="AY451" s="10">
        <v>0</v>
      </c>
      <c r="AZ451" s="10">
        <v>0</v>
      </c>
      <c r="BA451" s="10">
        <v>0</v>
      </c>
      <c r="BB451" s="12">
        <v>0.38817630293719602</v>
      </c>
      <c r="BC451" s="11">
        <v>0.44367321792043002</v>
      </c>
      <c r="BD451" s="10">
        <v>0.384323942276595</v>
      </c>
      <c r="BE451" s="10">
        <v>0.41775375719753399</v>
      </c>
      <c r="BF451" s="10">
        <v>0.39272737394018598</v>
      </c>
      <c r="BG451" s="11">
        <v>0.47746012148858002</v>
      </c>
      <c r="BH451" s="11">
        <v>0.42220277077947499</v>
      </c>
      <c r="BI451" s="12">
        <v>0</v>
      </c>
      <c r="BJ451" s="10">
        <v>0.40498178737678397</v>
      </c>
      <c r="BK451" s="10">
        <v>0</v>
      </c>
      <c r="BL451" s="10">
        <v>0.44315008327835098</v>
      </c>
      <c r="BM451" s="12">
        <v>0</v>
      </c>
      <c r="BN451" s="10">
        <v>0</v>
      </c>
      <c r="BO451" s="10">
        <v>0.41804389038178402</v>
      </c>
      <c r="BP451" s="10">
        <v>0</v>
      </c>
      <c r="BQ451" s="10">
        <v>0</v>
      </c>
      <c r="BR451" s="10">
        <v>0.402784827067943</v>
      </c>
      <c r="BS451" s="10">
        <v>0</v>
      </c>
      <c r="BT451" s="10">
        <v>0</v>
      </c>
      <c r="BU451" s="10">
        <v>0.436884711049569</v>
      </c>
      <c r="BV451" s="10">
        <v>0</v>
      </c>
      <c r="BW451" s="12">
        <v>0.35280667725035098</v>
      </c>
      <c r="BX451" s="11">
        <v>0.46377018496107703</v>
      </c>
      <c r="BY451" s="12">
        <v>0.15600694792886199</v>
      </c>
      <c r="BZ451" s="11">
        <v>0.58793993217183105</v>
      </c>
      <c r="CA451" s="12">
        <v>0</v>
      </c>
      <c r="CB451" s="12">
        <v>0.27808735794921202</v>
      </c>
      <c r="CC451" s="11">
        <v>0.56028364248089702</v>
      </c>
      <c r="CD451" s="12">
        <v>0.16664137597819001</v>
      </c>
      <c r="CE451" s="12">
        <v>0.36441545136502701</v>
      </c>
      <c r="CF451" s="11">
        <v>0.52044186990586105</v>
      </c>
      <c r="CG451" s="10">
        <v>0.396618618175749</v>
      </c>
      <c r="CH451" s="10">
        <v>0.40977458333146599</v>
      </c>
      <c r="CI451" s="11">
        <v>0.44614335590568199</v>
      </c>
      <c r="CJ451" s="10">
        <v>0.43400822389088201</v>
      </c>
      <c r="CK451" s="11">
        <v>0.48128578662415999</v>
      </c>
      <c r="CL451" s="11">
        <v>0.54150849878253604</v>
      </c>
      <c r="CM451" s="10">
        <v>0.41438097287993803</v>
      </c>
      <c r="CN451" s="12">
        <v>0.246621137329257</v>
      </c>
      <c r="CO451" s="10">
        <v>0.41111899154745402</v>
      </c>
      <c r="CP451" s="11">
        <v>0.47691329513149899</v>
      </c>
      <c r="CQ451" s="12">
        <v>0.24245109042340801</v>
      </c>
      <c r="CR451" s="12">
        <v>0.34553967974106198</v>
      </c>
      <c r="CS451" s="11">
        <v>0.44702953781500698</v>
      </c>
      <c r="CT451" s="11">
        <v>0.46967502269980999</v>
      </c>
      <c r="CU451" s="12">
        <v>0.38204036378470502</v>
      </c>
      <c r="CV451" s="10">
        <v>0</v>
      </c>
      <c r="CW451" s="10">
        <v>0</v>
      </c>
      <c r="CX451" s="10">
        <v>0</v>
      </c>
      <c r="CY451" s="10">
        <v>0</v>
      </c>
      <c r="CZ451" s="10">
        <v>0.45230822244906899</v>
      </c>
      <c r="DA451" s="10">
        <v>0.44745188894774102</v>
      </c>
      <c r="DB451" s="10">
        <v>0.43300034802482701</v>
      </c>
      <c r="DC451" s="12">
        <v>0.34659248565657602</v>
      </c>
      <c r="DD451" s="12">
        <v>0</v>
      </c>
      <c r="DE451" s="10">
        <v>0</v>
      </c>
      <c r="DF451" s="10">
        <v>0</v>
      </c>
      <c r="DG451" s="10">
        <v>0</v>
      </c>
      <c r="DH451" s="10">
        <v>0</v>
      </c>
      <c r="DI451" s="10">
        <v>0.37903302047877502</v>
      </c>
      <c r="DJ451" s="10">
        <v>0.458751262043609</v>
      </c>
      <c r="DK451" s="10">
        <v>0.40867657065105201</v>
      </c>
      <c r="DL451" s="10">
        <v>0.36206968498019798</v>
      </c>
      <c r="DM451" s="10">
        <v>0</v>
      </c>
      <c r="DN451" s="10">
        <v>0</v>
      </c>
      <c r="DO451" s="10">
        <v>0</v>
      </c>
      <c r="DP451" s="10">
        <v>0</v>
      </c>
      <c r="DQ451" s="10">
        <v>0</v>
      </c>
      <c r="DR451" s="11">
        <v>0.54859324582546098</v>
      </c>
      <c r="DS451" s="10">
        <v>0.436077221599658</v>
      </c>
      <c r="DT451" s="10">
        <v>0.45980383919094697</v>
      </c>
      <c r="DU451" s="12">
        <v>0.33074833384036301</v>
      </c>
      <c r="DV451" s="10">
        <v>0</v>
      </c>
      <c r="DW451" s="10">
        <v>0</v>
      </c>
      <c r="DX451" s="10">
        <v>0</v>
      </c>
      <c r="DY451" s="12">
        <v>0.294184565843431</v>
      </c>
      <c r="DZ451" s="10">
        <v>0.42204424704169102</v>
      </c>
      <c r="EA451" s="10">
        <v>0.43386492085018602</v>
      </c>
      <c r="EB451" s="10">
        <v>0</v>
      </c>
      <c r="EC451" s="10">
        <v>0</v>
      </c>
      <c r="ED451" s="10">
        <v>0</v>
      </c>
      <c r="EE451" s="10">
        <v>0.33417601751119402</v>
      </c>
      <c r="EF451" s="10">
        <v>0.415860342009921</v>
      </c>
      <c r="EG451" s="10">
        <v>0.41474330128423798</v>
      </c>
      <c r="EH451" s="10">
        <v>0</v>
      </c>
      <c r="EI451" s="10">
        <v>0</v>
      </c>
      <c r="EJ451" s="10">
        <v>0</v>
      </c>
      <c r="EK451" s="12">
        <v>0</v>
      </c>
      <c r="EL451" s="10">
        <v>0.42877056462762297</v>
      </c>
      <c r="EM451" s="10">
        <v>0.46165243653845001</v>
      </c>
      <c r="EN451" s="11">
        <v>0</v>
      </c>
      <c r="EO451" s="10">
        <v>0</v>
      </c>
      <c r="EP451" s="10">
        <v>0</v>
      </c>
      <c r="EQ451" s="10">
        <v>0</v>
      </c>
      <c r="ER451" s="10">
        <v>0.44157515829677302</v>
      </c>
      <c r="ES451" s="10">
        <v>0.44314678176346201</v>
      </c>
      <c r="ET451" s="10">
        <v>0.38817706107223598</v>
      </c>
      <c r="EU451" s="12">
        <v>0</v>
      </c>
      <c r="EV451" s="10">
        <v>0</v>
      </c>
      <c r="EW451" s="10">
        <v>0</v>
      </c>
      <c r="EX451" s="10">
        <v>0</v>
      </c>
      <c r="EY451" s="10">
        <v>0.374115779393283</v>
      </c>
      <c r="EZ451" s="10">
        <v>0.44400712767869799</v>
      </c>
      <c r="FA451" s="10">
        <v>0.38464102911921999</v>
      </c>
      <c r="FB451" s="10">
        <v>0</v>
      </c>
      <c r="FC451" s="10">
        <v>0</v>
      </c>
      <c r="FD451" s="10">
        <v>0</v>
      </c>
      <c r="FE451" s="10">
        <v>0</v>
      </c>
      <c r="FF451" s="11">
        <v>0.52809055107410696</v>
      </c>
      <c r="FG451" s="10">
        <v>0.44284883459375701</v>
      </c>
      <c r="FH451" s="10">
        <v>0.39255351076753398</v>
      </c>
      <c r="FI451" s="12">
        <v>0</v>
      </c>
      <c r="FJ451" s="10">
        <v>0</v>
      </c>
    </row>
    <row r="452" spans="1:166" x14ac:dyDescent="0.35">
      <c r="A452" s="13" t="s">
        <v>232</v>
      </c>
      <c r="B452" s="10">
        <v>0.20219968103646599</v>
      </c>
      <c r="C452" s="10">
        <v>0.19478761841432499</v>
      </c>
      <c r="D452" s="10">
        <v>0.211348392960715</v>
      </c>
      <c r="E452" s="10">
        <v>0</v>
      </c>
      <c r="F452" s="10">
        <v>0</v>
      </c>
      <c r="G452" s="10">
        <v>0.19786674005879101</v>
      </c>
      <c r="H452" s="10">
        <v>0.23127582812140701</v>
      </c>
      <c r="I452" s="10">
        <v>0.21564363060306599</v>
      </c>
      <c r="J452" s="10">
        <v>0.173121426709513</v>
      </c>
      <c r="K452" s="10">
        <v>0</v>
      </c>
      <c r="L452" s="10">
        <v>0</v>
      </c>
      <c r="M452" s="10">
        <v>0.20364142301091601</v>
      </c>
      <c r="N452" s="10">
        <v>0</v>
      </c>
      <c r="O452" s="10">
        <v>0</v>
      </c>
      <c r="P452" s="10">
        <v>0</v>
      </c>
      <c r="Q452" s="10">
        <v>0.228231488004522</v>
      </c>
      <c r="R452" s="10">
        <v>0.224001097957128</v>
      </c>
      <c r="S452" s="10">
        <v>0.21834928144957999</v>
      </c>
      <c r="T452" s="12">
        <v>0.14100265243135801</v>
      </c>
      <c r="U452" s="10">
        <v>0</v>
      </c>
      <c r="V452" s="10">
        <v>0</v>
      </c>
      <c r="W452" s="10">
        <v>0.20058290271299301</v>
      </c>
      <c r="X452" s="10">
        <v>0</v>
      </c>
      <c r="Y452" s="10">
        <v>0</v>
      </c>
      <c r="Z452" s="10">
        <v>0</v>
      </c>
      <c r="AA452" s="10">
        <v>0.166373991666867</v>
      </c>
      <c r="AB452" s="10">
        <v>0.23939218673873999</v>
      </c>
      <c r="AC452" s="10">
        <v>0.213142636358291</v>
      </c>
      <c r="AD452" s="10">
        <v>0.21555042441701</v>
      </c>
      <c r="AE452" s="10">
        <v>0</v>
      </c>
      <c r="AF452" s="10">
        <v>0</v>
      </c>
      <c r="AG452" s="10">
        <v>0.20783977738797199</v>
      </c>
      <c r="AH452" s="10">
        <v>0</v>
      </c>
      <c r="AI452" s="10">
        <v>0.202613644676709</v>
      </c>
      <c r="AJ452" s="10">
        <v>0.19518784776159301</v>
      </c>
      <c r="AK452" s="10">
        <v>0.211780911248139</v>
      </c>
      <c r="AL452" s="10">
        <v>0</v>
      </c>
      <c r="AM452" s="10">
        <v>0</v>
      </c>
      <c r="AN452" s="10">
        <v>0</v>
      </c>
      <c r="AO452" s="10">
        <v>0</v>
      </c>
      <c r="AP452" s="10">
        <v>0</v>
      </c>
      <c r="AQ452" s="10">
        <v>0</v>
      </c>
      <c r="AR452" s="10">
        <v>0</v>
      </c>
      <c r="AS452" s="10">
        <v>0</v>
      </c>
      <c r="AT452" s="10">
        <v>0</v>
      </c>
      <c r="AU452" s="10">
        <v>0</v>
      </c>
      <c r="AV452" s="10">
        <v>0</v>
      </c>
      <c r="AW452" s="10">
        <v>0</v>
      </c>
      <c r="AX452" s="10">
        <v>0</v>
      </c>
      <c r="AY452" s="10">
        <v>0</v>
      </c>
      <c r="AZ452" s="10">
        <v>0</v>
      </c>
      <c r="BA452" s="10">
        <v>0</v>
      </c>
      <c r="BB452" s="10">
        <v>0.21242587153412801</v>
      </c>
      <c r="BC452" s="10">
        <v>0.19342460383200599</v>
      </c>
      <c r="BD452" s="10">
        <v>0.223097188517902</v>
      </c>
      <c r="BE452" s="12">
        <v>0.17183292357338101</v>
      </c>
      <c r="BF452" s="10">
        <v>0.20136719997330799</v>
      </c>
      <c r="BG452" s="10">
        <v>0.22051993790989999</v>
      </c>
      <c r="BH452" s="10">
        <v>0.203907477283545</v>
      </c>
      <c r="BI452" s="10">
        <v>0</v>
      </c>
      <c r="BJ452" s="10">
        <v>0.19533381792041701</v>
      </c>
      <c r="BK452" s="10">
        <v>0</v>
      </c>
      <c r="BL452" s="10">
        <v>0.21431270681120401</v>
      </c>
      <c r="BM452" s="10">
        <v>0</v>
      </c>
      <c r="BN452" s="10">
        <v>0</v>
      </c>
      <c r="BO452" s="10">
        <v>0.20219968103646599</v>
      </c>
      <c r="BP452" s="10">
        <v>0</v>
      </c>
      <c r="BQ452" s="10">
        <v>0</v>
      </c>
      <c r="BR452" s="10">
        <v>0.19478761841432499</v>
      </c>
      <c r="BS452" s="10">
        <v>0</v>
      </c>
      <c r="BT452" s="10">
        <v>0</v>
      </c>
      <c r="BU452" s="10">
        <v>0.211348392960715</v>
      </c>
      <c r="BV452" s="10">
        <v>0</v>
      </c>
      <c r="BW452" s="12">
        <v>0.16927554652318899</v>
      </c>
      <c r="BX452" s="11">
        <v>0.23005777350450499</v>
      </c>
      <c r="BY452" s="12">
        <v>5.5644834526863203E-2</v>
      </c>
      <c r="BZ452" s="11">
        <v>0.29610389122338698</v>
      </c>
      <c r="CA452" s="12">
        <v>0</v>
      </c>
      <c r="CB452" s="12">
        <v>0.12440640672207499</v>
      </c>
      <c r="CC452" s="11">
        <v>0.27517086371312899</v>
      </c>
      <c r="CD452" s="12">
        <v>5.3396677033347897E-2</v>
      </c>
      <c r="CE452" s="12">
        <v>0.15363039361635999</v>
      </c>
      <c r="CF452" s="11">
        <v>0.27730094197426702</v>
      </c>
      <c r="CG452" s="10">
        <v>0.15899001603176299</v>
      </c>
      <c r="CH452" s="10">
        <v>0.17991747580288101</v>
      </c>
      <c r="CI452" s="11">
        <v>0.23132859513224599</v>
      </c>
      <c r="CJ452" s="11">
        <v>0.256443975781042</v>
      </c>
      <c r="CK452" s="11">
        <v>0.235781564125015</v>
      </c>
      <c r="CL452" s="11">
        <v>0.28545062406380101</v>
      </c>
      <c r="CM452" s="10">
        <v>0.18060139895218399</v>
      </c>
      <c r="CN452" s="12">
        <v>0.111173016850677</v>
      </c>
      <c r="CO452" s="10">
        <v>0.191638025794549</v>
      </c>
      <c r="CP452" s="11">
        <v>0.24194327078005701</v>
      </c>
      <c r="CQ452" s="12">
        <v>0.107799803392951</v>
      </c>
      <c r="CR452" s="12">
        <v>0.16413777682761499</v>
      </c>
      <c r="CS452" s="11">
        <v>0.216759023117123</v>
      </c>
      <c r="CT452" s="11">
        <v>0.23721784623165301</v>
      </c>
      <c r="CU452" s="12">
        <v>0.17728574618377599</v>
      </c>
      <c r="CV452" s="12">
        <v>0</v>
      </c>
      <c r="CW452" s="10">
        <v>0</v>
      </c>
      <c r="CX452" s="10">
        <v>0</v>
      </c>
      <c r="CY452" s="10">
        <v>0</v>
      </c>
      <c r="CZ452" s="10">
        <v>0.17696044571392</v>
      </c>
      <c r="DA452" s="10">
        <v>0.21490442785473701</v>
      </c>
      <c r="DB452" s="10">
        <v>0.22818096722225101</v>
      </c>
      <c r="DC452" s="10">
        <v>0.201934901928498</v>
      </c>
      <c r="DD452" s="10">
        <v>0</v>
      </c>
      <c r="DE452" s="10">
        <v>0</v>
      </c>
      <c r="DF452" s="10">
        <v>0</v>
      </c>
      <c r="DG452" s="10">
        <v>0</v>
      </c>
      <c r="DH452" s="10">
        <v>0</v>
      </c>
      <c r="DI452" s="12">
        <v>0.14180138100104001</v>
      </c>
      <c r="DJ452" s="10">
        <v>0.21844373490306301</v>
      </c>
      <c r="DK452" s="10">
        <v>0.22259100514341901</v>
      </c>
      <c r="DL452" s="10">
        <v>0.22950588125340099</v>
      </c>
      <c r="DM452" s="10">
        <v>0</v>
      </c>
      <c r="DN452" s="10">
        <v>0</v>
      </c>
      <c r="DO452" s="10">
        <v>0</v>
      </c>
      <c r="DP452" s="10">
        <v>0</v>
      </c>
      <c r="DQ452" s="10">
        <v>0</v>
      </c>
      <c r="DR452" s="10">
        <v>0.22270776390196401</v>
      </c>
      <c r="DS452" s="10">
        <v>0.21150903934176399</v>
      </c>
      <c r="DT452" s="10">
        <v>0.23463297899827301</v>
      </c>
      <c r="DU452" s="10">
        <v>0.17371023588838699</v>
      </c>
      <c r="DV452" s="10">
        <v>0</v>
      </c>
      <c r="DW452" s="10">
        <v>0</v>
      </c>
      <c r="DX452" s="10">
        <v>0</v>
      </c>
      <c r="DY452" s="10">
        <v>0.18365364461589301</v>
      </c>
      <c r="DZ452" s="10">
        <v>0.22249513818344299</v>
      </c>
      <c r="EA452" s="10">
        <v>0.184853971899793</v>
      </c>
      <c r="EB452" s="10">
        <v>0</v>
      </c>
      <c r="EC452" s="10">
        <v>0</v>
      </c>
      <c r="ED452" s="10">
        <v>0</v>
      </c>
      <c r="EE452" s="10">
        <v>0.212068304965181</v>
      </c>
      <c r="EF452" s="10">
        <v>0.22561922562652501</v>
      </c>
      <c r="EG452" s="10">
        <v>0.17814453681412901</v>
      </c>
      <c r="EH452" s="10">
        <v>0</v>
      </c>
      <c r="EI452" s="10">
        <v>0</v>
      </c>
      <c r="EJ452" s="10">
        <v>0</v>
      </c>
      <c r="EK452" s="10">
        <v>0</v>
      </c>
      <c r="EL452" s="10">
        <v>0.219698010338823</v>
      </c>
      <c r="EM452" s="10">
        <v>0.194854091606949</v>
      </c>
      <c r="EN452" s="11">
        <v>0</v>
      </c>
      <c r="EO452" s="10">
        <v>0</v>
      </c>
      <c r="EP452" s="10">
        <v>0</v>
      </c>
      <c r="EQ452" s="10">
        <v>0</v>
      </c>
      <c r="ER452" s="10">
        <v>0.17102354385420401</v>
      </c>
      <c r="ES452" s="10">
        <v>0.20919690202319</v>
      </c>
      <c r="ET452" s="10">
        <v>0.22102787250147801</v>
      </c>
      <c r="EU452" s="10">
        <v>0</v>
      </c>
      <c r="EV452" s="10">
        <v>0</v>
      </c>
      <c r="EW452" s="10">
        <v>0</v>
      </c>
      <c r="EX452" s="10">
        <v>0</v>
      </c>
      <c r="EY452" s="12">
        <v>0.126823439212464</v>
      </c>
      <c r="EZ452" s="10">
        <v>0.20914241567762601</v>
      </c>
      <c r="FA452" s="10">
        <v>0.22876821545897999</v>
      </c>
      <c r="FB452" s="10">
        <v>0</v>
      </c>
      <c r="FC452" s="10">
        <v>0</v>
      </c>
      <c r="FD452" s="10">
        <v>0</v>
      </c>
      <c r="FE452" s="10">
        <v>0</v>
      </c>
      <c r="FF452" s="10">
        <v>0.22638531869175599</v>
      </c>
      <c r="FG452" s="10">
        <v>0.20957746518296499</v>
      </c>
      <c r="FH452" s="10">
        <v>0.21313980840144101</v>
      </c>
      <c r="FI452" s="10">
        <v>0</v>
      </c>
      <c r="FJ452" s="10">
        <v>0</v>
      </c>
    </row>
    <row r="453" spans="1:166" x14ac:dyDescent="0.35">
      <c r="A453" s="13" t="s">
        <v>233</v>
      </c>
      <c r="B453" s="10">
        <v>8.6500236459849097E-2</v>
      </c>
      <c r="C453" s="10">
        <v>8.1273738222026104E-2</v>
      </c>
      <c r="D453" s="10">
        <v>9.2744812743479899E-2</v>
      </c>
      <c r="E453" s="10">
        <v>0</v>
      </c>
      <c r="F453" s="10">
        <v>0</v>
      </c>
      <c r="G453" s="10">
        <v>9.6419365364907694E-2</v>
      </c>
      <c r="H453" s="10">
        <v>9.6629425062082205E-2</v>
      </c>
      <c r="I453" s="10">
        <v>9.3584137971174305E-2</v>
      </c>
      <c r="J453" s="10">
        <v>6.8953343967900801E-2</v>
      </c>
      <c r="K453" s="10">
        <v>0</v>
      </c>
      <c r="L453" s="10">
        <v>0</v>
      </c>
      <c r="M453" s="10">
        <v>8.80918416176181E-2</v>
      </c>
      <c r="N453" s="10">
        <v>0</v>
      </c>
      <c r="O453" s="10">
        <v>0</v>
      </c>
      <c r="P453" s="10">
        <v>0</v>
      </c>
      <c r="Q453" s="10">
        <v>9.9100675114769401E-2</v>
      </c>
      <c r="R453" s="10">
        <v>8.8746371211392894E-2</v>
      </c>
      <c r="S453" s="10">
        <v>9.0203637271661405E-2</v>
      </c>
      <c r="T453" s="12">
        <v>5.1008940585555301E-2</v>
      </c>
      <c r="U453" s="10">
        <v>0</v>
      </c>
      <c r="V453" s="10">
        <v>0</v>
      </c>
      <c r="W453" s="10">
        <v>8.1042859501196204E-2</v>
      </c>
      <c r="X453" s="10">
        <v>0</v>
      </c>
      <c r="Y453" s="10">
        <v>0</v>
      </c>
      <c r="Z453" s="10">
        <v>0</v>
      </c>
      <c r="AA453" s="10">
        <v>9.3638449367708307E-2</v>
      </c>
      <c r="AB453" s="10">
        <v>0.105078345723677</v>
      </c>
      <c r="AC453" s="10">
        <v>9.7528688473172795E-2</v>
      </c>
      <c r="AD453" s="10">
        <v>9.2342354280376293E-2</v>
      </c>
      <c r="AE453" s="10">
        <v>0</v>
      </c>
      <c r="AF453" s="10">
        <v>0</v>
      </c>
      <c r="AG453" s="10">
        <v>9.6310008555597904E-2</v>
      </c>
      <c r="AH453" s="10">
        <v>0</v>
      </c>
      <c r="AI453" s="10">
        <v>8.6677328493739797E-2</v>
      </c>
      <c r="AJ453" s="10">
        <v>8.1440731049719203E-2</v>
      </c>
      <c r="AK453" s="10">
        <v>9.2934612282588494E-2</v>
      </c>
      <c r="AL453" s="10">
        <v>0</v>
      </c>
      <c r="AM453" s="10">
        <v>0</v>
      </c>
      <c r="AN453" s="10">
        <v>0</v>
      </c>
      <c r="AO453" s="10">
        <v>0</v>
      </c>
      <c r="AP453" s="10">
        <v>0</v>
      </c>
      <c r="AQ453" s="10">
        <v>0</v>
      </c>
      <c r="AR453" s="10">
        <v>0</v>
      </c>
      <c r="AS453" s="10">
        <v>0</v>
      </c>
      <c r="AT453" s="10">
        <v>0</v>
      </c>
      <c r="AU453" s="10">
        <v>0</v>
      </c>
      <c r="AV453" s="10">
        <v>0</v>
      </c>
      <c r="AW453" s="10">
        <v>0</v>
      </c>
      <c r="AX453" s="10">
        <v>0</v>
      </c>
      <c r="AY453" s="10">
        <v>0</v>
      </c>
      <c r="AZ453" s="10">
        <v>0</v>
      </c>
      <c r="BA453" s="10">
        <v>0</v>
      </c>
      <c r="BB453" s="10">
        <v>9.4742264787189195E-2</v>
      </c>
      <c r="BC453" s="10">
        <v>7.9427765542131906E-2</v>
      </c>
      <c r="BD453" s="10">
        <v>9.2274890532485998E-2</v>
      </c>
      <c r="BE453" s="10">
        <v>7.2353500533448703E-2</v>
      </c>
      <c r="BF453" s="10">
        <v>9.7472153383203405E-2</v>
      </c>
      <c r="BG453" s="10">
        <v>8.8400941502633598E-2</v>
      </c>
      <c r="BH453" s="10">
        <v>8.7928597301128106E-2</v>
      </c>
      <c r="BI453" s="10">
        <v>0</v>
      </c>
      <c r="BJ453" s="10">
        <v>8.2301406468699601E-2</v>
      </c>
      <c r="BK453" s="10">
        <v>0</v>
      </c>
      <c r="BL453" s="10">
        <v>9.4585529870161694E-2</v>
      </c>
      <c r="BM453" s="10">
        <v>0</v>
      </c>
      <c r="BN453" s="10">
        <v>0</v>
      </c>
      <c r="BO453" s="10">
        <v>8.6500236459849097E-2</v>
      </c>
      <c r="BP453" s="10">
        <v>0</v>
      </c>
      <c r="BQ453" s="10">
        <v>0</v>
      </c>
      <c r="BR453" s="10">
        <v>8.1273738222026104E-2</v>
      </c>
      <c r="BS453" s="10">
        <v>0</v>
      </c>
      <c r="BT453" s="10">
        <v>0</v>
      </c>
      <c r="BU453" s="10">
        <v>9.2744812743479899E-2</v>
      </c>
      <c r="BV453" s="10">
        <v>0</v>
      </c>
      <c r="BW453" s="12">
        <v>6.2957890789690704E-2</v>
      </c>
      <c r="BX453" s="11">
        <v>0.105900862956851</v>
      </c>
      <c r="BY453" s="12">
        <v>2.2356522062428798E-2</v>
      </c>
      <c r="BZ453" s="11">
        <v>0.129695588068266</v>
      </c>
      <c r="CA453" s="10">
        <v>0</v>
      </c>
      <c r="CB453" s="12">
        <v>5.0009527565060302E-2</v>
      </c>
      <c r="CC453" s="11">
        <v>0.118562345997412</v>
      </c>
      <c r="CD453" s="12">
        <v>2.7813089690906401E-2</v>
      </c>
      <c r="CE453" s="10">
        <v>6.8997435821764902E-2</v>
      </c>
      <c r="CF453" s="11">
        <v>0.11379828513823501</v>
      </c>
      <c r="CG453" s="10">
        <v>5.9743900691830401E-2</v>
      </c>
      <c r="CH453" s="12">
        <v>5.5845655900793899E-2</v>
      </c>
      <c r="CI453" s="11">
        <v>0.120092210505181</v>
      </c>
      <c r="CJ453" s="11">
        <v>0.14695298343145899</v>
      </c>
      <c r="CK453" s="11">
        <v>0.103613235547132</v>
      </c>
      <c r="CL453" s="11">
        <v>0.122427012555618</v>
      </c>
      <c r="CM453" s="10">
        <v>8.2711947619949003E-2</v>
      </c>
      <c r="CN453" s="12">
        <v>4.0113938912974698E-2</v>
      </c>
      <c r="CO453" s="10">
        <v>8.2185873796897096E-2</v>
      </c>
      <c r="CP453" s="11">
        <v>0.105008727837323</v>
      </c>
      <c r="CQ453" s="12">
        <v>4.0060256538029103E-2</v>
      </c>
      <c r="CR453" s="12">
        <v>5.8999421170381101E-2</v>
      </c>
      <c r="CS453" s="11">
        <v>9.7746016791566706E-2</v>
      </c>
      <c r="CT453" s="10">
        <v>9.8951779469123202E-2</v>
      </c>
      <c r="CU453" s="10">
        <v>7.8033983395586495E-2</v>
      </c>
      <c r="CV453" s="10">
        <v>0</v>
      </c>
      <c r="CW453" s="10">
        <v>0</v>
      </c>
      <c r="CX453" s="10">
        <v>0</v>
      </c>
      <c r="CY453" s="10">
        <v>0</v>
      </c>
      <c r="CZ453" s="10">
        <v>6.8965824518407604E-2</v>
      </c>
      <c r="DA453" s="10">
        <v>9.3263341795581906E-2</v>
      </c>
      <c r="DB453" s="10">
        <v>9.3307447152234199E-2</v>
      </c>
      <c r="DC453" s="10">
        <v>0.10057426022119299</v>
      </c>
      <c r="DD453" s="10">
        <v>0</v>
      </c>
      <c r="DE453" s="10">
        <v>0</v>
      </c>
      <c r="DF453" s="10">
        <v>0</v>
      </c>
      <c r="DG453" s="10">
        <v>0</v>
      </c>
      <c r="DH453" s="10">
        <v>0</v>
      </c>
      <c r="DI453" s="12">
        <v>5.1297887619191899E-2</v>
      </c>
      <c r="DJ453" s="10">
        <v>9.0242657528565695E-2</v>
      </c>
      <c r="DK453" s="10">
        <v>8.8187710466293007E-2</v>
      </c>
      <c r="DL453" s="10">
        <v>9.9654030974777E-2</v>
      </c>
      <c r="DM453" s="10">
        <v>0</v>
      </c>
      <c r="DN453" s="10">
        <v>0</v>
      </c>
      <c r="DO453" s="10">
        <v>0</v>
      </c>
      <c r="DP453" s="10">
        <v>0</v>
      </c>
      <c r="DQ453" s="10">
        <v>0</v>
      </c>
      <c r="DR453" s="10">
        <v>9.1729164709943203E-2</v>
      </c>
      <c r="DS453" s="10">
        <v>9.6781195727293101E-2</v>
      </c>
      <c r="DT453" s="10">
        <v>9.8954044567715296E-2</v>
      </c>
      <c r="DU453" s="10">
        <v>0.101516307395302</v>
      </c>
      <c r="DV453" s="10">
        <v>0</v>
      </c>
      <c r="DW453" s="10">
        <v>0</v>
      </c>
      <c r="DX453" s="10">
        <v>0</v>
      </c>
      <c r="DY453" s="10">
        <v>8.5128752644056699E-2</v>
      </c>
      <c r="DZ453" s="10">
        <v>9.7678790175150895E-2</v>
      </c>
      <c r="EA453" s="10">
        <v>7.5067932938582604E-2</v>
      </c>
      <c r="EB453" s="10">
        <v>0</v>
      </c>
      <c r="EC453" s="10">
        <v>0</v>
      </c>
      <c r="ED453" s="10">
        <v>0</v>
      </c>
      <c r="EE453" s="10">
        <v>9.2832254439110001E-2</v>
      </c>
      <c r="EF453" s="10">
        <v>8.7307060208954401E-2</v>
      </c>
      <c r="EG453" s="10">
        <v>7.14007252099704E-2</v>
      </c>
      <c r="EH453" s="10">
        <v>0</v>
      </c>
      <c r="EI453" s="10">
        <v>0</v>
      </c>
      <c r="EJ453" s="10">
        <v>0</v>
      </c>
      <c r="EK453" s="10">
        <v>0</v>
      </c>
      <c r="EL453" s="10">
        <v>0.108118628375645</v>
      </c>
      <c r="EM453" s="10">
        <v>8.0334732101742704E-2</v>
      </c>
      <c r="EN453" s="10">
        <v>0</v>
      </c>
      <c r="EO453" s="10">
        <v>0</v>
      </c>
      <c r="EP453" s="10">
        <v>0</v>
      </c>
      <c r="EQ453" s="10">
        <v>0</v>
      </c>
      <c r="ER453" s="10">
        <v>6.7931895447578702E-2</v>
      </c>
      <c r="ES453" s="10">
        <v>8.3734044074640801E-2</v>
      </c>
      <c r="ET453" s="11">
        <v>0.10631470240744401</v>
      </c>
      <c r="EU453" s="10">
        <v>0</v>
      </c>
      <c r="EV453" s="10">
        <v>0</v>
      </c>
      <c r="EW453" s="10">
        <v>0</v>
      </c>
      <c r="EX453" s="10">
        <v>0</v>
      </c>
      <c r="EY453" s="10">
        <v>5.5805881237540898E-2</v>
      </c>
      <c r="EZ453" s="10">
        <v>8.2261042186078701E-2</v>
      </c>
      <c r="FA453" s="10">
        <v>0.101391123302483</v>
      </c>
      <c r="FB453" s="10">
        <v>0</v>
      </c>
      <c r="FC453" s="10">
        <v>0</v>
      </c>
      <c r="FD453" s="10">
        <v>0</v>
      </c>
      <c r="FE453" s="10">
        <v>0</v>
      </c>
      <c r="FF453" s="10">
        <v>8.3355217130314199E-2</v>
      </c>
      <c r="FG453" s="10">
        <v>8.5528430957620499E-2</v>
      </c>
      <c r="FH453" s="10">
        <v>0.111722401440953</v>
      </c>
      <c r="FI453" s="10">
        <v>0</v>
      </c>
      <c r="FJ453" s="10">
        <v>0</v>
      </c>
    </row>
    <row r="454" spans="1:166" x14ac:dyDescent="0.35">
      <c r="A454" s="13" t="s">
        <v>234</v>
      </c>
      <c r="B454" s="10">
        <v>0.58195610961821898</v>
      </c>
      <c r="C454" s="10">
        <v>0.59721517293205695</v>
      </c>
      <c r="D454" s="10">
        <v>0.56311528895043095</v>
      </c>
      <c r="E454" s="10">
        <v>0</v>
      </c>
      <c r="F454" s="11">
        <v>0</v>
      </c>
      <c r="G454" s="11">
        <v>0.65735189459477605</v>
      </c>
      <c r="H454" s="10">
        <v>0.56424969173164896</v>
      </c>
      <c r="I454" s="10">
        <v>0.55354705864319098</v>
      </c>
      <c r="J454" s="10">
        <v>0.55196244947741901</v>
      </c>
      <c r="K454" s="10">
        <v>0</v>
      </c>
      <c r="L454" s="10">
        <v>0</v>
      </c>
      <c r="M454" s="10">
        <v>0.58131116845856301</v>
      </c>
      <c r="N454" s="10">
        <v>0</v>
      </c>
      <c r="O454" s="10">
        <v>0</v>
      </c>
      <c r="P454" s="10">
        <v>0</v>
      </c>
      <c r="Q454" s="10">
        <v>0.63994080450984203</v>
      </c>
      <c r="R454" s="10">
        <v>0.58873450220413803</v>
      </c>
      <c r="S454" s="10">
        <v>0.541447098605227</v>
      </c>
      <c r="T454" s="10">
        <v>0.62310196932296302</v>
      </c>
      <c r="U454" s="10">
        <v>0</v>
      </c>
      <c r="V454" s="10">
        <v>0</v>
      </c>
      <c r="W454" s="10">
        <v>0.597568759126065</v>
      </c>
      <c r="X454" s="10">
        <v>0</v>
      </c>
      <c r="Y454" s="10">
        <v>0</v>
      </c>
      <c r="Z454" s="10">
        <v>0</v>
      </c>
      <c r="AA454" s="11">
        <v>0.67540977804086699</v>
      </c>
      <c r="AB454" s="10">
        <v>0.53770244299080605</v>
      </c>
      <c r="AC454" s="10">
        <v>0.56590134972532702</v>
      </c>
      <c r="AD454" s="12">
        <v>0.45725278304858802</v>
      </c>
      <c r="AE454" s="10">
        <v>0</v>
      </c>
      <c r="AF454" s="10">
        <v>0</v>
      </c>
      <c r="AG454" s="10">
        <v>0.56153290718140303</v>
      </c>
      <c r="AH454" s="10">
        <v>0</v>
      </c>
      <c r="AI454" s="10">
        <v>0.58128219178904506</v>
      </c>
      <c r="AJ454" s="10">
        <v>0.59638757254482999</v>
      </c>
      <c r="AK454" s="10">
        <v>0.56261012767403495</v>
      </c>
      <c r="AL454" s="10">
        <v>0</v>
      </c>
      <c r="AM454" s="10">
        <v>0</v>
      </c>
      <c r="AN454" s="10">
        <v>0</v>
      </c>
      <c r="AO454" s="10">
        <v>0</v>
      </c>
      <c r="AP454" s="10">
        <v>0</v>
      </c>
      <c r="AQ454" s="10">
        <v>0</v>
      </c>
      <c r="AR454" s="10">
        <v>0</v>
      </c>
      <c r="AS454" s="10">
        <v>0</v>
      </c>
      <c r="AT454" s="10">
        <v>0</v>
      </c>
      <c r="AU454" s="10">
        <v>0</v>
      </c>
      <c r="AV454" s="10">
        <v>0</v>
      </c>
      <c r="AW454" s="10">
        <v>0</v>
      </c>
      <c r="AX454" s="10">
        <v>0</v>
      </c>
      <c r="AY454" s="10">
        <v>0</v>
      </c>
      <c r="AZ454" s="10">
        <v>0</v>
      </c>
      <c r="BA454" s="10">
        <v>0</v>
      </c>
      <c r="BB454" s="11">
        <v>0.61182369706280304</v>
      </c>
      <c r="BC454" s="12">
        <v>0.55632678207956998</v>
      </c>
      <c r="BD454" s="10">
        <v>0.61567605772340595</v>
      </c>
      <c r="BE454" s="10">
        <v>0.58224624280246595</v>
      </c>
      <c r="BF454" s="10">
        <v>0.60727262605981402</v>
      </c>
      <c r="BG454" s="12">
        <v>0.52253987851142003</v>
      </c>
      <c r="BH454" s="12">
        <v>0.57779722922052701</v>
      </c>
      <c r="BI454" s="11">
        <v>0</v>
      </c>
      <c r="BJ454" s="10">
        <v>0.59501821262321597</v>
      </c>
      <c r="BK454" s="10">
        <v>0</v>
      </c>
      <c r="BL454" s="10">
        <v>0.55684991672164896</v>
      </c>
      <c r="BM454" s="11">
        <v>0</v>
      </c>
      <c r="BN454" s="10">
        <v>0</v>
      </c>
      <c r="BO454" s="10">
        <v>0.58195610961821898</v>
      </c>
      <c r="BP454" s="10">
        <v>0</v>
      </c>
      <c r="BQ454" s="10">
        <v>0</v>
      </c>
      <c r="BR454" s="10">
        <v>0.59721517293205695</v>
      </c>
      <c r="BS454" s="10">
        <v>0</v>
      </c>
      <c r="BT454" s="10">
        <v>0</v>
      </c>
      <c r="BU454" s="10">
        <v>0.56311528895043095</v>
      </c>
      <c r="BV454" s="10">
        <v>0</v>
      </c>
      <c r="BW454" s="11">
        <v>0.64719332274964803</v>
      </c>
      <c r="BX454" s="12">
        <v>0.53622981503892198</v>
      </c>
      <c r="BY454" s="11">
        <v>0.84399305207113695</v>
      </c>
      <c r="BZ454" s="12">
        <v>0.41206006782817001</v>
      </c>
      <c r="CA454" s="11">
        <v>0</v>
      </c>
      <c r="CB454" s="11">
        <v>0.72191264205078698</v>
      </c>
      <c r="CC454" s="12">
        <v>0.43971635751910298</v>
      </c>
      <c r="CD454" s="11">
        <v>0.83335862402180905</v>
      </c>
      <c r="CE454" s="11">
        <v>0.63558454863497404</v>
      </c>
      <c r="CF454" s="12">
        <v>0.479558130094139</v>
      </c>
      <c r="CG454" s="10">
        <v>0.60338138182425105</v>
      </c>
      <c r="CH454" s="10">
        <v>0.59022541666853401</v>
      </c>
      <c r="CI454" s="12">
        <v>0.55385664409431801</v>
      </c>
      <c r="CJ454" s="10">
        <v>0.565991776109117</v>
      </c>
      <c r="CK454" s="12">
        <v>0.51871421337583901</v>
      </c>
      <c r="CL454" s="12">
        <v>0.45849150121746401</v>
      </c>
      <c r="CM454" s="10">
        <v>0.58561902712006297</v>
      </c>
      <c r="CN454" s="11">
        <v>0.75337886267074305</v>
      </c>
      <c r="CO454" s="10">
        <v>0.58888100845254598</v>
      </c>
      <c r="CP454" s="12">
        <v>0.52308670486850195</v>
      </c>
      <c r="CQ454" s="11">
        <v>0.75754890957659105</v>
      </c>
      <c r="CR454" s="11">
        <v>0.65446032025893797</v>
      </c>
      <c r="CS454" s="12">
        <v>0.55297046218499402</v>
      </c>
      <c r="CT454" s="12">
        <v>0.53032497730019001</v>
      </c>
      <c r="CU454" s="11">
        <v>0.61795963621529504</v>
      </c>
      <c r="CV454" s="10">
        <v>0</v>
      </c>
      <c r="CW454" s="10">
        <v>0</v>
      </c>
      <c r="CX454" s="10">
        <v>0</v>
      </c>
      <c r="CY454" s="10">
        <v>0</v>
      </c>
      <c r="CZ454" s="10">
        <v>0.54769177755093001</v>
      </c>
      <c r="DA454" s="10">
        <v>0.55254811105225998</v>
      </c>
      <c r="DB454" s="10">
        <v>0.56699965197517299</v>
      </c>
      <c r="DC454" s="11">
        <v>0.65340751434342303</v>
      </c>
      <c r="DD454" s="11">
        <v>0</v>
      </c>
      <c r="DE454" s="10">
        <v>0</v>
      </c>
      <c r="DF454" s="10">
        <v>0</v>
      </c>
      <c r="DG454" s="10">
        <v>0</v>
      </c>
      <c r="DH454" s="10">
        <v>0</v>
      </c>
      <c r="DI454" s="10">
        <v>0.62096697952122504</v>
      </c>
      <c r="DJ454" s="10">
        <v>0.54124873795638995</v>
      </c>
      <c r="DK454" s="10">
        <v>0.59132342934894799</v>
      </c>
      <c r="DL454" s="10">
        <v>0.63793031501980302</v>
      </c>
      <c r="DM454" s="10">
        <v>0</v>
      </c>
      <c r="DN454" s="10">
        <v>0</v>
      </c>
      <c r="DO454" s="10">
        <v>0</v>
      </c>
      <c r="DP454" s="10">
        <v>0</v>
      </c>
      <c r="DQ454" s="10">
        <v>0</v>
      </c>
      <c r="DR454" s="12">
        <v>0.45140675417453902</v>
      </c>
      <c r="DS454" s="10">
        <v>0.563922778400342</v>
      </c>
      <c r="DT454" s="10">
        <v>0.54019616080905197</v>
      </c>
      <c r="DU454" s="11">
        <v>0.66925166615963705</v>
      </c>
      <c r="DV454" s="10">
        <v>0</v>
      </c>
      <c r="DW454" s="10">
        <v>0</v>
      </c>
      <c r="DX454" s="10">
        <v>0</v>
      </c>
      <c r="DY454" s="11">
        <v>0.705815434156569</v>
      </c>
      <c r="DZ454" s="10">
        <v>0.57795575295830803</v>
      </c>
      <c r="EA454" s="10">
        <v>0.56613507914981398</v>
      </c>
      <c r="EB454" s="10">
        <v>0</v>
      </c>
      <c r="EC454" s="10">
        <v>0</v>
      </c>
      <c r="ED454" s="10">
        <v>0</v>
      </c>
      <c r="EE454" s="10">
        <v>0.66582398248880603</v>
      </c>
      <c r="EF454" s="10">
        <v>0.58413965799008005</v>
      </c>
      <c r="EG454" s="10">
        <v>0.58525669871576202</v>
      </c>
      <c r="EH454" s="10">
        <v>0</v>
      </c>
      <c r="EI454" s="10">
        <v>0</v>
      </c>
      <c r="EJ454" s="10">
        <v>0</v>
      </c>
      <c r="EK454" s="11">
        <v>0</v>
      </c>
      <c r="EL454" s="10">
        <v>0.57122943537237703</v>
      </c>
      <c r="EM454" s="10">
        <v>0.53834756346154999</v>
      </c>
      <c r="EN454" s="12">
        <v>0</v>
      </c>
      <c r="EO454" s="10">
        <v>0</v>
      </c>
      <c r="EP454" s="10">
        <v>0</v>
      </c>
      <c r="EQ454" s="10">
        <v>0</v>
      </c>
      <c r="ER454" s="10">
        <v>0.55842484170322604</v>
      </c>
      <c r="ES454" s="10">
        <v>0.556853218236537</v>
      </c>
      <c r="ET454" s="10">
        <v>0.61182293892776396</v>
      </c>
      <c r="EU454" s="11">
        <v>0</v>
      </c>
      <c r="EV454" s="10">
        <v>0</v>
      </c>
      <c r="EW454" s="10">
        <v>0</v>
      </c>
      <c r="EX454" s="10">
        <v>0</v>
      </c>
      <c r="EY454" s="10">
        <v>0.625884220606717</v>
      </c>
      <c r="EZ454" s="10">
        <v>0.55599287232130201</v>
      </c>
      <c r="FA454" s="10">
        <v>0.61535897088078095</v>
      </c>
      <c r="FB454" s="10">
        <v>0</v>
      </c>
      <c r="FC454" s="10">
        <v>0</v>
      </c>
      <c r="FD454" s="10">
        <v>0</v>
      </c>
      <c r="FE454" s="10">
        <v>0</v>
      </c>
      <c r="FF454" s="12">
        <v>0.47190944892589198</v>
      </c>
      <c r="FG454" s="10">
        <v>0.55715116540624299</v>
      </c>
      <c r="FH454" s="10">
        <v>0.60744648923246503</v>
      </c>
      <c r="FI454" s="11">
        <v>0</v>
      </c>
      <c r="FJ454" s="10">
        <v>0</v>
      </c>
    </row>
    <row r="456" spans="1:166" ht="28.5" customHeight="1" x14ac:dyDescent="0.35">
      <c r="A456" s="23" t="s">
        <v>369</v>
      </c>
      <c r="B456" s="23"/>
      <c r="C456" s="23"/>
      <c r="D456" s="23"/>
      <c r="E456" s="23"/>
      <c r="F456" s="23"/>
      <c r="G456" s="23"/>
      <c r="H456" s="23"/>
      <c r="I456" s="23"/>
      <c r="J456" s="23"/>
      <c r="K456" s="23"/>
      <c r="L456" s="23"/>
      <c r="M456" s="23"/>
      <c r="N456" s="23"/>
      <c r="O456" s="23"/>
      <c r="P456" s="23"/>
      <c r="Q456" s="23"/>
      <c r="R456" s="23"/>
      <c r="S456" s="23"/>
      <c r="T456" s="23"/>
      <c r="U456" s="23"/>
      <c r="V456" s="23"/>
      <c r="W456" s="23"/>
      <c r="X456" s="23"/>
      <c r="Y456" s="23"/>
      <c r="Z456" s="23"/>
      <c r="AA456" s="23"/>
      <c r="AB456" s="23"/>
      <c r="AC456" s="23"/>
      <c r="AD456" s="23"/>
      <c r="AE456" s="23"/>
      <c r="AF456" s="23"/>
      <c r="AG456" s="23"/>
      <c r="AH456" s="23"/>
      <c r="AI456" s="23"/>
      <c r="AJ456" s="23"/>
      <c r="AK456" s="23"/>
      <c r="AL456" s="23"/>
      <c r="AM456" s="23"/>
      <c r="AN456" s="23"/>
      <c r="AO456" s="23"/>
      <c r="AP456" s="23"/>
      <c r="AQ456" s="23"/>
      <c r="AR456" s="23"/>
      <c r="AS456" s="23"/>
      <c r="AT456" s="23"/>
      <c r="AU456" s="23"/>
      <c r="AV456" s="23"/>
      <c r="AW456" s="23"/>
      <c r="AX456" s="23"/>
      <c r="AY456" s="23"/>
      <c r="AZ456" s="23"/>
      <c r="BA456" s="23"/>
      <c r="BB456" s="23"/>
      <c r="BC456" s="23"/>
      <c r="BD456" s="23"/>
      <c r="BE456" s="23"/>
      <c r="BF456" s="23"/>
      <c r="BG456" s="23"/>
      <c r="BH456" s="23"/>
      <c r="BI456" s="23"/>
      <c r="BJ456" s="23"/>
      <c r="BK456" s="23"/>
      <c r="BL456" s="23"/>
      <c r="BM456" s="23"/>
      <c r="BN456" s="23"/>
      <c r="BO456" s="23"/>
      <c r="BP456" s="23"/>
      <c r="BQ456" s="23"/>
      <c r="BR456" s="23"/>
      <c r="BS456" s="23"/>
      <c r="BT456" s="23"/>
      <c r="BU456" s="23"/>
      <c r="BV456" s="23"/>
      <c r="BW456" s="23"/>
      <c r="BX456" s="23"/>
      <c r="BY456" s="23"/>
      <c r="BZ456" s="23"/>
      <c r="CA456" s="23"/>
      <c r="CB456" s="23"/>
      <c r="CC456" s="23"/>
      <c r="CD456" s="23"/>
      <c r="CE456" s="23"/>
      <c r="CF456" s="23"/>
      <c r="CG456" s="23"/>
      <c r="CH456" s="23"/>
      <c r="CI456" s="23"/>
      <c r="CJ456" s="23"/>
      <c r="CK456" s="23"/>
      <c r="CL456" s="23"/>
      <c r="CM456" s="23"/>
      <c r="CN456" s="23"/>
      <c r="CO456" s="23"/>
      <c r="CP456" s="23"/>
      <c r="CQ456" s="23"/>
      <c r="CR456" s="23"/>
      <c r="CS456" s="23"/>
      <c r="CT456" s="23"/>
      <c r="CU456" s="23"/>
      <c r="CV456" s="23"/>
      <c r="CW456" s="23"/>
      <c r="CX456" s="23"/>
      <c r="CY456" s="23"/>
      <c r="CZ456" s="23"/>
      <c r="DA456" s="23"/>
      <c r="DB456" s="23"/>
      <c r="DC456" s="23"/>
      <c r="DD456" s="23"/>
      <c r="DE456" s="23"/>
      <c r="DF456" s="23"/>
      <c r="DG456" s="23"/>
      <c r="DH456" s="23"/>
      <c r="DI456" s="23"/>
      <c r="DJ456" s="23"/>
      <c r="DK456" s="23"/>
      <c r="DL456" s="23"/>
      <c r="DM456" s="23"/>
      <c r="DN456" s="23"/>
      <c r="DO456" s="23"/>
      <c r="DP456" s="23"/>
      <c r="DQ456" s="23"/>
      <c r="DR456" s="23"/>
      <c r="DS456" s="23"/>
      <c r="DT456" s="23"/>
      <c r="DU456" s="23"/>
      <c r="DV456" s="23"/>
      <c r="DW456" s="23"/>
      <c r="DX456" s="23"/>
      <c r="DY456" s="23"/>
      <c r="DZ456" s="23"/>
      <c r="EA456" s="23"/>
      <c r="EB456" s="23"/>
      <c r="EC456" s="23"/>
      <c r="ED456" s="23"/>
      <c r="EE456" s="23"/>
      <c r="EF456" s="23"/>
      <c r="EG456" s="23"/>
      <c r="EH456" s="23"/>
      <c r="EI456" s="23"/>
      <c r="EJ456" s="23"/>
      <c r="EK456" s="23"/>
      <c r="EL456" s="23"/>
      <c r="EM456" s="23"/>
      <c r="EN456" s="23"/>
      <c r="EO456" s="23"/>
      <c r="EP456" s="23"/>
      <c r="EQ456" s="23"/>
      <c r="ER456" s="23"/>
      <c r="ES456" s="23"/>
      <c r="ET456" s="23"/>
      <c r="EU456" s="23"/>
      <c r="EV456" s="23"/>
      <c r="EW456" s="23"/>
      <c r="EX456" s="23"/>
      <c r="EY456" s="23"/>
      <c r="EZ456" s="23"/>
      <c r="FA456" s="23"/>
      <c r="FB456" s="23"/>
      <c r="FC456" s="23"/>
      <c r="FD456" s="23"/>
      <c r="FE456" s="23"/>
      <c r="FF456" s="23"/>
      <c r="FG456" s="23"/>
      <c r="FH456" s="23"/>
      <c r="FI456" s="23"/>
      <c r="FJ456" s="23"/>
    </row>
    <row r="457" spans="1:166" ht="42" x14ac:dyDescent="0.35">
      <c r="A457" s="24" t="s">
        <v>203</v>
      </c>
      <c r="B457" s="16" t="s">
        <v>264</v>
      </c>
      <c r="C457" s="22" t="s">
        <v>12</v>
      </c>
      <c r="D457" s="22"/>
      <c r="E457" s="22" t="s">
        <v>13</v>
      </c>
      <c r="F457" s="22"/>
      <c r="G457" s="22"/>
      <c r="H457" s="22"/>
      <c r="I457" s="22"/>
      <c r="J457" s="22"/>
      <c r="K457" s="22"/>
      <c r="L457" s="22"/>
      <c r="M457" s="22"/>
      <c r="N457" s="22"/>
      <c r="O457" s="22" t="s">
        <v>204</v>
      </c>
      <c r="P457" s="22"/>
      <c r="Q457" s="22"/>
      <c r="R457" s="22"/>
      <c r="S457" s="22"/>
      <c r="T457" s="22"/>
      <c r="U457" s="22"/>
      <c r="V457" s="22"/>
      <c r="W457" s="22"/>
      <c r="X457" s="22"/>
      <c r="Y457" s="22" t="s">
        <v>205</v>
      </c>
      <c r="Z457" s="22"/>
      <c r="AA457" s="22"/>
      <c r="AB457" s="22"/>
      <c r="AC457" s="22"/>
      <c r="AD457" s="22"/>
      <c r="AE457" s="22"/>
      <c r="AF457" s="22"/>
      <c r="AG457" s="22"/>
      <c r="AH457" s="22"/>
      <c r="AI457" s="22" t="s">
        <v>268</v>
      </c>
      <c r="AJ457" s="22"/>
      <c r="AK457" s="22"/>
      <c r="AL457" s="22" t="s">
        <v>14</v>
      </c>
      <c r="AM457" s="22"/>
      <c r="AN457" s="22"/>
      <c r="AO457" s="22" t="s">
        <v>218</v>
      </c>
      <c r="AP457" s="22"/>
      <c r="AQ457" s="22"/>
      <c r="AR457" s="22"/>
      <c r="AS457" s="22"/>
      <c r="AT457" s="22"/>
      <c r="AU457" s="22"/>
      <c r="AV457" s="22" t="s">
        <v>219</v>
      </c>
      <c r="AW457" s="22"/>
      <c r="AX457" s="22"/>
      <c r="AY457" s="22" t="s">
        <v>220</v>
      </c>
      <c r="AZ457" s="22"/>
      <c r="BA457" s="22"/>
      <c r="BB457" s="22" t="s">
        <v>206</v>
      </c>
      <c r="BC457" s="22"/>
      <c r="BD457" s="22" t="s">
        <v>207</v>
      </c>
      <c r="BE457" s="22"/>
      <c r="BF457" s="22" t="s">
        <v>208</v>
      </c>
      <c r="BG457" s="22"/>
      <c r="BH457" s="22" t="s">
        <v>15</v>
      </c>
      <c r="BI457" s="22"/>
      <c r="BJ457" s="22" t="s">
        <v>16</v>
      </c>
      <c r="BK457" s="22"/>
      <c r="BL457" s="22" t="s">
        <v>17</v>
      </c>
      <c r="BM457" s="22"/>
      <c r="BN457" s="22" t="s">
        <v>18</v>
      </c>
      <c r="BO457" s="22"/>
      <c r="BP457" s="22"/>
      <c r="BQ457" s="22" t="s">
        <v>221</v>
      </c>
      <c r="BR457" s="22"/>
      <c r="BS457" s="22"/>
      <c r="BT457" s="22" t="s">
        <v>222</v>
      </c>
      <c r="BU457" s="22"/>
      <c r="BV457" s="22"/>
      <c r="BW457" s="22" t="s">
        <v>19</v>
      </c>
      <c r="BX457" s="22"/>
      <c r="BY457" s="22" t="s">
        <v>20</v>
      </c>
      <c r="BZ457" s="22"/>
      <c r="CA457" s="22" t="s">
        <v>21</v>
      </c>
      <c r="CB457" s="22"/>
      <c r="CC457" s="22"/>
      <c r="CD457" s="22" t="s">
        <v>22</v>
      </c>
      <c r="CE457" s="22"/>
      <c r="CF457" s="22"/>
      <c r="CG457" s="22" t="s">
        <v>23</v>
      </c>
      <c r="CH457" s="22"/>
      <c r="CI457" s="22"/>
      <c r="CJ457" s="22"/>
      <c r="CK457" s="22" t="s">
        <v>25</v>
      </c>
      <c r="CL457" s="22"/>
      <c r="CM457" s="22"/>
      <c r="CN457" s="22"/>
      <c r="CO457" s="22" t="s">
        <v>26</v>
      </c>
      <c r="CP457" s="22"/>
      <c r="CQ457" s="22"/>
      <c r="CR457" s="22" t="s">
        <v>27</v>
      </c>
      <c r="CS457" s="22"/>
      <c r="CT457" s="22" t="s">
        <v>28</v>
      </c>
      <c r="CU457" s="22"/>
      <c r="CV457" s="16" t="s">
        <v>29</v>
      </c>
      <c r="CW457" s="22" t="s">
        <v>30</v>
      </c>
      <c r="CX457" s="22"/>
      <c r="CY457" s="22"/>
      <c r="CZ457" s="22"/>
      <c r="DA457" s="22"/>
      <c r="DB457" s="22"/>
      <c r="DC457" s="22"/>
      <c r="DD457" s="22"/>
      <c r="DE457" s="22"/>
      <c r="DF457" s="22" t="s">
        <v>31</v>
      </c>
      <c r="DG457" s="22"/>
      <c r="DH457" s="22"/>
      <c r="DI457" s="22"/>
      <c r="DJ457" s="22"/>
      <c r="DK457" s="22"/>
      <c r="DL457" s="22"/>
      <c r="DM457" s="22"/>
      <c r="DN457" s="22"/>
      <c r="DO457" s="22" t="s">
        <v>32</v>
      </c>
      <c r="DP457" s="22"/>
      <c r="DQ457" s="22"/>
      <c r="DR457" s="22"/>
      <c r="DS457" s="22"/>
      <c r="DT457" s="22"/>
      <c r="DU457" s="22"/>
      <c r="DV457" s="22"/>
      <c r="DW457" s="22"/>
      <c r="DX457" s="22" t="s">
        <v>33</v>
      </c>
      <c r="DY457" s="22"/>
      <c r="DZ457" s="22"/>
      <c r="EA457" s="22"/>
      <c r="EB457" s="22"/>
      <c r="EC457" s="22"/>
      <c r="ED457" s="22" t="s">
        <v>34</v>
      </c>
      <c r="EE457" s="22"/>
      <c r="EF457" s="22"/>
      <c r="EG457" s="22"/>
      <c r="EH457" s="22"/>
      <c r="EI457" s="22"/>
      <c r="EJ457" s="22" t="s">
        <v>35</v>
      </c>
      <c r="EK457" s="22"/>
      <c r="EL457" s="22"/>
      <c r="EM457" s="22"/>
      <c r="EN457" s="22"/>
      <c r="EO457" s="22"/>
      <c r="EP457" s="22" t="s">
        <v>36</v>
      </c>
      <c r="EQ457" s="22"/>
      <c r="ER457" s="22"/>
      <c r="ES457" s="22"/>
      <c r="ET457" s="22"/>
      <c r="EU457" s="22"/>
      <c r="EV457" s="22"/>
      <c r="EW457" s="22" t="s">
        <v>37</v>
      </c>
      <c r="EX457" s="22"/>
      <c r="EY457" s="22"/>
      <c r="EZ457" s="22"/>
      <c r="FA457" s="22"/>
      <c r="FB457" s="22"/>
      <c r="FC457" s="22"/>
      <c r="FD457" s="22" t="s">
        <v>38</v>
      </c>
      <c r="FE457" s="22"/>
      <c r="FF457" s="22"/>
      <c r="FG457" s="22"/>
      <c r="FH457" s="22"/>
      <c r="FI457" s="22"/>
      <c r="FJ457" s="22"/>
    </row>
    <row r="458" spans="1:166" ht="31.5" x14ac:dyDescent="0.35">
      <c r="A458" s="24"/>
      <c r="B458" s="16" t="s">
        <v>1</v>
      </c>
      <c r="C458" s="16" t="s">
        <v>39</v>
      </c>
      <c r="D458" s="16" t="s">
        <v>40</v>
      </c>
      <c r="E458" s="16" t="s">
        <v>41</v>
      </c>
      <c r="F458" s="16" t="s">
        <v>42</v>
      </c>
      <c r="G458" s="16" t="s">
        <v>43</v>
      </c>
      <c r="H458" s="16" t="s">
        <v>44</v>
      </c>
      <c r="I458" s="16" t="s">
        <v>45</v>
      </c>
      <c r="J458" s="16" t="s">
        <v>46</v>
      </c>
      <c r="K458" s="16" t="s">
        <v>47</v>
      </c>
      <c r="L458" s="16" t="s">
        <v>48</v>
      </c>
      <c r="M458" s="16" t="s">
        <v>49</v>
      </c>
      <c r="N458" s="16" t="s">
        <v>209</v>
      </c>
      <c r="O458" s="16" t="s">
        <v>41</v>
      </c>
      <c r="P458" s="16" t="s">
        <v>42</v>
      </c>
      <c r="Q458" s="16" t="s">
        <v>43</v>
      </c>
      <c r="R458" s="16" t="s">
        <v>44</v>
      </c>
      <c r="S458" s="16" t="s">
        <v>45</v>
      </c>
      <c r="T458" s="16" t="s">
        <v>46</v>
      </c>
      <c r="U458" s="16" t="s">
        <v>47</v>
      </c>
      <c r="V458" s="16" t="s">
        <v>48</v>
      </c>
      <c r="W458" s="16" t="s">
        <v>49</v>
      </c>
      <c r="X458" s="16" t="s">
        <v>209</v>
      </c>
      <c r="Y458" s="16" t="s">
        <v>41</v>
      </c>
      <c r="Z458" s="16" t="s">
        <v>42</v>
      </c>
      <c r="AA458" s="16" t="s">
        <v>43</v>
      </c>
      <c r="AB458" s="16" t="s">
        <v>44</v>
      </c>
      <c r="AC458" s="16" t="s">
        <v>45</v>
      </c>
      <c r="AD458" s="16" t="s">
        <v>46</v>
      </c>
      <c r="AE458" s="16" t="s">
        <v>47</v>
      </c>
      <c r="AF458" s="16" t="s">
        <v>48</v>
      </c>
      <c r="AG458" s="16" t="s">
        <v>49</v>
      </c>
      <c r="AH458" s="16" t="s">
        <v>209</v>
      </c>
      <c r="AI458" s="16" t="s">
        <v>269</v>
      </c>
      <c r="AJ458" s="16" t="s">
        <v>270</v>
      </c>
      <c r="AK458" s="16" t="s">
        <v>271</v>
      </c>
      <c r="AL458" s="16" t="s">
        <v>50</v>
      </c>
      <c r="AM458" s="16" t="s">
        <v>210</v>
      </c>
      <c r="AN458" s="16" t="s">
        <v>211</v>
      </c>
      <c r="AO458" s="16" t="s">
        <v>223</v>
      </c>
      <c r="AP458" s="16" t="s">
        <v>224</v>
      </c>
      <c r="AQ458" s="16" t="s">
        <v>225</v>
      </c>
      <c r="AR458" s="16" t="s">
        <v>226</v>
      </c>
      <c r="AS458" s="16" t="s">
        <v>52</v>
      </c>
      <c r="AT458" s="16" t="s">
        <v>227</v>
      </c>
      <c r="AU458" s="16" t="s">
        <v>228</v>
      </c>
      <c r="AV458" s="16" t="s">
        <v>52</v>
      </c>
      <c r="AW458" s="16" t="s">
        <v>227</v>
      </c>
      <c r="AX458" s="16" t="s">
        <v>228</v>
      </c>
      <c r="AY458" s="16" t="s">
        <v>52</v>
      </c>
      <c r="AZ458" s="16" t="s">
        <v>227</v>
      </c>
      <c r="BA458" s="16" t="s">
        <v>228</v>
      </c>
      <c r="BB458" s="16" t="s">
        <v>212</v>
      </c>
      <c r="BC458" s="16" t="s">
        <v>213</v>
      </c>
      <c r="BD458" s="16" t="s">
        <v>212</v>
      </c>
      <c r="BE458" s="16" t="s">
        <v>213</v>
      </c>
      <c r="BF458" s="16" t="s">
        <v>212</v>
      </c>
      <c r="BG458" s="16" t="s">
        <v>213</v>
      </c>
      <c r="BH458" s="16" t="s">
        <v>53</v>
      </c>
      <c r="BI458" s="16" t="s">
        <v>54</v>
      </c>
      <c r="BJ458" s="16" t="s">
        <v>53</v>
      </c>
      <c r="BK458" s="16" t="s">
        <v>54</v>
      </c>
      <c r="BL458" s="16" t="s">
        <v>53</v>
      </c>
      <c r="BM458" s="16" t="s">
        <v>54</v>
      </c>
      <c r="BN458" s="16" t="s">
        <v>277</v>
      </c>
      <c r="BO458" s="16" t="s">
        <v>278</v>
      </c>
      <c r="BP458" s="16" t="s">
        <v>55</v>
      </c>
      <c r="BQ458" s="16" t="s">
        <v>277</v>
      </c>
      <c r="BR458" s="16" t="s">
        <v>278</v>
      </c>
      <c r="BS458" s="16" t="s">
        <v>55</v>
      </c>
      <c r="BT458" s="16" t="s">
        <v>277</v>
      </c>
      <c r="BU458" s="16" t="s">
        <v>278</v>
      </c>
      <c r="BV458" s="16" t="s">
        <v>55</v>
      </c>
      <c r="BW458" s="16" t="s">
        <v>56</v>
      </c>
      <c r="BX458" s="16" t="s">
        <v>57</v>
      </c>
      <c r="BY458" s="16" t="s">
        <v>58</v>
      </c>
      <c r="BZ458" s="16" t="s">
        <v>59</v>
      </c>
      <c r="CA458" s="16" t="s">
        <v>52</v>
      </c>
      <c r="CB458" s="16" t="s">
        <v>51</v>
      </c>
      <c r="CC458" s="16" t="s">
        <v>60</v>
      </c>
      <c r="CD458" s="16" t="s">
        <v>61</v>
      </c>
      <c r="CE458" s="16" t="s">
        <v>62</v>
      </c>
      <c r="CF458" s="16" t="s">
        <v>63</v>
      </c>
      <c r="CG458" s="16" t="s">
        <v>64</v>
      </c>
      <c r="CH458" s="16" t="s">
        <v>65</v>
      </c>
      <c r="CI458" s="16" t="s">
        <v>66</v>
      </c>
      <c r="CJ458" s="16" t="s">
        <v>67</v>
      </c>
      <c r="CK458" s="16" t="s">
        <v>71</v>
      </c>
      <c r="CL458" s="16" t="s">
        <v>72</v>
      </c>
      <c r="CM458" s="16" t="s">
        <v>73</v>
      </c>
      <c r="CN458" s="16" t="s">
        <v>74</v>
      </c>
      <c r="CO458" s="16" t="s">
        <v>75</v>
      </c>
      <c r="CP458" s="16" t="s">
        <v>76</v>
      </c>
      <c r="CQ458" s="16" t="s">
        <v>77</v>
      </c>
      <c r="CR458" s="16" t="s">
        <v>78</v>
      </c>
      <c r="CS458" s="16" t="s">
        <v>229</v>
      </c>
      <c r="CT458" s="16" t="s">
        <v>79</v>
      </c>
      <c r="CU458" s="16" t="s">
        <v>80</v>
      </c>
      <c r="CV458" s="16" t="s">
        <v>79</v>
      </c>
      <c r="CW458" s="16" t="s">
        <v>83</v>
      </c>
      <c r="CX458" s="16" t="s">
        <v>84</v>
      </c>
      <c r="CY458" s="16" t="s">
        <v>85</v>
      </c>
      <c r="CZ458" s="16" t="s">
        <v>86</v>
      </c>
      <c r="DA458" s="16" t="s">
        <v>87</v>
      </c>
      <c r="DB458" s="16" t="s">
        <v>88</v>
      </c>
      <c r="DC458" s="16" t="s">
        <v>89</v>
      </c>
      <c r="DD458" s="16" t="s">
        <v>90</v>
      </c>
      <c r="DE458" s="16" t="s">
        <v>91</v>
      </c>
      <c r="DF458" s="16" t="s">
        <v>83</v>
      </c>
      <c r="DG458" s="16" t="s">
        <v>84</v>
      </c>
      <c r="DH458" s="16" t="s">
        <v>85</v>
      </c>
      <c r="DI458" s="16" t="s">
        <v>86</v>
      </c>
      <c r="DJ458" s="16" t="s">
        <v>87</v>
      </c>
      <c r="DK458" s="16" t="s">
        <v>88</v>
      </c>
      <c r="DL458" s="16" t="s">
        <v>89</v>
      </c>
      <c r="DM458" s="16" t="s">
        <v>90</v>
      </c>
      <c r="DN458" s="16" t="s">
        <v>91</v>
      </c>
      <c r="DO458" s="16" t="s">
        <v>83</v>
      </c>
      <c r="DP458" s="16" t="s">
        <v>84</v>
      </c>
      <c r="DQ458" s="16" t="s">
        <v>85</v>
      </c>
      <c r="DR458" s="16" t="s">
        <v>86</v>
      </c>
      <c r="DS458" s="16" t="s">
        <v>87</v>
      </c>
      <c r="DT458" s="16" t="s">
        <v>88</v>
      </c>
      <c r="DU458" s="16" t="s">
        <v>89</v>
      </c>
      <c r="DV458" s="16" t="s">
        <v>90</v>
      </c>
      <c r="DW458" s="16" t="s">
        <v>91</v>
      </c>
      <c r="DX458" s="16" t="s">
        <v>92</v>
      </c>
      <c r="DY458" s="16" t="s">
        <v>93</v>
      </c>
      <c r="DZ458" s="16" t="s">
        <v>214</v>
      </c>
      <c r="EA458" s="16" t="s">
        <v>215</v>
      </c>
      <c r="EB458" s="16" t="s">
        <v>216</v>
      </c>
      <c r="EC458" s="16" t="s">
        <v>94</v>
      </c>
      <c r="ED458" s="16" t="s">
        <v>92</v>
      </c>
      <c r="EE458" s="16" t="s">
        <v>93</v>
      </c>
      <c r="EF458" s="16" t="s">
        <v>214</v>
      </c>
      <c r="EG458" s="16" t="s">
        <v>215</v>
      </c>
      <c r="EH458" s="16" t="s">
        <v>216</v>
      </c>
      <c r="EI458" s="16" t="s">
        <v>94</v>
      </c>
      <c r="EJ458" s="16" t="s">
        <v>92</v>
      </c>
      <c r="EK458" s="16" t="s">
        <v>93</v>
      </c>
      <c r="EL458" s="16" t="s">
        <v>214</v>
      </c>
      <c r="EM458" s="16" t="s">
        <v>215</v>
      </c>
      <c r="EN458" s="16" t="s">
        <v>216</v>
      </c>
      <c r="EO458" s="16" t="s">
        <v>94</v>
      </c>
      <c r="EP458" s="16" t="s">
        <v>95</v>
      </c>
      <c r="EQ458" s="16" t="s">
        <v>96</v>
      </c>
      <c r="ER458" s="16" t="s">
        <v>97</v>
      </c>
      <c r="ES458" s="16" t="s">
        <v>98</v>
      </c>
      <c r="ET458" s="16" t="s">
        <v>272</v>
      </c>
      <c r="EU458" s="16" t="s">
        <v>99</v>
      </c>
      <c r="EV458" s="16" t="s">
        <v>100</v>
      </c>
      <c r="EW458" s="16" t="s">
        <v>95</v>
      </c>
      <c r="EX458" s="16" t="s">
        <v>96</v>
      </c>
      <c r="EY458" s="16" t="s">
        <v>97</v>
      </c>
      <c r="EZ458" s="16" t="s">
        <v>98</v>
      </c>
      <c r="FA458" s="16" t="s">
        <v>272</v>
      </c>
      <c r="FB458" s="16" t="s">
        <v>99</v>
      </c>
      <c r="FC458" s="16" t="s">
        <v>100</v>
      </c>
      <c r="FD458" s="16" t="s">
        <v>95</v>
      </c>
      <c r="FE458" s="16" t="s">
        <v>96</v>
      </c>
      <c r="FF458" s="16" t="s">
        <v>97</v>
      </c>
      <c r="FG458" s="16" t="s">
        <v>98</v>
      </c>
      <c r="FH458" s="16" t="s">
        <v>272</v>
      </c>
      <c r="FI458" s="16" t="s">
        <v>99</v>
      </c>
      <c r="FJ458" s="16" t="s">
        <v>100</v>
      </c>
    </row>
    <row r="459" spans="1:166" x14ac:dyDescent="0.35">
      <c r="A459" s="15" t="s">
        <v>2</v>
      </c>
      <c r="B459" s="14">
        <v>3698</v>
      </c>
      <c r="C459" s="14">
        <v>1870</v>
      </c>
      <c r="D459" s="14">
        <v>1806</v>
      </c>
      <c r="E459" s="14">
        <v>329</v>
      </c>
      <c r="F459" s="14">
        <v>389</v>
      </c>
      <c r="G459" s="14">
        <v>490</v>
      </c>
      <c r="H459" s="14">
        <v>511</v>
      </c>
      <c r="I459" s="14">
        <v>545</v>
      </c>
      <c r="J459" s="14">
        <v>551</v>
      </c>
      <c r="K459" s="14">
        <v>490</v>
      </c>
      <c r="L459" s="14">
        <v>394</v>
      </c>
      <c r="M459" s="14">
        <v>2814</v>
      </c>
      <c r="N459" s="14">
        <v>884</v>
      </c>
      <c r="O459" s="14">
        <v>161</v>
      </c>
      <c r="P459" s="14">
        <v>186</v>
      </c>
      <c r="Q459" s="14">
        <v>248</v>
      </c>
      <c r="R459" s="14">
        <v>255</v>
      </c>
      <c r="S459" s="14">
        <v>281</v>
      </c>
      <c r="T459" s="14">
        <v>286</v>
      </c>
      <c r="U459" s="14">
        <v>249</v>
      </c>
      <c r="V459" s="14">
        <v>203</v>
      </c>
      <c r="W459" s="14">
        <v>1418</v>
      </c>
      <c r="X459" s="14">
        <v>452</v>
      </c>
      <c r="Y459" s="14">
        <v>168</v>
      </c>
      <c r="Z459" s="14">
        <v>201</v>
      </c>
      <c r="AA459" s="14">
        <v>242</v>
      </c>
      <c r="AB459" s="14">
        <v>255</v>
      </c>
      <c r="AC459" s="14">
        <v>263</v>
      </c>
      <c r="AD459" s="14">
        <v>260</v>
      </c>
      <c r="AE459" s="14">
        <v>232</v>
      </c>
      <c r="AF459" s="14">
        <v>185</v>
      </c>
      <c r="AG459" s="14">
        <v>1389</v>
      </c>
      <c r="AH459" s="14">
        <v>418</v>
      </c>
      <c r="AI459" s="14">
        <v>3105</v>
      </c>
      <c r="AJ459" s="14">
        <v>1565</v>
      </c>
      <c r="AK459" s="14">
        <v>1528</v>
      </c>
      <c r="AL459" s="14">
        <v>593</v>
      </c>
      <c r="AM459" s="14">
        <v>305</v>
      </c>
      <c r="AN459" s="14">
        <v>279</v>
      </c>
      <c r="AO459" s="14">
        <v>114</v>
      </c>
      <c r="AP459" s="14">
        <v>135</v>
      </c>
      <c r="AQ459" s="14">
        <v>153</v>
      </c>
      <c r="AR459" s="14">
        <v>190</v>
      </c>
      <c r="AS459" s="14">
        <v>402</v>
      </c>
      <c r="AT459" s="14">
        <v>249</v>
      </c>
      <c r="AU459" s="14">
        <v>343</v>
      </c>
      <c r="AV459" s="14">
        <v>208</v>
      </c>
      <c r="AW459" s="14">
        <v>129</v>
      </c>
      <c r="AX459" s="14">
        <v>176</v>
      </c>
      <c r="AY459" s="14">
        <v>189</v>
      </c>
      <c r="AZ459" s="14">
        <v>116</v>
      </c>
      <c r="BA459" s="14">
        <v>163</v>
      </c>
      <c r="BB459" s="14">
        <v>1719</v>
      </c>
      <c r="BC459" s="14">
        <v>1979</v>
      </c>
      <c r="BD459" s="14">
        <v>850</v>
      </c>
      <c r="BE459" s="14">
        <v>1020</v>
      </c>
      <c r="BF459" s="14">
        <v>867</v>
      </c>
      <c r="BG459" s="14">
        <v>940</v>
      </c>
      <c r="BH459" s="14">
        <v>2932</v>
      </c>
      <c r="BI459" s="14">
        <v>766</v>
      </c>
      <c r="BJ459" s="14">
        <v>1494</v>
      </c>
      <c r="BK459" s="14">
        <v>376</v>
      </c>
      <c r="BL459" s="14">
        <v>1418</v>
      </c>
      <c r="BM459" s="14">
        <v>389</v>
      </c>
      <c r="BN459" s="14">
        <v>842</v>
      </c>
      <c r="BO459" s="14">
        <v>1886</v>
      </c>
      <c r="BP459" s="14">
        <v>734</v>
      </c>
      <c r="BQ459" s="14">
        <v>403</v>
      </c>
      <c r="BR459" s="14">
        <v>991</v>
      </c>
      <c r="BS459" s="14">
        <v>355</v>
      </c>
      <c r="BT459" s="14">
        <v>425</v>
      </c>
      <c r="BU459" s="14">
        <v>892</v>
      </c>
      <c r="BV459" s="14">
        <v>377</v>
      </c>
      <c r="BW459" s="14">
        <v>734</v>
      </c>
      <c r="BX459" s="14">
        <v>1070</v>
      </c>
      <c r="BY459" s="14">
        <v>723</v>
      </c>
      <c r="BZ459" s="14">
        <v>1108</v>
      </c>
      <c r="CA459" s="14">
        <v>548</v>
      </c>
      <c r="CB459" s="14">
        <v>1380</v>
      </c>
      <c r="CC459" s="14">
        <v>1353</v>
      </c>
      <c r="CD459" s="14">
        <v>816</v>
      </c>
      <c r="CE459" s="14">
        <v>956</v>
      </c>
      <c r="CF459" s="14">
        <v>1587</v>
      </c>
      <c r="CG459" s="14">
        <v>547</v>
      </c>
      <c r="CH459" s="14">
        <v>1280</v>
      </c>
      <c r="CI459" s="14">
        <v>1412</v>
      </c>
      <c r="CJ459" s="14">
        <v>725</v>
      </c>
      <c r="CK459" s="14">
        <v>2720</v>
      </c>
      <c r="CL459" s="14">
        <v>1405</v>
      </c>
      <c r="CM459" s="14">
        <v>1316</v>
      </c>
      <c r="CN459" s="14">
        <v>977</v>
      </c>
      <c r="CO459" s="14">
        <v>1761</v>
      </c>
      <c r="CP459" s="14">
        <v>1524</v>
      </c>
      <c r="CQ459" s="14">
        <v>413</v>
      </c>
      <c r="CR459" s="14">
        <v>1151</v>
      </c>
      <c r="CS459" s="14">
        <v>2131</v>
      </c>
      <c r="CT459" s="14">
        <v>1493</v>
      </c>
      <c r="CU459" s="14">
        <v>2203</v>
      </c>
      <c r="CV459" s="14">
        <v>357</v>
      </c>
      <c r="CW459" s="14">
        <v>195</v>
      </c>
      <c r="CX459" s="14">
        <v>199</v>
      </c>
      <c r="CY459" s="14">
        <v>484</v>
      </c>
      <c r="CZ459" s="14">
        <v>553</v>
      </c>
      <c r="DA459" s="14">
        <v>547</v>
      </c>
      <c r="DB459" s="14">
        <v>510</v>
      </c>
      <c r="DC459" s="14">
        <v>496</v>
      </c>
      <c r="DD459" s="14">
        <v>384</v>
      </c>
      <c r="DE459" s="14">
        <v>331</v>
      </c>
      <c r="DF459" s="14">
        <v>100</v>
      </c>
      <c r="DG459" s="14">
        <v>103</v>
      </c>
      <c r="DH459" s="14">
        <v>249</v>
      </c>
      <c r="DI459" s="14">
        <v>285</v>
      </c>
      <c r="DJ459" s="14">
        <v>281</v>
      </c>
      <c r="DK459" s="14">
        <v>257</v>
      </c>
      <c r="DL459" s="14">
        <v>247</v>
      </c>
      <c r="DM459" s="14">
        <v>184</v>
      </c>
      <c r="DN459" s="14">
        <v>163</v>
      </c>
      <c r="DO459" s="14">
        <v>92</v>
      </c>
      <c r="DP459" s="14">
        <v>94</v>
      </c>
      <c r="DQ459" s="14">
        <v>226</v>
      </c>
      <c r="DR459" s="14">
        <v>264</v>
      </c>
      <c r="DS459" s="14">
        <v>264</v>
      </c>
      <c r="DT459" s="14">
        <v>253</v>
      </c>
      <c r="DU459" s="14">
        <v>248</v>
      </c>
      <c r="DV459" s="14">
        <v>198</v>
      </c>
      <c r="DW459" s="14">
        <v>168</v>
      </c>
      <c r="DX459" s="14">
        <v>169</v>
      </c>
      <c r="DY459" s="14">
        <v>781</v>
      </c>
      <c r="DZ459" s="14">
        <v>814</v>
      </c>
      <c r="EA459" s="14">
        <v>946</v>
      </c>
      <c r="EB459" s="14">
        <v>594</v>
      </c>
      <c r="EC459" s="14">
        <v>394</v>
      </c>
      <c r="ED459" s="14">
        <v>79</v>
      </c>
      <c r="EE459" s="14">
        <v>393</v>
      </c>
      <c r="EF459" s="14">
        <v>398</v>
      </c>
      <c r="EG459" s="14">
        <v>512</v>
      </c>
      <c r="EH459" s="14">
        <v>285</v>
      </c>
      <c r="EI459" s="14">
        <v>203</v>
      </c>
      <c r="EJ459" s="14">
        <v>90</v>
      </c>
      <c r="EK459" s="14">
        <v>387</v>
      </c>
      <c r="EL459" s="14">
        <v>415</v>
      </c>
      <c r="EM459" s="14">
        <v>428</v>
      </c>
      <c r="EN459" s="14">
        <v>301</v>
      </c>
      <c r="EO459" s="14">
        <v>185</v>
      </c>
      <c r="EP459" s="14">
        <v>195</v>
      </c>
      <c r="EQ459" s="14">
        <v>398</v>
      </c>
      <c r="ER459" s="14">
        <v>750</v>
      </c>
      <c r="ES459" s="14">
        <v>812</v>
      </c>
      <c r="ET459" s="14">
        <v>778</v>
      </c>
      <c r="EU459" s="14">
        <v>435</v>
      </c>
      <c r="EV459" s="14">
        <v>331</v>
      </c>
      <c r="EW459" s="14">
        <v>100</v>
      </c>
      <c r="EX459" s="14">
        <v>205</v>
      </c>
      <c r="EY459" s="14">
        <v>375</v>
      </c>
      <c r="EZ459" s="14">
        <v>423</v>
      </c>
      <c r="FA459" s="14">
        <v>391</v>
      </c>
      <c r="FB459" s="14">
        <v>213</v>
      </c>
      <c r="FC459" s="14">
        <v>163</v>
      </c>
      <c r="FD459" s="14">
        <v>92</v>
      </c>
      <c r="FE459" s="14">
        <v>187</v>
      </c>
      <c r="FF459" s="14">
        <v>366</v>
      </c>
      <c r="FG459" s="14">
        <v>387</v>
      </c>
      <c r="FH459" s="14">
        <v>386</v>
      </c>
      <c r="FI459" s="14">
        <v>221</v>
      </c>
      <c r="FJ459" s="14">
        <v>168</v>
      </c>
    </row>
    <row r="460" spans="1:166" x14ac:dyDescent="0.35">
      <c r="A460" s="13" t="s">
        <v>367</v>
      </c>
      <c r="B460" s="10">
        <v>0.21648282857745099</v>
      </c>
      <c r="C460" s="12">
        <v>0.18790364567699999</v>
      </c>
      <c r="D460" s="11">
        <v>0.24384075422462201</v>
      </c>
      <c r="E460" s="12">
        <v>1.9369362476571499E-2</v>
      </c>
      <c r="F460" s="12">
        <v>5.3618499490659902E-2</v>
      </c>
      <c r="G460" s="12">
        <v>7.31578249662969E-2</v>
      </c>
      <c r="H460" s="12">
        <v>0.121160611230981</v>
      </c>
      <c r="I460" s="12">
        <v>9.5639122036811894E-2</v>
      </c>
      <c r="J460" s="11">
        <v>0.26997257799088198</v>
      </c>
      <c r="K460" s="11">
        <v>0.68806006854850199</v>
      </c>
      <c r="L460" s="11">
        <v>0.35001319729368702</v>
      </c>
      <c r="M460" s="12">
        <v>0.11574145884647299</v>
      </c>
      <c r="N460" s="11">
        <v>0.53731251850119799</v>
      </c>
      <c r="O460" s="12">
        <v>2.3766241556852401E-2</v>
      </c>
      <c r="P460" s="12">
        <v>4.2354621583881001E-2</v>
      </c>
      <c r="Q460" s="12">
        <v>5.9186899260242898E-2</v>
      </c>
      <c r="R460" s="12">
        <v>0.14158989911363801</v>
      </c>
      <c r="S460" s="12">
        <v>5.0581145564457503E-2</v>
      </c>
      <c r="T460" s="10">
        <v>0.21519109386046101</v>
      </c>
      <c r="U460" s="11">
        <v>0.59872073989230201</v>
      </c>
      <c r="V460" s="11">
        <v>0.31414604116292999</v>
      </c>
      <c r="W460" s="12">
        <v>9.7571877480991304E-2</v>
      </c>
      <c r="X460" s="11">
        <v>0.47111555834832503</v>
      </c>
      <c r="Y460" s="12">
        <v>1.5172449367313301E-2</v>
      </c>
      <c r="Z460" s="12">
        <v>5.9375361816569799E-2</v>
      </c>
      <c r="AA460" s="12">
        <v>8.7481674970840306E-2</v>
      </c>
      <c r="AB460" s="12">
        <v>0.10098443066412099</v>
      </c>
      <c r="AC460" s="12">
        <v>0.144298911799387</v>
      </c>
      <c r="AD460" s="11">
        <v>0.332406513515557</v>
      </c>
      <c r="AE460" s="11">
        <v>0.78873053880661903</v>
      </c>
      <c r="AF460" s="11">
        <v>0.38682133332117202</v>
      </c>
      <c r="AG460" s="12">
        <v>0.13366253990143201</v>
      </c>
      <c r="AH460" s="11">
        <v>0.610300675131487</v>
      </c>
      <c r="AI460" s="12">
        <v>0.16163261846841601</v>
      </c>
      <c r="AJ460" s="12">
        <v>0.136458412665141</v>
      </c>
      <c r="AK460" s="12">
        <v>0.18659892946199499</v>
      </c>
      <c r="AL460" s="11">
        <v>0.50394218699478999</v>
      </c>
      <c r="AM460" s="11">
        <v>0.45176399844516102</v>
      </c>
      <c r="AN460" s="11">
        <v>0.55765709188423296</v>
      </c>
      <c r="AO460" s="12">
        <v>3.3506570930767803E-2</v>
      </c>
      <c r="AP460" s="10">
        <v>0.227246193410926</v>
      </c>
      <c r="AQ460" s="11">
        <v>0.71849551746795903</v>
      </c>
      <c r="AR460" s="11">
        <v>0.81231623432538203</v>
      </c>
      <c r="AS460" s="11">
        <v>0.35928795034397099</v>
      </c>
      <c r="AT460" s="12">
        <v>0.138808836065964</v>
      </c>
      <c r="AU460" s="11">
        <v>0.77045940664136303</v>
      </c>
      <c r="AV460" s="11">
        <v>0.32132335779417798</v>
      </c>
      <c r="AW460" s="12">
        <v>0.11794670861581701</v>
      </c>
      <c r="AX460" s="11">
        <v>0.69584211374728</v>
      </c>
      <c r="AY460" s="11">
        <v>0.39761751896632003</v>
      </c>
      <c r="AZ460" s="10">
        <v>0.153406495458945</v>
      </c>
      <c r="BA460" s="11">
        <v>0.845986494148671</v>
      </c>
      <c r="BB460" s="12">
        <v>7.2710990187368402E-2</v>
      </c>
      <c r="BC460" s="11">
        <v>0.34132653468093099</v>
      </c>
      <c r="BD460" s="12">
        <v>7.3527594104535798E-2</v>
      </c>
      <c r="BE460" s="11">
        <v>0.28325930956724799</v>
      </c>
      <c r="BF460" s="12">
        <v>7.0891838634317902E-2</v>
      </c>
      <c r="BG460" s="11">
        <v>0.40331944327631603</v>
      </c>
      <c r="BH460" s="11">
        <v>0.26270538530580201</v>
      </c>
      <c r="BI460" s="12">
        <v>3.9557466523365802E-2</v>
      </c>
      <c r="BJ460" s="10">
        <v>0.22663550997231799</v>
      </c>
      <c r="BK460" s="12">
        <v>3.3939465068141703E-2</v>
      </c>
      <c r="BL460" s="11">
        <v>0.29905657149113102</v>
      </c>
      <c r="BM460" s="12">
        <v>4.2518230199940901E-2</v>
      </c>
      <c r="BN460" s="11">
        <v>0.498536306006435</v>
      </c>
      <c r="BO460" s="12">
        <v>0.16417999916869799</v>
      </c>
      <c r="BP460" s="12">
        <v>3.8560327495670801E-2</v>
      </c>
      <c r="BQ460" s="11">
        <v>0.42653973054913102</v>
      </c>
      <c r="BR460" s="12">
        <v>0.14135096739348299</v>
      </c>
      <c r="BS460" s="12">
        <v>3.3840985759714497E-2</v>
      </c>
      <c r="BT460" s="11">
        <v>0.567222602140247</v>
      </c>
      <c r="BU460" s="12">
        <v>0.18932016193863299</v>
      </c>
      <c r="BV460" s="12">
        <v>4.0457197358123198E-2</v>
      </c>
      <c r="BW460" s="12">
        <v>0.147875453705065</v>
      </c>
      <c r="BX460" s="12">
        <v>0.17700919682449001</v>
      </c>
      <c r="BY460" s="10">
        <v>0.210600138791571</v>
      </c>
      <c r="BZ460" s="12">
        <v>0.132672234532344</v>
      </c>
      <c r="CA460" s="11">
        <v>0.38555804768145102</v>
      </c>
      <c r="CB460" s="12">
        <v>0.19437225281986101</v>
      </c>
      <c r="CC460" s="12">
        <v>0.13054089903817501</v>
      </c>
      <c r="CD460" s="10">
        <v>0.19808738490637201</v>
      </c>
      <c r="CE460" s="10">
        <v>0.21171520103955199</v>
      </c>
      <c r="CF460" s="10">
        <v>0.22471394292298899</v>
      </c>
      <c r="CG460" s="11">
        <v>0.25109667757534199</v>
      </c>
      <c r="CH460" s="10">
        <v>0.21510824223328701</v>
      </c>
      <c r="CI460" s="12">
        <v>0.18215141371391999</v>
      </c>
      <c r="CJ460" s="12">
        <v>0.18668487018227001</v>
      </c>
      <c r="CK460" s="11">
        <v>0.22930904999804799</v>
      </c>
      <c r="CL460" s="11">
        <v>0.24091129018951499</v>
      </c>
      <c r="CM460" s="10">
        <v>0.216922934668798</v>
      </c>
      <c r="CN460" s="12">
        <v>0.180785508531215</v>
      </c>
      <c r="CO460" s="10">
        <v>0.21994886514053499</v>
      </c>
      <c r="CP460" s="10">
        <v>0.22553960731566</v>
      </c>
      <c r="CQ460" s="12">
        <v>0.16824618887547099</v>
      </c>
      <c r="CR460" s="11">
        <v>0.28102425925554197</v>
      </c>
      <c r="CS460" s="12">
        <v>0.155467642906405</v>
      </c>
      <c r="CT460" s="11">
        <v>0.30202412434250703</v>
      </c>
      <c r="CU460" s="12">
        <v>0.158723111828181</v>
      </c>
      <c r="CV460" s="11">
        <v>0.32368526084612598</v>
      </c>
      <c r="CW460" s="12">
        <v>8.9405497589577998E-2</v>
      </c>
      <c r="CX460" s="11">
        <v>0.60456496951855498</v>
      </c>
      <c r="CY460" s="11">
        <v>0.69033673404240803</v>
      </c>
      <c r="CZ460" s="11">
        <v>0.27404380577501403</v>
      </c>
      <c r="DA460" s="12">
        <v>9.5350685242084995E-2</v>
      </c>
      <c r="DB460" s="12">
        <v>0.121341894970007</v>
      </c>
      <c r="DC460" s="12">
        <v>7.2309059827716099E-2</v>
      </c>
      <c r="DD460" s="12">
        <v>5.4357180644333099E-2</v>
      </c>
      <c r="DE460" s="12">
        <v>1.92660982194931E-2</v>
      </c>
      <c r="DF460" s="12">
        <v>6.9831007065182304E-2</v>
      </c>
      <c r="DG460" s="11">
        <v>0.55286038286769201</v>
      </c>
      <c r="DH460" s="11">
        <v>0.59872073989230201</v>
      </c>
      <c r="DI460" s="10">
        <v>0.216215965919652</v>
      </c>
      <c r="DJ460" s="12">
        <v>5.0600683306796401E-2</v>
      </c>
      <c r="DK460" s="12">
        <v>0.140781303407048</v>
      </c>
      <c r="DL460" s="12">
        <v>5.9296228241333397E-2</v>
      </c>
      <c r="DM460" s="12">
        <v>4.2824455573908501E-2</v>
      </c>
      <c r="DN460" s="12">
        <v>2.3401724811480399E-2</v>
      </c>
      <c r="DO460" s="12">
        <v>0.11330304623197</v>
      </c>
      <c r="DP460" s="11">
        <v>0.65558310516153095</v>
      </c>
      <c r="DQ460" s="11">
        <v>0.79627407446018394</v>
      </c>
      <c r="DR460" s="11">
        <v>0.33854963627607898</v>
      </c>
      <c r="DS460" s="12">
        <v>0.14333965997662099</v>
      </c>
      <c r="DT460" s="12">
        <v>0.101873641269374</v>
      </c>
      <c r="DU460" s="12">
        <v>8.5292813246570107E-2</v>
      </c>
      <c r="DV460" s="12">
        <v>6.03471345823378E-2</v>
      </c>
      <c r="DW460" s="12">
        <v>1.5239381644941199E-2</v>
      </c>
      <c r="DX460" s="12">
        <v>2.0441097028883699E-2</v>
      </c>
      <c r="DY460" s="12">
        <v>5.2213527613660798E-2</v>
      </c>
      <c r="DZ460" s="12">
        <v>0.105342296908468</v>
      </c>
      <c r="EA460" s="12">
        <v>0.16332462402157599</v>
      </c>
      <c r="EB460" s="11">
        <v>0.63662180046271</v>
      </c>
      <c r="EC460" s="11">
        <v>0.35001319729368702</v>
      </c>
      <c r="ED460" s="12">
        <v>2.73393315910435E-2</v>
      </c>
      <c r="EE460" s="12">
        <v>4.2391244221267999E-2</v>
      </c>
      <c r="EF460" s="12">
        <v>0.109698482144369</v>
      </c>
      <c r="EG460" s="12">
        <v>0.13565713547165101</v>
      </c>
      <c r="EH460" s="11">
        <v>0.54669944073550902</v>
      </c>
      <c r="EI460" s="11">
        <v>0.31414604116292999</v>
      </c>
      <c r="EJ460" s="12">
        <v>0</v>
      </c>
      <c r="EK460" s="12">
        <v>5.97536327823701E-2</v>
      </c>
      <c r="EL460" s="12">
        <v>0.101289053997974</v>
      </c>
      <c r="EM460" s="10">
        <v>0.19695225876543901</v>
      </c>
      <c r="EN460" s="11">
        <v>0.723863233758823</v>
      </c>
      <c r="EO460" s="11">
        <v>0.38682133332117202</v>
      </c>
      <c r="EP460" s="12">
        <v>8.9405497589577998E-2</v>
      </c>
      <c r="EQ460" s="11">
        <v>0.70683938181705097</v>
      </c>
      <c r="ER460" s="11">
        <v>0.40801227085042502</v>
      </c>
      <c r="ES460" s="12">
        <v>0.103917985934837</v>
      </c>
      <c r="ET460" s="12">
        <v>0.104595254516481</v>
      </c>
      <c r="EU460" s="12">
        <v>5.4982061983185997E-2</v>
      </c>
      <c r="EV460" s="12">
        <v>1.92660982194931E-2</v>
      </c>
      <c r="EW460" s="12">
        <v>6.9831007065182304E-2</v>
      </c>
      <c r="EX460" s="11">
        <v>0.638560274960426</v>
      </c>
      <c r="EY460" s="11">
        <v>0.33717518188572498</v>
      </c>
      <c r="EZ460" s="12">
        <v>7.6045505548333697E-2</v>
      </c>
      <c r="FA460" s="12">
        <v>0.107678711318877</v>
      </c>
      <c r="FB460" s="12">
        <v>4.2024642089931299E-2</v>
      </c>
      <c r="FC460" s="12">
        <v>2.3401724811480399E-2</v>
      </c>
      <c r="FD460" s="12">
        <v>0.11330304623197</v>
      </c>
      <c r="FE460" s="11">
        <v>0.77622118541214002</v>
      </c>
      <c r="FF460" s="11">
        <v>0.48407342677573101</v>
      </c>
      <c r="FG460" s="12">
        <v>0.134985805946502</v>
      </c>
      <c r="FH460" s="12">
        <v>0.101610858292662</v>
      </c>
      <c r="FI460" s="12">
        <v>6.3187195946458996E-2</v>
      </c>
      <c r="FJ460" s="12">
        <v>1.5239381644941199E-2</v>
      </c>
    </row>
    <row r="461" spans="1:166" x14ac:dyDescent="0.35">
      <c r="A461" s="13" t="s">
        <v>232</v>
      </c>
      <c r="B461" s="10">
        <v>0.17491986720804401</v>
      </c>
      <c r="C461" s="12">
        <v>0.156788284225336</v>
      </c>
      <c r="D461" s="11">
        <v>0.191451525207219</v>
      </c>
      <c r="E461" s="12">
        <v>8.7129965188974499E-3</v>
      </c>
      <c r="F461" s="12">
        <v>2.7401657635731901E-2</v>
      </c>
      <c r="G461" s="12">
        <v>4.8894969603406099E-2</v>
      </c>
      <c r="H461" s="12">
        <v>8.1534068149696798E-2</v>
      </c>
      <c r="I461" s="12">
        <v>6.3074449906073402E-2</v>
      </c>
      <c r="J461" s="10">
        <v>0.193027282785455</v>
      </c>
      <c r="K461" s="11">
        <v>0.61051289408569198</v>
      </c>
      <c r="L461" s="11">
        <v>0.32518294256976199</v>
      </c>
      <c r="M461" s="12">
        <v>7.8095930686244902E-2</v>
      </c>
      <c r="N461" s="11">
        <v>0.48327376009672601</v>
      </c>
      <c r="O461" s="12">
        <v>1.28892061955604E-2</v>
      </c>
      <c r="P461" s="12">
        <v>2.2156665209898101E-2</v>
      </c>
      <c r="Q461" s="12">
        <v>4.5796947268429297E-2</v>
      </c>
      <c r="R461" s="12">
        <v>0.104559523498303</v>
      </c>
      <c r="S461" s="12">
        <v>4.7024069058079203E-2</v>
      </c>
      <c r="T461" s="10">
        <v>0.15677749320182999</v>
      </c>
      <c r="U461" s="11">
        <v>0.53407279169589705</v>
      </c>
      <c r="V461" s="11">
        <v>0.28426298724500099</v>
      </c>
      <c r="W461" s="12">
        <v>7.2179768098183605E-2</v>
      </c>
      <c r="X461" s="11">
        <v>0.42205641922584503</v>
      </c>
      <c r="Y461" s="12">
        <v>4.7267169740259603E-3</v>
      </c>
      <c r="Z461" s="12">
        <v>2.74117866056574E-2</v>
      </c>
      <c r="AA461" s="12">
        <v>5.2071252132609103E-2</v>
      </c>
      <c r="AB461" s="12">
        <v>5.8686581870487399E-2</v>
      </c>
      <c r="AC461" s="12">
        <v>8.0522449551308703E-2</v>
      </c>
      <c r="AD461" s="11">
        <v>0.23365558135284201</v>
      </c>
      <c r="AE461" s="11">
        <v>0.69839645787294302</v>
      </c>
      <c r="AF461" s="11">
        <v>0.36672920154608901</v>
      </c>
      <c r="AG461" s="12">
        <v>8.3305905311622297E-2</v>
      </c>
      <c r="AH461" s="11">
        <v>0.55115090458827498</v>
      </c>
      <c r="AI461" s="12">
        <v>0.12061622814901</v>
      </c>
      <c r="AJ461" s="12">
        <v>0.11013637677728499</v>
      </c>
      <c r="AK461" s="12">
        <v>0.130759946370956</v>
      </c>
      <c r="AL461" s="11">
        <v>0.45951475230703698</v>
      </c>
      <c r="AM461" s="11">
        <v>0.39606387956986</v>
      </c>
      <c r="AN461" s="11">
        <v>0.52418041839251595</v>
      </c>
      <c r="AO461" s="12">
        <v>2.6952347542657899E-2</v>
      </c>
      <c r="AP461" s="10">
        <v>0.19667059829879099</v>
      </c>
      <c r="AQ461" s="11">
        <v>0.68644537953720997</v>
      </c>
      <c r="AR461" s="11">
        <v>0.72517263458750603</v>
      </c>
      <c r="AS461" s="11">
        <v>0.33494617760838202</v>
      </c>
      <c r="AT461" s="12">
        <v>0.11919840444428199</v>
      </c>
      <c r="AU461" s="11">
        <v>0.70789500022687002</v>
      </c>
      <c r="AV461" s="11">
        <v>0.29220795868873001</v>
      </c>
      <c r="AW461" s="12">
        <v>9.1070625585553705E-2</v>
      </c>
      <c r="AX461" s="11">
        <v>0.61906664449676596</v>
      </c>
      <c r="AY461" s="11">
        <v>0.37787914767971797</v>
      </c>
      <c r="AZ461" s="10">
        <v>0.14115772243139499</v>
      </c>
      <c r="BA461" s="11">
        <v>0.79736914329918296</v>
      </c>
      <c r="BB461" s="12">
        <v>4.6043234334006498E-2</v>
      </c>
      <c r="BC461" s="11">
        <v>0.28682938063082097</v>
      </c>
      <c r="BD461" s="12">
        <v>5.2025749686027099E-2</v>
      </c>
      <c r="BE461" s="11">
        <v>0.244129129572597</v>
      </c>
      <c r="BF461" s="12">
        <v>3.91014164757807E-2</v>
      </c>
      <c r="BG461" s="11">
        <v>0.33193575741211301</v>
      </c>
      <c r="BH461" s="11">
        <v>0.21579784904506</v>
      </c>
      <c r="BI461" s="12">
        <v>1.84518514066036E-2</v>
      </c>
      <c r="BJ461" s="11">
        <v>0.19207938929277199</v>
      </c>
      <c r="BK461" s="12">
        <v>1.6501567503942799E-2</v>
      </c>
      <c r="BL461" s="11">
        <v>0.23907873511059299</v>
      </c>
      <c r="BM461" s="12">
        <v>1.77978407254628E-2</v>
      </c>
      <c r="BN461" s="11">
        <v>0.44934063172489103</v>
      </c>
      <c r="BO461" s="12">
        <v>0.11370385442155199</v>
      </c>
      <c r="BP461" s="12">
        <v>1.8479839415368099E-2</v>
      </c>
      <c r="BQ461" s="11">
        <v>0.38130537250582602</v>
      </c>
      <c r="BR461" s="12">
        <v>0.108188092472983</v>
      </c>
      <c r="BS461" s="12">
        <v>1.5396379589146501E-2</v>
      </c>
      <c r="BT461" s="11">
        <v>0.51466491429922701</v>
      </c>
      <c r="BU461" s="12">
        <v>0.119426970271131</v>
      </c>
      <c r="BV461" s="12">
        <v>1.8767393004481599E-2</v>
      </c>
      <c r="BW461" s="12">
        <v>9.8903709363315898E-2</v>
      </c>
      <c r="BX461" s="12">
        <v>0.12648993869609601</v>
      </c>
      <c r="BY461" s="10">
        <v>0.15707581809679799</v>
      </c>
      <c r="BZ461" s="12">
        <v>8.4954370229195206E-2</v>
      </c>
      <c r="CA461" s="11">
        <v>0.34900918093550398</v>
      </c>
      <c r="CB461" s="12">
        <v>0.150137909043008</v>
      </c>
      <c r="CC461" s="12">
        <v>8.4105782108162899E-2</v>
      </c>
      <c r="CD461" s="10">
        <v>0.166065152528235</v>
      </c>
      <c r="CE461" s="10">
        <v>0.16349872680186101</v>
      </c>
      <c r="CF461" s="10">
        <v>0.17878770727049501</v>
      </c>
      <c r="CG461" s="10">
        <v>0.20313394530081599</v>
      </c>
      <c r="CH461" s="10">
        <v>0.172376807529529</v>
      </c>
      <c r="CI461" s="12">
        <v>0.13683664929826</v>
      </c>
      <c r="CJ461" s="12">
        <v>0.143360704129956</v>
      </c>
      <c r="CK461" s="11">
        <v>0.185224163990104</v>
      </c>
      <c r="CL461" s="11">
        <v>0.19497444479221501</v>
      </c>
      <c r="CM461" s="10">
        <v>0.17481513086248801</v>
      </c>
      <c r="CN461" s="12">
        <v>0.146241446025488</v>
      </c>
      <c r="CO461" s="10">
        <v>0.18107120992306799</v>
      </c>
      <c r="CP461" s="10">
        <v>0.176911407652248</v>
      </c>
      <c r="CQ461" s="10">
        <v>0.14132214742711299</v>
      </c>
      <c r="CR461" s="11">
        <v>0.23921988885485401</v>
      </c>
      <c r="CS461" s="12">
        <v>0.11094935384971701</v>
      </c>
      <c r="CT461" s="11">
        <v>0.25559201860300301</v>
      </c>
      <c r="CU461" s="12">
        <v>0.12041822306976099</v>
      </c>
      <c r="CV461" s="11">
        <v>0.27906203416077502</v>
      </c>
      <c r="CW461" s="12">
        <v>7.8280056559435998E-2</v>
      </c>
      <c r="CX461" s="11">
        <v>0.56634836965699598</v>
      </c>
      <c r="CY461" s="11">
        <v>0.61468394568039397</v>
      </c>
      <c r="CZ461" s="10">
        <v>0.19500369829234901</v>
      </c>
      <c r="DA461" s="12">
        <v>6.2884224486050494E-2</v>
      </c>
      <c r="DB461" s="12">
        <v>8.1656061597749602E-2</v>
      </c>
      <c r="DC461" s="12">
        <v>4.8327698150619498E-2</v>
      </c>
      <c r="DD461" s="12">
        <v>2.7779159585006801E-2</v>
      </c>
      <c r="DE461" s="12">
        <v>8.6665447519103499E-3</v>
      </c>
      <c r="DF461" s="12">
        <v>6.2394951249306503E-2</v>
      </c>
      <c r="DG461" s="11">
        <v>0.50104490716913697</v>
      </c>
      <c r="DH461" s="11">
        <v>0.53407279169589705</v>
      </c>
      <c r="DI461" s="10">
        <v>0.15752416384423401</v>
      </c>
      <c r="DJ461" s="12">
        <v>4.7042232825125797E-2</v>
      </c>
      <c r="DK461" s="12">
        <v>0.103962401935867</v>
      </c>
      <c r="DL461" s="12">
        <v>4.5881542569830201E-2</v>
      </c>
      <c r="DM461" s="12">
        <v>2.2402446048729499E-2</v>
      </c>
      <c r="DN461" s="12">
        <v>1.26915169024681E-2</v>
      </c>
      <c r="DO461" s="12">
        <v>9.7836524358336494E-2</v>
      </c>
      <c r="DP461" s="11">
        <v>0.63094580338635098</v>
      </c>
      <c r="DQ461" s="11">
        <v>0.70965051988294603</v>
      </c>
      <c r="DR461" s="11">
        <v>0.23615291058328</v>
      </c>
      <c r="DS461" s="12">
        <v>7.9987162725216707E-2</v>
      </c>
      <c r="DT461" s="12">
        <v>5.9203342034822803E-2</v>
      </c>
      <c r="DU461" s="12">
        <v>5.0768387609657503E-2</v>
      </c>
      <c r="DV461" s="12">
        <v>2.7860424338033901E-2</v>
      </c>
      <c r="DW461" s="12">
        <v>4.7475685797960703E-3</v>
      </c>
      <c r="DX461" s="12">
        <v>7.1119388608566802E-3</v>
      </c>
      <c r="DY461" s="12">
        <v>3.1724698611341397E-2</v>
      </c>
      <c r="DZ461" s="12">
        <v>6.61422759842306E-2</v>
      </c>
      <c r="EA461" s="12">
        <v>0.122389278547314</v>
      </c>
      <c r="EB461" s="11">
        <v>0.543979757672022</v>
      </c>
      <c r="EC461" s="11">
        <v>0.32518294256976199</v>
      </c>
      <c r="ED461" s="12">
        <v>5.1573675425952599E-3</v>
      </c>
      <c r="EE461" s="12">
        <v>2.8739040538294399E-2</v>
      </c>
      <c r="EF461" s="12">
        <v>8.1663492172975499E-2</v>
      </c>
      <c r="EG461" s="12">
        <v>0.108713566716108</v>
      </c>
      <c r="EH461" s="11">
        <v>0.47631558459087298</v>
      </c>
      <c r="EI461" s="11">
        <v>0.28426298724500099</v>
      </c>
      <c r="EJ461" s="12">
        <v>0</v>
      </c>
      <c r="EK461" s="12">
        <v>3.2249096236700601E-2</v>
      </c>
      <c r="EL461" s="12">
        <v>5.1329667112772398E-2</v>
      </c>
      <c r="EM461" s="12">
        <v>0.13870931071577899</v>
      </c>
      <c r="EN461" s="11">
        <v>0.61061104706354996</v>
      </c>
      <c r="EO461" s="11">
        <v>0.36672920154608901</v>
      </c>
      <c r="EP461" s="12">
        <v>7.8280056559435998E-2</v>
      </c>
      <c r="EQ461" s="11">
        <v>0.64611210861605906</v>
      </c>
      <c r="ER461" s="11">
        <v>0.32947411278959099</v>
      </c>
      <c r="ES461" s="12">
        <v>6.9394479198272394E-2</v>
      </c>
      <c r="ET461" s="12">
        <v>7.3362548004168193E-2</v>
      </c>
      <c r="EU461" s="12">
        <v>2.5890206195626101E-2</v>
      </c>
      <c r="EV461" s="12">
        <v>8.6665447519103499E-3</v>
      </c>
      <c r="EW461" s="12">
        <v>6.2394951249306503E-2</v>
      </c>
      <c r="EX461" s="11">
        <v>0.55925510631860897</v>
      </c>
      <c r="EY461" s="11">
        <v>0.28404851021743799</v>
      </c>
      <c r="EZ461" s="12">
        <v>6.2376377900839698E-2</v>
      </c>
      <c r="FA461" s="12">
        <v>8.4862228307604204E-2</v>
      </c>
      <c r="FB461" s="12">
        <v>1.9424863469168999E-2</v>
      </c>
      <c r="FC461" s="12">
        <v>1.26915169024681E-2</v>
      </c>
      <c r="FD461" s="12">
        <v>9.7836524358336494E-2</v>
      </c>
      <c r="FE461" s="11">
        <v>0.73388587205605904</v>
      </c>
      <c r="FF461" s="11">
        <v>0.37998341618214398</v>
      </c>
      <c r="FG461" s="12">
        <v>7.7462979124998693E-2</v>
      </c>
      <c r="FH461" s="12">
        <v>6.18241871283546E-2</v>
      </c>
      <c r="FI461" s="12">
        <v>2.7685927732423E-2</v>
      </c>
      <c r="FJ461" s="12">
        <v>4.7475685797960703E-3</v>
      </c>
    </row>
    <row r="462" spans="1:166" x14ac:dyDescent="0.35">
      <c r="A462" s="13" t="s">
        <v>233</v>
      </c>
      <c r="B462" s="10">
        <v>0.14717821155257299</v>
      </c>
      <c r="C462" s="12">
        <v>0.129898472554491</v>
      </c>
      <c r="D462" s="11">
        <v>0.16335513043038</v>
      </c>
      <c r="E462" s="12">
        <v>7.4779487473597504E-3</v>
      </c>
      <c r="F462" s="12">
        <v>1.9100858877156901E-2</v>
      </c>
      <c r="G462" s="12">
        <v>3.9100173062566301E-2</v>
      </c>
      <c r="H462" s="12">
        <v>5.5337088097751397E-2</v>
      </c>
      <c r="I462" s="12">
        <v>4.7316198488815298E-2</v>
      </c>
      <c r="J462" s="10">
        <v>0.15290803253665</v>
      </c>
      <c r="K462" s="11">
        <v>0.52322439210432203</v>
      </c>
      <c r="L462" s="11">
        <v>0.30651888024634799</v>
      </c>
      <c r="M462" s="12">
        <v>5.9442981371981E-2</v>
      </c>
      <c r="N462" s="11">
        <v>0.42658742317432002</v>
      </c>
      <c r="O462" s="12">
        <v>1.03602656107922E-2</v>
      </c>
      <c r="P462" s="12">
        <v>8.1477277291654108E-3</v>
      </c>
      <c r="Q462" s="12">
        <v>3.5689749860952399E-2</v>
      </c>
      <c r="R462" s="12">
        <v>7.2109759777845298E-2</v>
      </c>
      <c r="S462" s="12">
        <v>3.5993478032840198E-2</v>
      </c>
      <c r="T462" s="10">
        <v>0.13096056557604999</v>
      </c>
      <c r="U462" s="11">
        <v>0.43671193956683102</v>
      </c>
      <c r="V462" s="11">
        <v>0.275865901163387</v>
      </c>
      <c r="W462" s="12">
        <v>5.5043303180225898E-2</v>
      </c>
      <c r="X462" s="11">
        <v>0.36458750959205</v>
      </c>
      <c r="Y462" s="12">
        <v>4.7267169740259603E-3</v>
      </c>
      <c r="Z462" s="12">
        <v>2.4351462757309199E-2</v>
      </c>
      <c r="AA462" s="12">
        <v>4.2596748122783398E-2</v>
      </c>
      <c r="AB462" s="12">
        <v>3.86861472967686E-2</v>
      </c>
      <c r="AC462" s="12">
        <v>5.9636009873674199E-2</v>
      </c>
      <c r="AD462" s="10">
        <v>0.17705224048131499</v>
      </c>
      <c r="AE462" s="11">
        <v>0.62558106494931398</v>
      </c>
      <c r="AF462" s="11">
        <v>0.33624162060034801</v>
      </c>
      <c r="AG462" s="12">
        <v>6.3004705590234203E-2</v>
      </c>
      <c r="AH462" s="11">
        <v>0.49712718306157</v>
      </c>
      <c r="AI462" s="12">
        <v>9.4408104234189202E-2</v>
      </c>
      <c r="AJ462" s="12">
        <v>8.5454435790425401E-2</v>
      </c>
      <c r="AK462" s="12">
        <v>0.10322195937216699</v>
      </c>
      <c r="AL462" s="11">
        <v>0.42373615295702499</v>
      </c>
      <c r="AM462" s="11">
        <v>0.35784999561016401</v>
      </c>
      <c r="AN462" s="11">
        <v>0.49302266970959402</v>
      </c>
      <c r="AO462" s="12">
        <v>2.6952347542657899E-2</v>
      </c>
      <c r="AP462" s="10">
        <v>0.16106084178413699</v>
      </c>
      <c r="AQ462" s="11">
        <v>0.66269622556438601</v>
      </c>
      <c r="AR462" s="11">
        <v>0.658007374319584</v>
      </c>
      <c r="AS462" s="11">
        <v>0.31392003240584399</v>
      </c>
      <c r="AT462" s="12">
        <v>9.9843623146048804E-2</v>
      </c>
      <c r="AU462" s="11">
        <v>0.66009924107528095</v>
      </c>
      <c r="AV462" s="11">
        <v>0.28402658227183297</v>
      </c>
      <c r="AW462" s="10">
        <v>9.1070625585553705E-2</v>
      </c>
      <c r="AX462" s="11">
        <v>0.55291180882655599</v>
      </c>
      <c r="AY462" s="11">
        <v>0.34211476202013702</v>
      </c>
      <c r="AZ462" s="10">
        <v>9.96038518326611E-2</v>
      </c>
      <c r="BA462" s="11">
        <v>0.77362636850711097</v>
      </c>
      <c r="BB462" s="12">
        <v>3.33486838367235E-2</v>
      </c>
      <c r="BC462" s="11">
        <v>0.246021630842366</v>
      </c>
      <c r="BD462" s="12">
        <v>3.5790795831640097E-2</v>
      </c>
      <c r="BE462" s="11">
        <v>0.20835633036391901</v>
      </c>
      <c r="BF462" s="12">
        <v>2.98544238293551E-2</v>
      </c>
      <c r="BG462" s="11">
        <v>0.286458057115628</v>
      </c>
      <c r="BH462" s="11">
        <v>0.18225672878185301</v>
      </c>
      <c r="BI462" s="12">
        <v>1.2908716301907101E-2</v>
      </c>
      <c r="BJ462" s="10">
        <v>0.16044529786176101</v>
      </c>
      <c r="BK462" s="12">
        <v>8.47088278561311E-3</v>
      </c>
      <c r="BL462" s="11">
        <v>0.204142158818758</v>
      </c>
      <c r="BM462" s="12">
        <v>1.4641448208107401E-2</v>
      </c>
      <c r="BN462" s="11">
        <v>0.402772262205499</v>
      </c>
      <c r="BO462" s="12">
        <v>8.6615359386204696E-2</v>
      </c>
      <c r="BP462" s="12">
        <v>1.24791487055834E-2</v>
      </c>
      <c r="BQ462" s="11">
        <v>0.34781466012659401</v>
      </c>
      <c r="BR462" s="12">
        <v>8.0495653071575898E-2</v>
      </c>
      <c r="BS462" s="12">
        <v>6.9020747932692196E-3</v>
      </c>
      <c r="BT462" s="11">
        <v>0.45777318535918399</v>
      </c>
      <c r="BU462" s="12">
        <v>9.2912762475633903E-2</v>
      </c>
      <c r="BV462" s="12">
        <v>1.5096453277281201E-2</v>
      </c>
      <c r="BW462" s="12">
        <v>7.5263310493193E-2</v>
      </c>
      <c r="BX462" s="12">
        <v>9.6417359225994606E-2</v>
      </c>
      <c r="BY462" s="10">
        <v>0.124540180060428</v>
      </c>
      <c r="BZ462" s="12">
        <v>6.2572119248982205E-2</v>
      </c>
      <c r="CA462" s="11">
        <v>0.32573164492878498</v>
      </c>
      <c r="CB462" s="12">
        <v>0.11473139157741501</v>
      </c>
      <c r="CC462" s="12">
        <v>6.0079986306968702E-2</v>
      </c>
      <c r="CD462" s="12">
        <v>0.12544654006443301</v>
      </c>
      <c r="CE462" s="10">
        <v>0.139599098906803</v>
      </c>
      <c r="CF462" s="10">
        <v>0.156029122678492</v>
      </c>
      <c r="CG462" s="10">
        <v>0.152217062595011</v>
      </c>
      <c r="CH462" s="10">
        <v>0.141806367082419</v>
      </c>
      <c r="CI462" s="12">
        <v>0.109021082613878</v>
      </c>
      <c r="CJ462" s="12">
        <v>0.106444402426353</v>
      </c>
      <c r="CK462" s="11">
        <v>0.156793059755479</v>
      </c>
      <c r="CL462" s="11">
        <v>0.164419985177785</v>
      </c>
      <c r="CM462" s="10">
        <v>0.148650840983129</v>
      </c>
      <c r="CN462" s="12">
        <v>0.12041863036025199</v>
      </c>
      <c r="CO462" s="10">
        <v>0.15900049401729299</v>
      </c>
      <c r="CP462" s="10">
        <v>0.144766028887407</v>
      </c>
      <c r="CQ462" s="12">
        <v>0.105652415601385</v>
      </c>
      <c r="CR462" s="11">
        <v>0.19963573403596299</v>
      </c>
      <c r="CS462" s="12">
        <v>8.7639443679473003E-2</v>
      </c>
      <c r="CT462" s="11">
        <v>0.229363928729795</v>
      </c>
      <c r="CU462" s="12">
        <v>9.1622499059512794E-2</v>
      </c>
      <c r="CV462" s="11">
        <v>0.24590550050714799</v>
      </c>
      <c r="CW462" s="12">
        <v>5.7788868346386101E-2</v>
      </c>
      <c r="CX462" s="11">
        <v>0.54946897499233904</v>
      </c>
      <c r="CY462" s="11">
        <v>0.52631032593124805</v>
      </c>
      <c r="CZ462" s="10">
        <v>0.15509450626813401</v>
      </c>
      <c r="DA462" s="12">
        <v>4.7173498176013101E-2</v>
      </c>
      <c r="DB462" s="12">
        <v>5.54198849253284E-2</v>
      </c>
      <c r="DC462" s="12">
        <v>3.8646539239755598E-2</v>
      </c>
      <c r="DD462" s="12">
        <v>1.9364003959648199E-2</v>
      </c>
      <c r="DE462" s="12">
        <v>7.4380814144622302E-3</v>
      </c>
      <c r="DF462" s="12">
        <v>6.2394951249306503E-2</v>
      </c>
      <c r="DG462" s="11">
        <v>0.48444323030737202</v>
      </c>
      <c r="DH462" s="11">
        <v>0.43671193956683102</v>
      </c>
      <c r="DI462" s="10">
        <v>0.131584280164358</v>
      </c>
      <c r="DJ462" s="12">
        <v>3.6007381065123002E-2</v>
      </c>
      <c r="DK462" s="12">
        <v>7.1697953268167594E-2</v>
      </c>
      <c r="DL462" s="12">
        <v>3.5755675328183099E-2</v>
      </c>
      <c r="DM462" s="12">
        <v>8.2381093518903506E-3</v>
      </c>
      <c r="DN462" s="12">
        <v>1.02013641583854E-2</v>
      </c>
      <c r="DO462" s="12">
        <v>5.4411133152051101E-2</v>
      </c>
      <c r="DP462" s="11">
        <v>0.61317104265589695</v>
      </c>
      <c r="DQ462" s="11">
        <v>0.63489972045722398</v>
      </c>
      <c r="DR462" s="10">
        <v>0.18046204286681899</v>
      </c>
      <c r="DS462" s="12">
        <v>5.9239569245949301E-2</v>
      </c>
      <c r="DT462" s="12">
        <v>3.9026795179085298E-2</v>
      </c>
      <c r="DU462" s="12">
        <v>4.1530943294796001E-2</v>
      </c>
      <c r="DV462" s="12">
        <v>2.4750013394984002E-2</v>
      </c>
      <c r="DW462" s="12">
        <v>4.7475685797960703E-3</v>
      </c>
      <c r="DX462" s="12">
        <v>4.7077159393887997E-3</v>
      </c>
      <c r="DY462" s="12">
        <v>2.4070074548009E-2</v>
      </c>
      <c r="DZ462" s="12">
        <v>4.6334925581035302E-2</v>
      </c>
      <c r="EA462" s="12">
        <v>9.7496770134518199E-2</v>
      </c>
      <c r="EB462" s="11">
        <v>0.46118579889511901</v>
      </c>
      <c r="EC462" s="11">
        <v>0.30651888024634799</v>
      </c>
      <c r="ED462" s="12">
        <v>0</v>
      </c>
      <c r="EE462" s="12">
        <v>1.86077130011751E-2</v>
      </c>
      <c r="EF462" s="12">
        <v>5.8028879634761298E-2</v>
      </c>
      <c r="EG462" s="12">
        <v>9.2919388201532005E-2</v>
      </c>
      <c r="EH462" s="11">
        <v>0.382590631084198</v>
      </c>
      <c r="EI462" s="11">
        <v>0.275865901163387</v>
      </c>
      <c r="EJ462" s="12">
        <v>0</v>
      </c>
      <c r="EK462" s="12">
        <v>2.7086500076987E-2</v>
      </c>
      <c r="EL462" s="12">
        <v>3.5170654040344397E-2</v>
      </c>
      <c r="EM462" s="12">
        <v>0.102585268868554</v>
      </c>
      <c r="EN462" s="11">
        <v>0.54108163108910401</v>
      </c>
      <c r="EO462" s="11">
        <v>0.33624162060034801</v>
      </c>
      <c r="EP462" s="12">
        <v>5.7788868346386101E-2</v>
      </c>
      <c r="EQ462" s="11">
        <v>0.60285100430313399</v>
      </c>
      <c r="ER462" s="11">
        <v>0.26316701080490201</v>
      </c>
      <c r="ES462" s="12">
        <v>5.4844757398868897E-2</v>
      </c>
      <c r="ET462" s="12">
        <v>5.3288622007276999E-2</v>
      </c>
      <c r="EU462" s="12">
        <v>1.7067249565093201E-2</v>
      </c>
      <c r="EV462" s="12">
        <v>7.4380814144622302E-3</v>
      </c>
      <c r="EW462" s="12">
        <v>6.2394951249306503E-2</v>
      </c>
      <c r="EX462" s="11">
        <v>0.50235152705643005</v>
      </c>
      <c r="EY462" s="11">
        <v>0.22617999160191399</v>
      </c>
      <c r="EZ462" s="12">
        <v>5.5036270861205501E-2</v>
      </c>
      <c r="FA462" s="12">
        <v>5.7272353337590898E-2</v>
      </c>
      <c r="FB462" s="12">
        <v>7.1431552186967499E-3</v>
      </c>
      <c r="FC462" s="12">
        <v>1.02013641583854E-2</v>
      </c>
      <c r="FD462" s="12">
        <v>5.4411133152051101E-2</v>
      </c>
      <c r="FE462" s="11">
        <v>0.70876219956548403</v>
      </c>
      <c r="FF462" s="11">
        <v>0.30533363283902998</v>
      </c>
      <c r="FG462" s="12">
        <v>5.4947241806810203E-2</v>
      </c>
      <c r="FH462" s="12">
        <v>4.9327409320201701E-2</v>
      </c>
      <c r="FI462" s="12">
        <v>2.2137961806378701E-2</v>
      </c>
      <c r="FJ462" s="12">
        <v>4.7475685797960703E-3</v>
      </c>
    </row>
    <row r="463" spans="1:166" x14ac:dyDescent="0.35">
      <c r="A463" s="13" t="s">
        <v>234</v>
      </c>
      <c r="B463" s="10">
        <v>0.78351717142254595</v>
      </c>
      <c r="C463" s="11">
        <v>0.81209635432300098</v>
      </c>
      <c r="D463" s="12">
        <v>0.75615924577537597</v>
      </c>
      <c r="E463" s="11">
        <v>0.98063063752342905</v>
      </c>
      <c r="F463" s="11">
        <v>0.946381500509341</v>
      </c>
      <c r="G463" s="11">
        <v>0.92684217503370303</v>
      </c>
      <c r="H463" s="11">
        <v>0.87883938876901901</v>
      </c>
      <c r="I463" s="11">
        <v>0.90436087796318898</v>
      </c>
      <c r="J463" s="12">
        <v>0.73002742200911697</v>
      </c>
      <c r="K463" s="12">
        <v>0.31193993145149801</v>
      </c>
      <c r="L463" s="12">
        <v>0.64998680270631404</v>
      </c>
      <c r="M463" s="11">
        <v>0.88425854115352698</v>
      </c>
      <c r="N463" s="12">
        <v>0.46268748149880801</v>
      </c>
      <c r="O463" s="11">
        <v>0.97623375844314697</v>
      </c>
      <c r="P463" s="11">
        <v>0.95764537841611896</v>
      </c>
      <c r="Q463" s="11">
        <v>0.94081310073975699</v>
      </c>
      <c r="R463" s="11">
        <v>0.85841010088636205</v>
      </c>
      <c r="S463" s="11">
        <v>0.94941885443554297</v>
      </c>
      <c r="T463" s="10">
        <v>0.78480890613953902</v>
      </c>
      <c r="U463" s="12">
        <v>0.40127926010769799</v>
      </c>
      <c r="V463" s="12">
        <v>0.68585395883706901</v>
      </c>
      <c r="W463" s="11">
        <v>0.90242812251900995</v>
      </c>
      <c r="X463" s="12">
        <v>0.52888444165167603</v>
      </c>
      <c r="Y463" s="11">
        <v>0.98482755063268701</v>
      </c>
      <c r="Z463" s="11">
        <v>0.94062463818343001</v>
      </c>
      <c r="AA463" s="11">
        <v>0.91251832502915997</v>
      </c>
      <c r="AB463" s="11">
        <v>0.89901556933587901</v>
      </c>
      <c r="AC463" s="11">
        <v>0.85570108820061297</v>
      </c>
      <c r="AD463" s="12">
        <v>0.66759348648444305</v>
      </c>
      <c r="AE463" s="12">
        <v>0.211269461193381</v>
      </c>
      <c r="AF463" s="12">
        <v>0.61317866667882703</v>
      </c>
      <c r="AG463" s="11">
        <v>0.86633746009856705</v>
      </c>
      <c r="AH463" s="12">
        <v>0.389699324868511</v>
      </c>
      <c r="AI463" s="11">
        <v>0.83836738153158197</v>
      </c>
      <c r="AJ463" s="11">
        <v>0.86354158733485997</v>
      </c>
      <c r="AK463" s="11">
        <v>0.81340107053800503</v>
      </c>
      <c r="AL463" s="12">
        <v>0.49605781300521201</v>
      </c>
      <c r="AM463" s="12">
        <v>0.54823600155483898</v>
      </c>
      <c r="AN463" s="12">
        <v>0.44234290811576599</v>
      </c>
      <c r="AO463" s="11">
        <v>0.96649342906923197</v>
      </c>
      <c r="AP463" s="10">
        <v>0.772753806589073</v>
      </c>
      <c r="AQ463" s="12">
        <v>0.28150448253204002</v>
      </c>
      <c r="AR463" s="12">
        <v>0.187683765674618</v>
      </c>
      <c r="AS463" s="12">
        <v>0.64071204965603001</v>
      </c>
      <c r="AT463" s="11">
        <v>0.86119116393403605</v>
      </c>
      <c r="AU463" s="12">
        <v>0.229540593358636</v>
      </c>
      <c r="AV463" s="12">
        <v>0.67867664220582202</v>
      </c>
      <c r="AW463" s="11">
        <v>0.88205329138418198</v>
      </c>
      <c r="AX463" s="12">
        <v>0.304157886252719</v>
      </c>
      <c r="AY463" s="12">
        <v>0.60238248103367897</v>
      </c>
      <c r="AZ463" s="10">
        <v>0.84659350454105398</v>
      </c>
      <c r="BA463" s="12">
        <v>0.154013505851329</v>
      </c>
      <c r="BB463" s="11">
        <v>0.92728900981263296</v>
      </c>
      <c r="BC463" s="12">
        <v>0.65867346531906501</v>
      </c>
      <c r="BD463" s="11">
        <v>0.92647240589546398</v>
      </c>
      <c r="BE463" s="12">
        <v>0.71674069043275201</v>
      </c>
      <c r="BF463" s="11">
        <v>0.92910816136568197</v>
      </c>
      <c r="BG463" s="12">
        <v>0.59668055672368803</v>
      </c>
      <c r="BH463" s="12">
        <v>0.73729461469419599</v>
      </c>
      <c r="BI463" s="11">
        <v>0.960442533476634</v>
      </c>
      <c r="BJ463" s="10">
        <v>0.77336449002768104</v>
      </c>
      <c r="BK463" s="11">
        <v>0.96606053493185795</v>
      </c>
      <c r="BL463" s="12">
        <v>0.70094342850886904</v>
      </c>
      <c r="BM463" s="11">
        <v>0.95748176980005895</v>
      </c>
      <c r="BN463" s="12">
        <v>0.50146369399357105</v>
      </c>
      <c r="BO463" s="11">
        <v>0.83582000083130303</v>
      </c>
      <c r="BP463" s="11">
        <v>0.96143967250432905</v>
      </c>
      <c r="BQ463" s="12">
        <v>0.57346026945086903</v>
      </c>
      <c r="BR463" s="11">
        <v>0.85864903260651804</v>
      </c>
      <c r="BS463" s="11">
        <v>0.96615901424028505</v>
      </c>
      <c r="BT463" s="12">
        <v>0.432777397859751</v>
      </c>
      <c r="BU463" s="11">
        <v>0.81067983806136701</v>
      </c>
      <c r="BV463" s="11">
        <v>0.95954280264187697</v>
      </c>
      <c r="BW463" s="11">
        <v>0.85212454629493495</v>
      </c>
      <c r="BX463" s="11">
        <v>0.82299080317551099</v>
      </c>
      <c r="BY463" s="10">
        <v>0.78939986120842798</v>
      </c>
      <c r="BZ463" s="11">
        <v>0.867327765467657</v>
      </c>
      <c r="CA463" s="12">
        <v>0.61444195231854704</v>
      </c>
      <c r="CB463" s="11">
        <v>0.80562774718013896</v>
      </c>
      <c r="CC463" s="11">
        <v>0.86945910096182499</v>
      </c>
      <c r="CD463" s="10">
        <v>0.80191261509362899</v>
      </c>
      <c r="CE463" s="10">
        <v>0.78828479896044901</v>
      </c>
      <c r="CF463" s="10">
        <v>0.77528605707701004</v>
      </c>
      <c r="CG463" s="12">
        <v>0.74890332242465896</v>
      </c>
      <c r="CH463" s="10">
        <v>0.78489175776671205</v>
      </c>
      <c r="CI463" s="11">
        <v>0.81784858628608004</v>
      </c>
      <c r="CJ463" s="11">
        <v>0.81331512981773002</v>
      </c>
      <c r="CK463" s="12">
        <v>0.77069095000194898</v>
      </c>
      <c r="CL463" s="12">
        <v>0.75908870981048404</v>
      </c>
      <c r="CM463" s="10">
        <v>0.78307706533120003</v>
      </c>
      <c r="CN463" s="11">
        <v>0.819214491468787</v>
      </c>
      <c r="CO463" s="10">
        <v>0.78005113485946498</v>
      </c>
      <c r="CP463" s="10">
        <v>0.77446039268433797</v>
      </c>
      <c r="CQ463" s="11">
        <v>0.83175381112452895</v>
      </c>
      <c r="CR463" s="12">
        <v>0.71897574074445803</v>
      </c>
      <c r="CS463" s="11">
        <v>0.84453235709359298</v>
      </c>
      <c r="CT463" s="12">
        <v>0.69797587565749097</v>
      </c>
      <c r="CU463" s="11">
        <v>0.841276888171818</v>
      </c>
      <c r="CV463" s="12">
        <v>0.67631473915387297</v>
      </c>
      <c r="CW463" s="11">
        <v>0.91059450241042195</v>
      </c>
      <c r="CX463" s="12">
        <v>0.39543503048144402</v>
      </c>
      <c r="CY463" s="12">
        <v>0.30966326595759203</v>
      </c>
      <c r="CZ463" s="12">
        <v>0.72595619422498503</v>
      </c>
      <c r="DA463" s="11">
        <v>0.90464931475791599</v>
      </c>
      <c r="DB463" s="11">
        <v>0.87865810502999298</v>
      </c>
      <c r="DC463" s="11">
        <v>0.92769094017228404</v>
      </c>
      <c r="DD463" s="11">
        <v>0.94564281935566796</v>
      </c>
      <c r="DE463" s="11">
        <v>0.98073390178050701</v>
      </c>
      <c r="DF463" s="11">
        <v>0.93016899293481803</v>
      </c>
      <c r="DG463" s="12">
        <v>0.44713961713230899</v>
      </c>
      <c r="DH463" s="12">
        <v>0.40127926010769799</v>
      </c>
      <c r="DI463" s="10">
        <v>0.78378403408034802</v>
      </c>
      <c r="DJ463" s="11">
        <v>0.94939931669320399</v>
      </c>
      <c r="DK463" s="11">
        <v>0.85921869659295202</v>
      </c>
      <c r="DL463" s="11">
        <v>0.94070377175866604</v>
      </c>
      <c r="DM463" s="11">
        <v>0.95717554442609198</v>
      </c>
      <c r="DN463" s="11">
        <v>0.97659827518852005</v>
      </c>
      <c r="DO463" s="11">
        <v>0.88669695376802904</v>
      </c>
      <c r="DP463" s="12">
        <v>0.34441689483846799</v>
      </c>
      <c r="DQ463" s="12">
        <v>0.203725925539816</v>
      </c>
      <c r="DR463" s="12">
        <v>0.66145036372392096</v>
      </c>
      <c r="DS463" s="11">
        <v>0.85666034002337799</v>
      </c>
      <c r="DT463" s="11">
        <v>0.89812635873062596</v>
      </c>
      <c r="DU463" s="11">
        <v>0.91470718675342999</v>
      </c>
      <c r="DV463" s="11">
        <v>0.93965286541766202</v>
      </c>
      <c r="DW463" s="11">
        <v>0.98476061835505901</v>
      </c>
      <c r="DX463" s="11">
        <v>0.97955890297111603</v>
      </c>
      <c r="DY463" s="11">
        <v>0.94778647238633895</v>
      </c>
      <c r="DZ463" s="11">
        <v>0.89465770309153203</v>
      </c>
      <c r="EA463" s="11">
        <v>0.83667537597842401</v>
      </c>
      <c r="EB463" s="12">
        <v>0.363378199537293</v>
      </c>
      <c r="EC463" s="12">
        <v>0.64998680270631404</v>
      </c>
      <c r="ED463" s="11">
        <v>0.97266066840895604</v>
      </c>
      <c r="EE463" s="11">
        <v>0.95760875577873195</v>
      </c>
      <c r="EF463" s="11">
        <v>0.89030151785563105</v>
      </c>
      <c r="EG463" s="11">
        <v>0.86434286452834896</v>
      </c>
      <c r="EH463" s="12">
        <v>0.45330055926449098</v>
      </c>
      <c r="EI463" s="12">
        <v>0.68585395883706901</v>
      </c>
      <c r="EJ463" s="11">
        <v>0</v>
      </c>
      <c r="EK463" s="11">
        <v>0.94024636721763</v>
      </c>
      <c r="EL463" s="11">
        <v>0.89871094600202495</v>
      </c>
      <c r="EM463" s="10">
        <v>0.80304774123456102</v>
      </c>
      <c r="EN463" s="12">
        <v>0.276136766241174</v>
      </c>
      <c r="EO463" s="12">
        <v>0.61317866667882703</v>
      </c>
      <c r="EP463" s="11">
        <v>0.91059450241042195</v>
      </c>
      <c r="EQ463" s="12">
        <v>0.29316061818294897</v>
      </c>
      <c r="ER463" s="12">
        <v>0.59198772914957698</v>
      </c>
      <c r="ES463" s="11">
        <v>0.89608201406516197</v>
      </c>
      <c r="ET463" s="11">
        <v>0.895404745483519</v>
      </c>
      <c r="EU463" s="11">
        <v>0.945017938016814</v>
      </c>
      <c r="EV463" s="11">
        <v>0.98073390178050701</v>
      </c>
      <c r="EW463" s="11">
        <v>0.93016899293481803</v>
      </c>
      <c r="EX463" s="12">
        <v>0.361439725039573</v>
      </c>
      <c r="EY463" s="12">
        <v>0.66282481811427396</v>
      </c>
      <c r="EZ463" s="11">
        <v>0.923954494451666</v>
      </c>
      <c r="FA463" s="11">
        <v>0.89232128868112304</v>
      </c>
      <c r="FB463" s="11">
        <v>0.95797535791006905</v>
      </c>
      <c r="FC463" s="11">
        <v>0.97659827518852005</v>
      </c>
      <c r="FD463" s="11">
        <v>0.88669695376802904</v>
      </c>
      <c r="FE463" s="12">
        <v>0.223778814587861</v>
      </c>
      <c r="FF463" s="12">
        <v>0.51592657322426905</v>
      </c>
      <c r="FG463" s="11">
        <v>0.865014194053498</v>
      </c>
      <c r="FH463" s="11">
        <v>0.89838914170733797</v>
      </c>
      <c r="FI463" s="11">
        <v>0.93681280405354095</v>
      </c>
      <c r="FJ463" s="11">
        <v>0.98476061835505901</v>
      </c>
    </row>
    <row r="465" spans="1:166" ht="28.5" customHeight="1" x14ac:dyDescent="0.35">
      <c r="A465" s="23" t="s">
        <v>240</v>
      </c>
      <c r="B465" s="23"/>
      <c r="C465" s="23"/>
      <c r="D465" s="23"/>
      <c r="E465" s="23"/>
      <c r="F465" s="23"/>
      <c r="G465" s="23"/>
      <c r="H465" s="23"/>
      <c r="I465" s="23"/>
      <c r="J465" s="23"/>
      <c r="K465" s="23"/>
      <c r="L465" s="23"/>
      <c r="M465" s="23"/>
      <c r="N465" s="23"/>
      <c r="O465" s="23"/>
      <c r="P465" s="23"/>
      <c r="Q465" s="23"/>
      <c r="R465" s="23"/>
      <c r="S465" s="23"/>
      <c r="T465" s="23"/>
      <c r="U465" s="23"/>
      <c r="V465" s="23"/>
      <c r="W465" s="23"/>
      <c r="X465" s="23"/>
      <c r="Y465" s="23"/>
      <c r="Z465" s="23"/>
      <c r="AA465" s="23"/>
      <c r="AB465" s="23"/>
      <c r="AC465" s="23"/>
      <c r="AD465" s="23"/>
      <c r="AE465" s="23"/>
      <c r="AF465" s="23"/>
      <c r="AG465" s="23"/>
      <c r="AH465" s="23"/>
      <c r="AI465" s="23"/>
      <c r="AJ465" s="23"/>
      <c r="AK465" s="23"/>
      <c r="AL465" s="23"/>
      <c r="AM465" s="23"/>
      <c r="AN465" s="23"/>
      <c r="AO465" s="23"/>
      <c r="AP465" s="23"/>
      <c r="AQ465" s="23"/>
      <c r="AR465" s="23"/>
      <c r="AS465" s="23"/>
      <c r="AT465" s="23"/>
      <c r="AU465" s="23"/>
      <c r="AV465" s="23"/>
      <c r="AW465" s="23"/>
      <c r="AX465" s="23"/>
      <c r="AY465" s="23"/>
      <c r="AZ465" s="23"/>
      <c r="BA465" s="23"/>
      <c r="BB465" s="23"/>
      <c r="BC465" s="23"/>
      <c r="BD465" s="23"/>
      <c r="BE465" s="23"/>
      <c r="BF465" s="23"/>
      <c r="BG465" s="23"/>
      <c r="BH465" s="23"/>
      <c r="BI465" s="23"/>
      <c r="BJ465" s="23"/>
      <c r="BK465" s="23"/>
      <c r="BL465" s="23"/>
      <c r="BM465" s="23"/>
      <c r="BN465" s="23"/>
      <c r="BO465" s="23"/>
      <c r="BP465" s="23"/>
      <c r="BQ465" s="23"/>
      <c r="BR465" s="23"/>
      <c r="BS465" s="23"/>
      <c r="BT465" s="23"/>
      <c r="BU465" s="23"/>
      <c r="BV465" s="23"/>
      <c r="BW465" s="23"/>
      <c r="BX465" s="23"/>
      <c r="BY465" s="23"/>
      <c r="BZ465" s="23"/>
      <c r="CA465" s="23"/>
      <c r="CB465" s="23"/>
      <c r="CC465" s="23"/>
      <c r="CD465" s="23"/>
      <c r="CE465" s="23"/>
      <c r="CF465" s="23"/>
      <c r="CG465" s="23"/>
      <c r="CH465" s="23"/>
      <c r="CI465" s="23"/>
      <c r="CJ465" s="23"/>
      <c r="CK465" s="23"/>
      <c r="CL465" s="23"/>
      <c r="CM465" s="23"/>
      <c r="CN465" s="23"/>
      <c r="CO465" s="23"/>
      <c r="CP465" s="23"/>
      <c r="CQ465" s="23"/>
      <c r="CR465" s="23"/>
      <c r="CS465" s="23"/>
      <c r="CT465" s="23"/>
      <c r="CU465" s="23"/>
      <c r="CV465" s="23"/>
      <c r="CW465" s="23"/>
      <c r="CX465" s="23"/>
      <c r="CY465" s="23"/>
      <c r="CZ465" s="23"/>
      <c r="DA465" s="23"/>
      <c r="DB465" s="23"/>
      <c r="DC465" s="23"/>
      <c r="DD465" s="23"/>
      <c r="DE465" s="23"/>
      <c r="DF465" s="23"/>
      <c r="DG465" s="23"/>
      <c r="DH465" s="23"/>
      <c r="DI465" s="23"/>
      <c r="DJ465" s="23"/>
      <c r="DK465" s="23"/>
      <c r="DL465" s="23"/>
      <c r="DM465" s="23"/>
      <c r="DN465" s="23"/>
      <c r="DO465" s="23"/>
      <c r="DP465" s="23"/>
      <c r="DQ465" s="23"/>
      <c r="DR465" s="23"/>
      <c r="DS465" s="23"/>
      <c r="DT465" s="23"/>
      <c r="DU465" s="23"/>
      <c r="DV465" s="23"/>
      <c r="DW465" s="23"/>
      <c r="DX465" s="23"/>
      <c r="DY465" s="23"/>
      <c r="DZ465" s="23"/>
      <c r="EA465" s="23"/>
      <c r="EB465" s="23"/>
      <c r="EC465" s="23"/>
      <c r="ED465" s="23"/>
      <c r="EE465" s="23"/>
      <c r="EF465" s="23"/>
      <c r="EG465" s="23"/>
      <c r="EH465" s="23"/>
      <c r="EI465" s="23"/>
      <c r="EJ465" s="23"/>
      <c r="EK465" s="23"/>
      <c r="EL465" s="23"/>
      <c r="EM465" s="23"/>
      <c r="EN465" s="23"/>
      <c r="EO465" s="23"/>
      <c r="EP465" s="23"/>
      <c r="EQ465" s="23"/>
      <c r="ER465" s="23"/>
      <c r="ES465" s="23"/>
      <c r="ET465" s="23"/>
      <c r="EU465" s="23"/>
      <c r="EV465" s="23"/>
      <c r="EW465" s="23"/>
      <c r="EX465" s="23"/>
      <c r="EY465" s="23"/>
      <c r="EZ465" s="23"/>
      <c r="FA465" s="23"/>
      <c r="FB465" s="23"/>
      <c r="FC465" s="23"/>
      <c r="FD465" s="23"/>
      <c r="FE465" s="23"/>
      <c r="FF465" s="23"/>
      <c r="FG465" s="23"/>
      <c r="FH465" s="23"/>
      <c r="FI465" s="23"/>
      <c r="FJ465" s="23"/>
    </row>
    <row r="466" spans="1:166" ht="42" x14ac:dyDescent="0.35">
      <c r="A466" s="24" t="s">
        <v>203</v>
      </c>
      <c r="B466" s="16" t="s">
        <v>264</v>
      </c>
      <c r="C466" s="22" t="s">
        <v>12</v>
      </c>
      <c r="D466" s="22"/>
      <c r="E466" s="22" t="s">
        <v>13</v>
      </c>
      <c r="F466" s="22"/>
      <c r="G466" s="22"/>
      <c r="H466" s="22"/>
      <c r="I466" s="22"/>
      <c r="J466" s="22"/>
      <c r="K466" s="22"/>
      <c r="L466" s="22"/>
      <c r="M466" s="22"/>
      <c r="N466" s="22"/>
      <c r="O466" s="22" t="s">
        <v>204</v>
      </c>
      <c r="P466" s="22"/>
      <c r="Q466" s="22"/>
      <c r="R466" s="22"/>
      <c r="S466" s="22"/>
      <c r="T466" s="22"/>
      <c r="U466" s="22"/>
      <c r="V466" s="22"/>
      <c r="W466" s="22"/>
      <c r="X466" s="22"/>
      <c r="Y466" s="22" t="s">
        <v>205</v>
      </c>
      <c r="Z466" s="22"/>
      <c r="AA466" s="22"/>
      <c r="AB466" s="22"/>
      <c r="AC466" s="22"/>
      <c r="AD466" s="22"/>
      <c r="AE466" s="22"/>
      <c r="AF466" s="22"/>
      <c r="AG466" s="22"/>
      <c r="AH466" s="22"/>
      <c r="AI466" s="22" t="s">
        <v>268</v>
      </c>
      <c r="AJ466" s="22"/>
      <c r="AK466" s="22"/>
      <c r="AL466" s="22" t="s">
        <v>14</v>
      </c>
      <c r="AM466" s="22"/>
      <c r="AN466" s="22"/>
      <c r="AO466" s="22" t="s">
        <v>218</v>
      </c>
      <c r="AP466" s="22"/>
      <c r="AQ466" s="22"/>
      <c r="AR466" s="22"/>
      <c r="AS466" s="22"/>
      <c r="AT466" s="22"/>
      <c r="AU466" s="22"/>
      <c r="AV466" s="22" t="s">
        <v>219</v>
      </c>
      <c r="AW466" s="22"/>
      <c r="AX466" s="22"/>
      <c r="AY466" s="22" t="s">
        <v>220</v>
      </c>
      <c r="AZ466" s="22"/>
      <c r="BA466" s="22"/>
      <c r="BB466" s="22" t="s">
        <v>206</v>
      </c>
      <c r="BC466" s="22"/>
      <c r="BD466" s="22" t="s">
        <v>207</v>
      </c>
      <c r="BE466" s="22"/>
      <c r="BF466" s="22" t="s">
        <v>208</v>
      </c>
      <c r="BG466" s="22"/>
      <c r="BH466" s="22" t="s">
        <v>15</v>
      </c>
      <c r="BI466" s="22"/>
      <c r="BJ466" s="22" t="s">
        <v>16</v>
      </c>
      <c r="BK466" s="22"/>
      <c r="BL466" s="22" t="s">
        <v>17</v>
      </c>
      <c r="BM466" s="22"/>
      <c r="BN466" s="22" t="s">
        <v>18</v>
      </c>
      <c r="BO466" s="22"/>
      <c r="BP466" s="22"/>
      <c r="BQ466" s="22" t="s">
        <v>221</v>
      </c>
      <c r="BR466" s="22"/>
      <c r="BS466" s="22"/>
      <c r="BT466" s="22" t="s">
        <v>222</v>
      </c>
      <c r="BU466" s="22"/>
      <c r="BV466" s="22"/>
      <c r="BW466" s="22" t="s">
        <v>19</v>
      </c>
      <c r="BX466" s="22"/>
      <c r="BY466" s="22" t="s">
        <v>20</v>
      </c>
      <c r="BZ466" s="22"/>
      <c r="CA466" s="22" t="s">
        <v>21</v>
      </c>
      <c r="CB466" s="22"/>
      <c r="CC466" s="22"/>
      <c r="CD466" s="22" t="s">
        <v>22</v>
      </c>
      <c r="CE466" s="22"/>
      <c r="CF466" s="22"/>
      <c r="CG466" s="22" t="s">
        <v>23</v>
      </c>
      <c r="CH466" s="22"/>
      <c r="CI466" s="22"/>
      <c r="CJ466" s="22"/>
      <c r="CK466" s="22" t="s">
        <v>25</v>
      </c>
      <c r="CL466" s="22"/>
      <c r="CM466" s="22"/>
      <c r="CN466" s="22"/>
      <c r="CO466" s="22" t="s">
        <v>26</v>
      </c>
      <c r="CP466" s="22"/>
      <c r="CQ466" s="22"/>
      <c r="CR466" s="22" t="s">
        <v>27</v>
      </c>
      <c r="CS466" s="22"/>
      <c r="CT466" s="22" t="s">
        <v>28</v>
      </c>
      <c r="CU466" s="22"/>
      <c r="CV466" s="16" t="s">
        <v>29</v>
      </c>
      <c r="CW466" s="22" t="s">
        <v>30</v>
      </c>
      <c r="CX466" s="22"/>
      <c r="CY466" s="22"/>
      <c r="CZ466" s="22"/>
      <c r="DA466" s="22"/>
      <c r="DB466" s="22"/>
      <c r="DC466" s="22"/>
      <c r="DD466" s="22"/>
      <c r="DE466" s="22"/>
      <c r="DF466" s="22" t="s">
        <v>31</v>
      </c>
      <c r="DG466" s="22"/>
      <c r="DH466" s="22"/>
      <c r="DI466" s="22"/>
      <c r="DJ466" s="22"/>
      <c r="DK466" s="22"/>
      <c r="DL466" s="22"/>
      <c r="DM466" s="22"/>
      <c r="DN466" s="22"/>
      <c r="DO466" s="22" t="s">
        <v>32</v>
      </c>
      <c r="DP466" s="22"/>
      <c r="DQ466" s="22"/>
      <c r="DR466" s="22"/>
      <c r="DS466" s="22"/>
      <c r="DT466" s="22"/>
      <c r="DU466" s="22"/>
      <c r="DV466" s="22"/>
      <c r="DW466" s="22"/>
      <c r="DX466" s="22" t="s">
        <v>33</v>
      </c>
      <c r="DY466" s="22"/>
      <c r="DZ466" s="22"/>
      <c r="EA466" s="22"/>
      <c r="EB466" s="22"/>
      <c r="EC466" s="22"/>
      <c r="ED466" s="22" t="s">
        <v>34</v>
      </c>
      <c r="EE466" s="22"/>
      <c r="EF466" s="22"/>
      <c r="EG466" s="22"/>
      <c r="EH466" s="22"/>
      <c r="EI466" s="22"/>
      <c r="EJ466" s="22" t="s">
        <v>35</v>
      </c>
      <c r="EK466" s="22"/>
      <c r="EL466" s="22"/>
      <c r="EM466" s="22"/>
      <c r="EN466" s="22"/>
      <c r="EO466" s="22"/>
      <c r="EP466" s="22" t="s">
        <v>36</v>
      </c>
      <c r="EQ466" s="22"/>
      <c r="ER466" s="22"/>
      <c r="ES466" s="22"/>
      <c r="ET466" s="22"/>
      <c r="EU466" s="22"/>
      <c r="EV466" s="22"/>
      <c r="EW466" s="22" t="s">
        <v>37</v>
      </c>
      <c r="EX466" s="22"/>
      <c r="EY466" s="22"/>
      <c r="EZ466" s="22"/>
      <c r="FA466" s="22"/>
      <c r="FB466" s="22"/>
      <c r="FC466" s="22"/>
      <c r="FD466" s="22" t="s">
        <v>38</v>
      </c>
      <c r="FE466" s="22"/>
      <c r="FF466" s="22"/>
      <c r="FG466" s="22"/>
      <c r="FH466" s="22"/>
      <c r="FI466" s="22"/>
      <c r="FJ466" s="22"/>
    </row>
    <row r="467" spans="1:166" ht="31.5" x14ac:dyDescent="0.35">
      <c r="A467" s="24"/>
      <c r="B467" s="16" t="s">
        <v>1</v>
      </c>
      <c r="C467" s="16" t="s">
        <v>39</v>
      </c>
      <c r="D467" s="16" t="s">
        <v>40</v>
      </c>
      <c r="E467" s="16" t="s">
        <v>41</v>
      </c>
      <c r="F467" s="16" t="s">
        <v>42</v>
      </c>
      <c r="G467" s="16" t="s">
        <v>43</v>
      </c>
      <c r="H467" s="16" t="s">
        <v>44</v>
      </c>
      <c r="I467" s="16" t="s">
        <v>45</v>
      </c>
      <c r="J467" s="16" t="s">
        <v>46</v>
      </c>
      <c r="K467" s="16" t="s">
        <v>47</v>
      </c>
      <c r="L467" s="16" t="s">
        <v>48</v>
      </c>
      <c r="M467" s="16" t="s">
        <v>49</v>
      </c>
      <c r="N467" s="16" t="s">
        <v>209</v>
      </c>
      <c r="O467" s="16" t="s">
        <v>41</v>
      </c>
      <c r="P467" s="16" t="s">
        <v>42</v>
      </c>
      <c r="Q467" s="16" t="s">
        <v>43</v>
      </c>
      <c r="R467" s="16" t="s">
        <v>44</v>
      </c>
      <c r="S467" s="16" t="s">
        <v>45</v>
      </c>
      <c r="T467" s="16" t="s">
        <v>46</v>
      </c>
      <c r="U467" s="16" t="s">
        <v>47</v>
      </c>
      <c r="V467" s="16" t="s">
        <v>48</v>
      </c>
      <c r="W467" s="16" t="s">
        <v>49</v>
      </c>
      <c r="X467" s="16" t="s">
        <v>209</v>
      </c>
      <c r="Y467" s="16" t="s">
        <v>41</v>
      </c>
      <c r="Z467" s="16" t="s">
        <v>42</v>
      </c>
      <c r="AA467" s="16" t="s">
        <v>43</v>
      </c>
      <c r="AB467" s="16" t="s">
        <v>44</v>
      </c>
      <c r="AC467" s="16" t="s">
        <v>45</v>
      </c>
      <c r="AD467" s="16" t="s">
        <v>46</v>
      </c>
      <c r="AE467" s="16" t="s">
        <v>47</v>
      </c>
      <c r="AF467" s="16" t="s">
        <v>48</v>
      </c>
      <c r="AG467" s="16" t="s">
        <v>49</v>
      </c>
      <c r="AH467" s="16" t="s">
        <v>209</v>
      </c>
      <c r="AI467" s="16" t="s">
        <v>269</v>
      </c>
      <c r="AJ467" s="16" t="s">
        <v>270</v>
      </c>
      <c r="AK467" s="16" t="s">
        <v>271</v>
      </c>
      <c r="AL467" s="16" t="s">
        <v>50</v>
      </c>
      <c r="AM467" s="16" t="s">
        <v>210</v>
      </c>
      <c r="AN467" s="16" t="s">
        <v>211</v>
      </c>
      <c r="AO467" s="16" t="s">
        <v>223</v>
      </c>
      <c r="AP467" s="16" t="s">
        <v>224</v>
      </c>
      <c r="AQ467" s="16" t="s">
        <v>225</v>
      </c>
      <c r="AR467" s="16" t="s">
        <v>226</v>
      </c>
      <c r="AS467" s="16" t="s">
        <v>52</v>
      </c>
      <c r="AT467" s="16" t="s">
        <v>227</v>
      </c>
      <c r="AU467" s="16" t="s">
        <v>228</v>
      </c>
      <c r="AV467" s="16" t="s">
        <v>52</v>
      </c>
      <c r="AW467" s="16" t="s">
        <v>227</v>
      </c>
      <c r="AX467" s="16" t="s">
        <v>228</v>
      </c>
      <c r="AY467" s="16" t="s">
        <v>52</v>
      </c>
      <c r="AZ467" s="16" t="s">
        <v>227</v>
      </c>
      <c r="BA467" s="16" t="s">
        <v>228</v>
      </c>
      <c r="BB467" s="16" t="s">
        <v>212</v>
      </c>
      <c r="BC467" s="16" t="s">
        <v>213</v>
      </c>
      <c r="BD467" s="16" t="s">
        <v>212</v>
      </c>
      <c r="BE467" s="16" t="s">
        <v>213</v>
      </c>
      <c r="BF467" s="16" t="s">
        <v>212</v>
      </c>
      <c r="BG467" s="16" t="s">
        <v>213</v>
      </c>
      <c r="BH467" s="16" t="s">
        <v>53</v>
      </c>
      <c r="BI467" s="16" t="s">
        <v>54</v>
      </c>
      <c r="BJ467" s="16" t="s">
        <v>53</v>
      </c>
      <c r="BK467" s="16" t="s">
        <v>54</v>
      </c>
      <c r="BL467" s="16" t="s">
        <v>53</v>
      </c>
      <c r="BM467" s="16" t="s">
        <v>54</v>
      </c>
      <c r="BN467" s="16" t="s">
        <v>277</v>
      </c>
      <c r="BO467" s="16" t="s">
        <v>278</v>
      </c>
      <c r="BP467" s="16" t="s">
        <v>55</v>
      </c>
      <c r="BQ467" s="16" t="s">
        <v>277</v>
      </c>
      <c r="BR467" s="16" t="s">
        <v>278</v>
      </c>
      <c r="BS467" s="16" t="s">
        <v>55</v>
      </c>
      <c r="BT467" s="16" t="s">
        <v>277</v>
      </c>
      <c r="BU467" s="16" t="s">
        <v>278</v>
      </c>
      <c r="BV467" s="16" t="s">
        <v>55</v>
      </c>
      <c r="BW467" s="16" t="s">
        <v>56</v>
      </c>
      <c r="BX467" s="16" t="s">
        <v>57</v>
      </c>
      <c r="BY467" s="16" t="s">
        <v>58</v>
      </c>
      <c r="BZ467" s="16" t="s">
        <v>59</v>
      </c>
      <c r="CA467" s="16" t="s">
        <v>52</v>
      </c>
      <c r="CB467" s="16" t="s">
        <v>51</v>
      </c>
      <c r="CC467" s="16" t="s">
        <v>60</v>
      </c>
      <c r="CD467" s="16" t="s">
        <v>61</v>
      </c>
      <c r="CE467" s="16" t="s">
        <v>62</v>
      </c>
      <c r="CF467" s="16" t="s">
        <v>63</v>
      </c>
      <c r="CG467" s="16" t="s">
        <v>64</v>
      </c>
      <c r="CH467" s="16" t="s">
        <v>65</v>
      </c>
      <c r="CI467" s="16" t="s">
        <v>66</v>
      </c>
      <c r="CJ467" s="16" t="s">
        <v>67</v>
      </c>
      <c r="CK467" s="16" t="s">
        <v>71</v>
      </c>
      <c r="CL467" s="16" t="s">
        <v>72</v>
      </c>
      <c r="CM467" s="16" t="s">
        <v>73</v>
      </c>
      <c r="CN467" s="16" t="s">
        <v>74</v>
      </c>
      <c r="CO467" s="16" t="s">
        <v>75</v>
      </c>
      <c r="CP467" s="16" t="s">
        <v>76</v>
      </c>
      <c r="CQ467" s="16" t="s">
        <v>77</v>
      </c>
      <c r="CR467" s="16" t="s">
        <v>78</v>
      </c>
      <c r="CS467" s="16" t="s">
        <v>229</v>
      </c>
      <c r="CT467" s="16" t="s">
        <v>79</v>
      </c>
      <c r="CU467" s="16" t="s">
        <v>80</v>
      </c>
      <c r="CV467" s="16" t="s">
        <v>79</v>
      </c>
      <c r="CW467" s="16" t="s">
        <v>83</v>
      </c>
      <c r="CX467" s="16" t="s">
        <v>84</v>
      </c>
      <c r="CY467" s="16" t="s">
        <v>85</v>
      </c>
      <c r="CZ467" s="16" t="s">
        <v>86</v>
      </c>
      <c r="DA467" s="16" t="s">
        <v>87</v>
      </c>
      <c r="DB467" s="16" t="s">
        <v>88</v>
      </c>
      <c r="DC467" s="16" t="s">
        <v>89</v>
      </c>
      <c r="DD467" s="16" t="s">
        <v>90</v>
      </c>
      <c r="DE467" s="16" t="s">
        <v>91</v>
      </c>
      <c r="DF467" s="16" t="s">
        <v>83</v>
      </c>
      <c r="DG467" s="16" t="s">
        <v>84</v>
      </c>
      <c r="DH467" s="16" t="s">
        <v>85</v>
      </c>
      <c r="DI467" s="16" t="s">
        <v>86</v>
      </c>
      <c r="DJ467" s="16" t="s">
        <v>87</v>
      </c>
      <c r="DK467" s="16" t="s">
        <v>88</v>
      </c>
      <c r="DL467" s="16" t="s">
        <v>89</v>
      </c>
      <c r="DM467" s="16" t="s">
        <v>90</v>
      </c>
      <c r="DN467" s="16" t="s">
        <v>91</v>
      </c>
      <c r="DO467" s="16" t="s">
        <v>83</v>
      </c>
      <c r="DP467" s="16" t="s">
        <v>84</v>
      </c>
      <c r="DQ467" s="16" t="s">
        <v>85</v>
      </c>
      <c r="DR467" s="16" t="s">
        <v>86</v>
      </c>
      <c r="DS467" s="16" t="s">
        <v>87</v>
      </c>
      <c r="DT467" s="16" t="s">
        <v>88</v>
      </c>
      <c r="DU467" s="16" t="s">
        <v>89</v>
      </c>
      <c r="DV467" s="16" t="s">
        <v>90</v>
      </c>
      <c r="DW467" s="16" t="s">
        <v>91</v>
      </c>
      <c r="DX467" s="16" t="s">
        <v>92</v>
      </c>
      <c r="DY467" s="16" t="s">
        <v>93</v>
      </c>
      <c r="DZ467" s="16" t="s">
        <v>214</v>
      </c>
      <c r="EA467" s="16" t="s">
        <v>215</v>
      </c>
      <c r="EB467" s="16" t="s">
        <v>216</v>
      </c>
      <c r="EC467" s="16" t="s">
        <v>94</v>
      </c>
      <c r="ED467" s="16" t="s">
        <v>92</v>
      </c>
      <c r="EE467" s="16" t="s">
        <v>93</v>
      </c>
      <c r="EF467" s="16" t="s">
        <v>214</v>
      </c>
      <c r="EG467" s="16" t="s">
        <v>215</v>
      </c>
      <c r="EH467" s="16" t="s">
        <v>216</v>
      </c>
      <c r="EI467" s="16" t="s">
        <v>94</v>
      </c>
      <c r="EJ467" s="16" t="s">
        <v>92</v>
      </c>
      <c r="EK467" s="16" t="s">
        <v>93</v>
      </c>
      <c r="EL467" s="16" t="s">
        <v>214</v>
      </c>
      <c r="EM467" s="16" t="s">
        <v>215</v>
      </c>
      <c r="EN467" s="16" t="s">
        <v>216</v>
      </c>
      <c r="EO467" s="16" t="s">
        <v>94</v>
      </c>
      <c r="EP467" s="16" t="s">
        <v>95</v>
      </c>
      <c r="EQ467" s="16" t="s">
        <v>96</v>
      </c>
      <c r="ER467" s="16" t="s">
        <v>97</v>
      </c>
      <c r="ES467" s="16" t="s">
        <v>98</v>
      </c>
      <c r="ET467" s="16" t="s">
        <v>272</v>
      </c>
      <c r="EU467" s="16" t="s">
        <v>99</v>
      </c>
      <c r="EV467" s="16" t="s">
        <v>100</v>
      </c>
      <c r="EW467" s="16" t="s">
        <v>95</v>
      </c>
      <c r="EX467" s="16" t="s">
        <v>96</v>
      </c>
      <c r="EY467" s="16" t="s">
        <v>97</v>
      </c>
      <c r="EZ467" s="16" t="s">
        <v>98</v>
      </c>
      <c r="FA467" s="16" t="s">
        <v>272</v>
      </c>
      <c r="FB467" s="16" t="s">
        <v>99</v>
      </c>
      <c r="FC467" s="16" t="s">
        <v>100</v>
      </c>
      <c r="FD467" s="16" t="s">
        <v>95</v>
      </c>
      <c r="FE467" s="16" t="s">
        <v>96</v>
      </c>
      <c r="FF467" s="16" t="s">
        <v>97</v>
      </c>
      <c r="FG467" s="16" t="s">
        <v>98</v>
      </c>
      <c r="FH467" s="16" t="s">
        <v>272</v>
      </c>
      <c r="FI467" s="16" t="s">
        <v>99</v>
      </c>
      <c r="FJ467" s="16" t="s">
        <v>100</v>
      </c>
    </row>
    <row r="468" spans="1:166" x14ac:dyDescent="0.35">
      <c r="A468" s="15" t="s">
        <v>2</v>
      </c>
      <c r="B468" s="14">
        <v>3698</v>
      </c>
      <c r="C468" s="14">
        <v>1870</v>
      </c>
      <c r="D468" s="14">
        <v>1806</v>
      </c>
      <c r="E468" s="14">
        <v>329</v>
      </c>
      <c r="F468" s="14">
        <v>389</v>
      </c>
      <c r="G468" s="14">
        <v>490</v>
      </c>
      <c r="H468" s="14">
        <v>511</v>
      </c>
      <c r="I468" s="14">
        <v>545</v>
      </c>
      <c r="J468" s="14">
        <v>551</v>
      </c>
      <c r="K468" s="14">
        <v>490</v>
      </c>
      <c r="L468" s="14">
        <v>394</v>
      </c>
      <c r="M468" s="14">
        <v>2814</v>
      </c>
      <c r="N468" s="14">
        <v>884</v>
      </c>
      <c r="O468" s="14">
        <v>161</v>
      </c>
      <c r="P468" s="14">
        <v>186</v>
      </c>
      <c r="Q468" s="14">
        <v>248</v>
      </c>
      <c r="R468" s="14">
        <v>255</v>
      </c>
      <c r="S468" s="14">
        <v>281</v>
      </c>
      <c r="T468" s="14">
        <v>286</v>
      </c>
      <c r="U468" s="14">
        <v>249</v>
      </c>
      <c r="V468" s="14">
        <v>203</v>
      </c>
      <c r="W468" s="14">
        <v>1418</v>
      </c>
      <c r="X468" s="14">
        <v>452</v>
      </c>
      <c r="Y468" s="14">
        <v>168</v>
      </c>
      <c r="Z468" s="14">
        <v>201</v>
      </c>
      <c r="AA468" s="14">
        <v>242</v>
      </c>
      <c r="AB468" s="14">
        <v>255</v>
      </c>
      <c r="AC468" s="14">
        <v>263</v>
      </c>
      <c r="AD468" s="14">
        <v>260</v>
      </c>
      <c r="AE468" s="14">
        <v>232</v>
      </c>
      <c r="AF468" s="14">
        <v>185</v>
      </c>
      <c r="AG468" s="14">
        <v>1389</v>
      </c>
      <c r="AH468" s="14">
        <v>418</v>
      </c>
      <c r="AI468" s="14">
        <v>3105</v>
      </c>
      <c r="AJ468" s="14">
        <v>1565</v>
      </c>
      <c r="AK468" s="14">
        <v>1528</v>
      </c>
      <c r="AL468" s="14">
        <v>593</v>
      </c>
      <c r="AM468" s="14">
        <v>305</v>
      </c>
      <c r="AN468" s="14">
        <v>279</v>
      </c>
      <c r="AO468" s="14">
        <v>114</v>
      </c>
      <c r="AP468" s="14">
        <v>135</v>
      </c>
      <c r="AQ468" s="14">
        <v>153</v>
      </c>
      <c r="AR468" s="14">
        <v>190</v>
      </c>
      <c r="AS468" s="14">
        <v>402</v>
      </c>
      <c r="AT468" s="14">
        <v>249</v>
      </c>
      <c r="AU468" s="14">
        <v>343</v>
      </c>
      <c r="AV468" s="14">
        <v>208</v>
      </c>
      <c r="AW468" s="14">
        <v>129</v>
      </c>
      <c r="AX468" s="14">
        <v>176</v>
      </c>
      <c r="AY468" s="14">
        <v>189</v>
      </c>
      <c r="AZ468" s="14">
        <v>116</v>
      </c>
      <c r="BA468" s="14">
        <v>163</v>
      </c>
      <c r="BB468" s="14">
        <v>1719</v>
      </c>
      <c r="BC468" s="14">
        <v>1979</v>
      </c>
      <c r="BD468" s="14">
        <v>850</v>
      </c>
      <c r="BE468" s="14">
        <v>1020</v>
      </c>
      <c r="BF468" s="14">
        <v>867</v>
      </c>
      <c r="BG468" s="14">
        <v>940</v>
      </c>
      <c r="BH468" s="14">
        <v>2932</v>
      </c>
      <c r="BI468" s="14">
        <v>766</v>
      </c>
      <c r="BJ468" s="14">
        <v>1494</v>
      </c>
      <c r="BK468" s="14">
        <v>376</v>
      </c>
      <c r="BL468" s="14">
        <v>1418</v>
      </c>
      <c r="BM468" s="14">
        <v>389</v>
      </c>
      <c r="BN468" s="14">
        <v>842</v>
      </c>
      <c r="BO468" s="14">
        <v>1886</v>
      </c>
      <c r="BP468" s="14">
        <v>734</v>
      </c>
      <c r="BQ468" s="14">
        <v>403</v>
      </c>
      <c r="BR468" s="14">
        <v>991</v>
      </c>
      <c r="BS468" s="14">
        <v>355</v>
      </c>
      <c r="BT468" s="14">
        <v>425</v>
      </c>
      <c r="BU468" s="14">
        <v>892</v>
      </c>
      <c r="BV468" s="14">
        <v>377</v>
      </c>
      <c r="BW468" s="14">
        <v>734</v>
      </c>
      <c r="BX468" s="14">
        <v>1070</v>
      </c>
      <c r="BY468" s="14">
        <v>723</v>
      </c>
      <c r="BZ468" s="14">
        <v>1108</v>
      </c>
      <c r="CA468" s="14">
        <v>548</v>
      </c>
      <c r="CB468" s="14">
        <v>1380</v>
      </c>
      <c r="CC468" s="14">
        <v>1353</v>
      </c>
      <c r="CD468" s="14">
        <v>816</v>
      </c>
      <c r="CE468" s="14">
        <v>956</v>
      </c>
      <c r="CF468" s="14">
        <v>1587</v>
      </c>
      <c r="CG468" s="14">
        <v>547</v>
      </c>
      <c r="CH468" s="14">
        <v>1280</v>
      </c>
      <c r="CI468" s="14">
        <v>1412</v>
      </c>
      <c r="CJ468" s="14">
        <v>725</v>
      </c>
      <c r="CK468" s="14">
        <v>2720</v>
      </c>
      <c r="CL468" s="14">
        <v>1405</v>
      </c>
      <c r="CM468" s="14">
        <v>1316</v>
      </c>
      <c r="CN468" s="14">
        <v>977</v>
      </c>
      <c r="CO468" s="14">
        <v>1761</v>
      </c>
      <c r="CP468" s="14">
        <v>1524</v>
      </c>
      <c r="CQ468" s="14">
        <v>413</v>
      </c>
      <c r="CR468" s="14">
        <v>1151</v>
      </c>
      <c r="CS468" s="14">
        <v>2131</v>
      </c>
      <c r="CT468" s="14">
        <v>1493</v>
      </c>
      <c r="CU468" s="14">
        <v>2203</v>
      </c>
      <c r="CV468" s="14">
        <v>357</v>
      </c>
      <c r="CW468" s="14">
        <v>195</v>
      </c>
      <c r="CX468" s="14">
        <v>199</v>
      </c>
      <c r="CY468" s="14">
        <v>484</v>
      </c>
      <c r="CZ468" s="14">
        <v>553</v>
      </c>
      <c r="DA468" s="14">
        <v>547</v>
      </c>
      <c r="DB468" s="14">
        <v>510</v>
      </c>
      <c r="DC468" s="14">
        <v>496</v>
      </c>
      <c r="DD468" s="14">
        <v>384</v>
      </c>
      <c r="DE468" s="14">
        <v>331</v>
      </c>
      <c r="DF468" s="14">
        <v>100</v>
      </c>
      <c r="DG468" s="14">
        <v>103</v>
      </c>
      <c r="DH468" s="14">
        <v>249</v>
      </c>
      <c r="DI468" s="14">
        <v>285</v>
      </c>
      <c r="DJ468" s="14">
        <v>281</v>
      </c>
      <c r="DK468" s="14">
        <v>257</v>
      </c>
      <c r="DL468" s="14">
        <v>247</v>
      </c>
      <c r="DM468" s="14">
        <v>184</v>
      </c>
      <c r="DN468" s="14">
        <v>163</v>
      </c>
      <c r="DO468" s="14">
        <v>92</v>
      </c>
      <c r="DP468" s="14">
        <v>94</v>
      </c>
      <c r="DQ468" s="14">
        <v>226</v>
      </c>
      <c r="DR468" s="14">
        <v>264</v>
      </c>
      <c r="DS468" s="14">
        <v>264</v>
      </c>
      <c r="DT468" s="14">
        <v>253</v>
      </c>
      <c r="DU468" s="14">
        <v>248</v>
      </c>
      <c r="DV468" s="14">
        <v>198</v>
      </c>
      <c r="DW468" s="14">
        <v>168</v>
      </c>
      <c r="DX468" s="14">
        <v>169</v>
      </c>
      <c r="DY468" s="14">
        <v>781</v>
      </c>
      <c r="DZ468" s="14">
        <v>814</v>
      </c>
      <c r="EA468" s="14">
        <v>946</v>
      </c>
      <c r="EB468" s="14">
        <v>594</v>
      </c>
      <c r="EC468" s="14">
        <v>394</v>
      </c>
      <c r="ED468" s="14">
        <v>79</v>
      </c>
      <c r="EE468" s="14">
        <v>393</v>
      </c>
      <c r="EF468" s="14">
        <v>398</v>
      </c>
      <c r="EG468" s="14">
        <v>512</v>
      </c>
      <c r="EH468" s="14">
        <v>285</v>
      </c>
      <c r="EI468" s="14">
        <v>203</v>
      </c>
      <c r="EJ468" s="14">
        <v>90</v>
      </c>
      <c r="EK468" s="14">
        <v>387</v>
      </c>
      <c r="EL468" s="14">
        <v>415</v>
      </c>
      <c r="EM468" s="14">
        <v>428</v>
      </c>
      <c r="EN468" s="14">
        <v>301</v>
      </c>
      <c r="EO468" s="14">
        <v>185</v>
      </c>
      <c r="EP468" s="14">
        <v>195</v>
      </c>
      <c r="EQ468" s="14">
        <v>398</v>
      </c>
      <c r="ER468" s="14">
        <v>750</v>
      </c>
      <c r="ES468" s="14">
        <v>812</v>
      </c>
      <c r="ET468" s="14">
        <v>778</v>
      </c>
      <c r="EU468" s="14">
        <v>435</v>
      </c>
      <c r="EV468" s="14">
        <v>331</v>
      </c>
      <c r="EW468" s="14">
        <v>100</v>
      </c>
      <c r="EX468" s="14">
        <v>205</v>
      </c>
      <c r="EY468" s="14">
        <v>375</v>
      </c>
      <c r="EZ468" s="14">
        <v>423</v>
      </c>
      <c r="FA468" s="14">
        <v>391</v>
      </c>
      <c r="FB468" s="14">
        <v>213</v>
      </c>
      <c r="FC468" s="14">
        <v>163</v>
      </c>
      <c r="FD468" s="14">
        <v>92</v>
      </c>
      <c r="FE468" s="14">
        <v>187</v>
      </c>
      <c r="FF468" s="14">
        <v>366</v>
      </c>
      <c r="FG468" s="14">
        <v>387</v>
      </c>
      <c r="FH468" s="14">
        <v>386</v>
      </c>
      <c r="FI468" s="14">
        <v>221</v>
      </c>
      <c r="FJ468" s="14">
        <v>168</v>
      </c>
    </row>
    <row r="469" spans="1:166" x14ac:dyDescent="0.35">
      <c r="A469" s="13" t="s">
        <v>367</v>
      </c>
      <c r="B469" s="10">
        <v>0.20247633667463799</v>
      </c>
      <c r="C469" s="11">
        <v>0.21840632751060801</v>
      </c>
      <c r="D469" s="12">
        <v>0.18707496366844101</v>
      </c>
      <c r="E469" s="12">
        <v>5.1160544335733603E-2</v>
      </c>
      <c r="F469" s="12">
        <v>0.15104078298372201</v>
      </c>
      <c r="G469" s="10">
        <v>0.21613653060490201</v>
      </c>
      <c r="H469" s="11">
        <v>0.33369134488679503</v>
      </c>
      <c r="I469" s="11">
        <v>0.28962236402979802</v>
      </c>
      <c r="J469" s="11">
        <v>0.31392646508162098</v>
      </c>
      <c r="K469" s="12">
        <v>0.130078198640421</v>
      </c>
      <c r="L469" s="12">
        <v>6.17040609648085E-3</v>
      </c>
      <c r="M469" s="11">
        <v>0.24255977419143299</v>
      </c>
      <c r="N469" s="12">
        <v>7.48231504619426E-2</v>
      </c>
      <c r="O469" s="12">
        <v>7.7385165078232995E-2</v>
      </c>
      <c r="P469" s="12">
        <v>0.132917393229252</v>
      </c>
      <c r="Q469" s="10">
        <v>0.23579192936701901</v>
      </c>
      <c r="R469" s="11">
        <v>0.40706910093126297</v>
      </c>
      <c r="S469" s="11">
        <v>0.30601555678231901</v>
      </c>
      <c r="T469" s="11">
        <v>0.309137013665649</v>
      </c>
      <c r="U469" s="12">
        <v>0.13410349246551501</v>
      </c>
      <c r="V469" s="12">
        <v>4.2128167436014498E-3</v>
      </c>
      <c r="W469" s="11">
        <v>0.26387225829405198</v>
      </c>
      <c r="X469" s="12">
        <v>7.5859652340686298E-2</v>
      </c>
      <c r="Y469" s="12">
        <v>2.61285949530169E-2</v>
      </c>
      <c r="Z469" s="10">
        <v>0.168800293081768</v>
      </c>
      <c r="AA469" s="10">
        <v>0.19598461014009899</v>
      </c>
      <c r="AB469" s="11">
        <v>0.26102477455342998</v>
      </c>
      <c r="AC469" s="11">
        <v>0.27320041819248397</v>
      </c>
      <c r="AD469" s="11">
        <v>0.32176992532118598</v>
      </c>
      <c r="AE469" s="12">
        <v>0.123528785701834</v>
      </c>
      <c r="AF469" s="12">
        <v>8.5077575909356107E-3</v>
      </c>
      <c r="AG469" s="11">
        <v>0.22153322224211699</v>
      </c>
      <c r="AH469" s="12">
        <v>7.2464550084707202E-2</v>
      </c>
      <c r="AI469" s="11">
        <v>0.23406199044437601</v>
      </c>
      <c r="AJ469" s="11">
        <v>0.249471137387585</v>
      </c>
      <c r="AK469" s="11">
        <v>0.21866951863474099</v>
      </c>
      <c r="AL469" s="12">
        <v>3.6942025141616097E-2</v>
      </c>
      <c r="AM469" s="12">
        <v>5.9076274696473099E-2</v>
      </c>
      <c r="AN469" s="12">
        <v>1.3864421016710799E-2</v>
      </c>
      <c r="AO469" s="12">
        <v>0</v>
      </c>
      <c r="AP469" s="12">
        <v>0</v>
      </c>
      <c r="AQ469" s="12">
        <v>2.2482985971618099E-2</v>
      </c>
      <c r="AR469" s="12">
        <v>9.7217022080898996E-2</v>
      </c>
      <c r="AS469" s="12">
        <v>8.5512208446094206E-3</v>
      </c>
      <c r="AT469" s="12">
        <v>0</v>
      </c>
      <c r="AU469" s="12">
        <v>6.38754555662117E-2</v>
      </c>
      <c r="AV469" s="12">
        <v>8.9371572351643405E-3</v>
      </c>
      <c r="AW469" s="12">
        <v>0</v>
      </c>
      <c r="AX469" s="12">
        <v>0.102271238607291</v>
      </c>
      <c r="AY469" s="12">
        <v>8.3579622125785104E-3</v>
      </c>
      <c r="AZ469" s="12">
        <v>0</v>
      </c>
      <c r="BA469" s="12">
        <v>2.3753139202509599E-2</v>
      </c>
      <c r="BB469" s="10">
        <v>0.204774290267559</v>
      </c>
      <c r="BC469" s="10">
        <v>0.20048091777893301</v>
      </c>
      <c r="BD469" s="11">
        <v>0.23468725146084601</v>
      </c>
      <c r="BE469" s="10">
        <v>0.20483287143586301</v>
      </c>
      <c r="BF469" s="12">
        <v>0.175844804423225</v>
      </c>
      <c r="BG469" s="10">
        <v>0.197430455451411</v>
      </c>
      <c r="BH469" s="11">
        <v>0.22717042414942701</v>
      </c>
      <c r="BI469" s="12">
        <v>0.10795516181299999</v>
      </c>
      <c r="BJ469" s="11">
        <v>0.245200290979915</v>
      </c>
      <c r="BK469" s="12">
        <v>0.11189684995586099</v>
      </c>
      <c r="BL469" s="10">
        <v>0.20972315825634899</v>
      </c>
      <c r="BM469" s="12">
        <v>0.104497326955539</v>
      </c>
      <c r="BN469" s="12">
        <v>7.5777888063110699E-2</v>
      </c>
      <c r="BO469" s="11">
        <v>0.29260380490583698</v>
      </c>
      <c r="BP469" s="12">
        <v>0.106003781223386</v>
      </c>
      <c r="BQ469" s="12">
        <v>7.9494965179147295E-2</v>
      </c>
      <c r="BR469" s="11">
        <v>0.31021146761823298</v>
      </c>
      <c r="BS469" s="12">
        <v>0.11750258333897901</v>
      </c>
      <c r="BT469" s="12">
        <v>7.1134362362903505E-2</v>
      </c>
      <c r="BU469" s="11">
        <v>0.27319471842716297</v>
      </c>
      <c r="BV469" s="12">
        <v>9.5524568053897696E-2</v>
      </c>
      <c r="BW469" s="11">
        <v>0.28393459270758797</v>
      </c>
      <c r="BX469" s="11">
        <v>0.29419916173387201</v>
      </c>
      <c r="BY469" s="11">
        <v>0.28472348253134799</v>
      </c>
      <c r="BZ469" s="11">
        <v>0.29216922891439601</v>
      </c>
      <c r="CA469" s="12">
        <v>0.105722294656747</v>
      </c>
      <c r="CB469" s="11">
        <v>0.224768568652469</v>
      </c>
      <c r="CC469" s="11">
        <v>0.278705978241232</v>
      </c>
      <c r="CD469" s="12">
        <v>0.15859561878088199</v>
      </c>
      <c r="CE469" s="10">
        <v>0.20006607937495199</v>
      </c>
      <c r="CF469" s="11">
        <v>0.23877920870193201</v>
      </c>
      <c r="CG469" s="10">
        <v>0.19399860659019499</v>
      </c>
      <c r="CH469" s="10">
        <v>0.187521967540138</v>
      </c>
      <c r="CI469" s="11">
        <v>0.27943166143162801</v>
      </c>
      <c r="CJ469" s="11">
        <v>0.33471934244356899</v>
      </c>
      <c r="CK469" s="10">
        <v>0.20768491087435101</v>
      </c>
      <c r="CL469" s="11">
        <v>0.22055166150362701</v>
      </c>
      <c r="CM469" s="10">
        <v>0.193948851753274</v>
      </c>
      <c r="CN469" s="10">
        <v>0.187980084497581</v>
      </c>
      <c r="CO469" s="12">
        <v>0.17812710823257599</v>
      </c>
      <c r="CP469" s="11">
        <v>0.23075038377804299</v>
      </c>
      <c r="CQ469" s="10">
        <v>0.201925271731344</v>
      </c>
      <c r="CR469" s="10">
        <v>0.20251665171902899</v>
      </c>
      <c r="CS469" s="11">
        <v>0.23929209946937099</v>
      </c>
      <c r="CT469" s="10">
        <v>0.18743061811720299</v>
      </c>
      <c r="CU469" s="10">
        <v>0.21287993950235501</v>
      </c>
      <c r="CV469" s="10">
        <v>0.18426419304833999</v>
      </c>
      <c r="CW469" s="12">
        <v>0</v>
      </c>
      <c r="CX469" s="12">
        <v>1.2197426054025001E-2</v>
      </c>
      <c r="CY469" s="12">
        <v>0.12883684640320001</v>
      </c>
      <c r="CZ469" s="11">
        <v>0.31232901050326101</v>
      </c>
      <c r="DA469" s="11">
        <v>0.29123074352323503</v>
      </c>
      <c r="DB469" s="11">
        <v>0.334190622779729</v>
      </c>
      <c r="DC469" s="10">
        <v>0.21362894987193501</v>
      </c>
      <c r="DD469" s="12">
        <v>0.152075132695278</v>
      </c>
      <c r="DE469" s="12">
        <v>5.2101171493927401E-2</v>
      </c>
      <c r="DF469" s="12">
        <v>0</v>
      </c>
      <c r="DG469" s="12">
        <v>8.3290586252584807E-3</v>
      </c>
      <c r="DH469" s="12">
        <v>0.13410349246551501</v>
      </c>
      <c r="DI469" s="11">
        <v>0.30584670011818099</v>
      </c>
      <c r="DJ469" s="11">
        <v>0.31095728738349998</v>
      </c>
      <c r="DK469" s="11">
        <v>0.40474439889136399</v>
      </c>
      <c r="DL469" s="10">
        <v>0.236227479999156</v>
      </c>
      <c r="DM469" s="12">
        <v>0.1343918275854</v>
      </c>
      <c r="DN469" s="12">
        <v>7.6198263546204098E-2</v>
      </c>
      <c r="DO469" s="12">
        <v>0</v>
      </c>
      <c r="DP469" s="12">
        <v>1.6867564274656199E-2</v>
      </c>
      <c r="DQ469" s="12">
        <v>0.1207005624528</v>
      </c>
      <c r="DR469" s="11">
        <v>0.32182054511782099</v>
      </c>
      <c r="DS469" s="11">
        <v>0.271384271446375</v>
      </c>
      <c r="DT469" s="11">
        <v>0.263323208046993</v>
      </c>
      <c r="DU469" s="10">
        <v>0.19108091788883999</v>
      </c>
      <c r="DV469" s="10">
        <v>0.16953435845280801</v>
      </c>
      <c r="DW469" s="12">
        <v>2.8638666403791199E-2</v>
      </c>
      <c r="DX469" s="12">
        <v>3.60298502711906E-2</v>
      </c>
      <c r="DY469" s="12">
        <v>0.15015335387184001</v>
      </c>
      <c r="DZ469" s="11">
        <v>0.29153999957311</v>
      </c>
      <c r="EA469" s="11">
        <v>0.30946467526299698</v>
      </c>
      <c r="EB469" s="12">
        <v>0.156431065182986</v>
      </c>
      <c r="EC469" s="12">
        <v>6.17040609648085E-3</v>
      </c>
      <c r="ED469" s="12">
        <v>6.4537504654723105E-2</v>
      </c>
      <c r="EE469" s="12">
        <v>0.154888954736492</v>
      </c>
      <c r="EF469" s="11">
        <v>0.34632719210723301</v>
      </c>
      <c r="EG469" s="11">
        <v>0.309333134613963</v>
      </c>
      <c r="EH469" s="10">
        <v>0.15857515039553599</v>
      </c>
      <c r="EI469" s="12">
        <v>4.2128167436014498E-3</v>
      </c>
      <c r="EJ469" s="12">
        <v>0</v>
      </c>
      <c r="EK469" s="12">
        <v>0.14583383601118699</v>
      </c>
      <c r="EL469" s="11">
        <v>0.23932370386229701</v>
      </c>
      <c r="EM469" s="11">
        <v>0.311881064148613</v>
      </c>
      <c r="EN469" s="12">
        <v>0.15338684142873599</v>
      </c>
      <c r="EO469" s="12">
        <v>8.5077575909356107E-3</v>
      </c>
      <c r="EP469" s="12">
        <v>0</v>
      </c>
      <c r="EQ469" s="12">
        <v>5.50234964898869E-2</v>
      </c>
      <c r="ER469" s="11">
        <v>0.255270333520977</v>
      </c>
      <c r="ES469" s="11">
        <v>0.30221538342302601</v>
      </c>
      <c r="ET469" s="11">
        <v>0.266675197818729</v>
      </c>
      <c r="EU469" s="12">
        <v>0.150412880414657</v>
      </c>
      <c r="EV469" s="12">
        <v>5.2101171493927401E-2</v>
      </c>
      <c r="EW469" s="12">
        <v>0</v>
      </c>
      <c r="EX469" s="12">
        <v>8.7969374776207601E-2</v>
      </c>
      <c r="EY469" s="10">
        <v>0.23607902200609401</v>
      </c>
      <c r="EZ469" s="11">
        <v>0.319847540584418</v>
      </c>
      <c r="FA469" s="11">
        <v>0.318488951084339</v>
      </c>
      <c r="FB469" s="12">
        <v>0.13928691495269799</v>
      </c>
      <c r="FC469" s="12">
        <v>7.6198263546204098E-2</v>
      </c>
      <c r="FD469" s="12">
        <v>0</v>
      </c>
      <c r="FE469" s="12">
        <v>2.0683903457471699E-2</v>
      </c>
      <c r="FF469" s="11">
        <v>0.27455613351360802</v>
      </c>
      <c r="FG469" s="11">
        <v>0.28465434245670501</v>
      </c>
      <c r="FH469" s="10">
        <v>0.21460485795387799</v>
      </c>
      <c r="FI469" s="10">
        <v>0.16197482837425101</v>
      </c>
      <c r="FJ469" s="12">
        <v>2.8638666403791199E-2</v>
      </c>
    </row>
    <row r="470" spans="1:166" x14ac:dyDescent="0.35">
      <c r="A470" s="13" t="s">
        <v>232</v>
      </c>
      <c r="B470" s="10">
        <v>3.1183315023872001E-2</v>
      </c>
      <c r="C470" s="11">
        <v>4.18737542154392E-2</v>
      </c>
      <c r="D470" s="12">
        <v>2.0484249159524199E-2</v>
      </c>
      <c r="E470" s="12">
        <v>8.7743656247312E-3</v>
      </c>
      <c r="F470" s="10">
        <v>1.74430643844776E-2</v>
      </c>
      <c r="G470" s="11">
        <v>4.6147514644960301E-2</v>
      </c>
      <c r="H470" s="11">
        <v>5.5170248946212398E-2</v>
      </c>
      <c r="I470" s="11">
        <v>5.03774673757868E-2</v>
      </c>
      <c r="J470" s="10">
        <v>3.6882747340911799E-2</v>
      </c>
      <c r="K470" s="12">
        <v>1.4474488533257401E-2</v>
      </c>
      <c r="L470" s="12">
        <v>0</v>
      </c>
      <c r="M470" s="11">
        <v>3.8456725864874898E-2</v>
      </c>
      <c r="N470" s="12">
        <v>8.0197810056388506E-3</v>
      </c>
      <c r="O470" s="10">
        <v>1.79667943583669E-2</v>
      </c>
      <c r="P470" s="10">
        <v>1.84148845031556E-2</v>
      </c>
      <c r="Q470" s="10">
        <v>4.9736702057176403E-2</v>
      </c>
      <c r="R470" s="11">
        <v>8.16758561382014E-2</v>
      </c>
      <c r="S470" s="11">
        <v>6.7896810417768599E-2</v>
      </c>
      <c r="T470" s="10">
        <v>4.8182179782122699E-2</v>
      </c>
      <c r="U470" s="10">
        <v>2.37329900483822E-2</v>
      </c>
      <c r="V470" s="12">
        <v>0</v>
      </c>
      <c r="W470" s="11">
        <v>5.1054161470832297E-2</v>
      </c>
      <c r="X470" s="12">
        <v>1.3090959969013599E-2</v>
      </c>
      <c r="Y470" s="12">
        <v>0</v>
      </c>
      <c r="Z470" s="10">
        <v>1.6652156673500201E-2</v>
      </c>
      <c r="AA470" s="10">
        <v>4.2467659550712702E-2</v>
      </c>
      <c r="AB470" s="10">
        <v>2.8794064769074802E-2</v>
      </c>
      <c r="AC470" s="10">
        <v>3.1803611785961201E-2</v>
      </c>
      <c r="AD470" s="10">
        <v>2.5087662227647401E-2</v>
      </c>
      <c r="AE470" s="12">
        <v>5.0245434964788496E-3</v>
      </c>
      <c r="AF470" s="12">
        <v>0</v>
      </c>
      <c r="AG470" s="10">
        <v>2.5802960386935199E-2</v>
      </c>
      <c r="AH470" s="12">
        <v>2.7938690086337301E-3</v>
      </c>
      <c r="AI470" s="11">
        <v>3.6137994263647E-2</v>
      </c>
      <c r="AJ470" s="11">
        <v>4.8062747664806199E-2</v>
      </c>
      <c r="AK470" s="12">
        <v>2.4220688790195399E-2</v>
      </c>
      <c r="AL470" s="12">
        <v>5.2167979841354602E-3</v>
      </c>
      <c r="AM470" s="12">
        <v>1.01306771755643E-2</v>
      </c>
      <c r="AN470" s="12">
        <v>0</v>
      </c>
      <c r="AO470" s="10">
        <v>0</v>
      </c>
      <c r="AP470" s="12">
        <v>0</v>
      </c>
      <c r="AQ470" s="10">
        <v>6.5788293930188497E-3</v>
      </c>
      <c r="AR470" s="10">
        <v>1.0986763655609201E-2</v>
      </c>
      <c r="AS470" s="12">
        <v>2.5022042494590902E-3</v>
      </c>
      <c r="AT470" s="12">
        <v>0</v>
      </c>
      <c r="AU470" s="12">
        <v>9.0202241635681298E-3</v>
      </c>
      <c r="AV470" s="12">
        <v>4.8325619958377803E-3</v>
      </c>
      <c r="AW470" s="12">
        <v>0</v>
      </c>
      <c r="AX470" s="10">
        <v>1.7537952553691099E-2</v>
      </c>
      <c r="AY470" s="12">
        <v>0</v>
      </c>
      <c r="AZ470" s="12">
        <v>0</v>
      </c>
      <c r="BA470" s="12">
        <v>0</v>
      </c>
      <c r="BB470" s="10">
        <v>3.5180641092516902E-2</v>
      </c>
      <c r="BC470" s="10">
        <v>2.7712252773421701E-2</v>
      </c>
      <c r="BD470" s="11">
        <v>4.6447041059383701E-2</v>
      </c>
      <c r="BE470" s="10">
        <v>3.8060990991237803E-2</v>
      </c>
      <c r="BF470" s="10">
        <v>2.41990514173961E-2</v>
      </c>
      <c r="BG470" s="12">
        <v>1.7058776428749398E-2</v>
      </c>
      <c r="BH470" s="11">
        <v>3.5175883890532902E-2</v>
      </c>
      <c r="BI470" s="12">
        <v>1.5901021220625901E-2</v>
      </c>
      <c r="BJ470" s="11">
        <v>4.6497520051494698E-2</v>
      </c>
      <c r="BK470" s="10">
        <v>2.3493685731062901E-2</v>
      </c>
      <c r="BL470" s="12">
        <v>2.3740199936901098E-2</v>
      </c>
      <c r="BM470" s="12">
        <v>8.6127192057473805E-3</v>
      </c>
      <c r="BN470" s="12">
        <v>6.5936832727355602E-3</v>
      </c>
      <c r="BO470" s="11">
        <v>4.56448251183919E-2</v>
      </c>
      <c r="BP470" s="12">
        <v>1.5953681542842001E-2</v>
      </c>
      <c r="BQ470" s="12">
        <v>1.22167739355915E-2</v>
      </c>
      <c r="BR470" s="11">
        <v>5.7170768026104997E-2</v>
      </c>
      <c r="BS470" s="10">
        <v>2.3516393263117601E-2</v>
      </c>
      <c r="BT470" s="12">
        <v>1.48349299526367E-3</v>
      </c>
      <c r="BU470" s="10">
        <v>3.30013961381245E-2</v>
      </c>
      <c r="BV470" s="12">
        <v>8.8803724352835098E-3</v>
      </c>
      <c r="BW470" s="11">
        <v>4.57928880604856E-2</v>
      </c>
      <c r="BX470" s="11">
        <v>4.7033004911904097E-2</v>
      </c>
      <c r="BY470" s="10">
        <v>3.9831981453770302E-2</v>
      </c>
      <c r="BZ470" s="11">
        <v>4.7939964661173E-2</v>
      </c>
      <c r="CA470" s="12">
        <v>1.0410240366293899E-2</v>
      </c>
      <c r="CB470" s="10">
        <v>3.6675004538955197E-2</v>
      </c>
      <c r="CC470" s="11">
        <v>4.2847962664974197E-2</v>
      </c>
      <c r="CD470" s="10">
        <v>2.7923302158696501E-2</v>
      </c>
      <c r="CE470" s="10">
        <v>3.9337535118476902E-2</v>
      </c>
      <c r="CF470" s="10">
        <v>3.2534740400813299E-2</v>
      </c>
      <c r="CG470" s="12">
        <v>1.27278955954978E-2</v>
      </c>
      <c r="CH470" s="12">
        <v>1.8278676449976501E-2</v>
      </c>
      <c r="CI470" s="11">
        <v>5.61249702775721E-2</v>
      </c>
      <c r="CJ470" s="11">
        <v>7.3304493702565296E-2</v>
      </c>
      <c r="CK470" s="11">
        <v>3.5613098423082697E-2</v>
      </c>
      <c r="CL470" s="11">
        <v>4.4607674483590903E-2</v>
      </c>
      <c r="CM470" s="10">
        <v>2.6010827259525599E-2</v>
      </c>
      <c r="CN470" s="12">
        <v>1.8854555792941301E-2</v>
      </c>
      <c r="CO470" s="12">
        <v>1.9534716651518E-2</v>
      </c>
      <c r="CP470" s="11">
        <v>4.5235002235802298E-2</v>
      </c>
      <c r="CQ470" s="10">
        <v>2.8978931709350401E-2</v>
      </c>
      <c r="CR470" s="11">
        <v>4.9372667353828698E-2</v>
      </c>
      <c r="CS470" s="10">
        <v>2.7447117096439402E-2</v>
      </c>
      <c r="CT470" s="10">
        <v>2.4785738532241301E-2</v>
      </c>
      <c r="CU470" s="10">
        <v>3.5551245581305797E-2</v>
      </c>
      <c r="CV470" s="10">
        <v>3.9910760295068001E-2</v>
      </c>
      <c r="CW470" s="12">
        <v>0</v>
      </c>
      <c r="CX470" s="12">
        <v>0</v>
      </c>
      <c r="CY470" s="12">
        <v>1.46544266044855E-2</v>
      </c>
      <c r="CZ470" s="10">
        <v>3.4238165053701301E-2</v>
      </c>
      <c r="DA470" s="11">
        <v>5.2707382467586501E-2</v>
      </c>
      <c r="DB470" s="11">
        <v>5.52527961445997E-2</v>
      </c>
      <c r="DC470" s="11">
        <v>4.5612118715942097E-2</v>
      </c>
      <c r="DD470" s="10">
        <v>1.7683370678863299E-2</v>
      </c>
      <c r="DE470" s="12">
        <v>8.7275866794423295E-3</v>
      </c>
      <c r="DF470" s="10">
        <v>0</v>
      </c>
      <c r="DG470" s="10">
        <v>0</v>
      </c>
      <c r="DH470" s="10">
        <v>2.37329900483822E-2</v>
      </c>
      <c r="DI470" s="10">
        <v>4.3649039158681402E-2</v>
      </c>
      <c r="DJ470" s="11">
        <v>7.2746564005368899E-2</v>
      </c>
      <c r="DK470" s="11">
        <v>8.1209419287699702E-2</v>
      </c>
      <c r="DL470" s="10">
        <v>4.98285748031164E-2</v>
      </c>
      <c r="DM470" s="10">
        <v>1.8619158283406E-2</v>
      </c>
      <c r="DN470" s="10">
        <v>1.7691227126223199E-2</v>
      </c>
      <c r="DO470" s="10">
        <v>0</v>
      </c>
      <c r="DP470" s="10">
        <v>0</v>
      </c>
      <c r="DQ470" s="12">
        <v>5.1580940242269601E-3</v>
      </c>
      <c r="DR470" s="10">
        <v>2.46832370125699E-2</v>
      </c>
      <c r="DS470" s="10">
        <v>3.1592191809221397E-2</v>
      </c>
      <c r="DT470" s="10">
        <v>2.9047608682652701E-2</v>
      </c>
      <c r="DU470" s="10">
        <v>4.14050846224105E-2</v>
      </c>
      <c r="DV470" s="10">
        <v>1.6924695852235602E-2</v>
      </c>
      <c r="DW470" s="12">
        <v>0</v>
      </c>
      <c r="DX470" s="12">
        <v>2.4058316247959899E-3</v>
      </c>
      <c r="DY470" s="10">
        <v>2.68848781639234E-2</v>
      </c>
      <c r="DZ470" s="11">
        <v>4.79802586370974E-2</v>
      </c>
      <c r="EA470" s="11">
        <v>4.8705016455750698E-2</v>
      </c>
      <c r="EB470" s="12">
        <v>1.4788754518248201E-2</v>
      </c>
      <c r="EC470" s="12">
        <v>0</v>
      </c>
      <c r="ED470" s="10">
        <v>5.16081841824244E-3</v>
      </c>
      <c r="EE470" s="10">
        <v>3.5026346518985299E-2</v>
      </c>
      <c r="EF470" s="11">
        <v>6.3555478079154099E-2</v>
      </c>
      <c r="EG470" s="11">
        <v>6.0886620820897103E-2</v>
      </c>
      <c r="EH470" s="10">
        <v>2.67529341081033E-2</v>
      </c>
      <c r="EI470" s="12">
        <v>0</v>
      </c>
      <c r="EJ470" s="10">
        <v>0</v>
      </c>
      <c r="EK470" s="10">
        <v>1.8698695950510599E-2</v>
      </c>
      <c r="EL470" s="10">
        <v>3.3094056241853402E-2</v>
      </c>
      <c r="EM470" s="10">
        <v>3.4758128157699297E-2</v>
      </c>
      <c r="EN470" s="12">
        <v>3.8724171011626802E-3</v>
      </c>
      <c r="EO470" s="12">
        <v>0</v>
      </c>
      <c r="EP470" s="12">
        <v>0</v>
      </c>
      <c r="EQ470" s="12">
        <v>7.7701875971374701E-3</v>
      </c>
      <c r="ER470" s="12">
        <v>1.9970321312717101E-2</v>
      </c>
      <c r="ES470" s="11">
        <v>6.3277384434350298E-2</v>
      </c>
      <c r="ET470" s="11">
        <v>4.3326488947310803E-2</v>
      </c>
      <c r="EU470" s="10">
        <v>2.1353947026232601E-2</v>
      </c>
      <c r="EV470" s="12">
        <v>8.7275866794423295E-3</v>
      </c>
      <c r="EW470" s="10">
        <v>0</v>
      </c>
      <c r="EX470" s="10">
        <v>1.5085401741609701E-2</v>
      </c>
      <c r="EY470" s="10">
        <v>2.3232282086772801E-2</v>
      </c>
      <c r="EZ470" s="11">
        <v>8.3757619571330599E-2</v>
      </c>
      <c r="FA470" s="11">
        <v>5.6915476728788099E-2</v>
      </c>
      <c r="FB470" s="10">
        <v>2.79456748519827E-2</v>
      </c>
      <c r="FC470" s="10">
        <v>1.7691227126223199E-2</v>
      </c>
      <c r="FD470" s="10">
        <v>0</v>
      </c>
      <c r="FE470" s="12">
        <v>0</v>
      </c>
      <c r="FF470" s="10">
        <v>1.7094037009280801E-2</v>
      </c>
      <c r="FG470" s="10">
        <v>4.1243344755489401E-2</v>
      </c>
      <c r="FH470" s="10">
        <v>2.96359136265998E-2</v>
      </c>
      <c r="FI470" s="10">
        <v>1.5138507781062601E-2</v>
      </c>
      <c r="FJ470" s="12">
        <v>0</v>
      </c>
    </row>
    <row r="471" spans="1:166" x14ac:dyDescent="0.35">
      <c r="A471" s="13" t="s">
        <v>233</v>
      </c>
      <c r="B471" s="10">
        <v>8.78335344089636E-3</v>
      </c>
      <c r="C471" s="11">
        <v>1.4070576728E-2</v>
      </c>
      <c r="D471" s="12">
        <v>3.41353282839916E-3</v>
      </c>
      <c r="E471" s="10">
        <v>5.43211327548277E-3</v>
      </c>
      <c r="F471" s="10">
        <v>2.8695014764583701E-3</v>
      </c>
      <c r="G471" s="10">
        <v>1.3850142301898599E-2</v>
      </c>
      <c r="H471" s="10">
        <v>1.6110932000033301E-2</v>
      </c>
      <c r="I471" s="11">
        <v>1.7379208576414201E-2</v>
      </c>
      <c r="J471" s="10">
        <v>9.2429414946268006E-3</v>
      </c>
      <c r="K471" s="12">
        <v>0</v>
      </c>
      <c r="L471" s="12">
        <v>0</v>
      </c>
      <c r="M471" s="11">
        <v>1.1541349612252999E-2</v>
      </c>
      <c r="N471" s="12">
        <v>0</v>
      </c>
      <c r="O471" s="10">
        <v>1.11230448246729E-2</v>
      </c>
      <c r="P471" s="10">
        <v>0</v>
      </c>
      <c r="Q471" s="10">
        <v>1.9560296482806199E-2</v>
      </c>
      <c r="R471" s="11">
        <v>2.2762752516479499E-2</v>
      </c>
      <c r="S471" s="11">
        <v>3.1202090354081499E-2</v>
      </c>
      <c r="T471" s="10">
        <v>1.7778112910235299E-2</v>
      </c>
      <c r="U471" s="10">
        <v>0</v>
      </c>
      <c r="V471" s="10">
        <v>0</v>
      </c>
      <c r="W471" s="11">
        <v>1.8558453185559001E-2</v>
      </c>
      <c r="X471" s="12">
        <v>0</v>
      </c>
      <c r="Y471" s="10">
        <v>0</v>
      </c>
      <c r="Z471" s="10">
        <v>5.5484069619572002E-3</v>
      </c>
      <c r="AA471" s="10">
        <v>7.99574197718032E-3</v>
      </c>
      <c r="AB471" s="10">
        <v>9.4960092940143195E-3</v>
      </c>
      <c r="AC471" s="10">
        <v>2.6359364300309498E-3</v>
      </c>
      <c r="AD471" s="10">
        <v>0</v>
      </c>
      <c r="AE471" s="10">
        <v>0</v>
      </c>
      <c r="AF471" s="10">
        <v>0</v>
      </c>
      <c r="AG471" s="12">
        <v>4.4398304672675203E-3</v>
      </c>
      <c r="AH471" s="12">
        <v>0</v>
      </c>
      <c r="AI471" s="11">
        <v>1.0459307858757601E-2</v>
      </c>
      <c r="AJ471" s="11">
        <v>1.6813937338221199E-2</v>
      </c>
      <c r="AK471" s="12">
        <v>4.0361799774989602E-3</v>
      </c>
      <c r="AL471" s="12">
        <v>0</v>
      </c>
      <c r="AM471" s="10">
        <v>0</v>
      </c>
      <c r="AN471" s="10">
        <v>0</v>
      </c>
      <c r="AO471" s="10">
        <v>0</v>
      </c>
      <c r="AP471" s="10">
        <v>0</v>
      </c>
      <c r="AQ471" s="10">
        <v>0</v>
      </c>
      <c r="AR471" s="10">
        <v>0</v>
      </c>
      <c r="AS471" s="12">
        <v>0</v>
      </c>
      <c r="AT471" s="10">
        <v>0</v>
      </c>
      <c r="AU471" s="10">
        <v>0</v>
      </c>
      <c r="AV471" s="10">
        <v>0</v>
      </c>
      <c r="AW471" s="10">
        <v>0</v>
      </c>
      <c r="AX471" s="10">
        <v>0</v>
      </c>
      <c r="AY471" s="10">
        <v>0</v>
      </c>
      <c r="AZ471" s="10">
        <v>0</v>
      </c>
      <c r="BA471" s="10">
        <v>0</v>
      </c>
      <c r="BB471" s="10">
        <v>1.04263149069174E-2</v>
      </c>
      <c r="BC471" s="10">
        <v>7.3566943628733802E-3</v>
      </c>
      <c r="BD471" s="11">
        <v>1.4636830934756999E-2</v>
      </c>
      <c r="BE471" s="10">
        <v>1.35984888645565E-2</v>
      </c>
      <c r="BF471" s="10">
        <v>6.31668486182388E-3</v>
      </c>
      <c r="BG471" s="12">
        <v>7.3649447387658595E-4</v>
      </c>
      <c r="BH471" s="10">
        <v>9.7329530666518307E-3</v>
      </c>
      <c r="BI471" s="10">
        <v>5.1485857109199997E-3</v>
      </c>
      <c r="BJ471" s="11">
        <v>1.5717655539201399E-2</v>
      </c>
      <c r="BK471" s="10">
        <v>7.5232249756732299E-3</v>
      </c>
      <c r="BL471" s="12">
        <v>3.5626844778086399E-3</v>
      </c>
      <c r="BM471" s="10">
        <v>2.8697106410605698E-3</v>
      </c>
      <c r="BN471" s="12">
        <v>0</v>
      </c>
      <c r="BO471" s="10">
        <v>1.0617583483969E-2</v>
      </c>
      <c r="BP471" s="10">
        <v>4.7288663849375696E-3</v>
      </c>
      <c r="BQ471" s="12">
        <v>0</v>
      </c>
      <c r="BR471" s="11">
        <v>1.6313808446151101E-2</v>
      </c>
      <c r="BS471" s="10">
        <v>6.6239406087080302E-3</v>
      </c>
      <c r="BT471" s="12">
        <v>0</v>
      </c>
      <c r="BU471" s="10">
        <v>4.3264377282466798E-3</v>
      </c>
      <c r="BV471" s="10">
        <v>2.9588912241685799E-3</v>
      </c>
      <c r="BW471" s="10">
        <v>1.0367584441882899E-2</v>
      </c>
      <c r="BX471" s="10">
        <v>1.0949476725323599E-2</v>
      </c>
      <c r="BY471" s="10">
        <v>7.9117719813840606E-3</v>
      </c>
      <c r="BZ471" s="10">
        <v>1.2899739880923701E-2</v>
      </c>
      <c r="CA471" s="12">
        <v>0</v>
      </c>
      <c r="CB471" s="10">
        <v>1.2589843916035201E-2</v>
      </c>
      <c r="CC471" s="10">
        <v>1.1159848910719E-2</v>
      </c>
      <c r="CD471" s="10">
        <v>1.32241207640699E-2</v>
      </c>
      <c r="CE471" s="10">
        <v>1.29355813429351E-2</v>
      </c>
      <c r="CF471" s="10">
        <v>5.86911910915534E-3</v>
      </c>
      <c r="CG471" s="10">
        <v>3.0376538608335702E-3</v>
      </c>
      <c r="CH471" s="10">
        <v>5.1395059526815404E-3</v>
      </c>
      <c r="CI471" s="11">
        <v>1.7618984932354601E-2</v>
      </c>
      <c r="CJ471" s="11">
        <v>2.4084124409976999E-2</v>
      </c>
      <c r="CK471" s="10">
        <v>1.00086078626999E-2</v>
      </c>
      <c r="CL471" s="11">
        <v>1.44686439681637E-2</v>
      </c>
      <c r="CM471" s="10">
        <v>5.2472410349786698E-3</v>
      </c>
      <c r="CN471" s="10">
        <v>5.3732845048530603E-3</v>
      </c>
      <c r="CO471" s="10">
        <v>5.8753667727690596E-3</v>
      </c>
      <c r="CP471" s="11">
        <v>1.2890345595511599E-2</v>
      </c>
      <c r="CQ471" s="10">
        <v>6.0203648285853204E-3</v>
      </c>
      <c r="CR471" s="11">
        <v>1.8192812914171599E-2</v>
      </c>
      <c r="CS471" s="12">
        <v>5.4166028876006002E-3</v>
      </c>
      <c r="CT471" s="12">
        <v>3.64243358917555E-3</v>
      </c>
      <c r="CU471" s="11">
        <v>1.2276773614158999E-2</v>
      </c>
      <c r="CV471" s="11">
        <v>2.0760435697495101E-2</v>
      </c>
      <c r="CW471" s="10">
        <v>0</v>
      </c>
      <c r="CX471" s="10">
        <v>0</v>
      </c>
      <c r="CY471" s="12">
        <v>0</v>
      </c>
      <c r="CZ471" s="10">
        <v>9.1945468743807202E-3</v>
      </c>
      <c r="DA471" s="11">
        <v>1.7326794845402099E-2</v>
      </c>
      <c r="DB471" s="10">
        <v>1.6135037606323201E-2</v>
      </c>
      <c r="DC471" s="10">
        <v>1.3689455212641199E-2</v>
      </c>
      <c r="DD471" s="10">
        <v>2.9090334790550999E-3</v>
      </c>
      <c r="DE471" s="10">
        <v>5.4031529448349902E-3</v>
      </c>
      <c r="DF471" s="10">
        <v>0</v>
      </c>
      <c r="DG471" s="10">
        <v>0</v>
      </c>
      <c r="DH471" s="10">
        <v>0</v>
      </c>
      <c r="DI471" s="10">
        <v>1.7862783194957502E-2</v>
      </c>
      <c r="DJ471" s="11">
        <v>3.1214142639472999E-2</v>
      </c>
      <c r="DK471" s="11">
        <v>2.2632758328545E-2</v>
      </c>
      <c r="DL471" s="10">
        <v>1.9596427912413401E-2</v>
      </c>
      <c r="DM471" s="10">
        <v>0</v>
      </c>
      <c r="DN471" s="10">
        <v>1.09524441813857E-2</v>
      </c>
      <c r="DO471" s="10">
        <v>0</v>
      </c>
      <c r="DP471" s="10">
        <v>0</v>
      </c>
      <c r="DQ471" s="10">
        <v>0</v>
      </c>
      <c r="DR471" s="10">
        <v>0</v>
      </c>
      <c r="DS471" s="10">
        <v>2.6184135894656898E-3</v>
      </c>
      <c r="DT471" s="10">
        <v>9.5796256704823706E-3</v>
      </c>
      <c r="DU471" s="10">
        <v>7.7956820951899002E-3</v>
      </c>
      <c r="DV471" s="10">
        <v>5.63921551644963E-3</v>
      </c>
      <c r="DW471" s="10">
        <v>0</v>
      </c>
      <c r="DX471" s="10">
        <v>0</v>
      </c>
      <c r="DY471" s="10">
        <v>7.7522103721455399E-3</v>
      </c>
      <c r="DZ471" s="11">
        <v>1.4574431350852001E-2</v>
      </c>
      <c r="EA471" s="11">
        <v>1.53951632535042E-2</v>
      </c>
      <c r="EB471" s="12">
        <v>0</v>
      </c>
      <c r="EC471" s="12">
        <v>0</v>
      </c>
      <c r="ED471" s="10">
        <v>0</v>
      </c>
      <c r="EE471" s="10">
        <v>1.06800401622534E-2</v>
      </c>
      <c r="EF471" s="11">
        <v>2.0702767700482599E-2</v>
      </c>
      <c r="EG471" s="11">
        <v>2.7065053827838099E-2</v>
      </c>
      <c r="EH471" s="10">
        <v>0</v>
      </c>
      <c r="EI471" s="10">
        <v>0</v>
      </c>
      <c r="EJ471" s="10">
        <v>0</v>
      </c>
      <c r="EK471" s="10">
        <v>4.8020032125927698E-3</v>
      </c>
      <c r="EL471" s="10">
        <v>8.7120389431205505E-3</v>
      </c>
      <c r="EM471" s="10">
        <v>1.6184149830515799E-3</v>
      </c>
      <c r="EN471" s="10">
        <v>0</v>
      </c>
      <c r="EO471" s="10">
        <v>0</v>
      </c>
      <c r="EP471" s="10">
        <v>0</v>
      </c>
      <c r="EQ471" s="12">
        <v>0</v>
      </c>
      <c r="ER471" s="12">
        <v>0</v>
      </c>
      <c r="ES471" s="11">
        <v>2.2185565461917599E-2</v>
      </c>
      <c r="ET471" s="10">
        <v>1.3532707946055799E-2</v>
      </c>
      <c r="EU471" s="10">
        <v>4.9550750249149301E-3</v>
      </c>
      <c r="EV471" s="10">
        <v>5.4031529448349902E-3</v>
      </c>
      <c r="EW471" s="10">
        <v>0</v>
      </c>
      <c r="EX471" s="10">
        <v>0</v>
      </c>
      <c r="EY471" s="10">
        <v>0</v>
      </c>
      <c r="EZ471" s="11">
        <v>3.5219604322020003E-2</v>
      </c>
      <c r="FA471" s="11">
        <v>2.1980898142518801E-2</v>
      </c>
      <c r="FB471" s="10">
        <v>4.8921253613911598E-3</v>
      </c>
      <c r="FC471" s="10">
        <v>1.09524441813857E-2</v>
      </c>
      <c r="FD471" s="10">
        <v>0</v>
      </c>
      <c r="FE471" s="10">
        <v>0</v>
      </c>
      <c r="FF471" s="10">
        <v>0</v>
      </c>
      <c r="FG471" s="10">
        <v>8.0598048915691695E-3</v>
      </c>
      <c r="FH471" s="10">
        <v>5.0040903550601498E-3</v>
      </c>
      <c r="FI471" s="10">
        <v>5.0440674810463496E-3</v>
      </c>
      <c r="FJ471" s="10">
        <v>0</v>
      </c>
    </row>
    <row r="472" spans="1:166" x14ac:dyDescent="0.35">
      <c r="A472" s="13" t="s">
        <v>234</v>
      </c>
      <c r="B472" s="10">
        <v>0.79752366332536095</v>
      </c>
      <c r="C472" s="12">
        <v>0.78159367248939404</v>
      </c>
      <c r="D472" s="11">
        <v>0.81292503633155899</v>
      </c>
      <c r="E472" s="11">
        <v>0.94883945566426597</v>
      </c>
      <c r="F472" s="11">
        <v>0.84895921701627897</v>
      </c>
      <c r="G472" s="10">
        <v>0.78386346939509899</v>
      </c>
      <c r="H472" s="12">
        <v>0.66630865511320503</v>
      </c>
      <c r="I472" s="12">
        <v>0.71037763597020398</v>
      </c>
      <c r="J472" s="12">
        <v>0.68607353491837897</v>
      </c>
      <c r="K472" s="11">
        <v>0.86992180135957897</v>
      </c>
      <c r="L472" s="11">
        <v>0.99382959390351899</v>
      </c>
      <c r="M472" s="12">
        <v>0.75744022580856696</v>
      </c>
      <c r="N472" s="11">
        <v>0.92517684953805901</v>
      </c>
      <c r="O472" s="11">
        <v>0.92261483492176699</v>
      </c>
      <c r="P472" s="11">
        <v>0.867082606770748</v>
      </c>
      <c r="Q472" s="10">
        <v>0.76420807063298102</v>
      </c>
      <c r="R472" s="12">
        <v>0.59293089906873697</v>
      </c>
      <c r="S472" s="12">
        <v>0.69398444321768105</v>
      </c>
      <c r="T472" s="12">
        <v>0.69086298633435095</v>
      </c>
      <c r="U472" s="11">
        <v>0.86589650753448599</v>
      </c>
      <c r="V472" s="11">
        <v>0.99578718325639803</v>
      </c>
      <c r="W472" s="12">
        <v>0.73612774170594997</v>
      </c>
      <c r="X472" s="11">
        <v>0.92414034765931397</v>
      </c>
      <c r="Y472" s="11">
        <v>0.973871405046983</v>
      </c>
      <c r="Z472" s="10">
        <v>0.83119970691823197</v>
      </c>
      <c r="AA472" s="10">
        <v>0.80401538985990095</v>
      </c>
      <c r="AB472" s="12">
        <v>0.73897522544657002</v>
      </c>
      <c r="AC472" s="12">
        <v>0.72679958180751603</v>
      </c>
      <c r="AD472" s="12">
        <v>0.67823007467881302</v>
      </c>
      <c r="AE472" s="11">
        <v>0.87647121429816599</v>
      </c>
      <c r="AF472" s="11">
        <v>0.99149224240906397</v>
      </c>
      <c r="AG472" s="12">
        <v>0.77846677775788198</v>
      </c>
      <c r="AH472" s="11">
        <v>0.92753544991529302</v>
      </c>
      <c r="AI472" s="12">
        <v>0.76593800955562297</v>
      </c>
      <c r="AJ472" s="12">
        <v>0.75052886261241702</v>
      </c>
      <c r="AK472" s="12">
        <v>0.78133048136525796</v>
      </c>
      <c r="AL472" s="11">
        <v>0.96305797485838396</v>
      </c>
      <c r="AM472" s="11">
        <v>0.94092372530352697</v>
      </c>
      <c r="AN472" s="11">
        <v>0.98613557898328996</v>
      </c>
      <c r="AO472" s="11">
        <v>1</v>
      </c>
      <c r="AP472" s="11">
        <v>1</v>
      </c>
      <c r="AQ472" s="11">
        <v>0.97751701402838198</v>
      </c>
      <c r="AR472" s="11">
        <v>0.902782977919101</v>
      </c>
      <c r="AS472" s="11">
        <v>0.99144877915539098</v>
      </c>
      <c r="AT472" s="11">
        <v>1</v>
      </c>
      <c r="AU472" s="11">
        <v>0.93612454443378901</v>
      </c>
      <c r="AV472" s="11">
        <v>0.99106284276483603</v>
      </c>
      <c r="AW472" s="11">
        <v>1</v>
      </c>
      <c r="AX472" s="11">
        <v>0.89772876139270896</v>
      </c>
      <c r="AY472" s="11">
        <v>0.99164203778742199</v>
      </c>
      <c r="AZ472" s="11">
        <v>1</v>
      </c>
      <c r="BA472" s="11">
        <v>0.97624686079749001</v>
      </c>
      <c r="BB472" s="10">
        <v>0.795225709732443</v>
      </c>
      <c r="BC472" s="10">
        <v>0.79951908222106705</v>
      </c>
      <c r="BD472" s="12">
        <v>0.76531274853915598</v>
      </c>
      <c r="BE472" s="10">
        <v>0.79516712856413596</v>
      </c>
      <c r="BF472" s="11">
        <v>0.82415519557677497</v>
      </c>
      <c r="BG472" s="10">
        <v>0.80256954454858997</v>
      </c>
      <c r="BH472" s="12">
        <v>0.77282957585057199</v>
      </c>
      <c r="BI472" s="11">
        <v>0.89204483818699998</v>
      </c>
      <c r="BJ472" s="12">
        <v>0.75479970902008198</v>
      </c>
      <c r="BK472" s="11">
        <v>0.88810315004413898</v>
      </c>
      <c r="BL472" s="10">
        <v>0.79027684174365098</v>
      </c>
      <c r="BM472" s="11">
        <v>0.89550267304446196</v>
      </c>
      <c r="BN472" s="11">
        <v>0.92422211193689097</v>
      </c>
      <c r="BO472" s="12">
        <v>0.70739619509416496</v>
      </c>
      <c r="BP472" s="11">
        <v>0.89399621877661395</v>
      </c>
      <c r="BQ472" s="11">
        <v>0.920505034820853</v>
      </c>
      <c r="BR472" s="12">
        <v>0.68978853238176796</v>
      </c>
      <c r="BS472" s="11">
        <v>0.88249741666102099</v>
      </c>
      <c r="BT472" s="11">
        <v>0.92886563763709595</v>
      </c>
      <c r="BU472" s="12">
        <v>0.72680528157283697</v>
      </c>
      <c r="BV472" s="11">
        <v>0.90447543194610303</v>
      </c>
      <c r="BW472" s="12">
        <v>0.71606540729241097</v>
      </c>
      <c r="BX472" s="12">
        <v>0.70580083826612905</v>
      </c>
      <c r="BY472" s="12">
        <v>0.71527651746865095</v>
      </c>
      <c r="BZ472" s="12">
        <v>0.70783077108560499</v>
      </c>
      <c r="CA472" s="11">
        <v>0.89427770534325302</v>
      </c>
      <c r="CB472" s="12">
        <v>0.77523143134753103</v>
      </c>
      <c r="CC472" s="12">
        <v>0.721294021758769</v>
      </c>
      <c r="CD472" s="11">
        <v>0.84140438121911798</v>
      </c>
      <c r="CE472" s="10">
        <v>0.79993392062504698</v>
      </c>
      <c r="CF472" s="12">
        <v>0.76122079129806697</v>
      </c>
      <c r="CG472" s="10">
        <v>0.80600139340980603</v>
      </c>
      <c r="CH472" s="10">
        <v>0.81247803245986205</v>
      </c>
      <c r="CI472" s="12">
        <v>0.72056833856837199</v>
      </c>
      <c r="CJ472" s="12">
        <v>0.66528065755643295</v>
      </c>
      <c r="CK472" s="10">
        <v>0.79231508912564896</v>
      </c>
      <c r="CL472" s="12">
        <v>0.77944833849637296</v>
      </c>
      <c r="CM472" s="10">
        <v>0.80605114824672497</v>
      </c>
      <c r="CN472" s="10">
        <v>0.81201991550241903</v>
      </c>
      <c r="CO472" s="11">
        <v>0.82187289176742395</v>
      </c>
      <c r="CP472" s="12">
        <v>0.76924961622195498</v>
      </c>
      <c r="CQ472" s="10">
        <v>0.798074728268656</v>
      </c>
      <c r="CR472" s="10">
        <v>0.79748334828096901</v>
      </c>
      <c r="CS472" s="12">
        <v>0.76070790053062698</v>
      </c>
      <c r="CT472" s="10">
        <v>0.81256938188279404</v>
      </c>
      <c r="CU472" s="10">
        <v>0.78712006049764305</v>
      </c>
      <c r="CV472" s="10">
        <v>0.81573580695166004</v>
      </c>
      <c r="CW472" s="11">
        <v>1</v>
      </c>
      <c r="CX472" s="11">
        <v>0.98780257394597504</v>
      </c>
      <c r="CY472" s="11">
        <v>0.87116315359679997</v>
      </c>
      <c r="CZ472" s="12">
        <v>0.68767098949673899</v>
      </c>
      <c r="DA472" s="12">
        <v>0.70876925647676603</v>
      </c>
      <c r="DB472" s="12">
        <v>0.665809377220272</v>
      </c>
      <c r="DC472" s="10">
        <v>0.78637105012806496</v>
      </c>
      <c r="DD472" s="11">
        <v>0.84792486730472205</v>
      </c>
      <c r="DE472" s="11">
        <v>0.94789882850607299</v>
      </c>
      <c r="DF472" s="11">
        <v>1</v>
      </c>
      <c r="DG472" s="11">
        <v>0.99167094137474199</v>
      </c>
      <c r="DH472" s="11">
        <v>0.86589650753448599</v>
      </c>
      <c r="DI472" s="12">
        <v>0.69415329988181895</v>
      </c>
      <c r="DJ472" s="12">
        <v>0.68904271261649996</v>
      </c>
      <c r="DK472" s="12">
        <v>0.59525560110863496</v>
      </c>
      <c r="DL472" s="10">
        <v>0.76377252000084395</v>
      </c>
      <c r="DM472" s="11">
        <v>0.86560817241459898</v>
      </c>
      <c r="DN472" s="11">
        <v>0.92380173645379604</v>
      </c>
      <c r="DO472" s="11">
        <v>1</v>
      </c>
      <c r="DP472" s="11">
        <v>0.98313243572534403</v>
      </c>
      <c r="DQ472" s="11">
        <v>0.87929943754720097</v>
      </c>
      <c r="DR472" s="12">
        <v>0.67817945488217901</v>
      </c>
      <c r="DS472" s="12">
        <v>0.728615728553624</v>
      </c>
      <c r="DT472" s="12">
        <v>0.73667679195300695</v>
      </c>
      <c r="DU472" s="10">
        <v>0.80891908211116004</v>
      </c>
      <c r="DV472" s="10">
        <v>0.83046564154719205</v>
      </c>
      <c r="DW472" s="11">
        <v>0.97136133359620902</v>
      </c>
      <c r="DX472" s="11">
        <v>0.96397014972880901</v>
      </c>
      <c r="DY472" s="11">
        <v>0.84984664612815897</v>
      </c>
      <c r="DZ472" s="12">
        <v>0.70846000042689095</v>
      </c>
      <c r="EA472" s="12">
        <v>0.69053532473700197</v>
      </c>
      <c r="EB472" s="11">
        <v>0.843568934817016</v>
      </c>
      <c r="EC472" s="11">
        <v>0.99382959390351899</v>
      </c>
      <c r="ED472" s="11">
        <v>0.93546249534527703</v>
      </c>
      <c r="EE472" s="11">
        <v>0.845111045263507</v>
      </c>
      <c r="EF472" s="12">
        <v>0.65367280789276705</v>
      </c>
      <c r="EG472" s="12">
        <v>0.69066686538603705</v>
      </c>
      <c r="EH472" s="10">
        <v>0.84142484960446395</v>
      </c>
      <c r="EI472" s="11">
        <v>0.99578718325639803</v>
      </c>
      <c r="EJ472" s="11">
        <v>0</v>
      </c>
      <c r="EK472" s="11">
        <v>0.85416616398881395</v>
      </c>
      <c r="EL472" s="12">
        <v>0.76067629613770305</v>
      </c>
      <c r="EM472" s="12">
        <v>0.68811893585138695</v>
      </c>
      <c r="EN472" s="11">
        <v>0.84661315857126196</v>
      </c>
      <c r="EO472" s="11">
        <v>0.99149224240906397</v>
      </c>
      <c r="EP472" s="11">
        <v>1</v>
      </c>
      <c r="EQ472" s="11">
        <v>0.94497650351011298</v>
      </c>
      <c r="ER472" s="12">
        <v>0.74472966647902406</v>
      </c>
      <c r="ES472" s="12">
        <v>0.69778461657697299</v>
      </c>
      <c r="ET472" s="12">
        <v>0.73332480218127105</v>
      </c>
      <c r="EU472" s="11">
        <v>0.84958711958534405</v>
      </c>
      <c r="EV472" s="11">
        <v>0.94789882850607299</v>
      </c>
      <c r="EW472" s="11">
        <v>1</v>
      </c>
      <c r="EX472" s="11">
        <v>0.91203062522379197</v>
      </c>
      <c r="EY472" s="10">
        <v>0.76392097799390501</v>
      </c>
      <c r="EZ472" s="12">
        <v>0.680152459415582</v>
      </c>
      <c r="FA472" s="12">
        <v>0.68151104891566106</v>
      </c>
      <c r="FB472" s="11">
        <v>0.86071308504730304</v>
      </c>
      <c r="FC472" s="11">
        <v>0.92380173645379604</v>
      </c>
      <c r="FD472" s="11">
        <v>1</v>
      </c>
      <c r="FE472" s="11">
        <v>0.97931609654252805</v>
      </c>
      <c r="FF472" s="12">
        <v>0.72544386648639203</v>
      </c>
      <c r="FG472" s="12">
        <v>0.71534565754329504</v>
      </c>
      <c r="FH472" s="10">
        <v>0.78539514204612204</v>
      </c>
      <c r="FI472" s="10">
        <v>0.83802517162574797</v>
      </c>
      <c r="FJ472" s="11">
        <v>0.97136133359620902</v>
      </c>
    </row>
    <row r="474" spans="1:166" ht="28.5" customHeight="1" x14ac:dyDescent="0.35">
      <c r="A474" s="23" t="s">
        <v>241</v>
      </c>
      <c r="B474" s="23"/>
      <c r="C474" s="23"/>
      <c r="D474" s="23"/>
      <c r="E474" s="23"/>
      <c r="F474" s="23"/>
      <c r="G474" s="23"/>
      <c r="H474" s="23"/>
      <c r="I474" s="23"/>
      <c r="J474" s="23"/>
      <c r="K474" s="23"/>
      <c r="L474" s="23"/>
      <c r="M474" s="23"/>
      <c r="N474" s="23"/>
      <c r="O474" s="23"/>
      <c r="P474" s="23"/>
      <c r="Q474" s="23"/>
      <c r="R474" s="23"/>
      <c r="S474" s="23"/>
      <c r="T474" s="23"/>
      <c r="U474" s="23"/>
      <c r="V474" s="23"/>
      <c r="W474" s="23"/>
      <c r="X474" s="23"/>
      <c r="Y474" s="23"/>
      <c r="Z474" s="23"/>
      <c r="AA474" s="23"/>
      <c r="AB474" s="23"/>
      <c r="AC474" s="23"/>
      <c r="AD474" s="23"/>
      <c r="AE474" s="23"/>
      <c r="AF474" s="23"/>
      <c r="AG474" s="23"/>
      <c r="AH474" s="23"/>
      <c r="AI474" s="23"/>
      <c r="AJ474" s="23"/>
      <c r="AK474" s="23"/>
      <c r="AL474" s="23"/>
      <c r="AM474" s="23"/>
      <c r="AN474" s="23"/>
      <c r="AO474" s="23"/>
      <c r="AP474" s="23"/>
      <c r="AQ474" s="23"/>
      <c r="AR474" s="23"/>
      <c r="AS474" s="23"/>
      <c r="AT474" s="23"/>
      <c r="AU474" s="23"/>
      <c r="AV474" s="23"/>
      <c r="AW474" s="23"/>
      <c r="AX474" s="23"/>
      <c r="AY474" s="23"/>
      <c r="AZ474" s="23"/>
      <c r="BA474" s="23"/>
      <c r="BB474" s="23"/>
      <c r="BC474" s="23"/>
      <c r="BD474" s="23"/>
      <c r="BE474" s="23"/>
      <c r="BF474" s="23"/>
      <c r="BG474" s="23"/>
      <c r="BH474" s="23"/>
      <c r="BI474" s="23"/>
      <c r="BJ474" s="23"/>
      <c r="BK474" s="23"/>
      <c r="BL474" s="23"/>
      <c r="BM474" s="23"/>
      <c r="BN474" s="23"/>
      <c r="BO474" s="23"/>
      <c r="BP474" s="23"/>
      <c r="BQ474" s="23"/>
      <c r="BR474" s="23"/>
      <c r="BS474" s="23"/>
      <c r="BT474" s="23"/>
      <c r="BU474" s="23"/>
      <c r="BV474" s="23"/>
      <c r="BW474" s="23"/>
      <c r="BX474" s="23"/>
      <c r="BY474" s="23"/>
      <c r="BZ474" s="23"/>
      <c r="CA474" s="23"/>
      <c r="CB474" s="23"/>
      <c r="CC474" s="23"/>
      <c r="CD474" s="23"/>
      <c r="CE474" s="23"/>
      <c r="CF474" s="23"/>
      <c r="CG474" s="23"/>
      <c r="CH474" s="23"/>
      <c r="CI474" s="23"/>
      <c r="CJ474" s="23"/>
      <c r="CK474" s="23"/>
      <c r="CL474" s="23"/>
      <c r="CM474" s="23"/>
      <c r="CN474" s="23"/>
      <c r="CO474" s="23"/>
      <c r="CP474" s="23"/>
      <c r="CQ474" s="23"/>
      <c r="CR474" s="23"/>
      <c r="CS474" s="23"/>
      <c r="CT474" s="23"/>
      <c r="CU474" s="23"/>
      <c r="CV474" s="23"/>
      <c r="CW474" s="23"/>
      <c r="CX474" s="23"/>
      <c r="CY474" s="23"/>
      <c r="CZ474" s="23"/>
      <c r="DA474" s="23"/>
      <c r="DB474" s="23"/>
      <c r="DC474" s="23"/>
      <c r="DD474" s="23"/>
      <c r="DE474" s="23"/>
      <c r="DF474" s="23"/>
      <c r="DG474" s="23"/>
      <c r="DH474" s="23"/>
      <c r="DI474" s="23"/>
      <c r="DJ474" s="23"/>
      <c r="DK474" s="23"/>
      <c r="DL474" s="23"/>
      <c r="DM474" s="23"/>
      <c r="DN474" s="23"/>
      <c r="DO474" s="23"/>
      <c r="DP474" s="23"/>
      <c r="DQ474" s="23"/>
      <c r="DR474" s="23"/>
      <c r="DS474" s="23"/>
      <c r="DT474" s="23"/>
      <c r="DU474" s="23"/>
      <c r="DV474" s="23"/>
      <c r="DW474" s="23"/>
      <c r="DX474" s="23"/>
      <c r="DY474" s="23"/>
      <c r="DZ474" s="23"/>
      <c r="EA474" s="23"/>
      <c r="EB474" s="23"/>
      <c r="EC474" s="23"/>
      <c r="ED474" s="23"/>
      <c r="EE474" s="23"/>
      <c r="EF474" s="23"/>
      <c r="EG474" s="23"/>
      <c r="EH474" s="23"/>
      <c r="EI474" s="23"/>
      <c r="EJ474" s="23"/>
      <c r="EK474" s="23"/>
      <c r="EL474" s="23"/>
      <c r="EM474" s="23"/>
      <c r="EN474" s="23"/>
      <c r="EO474" s="23"/>
      <c r="EP474" s="23"/>
      <c r="EQ474" s="23"/>
      <c r="ER474" s="23"/>
      <c r="ES474" s="23"/>
      <c r="ET474" s="23"/>
      <c r="EU474" s="23"/>
      <c r="EV474" s="23"/>
      <c r="EW474" s="23"/>
      <c r="EX474" s="23"/>
      <c r="EY474" s="23"/>
      <c r="EZ474" s="23"/>
      <c r="FA474" s="23"/>
      <c r="FB474" s="23"/>
      <c r="FC474" s="23"/>
      <c r="FD474" s="23"/>
      <c r="FE474" s="23"/>
      <c r="FF474" s="23"/>
      <c r="FG474" s="23"/>
      <c r="FH474" s="23"/>
      <c r="FI474" s="23"/>
      <c r="FJ474" s="23"/>
    </row>
    <row r="475" spans="1:166" ht="42" x14ac:dyDescent="0.35">
      <c r="A475" s="24" t="s">
        <v>203</v>
      </c>
      <c r="B475" s="16" t="s">
        <v>264</v>
      </c>
      <c r="C475" s="22" t="s">
        <v>12</v>
      </c>
      <c r="D475" s="22"/>
      <c r="E475" s="22" t="s">
        <v>13</v>
      </c>
      <c r="F475" s="22"/>
      <c r="G475" s="22"/>
      <c r="H475" s="22"/>
      <c r="I475" s="22"/>
      <c r="J475" s="22"/>
      <c r="K475" s="22"/>
      <c r="L475" s="22"/>
      <c r="M475" s="22"/>
      <c r="N475" s="22"/>
      <c r="O475" s="22" t="s">
        <v>204</v>
      </c>
      <c r="P475" s="22"/>
      <c r="Q475" s="22"/>
      <c r="R475" s="22"/>
      <c r="S475" s="22"/>
      <c r="T475" s="22"/>
      <c r="U475" s="22"/>
      <c r="V475" s="22"/>
      <c r="W475" s="22"/>
      <c r="X475" s="22"/>
      <c r="Y475" s="22" t="s">
        <v>205</v>
      </c>
      <c r="Z475" s="22"/>
      <c r="AA475" s="22"/>
      <c r="AB475" s="22"/>
      <c r="AC475" s="22"/>
      <c r="AD475" s="22"/>
      <c r="AE475" s="22"/>
      <c r="AF475" s="22"/>
      <c r="AG475" s="22"/>
      <c r="AH475" s="22"/>
      <c r="AI475" s="22" t="s">
        <v>268</v>
      </c>
      <c r="AJ475" s="22"/>
      <c r="AK475" s="22"/>
      <c r="AL475" s="22" t="s">
        <v>14</v>
      </c>
      <c r="AM475" s="22"/>
      <c r="AN475" s="22"/>
      <c r="AO475" s="22" t="s">
        <v>218</v>
      </c>
      <c r="AP475" s="22"/>
      <c r="AQ475" s="22"/>
      <c r="AR475" s="22"/>
      <c r="AS475" s="22"/>
      <c r="AT475" s="22"/>
      <c r="AU475" s="22"/>
      <c r="AV475" s="22" t="s">
        <v>219</v>
      </c>
      <c r="AW475" s="22"/>
      <c r="AX475" s="22"/>
      <c r="AY475" s="22" t="s">
        <v>220</v>
      </c>
      <c r="AZ475" s="22"/>
      <c r="BA475" s="22"/>
      <c r="BB475" s="22" t="s">
        <v>206</v>
      </c>
      <c r="BC475" s="22"/>
      <c r="BD475" s="22" t="s">
        <v>207</v>
      </c>
      <c r="BE475" s="22"/>
      <c r="BF475" s="22" t="s">
        <v>208</v>
      </c>
      <c r="BG475" s="22"/>
      <c r="BH475" s="22" t="s">
        <v>15</v>
      </c>
      <c r="BI475" s="22"/>
      <c r="BJ475" s="22" t="s">
        <v>16</v>
      </c>
      <c r="BK475" s="22"/>
      <c r="BL475" s="22" t="s">
        <v>17</v>
      </c>
      <c r="BM475" s="22"/>
      <c r="BN475" s="22" t="s">
        <v>18</v>
      </c>
      <c r="BO475" s="22"/>
      <c r="BP475" s="22"/>
      <c r="BQ475" s="22" t="s">
        <v>221</v>
      </c>
      <c r="BR475" s="22"/>
      <c r="BS475" s="22"/>
      <c r="BT475" s="22" t="s">
        <v>222</v>
      </c>
      <c r="BU475" s="22"/>
      <c r="BV475" s="22"/>
      <c r="BW475" s="22" t="s">
        <v>19</v>
      </c>
      <c r="BX475" s="22"/>
      <c r="BY475" s="22" t="s">
        <v>20</v>
      </c>
      <c r="BZ475" s="22"/>
      <c r="CA475" s="22" t="s">
        <v>21</v>
      </c>
      <c r="CB475" s="22"/>
      <c r="CC475" s="22"/>
      <c r="CD475" s="22" t="s">
        <v>22</v>
      </c>
      <c r="CE475" s="22"/>
      <c r="CF475" s="22"/>
      <c r="CG475" s="22" t="s">
        <v>23</v>
      </c>
      <c r="CH475" s="22"/>
      <c r="CI475" s="22"/>
      <c r="CJ475" s="22"/>
      <c r="CK475" s="22" t="s">
        <v>25</v>
      </c>
      <c r="CL475" s="22"/>
      <c r="CM475" s="22"/>
      <c r="CN475" s="22"/>
      <c r="CO475" s="22" t="s">
        <v>26</v>
      </c>
      <c r="CP475" s="22"/>
      <c r="CQ475" s="22"/>
      <c r="CR475" s="22" t="s">
        <v>27</v>
      </c>
      <c r="CS475" s="22"/>
      <c r="CT475" s="22" t="s">
        <v>28</v>
      </c>
      <c r="CU475" s="22"/>
      <c r="CV475" s="16" t="s">
        <v>29</v>
      </c>
      <c r="CW475" s="22" t="s">
        <v>30</v>
      </c>
      <c r="CX475" s="22"/>
      <c r="CY475" s="22"/>
      <c r="CZ475" s="22"/>
      <c r="DA475" s="22"/>
      <c r="DB475" s="22"/>
      <c r="DC475" s="22"/>
      <c r="DD475" s="22"/>
      <c r="DE475" s="22"/>
      <c r="DF475" s="22" t="s">
        <v>31</v>
      </c>
      <c r="DG475" s="22"/>
      <c r="DH475" s="22"/>
      <c r="DI475" s="22"/>
      <c r="DJ475" s="22"/>
      <c r="DK475" s="22"/>
      <c r="DL475" s="22"/>
      <c r="DM475" s="22"/>
      <c r="DN475" s="22"/>
      <c r="DO475" s="22" t="s">
        <v>32</v>
      </c>
      <c r="DP475" s="22"/>
      <c r="DQ475" s="22"/>
      <c r="DR475" s="22"/>
      <c r="DS475" s="22"/>
      <c r="DT475" s="22"/>
      <c r="DU475" s="22"/>
      <c r="DV475" s="22"/>
      <c r="DW475" s="22"/>
      <c r="DX475" s="22" t="s">
        <v>33</v>
      </c>
      <c r="DY475" s="22"/>
      <c r="DZ475" s="22"/>
      <c r="EA475" s="22"/>
      <c r="EB475" s="22"/>
      <c r="EC475" s="22"/>
      <c r="ED475" s="22" t="s">
        <v>34</v>
      </c>
      <c r="EE475" s="22"/>
      <c r="EF475" s="22"/>
      <c r="EG475" s="22"/>
      <c r="EH475" s="22"/>
      <c r="EI475" s="22"/>
      <c r="EJ475" s="22" t="s">
        <v>35</v>
      </c>
      <c r="EK475" s="22"/>
      <c r="EL475" s="22"/>
      <c r="EM475" s="22"/>
      <c r="EN475" s="22"/>
      <c r="EO475" s="22"/>
      <c r="EP475" s="22" t="s">
        <v>36</v>
      </c>
      <c r="EQ475" s="22"/>
      <c r="ER475" s="22"/>
      <c r="ES475" s="22"/>
      <c r="ET475" s="22"/>
      <c r="EU475" s="22"/>
      <c r="EV475" s="22"/>
      <c r="EW475" s="22" t="s">
        <v>37</v>
      </c>
      <c r="EX475" s="22"/>
      <c r="EY475" s="22"/>
      <c r="EZ475" s="22"/>
      <c r="FA475" s="22"/>
      <c r="FB475" s="22"/>
      <c r="FC475" s="22"/>
      <c r="FD475" s="22" t="s">
        <v>38</v>
      </c>
      <c r="FE475" s="22"/>
      <c r="FF475" s="22"/>
      <c r="FG475" s="22"/>
      <c r="FH475" s="22"/>
      <c r="FI475" s="22"/>
      <c r="FJ475" s="22"/>
    </row>
    <row r="476" spans="1:166" ht="31.5" x14ac:dyDescent="0.35">
      <c r="A476" s="24"/>
      <c r="B476" s="16" t="s">
        <v>1</v>
      </c>
      <c r="C476" s="16" t="s">
        <v>39</v>
      </c>
      <c r="D476" s="16" t="s">
        <v>40</v>
      </c>
      <c r="E476" s="16" t="s">
        <v>41</v>
      </c>
      <c r="F476" s="16" t="s">
        <v>42</v>
      </c>
      <c r="G476" s="16" t="s">
        <v>43</v>
      </c>
      <c r="H476" s="16" t="s">
        <v>44</v>
      </c>
      <c r="I476" s="16" t="s">
        <v>45</v>
      </c>
      <c r="J476" s="16" t="s">
        <v>46</v>
      </c>
      <c r="K476" s="16" t="s">
        <v>47</v>
      </c>
      <c r="L476" s="16" t="s">
        <v>48</v>
      </c>
      <c r="M476" s="16" t="s">
        <v>49</v>
      </c>
      <c r="N476" s="16" t="s">
        <v>209</v>
      </c>
      <c r="O476" s="16" t="s">
        <v>41</v>
      </c>
      <c r="P476" s="16" t="s">
        <v>42</v>
      </c>
      <c r="Q476" s="16" t="s">
        <v>43</v>
      </c>
      <c r="R476" s="16" t="s">
        <v>44</v>
      </c>
      <c r="S476" s="16" t="s">
        <v>45</v>
      </c>
      <c r="T476" s="16" t="s">
        <v>46</v>
      </c>
      <c r="U476" s="16" t="s">
        <v>47</v>
      </c>
      <c r="V476" s="16" t="s">
        <v>48</v>
      </c>
      <c r="W476" s="16" t="s">
        <v>49</v>
      </c>
      <c r="X476" s="16" t="s">
        <v>209</v>
      </c>
      <c r="Y476" s="16" t="s">
        <v>41</v>
      </c>
      <c r="Z476" s="16" t="s">
        <v>42</v>
      </c>
      <c r="AA476" s="16" t="s">
        <v>43</v>
      </c>
      <c r="AB476" s="16" t="s">
        <v>44</v>
      </c>
      <c r="AC476" s="16" t="s">
        <v>45</v>
      </c>
      <c r="AD476" s="16" t="s">
        <v>46</v>
      </c>
      <c r="AE476" s="16" t="s">
        <v>47</v>
      </c>
      <c r="AF476" s="16" t="s">
        <v>48</v>
      </c>
      <c r="AG476" s="16" t="s">
        <v>49</v>
      </c>
      <c r="AH476" s="16" t="s">
        <v>209</v>
      </c>
      <c r="AI476" s="16" t="s">
        <v>269</v>
      </c>
      <c r="AJ476" s="16" t="s">
        <v>270</v>
      </c>
      <c r="AK476" s="16" t="s">
        <v>271</v>
      </c>
      <c r="AL476" s="16" t="s">
        <v>50</v>
      </c>
      <c r="AM476" s="16" t="s">
        <v>210</v>
      </c>
      <c r="AN476" s="16" t="s">
        <v>211</v>
      </c>
      <c r="AO476" s="16" t="s">
        <v>223</v>
      </c>
      <c r="AP476" s="16" t="s">
        <v>224</v>
      </c>
      <c r="AQ476" s="16" t="s">
        <v>225</v>
      </c>
      <c r="AR476" s="16" t="s">
        <v>226</v>
      </c>
      <c r="AS476" s="16" t="s">
        <v>52</v>
      </c>
      <c r="AT476" s="16" t="s">
        <v>227</v>
      </c>
      <c r="AU476" s="16" t="s">
        <v>228</v>
      </c>
      <c r="AV476" s="16" t="s">
        <v>52</v>
      </c>
      <c r="AW476" s="16" t="s">
        <v>227</v>
      </c>
      <c r="AX476" s="16" t="s">
        <v>228</v>
      </c>
      <c r="AY476" s="16" t="s">
        <v>52</v>
      </c>
      <c r="AZ476" s="16" t="s">
        <v>227</v>
      </c>
      <c r="BA476" s="16" t="s">
        <v>228</v>
      </c>
      <c r="BB476" s="16" t="s">
        <v>212</v>
      </c>
      <c r="BC476" s="16" t="s">
        <v>213</v>
      </c>
      <c r="BD476" s="16" t="s">
        <v>212</v>
      </c>
      <c r="BE476" s="16" t="s">
        <v>213</v>
      </c>
      <c r="BF476" s="16" t="s">
        <v>212</v>
      </c>
      <c r="BG476" s="16" t="s">
        <v>213</v>
      </c>
      <c r="BH476" s="16" t="s">
        <v>53</v>
      </c>
      <c r="BI476" s="16" t="s">
        <v>54</v>
      </c>
      <c r="BJ476" s="16" t="s">
        <v>53</v>
      </c>
      <c r="BK476" s="16" t="s">
        <v>54</v>
      </c>
      <c r="BL476" s="16" t="s">
        <v>53</v>
      </c>
      <c r="BM476" s="16" t="s">
        <v>54</v>
      </c>
      <c r="BN476" s="16" t="s">
        <v>277</v>
      </c>
      <c r="BO476" s="16" t="s">
        <v>278</v>
      </c>
      <c r="BP476" s="16" t="s">
        <v>55</v>
      </c>
      <c r="BQ476" s="16" t="s">
        <v>277</v>
      </c>
      <c r="BR476" s="16" t="s">
        <v>278</v>
      </c>
      <c r="BS476" s="16" t="s">
        <v>55</v>
      </c>
      <c r="BT476" s="16" t="s">
        <v>277</v>
      </c>
      <c r="BU476" s="16" t="s">
        <v>278</v>
      </c>
      <c r="BV476" s="16" t="s">
        <v>55</v>
      </c>
      <c r="BW476" s="16" t="s">
        <v>56</v>
      </c>
      <c r="BX476" s="16" t="s">
        <v>57</v>
      </c>
      <c r="BY476" s="16" t="s">
        <v>58</v>
      </c>
      <c r="BZ476" s="16" t="s">
        <v>59</v>
      </c>
      <c r="CA476" s="16" t="s">
        <v>52</v>
      </c>
      <c r="CB476" s="16" t="s">
        <v>51</v>
      </c>
      <c r="CC476" s="16" t="s">
        <v>60</v>
      </c>
      <c r="CD476" s="16" t="s">
        <v>61</v>
      </c>
      <c r="CE476" s="16" t="s">
        <v>62</v>
      </c>
      <c r="CF476" s="16" t="s">
        <v>63</v>
      </c>
      <c r="CG476" s="16" t="s">
        <v>64</v>
      </c>
      <c r="CH476" s="16" t="s">
        <v>65</v>
      </c>
      <c r="CI476" s="16" t="s">
        <v>66</v>
      </c>
      <c r="CJ476" s="16" t="s">
        <v>67</v>
      </c>
      <c r="CK476" s="16" t="s">
        <v>71</v>
      </c>
      <c r="CL476" s="16" t="s">
        <v>72</v>
      </c>
      <c r="CM476" s="16" t="s">
        <v>73</v>
      </c>
      <c r="CN476" s="16" t="s">
        <v>74</v>
      </c>
      <c r="CO476" s="16" t="s">
        <v>75</v>
      </c>
      <c r="CP476" s="16" t="s">
        <v>76</v>
      </c>
      <c r="CQ476" s="16" t="s">
        <v>77</v>
      </c>
      <c r="CR476" s="16" t="s">
        <v>78</v>
      </c>
      <c r="CS476" s="16" t="s">
        <v>229</v>
      </c>
      <c r="CT476" s="16" t="s">
        <v>79</v>
      </c>
      <c r="CU476" s="16" t="s">
        <v>80</v>
      </c>
      <c r="CV476" s="16" t="s">
        <v>79</v>
      </c>
      <c r="CW476" s="16" t="s">
        <v>83</v>
      </c>
      <c r="CX476" s="16" t="s">
        <v>84</v>
      </c>
      <c r="CY476" s="16" t="s">
        <v>85</v>
      </c>
      <c r="CZ476" s="16" t="s">
        <v>86</v>
      </c>
      <c r="DA476" s="16" t="s">
        <v>87</v>
      </c>
      <c r="DB476" s="16" t="s">
        <v>88</v>
      </c>
      <c r="DC476" s="16" t="s">
        <v>89</v>
      </c>
      <c r="DD476" s="16" t="s">
        <v>90</v>
      </c>
      <c r="DE476" s="16" t="s">
        <v>91</v>
      </c>
      <c r="DF476" s="16" t="s">
        <v>83</v>
      </c>
      <c r="DG476" s="16" t="s">
        <v>84</v>
      </c>
      <c r="DH476" s="16" t="s">
        <v>85</v>
      </c>
      <c r="DI476" s="16" t="s">
        <v>86</v>
      </c>
      <c r="DJ476" s="16" t="s">
        <v>87</v>
      </c>
      <c r="DK476" s="16" t="s">
        <v>88</v>
      </c>
      <c r="DL476" s="16" t="s">
        <v>89</v>
      </c>
      <c r="DM476" s="16" t="s">
        <v>90</v>
      </c>
      <c r="DN476" s="16" t="s">
        <v>91</v>
      </c>
      <c r="DO476" s="16" t="s">
        <v>83</v>
      </c>
      <c r="DP476" s="16" t="s">
        <v>84</v>
      </c>
      <c r="DQ476" s="16" t="s">
        <v>85</v>
      </c>
      <c r="DR476" s="16" t="s">
        <v>86</v>
      </c>
      <c r="DS476" s="16" t="s">
        <v>87</v>
      </c>
      <c r="DT476" s="16" t="s">
        <v>88</v>
      </c>
      <c r="DU476" s="16" t="s">
        <v>89</v>
      </c>
      <c r="DV476" s="16" t="s">
        <v>90</v>
      </c>
      <c r="DW476" s="16" t="s">
        <v>91</v>
      </c>
      <c r="DX476" s="16" t="s">
        <v>92</v>
      </c>
      <c r="DY476" s="16" t="s">
        <v>93</v>
      </c>
      <c r="DZ476" s="16" t="s">
        <v>214</v>
      </c>
      <c r="EA476" s="16" t="s">
        <v>215</v>
      </c>
      <c r="EB476" s="16" t="s">
        <v>216</v>
      </c>
      <c r="EC476" s="16" t="s">
        <v>94</v>
      </c>
      <c r="ED476" s="16" t="s">
        <v>92</v>
      </c>
      <c r="EE476" s="16" t="s">
        <v>93</v>
      </c>
      <c r="EF476" s="16" t="s">
        <v>214</v>
      </c>
      <c r="EG476" s="16" t="s">
        <v>215</v>
      </c>
      <c r="EH476" s="16" t="s">
        <v>216</v>
      </c>
      <c r="EI476" s="16" t="s">
        <v>94</v>
      </c>
      <c r="EJ476" s="16" t="s">
        <v>92</v>
      </c>
      <c r="EK476" s="16" t="s">
        <v>93</v>
      </c>
      <c r="EL476" s="16" t="s">
        <v>214</v>
      </c>
      <c r="EM476" s="16" t="s">
        <v>215</v>
      </c>
      <c r="EN476" s="16" t="s">
        <v>216</v>
      </c>
      <c r="EO476" s="16" t="s">
        <v>94</v>
      </c>
      <c r="EP476" s="16" t="s">
        <v>95</v>
      </c>
      <c r="EQ476" s="16" t="s">
        <v>96</v>
      </c>
      <c r="ER476" s="16" t="s">
        <v>97</v>
      </c>
      <c r="ES476" s="16" t="s">
        <v>98</v>
      </c>
      <c r="ET476" s="16" t="s">
        <v>272</v>
      </c>
      <c r="EU476" s="16" t="s">
        <v>99</v>
      </c>
      <c r="EV476" s="16" t="s">
        <v>100</v>
      </c>
      <c r="EW476" s="16" t="s">
        <v>95</v>
      </c>
      <c r="EX476" s="16" t="s">
        <v>96</v>
      </c>
      <c r="EY476" s="16" t="s">
        <v>97</v>
      </c>
      <c r="EZ476" s="16" t="s">
        <v>98</v>
      </c>
      <c r="FA476" s="16" t="s">
        <v>272</v>
      </c>
      <c r="FB476" s="16" t="s">
        <v>99</v>
      </c>
      <c r="FC476" s="16" t="s">
        <v>100</v>
      </c>
      <c r="FD476" s="16" t="s">
        <v>95</v>
      </c>
      <c r="FE476" s="16" t="s">
        <v>96</v>
      </c>
      <c r="FF476" s="16" t="s">
        <v>97</v>
      </c>
      <c r="FG476" s="16" t="s">
        <v>98</v>
      </c>
      <c r="FH476" s="16" t="s">
        <v>272</v>
      </c>
      <c r="FI476" s="16" t="s">
        <v>99</v>
      </c>
      <c r="FJ476" s="16" t="s">
        <v>100</v>
      </c>
    </row>
    <row r="477" spans="1:166" x14ac:dyDescent="0.35">
      <c r="A477" s="15" t="s">
        <v>2</v>
      </c>
      <c r="B477" s="14">
        <v>3698</v>
      </c>
      <c r="C477" s="14">
        <v>1870</v>
      </c>
      <c r="D477" s="14">
        <v>1806</v>
      </c>
      <c r="E477" s="14">
        <v>329</v>
      </c>
      <c r="F477" s="14">
        <v>389</v>
      </c>
      <c r="G477" s="14">
        <v>490</v>
      </c>
      <c r="H477" s="14">
        <v>511</v>
      </c>
      <c r="I477" s="14">
        <v>545</v>
      </c>
      <c r="J477" s="14">
        <v>551</v>
      </c>
      <c r="K477" s="14">
        <v>490</v>
      </c>
      <c r="L477" s="14">
        <v>394</v>
      </c>
      <c r="M477" s="14">
        <v>2814</v>
      </c>
      <c r="N477" s="14">
        <v>884</v>
      </c>
      <c r="O477" s="14">
        <v>161</v>
      </c>
      <c r="P477" s="14">
        <v>186</v>
      </c>
      <c r="Q477" s="14">
        <v>248</v>
      </c>
      <c r="R477" s="14">
        <v>255</v>
      </c>
      <c r="S477" s="14">
        <v>281</v>
      </c>
      <c r="T477" s="14">
        <v>286</v>
      </c>
      <c r="U477" s="14">
        <v>249</v>
      </c>
      <c r="V477" s="14">
        <v>203</v>
      </c>
      <c r="W477" s="14">
        <v>1418</v>
      </c>
      <c r="X477" s="14">
        <v>452</v>
      </c>
      <c r="Y477" s="14">
        <v>168</v>
      </c>
      <c r="Z477" s="14">
        <v>201</v>
      </c>
      <c r="AA477" s="14">
        <v>242</v>
      </c>
      <c r="AB477" s="14">
        <v>255</v>
      </c>
      <c r="AC477" s="14">
        <v>263</v>
      </c>
      <c r="AD477" s="14">
        <v>260</v>
      </c>
      <c r="AE477" s="14">
        <v>232</v>
      </c>
      <c r="AF477" s="14">
        <v>185</v>
      </c>
      <c r="AG477" s="14">
        <v>1389</v>
      </c>
      <c r="AH477" s="14">
        <v>418</v>
      </c>
      <c r="AI477" s="14">
        <v>3105</v>
      </c>
      <c r="AJ477" s="14">
        <v>1565</v>
      </c>
      <c r="AK477" s="14">
        <v>1528</v>
      </c>
      <c r="AL477" s="14">
        <v>593</v>
      </c>
      <c r="AM477" s="14">
        <v>305</v>
      </c>
      <c r="AN477" s="14">
        <v>279</v>
      </c>
      <c r="AO477" s="14">
        <v>114</v>
      </c>
      <c r="AP477" s="14">
        <v>135</v>
      </c>
      <c r="AQ477" s="14">
        <v>153</v>
      </c>
      <c r="AR477" s="14">
        <v>190</v>
      </c>
      <c r="AS477" s="14">
        <v>402</v>
      </c>
      <c r="AT477" s="14">
        <v>249</v>
      </c>
      <c r="AU477" s="14">
        <v>343</v>
      </c>
      <c r="AV477" s="14">
        <v>208</v>
      </c>
      <c r="AW477" s="14">
        <v>129</v>
      </c>
      <c r="AX477" s="14">
        <v>176</v>
      </c>
      <c r="AY477" s="14">
        <v>189</v>
      </c>
      <c r="AZ477" s="14">
        <v>116</v>
      </c>
      <c r="BA477" s="14">
        <v>163</v>
      </c>
      <c r="BB477" s="14">
        <v>1719</v>
      </c>
      <c r="BC477" s="14">
        <v>1979</v>
      </c>
      <c r="BD477" s="14">
        <v>850</v>
      </c>
      <c r="BE477" s="14">
        <v>1020</v>
      </c>
      <c r="BF477" s="14">
        <v>867</v>
      </c>
      <c r="BG477" s="14">
        <v>940</v>
      </c>
      <c r="BH477" s="14">
        <v>2932</v>
      </c>
      <c r="BI477" s="14">
        <v>766</v>
      </c>
      <c r="BJ477" s="14">
        <v>1494</v>
      </c>
      <c r="BK477" s="14">
        <v>376</v>
      </c>
      <c r="BL477" s="14">
        <v>1418</v>
      </c>
      <c r="BM477" s="14">
        <v>389</v>
      </c>
      <c r="BN477" s="14">
        <v>842</v>
      </c>
      <c r="BO477" s="14">
        <v>1886</v>
      </c>
      <c r="BP477" s="14">
        <v>734</v>
      </c>
      <c r="BQ477" s="14">
        <v>403</v>
      </c>
      <c r="BR477" s="14">
        <v>991</v>
      </c>
      <c r="BS477" s="14">
        <v>355</v>
      </c>
      <c r="BT477" s="14">
        <v>425</v>
      </c>
      <c r="BU477" s="14">
        <v>892</v>
      </c>
      <c r="BV477" s="14">
        <v>377</v>
      </c>
      <c r="BW477" s="14">
        <v>734</v>
      </c>
      <c r="BX477" s="14">
        <v>1070</v>
      </c>
      <c r="BY477" s="14">
        <v>723</v>
      </c>
      <c r="BZ477" s="14">
        <v>1108</v>
      </c>
      <c r="CA477" s="14">
        <v>548</v>
      </c>
      <c r="CB477" s="14">
        <v>1380</v>
      </c>
      <c r="CC477" s="14">
        <v>1353</v>
      </c>
      <c r="CD477" s="14">
        <v>816</v>
      </c>
      <c r="CE477" s="14">
        <v>956</v>
      </c>
      <c r="CF477" s="14">
        <v>1587</v>
      </c>
      <c r="CG477" s="14">
        <v>547</v>
      </c>
      <c r="CH477" s="14">
        <v>1280</v>
      </c>
      <c r="CI477" s="14">
        <v>1412</v>
      </c>
      <c r="CJ477" s="14">
        <v>725</v>
      </c>
      <c r="CK477" s="14">
        <v>2720</v>
      </c>
      <c r="CL477" s="14">
        <v>1405</v>
      </c>
      <c r="CM477" s="14">
        <v>1316</v>
      </c>
      <c r="CN477" s="14">
        <v>977</v>
      </c>
      <c r="CO477" s="14">
        <v>1761</v>
      </c>
      <c r="CP477" s="14">
        <v>1524</v>
      </c>
      <c r="CQ477" s="14">
        <v>413</v>
      </c>
      <c r="CR477" s="14">
        <v>1151</v>
      </c>
      <c r="CS477" s="14">
        <v>2131</v>
      </c>
      <c r="CT477" s="14">
        <v>1493</v>
      </c>
      <c r="CU477" s="14">
        <v>2203</v>
      </c>
      <c r="CV477" s="14">
        <v>357</v>
      </c>
      <c r="CW477" s="14">
        <v>195</v>
      </c>
      <c r="CX477" s="14">
        <v>199</v>
      </c>
      <c r="CY477" s="14">
        <v>484</v>
      </c>
      <c r="CZ477" s="14">
        <v>553</v>
      </c>
      <c r="DA477" s="14">
        <v>547</v>
      </c>
      <c r="DB477" s="14">
        <v>510</v>
      </c>
      <c r="DC477" s="14">
        <v>496</v>
      </c>
      <c r="DD477" s="14">
        <v>384</v>
      </c>
      <c r="DE477" s="14">
        <v>331</v>
      </c>
      <c r="DF477" s="14">
        <v>100</v>
      </c>
      <c r="DG477" s="14">
        <v>103</v>
      </c>
      <c r="DH477" s="14">
        <v>249</v>
      </c>
      <c r="DI477" s="14">
        <v>285</v>
      </c>
      <c r="DJ477" s="14">
        <v>281</v>
      </c>
      <c r="DK477" s="14">
        <v>257</v>
      </c>
      <c r="DL477" s="14">
        <v>247</v>
      </c>
      <c r="DM477" s="14">
        <v>184</v>
      </c>
      <c r="DN477" s="14">
        <v>163</v>
      </c>
      <c r="DO477" s="14">
        <v>92</v>
      </c>
      <c r="DP477" s="14">
        <v>94</v>
      </c>
      <c r="DQ477" s="14">
        <v>226</v>
      </c>
      <c r="DR477" s="14">
        <v>264</v>
      </c>
      <c r="DS477" s="14">
        <v>264</v>
      </c>
      <c r="DT477" s="14">
        <v>253</v>
      </c>
      <c r="DU477" s="14">
        <v>248</v>
      </c>
      <c r="DV477" s="14">
        <v>198</v>
      </c>
      <c r="DW477" s="14">
        <v>168</v>
      </c>
      <c r="DX477" s="14">
        <v>169</v>
      </c>
      <c r="DY477" s="14">
        <v>781</v>
      </c>
      <c r="DZ477" s="14">
        <v>814</v>
      </c>
      <c r="EA477" s="14">
        <v>946</v>
      </c>
      <c r="EB477" s="14">
        <v>594</v>
      </c>
      <c r="EC477" s="14">
        <v>394</v>
      </c>
      <c r="ED477" s="14">
        <v>79</v>
      </c>
      <c r="EE477" s="14">
        <v>393</v>
      </c>
      <c r="EF477" s="14">
        <v>398</v>
      </c>
      <c r="EG477" s="14">
        <v>512</v>
      </c>
      <c r="EH477" s="14">
        <v>285</v>
      </c>
      <c r="EI477" s="14">
        <v>203</v>
      </c>
      <c r="EJ477" s="14">
        <v>90</v>
      </c>
      <c r="EK477" s="14">
        <v>387</v>
      </c>
      <c r="EL477" s="14">
        <v>415</v>
      </c>
      <c r="EM477" s="14">
        <v>428</v>
      </c>
      <c r="EN477" s="14">
        <v>301</v>
      </c>
      <c r="EO477" s="14">
        <v>185</v>
      </c>
      <c r="EP477" s="14">
        <v>195</v>
      </c>
      <c r="EQ477" s="14">
        <v>398</v>
      </c>
      <c r="ER477" s="14">
        <v>750</v>
      </c>
      <c r="ES477" s="14">
        <v>812</v>
      </c>
      <c r="ET477" s="14">
        <v>778</v>
      </c>
      <c r="EU477" s="14">
        <v>435</v>
      </c>
      <c r="EV477" s="14">
        <v>331</v>
      </c>
      <c r="EW477" s="14">
        <v>100</v>
      </c>
      <c r="EX477" s="14">
        <v>205</v>
      </c>
      <c r="EY477" s="14">
        <v>375</v>
      </c>
      <c r="EZ477" s="14">
        <v>423</v>
      </c>
      <c r="FA477" s="14">
        <v>391</v>
      </c>
      <c r="FB477" s="14">
        <v>213</v>
      </c>
      <c r="FC477" s="14">
        <v>163</v>
      </c>
      <c r="FD477" s="14">
        <v>92</v>
      </c>
      <c r="FE477" s="14">
        <v>187</v>
      </c>
      <c r="FF477" s="14">
        <v>366</v>
      </c>
      <c r="FG477" s="14">
        <v>387</v>
      </c>
      <c r="FH477" s="14">
        <v>386</v>
      </c>
      <c r="FI477" s="14">
        <v>221</v>
      </c>
      <c r="FJ477" s="14">
        <v>168</v>
      </c>
    </row>
    <row r="478" spans="1:166" x14ac:dyDescent="0.35">
      <c r="A478" s="13" t="s">
        <v>367</v>
      </c>
      <c r="B478" s="10">
        <v>0.176110383388874</v>
      </c>
      <c r="C478" s="12">
        <v>6.2304345048191601E-2</v>
      </c>
      <c r="D478" s="11">
        <v>0.29235615917341401</v>
      </c>
      <c r="E478" s="12">
        <v>3.3816475286721097E-2</v>
      </c>
      <c r="F478" s="12">
        <v>0.12520782153604701</v>
      </c>
      <c r="G478" s="10">
        <v>0.14483897253111699</v>
      </c>
      <c r="H478" s="10">
        <v>0.16656858280129599</v>
      </c>
      <c r="I478" s="10">
        <v>0.151893286359677</v>
      </c>
      <c r="J478" s="11">
        <v>0.25674635002988</v>
      </c>
      <c r="K478" s="11">
        <v>0.31288543338901897</v>
      </c>
      <c r="L478" s="10">
        <v>0.14729342907589299</v>
      </c>
      <c r="M478" s="12">
        <v>0.15634973358377399</v>
      </c>
      <c r="N478" s="11">
        <v>0.23904185996689001</v>
      </c>
      <c r="O478" s="12">
        <v>2.7831834677553999E-2</v>
      </c>
      <c r="P478" s="12">
        <v>6.5442609731524201E-2</v>
      </c>
      <c r="Q478" s="12">
        <v>7.5492445096739705E-2</v>
      </c>
      <c r="R478" s="12">
        <v>9.3362826475945696E-2</v>
      </c>
      <c r="S478" s="12">
        <v>3.90166206311435E-2</v>
      </c>
      <c r="T478" s="12">
        <v>6.1587328403360002E-2</v>
      </c>
      <c r="U478" s="12">
        <v>8.7646082001124503E-2</v>
      </c>
      <c r="V478" s="12">
        <v>3.3686051484580697E-2</v>
      </c>
      <c r="W478" s="12">
        <v>6.1938918169464001E-2</v>
      </c>
      <c r="X478" s="12">
        <v>6.3450046580806593E-2</v>
      </c>
      <c r="Y478" s="12">
        <v>3.9528940007312698E-2</v>
      </c>
      <c r="Z478" s="10">
        <v>0.18141687987945199</v>
      </c>
      <c r="AA478" s="10">
        <v>0.21593728614361701</v>
      </c>
      <c r="AB478" s="11">
        <v>0.24003886605421901</v>
      </c>
      <c r="AC478" s="11">
        <v>0.26949586158294198</v>
      </c>
      <c r="AD478" s="11">
        <v>0.47199648647658798</v>
      </c>
      <c r="AE478" s="11">
        <v>0.55751816291532996</v>
      </c>
      <c r="AF478" s="11">
        <v>0.262697130242798</v>
      </c>
      <c r="AG478" s="11">
        <v>0.25198577165571701</v>
      </c>
      <c r="AH478" s="11">
        <v>0.42663069890518701</v>
      </c>
      <c r="AI478" s="10">
        <v>0.17093947862719799</v>
      </c>
      <c r="AJ478" s="12">
        <v>6.1903477938330398E-2</v>
      </c>
      <c r="AK478" s="11">
        <v>0.28203022221558199</v>
      </c>
      <c r="AL478" s="10">
        <v>0.20321009663105999</v>
      </c>
      <c r="AM478" s="12">
        <v>6.4360374943066206E-2</v>
      </c>
      <c r="AN478" s="11">
        <v>0.348965949871889</v>
      </c>
      <c r="AO478" s="12">
        <v>2.3053970836623E-2</v>
      </c>
      <c r="AP478" s="10">
        <v>0.13295605445541001</v>
      </c>
      <c r="AQ478" s="11">
        <v>0.26673472514154201</v>
      </c>
      <c r="AR478" s="11">
        <v>0.31088899348138499</v>
      </c>
      <c r="AS478" s="10">
        <v>0.15275092888212599</v>
      </c>
      <c r="AT478" s="12">
        <v>8.2788464999381001E-2</v>
      </c>
      <c r="AU478" s="11">
        <v>0.29119017148002102</v>
      </c>
      <c r="AV478" s="12">
        <v>3.8028071399216899E-2</v>
      </c>
      <c r="AW478" s="12">
        <v>1.9088037012309999E-2</v>
      </c>
      <c r="AX478" s="12">
        <v>9.7462276055224395E-2</v>
      </c>
      <c r="AY478" s="11">
        <v>0.27012589709033302</v>
      </c>
      <c r="AZ478" s="10">
        <v>0.14294547032132501</v>
      </c>
      <c r="BA478" s="11">
        <v>0.49590886658821798</v>
      </c>
      <c r="BB478" s="12">
        <v>0.12560262706841499</v>
      </c>
      <c r="BC478" s="11">
        <v>0.21996859342935099</v>
      </c>
      <c r="BD478" s="12">
        <v>6.9643240913934396E-2</v>
      </c>
      <c r="BE478" s="12">
        <v>5.6185885126921097E-2</v>
      </c>
      <c r="BF478" s="10">
        <v>0.18076034174122199</v>
      </c>
      <c r="BG478" s="11">
        <v>0.39526027167966399</v>
      </c>
      <c r="BH478" s="11">
        <v>0.20006403676994</v>
      </c>
      <c r="BI478" s="12">
        <v>8.4423356600849403E-2</v>
      </c>
      <c r="BJ478" s="12">
        <v>6.6817791255360803E-2</v>
      </c>
      <c r="BK478" s="12">
        <v>4.43628113871593E-2</v>
      </c>
      <c r="BL478" s="11">
        <v>0.33868728418226302</v>
      </c>
      <c r="BM478" s="12">
        <v>0.123428132940214</v>
      </c>
      <c r="BN478" s="11">
        <v>0.24493798618223001</v>
      </c>
      <c r="BO478" s="10">
        <v>0.177162001562856</v>
      </c>
      <c r="BP478" s="12">
        <v>9.7562674619749504E-2</v>
      </c>
      <c r="BQ478" s="12">
        <v>5.40533015682267E-2</v>
      </c>
      <c r="BR478" s="12">
        <v>6.9087333250215793E-2</v>
      </c>
      <c r="BS478" s="12">
        <v>5.64104505296859E-2</v>
      </c>
      <c r="BT478" s="11">
        <v>0.42376893192044701</v>
      </c>
      <c r="BU478" s="11">
        <v>0.29730022758973601</v>
      </c>
      <c r="BV478" s="12">
        <v>0.136673138484917</v>
      </c>
      <c r="BW478" s="11">
        <v>0.21567088147021399</v>
      </c>
      <c r="BX478" s="12">
        <v>0.146294331876165</v>
      </c>
      <c r="BY478" s="10">
        <v>0.18498745372688699</v>
      </c>
      <c r="BZ478" s="10">
        <v>0.15949320602479899</v>
      </c>
      <c r="CA478" s="10">
        <v>0.17139920080767401</v>
      </c>
      <c r="CB478" s="12">
        <v>0.15988415891048899</v>
      </c>
      <c r="CC478" s="11">
        <v>0.203425832196932</v>
      </c>
      <c r="CD478" s="12">
        <v>0.13854356696106501</v>
      </c>
      <c r="CE478" s="10">
        <v>0.174833162892887</v>
      </c>
      <c r="CF478" s="11">
        <v>0.19468706977814401</v>
      </c>
      <c r="CG478" s="11">
        <v>0.29813511803054499</v>
      </c>
      <c r="CH478" s="11">
        <v>0.240982471020557</v>
      </c>
      <c r="CI478" s="12">
        <v>0.135853808455382</v>
      </c>
      <c r="CJ478" s="12">
        <v>0.12093015348418</v>
      </c>
      <c r="CK478" s="10">
        <v>0.182838159247209</v>
      </c>
      <c r="CL478" s="10">
        <v>0.17403652363001601</v>
      </c>
      <c r="CM478" s="10">
        <v>0.19223445444895801</v>
      </c>
      <c r="CN478" s="10">
        <v>0.157385962521738</v>
      </c>
      <c r="CO478" s="10">
        <v>0.181415249319236</v>
      </c>
      <c r="CP478" s="10">
        <v>0.174172044743448</v>
      </c>
      <c r="CQ478" s="10">
        <v>0.160638385458612</v>
      </c>
      <c r="CR478" s="10">
        <v>0.17861152694325799</v>
      </c>
      <c r="CS478" s="10">
        <v>0.179823429729873</v>
      </c>
      <c r="CT478" s="11">
        <v>0.191813200479798</v>
      </c>
      <c r="CU478" s="12">
        <v>0.16564594905675001</v>
      </c>
      <c r="CV478" s="10">
        <v>0.18389008365529599</v>
      </c>
      <c r="CW478" s="12">
        <v>5.4809048535453202E-2</v>
      </c>
      <c r="CX478" s="11">
        <v>0.237628683929903</v>
      </c>
      <c r="CY478" s="11">
        <v>0.309938085937843</v>
      </c>
      <c r="CZ478" s="11">
        <v>0.26039903019949101</v>
      </c>
      <c r="DA478" s="10">
        <v>0.15242449119041199</v>
      </c>
      <c r="DB478" s="10">
        <v>0.16554075732135201</v>
      </c>
      <c r="DC478" s="12">
        <v>0.144473398449743</v>
      </c>
      <c r="DD478" s="12">
        <v>0.126932760856239</v>
      </c>
      <c r="DE478" s="12">
        <v>3.36361888574844E-2</v>
      </c>
      <c r="DF478" s="12">
        <v>1.53602386955786E-2</v>
      </c>
      <c r="DG478" s="12">
        <v>5.15917622497278E-2</v>
      </c>
      <c r="DH478" s="12">
        <v>8.7646082001124503E-2</v>
      </c>
      <c r="DI478" s="12">
        <v>6.1880645059493401E-2</v>
      </c>
      <c r="DJ478" s="12">
        <v>3.90316913985672E-2</v>
      </c>
      <c r="DK478" s="12">
        <v>9.2829647335935295E-2</v>
      </c>
      <c r="DL478" s="12">
        <v>7.5631893390291305E-2</v>
      </c>
      <c r="DM478" s="12">
        <v>6.6168555597598905E-2</v>
      </c>
      <c r="DN478" s="12">
        <v>2.74049615529109E-2</v>
      </c>
      <c r="DO478" s="10">
        <v>9.9398631999399106E-2</v>
      </c>
      <c r="DP478" s="11">
        <v>0.42315584835568498</v>
      </c>
      <c r="DQ478" s="11">
        <v>0.55771867108033601</v>
      </c>
      <c r="DR478" s="11">
        <v>0.47486642746185098</v>
      </c>
      <c r="DS478" s="11">
        <v>0.26975015182691497</v>
      </c>
      <c r="DT478" s="11">
        <v>0.23957832061057099</v>
      </c>
      <c r="DU478" s="10">
        <v>0.21316107190046499</v>
      </c>
      <c r="DV478" s="10">
        <v>0.18438605729115501</v>
      </c>
      <c r="DW478" s="12">
        <v>3.9703319365770602E-2</v>
      </c>
      <c r="DX478" s="12">
        <v>2.2933473195153101E-2</v>
      </c>
      <c r="DY478" s="12">
        <v>0.117273662618497</v>
      </c>
      <c r="DZ478" s="12">
        <v>0.15223256047447001</v>
      </c>
      <c r="EA478" s="10">
        <v>0.184926214579751</v>
      </c>
      <c r="EB478" s="11">
        <v>0.33485929927130498</v>
      </c>
      <c r="EC478" s="10">
        <v>0.14729342907589299</v>
      </c>
      <c r="ED478" s="12">
        <v>2.4279388574087998E-2</v>
      </c>
      <c r="EE478" s="12">
        <v>6.4081406611403199E-2</v>
      </c>
      <c r="EF478" s="12">
        <v>8.0619570009169306E-2</v>
      </c>
      <c r="EG478" s="12">
        <v>4.92727904679977E-2</v>
      </c>
      <c r="EH478" s="12">
        <v>8.8580777600354696E-2</v>
      </c>
      <c r="EI478" s="12">
        <v>3.3686051484580697E-2</v>
      </c>
      <c r="EJ478" s="12">
        <v>0</v>
      </c>
      <c r="EK478" s="10">
        <v>0.17172077200163699</v>
      </c>
      <c r="EL478" s="11">
        <v>0.221124640510003</v>
      </c>
      <c r="EM478" s="11">
        <v>0.34476682558058402</v>
      </c>
      <c r="EN478" s="11">
        <v>0.57024470097506896</v>
      </c>
      <c r="EO478" s="11">
        <v>0.262697130242798</v>
      </c>
      <c r="EP478" s="12">
        <v>5.4809048535453202E-2</v>
      </c>
      <c r="EQ478" s="11">
        <v>0.27584578157003398</v>
      </c>
      <c r="ER478" s="11">
        <v>0.28983153981627602</v>
      </c>
      <c r="ES478" s="10">
        <v>0.15545130100068799</v>
      </c>
      <c r="ET478" s="10">
        <v>0.157700749082412</v>
      </c>
      <c r="EU478" s="12">
        <v>0.12302950209385299</v>
      </c>
      <c r="EV478" s="12">
        <v>3.36361888574844E-2</v>
      </c>
      <c r="EW478" s="12">
        <v>1.53602386955786E-2</v>
      </c>
      <c r="EX478" s="12">
        <v>8.8325424326991003E-2</v>
      </c>
      <c r="EY478" s="12">
        <v>6.9122970004224293E-2</v>
      </c>
      <c r="EZ478" s="12">
        <v>4.4555412666183201E-2</v>
      </c>
      <c r="FA478" s="12">
        <v>9.0604668964302401E-2</v>
      </c>
      <c r="FB478" s="12">
        <v>5.7373875854434701E-2</v>
      </c>
      <c r="FC478" s="12">
        <v>2.74049615529109E-2</v>
      </c>
      <c r="FD478" s="10">
        <v>9.9398631999399106E-2</v>
      </c>
      <c r="FE478" s="11">
        <v>0.47172044066295099</v>
      </c>
      <c r="FF478" s="11">
        <v>0.52072489388792498</v>
      </c>
      <c r="FG478" s="11">
        <v>0.27190638418857999</v>
      </c>
      <c r="FH478" s="11">
        <v>0.225777293886572</v>
      </c>
      <c r="FI478" s="10">
        <v>0.18686575569818201</v>
      </c>
      <c r="FJ478" s="12">
        <v>3.9703319365770602E-2</v>
      </c>
    </row>
    <row r="479" spans="1:166" x14ac:dyDescent="0.35">
      <c r="A479" s="13" t="s">
        <v>232</v>
      </c>
      <c r="B479" s="10">
        <v>5.1913516005740998E-2</v>
      </c>
      <c r="C479" s="12">
        <v>1.9538016667445399E-2</v>
      </c>
      <c r="D479" s="11">
        <v>8.4428511598913403E-2</v>
      </c>
      <c r="E479" s="12">
        <v>1.41983758089884E-2</v>
      </c>
      <c r="F479" s="10">
        <v>5.36730985359474E-2</v>
      </c>
      <c r="G479" s="10">
        <v>3.8720568291562597E-2</v>
      </c>
      <c r="H479" s="12">
        <v>3.32319532097149E-2</v>
      </c>
      <c r="I479" s="10">
        <v>3.9372966552485497E-2</v>
      </c>
      <c r="J479" s="10">
        <v>5.46179349833869E-2</v>
      </c>
      <c r="K479" s="11">
        <v>0.106806208686091</v>
      </c>
      <c r="L479" s="10">
        <v>6.7655039367710196E-2</v>
      </c>
      <c r="M479" s="12">
        <v>4.0159221440476497E-2</v>
      </c>
      <c r="N479" s="11">
        <v>8.9347260362371103E-2</v>
      </c>
      <c r="O479" s="12">
        <v>1.17535326754231E-2</v>
      </c>
      <c r="P479" s="12">
        <v>1.3041316517837499E-2</v>
      </c>
      <c r="Q479" s="10">
        <v>2.8807453581746301E-2</v>
      </c>
      <c r="R479" s="12">
        <v>2.3941436694617499E-2</v>
      </c>
      <c r="S479" s="12">
        <v>1.2245242598213401E-2</v>
      </c>
      <c r="T479" s="12">
        <v>2.3101148368286899E-2</v>
      </c>
      <c r="U479" s="10">
        <v>2.5851031427575898E-2</v>
      </c>
      <c r="V479" s="12">
        <v>1.2130625628516301E-2</v>
      </c>
      <c r="W479" s="12">
        <v>1.9486762613880101E-2</v>
      </c>
      <c r="X479" s="12">
        <v>1.9698710505640999E-2</v>
      </c>
      <c r="Y479" s="12">
        <v>1.6532029750794E-2</v>
      </c>
      <c r="Z479" s="11">
        <v>9.16884726768048E-2</v>
      </c>
      <c r="AA479" s="10">
        <v>4.8884101558346098E-2</v>
      </c>
      <c r="AB479" s="10">
        <v>4.2579623240004402E-2</v>
      </c>
      <c r="AC479" s="10">
        <v>6.4646588183072604E-2</v>
      </c>
      <c r="AD479" s="11">
        <v>9.0337429158019497E-2</v>
      </c>
      <c r="AE479" s="11">
        <v>0.18935948708368799</v>
      </c>
      <c r="AF479" s="11">
        <v>0.13053994104514299</v>
      </c>
      <c r="AG479" s="10">
        <v>6.0731529864598302E-2</v>
      </c>
      <c r="AH479" s="11">
        <v>0.163246217126573</v>
      </c>
      <c r="AI479" s="12">
        <v>4.64868667661456E-2</v>
      </c>
      <c r="AJ479" s="12">
        <v>1.9743835911507E-2</v>
      </c>
      <c r="AK479" s="11">
        <v>7.3017369999690204E-2</v>
      </c>
      <c r="AL479" s="11">
        <v>8.0353536666902398E-2</v>
      </c>
      <c r="AM479" s="12">
        <v>1.8482378755726201E-2</v>
      </c>
      <c r="AN479" s="11">
        <v>0.14698770987802701</v>
      </c>
      <c r="AO479" s="10">
        <v>1.7691964000150301E-2</v>
      </c>
      <c r="AP479" s="10">
        <v>6.0677818198312E-2</v>
      </c>
      <c r="AQ479" s="11">
        <v>0.122283178721745</v>
      </c>
      <c r="AR479" s="11">
        <v>9.8473091808931504E-2</v>
      </c>
      <c r="AS479" s="10">
        <v>7.1949995365582498E-2</v>
      </c>
      <c r="AT479" s="10">
        <v>4.1055836386663602E-2</v>
      </c>
      <c r="AU479" s="11">
        <v>0.109095635938131</v>
      </c>
      <c r="AV479" s="12">
        <v>1.7026374972511801E-2</v>
      </c>
      <c r="AW479" s="10">
        <v>1.9088037012309999E-2</v>
      </c>
      <c r="AX479" s="12">
        <v>1.8039537925463301E-2</v>
      </c>
      <c r="AY479" s="11">
        <v>0.134481991492088</v>
      </c>
      <c r="AZ479" s="10">
        <v>6.6942086707441006E-2</v>
      </c>
      <c r="BA479" s="11">
        <v>0.20407978812540001</v>
      </c>
      <c r="BB479" s="12">
        <v>3.5776957271986598E-2</v>
      </c>
      <c r="BC479" s="11">
        <v>6.5925632833603406E-2</v>
      </c>
      <c r="BD479" s="12">
        <v>2.06665371232456E-2</v>
      </c>
      <c r="BE479" s="12">
        <v>1.8597165713097E-2</v>
      </c>
      <c r="BF479" s="10">
        <v>5.0674704611061001E-2</v>
      </c>
      <c r="BG479" s="11">
        <v>0.11555338376450899</v>
      </c>
      <c r="BH479" s="11">
        <v>5.6413129132069001E-2</v>
      </c>
      <c r="BI479" s="12">
        <v>3.4690416769635503E-2</v>
      </c>
      <c r="BJ479" s="12">
        <v>2.1561573593593002E-2</v>
      </c>
      <c r="BK479" s="12">
        <v>1.1494115612898001E-2</v>
      </c>
      <c r="BL479" s="11">
        <v>9.1888396433342096E-2</v>
      </c>
      <c r="BM479" s="10">
        <v>5.7229007577236299E-2</v>
      </c>
      <c r="BN479" s="11">
        <v>8.3888688557816504E-2</v>
      </c>
      <c r="BO479" s="10">
        <v>4.5944444479060799E-2</v>
      </c>
      <c r="BP479" s="10">
        <v>3.8418044690670998E-2</v>
      </c>
      <c r="BQ479" s="12">
        <v>1.5670444544355601E-2</v>
      </c>
      <c r="BR479" s="12">
        <v>2.28573181860857E-2</v>
      </c>
      <c r="BS479" s="12">
        <v>1.9652093273366901E-2</v>
      </c>
      <c r="BT479" s="11">
        <v>0.146950416333363</v>
      </c>
      <c r="BU479" s="11">
        <v>7.1184417598102095E-2</v>
      </c>
      <c r="BV479" s="10">
        <v>5.6232465917877401E-2</v>
      </c>
      <c r="BW479" s="10">
        <v>4.8713116311432499E-2</v>
      </c>
      <c r="BX479" s="10">
        <v>4.35277683387175E-2</v>
      </c>
      <c r="BY479" s="10">
        <v>6.4280889458785406E-2</v>
      </c>
      <c r="BZ479" s="12">
        <v>3.25372584874686E-2</v>
      </c>
      <c r="CA479" s="10">
        <v>5.2312753562702298E-2</v>
      </c>
      <c r="CB479" s="10">
        <v>4.9098201354302901E-2</v>
      </c>
      <c r="CC479" s="10">
        <v>4.9236610992818799E-2</v>
      </c>
      <c r="CD479" s="10">
        <v>4.2219212786078597E-2</v>
      </c>
      <c r="CE479" s="10">
        <v>5.1807455431572398E-2</v>
      </c>
      <c r="CF479" s="10">
        <v>5.5069516811006997E-2</v>
      </c>
      <c r="CG479" s="11">
        <v>7.05423328288486E-2</v>
      </c>
      <c r="CH479" s="11">
        <v>6.5440511035810597E-2</v>
      </c>
      <c r="CI479" s="12">
        <v>3.9565902954012397E-2</v>
      </c>
      <c r="CJ479" s="10">
        <v>4.7990457911619301E-2</v>
      </c>
      <c r="CK479" s="11">
        <v>5.6496103047949602E-2</v>
      </c>
      <c r="CL479" s="10">
        <v>5.6420598242984003E-2</v>
      </c>
      <c r="CM479" s="10">
        <v>5.6576709138393098E-2</v>
      </c>
      <c r="CN479" s="12">
        <v>3.9159481054903703E-2</v>
      </c>
      <c r="CO479" s="10">
        <v>5.9267547707204798E-2</v>
      </c>
      <c r="CP479" s="10">
        <v>4.8180073057903901E-2</v>
      </c>
      <c r="CQ479" s="10">
        <v>3.4329611366959403E-2</v>
      </c>
      <c r="CR479" s="10">
        <v>5.4278506075213603E-2</v>
      </c>
      <c r="CS479" s="10">
        <v>4.7801808458338403E-2</v>
      </c>
      <c r="CT479" s="10">
        <v>6.0351250676315901E-2</v>
      </c>
      <c r="CU479" s="10">
        <v>4.6247178185197697E-2</v>
      </c>
      <c r="CV479" s="10">
        <v>4.6379623549106998E-2</v>
      </c>
      <c r="CW479" s="10">
        <v>3.52930279563302E-2</v>
      </c>
      <c r="CX479" s="11">
        <v>9.9265031577768906E-2</v>
      </c>
      <c r="CY479" s="11">
        <v>0.10471548396813</v>
      </c>
      <c r="CZ479" s="10">
        <v>5.6341851775011498E-2</v>
      </c>
      <c r="DA479" s="10">
        <v>4.0243519964592099E-2</v>
      </c>
      <c r="DB479" s="12">
        <v>3.3281675744718797E-2</v>
      </c>
      <c r="DC479" s="10">
        <v>3.8271338581315498E-2</v>
      </c>
      <c r="DD479" s="10">
        <v>5.4412531879371201E-2</v>
      </c>
      <c r="DE479" s="12">
        <v>1.41226797332189E-2</v>
      </c>
      <c r="DF479" s="10">
        <v>1.53602386955786E-2</v>
      </c>
      <c r="DG479" s="12">
        <v>8.9750484037582293E-3</v>
      </c>
      <c r="DH479" s="10">
        <v>2.5851031427575898E-2</v>
      </c>
      <c r="DI479" s="12">
        <v>2.32111702147915E-2</v>
      </c>
      <c r="DJ479" s="12">
        <v>1.22499725107547E-2</v>
      </c>
      <c r="DK479" s="12">
        <v>2.3804711242858202E-2</v>
      </c>
      <c r="DL479" s="10">
        <v>2.8860666194457402E-2</v>
      </c>
      <c r="DM479" s="12">
        <v>1.3185982047729E-2</v>
      </c>
      <c r="DN479" s="12">
        <v>1.1573261871256599E-2</v>
      </c>
      <c r="DO479" s="10">
        <v>5.8039838179009103E-2</v>
      </c>
      <c r="DP479" s="11">
        <v>0.20177925857770601</v>
      </c>
      <c r="DQ479" s="11">
        <v>0.18708353265740199</v>
      </c>
      <c r="DR479" s="11">
        <v>9.3095928328599795E-2</v>
      </c>
      <c r="DS479" s="10">
        <v>6.62626491878269E-2</v>
      </c>
      <c r="DT479" s="10">
        <v>4.2954554824048703E-2</v>
      </c>
      <c r="DU479" s="10">
        <v>4.7660982100904699E-2</v>
      </c>
      <c r="DV479" s="11">
        <v>9.3189101185940398E-2</v>
      </c>
      <c r="DW479" s="12">
        <v>1.6604959729220398E-2</v>
      </c>
      <c r="DX479" s="12">
        <v>2.5983630076203E-3</v>
      </c>
      <c r="DY479" s="10">
        <v>4.9355076144928803E-2</v>
      </c>
      <c r="DZ479" s="12">
        <v>2.76466228372532E-2</v>
      </c>
      <c r="EA479" s="10">
        <v>4.5032696099081497E-2</v>
      </c>
      <c r="EB479" s="11">
        <v>0.10308492855823299</v>
      </c>
      <c r="EC479" s="10">
        <v>6.7655039367710196E-2</v>
      </c>
      <c r="ED479" s="12">
        <v>0</v>
      </c>
      <c r="EE479" s="12">
        <v>2.7648643237621801E-2</v>
      </c>
      <c r="EF479" s="12">
        <v>1.6833880908434299E-2</v>
      </c>
      <c r="EG479" s="12">
        <v>1.3073382204908101E-2</v>
      </c>
      <c r="EH479" s="10">
        <v>3.4443930734513899E-2</v>
      </c>
      <c r="EI479" s="12">
        <v>1.2130625628516301E-2</v>
      </c>
      <c r="EJ479" s="12">
        <v>0</v>
      </c>
      <c r="EK479" s="10">
        <v>7.1578508702665397E-2</v>
      </c>
      <c r="EL479" s="10">
        <v>3.8054128171083099E-2</v>
      </c>
      <c r="EM479" s="11">
        <v>8.1495685127752696E-2</v>
      </c>
      <c r="EN479" s="11">
        <v>0.16445410567224</v>
      </c>
      <c r="EO479" s="11">
        <v>0.13053994104514299</v>
      </c>
      <c r="EP479" s="10">
        <v>3.52930279563302E-2</v>
      </c>
      <c r="EQ479" s="11">
        <v>0.10240864312263601</v>
      </c>
      <c r="ER479" s="11">
        <v>7.9185556359160303E-2</v>
      </c>
      <c r="ES479" s="12">
        <v>3.6047657221776302E-2</v>
      </c>
      <c r="ET479" s="12">
        <v>3.7480097086492498E-2</v>
      </c>
      <c r="EU479" s="10">
        <v>5.0325095444810897E-2</v>
      </c>
      <c r="EV479" s="12">
        <v>1.41226797332189E-2</v>
      </c>
      <c r="EW479" s="10">
        <v>1.53602386955786E-2</v>
      </c>
      <c r="EX479" s="12">
        <v>2.0009359014455701E-2</v>
      </c>
      <c r="EY479" s="12">
        <v>2.63277712589121E-2</v>
      </c>
      <c r="EZ479" s="12">
        <v>1.3199900263693101E-2</v>
      </c>
      <c r="FA479" s="12">
        <v>2.8434072874558399E-2</v>
      </c>
      <c r="FB479" s="12">
        <v>1.1433389926569001E-2</v>
      </c>
      <c r="FC479" s="12">
        <v>1.1573261871256599E-2</v>
      </c>
      <c r="FD479" s="10">
        <v>5.8039838179009103E-2</v>
      </c>
      <c r="FE479" s="11">
        <v>0.190738433291821</v>
      </c>
      <c r="FF479" s="11">
        <v>0.13291121640322601</v>
      </c>
      <c r="FG479" s="10">
        <v>5.8552671608119999E-2</v>
      </c>
      <c r="FH479" s="10">
        <v>4.6679208477905999E-2</v>
      </c>
      <c r="FI479" s="11">
        <v>8.8009524275462603E-2</v>
      </c>
      <c r="FJ479" s="12">
        <v>1.6604959729220398E-2</v>
      </c>
    </row>
    <row r="480" spans="1:166" x14ac:dyDescent="0.35">
      <c r="A480" s="13" t="s">
        <v>233</v>
      </c>
      <c r="B480" s="10">
        <v>1.9369586525976298E-2</v>
      </c>
      <c r="C480" s="12">
        <v>7.8807274815436302E-3</v>
      </c>
      <c r="D480" s="11">
        <v>3.06424233003771E-2</v>
      </c>
      <c r="E480" s="10">
        <v>1.06775065157192E-2</v>
      </c>
      <c r="F480" s="10">
        <v>2.38227231428195E-2</v>
      </c>
      <c r="G480" s="12">
        <v>6.6303152936728997E-3</v>
      </c>
      <c r="H480" s="12">
        <v>7.5344466336101298E-3</v>
      </c>
      <c r="I480" s="10">
        <v>1.1040690336691099E-2</v>
      </c>
      <c r="J480" s="10">
        <v>2.6854243015123701E-2</v>
      </c>
      <c r="K480" s="11">
        <v>3.5956150177445301E-2</v>
      </c>
      <c r="L480" s="11">
        <v>3.3868471687963697E-2</v>
      </c>
      <c r="M480" s="12">
        <v>1.4453689639822199E-2</v>
      </c>
      <c r="N480" s="11">
        <v>3.5025177450475398E-2</v>
      </c>
      <c r="O480" s="10">
        <v>8.8041995538028096E-3</v>
      </c>
      <c r="P480" s="10">
        <v>4.9485373405016297E-3</v>
      </c>
      <c r="Q480" s="12">
        <v>0</v>
      </c>
      <c r="R480" s="10">
        <v>5.0634237565582102E-3</v>
      </c>
      <c r="S480" s="10">
        <v>6.0301148926034803E-3</v>
      </c>
      <c r="T480" s="10">
        <v>2.0751872147568299E-2</v>
      </c>
      <c r="U480" s="10">
        <v>4.0565129243480703E-3</v>
      </c>
      <c r="V480" s="10">
        <v>1.2130625628516301E-2</v>
      </c>
      <c r="W480" s="12">
        <v>7.9457077674186805E-3</v>
      </c>
      <c r="X480" s="10">
        <v>7.6769985895256999E-3</v>
      </c>
      <c r="Y480" s="10">
        <v>1.24656172193751E-2</v>
      </c>
      <c r="Z480" s="11">
        <v>4.1474530762450501E-2</v>
      </c>
      <c r="AA480" s="10">
        <v>1.34281212334932E-2</v>
      </c>
      <c r="AB480" s="10">
        <v>1.00181271449323E-2</v>
      </c>
      <c r="AC480" s="10">
        <v>1.4459345975337001E-2</v>
      </c>
      <c r="AD480" s="10">
        <v>3.4061861011796299E-2</v>
      </c>
      <c r="AE480" s="11">
        <v>6.7108736395183305E-2</v>
      </c>
      <c r="AF480" s="11">
        <v>5.8722471763166702E-2</v>
      </c>
      <c r="AG480" s="10">
        <v>2.0798002985602498E-2</v>
      </c>
      <c r="AH480" s="11">
        <v>6.3385606806183298E-2</v>
      </c>
      <c r="AI480" s="12">
        <v>1.4975894717096001E-2</v>
      </c>
      <c r="AJ480" s="12">
        <v>7.1988021401025396E-3</v>
      </c>
      <c r="AK480" s="10">
        <v>2.2722862417777E-2</v>
      </c>
      <c r="AL480" s="11">
        <v>4.23960767792224E-2</v>
      </c>
      <c r="AM480" s="10">
        <v>1.1378292768354999E-2</v>
      </c>
      <c r="AN480" s="11">
        <v>7.4059760227632498E-2</v>
      </c>
      <c r="AO480" s="10">
        <v>1.2131350571801799E-2</v>
      </c>
      <c r="AP480" s="10">
        <v>2.89005352565905E-2</v>
      </c>
      <c r="AQ480" s="11">
        <v>6.0384337159776001E-2</v>
      </c>
      <c r="AR480" s="11">
        <v>5.5832715215624898E-2</v>
      </c>
      <c r="AS480" s="11">
        <v>3.61318343123136E-2</v>
      </c>
      <c r="AT480" s="10">
        <v>2.1245816209616901E-2</v>
      </c>
      <c r="AU480" s="11">
        <v>5.7863358998582401E-2</v>
      </c>
      <c r="AV480" s="10">
        <v>1.1819006435655E-2</v>
      </c>
      <c r="AW480" s="10">
        <v>1.9088037012309999E-2</v>
      </c>
      <c r="AX480" s="10">
        <v>5.74113764829537E-3</v>
      </c>
      <c r="AY480" s="11">
        <v>6.3929006402187197E-2</v>
      </c>
      <c r="AZ480" s="10">
        <v>2.4410838107363299E-2</v>
      </c>
      <c r="BA480" s="11">
        <v>0.109471567073678</v>
      </c>
      <c r="BB480" s="12">
        <v>1.15637095442837E-2</v>
      </c>
      <c r="BC480" s="11">
        <v>2.61477888686233E-2</v>
      </c>
      <c r="BD480" s="12">
        <v>4.2685719348018198E-3</v>
      </c>
      <c r="BE480" s="12">
        <v>1.08921926046965E-2</v>
      </c>
      <c r="BF480" s="10">
        <v>1.8744519826234901E-2</v>
      </c>
      <c r="BG480" s="11">
        <v>4.1613651665952302E-2</v>
      </c>
      <c r="BH480" s="10">
        <v>2.0072210057103201E-2</v>
      </c>
      <c r="BI480" s="10">
        <v>1.6680165355206101E-2</v>
      </c>
      <c r="BJ480" s="12">
        <v>8.2988553963431796E-3</v>
      </c>
      <c r="BK480" s="10">
        <v>6.2186148266775102E-3</v>
      </c>
      <c r="BL480" s="11">
        <v>3.1682973741152101E-2</v>
      </c>
      <c r="BM480" s="10">
        <v>2.6848469837718401E-2</v>
      </c>
      <c r="BN480" s="11">
        <v>3.9376793362157901E-2</v>
      </c>
      <c r="BO480" s="12">
        <v>1.28540673836541E-2</v>
      </c>
      <c r="BP480" s="10">
        <v>1.67964383134248E-2</v>
      </c>
      <c r="BQ480" s="10">
        <v>8.6194251891661897E-3</v>
      </c>
      <c r="BR480" s="12">
        <v>8.9201019882882392E-3</v>
      </c>
      <c r="BS480" s="12">
        <v>5.1549970408854198E-3</v>
      </c>
      <c r="BT480" s="11">
        <v>6.7474857761119195E-2</v>
      </c>
      <c r="BU480" s="10">
        <v>1.7271004431761501E-2</v>
      </c>
      <c r="BV480" s="10">
        <v>2.78238881146716E-2</v>
      </c>
      <c r="BW480" s="12">
        <v>9.1193919408648107E-3</v>
      </c>
      <c r="BX480" s="10">
        <v>1.53324353657418E-2</v>
      </c>
      <c r="BY480" s="10">
        <v>1.98538158275752E-2</v>
      </c>
      <c r="BZ480" s="12">
        <v>7.8886259340565403E-3</v>
      </c>
      <c r="CA480" s="10">
        <v>2.6706280877065301E-2</v>
      </c>
      <c r="CB480" s="10">
        <v>1.4943370354864E-2</v>
      </c>
      <c r="CC480" s="10">
        <v>1.6146842001713999E-2</v>
      </c>
      <c r="CD480" s="10">
        <v>1.44268438098565E-2</v>
      </c>
      <c r="CE480" s="10">
        <v>2.29476123861703E-2</v>
      </c>
      <c r="CF480" s="10">
        <v>2.04846560683647E-2</v>
      </c>
      <c r="CG480" s="10">
        <v>2.2207560990738701E-2</v>
      </c>
      <c r="CH480" s="10">
        <v>1.8532072791133301E-2</v>
      </c>
      <c r="CI480" s="10">
        <v>1.5947145456293998E-2</v>
      </c>
      <c r="CJ480" s="10">
        <v>2.1610728359968901E-2</v>
      </c>
      <c r="CK480" s="10">
        <v>2.1441064278307401E-2</v>
      </c>
      <c r="CL480" s="10">
        <v>1.8346898286714201E-2</v>
      </c>
      <c r="CM480" s="10">
        <v>2.4744279535643E-2</v>
      </c>
      <c r="CN480" s="10">
        <v>1.3604349682732201E-2</v>
      </c>
      <c r="CO480" s="10">
        <v>2.2267686194918101E-2</v>
      </c>
      <c r="CP480" s="10">
        <v>1.7215211454936302E-2</v>
      </c>
      <c r="CQ480" s="10">
        <v>1.49629779783126E-2</v>
      </c>
      <c r="CR480" s="10">
        <v>1.7323039736758101E-2</v>
      </c>
      <c r="CS480" s="10">
        <v>1.7536091310541499E-2</v>
      </c>
      <c r="CT480" s="11">
        <v>2.55174482758363E-2</v>
      </c>
      <c r="CU480" s="12">
        <v>1.522226067362E-2</v>
      </c>
      <c r="CV480" s="10">
        <v>1.9026198565053099E-2</v>
      </c>
      <c r="CW480" s="10">
        <v>1.83349690790643E-2</v>
      </c>
      <c r="CX480" s="11">
        <v>4.9041011188693598E-2</v>
      </c>
      <c r="CY480" s="11">
        <v>3.64031352503097E-2</v>
      </c>
      <c r="CZ480" s="10">
        <v>2.67136383284589E-2</v>
      </c>
      <c r="DA480" s="10">
        <v>1.1007392861092501E-2</v>
      </c>
      <c r="DB480" s="12">
        <v>7.54571987367851E-3</v>
      </c>
      <c r="DC480" s="12">
        <v>6.5533914583666801E-3</v>
      </c>
      <c r="DD480" s="10">
        <v>2.4150919507543198E-2</v>
      </c>
      <c r="DE480" s="10">
        <v>1.0620581318561599E-2</v>
      </c>
      <c r="DF480" s="10">
        <v>1.53602386955786E-2</v>
      </c>
      <c r="DG480" s="10">
        <v>8.9750484037582293E-3</v>
      </c>
      <c r="DH480" s="10">
        <v>4.0565129243480703E-3</v>
      </c>
      <c r="DI480" s="10">
        <v>2.0850705298877701E-2</v>
      </c>
      <c r="DJ480" s="10">
        <v>6.0324441168575198E-3</v>
      </c>
      <c r="DK480" s="10">
        <v>5.0345074091645804E-3</v>
      </c>
      <c r="DL480" s="12">
        <v>0</v>
      </c>
      <c r="DM480" s="10">
        <v>5.0034307843937901E-3</v>
      </c>
      <c r="DN480" s="10">
        <v>8.6691643965070703E-3</v>
      </c>
      <c r="DO480" s="10">
        <v>2.21019348623284E-2</v>
      </c>
      <c r="DP480" s="11">
        <v>9.4706173211270506E-2</v>
      </c>
      <c r="DQ480" s="11">
        <v>6.8892462054711695E-2</v>
      </c>
      <c r="DR480" s="10">
        <v>3.3512767383994897E-2</v>
      </c>
      <c r="DS480" s="10">
        <v>1.4363224987244501E-2</v>
      </c>
      <c r="DT480" s="10">
        <v>1.01063409898138E-2</v>
      </c>
      <c r="DU480" s="10">
        <v>1.3092138862252E-2</v>
      </c>
      <c r="DV480" s="11">
        <v>4.2153327796015799E-2</v>
      </c>
      <c r="DW480" s="10">
        <v>1.2520608482310401E-2</v>
      </c>
      <c r="DX480" s="10">
        <v>2.5983630076203E-3</v>
      </c>
      <c r="DY480" s="10">
        <v>1.7478070145133601E-2</v>
      </c>
      <c r="DZ480" s="12">
        <v>7.10738109471313E-3</v>
      </c>
      <c r="EA480" s="10">
        <v>1.6135162232147799E-2</v>
      </c>
      <c r="EB480" s="11">
        <v>3.8967298700945299E-2</v>
      </c>
      <c r="EC480" s="11">
        <v>3.3868471687963697E-2</v>
      </c>
      <c r="ED480" s="10">
        <v>0</v>
      </c>
      <c r="EE480" s="12">
        <v>5.9483338466193502E-3</v>
      </c>
      <c r="EF480" s="12">
        <v>3.2425547492439298E-3</v>
      </c>
      <c r="EG480" s="10">
        <v>9.6604137674751699E-3</v>
      </c>
      <c r="EH480" s="10">
        <v>1.29887925452906E-2</v>
      </c>
      <c r="EI480" s="10">
        <v>1.2130625628516301E-2</v>
      </c>
      <c r="EJ480" s="10">
        <v>0</v>
      </c>
      <c r="EK480" s="10">
        <v>2.9253702581641099E-2</v>
      </c>
      <c r="EL480" s="10">
        <v>1.0824035605239099E-2</v>
      </c>
      <c r="EM480" s="10">
        <v>2.28826743023136E-2</v>
      </c>
      <c r="EN480" s="11">
        <v>6.1196419029632701E-2</v>
      </c>
      <c r="EO480" s="11">
        <v>5.8722471763166702E-2</v>
      </c>
      <c r="EP480" s="10">
        <v>1.83349690790643E-2</v>
      </c>
      <c r="EQ480" s="11">
        <v>5.4172914346201299E-2</v>
      </c>
      <c r="ER480" s="10">
        <v>2.65521471206491E-2</v>
      </c>
      <c r="ES480" s="12">
        <v>1.09111658284673E-2</v>
      </c>
      <c r="ET480" s="12">
        <v>6.3814570522275401E-3</v>
      </c>
      <c r="EU480" s="10">
        <v>2.12863915603747E-2</v>
      </c>
      <c r="EV480" s="10">
        <v>1.0620581318561599E-2</v>
      </c>
      <c r="EW480" s="10">
        <v>1.53602386955786E-2</v>
      </c>
      <c r="EX480" s="10">
        <v>9.4307975551161608E-3</v>
      </c>
      <c r="EY480" s="10">
        <v>1.58261385811507E-2</v>
      </c>
      <c r="EZ480" s="12">
        <v>5.42296515756079E-3</v>
      </c>
      <c r="FA480" s="12">
        <v>1.77911230623785E-3</v>
      </c>
      <c r="FB480" s="10">
        <v>4.3384083886589004E-3</v>
      </c>
      <c r="FC480" s="10">
        <v>8.6691643965070703E-3</v>
      </c>
      <c r="FD480" s="10">
        <v>2.21019348623284E-2</v>
      </c>
      <c r="FE480" s="11">
        <v>9.9616217097467999E-2</v>
      </c>
      <c r="FF480" s="11">
        <v>3.8181846208974801E-2</v>
      </c>
      <c r="FG480" s="10">
        <v>1.56202185806403E-2</v>
      </c>
      <c r="FH480" s="10">
        <v>1.1045339290383699E-2</v>
      </c>
      <c r="FI480" s="11">
        <v>3.7704575988192698E-2</v>
      </c>
      <c r="FJ480" s="10">
        <v>1.2520608482310401E-2</v>
      </c>
    </row>
    <row r="481" spans="1:166" x14ac:dyDescent="0.35">
      <c r="A481" s="13" t="s">
        <v>234</v>
      </c>
      <c r="B481" s="10">
        <v>0.82388961661112403</v>
      </c>
      <c r="C481" s="11">
        <v>0.93769565495180895</v>
      </c>
      <c r="D481" s="12">
        <v>0.70764384082658305</v>
      </c>
      <c r="E481" s="11">
        <v>0.96618352471327895</v>
      </c>
      <c r="F481" s="11">
        <v>0.87479217846395496</v>
      </c>
      <c r="G481" s="10">
        <v>0.85516102746888401</v>
      </c>
      <c r="H481" s="10">
        <v>0.83343141719870395</v>
      </c>
      <c r="I481" s="10">
        <v>0.84810671364032397</v>
      </c>
      <c r="J481" s="12">
        <v>0.74325364997012</v>
      </c>
      <c r="K481" s="12">
        <v>0.68711456661098003</v>
      </c>
      <c r="L481" s="10">
        <v>0.85270657092410695</v>
      </c>
      <c r="M481" s="11">
        <v>0.84365026641622598</v>
      </c>
      <c r="N481" s="12">
        <v>0.76095814003311402</v>
      </c>
      <c r="O481" s="11">
        <v>0.97216816532244599</v>
      </c>
      <c r="P481" s="11">
        <v>0.93455739026847595</v>
      </c>
      <c r="Q481" s="11">
        <v>0.92450755490325998</v>
      </c>
      <c r="R481" s="11">
        <v>0.90663717352405504</v>
      </c>
      <c r="S481" s="11">
        <v>0.96098337936885703</v>
      </c>
      <c r="T481" s="11">
        <v>0.93841267159663999</v>
      </c>
      <c r="U481" s="11">
        <v>0.912353917998876</v>
      </c>
      <c r="V481" s="11">
        <v>0.96631394851541896</v>
      </c>
      <c r="W481" s="11">
        <v>0.93806108183053705</v>
      </c>
      <c r="X481" s="11">
        <v>0.936549953419193</v>
      </c>
      <c r="Y481" s="11">
        <v>0.960471059992687</v>
      </c>
      <c r="Z481" s="10">
        <v>0.81858312012054801</v>
      </c>
      <c r="AA481" s="10">
        <v>0.78406271385638304</v>
      </c>
      <c r="AB481" s="12">
        <v>0.75996113394578102</v>
      </c>
      <c r="AC481" s="12">
        <v>0.73050413841705797</v>
      </c>
      <c r="AD481" s="12">
        <v>0.52800351352341202</v>
      </c>
      <c r="AE481" s="12">
        <v>0.44248183708467198</v>
      </c>
      <c r="AF481" s="12">
        <v>0.73730286975720105</v>
      </c>
      <c r="AG481" s="12">
        <v>0.74801422834428299</v>
      </c>
      <c r="AH481" s="12">
        <v>0.57336930109481099</v>
      </c>
      <c r="AI481" s="10">
        <v>0.82906052137279995</v>
      </c>
      <c r="AJ481" s="11">
        <v>0.93809652206167105</v>
      </c>
      <c r="AK481" s="12">
        <v>0.71796977778441795</v>
      </c>
      <c r="AL481" s="10">
        <v>0.79678990336894095</v>
      </c>
      <c r="AM481" s="11">
        <v>0.93563962505693399</v>
      </c>
      <c r="AN481" s="12">
        <v>0.65103405012811</v>
      </c>
      <c r="AO481" s="11">
        <v>0.97694602916337703</v>
      </c>
      <c r="AP481" s="10">
        <v>0.86704394554458897</v>
      </c>
      <c r="AQ481" s="12">
        <v>0.73326527485845705</v>
      </c>
      <c r="AR481" s="12">
        <v>0.68911100651861601</v>
      </c>
      <c r="AS481" s="10">
        <v>0.84724907111787395</v>
      </c>
      <c r="AT481" s="11">
        <v>0.91721153500061903</v>
      </c>
      <c r="AU481" s="12">
        <v>0.70880982851997898</v>
      </c>
      <c r="AV481" s="11">
        <v>0.96197192860078296</v>
      </c>
      <c r="AW481" s="11">
        <v>0.98091196298769001</v>
      </c>
      <c r="AX481" s="11">
        <v>0.90253772394477605</v>
      </c>
      <c r="AY481" s="12">
        <v>0.72987410290966703</v>
      </c>
      <c r="AZ481" s="10">
        <v>0.85705452967867501</v>
      </c>
      <c r="BA481" s="12">
        <v>0.50409113341178202</v>
      </c>
      <c r="BB481" s="11">
        <v>0.87439737293158604</v>
      </c>
      <c r="BC481" s="12">
        <v>0.78003140657064796</v>
      </c>
      <c r="BD481" s="11">
        <v>0.93035675908606597</v>
      </c>
      <c r="BE481" s="11">
        <v>0.94381411487307798</v>
      </c>
      <c r="BF481" s="10">
        <v>0.81923965825877698</v>
      </c>
      <c r="BG481" s="12">
        <v>0.60473972832033995</v>
      </c>
      <c r="BH481" s="12">
        <v>0.799935963230059</v>
      </c>
      <c r="BI481" s="11">
        <v>0.91557664339915001</v>
      </c>
      <c r="BJ481" s="11">
        <v>0.93318220874463897</v>
      </c>
      <c r="BK481" s="11">
        <v>0.95563718861284097</v>
      </c>
      <c r="BL481" s="12">
        <v>0.66131271581773599</v>
      </c>
      <c r="BM481" s="11">
        <v>0.87657186705978596</v>
      </c>
      <c r="BN481" s="12">
        <v>0.75506201381777405</v>
      </c>
      <c r="BO481" s="10">
        <v>0.822837998437145</v>
      </c>
      <c r="BP481" s="11">
        <v>0.90243732538025101</v>
      </c>
      <c r="BQ481" s="11">
        <v>0.94594669843177304</v>
      </c>
      <c r="BR481" s="11">
        <v>0.93091266674978501</v>
      </c>
      <c r="BS481" s="11">
        <v>0.94358954947031404</v>
      </c>
      <c r="BT481" s="12">
        <v>0.57623106807955105</v>
      </c>
      <c r="BU481" s="12">
        <v>0.70269977241026405</v>
      </c>
      <c r="BV481" s="11">
        <v>0.86332686151508298</v>
      </c>
      <c r="BW481" s="12">
        <v>0.78432911852978604</v>
      </c>
      <c r="BX481" s="11">
        <v>0.85370566812383597</v>
      </c>
      <c r="BY481" s="10">
        <v>0.81501254627311304</v>
      </c>
      <c r="BZ481" s="10">
        <v>0.84050679397520101</v>
      </c>
      <c r="CA481" s="10">
        <v>0.82860079919232499</v>
      </c>
      <c r="CB481" s="11">
        <v>0.84011584108950998</v>
      </c>
      <c r="CC481" s="12">
        <v>0.796574167803068</v>
      </c>
      <c r="CD481" s="11">
        <v>0.86145643303893504</v>
      </c>
      <c r="CE481" s="10">
        <v>0.82516683710711303</v>
      </c>
      <c r="CF481" s="12">
        <v>0.80531293022185502</v>
      </c>
      <c r="CG481" s="12">
        <v>0.70186488196945696</v>
      </c>
      <c r="CH481" s="12">
        <v>0.75901752897944197</v>
      </c>
      <c r="CI481" s="11">
        <v>0.86414619154461803</v>
      </c>
      <c r="CJ481" s="11">
        <v>0.87906984651581999</v>
      </c>
      <c r="CK481" s="10">
        <v>0.81716184075278897</v>
      </c>
      <c r="CL481" s="10">
        <v>0.82596347636998402</v>
      </c>
      <c r="CM481" s="10">
        <v>0.80776554555103997</v>
      </c>
      <c r="CN481" s="10">
        <v>0.84261403747826302</v>
      </c>
      <c r="CO481" s="10">
        <v>0.81858475068076297</v>
      </c>
      <c r="CP481" s="10">
        <v>0.82582795525655095</v>
      </c>
      <c r="CQ481" s="10">
        <v>0.83936161454138802</v>
      </c>
      <c r="CR481" s="10">
        <v>0.82138847305674001</v>
      </c>
      <c r="CS481" s="10">
        <v>0.82017657027012403</v>
      </c>
      <c r="CT481" s="12">
        <v>0.80818679952019901</v>
      </c>
      <c r="CU481" s="11">
        <v>0.83435405094324899</v>
      </c>
      <c r="CV481" s="10">
        <v>0.81610991634470298</v>
      </c>
      <c r="CW481" s="11">
        <v>0.94519095146454701</v>
      </c>
      <c r="CX481" s="12">
        <v>0.76237131607009601</v>
      </c>
      <c r="CY481" s="12">
        <v>0.690061914062156</v>
      </c>
      <c r="CZ481" s="12">
        <v>0.73960096980050904</v>
      </c>
      <c r="DA481" s="10">
        <v>0.84757550880958998</v>
      </c>
      <c r="DB481" s="10">
        <v>0.83445924267864802</v>
      </c>
      <c r="DC481" s="11">
        <v>0.85552660155025795</v>
      </c>
      <c r="DD481" s="11">
        <v>0.87306723914376205</v>
      </c>
      <c r="DE481" s="11">
        <v>0.96636381114251602</v>
      </c>
      <c r="DF481" s="11">
        <v>0.98463976130442099</v>
      </c>
      <c r="DG481" s="11">
        <v>0.94840823775027205</v>
      </c>
      <c r="DH481" s="11">
        <v>0.912353917998876</v>
      </c>
      <c r="DI481" s="11">
        <v>0.93811935494050602</v>
      </c>
      <c r="DJ481" s="11">
        <v>0.96096830860143301</v>
      </c>
      <c r="DK481" s="11">
        <v>0.90717035266406498</v>
      </c>
      <c r="DL481" s="11">
        <v>0.92436810660970803</v>
      </c>
      <c r="DM481" s="11">
        <v>0.93383144440240096</v>
      </c>
      <c r="DN481" s="11">
        <v>0.97259503844708906</v>
      </c>
      <c r="DO481" s="10">
        <v>0.90060136800060098</v>
      </c>
      <c r="DP481" s="12">
        <v>0.57684415164431302</v>
      </c>
      <c r="DQ481" s="12">
        <v>0.44228132891966598</v>
      </c>
      <c r="DR481" s="12">
        <v>0.52513357253814796</v>
      </c>
      <c r="DS481" s="12">
        <v>0.73024984817308403</v>
      </c>
      <c r="DT481" s="12">
        <v>0.76042167938942895</v>
      </c>
      <c r="DU481" s="10">
        <v>0.78683892809953504</v>
      </c>
      <c r="DV481" s="10">
        <v>0.81561394270884502</v>
      </c>
      <c r="DW481" s="11">
        <v>0.96029668063422902</v>
      </c>
      <c r="DX481" s="11">
        <v>0.97706652680484696</v>
      </c>
      <c r="DY481" s="11">
        <v>0.88272633738150297</v>
      </c>
      <c r="DZ481" s="11">
        <v>0.84776743952553002</v>
      </c>
      <c r="EA481" s="10">
        <v>0.81507378542025</v>
      </c>
      <c r="EB481" s="12">
        <v>0.66514070072869702</v>
      </c>
      <c r="EC481" s="10">
        <v>0.85270657092410695</v>
      </c>
      <c r="ED481" s="11">
        <v>0.97572061142591204</v>
      </c>
      <c r="EE481" s="11">
        <v>0.93591859338859695</v>
      </c>
      <c r="EF481" s="11">
        <v>0.91938042999083103</v>
      </c>
      <c r="EG481" s="11">
        <v>0.95072720953200196</v>
      </c>
      <c r="EH481" s="11">
        <v>0.91141922239964501</v>
      </c>
      <c r="EI481" s="11">
        <v>0.96631394851541896</v>
      </c>
      <c r="EJ481" s="11">
        <v>0</v>
      </c>
      <c r="EK481" s="10">
        <v>0.82827922799836395</v>
      </c>
      <c r="EL481" s="12">
        <v>0.77887535948999698</v>
      </c>
      <c r="EM481" s="12">
        <v>0.65523317441941598</v>
      </c>
      <c r="EN481" s="12">
        <v>0.42975529902492798</v>
      </c>
      <c r="EO481" s="12">
        <v>0.73730286975720105</v>
      </c>
      <c r="EP481" s="11">
        <v>0.94519095146454701</v>
      </c>
      <c r="EQ481" s="12">
        <v>0.72415421842996597</v>
      </c>
      <c r="ER481" s="12">
        <v>0.71016846018372504</v>
      </c>
      <c r="ES481" s="10">
        <v>0.84454869899931095</v>
      </c>
      <c r="ET481" s="10">
        <v>0.84229925091758795</v>
      </c>
      <c r="EU481" s="11">
        <v>0.87697049790614701</v>
      </c>
      <c r="EV481" s="11">
        <v>0.96636381114251602</v>
      </c>
      <c r="EW481" s="11">
        <v>0.98463976130442099</v>
      </c>
      <c r="EX481" s="11">
        <v>0.91167457567300902</v>
      </c>
      <c r="EY481" s="11">
        <v>0.93087702999577604</v>
      </c>
      <c r="EZ481" s="11">
        <v>0.95544458733381699</v>
      </c>
      <c r="FA481" s="11">
        <v>0.90939533103569803</v>
      </c>
      <c r="FB481" s="11">
        <v>0.94262612414556601</v>
      </c>
      <c r="FC481" s="11">
        <v>0.97259503844708906</v>
      </c>
      <c r="FD481" s="10">
        <v>0.90060136800060098</v>
      </c>
      <c r="FE481" s="12">
        <v>0.52827955933704895</v>
      </c>
      <c r="FF481" s="12">
        <v>0.47927510611207602</v>
      </c>
      <c r="FG481" s="12">
        <v>0.72809361581141996</v>
      </c>
      <c r="FH481" s="12">
        <v>0.77422270611342803</v>
      </c>
      <c r="FI481" s="10">
        <v>0.81313424430181802</v>
      </c>
      <c r="FJ481" s="11">
        <v>0.96029668063422902</v>
      </c>
    </row>
    <row r="483" spans="1:166" ht="28.5" customHeight="1" x14ac:dyDescent="0.35">
      <c r="A483" s="23" t="s">
        <v>244</v>
      </c>
      <c r="B483" s="23"/>
      <c r="C483" s="23"/>
      <c r="D483" s="23"/>
      <c r="E483" s="23"/>
      <c r="F483" s="23"/>
      <c r="G483" s="23"/>
      <c r="H483" s="23"/>
      <c r="I483" s="23"/>
      <c r="J483" s="23"/>
      <c r="K483" s="23"/>
      <c r="L483" s="23"/>
      <c r="M483" s="23"/>
      <c r="N483" s="23"/>
      <c r="O483" s="23"/>
      <c r="P483" s="23"/>
      <c r="Q483" s="23"/>
      <c r="R483" s="23"/>
      <c r="S483" s="23"/>
      <c r="T483" s="23"/>
      <c r="U483" s="23"/>
      <c r="V483" s="23"/>
      <c r="W483" s="23"/>
      <c r="X483" s="23"/>
      <c r="Y483" s="23"/>
      <c r="Z483" s="23"/>
      <c r="AA483" s="23"/>
      <c r="AB483" s="23"/>
      <c r="AC483" s="23"/>
      <c r="AD483" s="23"/>
      <c r="AE483" s="23"/>
      <c r="AF483" s="23"/>
      <c r="AG483" s="23"/>
      <c r="AH483" s="23"/>
      <c r="AI483" s="23"/>
      <c r="AJ483" s="23"/>
      <c r="AK483" s="23"/>
      <c r="AL483" s="23"/>
      <c r="AM483" s="23"/>
      <c r="AN483" s="23"/>
      <c r="AO483" s="23"/>
      <c r="AP483" s="23"/>
      <c r="AQ483" s="23"/>
      <c r="AR483" s="23"/>
      <c r="AS483" s="23"/>
      <c r="AT483" s="23"/>
      <c r="AU483" s="23"/>
      <c r="AV483" s="23"/>
      <c r="AW483" s="23"/>
      <c r="AX483" s="23"/>
      <c r="AY483" s="23"/>
      <c r="AZ483" s="23"/>
      <c r="BA483" s="23"/>
      <c r="BB483" s="23"/>
      <c r="BC483" s="23"/>
      <c r="BD483" s="23"/>
      <c r="BE483" s="23"/>
      <c r="BF483" s="23"/>
      <c r="BG483" s="23"/>
      <c r="BH483" s="23"/>
      <c r="BI483" s="23"/>
      <c r="BJ483" s="23"/>
      <c r="BK483" s="23"/>
      <c r="BL483" s="23"/>
      <c r="BM483" s="23"/>
      <c r="BN483" s="23"/>
      <c r="BO483" s="23"/>
      <c r="BP483" s="23"/>
      <c r="BQ483" s="23"/>
      <c r="BR483" s="23"/>
      <c r="BS483" s="23"/>
      <c r="BT483" s="23"/>
      <c r="BU483" s="23"/>
      <c r="BV483" s="23"/>
      <c r="BW483" s="23"/>
      <c r="BX483" s="23"/>
      <c r="BY483" s="23"/>
      <c r="BZ483" s="23"/>
      <c r="CA483" s="23"/>
      <c r="CB483" s="23"/>
      <c r="CC483" s="23"/>
      <c r="CD483" s="23"/>
      <c r="CE483" s="23"/>
      <c r="CF483" s="23"/>
      <c r="CG483" s="23"/>
      <c r="CH483" s="23"/>
      <c r="CI483" s="23"/>
      <c r="CJ483" s="23"/>
      <c r="CK483" s="23"/>
      <c r="CL483" s="23"/>
      <c r="CM483" s="23"/>
      <c r="CN483" s="23"/>
      <c r="CO483" s="23"/>
      <c r="CP483" s="23"/>
      <c r="CQ483" s="23"/>
      <c r="CR483" s="23"/>
      <c r="CS483" s="23"/>
      <c r="CT483" s="23"/>
      <c r="CU483" s="23"/>
      <c r="CV483" s="23"/>
      <c r="CW483" s="23"/>
      <c r="CX483" s="23"/>
      <c r="CY483" s="23"/>
      <c r="CZ483" s="23"/>
      <c r="DA483" s="23"/>
      <c r="DB483" s="23"/>
      <c r="DC483" s="23"/>
      <c r="DD483" s="23"/>
      <c r="DE483" s="23"/>
      <c r="DF483" s="23"/>
      <c r="DG483" s="23"/>
      <c r="DH483" s="23"/>
      <c r="DI483" s="23"/>
      <c r="DJ483" s="23"/>
      <c r="DK483" s="23"/>
      <c r="DL483" s="23"/>
      <c r="DM483" s="23"/>
      <c r="DN483" s="23"/>
      <c r="DO483" s="23"/>
      <c r="DP483" s="23"/>
      <c r="DQ483" s="23"/>
      <c r="DR483" s="23"/>
      <c r="DS483" s="23"/>
      <c r="DT483" s="23"/>
      <c r="DU483" s="23"/>
      <c r="DV483" s="23"/>
      <c r="DW483" s="23"/>
      <c r="DX483" s="23"/>
      <c r="DY483" s="23"/>
      <c r="DZ483" s="23"/>
      <c r="EA483" s="23"/>
      <c r="EB483" s="23"/>
      <c r="EC483" s="23"/>
      <c r="ED483" s="23"/>
      <c r="EE483" s="23"/>
      <c r="EF483" s="23"/>
      <c r="EG483" s="23"/>
      <c r="EH483" s="23"/>
      <c r="EI483" s="23"/>
      <c r="EJ483" s="23"/>
      <c r="EK483" s="23"/>
      <c r="EL483" s="23"/>
      <c r="EM483" s="23"/>
      <c r="EN483" s="23"/>
      <c r="EO483" s="23"/>
      <c r="EP483" s="23"/>
      <c r="EQ483" s="23"/>
      <c r="ER483" s="23"/>
      <c r="ES483" s="23"/>
      <c r="ET483" s="23"/>
      <c r="EU483" s="23"/>
      <c r="EV483" s="23"/>
      <c r="EW483" s="23"/>
      <c r="EX483" s="23"/>
      <c r="EY483" s="23"/>
      <c r="EZ483" s="23"/>
      <c r="FA483" s="23"/>
      <c r="FB483" s="23"/>
      <c r="FC483" s="23"/>
      <c r="FD483" s="23"/>
      <c r="FE483" s="23"/>
      <c r="FF483" s="23"/>
      <c r="FG483" s="23"/>
      <c r="FH483" s="23"/>
      <c r="FI483" s="23"/>
      <c r="FJ483" s="23"/>
    </row>
    <row r="484" spans="1:166" ht="42" x14ac:dyDescent="0.35">
      <c r="A484" s="24" t="s">
        <v>203</v>
      </c>
      <c r="B484" s="16" t="s">
        <v>264</v>
      </c>
      <c r="C484" s="22" t="s">
        <v>12</v>
      </c>
      <c r="D484" s="22"/>
      <c r="E484" s="22" t="s">
        <v>13</v>
      </c>
      <c r="F484" s="22"/>
      <c r="G484" s="22"/>
      <c r="H484" s="22"/>
      <c r="I484" s="22"/>
      <c r="J484" s="22"/>
      <c r="K484" s="22"/>
      <c r="L484" s="22"/>
      <c r="M484" s="22"/>
      <c r="N484" s="22"/>
      <c r="O484" s="22" t="s">
        <v>204</v>
      </c>
      <c r="P484" s="22"/>
      <c r="Q484" s="22"/>
      <c r="R484" s="22"/>
      <c r="S484" s="22"/>
      <c r="T484" s="22"/>
      <c r="U484" s="22"/>
      <c r="V484" s="22"/>
      <c r="W484" s="22"/>
      <c r="X484" s="22"/>
      <c r="Y484" s="22" t="s">
        <v>205</v>
      </c>
      <c r="Z484" s="22"/>
      <c r="AA484" s="22"/>
      <c r="AB484" s="22"/>
      <c r="AC484" s="22"/>
      <c r="AD484" s="22"/>
      <c r="AE484" s="22"/>
      <c r="AF484" s="22"/>
      <c r="AG484" s="22"/>
      <c r="AH484" s="22"/>
      <c r="AI484" s="22" t="s">
        <v>268</v>
      </c>
      <c r="AJ484" s="22"/>
      <c r="AK484" s="22"/>
      <c r="AL484" s="22" t="s">
        <v>14</v>
      </c>
      <c r="AM484" s="22"/>
      <c r="AN484" s="22"/>
      <c r="AO484" s="22" t="s">
        <v>218</v>
      </c>
      <c r="AP484" s="22"/>
      <c r="AQ484" s="22"/>
      <c r="AR484" s="22"/>
      <c r="AS484" s="22"/>
      <c r="AT484" s="22"/>
      <c r="AU484" s="22"/>
      <c r="AV484" s="22" t="s">
        <v>219</v>
      </c>
      <c r="AW484" s="22"/>
      <c r="AX484" s="22"/>
      <c r="AY484" s="22" t="s">
        <v>220</v>
      </c>
      <c r="AZ484" s="22"/>
      <c r="BA484" s="22"/>
      <c r="BB484" s="22" t="s">
        <v>206</v>
      </c>
      <c r="BC484" s="22"/>
      <c r="BD484" s="22" t="s">
        <v>207</v>
      </c>
      <c r="BE484" s="22"/>
      <c r="BF484" s="22" t="s">
        <v>208</v>
      </c>
      <c r="BG484" s="22"/>
      <c r="BH484" s="22" t="s">
        <v>15</v>
      </c>
      <c r="BI484" s="22"/>
      <c r="BJ484" s="22" t="s">
        <v>16</v>
      </c>
      <c r="BK484" s="22"/>
      <c r="BL484" s="22" t="s">
        <v>17</v>
      </c>
      <c r="BM484" s="22"/>
      <c r="BN484" s="22" t="s">
        <v>18</v>
      </c>
      <c r="BO484" s="22"/>
      <c r="BP484" s="22"/>
      <c r="BQ484" s="22" t="s">
        <v>221</v>
      </c>
      <c r="BR484" s="22"/>
      <c r="BS484" s="22"/>
      <c r="BT484" s="22" t="s">
        <v>222</v>
      </c>
      <c r="BU484" s="22"/>
      <c r="BV484" s="22"/>
      <c r="BW484" s="22" t="s">
        <v>19</v>
      </c>
      <c r="BX484" s="22"/>
      <c r="BY484" s="22" t="s">
        <v>20</v>
      </c>
      <c r="BZ484" s="22"/>
      <c r="CA484" s="22" t="s">
        <v>21</v>
      </c>
      <c r="CB484" s="22"/>
      <c r="CC484" s="22"/>
      <c r="CD484" s="22" t="s">
        <v>22</v>
      </c>
      <c r="CE484" s="22"/>
      <c r="CF484" s="22"/>
      <c r="CG484" s="22" t="s">
        <v>23</v>
      </c>
      <c r="CH484" s="22"/>
      <c r="CI484" s="22"/>
      <c r="CJ484" s="22"/>
      <c r="CK484" s="22" t="s">
        <v>25</v>
      </c>
      <c r="CL484" s="22"/>
      <c r="CM484" s="22"/>
      <c r="CN484" s="22"/>
      <c r="CO484" s="22" t="s">
        <v>26</v>
      </c>
      <c r="CP484" s="22"/>
      <c r="CQ484" s="22"/>
      <c r="CR484" s="22" t="s">
        <v>27</v>
      </c>
      <c r="CS484" s="22"/>
      <c r="CT484" s="22" t="s">
        <v>28</v>
      </c>
      <c r="CU484" s="22"/>
      <c r="CV484" s="16" t="s">
        <v>29</v>
      </c>
      <c r="CW484" s="22" t="s">
        <v>30</v>
      </c>
      <c r="CX484" s="22"/>
      <c r="CY484" s="22"/>
      <c r="CZ484" s="22"/>
      <c r="DA484" s="22"/>
      <c r="DB484" s="22"/>
      <c r="DC484" s="22"/>
      <c r="DD484" s="22"/>
      <c r="DE484" s="22"/>
      <c r="DF484" s="22" t="s">
        <v>31</v>
      </c>
      <c r="DG484" s="22"/>
      <c r="DH484" s="22"/>
      <c r="DI484" s="22"/>
      <c r="DJ484" s="22"/>
      <c r="DK484" s="22"/>
      <c r="DL484" s="22"/>
      <c r="DM484" s="22"/>
      <c r="DN484" s="22"/>
      <c r="DO484" s="22" t="s">
        <v>32</v>
      </c>
      <c r="DP484" s="22"/>
      <c r="DQ484" s="22"/>
      <c r="DR484" s="22"/>
      <c r="DS484" s="22"/>
      <c r="DT484" s="22"/>
      <c r="DU484" s="22"/>
      <c r="DV484" s="22"/>
      <c r="DW484" s="22"/>
      <c r="DX484" s="22" t="s">
        <v>33</v>
      </c>
      <c r="DY484" s="22"/>
      <c r="DZ484" s="22"/>
      <c r="EA484" s="22"/>
      <c r="EB484" s="22"/>
      <c r="EC484" s="22"/>
      <c r="ED484" s="22" t="s">
        <v>34</v>
      </c>
      <c r="EE484" s="22"/>
      <c r="EF484" s="22"/>
      <c r="EG484" s="22"/>
      <c r="EH484" s="22"/>
      <c r="EI484" s="22"/>
      <c r="EJ484" s="22" t="s">
        <v>35</v>
      </c>
      <c r="EK484" s="22"/>
      <c r="EL484" s="22"/>
      <c r="EM484" s="22"/>
      <c r="EN484" s="22"/>
      <c r="EO484" s="22"/>
      <c r="EP484" s="22" t="s">
        <v>36</v>
      </c>
      <c r="EQ484" s="22"/>
      <c r="ER484" s="22"/>
      <c r="ES484" s="22"/>
      <c r="ET484" s="22"/>
      <c r="EU484" s="22"/>
      <c r="EV484" s="22"/>
      <c r="EW484" s="22" t="s">
        <v>37</v>
      </c>
      <c r="EX484" s="22"/>
      <c r="EY484" s="22"/>
      <c r="EZ484" s="22"/>
      <c r="FA484" s="22"/>
      <c r="FB484" s="22"/>
      <c r="FC484" s="22"/>
      <c r="FD484" s="22" t="s">
        <v>38</v>
      </c>
      <c r="FE484" s="22"/>
      <c r="FF484" s="22"/>
      <c r="FG484" s="22"/>
      <c r="FH484" s="22"/>
      <c r="FI484" s="22"/>
      <c r="FJ484" s="22"/>
    </row>
    <row r="485" spans="1:166" ht="31.5" x14ac:dyDescent="0.35">
      <c r="A485" s="24"/>
      <c r="B485" s="16" t="s">
        <v>1</v>
      </c>
      <c r="C485" s="16" t="s">
        <v>39</v>
      </c>
      <c r="D485" s="16" t="s">
        <v>40</v>
      </c>
      <c r="E485" s="16" t="s">
        <v>41</v>
      </c>
      <c r="F485" s="16" t="s">
        <v>42</v>
      </c>
      <c r="G485" s="16" t="s">
        <v>43</v>
      </c>
      <c r="H485" s="16" t="s">
        <v>44</v>
      </c>
      <c r="I485" s="16" t="s">
        <v>45</v>
      </c>
      <c r="J485" s="16" t="s">
        <v>46</v>
      </c>
      <c r="K485" s="16" t="s">
        <v>47</v>
      </c>
      <c r="L485" s="16" t="s">
        <v>48</v>
      </c>
      <c r="M485" s="16" t="s">
        <v>49</v>
      </c>
      <c r="N485" s="16" t="s">
        <v>209</v>
      </c>
      <c r="O485" s="16" t="s">
        <v>41</v>
      </c>
      <c r="P485" s="16" t="s">
        <v>42</v>
      </c>
      <c r="Q485" s="16" t="s">
        <v>43</v>
      </c>
      <c r="R485" s="16" t="s">
        <v>44</v>
      </c>
      <c r="S485" s="16" t="s">
        <v>45</v>
      </c>
      <c r="T485" s="16" t="s">
        <v>46</v>
      </c>
      <c r="U485" s="16" t="s">
        <v>47</v>
      </c>
      <c r="V485" s="16" t="s">
        <v>48</v>
      </c>
      <c r="W485" s="16" t="s">
        <v>49</v>
      </c>
      <c r="X485" s="16" t="s">
        <v>209</v>
      </c>
      <c r="Y485" s="16" t="s">
        <v>41</v>
      </c>
      <c r="Z485" s="16" t="s">
        <v>42</v>
      </c>
      <c r="AA485" s="16" t="s">
        <v>43</v>
      </c>
      <c r="AB485" s="16" t="s">
        <v>44</v>
      </c>
      <c r="AC485" s="16" t="s">
        <v>45</v>
      </c>
      <c r="AD485" s="16" t="s">
        <v>46</v>
      </c>
      <c r="AE485" s="16" t="s">
        <v>47</v>
      </c>
      <c r="AF485" s="16" t="s">
        <v>48</v>
      </c>
      <c r="AG485" s="16" t="s">
        <v>49</v>
      </c>
      <c r="AH485" s="16" t="s">
        <v>209</v>
      </c>
      <c r="AI485" s="16" t="s">
        <v>269</v>
      </c>
      <c r="AJ485" s="16" t="s">
        <v>270</v>
      </c>
      <c r="AK485" s="16" t="s">
        <v>271</v>
      </c>
      <c r="AL485" s="16" t="s">
        <v>50</v>
      </c>
      <c r="AM485" s="16" t="s">
        <v>210</v>
      </c>
      <c r="AN485" s="16" t="s">
        <v>211</v>
      </c>
      <c r="AO485" s="16" t="s">
        <v>223</v>
      </c>
      <c r="AP485" s="16" t="s">
        <v>224</v>
      </c>
      <c r="AQ485" s="16" t="s">
        <v>225</v>
      </c>
      <c r="AR485" s="16" t="s">
        <v>226</v>
      </c>
      <c r="AS485" s="16" t="s">
        <v>52</v>
      </c>
      <c r="AT485" s="16" t="s">
        <v>227</v>
      </c>
      <c r="AU485" s="16" t="s">
        <v>228</v>
      </c>
      <c r="AV485" s="16" t="s">
        <v>52</v>
      </c>
      <c r="AW485" s="16" t="s">
        <v>227</v>
      </c>
      <c r="AX485" s="16" t="s">
        <v>228</v>
      </c>
      <c r="AY485" s="16" t="s">
        <v>52</v>
      </c>
      <c r="AZ485" s="16" t="s">
        <v>227</v>
      </c>
      <c r="BA485" s="16" t="s">
        <v>228</v>
      </c>
      <c r="BB485" s="16" t="s">
        <v>212</v>
      </c>
      <c r="BC485" s="16" t="s">
        <v>213</v>
      </c>
      <c r="BD485" s="16" t="s">
        <v>212</v>
      </c>
      <c r="BE485" s="16" t="s">
        <v>213</v>
      </c>
      <c r="BF485" s="16" t="s">
        <v>212</v>
      </c>
      <c r="BG485" s="16" t="s">
        <v>213</v>
      </c>
      <c r="BH485" s="16" t="s">
        <v>53</v>
      </c>
      <c r="BI485" s="16" t="s">
        <v>54</v>
      </c>
      <c r="BJ485" s="16" t="s">
        <v>53</v>
      </c>
      <c r="BK485" s="16" t="s">
        <v>54</v>
      </c>
      <c r="BL485" s="16" t="s">
        <v>53</v>
      </c>
      <c r="BM485" s="16" t="s">
        <v>54</v>
      </c>
      <c r="BN485" s="16" t="s">
        <v>277</v>
      </c>
      <c r="BO485" s="16" t="s">
        <v>278</v>
      </c>
      <c r="BP485" s="16" t="s">
        <v>55</v>
      </c>
      <c r="BQ485" s="16" t="s">
        <v>277</v>
      </c>
      <c r="BR485" s="16" t="s">
        <v>278</v>
      </c>
      <c r="BS485" s="16" t="s">
        <v>55</v>
      </c>
      <c r="BT485" s="16" t="s">
        <v>277</v>
      </c>
      <c r="BU485" s="16" t="s">
        <v>278</v>
      </c>
      <c r="BV485" s="16" t="s">
        <v>55</v>
      </c>
      <c r="BW485" s="16" t="s">
        <v>56</v>
      </c>
      <c r="BX485" s="16" t="s">
        <v>57</v>
      </c>
      <c r="BY485" s="16" t="s">
        <v>58</v>
      </c>
      <c r="BZ485" s="16" t="s">
        <v>59</v>
      </c>
      <c r="CA485" s="16" t="s">
        <v>52</v>
      </c>
      <c r="CB485" s="16" t="s">
        <v>51</v>
      </c>
      <c r="CC485" s="16" t="s">
        <v>60</v>
      </c>
      <c r="CD485" s="16" t="s">
        <v>61</v>
      </c>
      <c r="CE485" s="16" t="s">
        <v>62</v>
      </c>
      <c r="CF485" s="16" t="s">
        <v>63</v>
      </c>
      <c r="CG485" s="16" t="s">
        <v>64</v>
      </c>
      <c r="CH485" s="16" t="s">
        <v>65</v>
      </c>
      <c r="CI485" s="16" t="s">
        <v>66</v>
      </c>
      <c r="CJ485" s="16" t="s">
        <v>67</v>
      </c>
      <c r="CK485" s="16" t="s">
        <v>71</v>
      </c>
      <c r="CL485" s="16" t="s">
        <v>72</v>
      </c>
      <c r="CM485" s="16" t="s">
        <v>73</v>
      </c>
      <c r="CN485" s="16" t="s">
        <v>74</v>
      </c>
      <c r="CO485" s="16" t="s">
        <v>75</v>
      </c>
      <c r="CP485" s="16" t="s">
        <v>76</v>
      </c>
      <c r="CQ485" s="16" t="s">
        <v>77</v>
      </c>
      <c r="CR485" s="16" t="s">
        <v>78</v>
      </c>
      <c r="CS485" s="16" t="s">
        <v>229</v>
      </c>
      <c r="CT485" s="16" t="s">
        <v>79</v>
      </c>
      <c r="CU485" s="16" t="s">
        <v>80</v>
      </c>
      <c r="CV485" s="16" t="s">
        <v>79</v>
      </c>
      <c r="CW485" s="16" t="s">
        <v>83</v>
      </c>
      <c r="CX485" s="16" t="s">
        <v>84</v>
      </c>
      <c r="CY485" s="16" t="s">
        <v>85</v>
      </c>
      <c r="CZ485" s="16" t="s">
        <v>86</v>
      </c>
      <c r="DA485" s="16" t="s">
        <v>87</v>
      </c>
      <c r="DB485" s="16" t="s">
        <v>88</v>
      </c>
      <c r="DC485" s="16" t="s">
        <v>89</v>
      </c>
      <c r="DD485" s="16" t="s">
        <v>90</v>
      </c>
      <c r="DE485" s="16" t="s">
        <v>91</v>
      </c>
      <c r="DF485" s="16" t="s">
        <v>83</v>
      </c>
      <c r="DG485" s="16" t="s">
        <v>84</v>
      </c>
      <c r="DH485" s="16" t="s">
        <v>85</v>
      </c>
      <c r="DI485" s="16" t="s">
        <v>86</v>
      </c>
      <c r="DJ485" s="16" t="s">
        <v>87</v>
      </c>
      <c r="DK485" s="16" t="s">
        <v>88</v>
      </c>
      <c r="DL485" s="16" t="s">
        <v>89</v>
      </c>
      <c r="DM485" s="16" t="s">
        <v>90</v>
      </c>
      <c r="DN485" s="16" t="s">
        <v>91</v>
      </c>
      <c r="DO485" s="16" t="s">
        <v>83</v>
      </c>
      <c r="DP485" s="16" t="s">
        <v>84</v>
      </c>
      <c r="DQ485" s="16" t="s">
        <v>85</v>
      </c>
      <c r="DR485" s="16" t="s">
        <v>86</v>
      </c>
      <c r="DS485" s="16" t="s">
        <v>87</v>
      </c>
      <c r="DT485" s="16" t="s">
        <v>88</v>
      </c>
      <c r="DU485" s="16" t="s">
        <v>89</v>
      </c>
      <c r="DV485" s="16" t="s">
        <v>90</v>
      </c>
      <c r="DW485" s="16" t="s">
        <v>91</v>
      </c>
      <c r="DX485" s="16" t="s">
        <v>92</v>
      </c>
      <c r="DY485" s="16" t="s">
        <v>93</v>
      </c>
      <c r="DZ485" s="16" t="s">
        <v>214</v>
      </c>
      <c r="EA485" s="16" t="s">
        <v>215</v>
      </c>
      <c r="EB485" s="16" t="s">
        <v>216</v>
      </c>
      <c r="EC485" s="16" t="s">
        <v>94</v>
      </c>
      <c r="ED485" s="16" t="s">
        <v>92</v>
      </c>
      <c r="EE485" s="16" t="s">
        <v>93</v>
      </c>
      <c r="EF485" s="16" t="s">
        <v>214</v>
      </c>
      <c r="EG485" s="16" t="s">
        <v>215</v>
      </c>
      <c r="EH485" s="16" t="s">
        <v>216</v>
      </c>
      <c r="EI485" s="16" t="s">
        <v>94</v>
      </c>
      <c r="EJ485" s="16" t="s">
        <v>92</v>
      </c>
      <c r="EK485" s="16" t="s">
        <v>93</v>
      </c>
      <c r="EL485" s="16" t="s">
        <v>214</v>
      </c>
      <c r="EM485" s="16" t="s">
        <v>215</v>
      </c>
      <c r="EN485" s="16" t="s">
        <v>216</v>
      </c>
      <c r="EO485" s="16" t="s">
        <v>94</v>
      </c>
      <c r="EP485" s="16" t="s">
        <v>95</v>
      </c>
      <c r="EQ485" s="16" t="s">
        <v>96</v>
      </c>
      <c r="ER485" s="16" t="s">
        <v>97</v>
      </c>
      <c r="ES485" s="16" t="s">
        <v>98</v>
      </c>
      <c r="ET485" s="16" t="s">
        <v>272</v>
      </c>
      <c r="EU485" s="16" t="s">
        <v>99</v>
      </c>
      <c r="EV485" s="16" t="s">
        <v>100</v>
      </c>
      <c r="EW485" s="16" t="s">
        <v>95</v>
      </c>
      <c r="EX485" s="16" t="s">
        <v>96</v>
      </c>
      <c r="EY485" s="16" t="s">
        <v>97</v>
      </c>
      <c r="EZ485" s="16" t="s">
        <v>98</v>
      </c>
      <c r="FA485" s="16" t="s">
        <v>272</v>
      </c>
      <c r="FB485" s="16" t="s">
        <v>99</v>
      </c>
      <c r="FC485" s="16" t="s">
        <v>100</v>
      </c>
      <c r="FD485" s="16" t="s">
        <v>95</v>
      </c>
      <c r="FE485" s="16" t="s">
        <v>96</v>
      </c>
      <c r="FF485" s="16" t="s">
        <v>97</v>
      </c>
      <c r="FG485" s="16" t="s">
        <v>98</v>
      </c>
      <c r="FH485" s="16" t="s">
        <v>272</v>
      </c>
      <c r="FI485" s="16" t="s">
        <v>99</v>
      </c>
      <c r="FJ485" s="16" t="s">
        <v>100</v>
      </c>
    </row>
    <row r="486" spans="1:166" x14ac:dyDescent="0.35">
      <c r="A486" s="15" t="s">
        <v>2</v>
      </c>
      <c r="B486" s="14">
        <v>3698</v>
      </c>
      <c r="C486" s="14">
        <v>1870</v>
      </c>
      <c r="D486" s="14">
        <v>1806</v>
      </c>
      <c r="E486" s="14">
        <v>329</v>
      </c>
      <c r="F486" s="14">
        <v>389</v>
      </c>
      <c r="G486" s="14">
        <v>490</v>
      </c>
      <c r="H486" s="14">
        <v>511</v>
      </c>
      <c r="I486" s="14">
        <v>545</v>
      </c>
      <c r="J486" s="14">
        <v>551</v>
      </c>
      <c r="K486" s="14">
        <v>490</v>
      </c>
      <c r="L486" s="14">
        <v>394</v>
      </c>
      <c r="M486" s="14">
        <v>2814</v>
      </c>
      <c r="N486" s="14">
        <v>884</v>
      </c>
      <c r="O486" s="14">
        <v>161</v>
      </c>
      <c r="P486" s="14">
        <v>186</v>
      </c>
      <c r="Q486" s="14">
        <v>248</v>
      </c>
      <c r="R486" s="14">
        <v>255</v>
      </c>
      <c r="S486" s="14">
        <v>281</v>
      </c>
      <c r="T486" s="14">
        <v>286</v>
      </c>
      <c r="U486" s="14">
        <v>249</v>
      </c>
      <c r="V486" s="14">
        <v>203</v>
      </c>
      <c r="W486" s="14">
        <v>1418</v>
      </c>
      <c r="X486" s="14">
        <v>452</v>
      </c>
      <c r="Y486" s="14">
        <v>168</v>
      </c>
      <c r="Z486" s="14">
        <v>201</v>
      </c>
      <c r="AA486" s="14">
        <v>242</v>
      </c>
      <c r="AB486" s="14">
        <v>255</v>
      </c>
      <c r="AC486" s="14">
        <v>263</v>
      </c>
      <c r="AD486" s="14">
        <v>260</v>
      </c>
      <c r="AE486" s="14">
        <v>232</v>
      </c>
      <c r="AF486" s="14">
        <v>185</v>
      </c>
      <c r="AG486" s="14">
        <v>1389</v>
      </c>
      <c r="AH486" s="14">
        <v>418</v>
      </c>
      <c r="AI486" s="14">
        <v>3105</v>
      </c>
      <c r="AJ486" s="14">
        <v>1565</v>
      </c>
      <c r="AK486" s="14">
        <v>1528</v>
      </c>
      <c r="AL486" s="14">
        <v>593</v>
      </c>
      <c r="AM486" s="14">
        <v>305</v>
      </c>
      <c r="AN486" s="14">
        <v>279</v>
      </c>
      <c r="AO486" s="14">
        <v>114</v>
      </c>
      <c r="AP486" s="14">
        <v>135</v>
      </c>
      <c r="AQ486" s="14">
        <v>153</v>
      </c>
      <c r="AR486" s="14">
        <v>190</v>
      </c>
      <c r="AS486" s="14">
        <v>402</v>
      </c>
      <c r="AT486" s="14">
        <v>249</v>
      </c>
      <c r="AU486" s="14">
        <v>343</v>
      </c>
      <c r="AV486" s="14">
        <v>208</v>
      </c>
      <c r="AW486" s="14">
        <v>129</v>
      </c>
      <c r="AX486" s="14">
        <v>176</v>
      </c>
      <c r="AY486" s="14">
        <v>189</v>
      </c>
      <c r="AZ486" s="14">
        <v>116</v>
      </c>
      <c r="BA486" s="14">
        <v>163</v>
      </c>
      <c r="BB486" s="14">
        <v>1719</v>
      </c>
      <c r="BC486" s="14">
        <v>1979</v>
      </c>
      <c r="BD486" s="14">
        <v>850</v>
      </c>
      <c r="BE486" s="14">
        <v>1020</v>
      </c>
      <c r="BF486" s="14">
        <v>867</v>
      </c>
      <c r="BG486" s="14">
        <v>940</v>
      </c>
      <c r="BH486" s="14">
        <v>2932</v>
      </c>
      <c r="BI486" s="14">
        <v>766</v>
      </c>
      <c r="BJ486" s="14">
        <v>1494</v>
      </c>
      <c r="BK486" s="14">
        <v>376</v>
      </c>
      <c r="BL486" s="14">
        <v>1418</v>
      </c>
      <c r="BM486" s="14">
        <v>389</v>
      </c>
      <c r="BN486" s="14">
        <v>842</v>
      </c>
      <c r="BO486" s="14">
        <v>1886</v>
      </c>
      <c r="BP486" s="14">
        <v>734</v>
      </c>
      <c r="BQ486" s="14">
        <v>403</v>
      </c>
      <c r="BR486" s="14">
        <v>991</v>
      </c>
      <c r="BS486" s="14">
        <v>355</v>
      </c>
      <c r="BT486" s="14">
        <v>425</v>
      </c>
      <c r="BU486" s="14">
        <v>892</v>
      </c>
      <c r="BV486" s="14">
        <v>377</v>
      </c>
      <c r="BW486" s="14">
        <v>734</v>
      </c>
      <c r="BX486" s="14">
        <v>1070</v>
      </c>
      <c r="BY486" s="14">
        <v>723</v>
      </c>
      <c r="BZ486" s="14">
        <v>1108</v>
      </c>
      <c r="CA486" s="14">
        <v>548</v>
      </c>
      <c r="CB486" s="14">
        <v>1380</v>
      </c>
      <c r="CC486" s="14">
        <v>1353</v>
      </c>
      <c r="CD486" s="14">
        <v>816</v>
      </c>
      <c r="CE486" s="14">
        <v>956</v>
      </c>
      <c r="CF486" s="14">
        <v>1587</v>
      </c>
      <c r="CG486" s="14">
        <v>547</v>
      </c>
      <c r="CH486" s="14">
        <v>1280</v>
      </c>
      <c r="CI486" s="14">
        <v>1412</v>
      </c>
      <c r="CJ486" s="14">
        <v>725</v>
      </c>
      <c r="CK486" s="14">
        <v>2720</v>
      </c>
      <c r="CL486" s="14">
        <v>1405</v>
      </c>
      <c r="CM486" s="14">
        <v>1316</v>
      </c>
      <c r="CN486" s="14">
        <v>977</v>
      </c>
      <c r="CO486" s="14">
        <v>1761</v>
      </c>
      <c r="CP486" s="14">
        <v>1524</v>
      </c>
      <c r="CQ486" s="14">
        <v>413</v>
      </c>
      <c r="CR486" s="14">
        <v>1151</v>
      </c>
      <c r="CS486" s="14">
        <v>2131</v>
      </c>
      <c r="CT486" s="14">
        <v>1493</v>
      </c>
      <c r="CU486" s="14">
        <v>2203</v>
      </c>
      <c r="CV486" s="14">
        <v>357</v>
      </c>
      <c r="CW486" s="14">
        <v>195</v>
      </c>
      <c r="CX486" s="14">
        <v>199</v>
      </c>
      <c r="CY486" s="14">
        <v>484</v>
      </c>
      <c r="CZ486" s="14">
        <v>553</v>
      </c>
      <c r="DA486" s="14">
        <v>547</v>
      </c>
      <c r="DB486" s="14">
        <v>510</v>
      </c>
      <c r="DC486" s="14">
        <v>496</v>
      </c>
      <c r="DD486" s="14">
        <v>384</v>
      </c>
      <c r="DE486" s="14">
        <v>331</v>
      </c>
      <c r="DF486" s="14">
        <v>100</v>
      </c>
      <c r="DG486" s="14">
        <v>103</v>
      </c>
      <c r="DH486" s="14">
        <v>249</v>
      </c>
      <c r="DI486" s="14">
        <v>285</v>
      </c>
      <c r="DJ486" s="14">
        <v>281</v>
      </c>
      <c r="DK486" s="14">
        <v>257</v>
      </c>
      <c r="DL486" s="14">
        <v>247</v>
      </c>
      <c r="DM486" s="14">
        <v>184</v>
      </c>
      <c r="DN486" s="14">
        <v>163</v>
      </c>
      <c r="DO486" s="14">
        <v>92</v>
      </c>
      <c r="DP486" s="14">
        <v>94</v>
      </c>
      <c r="DQ486" s="14">
        <v>226</v>
      </c>
      <c r="DR486" s="14">
        <v>264</v>
      </c>
      <c r="DS486" s="14">
        <v>264</v>
      </c>
      <c r="DT486" s="14">
        <v>253</v>
      </c>
      <c r="DU486" s="14">
        <v>248</v>
      </c>
      <c r="DV486" s="14">
        <v>198</v>
      </c>
      <c r="DW486" s="14">
        <v>168</v>
      </c>
      <c r="DX486" s="14">
        <v>169</v>
      </c>
      <c r="DY486" s="14">
        <v>781</v>
      </c>
      <c r="DZ486" s="14">
        <v>814</v>
      </c>
      <c r="EA486" s="14">
        <v>946</v>
      </c>
      <c r="EB486" s="14">
        <v>594</v>
      </c>
      <c r="EC486" s="14">
        <v>394</v>
      </c>
      <c r="ED486" s="14">
        <v>79</v>
      </c>
      <c r="EE486" s="14">
        <v>393</v>
      </c>
      <c r="EF486" s="14">
        <v>398</v>
      </c>
      <c r="EG486" s="14">
        <v>512</v>
      </c>
      <c r="EH486" s="14">
        <v>285</v>
      </c>
      <c r="EI486" s="14">
        <v>203</v>
      </c>
      <c r="EJ486" s="14">
        <v>90</v>
      </c>
      <c r="EK486" s="14">
        <v>387</v>
      </c>
      <c r="EL486" s="14">
        <v>415</v>
      </c>
      <c r="EM486" s="14">
        <v>428</v>
      </c>
      <c r="EN486" s="14">
        <v>301</v>
      </c>
      <c r="EO486" s="14">
        <v>185</v>
      </c>
      <c r="EP486" s="14">
        <v>195</v>
      </c>
      <c r="EQ486" s="14">
        <v>398</v>
      </c>
      <c r="ER486" s="14">
        <v>750</v>
      </c>
      <c r="ES486" s="14">
        <v>812</v>
      </c>
      <c r="ET486" s="14">
        <v>778</v>
      </c>
      <c r="EU486" s="14">
        <v>435</v>
      </c>
      <c r="EV486" s="14">
        <v>331</v>
      </c>
      <c r="EW486" s="14">
        <v>100</v>
      </c>
      <c r="EX486" s="14">
        <v>205</v>
      </c>
      <c r="EY486" s="14">
        <v>375</v>
      </c>
      <c r="EZ486" s="14">
        <v>423</v>
      </c>
      <c r="FA486" s="14">
        <v>391</v>
      </c>
      <c r="FB486" s="14">
        <v>213</v>
      </c>
      <c r="FC486" s="14">
        <v>163</v>
      </c>
      <c r="FD486" s="14">
        <v>92</v>
      </c>
      <c r="FE486" s="14">
        <v>187</v>
      </c>
      <c r="FF486" s="14">
        <v>366</v>
      </c>
      <c r="FG486" s="14">
        <v>387</v>
      </c>
      <c r="FH486" s="14">
        <v>386</v>
      </c>
      <c r="FI486" s="14">
        <v>221</v>
      </c>
      <c r="FJ486" s="14">
        <v>168</v>
      </c>
    </row>
    <row r="487" spans="1:166" x14ac:dyDescent="0.35">
      <c r="A487" s="13" t="s">
        <v>367</v>
      </c>
      <c r="B487" s="10">
        <v>0.15842348091646599</v>
      </c>
      <c r="C487" s="11">
        <v>0.22505334741015501</v>
      </c>
      <c r="D487" s="12">
        <v>8.8530169434565806E-2</v>
      </c>
      <c r="E487" s="12">
        <v>4.59149509220235E-3</v>
      </c>
      <c r="F487" s="12">
        <v>1.14083481999156E-2</v>
      </c>
      <c r="G487" s="12">
        <v>3.3995639691375E-2</v>
      </c>
      <c r="H487" s="12">
        <v>9.7954533246968498E-2</v>
      </c>
      <c r="I487" s="11">
        <v>0.216792559745876</v>
      </c>
      <c r="J487" s="11">
        <v>0.358338904319771</v>
      </c>
      <c r="K487" s="11">
        <v>0.37127783229894501</v>
      </c>
      <c r="L487" s="12">
        <v>4.0512588981001303E-2</v>
      </c>
      <c r="M487" s="12">
        <v>0.13790216887332499</v>
      </c>
      <c r="N487" s="11">
        <v>0.223777428328647</v>
      </c>
      <c r="O487" s="12">
        <v>9.40175639439207E-3</v>
      </c>
      <c r="P487" s="12">
        <v>1.78057250744326E-2</v>
      </c>
      <c r="Q487" s="12">
        <v>5.6768120220009301E-2</v>
      </c>
      <c r="R487" s="10">
        <v>0.14641277048381601</v>
      </c>
      <c r="S487" s="11">
        <v>0.31698769825490403</v>
      </c>
      <c r="T487" s="11">
        <v>0.47893804546104901</v>
      </c>
      <c r="U487" s="11">
        <v>0.50975655609233905</v>
      </c>
      <c r="V487" s="12">
        <v>5.5083975663107E-2</v>
      </c>
      <c r="W487" s="11">
        <v>0.19927383151689501</v>
      </c>
      <c r="X487" s="11">
        <v>0.30587835670288399</v>
      </c>
      <c r="Y487" s="12">
        <v>0</v>
      </c>
      <c r="Z487" s="12">
        <v>5.5484069619572002E-3</v>
      </c>
      <c r="AA487" s="12">
        <v>1.06478957990572E-2</v>
      </c>
      <c r="AB487" s="12">
        <v>4.9727237312596699E-2</v>
      </c>
      <c r="AC487" s="12">
        <v>0.10633408560247699</v>
      </c>
      <c r="AD487" s="11">
        <v>0.229292530708578</v>
      </c>
      <c r="AE487" s="11">
        <v>0.22420674932780299</v>
      </c>
      <c r="AF487" s="12">
        <v>2.1675600867588098E-2</v>
      </c>
      <c r="AG487" s="12">
        <v>7.4771650174012994E-2</v>
      </c>
      <c r="AH487" s="10">
        <v>0.13429190110710801</v>
      </c>
      <c r="AI487" s="11">
        <v>0.169577384414968</v>
      </c>
      <c r="AJ487" s="11">
        <v>0.239155964475223</v>
      </c>
      <c r="AK487" s="12">
        <v>9.7577595580658996E-2</v>
      </c>
      <c r="AL487" s="12">
        <v>9.9968026741279706E-2</v>
      </c>
      <c r="AM487" s="10">
        <v>0.15272164054656201</v>
      </c>
      <c r="AN487" s="12">
        <v>3.8929546984343498E-2</v>
      </c>
      <c r="AO487" s="12">
        <v>0</v>
      </c>
      <c r="AP487" s="12">
        <v>2.9753477008797699E-2</v>
      </c>
      <c r="AQ487" s="12">
        <v>9.2619257830322599E-2</v>
      </c>
      <c r="AR487" s="11">
        <v>0.21625670518010801</v>
      </c>
      <c r="AS487" s="12">
        <v>4.5247937114539803E-2</v>
      </c>
      <c r="AT487" s="12">
        <v>1.6171748889390099E-2</v>
      </c>
      <c r="AU487" s="10">
        <v>0.16109755161196401</v>
      </c>
      <c r="AV487" s="12">
        <v>6.4353685667463398E-2</v>
      </c>
      <c r="AW487" s="12">
        <v>1.35045883448782E-2</v>
      </c>
      <c r="AX487" s="11">
        <v>0.254513359413716</v>
      </c>
      <c r="AY487" s="12">
        <v>2.1293960370856301E-2</v>
      </c>
      <c r="AZ487" s="12">
        <v>1.30315100943531E-2</v>
      </c>
      <c r="BA487" s="12">
        <v>5.7401172165218999E-2</v>
      </c>
      <c r="BB487" s="12">
        <v>4.2271496304829001E-2</v>
      </c>
      <c r="BC487" s="11">
        <v>0.259283596447904</v>
      </c>
      <c r="BD487" s="12">
        <v>6.6170713911725604E-2</v>
      </c>
      <c r="BE487" s="11">
        <v>0.35751428472687002</v>
      </c>
      <c r="BF487" s="12">
        <v>1.89104061264758E-2</v>
      </c>
      <c r="BG487" s="10">
        <v>0.15272755712310601</v>
      </c>
      <c r="BH487" s="11">
        <v>0.19748517939935401</v>
      </c>
      <c r="BI487" s="12">
        <v>8.9076246831467695E-3</v>
      </c>
      <c r="BJ487" s="11">
        <v>0.27816165289802303</v>
      </c>
      <c r="BK487" s="12">
        <v>1.39409497310992E-2</v>
      </c>
      <c r="BL487" s="12">
        <v>0.11169447784773801</v>
      </c>
      <c r="BM487" s="12">
        <v>4.0707288630919304E-3</v>
      </c>
      <c r="BN487" s="11">
        <v>0.19746949916671</v>
      </c>
      <c r="BO487" s="11">
        <v>0.189939687527416</v>
      </c>
      <c r="BP487" s="12">
        <v>8.5193665561995504E-3</v>
      </c>
      <c r="BQ487" s="11">
        <v>0.27100349725246398</v>
      </c>
      <c r="BR487" s="11">
        <v>0.26768618007043099</v>
      </c>
      <c r="BS487" s="12">
        <v>1.44501890576063E-2</v>
      </c>
      <c r="BT487" s="10">
        <v>0.12650543982256199</v>
      </c>
      <c r="BU487" s="12">
        <v>0.10292262546281999</v>
      </c>
      <c r="BV487" s="12">
        <v>2.9588912241685799E-3</v>
      </c>
      <c r="BW487" s="10">
        <v>0.172880987320468</v>
      </c>
      <c r="BX487" s="11">
        <v>0.20506451588438901</v>
      </c>
      <c r="BY487" s="10">
        <v>0.175058771170198</v>
      </c>
      <c r="BZ487" s="11">
        <v>0.19562021062909399</v>
      </c>
      <c r="CA487" s="12">
        <v>0.108455002725212</v>
      </c>
      <c r="CB487" s="10">
        <v>0.16937138037764801</v>
      </c>
      <c r="CC487" s="11">
        <v>0.19828647225446899</v>
      </c>
      <c r="CD487" s="11">
        <v>0.18903772848557801</v>
      </c>
      <c r="CE487" s="10">
        <v>0.141129145235245</v>
      </c>
      <c r="CF487" s="12">
        <v>0.14450514947613499</v>
      </c>
      <c r="CG487" s="11">
        <v>0.28269508840030899</v>
      </c>
      <c r="CH487" s="11">
        <v>0.22754153428182899</v>
      </c>
      <c r="CI487" s="12">
        <v>0.14138438852942201</v>
      </c>
      <c r="CJ487" s="10">
        <v>0.14650351804607301</v>
      </c>
      <c r="CK487" s="11">
        <v>0.17389301804590501</v>
      </c>
      <c r="CL487" s="11">
        <v>0.200809694680637</v>
      </c>
      <c r="CM487" s="10">
        <v>0.14515778626513401</v>
      </c>
      <c r="CN487" s="12">
        <v>0.115369412241963</v>
      </c>
      <c r="CO487" s="10">
        <v>0.16417022886682001</v>
      </c>
      <c r="CP487" s="10">
        <v>0.163298605393734</v>
      </c>
      <c r="CQ487" s="12">
        <v>0.11590159919675801</v>
      </c>
      <c r="CR487" s="11">
        <v>0.230230214337381</v>
      </c>
      <c r="CS487" s="12">
        <v>0.14172023055444</v>
      </c>
      <c r="CT487" s="12">
        <v>0.13267669892520001</v>
      </c>
      <c r="CU487" s="11">
        <v>0.17603548276617501</v>
      </c>
      <c r="CV487" s="11">
        <v>0.274263282861748</v>
      </c>
      <c r="CW487" s="12">
        <v>8.2559652639076393E-3</v>
      </c>
      <c r="CX487" s="12">
        <v>7.2019642465988701E-2</v>
      </c>
      <c r="CY487" s="11">
        <v>0.37247485856010198</v>
      </c>
      <c r="CZ487" s="11">
        <v>0.35699830370452901</v>
      </c>
      <c r="DA487" s="11">
        <v>0.21862058570679299</v>
      </c>
      <c r="DB487" s="12">
        <v>9.8101095432989394E-2</v>
      </c>
      <c r="DC487" s="12">
        <v>3.2775445477600099E-2</v>
      </c>
      <c r="DD487" s="12">
        <v>1.26324148340069E-2</v>
      </c>
      <c r="DE487" s="12">
        <v>4.5670163655458203E-3</v>
      </c>
      <c r="DF487" s="12">
        <v>8.9508169338582307E-3</v>
      </c>
      <c r="DG487" s="10">
        <v>0.100159575113969</v>
      </c>
      <c r="DH487" s="11">
        <v>0.50975655609233905</v>
      </c>
      <c r="DI487" s="11">
        <v>0.47645642863976501</v>
      </c>
      <c r="DJ487" s="11">
        <v>0.32193366701381398</v>
      </c>
      <c r="DK487" s="10">
        <v>0.14557663218338401</v>
      </c>
      <c r="DL487" s="12">
        <v>5.5219567162138501E-2</v>
      </c>
      <c r="DM487" s="12">
        <v>2.0222113455015199E-2</v>
      </c>
      <c r="DN487" s="12">
        <v>9.25755615837804E-3</v>
      </c>
      <c r="DO487" s="12">
        <v>7.7332609368168997E-3</v>
      </c>
      <c r="DP487" s="12">
        <v>3.5375481863744701E-2</v>
      </c>
      <c r="DQ487" s="11">
        <v>0.22285702238199201</v>
      </c>
      <c r="DR487" s="11">
        <v>0.23186019441973399</v>
      </c>
      <c r="DS487" s="12">
        <v>0.105627211488429</v>
      </c>
      <c r="DT487" s="12">
        <v>5.0165106660351698E-2</v>
      </c>
      <c r="DU487" s="12">
        <v>1.0381476899712401E-2</v>
      </c>
      <c r="DV487" s="12">
        <v>5.63921551644963E-3</v>
      </c>
      <c r="DW487" s="12">
        <v>0</v>
      </c>
      <c r="DX487" s="12">
        <v>2.4058316247959899E-3</v>
      </c>
      <c r="DY487" s="12">
        <v>1.1449536010729599E-2</v>
      </c>
      <c r="DZ487" s="12">
        <v>8.8152800113314805E-2</v>
      </c>
      <c r="EA487" s="11">
        <v>0.28833256960001602</v>
      </c>
      <c r="EB487" s="11">
        <v>0.36373234653974801</v>
      </c>
      <c r="EC487" s="12">
        <v>4.0512588981001303E-2</v>
      </c>
      <c r="ED487" s="12">
        <v>5.16081841824244E-3</v>
      </c>
      <c r="EE487" s="12">
        <v>1.8724273614356999E-2</v>
      </c>
      <c r="EF487" s="10">
        <v>0.13794662299340499</v>
      </c>
      <c r="EG487" s="11">
        <v>0.39846101339017398</v>
      </c>
      <c r="EH487" s="11">
        <v>0.501528086978131</v>
      </c>
      <c r="EI487" s="12">
        <v>5.5083975663107E-2</v>
      </c>
      <c r="EJ487" s="12">
        <v>0</v>
      </c>
      <c r="EK487" s="12">
        <v>4.0935222517821798E-3</v>
      </c>
      <c r="EL487" s="12">
        <v>4.0483523022635401E-2</v>
      </c>
      <c r="EM487" s="10">
        <v>0.156265433492767</v>
      </c>
      <c r="EN487" s="11">
        <v>0.234611052634453</v>
      </c>
      <c r="EO487" s="12">
        <v>2.1675600867588098E-2</v>
      </c>
      <c r="EP487" s="12">
        <v>8.2559652639076393E-3</v>
      </c>
      <c r="EQ487" s="10">
        <v>0.14485698465674199</v>
      </c>
      <c r="ER487" s="11">
        <v>0.41418825809408499</v>
      </c>
      <c r="ES487" s="11">
        <v>0.200407842793659</v>
      </c>
      <c r="ET487" s="12">
        <v>5.9841811284755499E-2</v>
      </c>
      <c r="EU487" s="12">
        <v>1.22071620206928E-2</v>
      </c>
      <c r="EV487" s="12">
        <v>4.5670163655458203E-3</v>
      </c>
      <c r="EW487" s="12">
        <v>8.9508169338582307E-3</v>
      </c>
      <c r="EX487" s="11">
        <v>0.22303725906737101</v>
      </c>
      <c r="EY487" s="11">
        <v>0.54237904495307399</v>
      </c>
      <c r="EZ487" s="11">
        <v>0.30622280709087402</v>
      </c>
      <c r="FA487" s="12">
        <v>9.2041573515222005E-2</v>
      </c>
      <c r="FB487" s="12">
        <v>1.75343260315091E-2</v>
      </c>
      <c r="FC487" s="12">
        <v>9.25755615837804E-3</v>
      </c>
      <c r="FD487" s="12">
        <v>7.7332609368168997E-3</v>
      </c>
      <c r="FE487" s="12">
        <v>5.4274040970903902E-2</v>
      </c>
      <c r="FF487" s="11">
        <v>0.28638807825663898</v>
      </c>
      <c r="FG487" s="12">
        <v>8.3162711503348599E-2</v>
      </c>
      <c r="FH487" s="12">
        <v>2.73461521606197E-2</v>
      </c>
      <c r="FI487" s="12">
        <v>7.15508762057289E-3</v>
      </c>
      <c r="FJ487" s="12">
        <v>0</v>
      </c>
    </row>
    <row r="488" spans="1:166" x14ac:dyDescent="0.35">
      <c r="A488" s="13" t="s">
        <v>232</v>
      </c>
      <c r="B488" s="10">
        <v>6.5800010501995396E-2</v>
      </c>
      <c r="C488" s="11">
        <v>0.108575075195743</v>
      </c>
      <c r="D488" s="12">
        <v>2.0301322936742201E-2</v>
      </c>
      <c r="E488" s="12">
        <v>0</v>
      </c>
      <c r="F488" s="12">
        <v>6.1331593437453499E-3</v>
      </c>
      <c r="G488" s="12">
        <v>6.7499201363912702E-3</v>
      </c>
      <c r="H488" s="12">
        <v>1.6318148959010199E-2</v>
      </c>
      <c r="I488" s="11">
        <v>0.11103638440981101</v>
      </c>
      <c r="J488" s="11">
        <v>0.17011038900356101</v>
      </c>
      <c r="K488" s="11">
        <v>0.145950052570885</v>
      </c>
      <c r="L488" s="12">
        <v>9.2972578458945E-3</v>
      </c>
      <c r="M488" s="12">
        <v>5.9767539977874297E-2</v>
      </c>
      <c r="N488" s="11">
        <v>8.5011538525648897E-2</v>
      </c>
      <c r="O488" s="12">
        <v>0</v>
      </c>
      <c r="P488" s="12">
        <v>1.2789238716795E-2</v>
      </c>
      <c r="Q488" s="12">
        <v>9.6607280221425104E-3</v>
      </c>
      <c r="R488" s="12">
        <v>3.2681599771383803E-2</v>
      </c>
      <c r="S488" s="11">
        <v>0.19373320896879501</v>
      </c>
      <c r="T488" s="11">
        <v>0.26217611263504098</v>
      </c>
      <c r="U488" s="11">
        <v>0.227332552110355</v>
      </c>
      <c r="V488" s="12">
        <v>1.8066865515706802E-2</v>
      </c>
      <c r="W488" s="11">
        <v>0.100626291884905</v>
      </c>
      <c r="X488" s="11">
        <v>0.13349643088079299</v>
      </c>
      <c r="Y488" s="12">
        <v>0</v>
      </c>
      <c r="Z488" s="12">
        <v>0</v>
      </c>
      <c r="AA488" s="12">
        <v>3.7655813441896998E-3</v>
      </c>
      <c r="AB488" s="12">
        <v>0</v>
      </c>
      <c r="AC488" s="12">
        <v>1.89104481944549E-2</v>
      </c>
      <c r="AD488" s="10">
        <v>7.1671045700141003E-2</v>
      </c>
      <c r="AE488" s="10">
        <v>5.2486799635697801E-2</v>
      </c>
      <c r="AF488" s="12">
        <v>0</v>
      </c>
      <c r="AG488" s="12">
        <v>1.7630399531201001E-2</v>
      </c>
      <c r="AH488" s="12">
        <v>2.91849882416799E-2</v>
      </c>
      <c r="AI488" s="11">
        <v>7.1732295301145194E-2</v>
      </c>
      <c r="AJ488" s="11">
        <v>0.117473584755349</v>
      </c>
      <c r="AK488" s="12">
        <v>2.3773117554458802E-2</v>
      </c>
      <c r="AL488" s="12">
        <v>3.4710051522392503E-2</v>
      </c>
      <c r="AM488" s="10">
        <v>6.2935008389803995E-2</v>
      </c>
      <c r="AN488" s="12">
        <v>1.2679347357862701E-3</v>
      </c>
      <c r="AO488" s="12">
        <v>0</v>
      </c>
      <c r="AP488" s="12">
        <v>0</v>
      </c>
      <c r="AQ488" s="10">
        <v>3.8509304245580099E-2</v>
      </c>
      <c r="AR488" s="10">
        <v>7.7339988119408107E-2</v>
      </c>
      <c r="AS488" s="12">
        <v>1.4646700646965299E-2</v>
      </c>
      <c r="AT488" s="12">
        <v>0</v>
      </c>
      <c r="AU488" s="10">
        <v>6.00162104059059E-2</v>
      </c>
      <c r="AV488" s="12">
        <v>2.8287494486606401E-2</v>
      </c>
      <c r="AW488" s="12">
        <v>0</v>
      </c>
      <c r="AX488" s="11">
        <v>0.10895137333650699</v>
      </c>
      <c r="AY488" s="12">
        <v>0</v>
      </c>
      <c r="AZ488" s="12">
        <v>0</v>
      </c>
      <c r="BA488" s="12">
        <v>2.1722818603480002E-3</v>
      </c>
      <c r="BB488" s="12">
        <v>8.1628363661906695E-3</v>
      </c>
      <c r="BC488" s="11">
        <v>0.115849022248803</v>
      </c>
      <c r="BD488" s="12">
        <v>1.54288722549805E-2</v>
      </c>
      <c r="BE488" s="11">
        <v>0.186231349373426</v>
      </c>
      <c r="BF488" s="12">
        <v>1.05083695733053E-3</v>
      </c>
      <c r="BG488" s="12">
        <v>3.8052473657323602E-2</v>
      </c>
      <c r="BH488" s="11">
        <v>8.2177156306517396E-2</v>
      </c>
      <c r="BI488" s="12">
        <v>3.1134640198007299E-3</v>
      </c>
      <c r="BJ488" s="11">
        <v>0.13429261796227199</v>
      </c>
      <c r="BK488" s="12">
        <v>6.3445094493738601E-3</v>
      </c>
      <c r="BL488" s="12">
        <v>2.5869274873437199E-2</v>
      </c>
      <c r="BM488" s="12">
        <v>0</v>
      </c>
      <c r="BN488" s="11">
        <v>8.4147408676008104E-2</v>
      </c>
      <c r="BO488" s="11">
        <v>7.5570536925847004E-2</v>
      </c>
      <c r="BP488" s="12">
        <v>1.45321627900189E-3</v>
      </c>
      <c r="BQ488" s="11">
        <v>0.136922612548252</v>
      </c>
      <c r="BR488" s="11">
        <v>0.121788861053995</v>
      </c>
      <c r="BS488" s="12">
        <v>3.0004567037562298E-3</v>
      </c>
      <c r="BT488" s="12">
        <v>3.08974295418693E-2</v>
      </c>
      <c r="BU488" s="12">
        <v>2.3911114406068801E-2</v>
      </c>
      <c r="BV488" s="12">
        <v>0</v>
      </c>
      <c r="BW488" s="10">
        <v>6.9865770290522794E-2</v>
      </c>
      <c r="BX488" s="11">
        <v>8.1118923355090203E-2</v>
      </c>
      <c r="BY488" s="10">
        <v>7.2821908878508798E-2</v>
      </c>
      <c r="BZ488" s="10">
        <v>7.2950126521190303E-2</v>
      </c>
      <c r="CA488" s="10">
        <v>5.2255499482359399E-2</v>
      </c>
      <c r="CB488" s="11">
        <v>7.6819093569174102E-2</v>
      </c>
      <c r="CC488" s="10">
        <v>7.1415869526894701E-2</v>
      </c>
      <c r="CD488" s="11">
        <v>8.8902450074396996E-2</v>
      </c>
      <c r="CE488" s="10">
        <v>6.1740709665483201E-2</v>
      </c>
      <c r="CF488" s="12">
        <v>5.3181563669313099E-2</v>
      </c>
      <c r="CG488" s="11">
        <v>0.114588496425281</v>
      </c>
      <c r="CH488" s="11">
        <v>9.3904093827376398E-2</v>
      </c>
      <c r="CI488" s="12">
        <v>5.3715884010159497E-2</v>
      </c>
      <c r="CJ488" s="12">
        <v>4.5117308916706102E-2</v>
      </c>
      <c r="CK488" s="11">
        <v>7.4160964784618394E-2</v>
      </c>
      <c r="CL488" s="11">
        <v>8.3818026149703406E-2</v>
      </c>
      <c r="CM488" s="10">
        <v>6.3851449222478707E-2</v>
      </c>
      <c r="CN488" s="12">
        <v>4.25302063148102E-2</v>
      </c>
      <c r="CO488" s="11">
        <v>7.4220361691866396E-2</v>
      </c>
      <c r="CP488" s="10">
        <v>6.0124833556416603E-2</v>
      </c>
      <c r="CQ488" s="10">
        <v>5.0838670951611001E-2</v>
      </c>
      <c r="CR488" s="11">
        <v>0.111718534820567</v>
      </c>
      <c r="CS488" s="12">
        <v>5.2127312704016902E-2</v>
      </c>
      <c r="CT488" s="12">
        <v>5.0689522492632998E-2</v>
      </c>
      <c r="CU488" s="11">
        <v>7.6108685502738999E-2</v>
      </c>
      <c r="CV488" s="11">
        <v>0.128563066310454</v>
      </c>
      <c r="CW488" s="12">
        <v>0</v>
      </c>
      <c r="CX488" s="12">
        <v>1.8378468662731701E-2</v>
      </c>
      <c r="CY488" s="11">
        <v>0.14776441519205</v>
      </c>
      <c r="CZ488" s="11">
        <v>0.16676824727293099</v>
      </c>
      <c r="DA488" s="11">
        <v>0.113183359056024</v>
      </c>
      <c r="DB488" s="12">
        <v>1.6342564608842602E-2</v>
      </c>
      <c r="DC488" s="12">
        <v>6.6716086652313204E-3</v>
      </c>
      <c r="DD488" s="12">
        <v>6.2176534877951802E-3</v>
      </c>
      <c r="DE488" s="12">
        <v>0</v>
      </c>
      <c r="DF488" s="12">
        <v>0</v>
      </c>
      <c r="DG488" s="10">
        <v>3.5719565130274501E-2</v>
      </c>
      <c r="DH488" s="11">
        <v>0.227332552110355</v>
      </c>
      <c r="DI488" s="11">
        <v>0.25866214245533398</v>
      </c>
      <c r="DJ488" s="11">
        <v>0.19863156879305299</v>
      </c>
      <c r="DK488" s="12">
        <v>3.24949607425754E-2</v>
      </c>
      <c r="DL488" s="12">
        <v>9.6785731460542809E-3</v>
      </c>
      <c r="DM488" s="12">
        <v>1.2931107982320699E-2</v>
      </c>
      <c r="DN488" s="12">
        <v>0</v>
      </c>
      <c r="DO488" s="12">
        <v>0</v>
      </c>
      <c r="DP488" s="12">
        <v>0</v>
      </c>
      <c r="DQ488" s="10">
        <v>5.38818795660575E-2</v>
      </c>
      <c r="DR488" s="10">
        <v>7.0515673875971296E-2</v>
      </c>
      <c r="DS488" s="12">
        <v>1.8784737739167001E-2</v>
      </c>
      <c r="DT488" s="12">
        <v>0</v>
      </c>
      <c r="DU488" s="12">
        <v>3.6713634765429002E-3</v>
      </c>
      <c r="DV488" s="12">
        <v>0</v>
      </c>
      <c r="DW488" s="12">
        <v>0</v>
      </c>
      <c r="DX488" s="12">
        <v>0</v>
      </c>
      <c r="DY488" s="12">
        <v>4.8906102628594799E-3</v>
      </c>
      <c r="DZ488" s="12">
        <v>1.7228778153385301E-2</v>
      </c>
      <c r="EA488" s="11">
        <v>0.146699817131797</v>
      </c>
      <c r="EB488" s="11">
        <v>0.13984402336201099</v>
      </c>
      <c r="EC488" s="12">
        <v>9.2972578458945E-3</v>
      </c>
      <c r="ED488" s="12">
        <v>0</v>
      </c>
      <c r="EE488" s="12">
        <v>9.7183837765575602E-3</v>
      </c>
      <c r="EF488" s="12">
        <v>3.11838755186339E-2</v>
      </c>
      <c r="EG488" s="11">
        <v>0.232089591778989</v>
      </c>
      <c r="EH488" s="11">
        <v>0.225523109318776</v>
      </c>
      <c r="EI488" s="12">
        <v>1.8066865515706802E-2</v>
      </c>
      <c r="EJ488" s="12">
        <v>0</v>
      </c>
      <c r="EK488" s="12">
        <v>0</v>
      </c>
      <c r="EL488" s="12">
        <v>3.8601348692001301E-3</v>
      </c>
      <c r="EM488" s="10">
        <v>4.3921104875547699E-2</v>
      </c>
      <c r="EN488" s="10">
        <v>5.4057609716188802E-2</v>
      </c>
      <c r="EO488" s="12">
        <v>0</v>
      </c>
      <c r="EP488" s="12">
        <v>0</v>
      </c>
      <c r="EQ488" s="10">
        <v>5.1699071471711003E-2</v>
      </c>
      <c r="ER488" s="11">
        <v>0.17410559752922899</v>
      </c>
      <c r="ES488" s="11">
        <v>0.10276194769923901</v>
      </c>
      <c r="ET488" s="12">
        <v>8.2438102009792496E-3</v>
      </c>
      <c r="EU488" s="12">
        <v>5.4801808554990903E-3</v>
      </c>
      <c r="EV488" s="12">
        <v>0</v>
      </c>
      <c r="EW488" s="12">
        <v>0</v>
      </c>
      <c r="EX488" s="10">
        <v>9.3715342885643496E-2</v>
      </c>
      <c r="EY488" s="11">
        <v>0.26255056861319598</v>
      </c>
      <c r="EZ488" s="11">
        <v>0.18308017600756099</v>
      </c>
      <c r="FA488" s="12">
        <v>1.4074036795926999E-2</v>
      </c>
      <c r="FB488" s="12">
        <v>1.12123920091265E-2</v>
      </c>
      <c r="FC488" s="12">
        <v>0</v>
      </c>
      <c r="FD488" s="12">
        <v>0</v>
      </c>
      <c r="FE488" s="12">
        <v>1.89159285005613E-3</v>
      </c>
      <c r="FF488" s="10">
        <v>8.3220519807151602E-2</v>
      </c>
      <c r="FG488" s="12">
        <v>1.2840645823591901E-2</v>
      </c>
      <c r="FH488" s="12">
        <v>2.3566680039741801E-3</v>
      </c>
      <c r="FI488" s="12">
        <v>0</v>
      </c>
      <c r="FJ488" s="12">
        <v>0</v>
      </c>
    </row>
    <row r="489" spans="1:166" x14ac:dyDescent="0.35">
      <c r="A489" s="13" t="s">
        <v>233</v>
      </c>
      <c r="B489" s="10">
        <v>4.04120186519068E-2</v>
      </c>
      <c r="C489" s="11">
        <v>6.7112606588001805E-2</v>
      </c>
      <c r="D489" s="12">
        <v>1.23985671228115E-2</v>
      </c>
      <c r="E489" s="12">
        <v>0</v>
      </c>
      <c r="F489" s="12">
        <v>0</v>
      </c>
      <c r="G489" s="12">
        <v>1.9173447537185399E-3</v>
      </c>
      <c r="H489" s="12">
        <v>8.17816746682388E-3</v>
      </c>
      <c r="I489" s="11">
        <v>8.1683447573936793E-2</v>
      </c>
      <c r="J489" s="11">
        <v>0.102861245074584</v>
      </c>
      <c r="K489" s="11">
        <v>8.2440005791859894E-2</v>
      </c>
      <c r="L489" s="12">
        <v>7.1293309584821198E-3</v>
      </c>
      <c r="M489" s="10">
        <v>3.7760522717278901E-2</v>
      </c>
      <c r="N489" s="10">
        <v>4.88562022163396E-2</v>
      </c>
      <c r="O489" s="12">
        <v>0</v>
      </c>
      <c r="P489" s="12">
        <v>0</v>
      </c>
      <c r="Q489" s="12">
        <v>1.3199955207902599E-3</v>
      </c>
      <c r="R489" s="12">
        <v>1.6379038865588402E-2</v>
      </c>
      <c r="S489" s="11">
        <v>0.14819156256240501</v>
      </c>
      <c r="T489" s="11">
        <v>0.15749343152471601</v>
      </c>
      <c r="U489" s="11">
        <v>0.12593187533481701</v>
      </c>
      <c r="V489" s="12">
        <v>1.3854048772105399E-2</v>
      </c>
      <c r="W489" s="11">
        <v>6.4381452337371595E-2</v>
      </c>
      <c r="X489" s="11">
        <v>7.5675434866122701E-2</v>
      </c>
      <c r="Y489" s="12">
        <v>0</v>
      </c>
      <c r="Z489" s="12">
        <v>0</v>
      </c>
      <c r="AA489" s="12">
        <v>2.5297838284669E-3</v>
      </c>
      <c r="AB489" s="12">
        <v>0</v>
      </c>
      <c r="AC489" s="12">
        <v>8.7452189620472794E-3</v>
      </c>
      <c r="AD489" s="10">
        <v>4.4481254121271803E-2</v>
      </c>
      <c r="AE489" s="10">
        <v>3.4192760866342001E-2</v>
      </c>
      <c r="AF489" s="12">
        <v>0</v>
      </c>
      <c r="AG489" s="12">
        <v>1.04099938569464E-2</v>
      </c>
      <c r="AH489" s="12">
        <v>1.90126913959534E-2</v>
      </c>
      <c r="AI489" s="11">
        <v>4.4558880657659998E-2</v>
      </c>
      <c r="AJ489" s="11">
        <v>7.3770994850981306E-2</v>
      </c>
      <c r="AK489" s="12">
        <v>1.4660133910075E-2</v>
      </c>
      <c r="AL489" s="12">
        <v>1.8679115728665999E-2</v>
      </c>
      <c r="AM489" s="10">
        <v>3.2962024054298301E-2</v>
      </c>
      <c r="AN489" s="12">
        <v>0</v>
      </c>
      <c r="AO489" s="12">
        <v>0</v>
      </c>
      <c r="AP489" s="12">
        <v>0</v>
      </c>
      <c r="AQ489" s="10">
        <v>1.8375775287954199E-2</v>
      </c>
      <c r="AR489" s="10">
        <v>4.3511522739287802E-2</v>
      </c>
      <c r="AS489" s="12">
        <v>6.98907666786679E-3</v>
      </c>
      <c r="AT489" s="12">
        <v>0</v>
      </c>
      <c r="AU489" s="10">
        <v>3.2297553319523699E-2</v>
      </c>
      <c r="AV489" s="12">
        <v>1.3498157194174199E-2</v>
      </c>
      <c r="AW489" s="12">
        <v>0</v>
      </c>
      <c r="AX489" s="10">
        <v>5.7062958765706599E-2</v>
      </c>
      <c r="AY489" s="12">
        <v>0</v>
      </c>
      <c r="AZ489" s="12">
        <v>0</v>
      </c>
      <c r="BA489" s="12">
        <v>0</v>
      </c>
      <c r="BB489" s="12">
        <v>2.9778781136525099E-3</v>
      </c>
      <c r="BC489" s="11">
        <v>7.2917806238166794E-2</v>
      </c>
      <c r="BD489" s="12">
        <v>5.2997622300368702E-3</v>
      </c>
      <c r="BE489" s="11">
        <v>0.118646163916338</v>
      </c>
      <c r="BF489" s="12">
        <v>7.0597076467676201E-4</v>
      </c>
      <c r="BG489" s="12">
        <v>2.3180478836113301E-2</v>
      </c>
      <c r="BH489" s="11">
        <v>5.0969842600707797E-2</v>
      </c>
      <c r="BI489" s="12">
        <v>0</v>
      </c>
      <c r="BJ489" s="11">
        <v>8.3995730705521604E-2</v>
      </c>
      <c r="BK489" s="12">
        <v>0</v>
      </c>
      <c r="BL489" s="12">
        <v>1.57990659986143E-2</v>
      </c>
      <c r="BM489" s="12">
        <v>0</v>
      </c>
      <c r="BN489" s="10">
        <v>4.7698387021734498E-2</v>
      </c>
      <c r="BO489" s="11">
        <v>4.8348518787268799E-2</v>
      </c>
      <c r="BP489" s="12">
        <v>0</v>
      </c>
      <c r="BQ489" s="11">
        <v>7.6900082293958699E-2</v>
      </c>
      <c r="BR489" s="11">
        <v>7.9603090607404101E-2</v>
      </c>
      <c r="BS489" s="12">
        <v>0</v>
      </c>
      <c r="BT489" s="12">
        <v>1.9232291897728699E-2</v>
      </c>
      <c r="BU489" s="12">
        <v>1.3794287720626901E-2</v>
      </c>
      <c r="BV489" s="12">
        <v>0</v>
      </c>
      <c r="BW489" s="10">
        <v>4.4217154686507297E-2</v>
      </c>
      <c r="BX489" s="11">
        <v>5.3730342464133801E-2</v>
      </c>
      <c r="BY489" s="10">
        <v>5.1786601755709601E-2</v>
      </c>
      <c r="BZ489" s="10">
        <v>4.4395283921486103E-2</v>
      </c>
      <c r="CA489" s="12">
        <v>2.4817353118734699E-2</v>
      </c>
      <c r="CB489" s="11">
        <v>4.9592863469714102E-2</v>
      </c>
      <c r="CC489" s="10">
        <v>4.7726279564772899E-2</v>
      </c>
      <c r="CD489" s="11">
        <v>6.4590279609194404E-2</v>
      </c>
      <c r="CE489" s="10">
        <v>3.4571791894432199E-2</v>
      </c>
      <c r="CF489" s="12">
        <v>2.7536828987093798E-2</v>
      </c>
      <c r="CG489" s="11">
        <v>7.0199118139393099E-2</v>
      </c>
      <c r="CH489" s="11">
        <v>6.0983317864534099E-2</v>
      </c>
      <c r="CI489" s="12">
        <v>3.1525939779201199E-2</v>
      </c>
      <c r="CJ489" s="10">
        <v>3.0902285945470499E-2</v>
      </c>
      <c r="CK489" s="11">
        <v>4.58755846102245E-2</v>
      </c>
      <c r="CL489" s="11">
        <v>5.1071988440764403E-2</v>
      </c>
      <c r="CM489" s="10">
        <v>4.03280992901245E-2</v>
      </c>
      <c r="CN489" s="12">
        <v>2.5206085726516302E-2</v>
      </c>
      <c r="CO489" s="10">
        <v>4.67724148865786E-2</v>
      </c>
      <c r="CP489" s="10">
        <v>3.6029115961915499E-2</v>
      </c>
      <c r="CQ489" s="10">
        <v>2.94657608049032E-2</v>
      </c>
      <c r="CR489" s="11">
        <v>7.7309686382211598E-2</v>
      </c>
      <c r="CS489" s="12">
        <v>2.7056607297266898E-2</v>
      </c>
      <c r="CT489" s="12">
        <v>2.5839100211634301E-2</v>
      </c>
      <c r="CU489" s="11">
        <v>5.0330543035818298E-2</v>
      </c>
      <c r="CV489" s="10">
        <v>5.5453843362567701E-2</v>
      </c>
      <c r="CW489" s="12">
        <v>0</v>
      </c>
      <c r="CX489" s="10">
        <v>1.40929925552796E-2</v>
      </c>
      <c r="CY489" s="11">
        <v>8.3464849992753803E-2</v>
      </c>
      <c r="CZ489" s="11">
        <v>9.9871209519701104E-2</v>
      </c>
      <c r="DA489" s="11">
        <v>8.3918947363798901E-2</v>
      </c>
      <c r="DB489" s="12">
        <v>8.1904038591770704E-3</v>
      </c>
      <c r="DC489" s="12">
        <v>1.8951000329884399E-3</v>
      </c>
      <c r="DD489" s="12">
        <v>0</v>
      </c>
      <c r="DE489" s="12">
        <v>0</v>
      </c>
      <c r="DF489" s="12">
        <v>0</v>
      </c>
      <c r="DG489" s="10">
        <v>2.7390506505016E-2</v>
      </c>
      <c r="DH489" s="11">
        <v>0.12593187533481701</v>
      </c>
      <c r="DI489" s="11">
        <v>0.15348089817017399</v>
      </c>
      <c r="DJ489" s="11">
        <v>0.15307233122807601</v>
      </c>
      <c r="DK489" s="12">
        <v>1.6285500974907701E-2</v>
      </c>
      <c r="DL489" s="12">
        <v>1.3224337928933001E-3</v>
      </c>
      <c r="DM489" s="12">
        <v>0</v>
      </c>
      <c r="DN489" s="12">
        <v>0</v>
      </c>
      <c r="DO489" s="12">
        <v>0</v>
      </c>
      <c r="DP489" s="12">
        <v>0</v>
      </c>
      <c r="DQ489" s="10">
        <v>3.51015919396655E-2</v>
      </c>
      <c r="DR489" s="10">
        <v>4.3764194851194101E-2</v>
      </c>
      <c r="DS489" s="12">
        <v>8.6870836155972103E-3</v>
      </c>
      <c r="DT489" s="12">
        <v>0</v>
      </c>
      <c r="DU489" s="12">
        <v>2.4664866065669498E-3</v>
      </c>
      <c r="DV489" s="12">
        <v>0</v>
      </c>
      <c r="DW489" s="12">
        <v>0</v>
      </c>
      <c r="DX489" s="12">
        <v>0</v>
      </c>
      <c r="DY489" s="12">
        <v>0</v>
      </c>
      <c r="DZ489" s="12">
        <v>1.0974162860828999E-2</v>
      </c>
      <c r="EA489" s="11">
        <v>9.4051733252736303E-2</v>
      </c>
      <c r="EB489" s="11">
        <v>8.2060109421236302E-2</v>
      </c>
      <c r="EC489" s="12">
        <v>7.1293309584821198E-3</v>
      </c>
      <c r="ED489" s="10">
        <v>0</v>
      </c>
      <c r="EE489" s="12">
        <v>0</v>
      </c>
      <c r="EF489" s="12">
        <v>1.9152703806859701E-2</v>
      </c>
      <c r="EG489" s="11">
        <v>0.152831742828272</v>
      </c>
      <c r="EH489" s="11">
        <v>0.12908366426040499</v>
      </c>
      <c r="EI489" s="12">
        <v>1.3854048772105399E-2</v>
      </c>
      <c r="EJ489" s="12">
        <v>0</v>
      </c>
      <c r="EK489" s="12">
        <v>0</v>
      </c>
      <c r="EL489" s="12">
        <v>3.1403716366167202E-3</v>
      </c>
      <c r="EM489" s="10">
        <v>2.3654904796650601E-2</v>
      </c>
      <c r="EN489" s="10">
        <v>3.6434027221138698E-2</v>
      </c>
      <c r="EO489" s="12">
        <v>0</v>
      </c>
      <c r="EP489" s="12">
        <v>0</v>
      </c>
      <c r="EQ489" s="10">
        <v>2.7821708603966499E-2</v>
      </c>
      <c r="ER489" s="11">
        <v>0.105051916929047</v>
      </c>
      <c r="ES489" s="11">
        <v>7.1894557551339305E-2</v>
      </c>
      <c r="ET489" s="12">
        <v>1.60071333683678E-3</v>
      </c>
      <c r="EU489" s="12">
        <v>0</v>
      </c>
      <c r="EV489" s="12">
        <v>0</v>
      </c>
      <c r="EW489" s="12">
        <v>0</v>
      </c>
      <c r="EX489" s="10">
        <v>4.9083132988885801E-2</v>
      </c>
      <c r="EY489" s="11">
        <v>0.157930160150004</v>
      </c>
      <c r="EZ489" s="11">
        <v>0.131350264728126</v>
      </c>
      <c r="FA489" s="12">
        <v>1.6200146921771599E-3</v>
      </c>
      <c r="FB489" s="12">
        <v>0</v>
      </c>
      <c r="FC489" s="12">
        <v>0</v>
      </c>
      <c r="FD489" s="12">
        <v>0</v>
      </c>
      <c r="FE489" s="12">
        <v>0</v>
      </c>
      <c r="FF489" s="10">
        <v>5.3275539063985702E-2</v>
      </c>
      <c r="FG489" s="12">
        <v>5.9382124731627104E-3</v>
      </c>
      <c r="FH489" s="12">
        <v>1.58325104693819E-3</v>
      </c>
      <c r="FI489" s="12">
        <v>0</v>
      </c>
      <c r="FJ489" s="12">
        <v>0</v>
      </c>
    </row>
    <row r="490" spans="1:166" x14ac:dyDescent="0.35">
      <c r="A490" s="13" t="s">
        <v>234</v>
      </c>
      <c r="B490" s="10">
        <v>0.84157651908353204</v>
      </c>
      <c r="C490" s="12">
        <v>0.77494665258984596</v>
      </c>
      <c r="D490" s="11">
        <v>0.91146983056543396</v>
      </c>
      <c r="E490" s="11">
        <v>0.99540850490779798</v>
      </c>
      <c r="F490" s="11">
        <v>0.98859165180008501</v>
      </c>
      <c r="G490" s="11">
        <v>0.96600436030862502</v>
      </c>
      <c r="H490" s="11">
        <v>0.90204546675303099</v>
      </c>
      <c r="I490" s="12">
        <v>0.78320744025412503</v>
      </c>
      <c r="J490" s="12">
        <v>0.641661095680229</v>
      </c>
      <c r="K490" s="12">
        <v>0.62872216770105405</v>
      </c>
      <c r="L490" s="11">
        <v>0.95948741101899904</v>
      </c>
      <c r="M490" s="11">
        <v>0.86209783112667404</v>
      </c>
      <c r="N490" s="12">
        <v>0.776222571671356</v>
      </c>
      <c r="O490" s="11">
        <v>0.990598243605608</v>
      </c>
      <c r="P490" s="11">
        <v>0.98219427492556699</v>
      </c>
      <c r="Q490" s="11">
        <v>0.94323187977999101</v>
      </c>
      <c r="R490" s="10">
        <v>0.85358722951618504</v>
      </c>
      <c r="S490" s="12">
        <v>0.68301230174509597</v>
      </c>
      <c r="T490" s="12">
        <v>0.52106195453895099</v>
      </c>
      <c r="U490" s="12">
        <v>0.490243443907661</v>
      </c>
      <c r="V490" s="11">
        <v>0.94491602433689204</v>
      </c>
      <c r="W490" s="12">
        <v>0.80072616848310596</v>
      </c>
      <c r="X490" s="12">
        <v>0.69412164329711701</v>
      </c>
      <c r="Y490" s="11">
        <v>1</v>
      </c>
      <c r="Z490" s="11">
        <v>0.99445159303804298</v>
      </c>
      <c r="AA490" s="11">
        <v>0.98935210420094299</v>
      </c>
      <c r="AB490" s="11">
        <v>0.95027276268740302</v>
      </c>
      <c r="AC490" s="11">
        <v>0.89366591439752197</v>
      </c>
      <c r="AD490" s="12">
        <v>0.77070746929142098</v>
      </c>
      <c r="AE490" s="12">
        <v>0.77579325067219795</v>
      </c>
      <c r="AF490" s="11">
        <v>0.97832439913241198</v>
      </c>
      <c r="AG490" s="11">
        <v>0.92522834982598601</v>
      </c>
      <c r="AH490" s="10">
        <v>0.86570809889289102</v>
      </c>
      <c r="AI490" s="12">
        <v>0.83042261558503006</v>
      </c>
      <c r="AJ490" s="12">
        <v>0.76084403552477897</v>
      </c>
      <c r="AK490" s="11">
        <v>0.90242240441934096</v>
      </c>
      <c r="AL490" s="11">
        <v>0.90003197325872097</v>
      </c>
      <c r="AM490" s="10">
        <v>0.84727835945343799</v>
      </c>
      <c r="AN490" s="11">
        <v>0.96107045301565697</v>
      </c>
      <c r="AO490" s="11">
        <v>1</v>
      </c>
      <c r="AP490" s="11">
        <v>0.97024652299120195</v>
      </c>
      <c r="AQ490" s="11">
        <v>0.90738074216967701</v>
      </c>
      <c r="AR490" s="12">
        <v>0.78374329481989202</v>
      </c>
      <c r="AS490" s="11">
        <v>0.95475206288546</v>
      </c>
      <c r="AT490" s="11">
        <v>0.98382825111061001</v>
      </c>
      <c r="AU490" s="10">
        <v>0.83890244838803596</v>
      </c>
      <c r="AV490" s="11">
        <v>0.93564631433253598</v>
      </c>
      <c r="AW490" s="11">
        <v>0.986495411655122</v>
      </c>
      <c r="AX490" s="12">
        <v>0.745486640586283</v>
      </c>
      <c r="AY490" s="11">
        <v>0.97870603962914404</v>
      </c>
      <c r="AZ490" s="11">
        <v>0.98696848990564701</v>
      </c>
      <c r="BA490" s="11">
        <v>0.94259882783478099</v>
      </c>
      <c r="BB490" s="11">
        <v>0.95772850369517204</v>
      </c>
      <c r="BC490" s="12">
        <v>0.740716403552095</v>
      </c>
      <c r="BD490" s="11">
        <v>0.93382928608827398</v>
      </c>
      <c r="BE490" s="12">
        <v>0.64248571527313003</v>
      </c>
      <c r="BF490" s="11">
        <v>0.98108959387352401</v>
      </c>
      <c r="BG490" s="10">
        <v>0.84727244287689396</v>
      </c>
      <c r="BH490" s="12">
        <v>0.80251482060064505</v>
      </c>
      <c r="BI490" s="11">
        <v>0.99109237531685301</v>
      </c>
      <c r="BJ490" s="12">
        <v>0.72183834710197403</v>
      </c>
      <c r="BK490" s="11">
        <v>0.98605905026890095</v>
      </c>
      <c r="BL490" s="11">
        <v>0.888305522152261</v>
      </c>
      <c r="BM490" s="11">
        <v>0.99592927113690799</v>
      </c>
      <c r="BN490" s="12">
        <v>0.80253050083329203</v>
      </c>
      <c r="BO490" s="12">
        <v>0.81006031247258503</v>
      </c>
      <c r="BP490" s="11">
        <v>0.991480633443801</v>
      </c>
      <c r="BQ490" s="12">
        <v>0.72899650274753602</v>
      </c>
      <c r="BR490" s="12">
        <v>0.73231381992957001</v>
      </c>
      <c r="BS490" s="11">
        <v>0.98554981094239402</v>
      </c>
      <c r="BT490" s="10">
        <v>0.87349456017743698</v>
      </c>
      <c r="BU490" s="11">
        <v>0.89707737453718095</v>
      </c>
      <c r="BV490" s="11">
        <v>0.99704110877583196</v>
      </c>
      <c r="BW490" s="10">
        <v>0.82711901267953203</v>
      </c>
      <c r="BX490" s="12">
        <v>0.79493548411561199</v>
      </c>
      <c r="BY490" s="10">
        <v>0.82494122882980103</v>
      </c>
      <c r="BZ490" s="12">
        <v>0.80437978937090704</v>
      </c>
      <c r="CA490" s="11">
        <v>0.89154499727478698</v>
      </c>
      <c r="CB490" s="10">
        <v>0.83062861962235102</v>
      </c>
      <c r="CC490" s="12">
        <v>0.80171352774553195</v>
      </c>
      <c r="CD490" s="12">
        <v>0.81096227151442302</v>
      </c>
      <c r="CE490" s="10">
        <v>0.858870854764755</v>
      </c>
      <c r="CF490" s="11">
        <v>0.85549485052386598</v>
      </c>
      <c r="CG490" s="12">
        <v>0.71730491159969301</v>
      </c>
      <c r="CH490" s="12">
        <v>0.77245846571817001</v>
      </c>
      <c r="CI490" s="11">
        <v>0.85861561147057797</v>
      </c>
      <c r="CJ490" s="10">
        <v>0.85349648195392702</v>
      </c>
      <c r="CK490" s="12">
        <v>0.82610698195409404</v>
      </c>
      <c r="CL490" s="12">
        <v>0.79919030531936297</v>
      </c>
      <c r="CM490" s="10">
        <v>0.85484221373486502</v>
      </c>
      <c r="CN490" s="11">
        <v>0.88463058775803705</v>
      </c>
      <c r="CO490" s="10">
        <v>0.83582977113318002</v>
      </c>
      <c r="CP490" s="10">
        <v>0.83670139460626503</v>
      </c>
      <c r="CQ490" s="11">
        <v>0.88409840080324198</v>
      </c>
      <c r="CR490" s="12">
        <v>0.769769785662618</v>
      </c>
      <c r="CS490" s="11">
        <v>0.85827976944555695</v>
      </c>
      <c r="CT490" s="11">
        <v>0.86732330107479805</v>
      </c>
      <c r="CU490" s="12">
        <v>0.82396451723382402</v>
      </c>
      <c r="CV490" s="12">
        <v>0.72573671713825205</v>
      </c>
      <c r="CW490" s="11">
        <v>0.99174403473609196</v>
      </c>
      <c r="CX490" s="11">
        <v>0.92798035753401098</v>
      </c>
      <c r="CY490" s="12">
        <v>0.62752514143989702</v>
      </c>
      <c r="CZ490" s="12">
        <v>0.64300169629547099</v>
      </c>
      <c r="DA490" s="12">
        <v>0.78137941429320801</v>
      </c>
      <c r="DB490" s="11">
        <v>0.90189890456701005</v>
      </c>
      <c r="DC490" s="11">
        <v>0.96722455452239997</v>
      </c>
      <c r="DD490" s="11">
        <v>0.98736758516599299</v>
      </c>
      <c r="DE490" s="11">
        <v>0.99543298363445398</v>
      </c>
      <c r="DF490" s="11">
        <v>0.99104918306614198</v>
      </c>
      <c r="DG490" s="10">
        <v>0.899840424886031</v>
      </c>
      <c r="DH490" s="12">
        <v>0.490243443907661</v>
      </c>
      <c r="DI490" s="12">
        <v>0.52354357136023399</v>
      </c>
      <c r="DJ490" s="12">
        <v>0.67806633298618602</v>
      </c>
      <c r="DK490" s="10">
        <v>0.85442336781661599</v>
      </c>
      <c r="DL490" s="11">
        <v>0.94478043283786195</v>
      </c>
      <c r="DM490" s="11">
        <v>0.97977788654498499</v>
      </c>
      <c r="DN490" s="11">
        <v>0.99074244384162202</v>
      </c>
      <c r="DO490" s="11">
        <v>0.99226673906318297</v>
      </c>
      <c r="DP490" s="11">
        <v>0.96462451813625505</v>
      </c>
      <c r="DQ490" s="12">
        <v>0.77714297761800899</v>
      </c>
      <c r="DR490" s="12">
        <v>0.76813980558026496</v>
      </c>
      <c r="DS490" s="11">
        <v>0.89437278851156998</v>
      </c>
      <c r="DT490" s="11">
        <v>0.94983489333964799</v>
      </c>
      <c r="DU490" s="11">
        <v>0.98961852310028797</v>
      </c>
      <c r="DV490" s="11">
        <v>0.99436078448355003</v>
      </c>
      <c r="DW490" s="11">
        <v>1</v>
      </c>
      <c r="DX490" s="11">
        <v>0.99759416837520398</v>
      </c>
      <c r="DY490" s="11">
        <v>0.98855046398927005</v>
      </c>
      <c r="DZ490" s="11">
        <v>0.91184719988668494</v>
      </c>
      <c r="EA490" s="12">
        <v>0.71166743039998404</v>
      </c>
      <c r="EB490" s="12">
        <v>0.63626765346025405</v>
      </c>
      <c r="EC490" s="11">
        <v>0.95948741101899904</v>
      </c>
      <c r="ED490" s="11">
        <v>0.99483918158175799</v>
      </c>
      <c r="EE490" s="11">
        <v>0.98127572638564298</v>
      </c>
      <c r="EF490" s="10">
        <v>0.86205337700659501</v>
      </c>
      <c r="EG490" s="12">
        <v>0.60153898660982597</v>
      </c>
      <c r="EH490" s="12">
        <v>0.498471913021868</v>
      </c>
      <c r="EI490" s="11">
        <v>0.94491602433689204</v>
      </c>
      <c r="EJ490" s="11">
        <v>0</v>
      </c>
      <c r="EK490" s="11">
        <v>0.99590647774821806</v>
      </c>
      <c r="EL490" s="11">
        <v>0.95951647697736497</v>
      </c>
      <c r="EM490" s="10">
        <v>0.843734566507233</v>
      </c>
      <c r="EN490" s="12">
        <v>0.76538894736554497</v>
      </c>
      <c r="EO490" s="11">
        <v>0.97832439913241198</v>
      </c>
      <c r="EP490" s="11">
        <v>0.99174403473609196</v>
      </c>
      <c r="EQ490" s="10">
        <v>0.85514301534325798</v>
      </c>
      <c r="ER490" s="12">
        <v>0.58581174190591601</v>
      </c>
      <c r="ES490" s="12">
        <v>0.79959215720634003</v>
      </c>
      <c r="ET490" s="11">
        <v>0.94015818871524404</v>
      </c>
      <c r="EU490" s="11">
        <v>0.98779283797930695</v>
      </c>
      <c r="EV490" s="11">
        <v>0.99543298363445398</v>
      </c>
      <c r="EW490" s="11">
        <v>0.99104918306614198</v>
      </c>
      <c r="EX490" s="12">
        <v>0.77696274093262796</v>
      </c>
      <c r="EY490" s="12">
        <v>0.45762095504692502</v>
      </c>
      <c r="EZ490" s="12">
        <v>0.69377719290912598</v>
      </c>
      <c r="FA490" s="11">
        <v>0.90795842648477798</v>
      </c>
      <c r="FB490" s="11">
        <v>0.98246567396849105</v>
      </c>
      <c r="FC490" s="11">
        <v>0.99074244384162202</v>
      </c>
      <c r="FD490" s="11">
        <v>0.99226673906318297</v>
      </c>
      <c r="FE490" s="11">
        <v>0.94572595902909695</v>
      </c>
      <c r="FF490" s="12">
        <v>0.71361192174336097</v>
      </c>
      <c r="FG490" s="11">
        <v>0.91683728849665103</v>
      </c>
      <c r="FH490" s="11">
        <v>0.97265384783938003</v>
      </c>
      <c r="FI490" s="11">
        <v>0.99284491237942696</v>
      </c>
      <c r="FJ490" s="11">
        <v>1</v>
      </c>
    </row>
    <row r="492" spans="1:166" ht="28.5" customHeight="1" x14ac:dyDescent="0.35">
      <c r="A492" s="23" t="s">
        <v>242</v>
      </c>
      <c r="B492" s="23"/>
      <c r="C492" s="23"/>
      <c r="D492" s="23"/>
      <c r="E492" s="23"/>
      <c r="F492" s="23"/>
      <c r="G492" s="23"/>
      <c r="H492" s="23"/>
      <c r="I492" s="23"/>
      <c r="J492" s="23"/>
      <c r="K492" s="23"/>
      <c r="L492" s="23"/>
      <c r="M492" s="23"/>
      <c r="N492" s="23"/>
      <c r="O492" s="23"/>
      <c r="P492" s="23"/>
      <c r="Q492" s="23"/>
      <c r="R492" s="23"/>
      <c r="S492" s="23"/>
      <c r="T492" s="23"/>
      <c r="U492" s="23"/>
      <c r="V492" s="23"/>
      <c r="W492" s="23"/>
      <c r="X492" s="23"/>
      <c r="Y492" s="23"/>
      <c r="Z492" s="23"/>
      <c r="AA492" s="23"/>
      <c r="AB492" s="23"/>
      <c r="AC492" s="23"/>
      <c r="AD492" s="23"/>
      <c r="AE492" s="23"/>
      <c r="AF492" s="23"/>
      <c r="AG492" s="23"/>
      <c r="AH492" s="23"/>
      <c r="AI492" s="23"/>
      <c r="AJ492" s="23"/>
      <c r="AK492" s="23"/>
      <c r="AL492" s="23"/>
      <c r="AM492" s="23"/>
      <c r="AN492" s="23"/>
      <c r="AO492" s="23"/>
      <c r="AP492" s="23"/>
      <c r="AQ492" s="23"/>
      <c r="AR492" s="23"/>
      <c r="AS492" s="23"/>
      <c r="AT492" s="23"/>
      <c r="AU492" s="23"/>
      <c r="AV492" s="23"/>
      <c r="AW492" s="23"/>
      <c r="AX492" s="23"/>
      <c r="AY492" s="23"/>
      <c r="AZ492" s="23"/>
      <c r="BA492" s="23"/>
      <c r="BB492" s="23"/>
      <c r="BC492" s="23"/>
      <c r="BD492" s="23"/>
      <c r="BE492" s="23"/>
      <c r="BF492" s="23"/>
      <c r="BG492" s="23"/>
      <c r="BH492" s="23"/>
      <c r="BI492" s="23"/>
      <c r="BJ492" s="23"/>
      <c r="BK492" s="23"/>
      <c r="BL492" s="23"/>
      <c r="BM492" s="23"/>
      <c r="BN492" s="23"/>
      <c r="BO492" s="23"/>
      <c r="BP492" s="23"/>
      <c r="BQ492" s="23"/>
      <c r="BR492" s="23"/>
      <c r="BS492" s="23"/>
      <c r="BT492" s="23"/>
      <c r="BU492" s="23"/>
      <c r="BV492" s="23"/>
      <c r="BW492" s="23"/>
      <c r="BX492" s="23"/>
      <c r="BY492" s="23"/>
      <c r="BZ492" s="23"/>
      <c r="CA492" s="23"/>
      <c r="CB492" s="23"/>
      <c r="CC492" s="23"/>
      <c r="CD492" s="23"/>
      <c r="CE492" s="23"/>
      <c r="CF492" s="23"/>
      <c r="CG492" s="23"/>
      <c r="CH492" s="23"/>
      <c r="CI492" s="23"/>
      <c r="CJ492" s="23"/>
      <c r="CK492" s="23"/>
      <c r="CL492" s="23"/>
      <c r="CM492" s="23"/>
      <c r="CN492" s="23"/>
      <c r="CO492" s="23"/>
      <c r="CP492" s="23"/>
      <c r="CQ492" s="23"/>
      <c r="CR492" s="23"/>
      <c r="CS492" s="23"/>
      <c r="CT492" s="23"/>
      <c r="CU492" s="23"/>
      <c r="CV492" s="23"/>
      <c r="CW492" s="23"/>
      <c r="CX492" s="23"/>
      <c r="CY492" s="23"/>
      <c r="CZ492" s="23"/>
      <c r="DA492" s="23"/>
      <c r="DB492" s="23"/>
      <c r="DC492" s="23"/>
      <c r="DD492" s="23"/>
      <c r="DE492" s="23"/>
      <c r="DF492" s="23"/>
      <c r="DG492" s="23"/>
      <c r="DH492" s="23"/>
      <c r="DI492" s="23"/>
      <c r="DJ492" s="23"/>
      <c r="DK492" s="23"/>
      <c r="DL492" s="23"/>
      <c r="DM492" s="23"/>
      <c r="DN492" s="23"/>
      <c r="DO492" s="23"/>
      <c r="DP492" s="23"/>
      <c r="DQ492" s="23"/>
      <c r="DR492" s="23"/>
      <c r="DS492" s="23"/>
      <c r="DT492" s="23"/>
      <c r="DU492" s="23"/>
      <c r="DV492" s="23"/>
      <c r="DW492" s="23"/>
      <c r="DX492" s="23"/>
      <c r="DY492" s="23"/>
      <c r="DZ492" s="23"/>
      <c r="EA492" s="23"/>
      <c r="EB492" s="23"/>
      <c r="EC492" s="23"/>
      <c r="ED492" s="23"/>
      <c r="EE492" s="23"/>
      <c r="EF492" s="23"/>
      <c r="EG492" s="23"/>
      <c r="EH492" s="23"/>
      <c r="EI492" s="23"/>
      <c r="EJ492" s="23"/>
      <c r="EK492" s="23"/>
      <c r="EL492" s="23"/>
      <c r="EM492" s="23"/>
      <c r="EN492" s="23"/>
      <c r="EO492" s="23"/>
      <c r="EP492" s="23"/>
      <c r="EQ492" s="23"/>
      <c r="ER492" s="23"/>
      <c r="ES492" s="23"/>
      <c r="ET492" s="23"/>
      <c r="EU492" s="23"/>
      <c r="EV492" s="23"/>
      <c r="EW492" s="23"/>
      <c r="EX492" s="23"/>
      <c r="EY492" s="23"/>
      <c r="EZ492" s="23"/>
      <c r="FA492" s="23"/>
      <c r="FB492" s="23"/>
      <c r="FC492" s="23"/>
      <c r="FD492" s="23"/>
      <c r="FE492" s="23"/>
      <c r="FF492" s="23"/>
      <c r="FG492" s="23"/>
      <c r="FH492" s="23"/>
      <c r="FI492" s="23"/>
      <c r="FJ492" s="23"/>
    </row>
    <row r="493" spans="1:166" ht="42" x14ac:dyDescent="0.35">
      <c r="A493" s="24" t="s">
        <v>203</v>
      </c>
      <c r="B493" s="16" t="s">
        <v>264</v>
      </c>
      <c r="C493" s="22" t="s">
        <v>12</v>
      </c>
      <c r="D493" s="22"/>
      <c r="E493" s="22" t="s">
        <v>13</v>
      </c>
      <c r="F493" s="22"/>
      <c r="G493" s="22"/>
      <c r="H493" s="22"/>
      <c r="I493" s="22"/>
      <c r="J493" s="22"/>
      <c r="K493" s="22"/>
      <c r="L493" s="22"/>
      <c r="M493" s="22"/>
      <c r="N493" s="22"/>
      <c r="O493" s="22" t="s">
        <v>204</v>
      </c>
      <c r="P493" s="22"/>
      <c r="Q493" s="22"/>
      <c r="R493" s="22"/>
      <c r="S493" s="22"/>
      <c r="T493" s="22"/>
      <c r="U493" s="22"/>
      <c r="V493" s="22"/>
      <c r="W493" s="22"/>
      <c r="X493" s="22"/>
      <c r="Y493" s="22" t="s">
        <v>205</v>
      </c>
      <c r="Z493" s="22"/>
      <c r="AA493" s="22"/>
      <c r="AB493" s="22"/>
      <c r="AC493" s="22"/>
      <c r="AD493" s="22"/>
      <c r="AE493" s="22"/>
      <c r="AF493" s="22"/>
      <c r="AG493" s="22"/>
      <c r="AH493" s="22"/>
      <c r="AI493" s="22" t="s">
        <v>268</v>
      </c>
      <c r="AJ493" s="22"/>
      <c r="AK493" s="22"/>
      <c r="AL493" s="22" t="s">
        <v>14</v>
      </c>
      <c r="AM493" s="22"/>
      <c r="AN493" s="22"/>
      <c r="AO493" s="22" t="s">
        <v>218</v>
      </c>
      <c r="AP493" s="22"/>
      <c r="AQ493" s="22"/>
      <c r="AR493" s="22"/>
      <c r="AS493" s="22"/>
      <c r="AT493" s="22"/>
      <c r="AU493" s="22"/>
      <c r="AV493" s="22" t="s">
        <v>219</v>
      </c>
      <c r="AW493" s="22"/>
      <c r="AX493" s="22"/>
      <c r="AY493" s="22" t="s">
        <v>220</v>
      </c>
      <c r="AZ493" s="22"/>
      <c r="BA493" s="22"/>
      <c r="BB493" s="22" t="s">
        <v>206</v>
      </c>
      <c r="BC493" s="22"/>
      <c r="BD493" s="22" t="s">
        <v>207</v>
      </c>
      <c r="BE493" s="22"/>
      <c r="BF493" s="22" t="s">
        <v>208</v>
      </c>
      <c r="BG493" s="22"/>
      <c r="BH493" s="22" t="s">
        <v>15</v>
      </c>
      <c r="BI493" s="22"/>
      <c r="BJ493" s="22" t="s">
        <v>16</v>
      </c>
      <c r="BK493" s="22"/>
      <c r="BL493" s="22" t="s">
        <v>17</v>
      </c>
      <c r="BM493" s="22"/>
      <c r="BN493" s="22" t="s">
        <v>18</v>
      </c>
      <c r="BO493" s="22"/>
      <c r="BP493" s="22"/>
      <c r="BQ493" s="22" t="s">
        <v>221</v>
      </c>
      <c r="BR493" s="22"/>
      <c r="BS493" s="22"/>
      <c r="BT493" s="22" t="s">
        <v>222</v>
      </c>
      <c r="BU493" s="22"/>
      <c r="BV493" s="22"/>
      <c r="BW493" s="22" t="s">
        <v>19</v>
      </c>
      <c r="BX493" s="22"/>
      <c r="BY493" s="22" t="s">
        <v>20</v>
      </c>
      <c r="BZ493" s="22"/>
      <c r="CA493" s="22" t="s">
        <v>21</v>
      </c>
      <c r="CB493" s="22"/>
      <c r="CC493" s="22"/>
      <c r="CD493" s="22" t="s">
        <v>22</v>
      </c>
      <c r="CE493" s="22"/>
      <c r="CF493" s="22"/>
      <c r="CG493" s="22" t="s">
        <v>23</v>
      </c>
      <c r="CH493" s="22"/>
      <c r="CI493" s="22"/>
      <c r="CJ493" s="22"/>
      <c r="CK493" s="22" t="s">
        <v>25</v>
      </c>
      <c r="CL493" s="22"/>
      <c r="CM493" s="22"/>
      <c r="CN493" s="22"/>
      <c r="CO493" s="22" t="s">
        <v>26</v>
      </c>
      <c r="CP493" s="22"/>
      <c r="CQ493" s="22"/>
      <c r="CR493" s="22" t="s">
        <v>27</v>
      </c>
      <c r="CS493" s="22"/>
      <c r="CT493" s="22" t="s">
        <v>28</v>
      </c>
      <c r="CU493" s="22"/>
      <c r="CV493" s="16" t="s">
        <v>29</v>
      </c>
      <c r="CW493" s="22" t="s">
        <v>30</v>
      </c>
      <c r="CX493" s="22"/>
      <c r="CY493" s="22"/>
      <c r="CZ493" s="22"/>
      <c r="DA493" s="22"/>
      <c r="DB493" s="22"/>
      <c r="DC493" s="22"/>
      <c r="DD493" s="22"/>
      <c r="DE493" s="22"/>
      <c r="DF493" s="22" t="s">
        <v>31</v>
      </c>
      <c r="DG493" s="22"/>
      <c r="DH493" s="22"/>
      <c r="DI493" s="22"/>
      <c r="DJ493" s="22"/>
      <c r="DK493" s="22"/>
      <c r="DL493" s="22"/>
      <c r="DM493" s="22"/>
      <c r="DN493" s="22"/>
      <c r="DO493" s="22" t="s">
        <v>32</v>
      </c>
      <c r="DP493" s="22"/>
      <c r="DQ493" s="22"/>
      <c r="DR493" s="22"/>
      <c r="DS493" s="22"/>
      <c r="DT493" s="22"/>
      <c r="DU493" s="22"/>
      <c r="DV493" s="22"/>
      <c r="DW493" s="22"/>
      <c r="DX493" s="22" t="s">
        <v>33</v>
      </c>
      <c r="DY493" s="22"/>
      <c r="DZ493" s="22"/>
      <c r="EA493" s="22"/>
      <c r="EB493" s="22"/>
      <c r="EC493" s="22"/>
      <c r="ED493" s="22" t="s">
        <v>34</v>
      </c>
      <c r="EE493" s="22"/>
      <c r="EF493" s="22"/>
      <c r="EG493" s="22"/>
      <c r="EH493" s="22"/>
      <c r="EI493" s="22"/>
      <c r="EJ493" s="22" t="s">
        <v>35</v>
      </c>
      <c r="EK493" s="22"/>
      <c r="EL493" s="22"/>
      <c r="EM493" s="22"/>
      <c r="EN493" s="22"/>
      <c r="EO493" s="22"/>
      <c r="EP493" s="22" t="s">
        <v>36</v>
      </c>
      <c r="EQ493" s="22"/>
      <c r="ER493" s="22"/>
      <c r="ES493" s="22"/>
      <c r="ET493" s="22"/>
      <c r="EU493" s="22"/>
      <c r="EV493" s="22"/>
      <c r="EW493" s="22" t="s">
        <v>37</v>
      </c>
      <c r="EX493" s="22"/>
      <c r="EY493" s="22"/>
      <c r="EZ493" s="22"/>
      <c r="FA493" s="22"/>
      <c r="FB493" s="22"/>
      <c r="FC493" s="22"/>
      <c r="FD493" s="22" t="s">
        <v>38</v>
      </c>
      <c r="FE493" s="22"/>
      <c r="FF493" s="22"/>
      <c r="FG493" s="22"/>
      <c r="FH493" s="22"/>
      <c r="FI493" s="22"/>
      <c r="FJ493" s="22"/>
    </row>
    <row r="494" spans="1:166" ht="31.5" x14ac:dyDescent="0.35">
      <c r="A494" s="24"/>
      <c r="B494" s="16" t="s">
        <v>1</v>
      </c>
      <c r="C494" s="16" t="s">
        <v>39</v>
      </c>
      <c r="D494" s="16" t="s">
        <v>40</v>
      </c>
      <c r="E494" s="16" t="s">
        <v>41</v>
      </c>
      <c r="F494" s="16" t="s">
        <v>42</v>
      </c>
      <c r="G494" s="16" t="s">
        <v>43</v>
      </c>
      <c r="H494" s="16" t="s">
        <v>44</v>
      </c>
      <c r="I494" s="16" t="s">
        <v>45</v>
      </c>
      <c r="J494" s="16" t="s">
        <v>46</v>
      </c>
      <c r="K494" s="16" t="s">
        <v>47</v>
      </c>
      <c r="L494" s="16" t="s">
        <v>48</v>
      </c>
      <c r="M494" s="16" t="s">
        <v>49</v>
      </c>
      <c r="N494" s="16" t="s">
        <v>209</v>
      </c>
      <c r="O494" s="16" t="s">
        <v>41</v>
      </c>
      <c r="P494" s="16" t="s">
        <v>42</v>
      </c>
      <c r="Q494" s="16" t="s">
        <v>43</v>
      </c>
      <c r="R494" s="16" t="s">
        <v>44</v>
      </c>
      <c r="S494" s="16" t="s">
        <v>45</v>
      </c>
      <c r="T494" s="16" t="s">
        <v>46</v>
      </c>
      <c r="U494" s="16" t="s">
        <v>47</v>
      </c>
      <c r="V494" s="16" t="s">
        <v>48</v>
      </c>
      <c r="W494" s="16" t="s">
        <v>49</v>
      </c>
      <c r="X494" s="16" t="s">
        <v>209</v>
      </c>
      <c r="Y494" s="16" t="s">
        <v>41</v>
      </c>
      <c r="Z494" s="16" t="s">
        <v>42</v>
      </c>
      <c r="AA494" s="16" t="s">
        <v>43</v>
      </c>
      <c r="AB494" s="16" t="s">
        <v>44</v>
      </c>
      <c r="AC494" s="16" t="s">
        <v>45</v>
      </c>
      <c r="AD494" s="16" t="s">
        <v>46</v>
      </c>
      <c r="AE494" s="16" t="s">
        <v>47</v>
      </c>
      <c r="AF494" s="16" t="s">
        <v>48</v>
      </c>
      <c r="AG494" s="16" t="s">
        <v>49</v>
      </c>
      <c r="AH494" s="16" t="s">
        <v>209</v>
      </c>
      <c r="AI494" s="16" t="s">
        <v>269</v>
      </c>
      <c r="AJ494" s="16" t="s">
        <v>270</v>
      </c>
      <c r="AK494" s="16" t="s">
        <v>271</v>
      </c>
      <c r="AL494" s="16" t="s">
        <v>50</v>
      </c>
      <c r="AM494" s="16" t="s">
        <v>210</v>
      </c>
      <c r="AN494" s="16" t="s">
        <v>211</v>
      </c>
      <c r="AO494" s="16" t="s">
        <v>223</v>
      </c>
      <c r="AP494" s="16" t="s">
        <v>224</v>
      </c>
      <c r="AQ494" s="16" t="s">
        <v>225</v>
      </c>
      <c r="AR494" s="16" t="s">
        <v>226</v>
      </c>
      <c r="AS494" s="16" t="s">
        <v>52</v>
      </c>
      <c r="AT494" s="16" t="s">
        <v>227</v>
      </c>
      <c r="AU494" s="16" t="s">
        <v>228</v>
      </c>
      <c r="AV494" s="16" t="s">
        <v>52</v>
      </c>
      <c r="AW494" s="16" t="s">
        <v>227</v>
      </c>
      <c r="AX494" s="16" t="s">
        <v>228</v>
      </c>
      <c r="AY494" s="16" t="s">
        <v>52</v>
      </c>
      <c r="AZ494" s="16" t="s">
        <v>227</v>
      </c>
      <c r="BA494" s="16" t="s">
        <v>228</v>
      </c>
      <c r="BB494" s="16" t="s">
        <v>212</v>
      </c>
      <c r="BC494" s="16" t="s">
        <v>213</v>
      </c>
      <c r="BD494" s="16" t="s">
        <v>212</v>
      </c>
      <c r="BE494" s="16" t="s">
        <v>213</v>
      </c>
      <c r="BF494" s="16" t="s">
        <v>212</v>
      </c>
      <c r="BG494" s="16" t="s">
        <v>213</v>
      </c>
      <c r="BH494" s="16" t="s">
        <v>53</v>
      </c>
      <c r="BI494" s="16" t="s">
        <v>54</v>
      </c>
      <c r="BJ494" s="16" t="s">
        <v>53</v>
      </c>
      <c r="BK494" s="16" t="s">
        <v>54</v>
      </c>
      <c r="BL494" s="16" t="s">
        <v>53</v>
      </c>
      <c r="BM494" s="16" t="s">
        <v>54</v>
      </c>
      <c r="BN494" s="16" t="s">
        <v>277</v>
      </c>
      <c r="BO494" s="16" t="s">
        <v>278</v>
      </c>
      <c r="BP494" s="16" t="s">
        <v>55</v>
      </c>
      <c r="BQ494" s="16" t="s">
        <v>277</v>
      </c>
      <c r="BR494" s="16" t="s">
        <v>278</v>
      </c>
      <c r="BS494" s="16" t="s">
        <v>55</v>
      </c>
      <c r="BT494" s="16" t="s">
        <v>277</v>
      </c>
      <c r="BU494" s="16" t="s">
        <v>278</v>
      </c>
      <c r="BV494" s="16" t="s">
        <v>55</v>
      </c>
      <c r="BW494" s="16" t="s">
        <v>56</v>
      </c>
      <c r="BX494" s="16" t="s">
        <v>57</v>
      </c>
      <c r="BY494" s="16" t="s">
        <v>58</v>
      </c>
      <c r="BZ494" s="16" t="s">
        <v>59</v>
      </c>
      <c r="CA494" s="16" t="s">
        <v>52</v>
      </c>
      <c r="CB494" s="16" t="s">
        <v>51</v>
      </c>
      <c r="CC494" s="16" t="s">
        <v>60</v>
      </c>
      <c r="CD494" s="16" t="s">
        <v>61</v>
      </c>
      <c r="CE494" s="16" t="s">
        <v>62</v>
      </c>
      <c r="CF494" s="16" t="s">
        <v>63</v>
      </c>
      <c r="CG494" s="16" t="s">
        <v>64</v>
      </c>
      <c r="CH494" s="16" t="s">
        <v>65</v>
      </c>
      <c r="CI494" s="16" t="s">
        <v>66</v>
      </c>
      <c r="CJ494" s="16" t="s">
        <v>67</v>
      </c>
      <c r="CK494" s="16" t="s">
        <v>71</v>
      </c>
      <c r="CL494" s="16" t="s">
        <v>72</v>
      </c>
      <c r="CM494" s="16" t="s">
        <v>73</v>
      </c>
      <c r="CN494" s="16" t="s">
        <v>74</v>
      </c>
      <c r="CO494" s="16" t="s">
        <v>75</v>
      </c>
      <c r="CP494" s="16" t="s">
        <v>76</v>
      </c>
      <c r="CQ494" s="16" t="s">
        <v>77</v>
      </c>
      <c r="CR494" s="16" t="s">
        <v>78</v>
      </c>
      <c r="CS494" s="16" t="s">
        <v>229</v>
      </c>
      <c r="CT494" s="16" t="s">
        <v>79</v>
      </c>
      <c r="CU494" s="16" t="s">
        <v>80</v>
      </c>
      <c r="CV494" s="16" t="s">
        <v>79</v>
      </c>
      <c r="CW494" s="16" t="s">
        <v>83</v>
      </c>
      <c r="CX494" s="16" t="s">
        <v>84</v>
      </c>
      <c r="CY494" s="16" t="s">
        <v>85</v>
      </c>
      <c r="CZ494" s="16" t="s">
        <v>86</v>
      </c>
      <c r="DA494" s="16" t="s">
        <v>87</v>
      </c>
      <c r="DB494" s="16" t="s">
        <v>88</v>
      </c>
      <c r="DC494" s="16" t="s">
        <v>89</v>
      </c>
      <c r="DD494" s="16" t="s">
        <v>90</v>
      </c>
      <c r="DE494" s="16" t="s">
        <v>91</v>
      </c>
      <c r="DF494" s="16" t="s">
        <v>83</v>
      </c>
      <c r="DG494" s="16" t="s">
        <v>84</v>
      </c>
      <c r="DH494" s="16" t="s">
        <v>85</v>
      </c>
      <c r="DI494" s="16" t="s">
        <v>86</v>
      </c>
      <c r="DJ494" s="16" t="s">
        <v>87</v>
      </c>
      <c r="DK494" s="16" t="s">
        <v>88</v>
      </c>
      <c r="DL494" s="16" t="s">
        <v>89</v>
      </c>
      <c r="DM494" s="16" t="s">
        <v>90</v>
      </c>
      <c r="DN494" s="16" t="s">
        <v>91</v>
      </c>
      <c r="DO494" s="16" t="s">
        <v>83</v>
      </c>
      <c r="DP494" s="16" t="s">
        <v>84</v>
      </c>
      <c r="DQ494" s="16" t="s">
        <v>85</v>
      </c>
      <c r="DR494" s="16" t="s">
        <v>86</v>
      </c>
      <c r="DS494" s="16" t="s">
        <v>87</v>
      </c>
      <c r="DT494" s="16" t="s">
        <v>88</v>
      </c>
      <c r="DU494" s="16" t="s">
        <v>89</v>
      </c>
      <c r="DV494" s="16" t="s">
        <v>90</v>
      </c>
      <c r="DW494" s="16" t="s">
        <v>91</v>
      </c>
      <c r="DX494" s="16" t="s">
        <v>92</v>
      </c>
      <c r="DY494" s="16" t="s">
        <v>93</v>
      </c>
      <c r="DZ494" s="16" t="s">
        <v>214</v>
      </c>
      <c r="EA494" s="16" t="s">
        <v>215</v>
      </c>
      <c r="EB494" s="16" t="s">
        <v>216</v>
      </c>
      <c r="EC494" s="16" t="s">
        <v>94</v>
      </c>
      <c r="ED494" s="16" t="s">
        <v>92</v>
      </c>
      <c r="EE494" s="16" t="s">
        <v>93</v>
      </c>
      <c r="EF494" s="16" t="s">
        <v>214</v>
      </c>
      <c r="EG494" s="16" t="s">
        <v>215</v>
      </c>
      <c r="EH494" s="16" t="s">
        <v>216</v>
      </c>
      <c r="EI494" s="16" t="s">
        <v>94</v>
      </c>
      <c r="EJ494" s="16" t="s">
        <v>92</v>
      </c>
      <c r="EK494" s="16" t="s">
        <v>93</v>
      </c>
      <c r="EL494" s="16" t="s">
        <v>214</v>
      </c>
      <c r="EM494" s="16" t="s">
        <v>215</v>
      </c>
      <c r="EN494" s="16" t="s">
        <v>216</v>
      </c>
      <c r="EO494" s="16" t="s">
        <v>94</v>
      </c>
      <c r="EP494" s="16" t="s">
        <v>95</v>
      </c>
      <c r="EQ494" s="16" t="s">
        <v>96</v>
      </c>
      <c r="ER494" s="16" t="s">
        <v>97</v>
      </c>
      <c r="ES494" s="16" t="s">
        <v>98</v>
      </c>
      <c r="ET494" s="16" t="s">
        <v>272</v>
      </c>
      <c r="EU494" s="16" t="s">
        <v>99</v>
      </c>
      <c r="EV494" s="16" t="s">
        <v>100</v>
      </c>
      <c r="EW494" s="16" t="s">
        <v>95</v>
      </c>
      <c r="EX494" s="16" t="s">
        <v>96</v>
      </c>
      <c r="EY494" s="16" t="s">
        <v>97</v>
      </c>
      <c r="EZ494" s="16" t="s">
        <v>98</v>
      </c>
      <c r="FA494" s="16" t="s">
        <v>272</v>
      </c>
      <c r="FB494" s="16" t="s">
        <v>99</v>
      </c>
      <c r="FC494" s="16" t="s">
        <v>100</v>
      </c>
      <c r="FD494" s="16" t="s">
        <v>95</v>
      </c>
      <c r="FE494" s="16" t="s">
        <v>96</v>
      </c>
      <c r="FF494" s="16" t="s">
        <v>97</v>
      </c>
      <c r="FG494" s="16" t="s">
        <v>98</v>
      </c>
      <c r="FH494" s="16" t="s">
        <v>272</v>
      </c>
      <c r="FI494" s="16" t="s">
        <v>99</v>
      </c>
      <c r="FJ494" s="16" t="s">
        <v>100</v>
      </c>
    </row>
    <row r="495" spans="1:166" x14ac:dyDescent="0.35">
      <c r="A495" s="15" t="s">
        <v>2</v>
      </c>
      <c r="B495" s="14">
        <v>3698</v>
      </c>
      <c r="C495" s="14">
        <v>1870</v>
      </c>
      <c r="D495" s="14">
        <v>1806</v>
      </c>
      <c r="E495" s="14">
        <v>329</v>
      </c>
      <c r="F495" s="14">
        <v>389</v>
      </c>
      <c r="G495" s="14">
        <v>490</v>
      </c>
      <c r="H495" s="14">
        <v>511</v>
      </c>
      <c r="I495" s="14">
        <v>545</v>
      </c>
      <c r="J495" s="14">
        <v>551</v>
      </c>
      <c r="K495" s="14">
        <v>490</v>
      </c>
      <c r="L495" s="14">
        <v>394</v>
      </c>
      <c r="M495" s="14">
        <v>2814</v>
      </c>
      <c r="N495" s="14">
        <v>884</v>
      </c>
      <c r="O495" s="14">
        <v>161</v>
      </c>
      <c r="P495" s="14">
        <v>186</v>
      </c>
      <c r="Q495" s="14">
        <v>248</v>
      </c>
      <c r="R495" s="14">
        <v>255</v>
      </c>
      <c r="S495" s="14">
        <v>281</v>
      </c>
      <c r="T495" s="14">
        <v>286</v>
      </c>
      <c r="U495" s="14">
        <v>249</v>
      </c>
      <c r="V495" s="14">
        <v>203</v>
      </c>
      <c r="W495" s="14">
        <v>1418</v>
      </c>
      <c r="X495" s="14">
        <v>452</v>
      </c>
      <c r="Y495" s="14">
        <v>168</v>
      </c>
      <c r="Z495" s="14">
        <v>201</v>
      </c>
      <c r="AA495" s="14">
        <v>242</v>
      </c>
      <c r="AB495" s="14">
        <v>255</v>
      </c>
      <c r="AC495" s="14">
        <v>263</v>
      </c>
      <c r="AD495" s="14">
        <v>260</v>
      </c>
      <c r="AE495" s="14">
        <v>232</v>
      </c>
      <c r="AF495" s="14">
        <v>185</v>
      </c>
      <c r="AG495" s="14">
        <v>1389</v>
      </c>
      <c r="AH495" s="14">
        <v>418</v>
      </c>
      <c r="AI495" s="14">
        <v>3105</v>
      </c>
      <c r="AJ495" s="14">
        <v>1565</v>
      </c>
      <c r="AK495" s="14">
        <v>1528</v>
      </c>
      <c r="AL495" s="14">
        <v>593</v>
      </c>
      <c r="AM495" s="14">
        <v>305</v>
      </c>
      <c r="AN495" s="14">
        <v>279</v>
      </c>
      <c r="AO495" s="14">
        <v>114</v>
      </c>
      <c r="AP495" s="14">
        <v>135</v>
      </c>
      <c r="AQ495" s="14">
        <v>153</v>
      </c>
      <c r="AR495" s="14">
        <v>190</v>
      </c>
      <c r="AS495" s="14">
        <v>402</v>
      </c>
      <c r="AT495" s="14">
        <v>249</v>
      </c>
      <c r="AU495" s="14">
        <v>343</v>
      </c>
      <c r="AV495" s="14">
        <v>208</v>
      </c>
      <c r="AW495" s="14">
        <v>129</v>
      </c>
      <c r="AX495" s="14">
        <v>176</v>
      </c>
      <c r="AY495" s="14">
        <v>189</v>
      </c>
      <c r="AZ495" s="14">
        <v>116</v>
      </c>
      <c r="BA495" s="14">
        <v>163</v>
      </c>
      <c r="BB495" s="14">
        <v>1719</v>
      </c>
      <c r="BC495" s="14">
        <v>1979</v>
      </c>
      <c r="BD495" s="14">
        <v>850</v>
      </c>
      <c r="BE495" s="14">
        <v>1020</v>
      </c>
      <c r="BF495" s="14">
        <v>867</v>
      </c>
      <c r="BG495" s="14">
        <v>940</v>
      </c>
      <c r="BH495" s="14">
        <v>2932</v>
      </c>
      <c r="BI495" s="14">
        <v>766</v>
      </c>
      <c r="BJ495" s="14">
        <v>1494</v>
      </c>
      <c r="BK495" s="14">
        <v>376</v>
      </c>
      <c r="BL495" s="14">
        <v>1418</v>
      </c>
      <c r="BM495" s="14">
        <v>389</v>
      </c>
      <c r="BN495" s="14">
        <v>842</v>
      </c>
      <c r="BO495" s="14">
        <v>1886</v>
      </c>
      <c r="BP495" s="14">
        <v>734</v>
      </c>
      <c r="BQ495" s="14">
        <v>403</v>
      </c>
      <c r="BR495" s="14">
        <v>991</v>
      </c>
      <c r="BS495" s="14">
        <v>355</v>
      </c>
      <c r="BT495" s="14">
        <v>425</v>
      </c>
      <c r="BU495" s="14">
        <v>892</v>
      </c>
      <c r="BV495" s="14">
        <v>377</v>
      </c>
      <c r="BW495" s="14">
        <v>734</v>
      </c>
      <c r="BX495" s="14">
        <v>1070</v>
      </c>
      <c r="BY495" s="14">
        <v>723</v>
      </c>
      <c r="BZ495" s="14">
        <v>1108</v>
      </c>
      <c r="CA495" s="14">
        <v>548</v>
      </c>
      <c r="CB495" s="14">
        <v>1380</v>
      </c>
      <c r="CC495" s="14">
        <v>1353</v>
      </c>
      <c r="CD495" s="14">
        <v>816</v>
      </c>
      <c r="CE495" s="14">
        <v>956</v>
      </c>
      <c r="CF495" s="14">
        <v>1587</v>
      </c>
      <c r="CG495" s="14">
        <v>547</v>
      </c>
      <c r="CH495" s="14">
        <v>1280</v>
      </c>
      <c r="CI495" s="14">
        <v>1412</v>
      </c>
      <c r="CJ495" s="14">
        <v>725</v>
      </c>
      <c r="CK495" s="14">
        <v>2720</v>
      </c>
      <c r="CL495" s="14">
        <v>1405</v>
      </c>
      <c r="CM495" s="14">
        <v>1316</v>
      </c>
      <c r="CN495" s="14">
        <v>977</v>
      </c>
      <c r="CO495" s="14">
        <v>1761</v>
      </c>
      <c r="CP495" s="14">
        <v>1524</v>
      </c>
      <c r="CQ495" s="14">
        <v>413</v>
      </c>
      <c r="CR495" s="14">
        <v>1151</v>
      </c>
      <c r="CS495" s="14">
        <v>2131</v>
      </c>
      <c r="CT495" s="14">
        <v>1493</v>
      </c>
      <c r="CU495" s="14">
        <v>2203</v>
      </c>
      <c r="CV495" s="14">
        <v>357</v>
      </c>
      <c r="CW495" s="14">
        <v>195</v>
      </c>
      <c r="CX495" s="14">
        <v>199</v>
      </c>
      <c r="CY495" s="14">
        <v>484</v>
      </c>
      <c r="CZ495" s="14">
        <v>553</v>
      </c>
      <c r="DA495" s="14">
        <v>547</v>
      </c>
      <c r="DB495" s="14">
        <v>510</v>
      </c>
      <c r="DC495" s="14">
        <v>496</v>
      </c>
      <c r="DD495" s="14">
        <v>384</v>
      </c>
      <c r="DE495" s="14">
        <v>331</v>
      </c>
      <c r="DF495" s="14">
        <v>100</v>
      </c>
      <c r="DG495" s="14">
        <v>103</v>
      </c>
      <c r="DH495" s="14">
        <v>249</v>
      </c>
      <c r="DI495" s="14">
        <v>285</v>
      </c>
      <c r="DJ495" s="14">
        <v>281</v>
      </c>
      <c r="DK495" s="14">
        <v>257</v>
      </c>
      <c r="DL495" s="14">
        <v>247</v>
      </c>
      <c r="DM495" s="14">
        <v>184</v>
      </c>
      <c r="DN495" s="14">
        <v>163</v>
      </c>
      <c r="DO495" s="14">
        <v>92</v>
      </c>
      <c r="DP495" s="14">
        <v>94</v>
      </c>
      <c r="DQ495" s="14">
        <v>226</v>
      </c>
      <c r="DR495" s="14">
        <v>264</v>
      </c>
      <c r="DS495" s="14">
        <v>264</v>
      </c>
      <c r="DT495" s="14">
        <v>253</v>
      </c>
      <c r="DU495" s="14">
        <v>248</v>
      </c>
      <c r="DV495" s="14">
        <v>198</v>
      </c>
      <c r="DW495" s="14">
        <v>168</v>
      </c>
      <c r="DX495" s="14">
        <v>169</v>
      </c>
      <c r="DY495" s="14">
        <v>781</v>
      </c>
      <c r="DZ495" s="14">
        <v>814</v>
      </c>
      <c r="EA495" s="14">
        <v>946</v>
      </c>
      <c r="EB495" s="14">
        <v>594</v>
      </c>
      <c r="EC495" s="14">
        <v>394</v>
      </c>
      <c r="ED495" s="14">
        <v>79</v>
      </c>
      <c r="EE495" s="14">
        <v>393</v>
      </c>
      <c r="EF495" s="14">
        <v>398</v>
      </c>
      <c r="EG495" s="14">
        <v>512</v>
      </c>
      <c r="EH495" s="14">
        <v>285</v>
      </c>
      <c r="EI495" s="14">
        <v>203</v>
      </c>
      <c r="EJ495" s="14">
        <v>90</v>
      </c>
      <c r="EK495" s="14">
        <v>387</v>
      </c>
      <c r="EL495" s="14">
        <v>415</v>
      </c>
      <c r="EM495" s="14">
        <v>428</v>
      </c>
      <c r="EN495" s="14">
        <v>301</v>
      </c>
      <c r="EO495" s="14">
        <v>185</v>
      </c>
      <c r="EP495" s="14">
        <v>195</v>
      </c>
      <c r="EQ495" s="14">
        <v>398</v>
      </c>
      <c r="ER495" s="14">
        <v>750</v>
      </c>
      <c r="ES495" s="14">
        <v>812</v>
      </c>
      <c r="ET495" s="14">
        <v>778</v>
      </c>
      <c r="EU495" s="14">
        <v>435</v>
      </c>
      <c r="EV495" s="14">
        <v>331</v>
      </c>
      <c r="EW495" s="14">
        <v>100</v>
      </c>
      <c r="EX495" s="14">
        <v>205</v>
      </c>
      <c r="EY495" s="14">
        <v>375</v>
      </c>
      <c r="EZ495" s="14">
        <v>423</v>
      </c>
      <c r="FA495" s="14">
        <v>391</v>
      </c>
      <c r="FB495" s="14">
        <v>213</v>
      </c>
      <c r="FC495" s="14">
        <v>163</v>
      </c>
      <c r="FD495" s="14">
        <v>92</v>
      </c>
      <c r="FE495" s="14">
        <v>187</v>
      </c>
      <c r="FF495" s="14">
        <v>366</v>
      </c>
      <c r="FG495" s="14">
        <v>387</v>
      </c>
      <c r="FH495" s="14">
        <v>386</v>
      </c>
      <c r="FI495" s="14">
        <v>221</v>
      </c>
      <c r="FJ495" s="14">
        <v>168</v>
      </c>
    </row>
    <row r="496" spans="1:166" x14ac:dyDescent="0.35">
      <c r="A496" s="13" t="s">
        <v>367</v>
      </c>
      <c r="B496" s="10">
        <v>0.13318230975908901</v>
      </c>
      <c r="C496" s="11">
        <v>0.20171641347160399</v>
      </c>
      <c r="D496" s="12">
        <v>6.0941618904536601E-2</v>
      </c>
      <c r="E496" s="12">
        <v>3.0605859186874699E-2</v>
      </c>
      <c r="F496" s="12">
        <v>5.4659255688123402E-2</v>
      </c>
      <c r="G496" s="10">
        <v>0.113531363800534</v>
      </c>
      <c r="H496" s="10">
        <v>0.114620441890648</v>
      </c>
      <c r="I496" s="11">
        <v>0.163741675512805</v>
      </c>
      <c r="J496" s="11">
        <v>0.22773668253631599</v>
      </c>
      <c r="K496" s="11">
        <v>0.25355082270430201</v>
      </c>
      <c r="L496" s="12">
        <v>2.08881261148781E-2</v>
      </c>
      <c r="M496" s="10">
        <v>0.127964952527646</v>
      </c>
      <c r="N496" s="10">
        <v>0.14979795740469301</v>
      </c>
      <c r="O496" s="12">
        <v>3.86126150770962E-2</v>
      </c>
      <c r="P496" s="12">
        <v>6.3462334037364898E-2</v>
      </c>
      <c r="Q496" s="10">
        <v>0.17150661450843699</v>
      </c>
      <c r="R496" s="10">
        <v>0.163932290096826</v>
      </c>
      <c r="S496" s="11">
        <v>0.270399814501328</v>
      </c>
      <c r="T496" s="11">
        <v>0.363037077668945</v>
      </c>
      <c r="U496" s="11">
        <v>0.35811511073804297</v>
      </c>
      <c r="V496" s="12">
        <v>2.7174774923842199E-2</v>
      </c>
      <c r="W496" s="11">
        <v>0.19916386479395301</v>
      </c>
      <c r="X496" s="11">
        <v>0.20971927013678099</v>
      </c>
      <c r="Y496" s="12">
        <v>2.2963243107436498E-2</v>
      </c>
      <c r="Z496" s="12">
        <v>4.1815413612644597E-2</v>
      </c>
      <c r="AA496" s="12">
        <v>5.4091580597337E-2</v>
      </c>
      <c r="AB496" s="12">
        <v>6.5572738805067199E-2</v>
      </c>
      <c r="AC496" s="12">
        <v>4.8104808256649499E-2</v>
      </c>
      <c r="AD496" s="12">
        <v>7.9884037515571202E-2</v>
      </c>
      <c r="AE496" s="10">
        <v>0.14322686204055601</v>
      </c>
      <c r="AF496" s="12">
        <v>7.3249677547007801E-3</v>
      </c>
      <c r="AG496" s="12">
        <v>5.4341980040406301E-2</v>
      </c>
      <c r="AH496" s="12">
        <v>8.2892447850345802E-2</v>
      </c>
      <c r="AI496" s="11">
        <v>0.14711656681597701</v>
      </c>
      <c r="AJ496" s="11">
        <v>0.22361925007793901</v>
      </c>
      <c r="AK496" s="12">
        <v>6.7469295655412001E-2</v>
      </c>
      <c r="AL496" s="12">
        <v>6.0155559530917203E-2</v>
      </c>
      <c r="AM496" s="12">
        <v>8.9377721328088397E-2</v>
      </c>
      <c r="AN496" s="12">
        <v>2.5154995751268599E-2</v>
      </c>
      <c r="AO496" s="12">
        <v>1.19297254016519E-2</v>
      </c>
      <c r="AP496" s="12">
        <v>1.6690711902624202E-2</v>
      </c>
      <c r="AQ496" s="12">
        <v>3.8153806633618101E-2</v>
      </c>
      <c r="AR496" s="10">
        <v>0.13801144897175099</v>
      </c>
      <c r="AS496" s="12">
        <v>2.3507339201526999E-2</v>
      </c>
      <c r="AT496" s="12">
        <v>1.45174390371619E-2</v>
      </c>
      <c r="AU496" s="12">
        <v>9.34613296774012E-2</v>
      </c>
      <c r="AV496" s="12">
        <v>3.23288721544462E-2</v>
      </c>
      <c r="AW496" s="12">
        <v>1.2933013664647599E-2</v>
      </c>
      <c r="AX496" s="10">
        <v>0.14527201062883999</v>
      </c>
      <c r="AY496" s="12">
        <v>7.1959976583456601E-3</v>
      </c>
      <c r="AZ496" s="12">
        <v>5.0573422595800201E-3</v>
      </c>
      <c r="BA496" s="12">
        <v>3.9489530986140699E-2</v>
      </c>
      <c r="BB496" s="12">
        <v>8.4659355263922501E-2</v>
      </c>
      <c r="BC496" s="11">
        <v>0.17531702500026899</v>
      </c>
      <c r="BD496" s="10">
        <v>0.120422328011059</v>
      </c>
      <c r="BE496" s="11">
        <v>0.26949154106926898</v>
      </c>
      <c r="BF496" s="12">
        <v>4.8578942449595701E-2</v>
      </c>
      <c r="BG496" s="12">
        <v>7.2341421137900694E-2</v>
      </c>
      <c r="BH496" s="11">
        <v>0.15680518369806701</v>
      </c>
      <c r="BI496" s="12">
        <v>4.2761402300971398E-2</v>
      </c>
      <c r="BJ496" s="11">
        <v>0.23943175483545601</v>
      </c>
      <c r="BK496" s="12">
        <v>5.1793043266810702E-2</v>
      </c>
      <c r="BL496" s="12">
        <v>6.8997246545534699E-2</v>
      </c>
      <c r="BM496" s="12">
        <v>3.1569975604195298E-2</v>
      </c>
      <c r="BN496" s="10">
        <v>0.114545165434704</v>
      </c>
      <c r="BO496" s="11">
        <v>0.16983788785314199</v>
      </c>
      <c r="BP496" s="12">
        <v>4.4008649585089897E-2</v>
      </c>
      <c r="BQ496" s="10">
        <v>0.15696354327586801</v>
      </c>
      <c r="BR496" s="11">
        <v>0.26054426590865098</v>
      </c>
      <c r="BS496" s="12">
        <v>5.3479539583375299E-2</v>
      </c>
      <c r="BT496" s="12">
        <v>7.1301968040130406E-2</v>
      </c>
      <c r="BU496" s="12">
        <v>6.88491832539323E-2</v>
      </c>
      <c r="BV496" s="12">
        <v>3.2551060175163397E-2</v>
      </c>
      <c r="BW496" s="10">
        <v>0.141656551399342</v>
      </c>
      <c r="BX496" s="11">
        <v>0.19776901418689499</v>
      </c>
      <c r="BY496" s="10">
        <v>0.14565411795584399</v>
      </c>
      <c r="BZ496" s="11">
        <v>0.18750041209761001</v>
      </c>
      <c r="CA496" s="10">
        <v>0.118650289348817</v>
      </c>
      <c r="CB496" s="11">
        <v>0.15226429937118899</v>
      </c>
      <c r="CC496" s="10">
        <v>0.14331037051540901</v>
      </c>
      <c r="CD496" s="10">
        <v>0.1231153290255</v>
      </c>
      <c r="CE496" s="10">
        <v>0.13060892663161899</v>
      </c>
      <c r="CF496" s="10">
        <v>0.128405103623493</v>
      </c>
      <c r="CG496" s="10">
        <v>0.14438171368038599</v>
      </c>
      <c r="CH496" s="10">
        <v>0.12584754204134799</v>
      </c>
      <c r="CI496" s="11">
        <v>0.17652966436455</v>
      </c>
      <c r="CJ496" s="11">
        <v>0.22589969662555501</v>
      </c>
      <c r="CK496" s="11">
        <v>0.14368786810582701</v>
      </c>
      <c r="CL496" s="11">
        <v>0.170776839329912</v>
      </c>
      <c r="CM496" s="12">
        <v>0.114768701100553</v>
      </c>
      <c r="CN496" s="12">
        <v>0.103943747109164</v>
      </c>
      <c r="CO496" s="10">
        <v>0.13746586228705401</v>
      </c>
      <c r="CP496" s="10">
        <v>0.14328730588372399</v>
      </c>
      <c r="CQ496" s="12">
        <v>7.7586597586585399E-2</v>
      </c>
      <c r="CR496" s="11">
        <v>0.18207532586122499</v>
      </c>
      <c r="CS496" s="10">
        <v>0.128910296374596</v>
      </c>
      <c r="CT496" s="12">
        <v>0.110959820518052</v>
      </c>
      <c r="CU496" s="11">
        <v>0.147875430200481</v>
      </c>
      <c r="CV496" s="11">
        <v>0.23037781421636599</v>
      </c>
      <c r="CW496" s="12">
        <v>1.45863627018519E-2</v>
      </c>
      <c r="CX496" s="12">
        <v>2.7043450945069099E-2</v>
      </c>
      <c r="CY496" s="11">
        <v>0.25328433811398898</v>
      </c>
      <c r="CZ496" s="11">
        <v>0.22953136496387699</v>
      </c>
      <c r="DA496" s="11">
        <v>0.16324784910534501</v>
      </c>
      <c r="DB496" s="10">
        <v>0.11479194005382</v>
      </c>
      <c r="DC496" s="10">
        <v>0.111388409103834</v>
      </c>
      <c r="DD496" s="12">
        <v>5.6479173204732697E-2</v>
      </c>
      <c r="DE496" s="12">
        <v>3.04426895773947E-2</v>
      </c>
      <c r="DF496" s="12">
        <v>1.6630936281647499E-2</v>
      </c>
      <c r="DG496" s="12">
        <v>3.7476905981015399E-2</v>
      </c>
      <c r="DH496" s="11">
        <v>0.35811511073804297</v>
      </c>
      <c r="DI496" s="11">
        <v>0.36476608304123298</v>
      </c>
      <c r="DJ496" s="11">
        <v>0.270504260571998</v>
      </c>
      <c r="DK496" s="10">
        <v>0.16299610081515001</v>
      </c>
      <c r="DL496" s="10">
        <v>0.17017000434382801</v>
      </c>
      <c r="DM496" s="12">
        <v>6.6385184899679303E-2</v>
      </c>
      <c r="DN496" s="12">
        <v>3.8020390818812103E-2</v>
      </c>
      <c r="DO496" s="12">
        <v>6.3859044905404802E-3</v>
      </c>
      <c r="DP496" s="12">
        <v>8.2477005980210807E-3</v>
      </c>
      <c r="DQ496" s="10">
        <v>0.13972471931970501</v>
      </c>
      <c r="DR496" s="12">
        <v>8.4860238197836696E-2</v>
      </c>
      <c r="DS496" s="12">
        <v>4.77850232740148E-2</v>
      </c>
      <c r="DT496" s="12">
        <v>6.6150134492476795E-2</v>
      </c>
      <c r="DU496" s="12">
        <v>5.2738165834596701E-2</v>
      </c>
      <c r="DV496" s="12">
        <v>4.24997897392883E-2</v>
      </c>
      <c r="DW496" s="12">
        <v>2.3064543967020599E-2</v>
      </c>
      <c r="DX496" s="12">
        <v>1.7400726166255601E-2</v>
      </c>
      <c r="DY496" s="12">
        <v>6.4345877629562898E-2</v>
      </c>
      <c r="DZ496" s="10">
        <v>0.121657934189116</v>
      </c>
      <c r="EA496" s="11">
        <v>0.19636955370658299</v>
      </c>
      <c r="EB496" s="11">
        <v>0.24630953701394501</v>
      </c>
      <c r="EC496" s="12">
        <v>2.08881261148781E-2</v>
      </c>
      <c r="ED496" s="12">
        <v>3.0830768880111398E-2</v>
      </c>
      <c r="EE496" s="12">
        <v>8.4634507366087894E-2</v>
      </c>
      <c r="EF496" s="11">
        <v>0.18432478134916899</v>
      </c>
      <c r="EG496" s="11">
        <v>0.31482515585925203</v>
      </c>
      <c r="EH496" s="11">
        <v>0.35568264605670202</v>
      </c>
      <c r="EI496" s="12">
        <v>2.7174774923842199E-2</v>
      </c>
      <c r="EJ496" s="12">
        <v>0</v>
      </c>
      <c r="EK496" s="12">
        <v>4.1322780215573202E-2</v>
      </c>
      <c r="EL496" s="12">
        <v>6.1677733983111299E-2</v>
      </c>
      <c r="EM496" s="12">
        <v>5.4145120782122802E-2</v>
      </c>
      <c r="EN496" s="10">
        <v>0.144299231756815</v>
      </c>
      <c r="EO496" s="12">
        <v>7.3249677547007801E-3</v>
      </c>
      <c r="EP496" s="12">
        <v>1.45863627018519E-2</v>
      </c>
      <c r="EQ496" s="12">
        <v>8.2459646100882994E-2</v>
      </c>
      <c r="ER496" s="11">
        <v>0.27523787345845602</v>
      </c>
      <c r="ES496" s="11">
        <v>0.15622814156897499</v>
      </c>
      <c r="ET496" s="10">
        <v>0.116875528484239</v>
      </c>
      <c r="EU496" s="12">
        <v>5.2125539677091499E-2</v>
      </c>
      <c r="EV496" s="12">
        <v>3.04426895773947E-2</v>
      </c>
      <c r="EW496" s="12">
        <v>1.6630936281647499E-2</v>
      </c>
      <c r="EX496" s="10">
        <v>0.12495681211580199</v>
      </c>
      <c r="EY496" s="11">
        <v>0.41494958307975599</v>
      </c>
      <c r="EZ496" s="11">
        <v>0.25345144382364998</v>
      </c>
      <c r="FA496" s="11">
        <v>0.17287475567323199</v>
      </c>
      <c r="FB496" s="12">
        <v>6.2360236079450002E-2</v>
      </c>
      <c r="FC496" s="12">
        <v>3.8020390818812103E-2</v>
      </c>
      <c r="FD496" s="12">
        <v>6.3859044905404802E-3</v>
      </c>
      <c r="FE496" s="12">
        <v>3.4386934692483703E-2</v>
      </c>
      <c r="FF496" s="10">
        <v>0.13215924163193901</v>
      </c>
      <c r="FG496" s="12">
        <v>4.9454826699273098E-2</v>
      </c>
      <c r="FH496" s="12">
        <v>6.0378199683763803E-2</v>
      </c>
      <c r="FI496" s="12">
        <v>3.8014473245423501E-2</v>
      </c>
      <c r="FJ496" s="12">
        <v>2.3064543967020599E-2</v>
      </c>
    </row>
    <row r="497" spans="1:166" x14ac:dyDescent="0.35">
      <c r="A497" s="13" t="s">
        <v>232</v>
      </c>
      <c r="B497" s="10">
        <v>7.6704321504481601E-2</v>
      </c>
      <c r="C497" s="11">
        <v>0.12615890596892201</v>
      </c>
      <c r="D497" s="12">
        <v>2.54732681362334E-2</v>
      </c>
      <c r="E497" s="12">
        <v>2.21552485657017E-2</v>
      </c>
      <c r="F497" s="12">
        <v>4.35534202235325E-2</v>
      </c>
      <c r="G497" s="10">
        <v>7.2050293295349205E-2</v>
      </c>
      <c r="H497" s="10">
        <v>5.7317651583459403E-2</v>
      </c>
      <c r="I497" s="11">
        <v>0.109348235136821</v>
      </c>
      <c r="J497" s="11">
        <v>0.14257685336708101</v>
      </c>
      <c r="K497" s="11">
        <v>0.115906831732091</v>
      </c>
      <c r="L497" s="12">
        <v>0</v>
      </c>
      <c r="M497" s="10">
        <v>8.0624523531498099E-2</v>
      </c>
      <c r="N497" s="10">
        <v>6.4219706652364095E-2</v>
      </c>
      <c r="O497" s="12">
        <v>3.2266661741441098E-2</v>
      </c>
      <c r="P497" s="10">
        <v>4.90377294828667E-2</v>
      </c>
      <c r="Q497" s="10">
        <v>0.10226572866529</v>
      </c>
      <c r="R497" s="10">
        <v>9.3210772208521794E-2</v>
      </c>
      <c r="S497" s="11">
        <v>0.19043688490156499</v>
      </c>
      <c r="T497" s="11">
        <v>0.25035665870292201</v>
      </c>
      <c r="U497" s="11">
        <v>0.18928324531385199</v>
      </c>
      <c r="V497" s="12">
        <v>0</v>
      </c>
      <c r="W497" s="11">
        <v>0.133096656190311</v>
      </c>
      <c r="X497" s="11">
        <v>0.104407383231407</v>
      </c>
      <c r="Y497" s="12">
        <v>1.25036930565439E-2</v>
      </c>
      <c r="Z497" s="12">
        <v>3.3716761857999697E-2</v>
      </c>
      <c r="AA497" s="12">
        <v>4.1071575552009999E-2</v>
      </c>
      <c r="AB497" s="12">
        <v>2.1565874635980101E-2</v>
      </c>
      <c r="AC497" s="12">
        <v>2.2889558256577701E-2</v>
      </c>
      <c r="AD497" s="12">
        <v>2.6322587023742201E-2</v>
      </c>
      <c r="AE497" s="12">
        <v>3.8097600408862703E-2</v>
      </c>
      <c r="AF497" s="12">
        <v>0</v>
      </c>
      <c r="AG497" s="12">
        <v>2.67628738924248E-2</v>
      </c>
      <c r="AH497" s="12">
        <v>2.1183955350416402E-2</v>
      </c>
      <c r="AI497" s="11">
        <v>8.6772702349375105E-2</v>
      </c>
      <c r="AJ497" s="11">
        <v>0.14244538050546701</v>
      </c>
      <c r="AK497" s="12">
        <v>2.9348928136490302E-2</v>
      </c>
      <c r="AL497" s="12">
        <v>2.3937881918907701E-2</v>
      </c>
      <c r="AM497" s="12">
        <v>4.2626289534440198E-2</v>
      </c>
      <c r="AN497" s="12">
        <v>4.2257724049558597E-3</v>
      </c>
      <c r="AO497" s="12">
        <v>0</v>
      </c>
      <c r="AP497" s="12">
        <v>0</v>
      </c>
      <c r="AQ497" s="12">
        <v>7.9668908970339895E-3</v>
      </c>
      <c r="AR497" s="10">
        <v>6.83128800003516E-2</v>
      </c>
      <c r="AS497" s="12">
        <v>3.0301421524457301E-3</v>
      </c>
      <c r="AT497" s="12">
        <v>0</v>
      </c>
      <c r="AU497" s="12">
        <v>4.1390343572093702E-2</v>
      </c>
      <c r="AV497" s="12">
        <v>5.85218005726784E-3</v>
      </c>
      <c r="AW497" s="12">
        <v>0</v>
      </c>
      <c r="AX497" s="10">
        <v>7.3793472088727594E-2</v>
      </c>
      <c r="AY497" s="12">
        <v>0</v>
      </c>
      <c r="AZ497" s="12">
        <v>0</v>
      </c>
      <c r="BA497" s="12">
        <v>7.2397801575743896E-3</v>
      </c>
      <c r="BB497" s="12">
        <v>5.1670356284658298E-2</v>
      </c>
      <c r="BC497" s="11">
        <v>9.8442465994424605E-2</v>
      </c>
      <c r="BD497" s="10">
        <v>7.4645747598061099E-2</v>
      </c>
      <c r="BE497" s="11">
        <v>0.16910558359946501</v>
      </c>
      <c r="BF497" s="12">
        <v>2.8068426868047201E-2</v>
      </c>
      <c r="BG497" s="12">
        <v>2.30802348465011E-2</v>
      </c>
      <c r="BH497" s="11">
        <v>8.8341457900243003E-2</v>
      </c>
      <c r="BI497" s="12">
        <v>3.2161035372711998E-2</v>
      </c>
      <c r="BJ497" s="11">
        <v>0.148032339739115</v>
      </c>
      <c r="BK497" s="12">
        <v>3.9209171717763003E-2</v>
      </c>
      <c r="BL497" s="12">
        <v>2.61920452021971E-2</v>
      </c>
      <c r="BM497" s="12">
        <v>2.2852533348728499E-2</v>
      </c>
      <c r="BN497" s="12">
        <v>5.1653431091909299E-2</v>
      </c>
      <c r="BO497" s="11">
        <v>0.100811253771267</v>
      </c>
      <c r="BP497" s="12">
        <v>3.2823328705789599E-2</v>
      </c>
      <c r="BQ497" s="10">
        <v>9.2430519198328301E-2</v>
      </c>
      <c r="BR497" s="11">
        <v>0.163063134003293</v>
      </c>
      <c r="BS497" s="12">
        <v>3.9922961627715699E-2</v>
      </c>
      <c r="BT497" s="12">
        <v>1.31084598322109E-2</v>
      </c>
      <c r="BU497" s="12">
        <v>3.20033319067329E-2</v>
      </c>
      <c r="BV497" s="12">
        <v>2.3562710263562499E-2</v>
      </c>
      <c r="BW497" s="10">
        <v>8.1689640584249601E-2</v>
      </c>
      <c r="BX497" s="11">
        <v>0.121581918958817</v>
      </c>
      <c r="BY497" s="10">
        <v>8.3102432654445099E-2</v>
      </c>
      <c r="BZ497" s="11">
        <v>0.11599084348604299</v>
      </c>
      <c r="CA497" s="10">
        <v>6.2536434765492102E-2</v>
      </c>
      <c r="CB497" s="11">
        <v>8.8197527534564293E-2</v>
      </c>
      <c r="CC497" s="10">
        <v>8.7717926229292503E-2</v>
      </c>
      <c r="CD497" s="10">
        <v>9.1925072056500606E-2</v>
      </c>
      <c r="CE497" s="10">
        <v>8.4965473173180997E-2</v>
      </c>
      <c r="CF497" s="10">
        <v>6.9879754418343501E-2</v>
      </c>
      <c r="CG497" s="10">
        <v>7.0887141404688603E-2</v>
      </c>
      <c r="CH497" s="12">
        <v>6.4544496259505299E-2</v>
      </c>
      <c r="CI497" s="11">
        <v>0.115075837654913</v>
      </c>
      <c r="CJ497" s="11">
        <v>0.156620375319069</v>
      </c>
      <c r="CK497" s="11">
        <v>8.1996365179793695E-2</v>
      </c>
      <c r="CL497" s="11">
        <v>9.1223379453480802E-2</v>
      </c>
      <c r="CM497" s="10">
        <v>7.2145951720624102E-2</v>
      </c>
      <c r="CN497" s="12">
        <v>6.1975761113895397E-2</v>
      </c>
      <c r="CO497" s="10">
        <v>8.0125379593280893E-2</v>
      </c>
      <c r="CP497" s="10">
        <v>8.1609493531691002E-2</v>
      </c>
      <c r="CQ497" s="12">
        <v>4.3993065867202301E-2</v>
      </c>
      <c r="CR497" s="11">
        <v>0.119821521169811</v>
      </c>
      <c r="CS497" s="12">
        <v>6.8391386395872097E-2</v>
      </c>
      <c r="CT497" s="12">
        <v>5.0478391368214401E-2</v>
      </c>
      <c r="CU497" s="11">
        <v>9.4053593726624696E-2</v>
      </c>
      <c r="CV497" s="11">
        <v>0.11763478844033599</v>
      </c>
      <c r="CW497" s="12">
        <v>0</v>
      </c>
      <c r="CX497" s="12">
        <v>0</v>
      </c>
      <c r="CY497" s="11">
        <v>0.113929240445692</v>
      </c>
      <c r="CZ497" s="11">
        <v>0.14481741956392299</v>
      </c>
      <c r="DA497" s="11">
        <v>0.109018453204697</v>
      </c>
      <c r="DB497" s="10">
        <v>5.7403411782964098E-2</v>
      </c>
      <c r="DC497" s="10">
        <v>7.0388595204788795E-2</v>
      </c>
      <c r="DD497" s="12">
        <v>4.52203369767595E-2</v>
      </c>
      <c r="DE497" s="12">
        <v>2.2037131860193598E-2</v>
      </c>
      <c r="DF497" s="12">
        <v>0</v>
      </c>
      <c r="DG497" s="12">
        <v>0</v>
      </c>
      <c r="DH497" s="11">
        <v>0.18928324531385199</v>
      </c>
      <c r="DI497" s="11">
        <v>0.25154901076421798</v>
      </c>
      <c r="DJ497" s="11">
        <v>0.190510444065706</v>
      </c>
      <c r="DK497" s="10">
        <v>9.2678461424436295E-2</v>
      </c>
      <c r="DL497" s="10">
        <v>0.100801217975503</v>
      </c>
      <c r="DM497" s="10">
        <v>5.1800570191413403E-2</v>
      </c>
      <c r="DN497" s="12">
        <v>3.17717690806106E-2</v>
      </c>
      <c r="DO497" s="12">
        <v>0</v>
      </c>
      <c r="DP497" s="12">
        <v>0</v>
      </c>
      <c r="DQ497" s="12">
        <v>3.1801160378709802E-2</v>
      </c>
      <c r="DR497" s="12">
        <v>3.21622241210257E-2</v>
      </c>
      <c r="DS497" s="12">
        <v>2.2737395983098801E-2</v>
      </c>
      <c r="DT497" s="12">
        <v>2.1755771279569298E-2</v>
      </c>
      <c r="DU497" s="12">
        <v>4.0043931765911603E-2</v>
      </c>
      <c r="DV497" s="12">
        <v>3.4268590595055798E-2</v>
      </c>
      <c r="DW497" s="12">
        <v>1.25588522885686E-2</v>
      </c>
      <c r="DX497" s="12">
        <v>1.1367730942863899E-2</v>
      </c>
      <c r="DY497" s="12">
        <v>4.40562703293104E-2</v>
      </c>
      <c r="DZ497" s="10">
        <v>7.0352337688965094E-2</v>
      </c>
      <c r="EA497" s="11">
        <v>0.12918632068183</v>
      </c>
      <c r="EB497" s="11">
        <v>0.11424571544222201</v>
      </c>
      <c r="EC497" s="12">
        <v>0</v>
      </c>
      <c r="ED497" s="12">
        <v>1.78892177985021E-2</v>
      </c>
      <c r="EE497" s="10">
        <v>5.9336464076868399E-2</v>
      </c>
      <c r="EF497" s="11">
        <v>0.109281809699506</v>
      </c>
      <c r="EG497" s="11">
        <v>0.221181213428472</v>
      </c>
      <c r="EH497" s="11">
        <v>0.19080445538916499</v>
      </c>
      <c r="EI497" s="12">
        <v>0</v>
      </c>
      <c r="EJ497" s="12">
        <v>0</v>
      </c>
      <c r="EK497" s="12">
        <v>2.60567890171771E-2</v>
      </c>
      <c r="EL497" s="12">
        <v>3.3085582604702603E-2</v>
      </c>
      <c r="EM497" s="12">
        <v>2.0686910522282699E-2</v>
      </c>
      <c r="EN497" s="12">
        <v>4.2632231921546297E-2</v>
      </c>
      <c r="EO497" s="12">
        <v>0</v>
      </c>
      <c r="EP497" s="12">
        <v>0</v>
      </c>
      <c r="EQ497" s="12">
        <v>3.5654405969654003E-2</v>
      </c>
      <c r="ER497" s="11">
        <v>0.14411404563968699</v>
      </c>
      <c r="ES497" s="11">
        <v>0.10293314830513101</v>
      </c>
      <c r="ET497" s="10">
        <v>6.8414772234230897E-2</v>
      </c>
      <c r="EU497" s="12">
        <v>3.9856776429516301E-2</v>
      </c>
      <c r="EV497" s="12">
        <v>2.2037131860193598E-2</v>
      </c>
      <c r="EW497" s="12">
        <v>0</v>
      </c>
      <c r="EX497" s="10">
        <v>6.3474009805804102E-2</v>
      </c>
      <c r="EY497" s="11">
        <v>0.247419008420245</v>
      </c>
      <c r="EZ497" s="11">
        <v>0.177985798979472</v>
      </c>
      <c r="FA497" s="11">
        <v>0.102483476868343</v>
      </c>
      <c r="FB497" s="10">
        <v>4.4915586512499502E-2</v>
      </c>
      <c r="FC497" s="12">
        <v>3.17717690806106E-2</v>
      </c>
      <c r="FD497" s="12">
        <v>0</v>
      </c>
      <c r="FE497" s="12">
        <v>6.3042999308810001E-3</v>
      </c>
      <c r="FF497" s="12">
        <v>3.9645770919351002E-2</v>
      </c>
      <c r="FG497" s="12">
        <v>2.1453018145659801E-2</v>
      </c>
      <c r="FH497" s="12">
        <v>3.40395675146212E-2</v>
      </c>
      <c r="FI497" s="12">
        <v>3.0651973299761E-2</v>
      </c>
      <c r="FJ497" s="12">
        <v>1.25588522885686E-2</v>
      </c>
    </row>
    <row r="498" spans="1:166" x14ac:dyDescent="0.35">
      <c r="A498" s="13" t="s">
        <v>233</v>
      </c>
      <c r="B498" s="10">
        <v>5.4459770753770002E-2</v>
      </c>
      <c r="C498" s="11">
        <v>8.8714272861269303E-2</v>
      </c>
      <c r="D498" s="12">
        <v>1.9081734058414099E-2</v>
      </c>
      <c r="E498" s="12">
        <v>1.81285758594311E-2</v>
      </c>
      <c r="F498" s="10">
        <v>4.1378884860702202E-2</v>
      </c>
      <c r="G498" s="10">
        <v>5.3952540451891101E-2</v>
      </c>
      <c r="H498" s="12">
        <v>3.5089970635264499E-2</v>
      </c>
      <c r="I498" s="11">
        <v>8.2414765413590801E-2</v>
      </c>
      <c r="J498" s="11">
        <v>0.10267400114255799</v>
      </c>
      <c r="K498" s="10">
        <v>6.8485657842091194E-2</v>
      </c>
      <c r="L498" s="12">
        <v>0</v>
      </c>
      <c r="M498" s="11">
        <v>5.9645332832106199E-2</v>
      </c>
      <c r="N498" s="12">
        <v>3.7945380706110497E-2</v>
      </c>
      <c r="O498" s="10">
        <v>2.72068209010915E-2</v>
      </c>
      <c r="P498" s="10">
        <v>4.5699007840420199E-2</v>
      </c>
      <c r="Q498" s="10">
        <v>7.8770376251576804E-2</v>
      </c>
      <c r="R498" s="10">
        <v>6.2207242300544703E-2</v>
      </c>
      <c r="S498" s="11">
        <v>0.13826909716774699</v>
      </c>
      <c r="T498" s="11">
        <v>0.18304523646902901</v>
      </c>
      <c r="U498" s="11">
        <v>0.105466745035138</v>
      </c>
      <c r="V498" s="12">
        <v>0</v>
      </c>
      <c r="W498" s="11">
        <v>9.8454994604658494E-2</v>
      </c>
      <c r="X498" s="10">
        <v>5.8174757352635699E-2</v>
      </c>
      <c r="Y498" s="12">
        <v>9.4632009585667708E-3</v>
      </c>
      <c r="Z498" s="10">
        <v>3.2607988781657597E-2</v>
      </c>
      <c r="AA498" s="10">
        <v>2.8507772874461001E-2</v>
      </c>
      <c r="AB498" s="12">
        <v>8.0634667272159004E-3</v>
      </c>
      <c r="AC498" s="12">
        <v>2.2889558256577701E-2</v>
      </c>
      <c r="AD498" s="12">
        <v>1.5918096287515299E-2</v>
      </c>
      <c r="AE498" s="10">
        <v>3.1106041519799899E-2</v>
      </c>
      <c r="AF498" s="12">
        <v>0</v>
      </c>
      <c r="AG498" s="12">
        <v>1.96185231519946E-2</v>
      </c>
      <c r="AH498" s="12">
        <v>1.72963385518199E-2</v>
      </c>
      <c r="AI498" s="11">
        <v>6.2403446909742803E-2</v>
      </c>
      <c r="AJ498" s="11">
        <v>0.101906366702514</v>
      </c>
      <c r="AK498" s="12">
        <v>2.1791543114212698E-2</v>
      </c>
      <c r="AL498" s="12">
        <v>1.28284981163138E-2</v>
      </c>
      <c r="AM498" s="12">
        <v>2.1052599837085899E-2</v>
      </c>
      <c r="AN498" s="12">
        <v>4.2257724049558597E-3</v>
      </c>
      <c r="AO498" s="12">
        <v>0</v>
      </c>
      <c r="AP498" s="12">
        <v>0</v>
      </c>
      <c r="AQ498" s="12">
        <v>0</v>
      </c>
      <c r="AR498" s="10">
        <v>4.0048497278219297E-2</v>
      </c>
      <c r="AS498" s="12">
        <v>0</v>
      </c>
      <c r="AT498" s="12">
        <v>0</v>
      </c>
      <c r="AU498" s="12">
        <v>2.21814087957708E-2</v>
      </c>
      <c r="AV498" s="12">
        <v>0</v>
      </c>
      <c r="AW498" s="12">
        <v>0</v>
      </c>
      <c r="AX498" s="10">
        <v>3.6445687753749997E-2</v>
      </c>
      <c r="AY498" s="12">
        <v>0</v>
      </c>
      <c r="AZ498" s="12">
        <v>0</v>
      </c>
      <c r="BA498" s="12">
        <v>7.2397801575743896E-3</v>
      </c>
      <c r="BB498" s="12">
        <v>3.8641243516894901E-2</v>
      </c>
      <c r="BC498" s="11">
        <v>6.8195726191664405E-2</v>
      </c>
      <c r="BD498" s="10">
        <v>5.6802225181989199E-2</v>
      </c>
      <c r="BE498" s="11">
        <v>0.11531944457964299</v>
      </c>
      <c r="BF498" s="12">
        <v>1.97361081169708E-2</v>
      </c>
      <c r="BG498" s="12">
        <v>1.8478326302708702E-2</v>
      </c>
      <c r="BH498" s="11">
        <v>6.1025711038582002E-2</v>
      </c>
      <c r="BI498" s="12">
        <v>2.9327423165490502E-2</v>
      </c>
      <c r="BJ498" s="11">
        <v>0.10212878585769899</v>
      </c>
      <c r="BK498" s="10">
        <v>3.5389845046113602E-2</v>
      </c>
      <c r="BL498" s="12">
        <v>1.8565875356531598E-2</v>
      </c>
      <c r="BM498" s="12">
        <v>2.0962607711009301E-2</v>
      </c>
      <c r="BN498" s="12">
        <v>3.05058133004572E-2</v>
      </c>
      <c r="BO498" s="11">
        <v>7.1180733232333995E-2</v>
      </c>
      <c r="BP498" s="12">
        <v>2.9865229284822801E-2</v>
      </c>
      <c r="BQ498" s="10">
        <v>4.9933720040408802E-2</v>
      </c>
      <c r="BR498" s="11">
        <v>0.11621595155053301</v>
      </c>
      <c r="BS498" s="10">
        <v>3.5883141114034602E-2</v>
      </c>
      <c r="BT498" s="12">
        <v>1.31084598322109E-2</v>
      </c>
      <c r="BU498" s="12">
        <v>2.1396392251868301E-2</v>
      </c>
      <c r="BV498" s="12">
        <v>2.16140523383467E-2</v>
      </c>
      <c r="BW498" s="10">
        <v>5.7206408411122303E-2</v>
      </c>
      <c r="BX498" s="11">
        <v>8.6170656765637593E-2</v>
      </c>
      <c r="BY498" s="10">
        <v>5.9915982525514097E-2</v>
      </c>
      <c r="BZ498" s="11">
        <v>8.0713957415449497E-2</v>
      </c>
      <c r="CA498" s="12">
        <v>3.6381445412605302E-2</v>
      </c>
      <c r="CB498" s="11">
        <v>6.5949892813355102E-2</v>
      </c>
      <c r="CC498" s="10">
        <v>6.1109246050975001E-2</v>
      </c>
      <c r="CD498" s="11">
        <v>7.2530239013561204E-2</v>
      </c>
      <c r="CE498" s="10">
        <v>4.7537272497206601E-2</v>
      </c>
      <c r="CF498" s="10">
        <v>5.2034507760857697E-2</v>
      </c>
      <c r="CG498" s="10">
        <v>5.8157008960589902E-2</v>
      </c>
      <c r="CH498" s="10">
        <v>5.1122149821631303E-2</v>
      </c>
      <c r="CI498" s="11">
        <v>8.27002206484478E-2</v>
      </c>
      <c r="CJ498" s="11">
        <v>0.113049117195393</v>
      </c>
      <c r="CK498" s="11">
        <v>6.0627784586973398E-2</v>
      </c>
      <c r="CL498" s="11">
        <v>6.8410610905802804E-2</v>
      </c>
      <c r="CM498" s="10">
        <v>5.2319131880105597E-2</v>
      </c>
      <c r="CN498" s="12">
        <v>3.7293252522616199E-2</v>
      </c>
      <c r="CO498" s="10">
        <v>5.5478619883016202E-2</v>
      </c>
      <c r="CP498" s="10">
        <v>5.9029675565098902E-2</v>
      </c>
      <c r="CQ498" s="12">
        <v>3.3234828419939598E-2</v>
      </c>
      <c r="CR498" s="11">
        <v>8.9434991625203394E-2</v>
      </c>
      <c r="CS498" s="12">
        <v>4.6202154916074302E-2</v>
      </c>
      <c r="CT498" s="12">
        <v>3.3507875231942201E-2</v>
      </c>
      <c r="CU498" s="11">
        <v>6.8716213707298995E-2</v>
      </c>
      <c r="CV498" s="11">
        <v>9.2648742536404094E-2</v>
      </c>
      <c r="CW498" s="12">
        <v>0</v>
      </c>
      <c r="CX498" s="12">
        <v>0</v>
      </c>
      <c r="CY498" s="10">
        <v>6.5918555254790095E-2</v>
      </c>
      <c r="CZ498" s="11">
        <v>0.10512349253721399</v>
      </c>
      <c r="DA498" s="11">
        <v>8.2166211785453996E-2</v>
      </c>
      <c r="DB498" s="12">
        <v>3.5142473185511398E-2</v>
      </c>
      <c r="DC498" s="10">
        <v>5.25008095344561E-2</v>
      </c>
      <c r="DD498" s="10">
        <v>4.30158438884094E-2</v>
      </c>
      <c r="DE498" s="12">
        <v>1.8031926632061001E-2</v>
      </c>
      <c r="DF498" s="12">
        <v>0</v>
      </c>
      <c r="DG498" s="12">
        <v>0</v>
      </c>
      <c r="DH498" s="11">
        <v>0.105466745035138</v>
      </c>
      <c r="DI498" s="11">
        <v>0.183917010226296</v>
      </c>
      <c r="DJ498" s="11">
        <v>0.138322505724705</v>
      </c>
      <c r="DK498" s="10">
        <v>6.18519873751728E-2</v>
      </c>
      <c r="DL498" s="10">
        <v>7.7262465367289701E-2</v>
      </c>
      <c r="DM498" s="10">
        <v>4.8424812569132801E-2</v>
      </c>
      <c r="DN498" s="10">
        <v>2.6789533978249201E-2</v>
      </c>
      <c r="DO498" s="12">
        <v>0</v>
      </c>
      <c r="DP498" s="12">
        <v>0</v>
      </c>
      <c r="DQ498" s="12">
        <v>2.4623768412458901E-2</v>
      </c>
      <c r="DR498" s="12">
        <v>2.1925458793630701E-2</v>
      </c>
      <c r="DS498" s="12">
        <v>2.2737395983098801E-2</v>
      </c>
      <c r="DT498" s="12">
        <v>8.1344689607463008E-3</v>
      </c>
      <c r="DU498" s="10">
        <v>2.77944855155953E-2</v>
      </c>
      <c r="DV498" s="10">
        <v>3.3141670673860202E-2</v>
      </c>
      <c r="DW498" s="12">
        <v>9.5049472566412496E-3</v>
      </c>
      <c r="DX498" s="12">
        <v>8.3394613866605797E-3</v>
      </c>
      <c r="DY498" s="10">
        <v>4.0982823711954101E-2</v>
      </c>
      <c r="DZ498" s="10">
        <v>4.4856758180035199E-2</v>
      </c>
      <c r="EA498" s="11">
        <v>9.6933965653816803E-2</v>
      </c>
      <c r="EB498" s="10">
        <v>6.6962868144914603E-2</v>
      </c>
      <c r="EC498" s="12">
        <v>0</v>
      </c>
      <c r="ED498" s="10">
        <v>1.78892177985021E-2</v>
      </c>
      <c r="EE498" s="10">
        <v>5.5683137613424E-2</v>
      </c>
      <c r="EF498" s="10">
        <v>7.1601113946535802E-2</v>
      </c>
      <c r="EG498" s="11">
        <v>0.161650860081342</v>
      </c>
      <c r="EH498" s="11">
        <v>0.109769996028434</v>
      </c>
      <c r="EI498" s="12">
        <v>0</v>
      </c>
      <c r="EJ498" s="12">
        <v>0</v>
      </c>
      <c r="EK498" s="12">
        <v>2.3562599350520599E-2</v>
      </c>
      <c r="EL498" s="12">
        <v>1.9250513623498201E-2</v>
      </c>
      <c r="EM498" s="12">
        <v>2.0686910522282699E-2</v>
      </c>
      <c r="EN498" s="12">
        <v>2.8276415601235599E-2</v>
      </c>
      <c r="EO498" s="12">
        <v>0</v>
      </c>
      <c r="EP498" s="12">
        <v>0</v>
      </c>
      <c r="EQ498" s="12">
        <v>1.9107474979175799E-2</v>
      </c>
      <c r="ER498" s="11">
        <v>9.97485000980394E-2</v>
      </c>
      <c r="ES498" s="11">
        <v>7.2183855423051099E-2</v>
      </c>
      <c r="ET498" s="10">
        <v>4.8771102241468703E-2</v>
      </c>
      <c r="EU498" s="10">
        <v>3.7913757114823102E-2</v>
      </c>
      <c r="EV498" s="12">
        <v>1.8031926632061001E-2</v>
      </c>
      <c r="EW498" s="12">
        <v>0</v>
      </c>
      <c r="EX498" s="10">
        <v>3.13490323246923E-2</v>
      </c>
      <c r="EY498" s="11">
        <v>0.17214446316708401</v>
      </c>
      <c r="EZ498" s="11">
        <v>0.121856543900614</v>
      </c>
      <c r="FA498" s="11">
        <v>7.68500634251333E-2</v>
      </c>
      <c r="FB498" s="10">
        <v>4.1988511907558E-2</v>
      </c>
      <c r="FC498" s="10">
        <v>2.6789533978249201E-2</v>
      </c>
      <c r="FD498" s="12">
        <v>0</v>
      </c>
      <c r="FE498" s="12">
        <v>6.3042999308810001E-3</v>
      </c>
      <c r="FF498" s="12">
        <v>2.7822993437736799E-2</v>
      </c>
      <c r="FG498" s="12">
        <v>1.8280299120621499E-2</v>
      </c>
      <c r="FH498" s="12">
        <v>2.0429714753813E-2</v>
      </c>
      <c r="FI498" s="10">
        <v>2.96439855554258E-2</v>
      </c>
      <c r="FJ498" s="12">
        <v>9.5049472566412496E-3</v>
      </c>
    </row>
    <row r="499" spans="1:166" x14ac:dyDescent="0.35">
      <c r="A499" s="13" t="s">
        <v>234</v>
      </c>
      <c r="B499" s="10">
        <v>0.86681769024091004</v>
      </c>
      <c r="C499" s="12">
        <v>0.79828358652839704</v>
      </c>
      <c r="D499" s="11">
        <v>0.93905838109546302</v>
      </c>
      <c r="E499" s="11">
        <v>0.96939414081312603</v>
      </c>
      <c r="F499" s="11">
        <v>0.94534074431187698</v>
      </c>
      <c r="G499" s="10">
        <v>0.88646863619946703</v>
      </c>
      <c r="H499" s="10">
        <v>0.88537955810935198</v>
      </c>
      <c r="I499" s="12">
        <v>0.83625832448719595</v>
      </c>
      <c r="J499" s="12">
        <v>0.77226331746368404</v>
      </c>
      <c r="K499" s="12">
        <v>0.74644917729569804</v>
      </c>
      <c r="L499" s="11">
        <v>0.979111873885122</v>
      </c>
      <c r="M499" s="10">
        <v>0.87203504747235305</v>
      </c>
      <c r="N499" s="10">
        <v>0.85020204259530896</v>
      </c>
      <c r="O499" s="11">
        <v>0.96138738492290399</v>
      </c>
      <c r="P499" s="11">
        <v>0.93653766596263499</v>
      </c>
      <c r="Q499" s="10">
        <v>0.82849338549156304</v>
      </c>
      <c r="R499" s="10">
        <v>0.83606770990317403</v>
      </c>
      <c r="S499" s="12">
        <v>0.72960018549867101</v>
      </c>
      <c r="T499" s="12">
        <v>0.636962922331055</v>
      </c>
      <c r="U499" s="12">
        <v>0.64188488926195697</v>
      </c>
      <c r="V499" s="11">
        <v>0.97282522507615798</v>
      </c>
      <c r="W499" s="12">
        <v>0.80083613520604902</v>
      </c>
      <c r="X499" s="12">
        <v>0.79028072986321996</v>
      </c>
      <c r="Y499" s="11">
        <v>0.97703675689256397</v>
      </c>
      <c r="Z499" s="11">
        <v>0.95818458638735504</v>
      </c>
      <c r="AA499" s="11">
        <v>0.94590841940266301</v>
      </c>
      <c r="AB499" s="11">
        <v>0.93442726119493302</v>
      </c>
      <c r="AC499" s="11">
        <v>0.95189519174335002</v>
      </c>
      <c r="AD499" s="11">
        <v>0.92011596248442895</v>
      </c>
      <c r="AE499" s="10">
        <v>0.85677313795944499</v>
      </c>
      <c r="AF499" s="11">
        <v>0.99267503224529896</v>
      </c>
      <c r="AG499" s="11">
        <v>0.94565801995959398</v>
      </c>
      <c r="AH499" s="11">
        <v>0.917107552149654</v>
      </c>
      <c r="AI499" s="12">
        <v>0.85288343318402104</v>
      </c>
      <c r="AJ499" s="12">
        <v>0.77638074992206196</v>
      </c>
      <c r="AK499" s="11">
        <v>0.93253070434458896</v>
      </c>
      <c r="AL499" s="11">
        <v>0.939844440469083</v>
      </c>
      <c r="AM499" s="11">
        <v>0.91062227867191203</v>
      </c>
      <c r="AN499" s="11">
        <v>0.974845004248731</v>
      </c>
      <c r="AO499" s="11">
        <v>0.98807027459834795</v>
      </c>
      <c r="AP499" s="11">
        <v>0.98330928809737606</v>
      </c>
      <c r="AQ499" s="11">
        <v>0.961846193366382</v>
      </c>
      <c r="AR499" s="10">
        <v>0.86198855102824901</v>
      </c>
      <c r="AS499" s="11">
        <v>0.97649266079847297</v>
      </c>
      <c r="AT499" s="11">
        <v>0.98548256096283804</v>
      </c>
      <c r="AU499" s="11">
        <v>0.90653867032259905</v>
      </c>
      <c r="AV499" s="11">
        <v>0.96767112784555398</v>
      </c>
      <c r="AW499" s="11">
        <v>0.98706698633535195</v>
      </c>
      <c r="AX499" s="10">
        <v>0.85472798937116001</v>
      </c>
      <c r="AY499" s="11">
        <v>0.992804002341654</v>
      </c>
      <c r="AZ499" s="11">
        <v>0.99494265774042001</v>
      </c>
      <c r="BA499" s="11">
        <v>0.96051046901385895</v>
      </c>
      <c r="BB499" s="11">
        <v>0.91534064473607901</v>
      </c>
      <c r="BC499" s="12">
        <v>0.82468297499973098</v>
      </c>
      <c r="BD499" s="10">
        <v>0.87957767198894199</v>
      </c>
      <c r="BE499" s="12">
        <v>0.73050845893073002</v>
      </c>
      <c r="BF499" s="11">
        <v>0.95142105755040396</v>
      </c>
      <c r="BG499" s="11">
        <v>0.92765857886209901</v>
      </c>
      <c r="BH499" s="12">
        <v>0.84319481630193205</v>
      </c>
      <c r="BI499" s="11">
        <v>0.95723859769902797</v>
      </c>
      <c r="BJ499" s="12">
        <v>0.76056824516454202</v>
      </c>
      <c r="BK499" s="11">
        <v>0.94820695673319</v>
      </c>
      <c r="BL499" s="11">
        <v>0.93100275345446404</v>
      </c>
      <c r="BM499" s="11">
        <v>0.96843002439580494</v>
      </c>
      <c r="BN499" s="10">
        <v>0.88545483456529805</v>
      </c>
      <c r="BO499" s="12">
        <v>0.83016211214685898</v>
      </c>
      <c r="BP499" s="11">
        <v>0.95599135041491001</v>
      </c>
      <c r="BQ499" s="10">
        <v>0.84303645672413197</v>
      </c>
      <c r="BR499" s="12">
        <v>0.73945573409135001</v>
      </c>
      <c r="BS499" s="11">
        <v>0.94652046041662496</v>
      </c>
      <c r="BT499" s="11">
        <v>0.928698031959869</v>
      </c>
      <c r="BU499" s="11">
        <v>0.93115081674606803</v>
      </c>
      <c r="BV499" s="11">
        <v>0.96744893982483604</v>
      </c>
      <c r="BW499" s="10">
        <v>0.85834344860065803</v>
      </c>
      <c r="BX499" s="12">
        <v>0.80223098581310504</v>
      </c>
      <c r="BY499" s="10">
        <v>0.85434588204415496</v>
      </c>
      <c r="BZ499" s="12">
        <v>0.81249958790239096</v>
      </c>
      <c r="CA499" s="10">
        <v>0.88134971065118295</v>
      </c>
      <c r="CB499" s="12">
        <v>0.84773570062880998</v>
      </c>
      <c r="CC499" s="10">
        <v>0.85668962948459204</v>
      </c>
      <c r="CD499" s="10">
        <v>0.87688467097449996</v>
      </c>
      <c r="CE499" s="10">
        <v>0.86939107336838095</v>
      </c>
      <c r="CF499" s="10">
        <v>0.871594896376508</v>
      </c>
      <c r="CG499" s="10">
        <v>0.85561828631961501</v>
      </c>
      <c r="CH499" s="10">
        <v>0.87415245795865304</v>
      </c>
      <c r="CI499" s="12">
        <v>0.82347033563545002</v>
      </c>
      <c r="CJ499" s="12">
        <v>0.77410030337444602</v>
      </c>
      <c r="CK499" s="12">
        <v>0.85631213189417299</v>
      </c>
      <c r="CL499" s="12">
        <v>0.82922316067008695</v>
      </c>
      <c r="CM499" s="11">
        <v>0.88523129889944596</v>
      </c>
      <c r="CN499" s="11">
        <v>0.89605625289083601</v>
      </c>
      <c r="CO499" s="10">
        <v>0.86253413771294496</v>
      </c>
      <c r="CP499" s="10">
        <v>0.85671269411627504</v>
      </c>
      <c r="CQ499" s="11">
        <v>0.92241340241341496</v>
      </c>
      <c r="CR499" s="12">
        <v>0.81792467413877401</v>
      </c>
      <c r="CS499" s="10">
        <v>0.87108970362540195</v>
      </c>
      <c r="CT499" s="11">
        <v>0.88904017948194503</v>
      </c>
      <c r="CU499" s="12">
        <v>0.85212456979951801</v>
      </c>
      <c r="CV499" s="12">
        <v>0.76962218578363295</v>
      </c>
      <c r="CW499" s="11">
        <v>0.98541363729814802</v>
      </c>
      <c r="CX499" s="11">
        <v>0.97295654905493101</v>
      </c>
      <c r="CY499" s="12">
        <v>0.74671566188601202</v>
      </c>
      <c r="CZ499" s="12">
        <v>0.77046863503612295</v>
      </c>
      <c r="DA499" s="12">
        <v>0.83675215089465604</v>
      </c>
      <c r="DB499" s="10">
        <v>0.88520805994618001</v>
      </c>
      <c r="DC499" s="10">
        <v>0.88861159089616604</v>
      </c>
      <c r="DD499" s="11">
        <v>0.94352082679526805</v>
      </c>
      <c r="DE499" s="11">
        <v>0.96955731042260496</v>
      </c>
      <c r="DF499" s="11">
        <v>0.98336906371835298</v>
      </c>
      <c r="DG499" s="11">
        <v>0.96252309401898495</v>
      </c>
      <c r="DH499" s="12">
        <v>0.64188488926195697</v>
      </c>
      <c r="DI499" s="12">
        <v>0.63523391695876597</v>
      </c>
      <c r="DJ499" s="12">
        <v>0.72949573942800106</v>
      </c>
      <c r="DK499" s="10">
        <v>0.83700389918484996</v>
      </c>
      <c r="DL499" s="10">
        <v>0.82982999565617199</v>
      </c>
      <c r="DM499" s="11">
        <v>0.93361481510032096</v>
      </c>
      <c r="DN499" s="11">
        <v>0.96197960918118797</v>
      </c>
      <c r="DO499" s="11">
        <v>0.99361409550945901</v>
      </c>
      <c r="DP499" s="11">
        <v>0.99175229940197895</v>
      </c>
      <c r="DQ499" s="10">
        <v>0.86027528068029502</v>
      </c>
      <c r="DR499" s="11">
        <v>0.91513976180216305</v>
      </c>
      <c r="DS499" s="11">
        <v>0.95221497672598399</v>
      </c>
      <c r="DT499" s="11">
        <v>0.93384986550752302</v>
      </c>
      <c r="DU499" s="11">
        <v>0.94726183416540299</v>
      </c>
      <c r="DV499" s="11">
        <v>0.95750021026071197</v>
      </c>
      <c r="DW499" s="11">
        <v>0.97693545603298004</v>
      </c>
      <c r="DX499" s="11">
        <v>0.98259927383374401</v>
      </c>
      <c r="DY499" s="11">
        <v>0.93565412237043699</v>
      </c>
      <c r="DZ499" s="10">
        <v>0.87834206581088403</v>
      </c>
      <c r="EA499" s="12">
        <v>0.80363044629341696</v>
      </c>
      <c r="EB499" s="12">
        <v>0.75369046298605702</v>
      </c>
      <c r="EC499" s="11">
        <v>0.979111873885122</v>
      </c>
      <c r="ED499" s="11">
        <v>0.96916923111988895</v>
      </c>
      <c r="EE499" s="11">
        <v>0.91536549263391198</v>
      </c>
      <c r="EF499" s="12">
        <v>0.81567521865083203</v>
      </c>
      <c r="EG499" s="12">
        <v>0.68517484414074803</v>
      </c>
      <c r="EH499" s="12">
        <v>0.64431735394329803</v>
      </c>
      <c r="EI499" s="11">
        <v>0.97282522507615798</v>
      </c>
      <c r="EJ499" s="11">
        <v>0</v>
      </c>
      <c r="EK499" s="11">
        <v>0.95867721978442699</v>
      </c>
      <c r="EL499" s="11">
        <v>0.93832226601688795</v>
      </c>
      <c r="EM499" s="11">
        <v>0.94585487921787703</v>
      </c>
      <c r="EN499" s="10">
        <v>0.85570076824318397</v>
      </c>
      <c r="EO499" s="11">
        <v>0.99267503224529896</v>
      </c>
      <c r="EP499" s="11">
        <v>0.98541363729814802</v>
      </c>
      <c r="EQ499" s="11">
        <v>0.91754035389911703</v>
      </c>
      <c r="ER499" s="12">
        <v>0.72476212654154404</v>
      </c>
      <c r="ES499" s="12">
        <v>0.84377185843102498</v>
      </c>
      <c r="ET499" s="10">
        <v>0.88312447151576101</v>
      </c>
      <c r="EU499" s="11">
        <v>0.94787446032290901</v>
      </c>
      <c r="EV499" s="11">
        <v>0.96955731042260496</v>
      </c>
      <c r="EW499" s="11">
        <v>0.98336906371835298</v>
      </c>
      <c r="EX499" s="10">
        <v>0.87504318788419699</v>
      </c>
      <c r="EY499" s="12">
        <v>0.58505041692024395</v>
      </c>
      <c r="EZ499" s="12">
        <v>0.74654855617635096</v>
      </c>
      <c r="FA499" s="12">
        <v>0.82712524432676804</v>
      </c>
      <c r="FB499" s="11">
        <v>0.93763976392055004</v>
      </c>
      <c r="FC499" s="11">
        <v>0.96197960918118797</v>
      </c>
      <c r="FD499" s="11">
        <v>0.99361409550945901</v>
      </c>
      <c r="FE499" s="11">
        <v>0.96561306530751601</v>
      </c>
      <c r="FF499" s="10">
        <v>0.86784075836806096</v>
      </c>
      <c r="FG499" s="11">
        <v>0.95054517330072696</v>
      </c>
      <c r="FH499" s="11">
        <v>0.93962180031623599</v>
      </c>
      <c r="FI499" s="11">
        <v>0.96198552675457705</v>
      </c>
      <c r="FJ499" s="11">
        <v>0.97693545603298004</v>
      </c>
    </row>
    <row r="501" spans="1:166" ht="28.5" customHeight="1" x14ac:dyDescent="0.35">
      <c r="A501" s="23" t="s">
        <v>245</v>
      </c>
      <c r="B501" s="23"/>
      <c r="C501" s="23"/>
      <c r="D501" s="23"/>
      <c r="E501" s="23"/>
      <c r="F501" s="23"/>
      <c r="G501" s="23"/>
      <c r="H501" s="23"/>
      <c r="I501" s="23"/>
      <c r="J501" s="23"/>
      <c r="K501" s="23"/>
      <c r="L501" s="23"/>
      <c r="M501" s="23"/>
      <c r="N501" s="23"/>
      <c r="O501" s="23"/>
      <c r="P501" s="23"/>
      <c r="Q501" s="23"/>
      <c r="R501" s="23"/>
      <c r="S501" s="23"/>
      <c r="T501" s="23"/>
      <c r="U501" s="23"/>
      <c r="V501" s="23"/>
      <c r="W501" s="23"/>
      <c r="X501" s="23"/>
      <c r="Y501" s="23"/>
      <c r="Z501" s="23"/>
      <c r="AA501" s="23"/>
      <c r="AB501" s="23"/>
      <c r="AC501" s="23"/>
      <c r="AD501" s="23"/>
      <c r="AE501" s="23"/>
      <c r="AF501" s="23"/>
      <c r="AG501" s="23"/>
      <c r="AH501" s="23"/>
      <c r="AI501" s="23"/>
      <c r="AJ501" s="23"/>
      <c r="AK501" s="23"/>
      <c r="AL501" s="23"/>
      <c r="AM501" s="23"/>
      <c r="AN501" s="23"/>
      <c r="AO501" s="23"/>
      <c r="AP501" s="23"/>
      <c r="AQ501" s="23"/>
      <c r="AR501" s="23"/>
      <c r="AS501" s="23"/>
      <c r="AT501" s="23"/>
      <c r="AU501" s="23"/>
      <c r="AV501" s="23"/>
      <c r="AW501" s="23"/>
      <c r="AX501" s="23"/>
      <c r="AY501" s="23"/>
      <c r="AZ501" s="23"/>
      <c r="BA501" s="23"/>
      <c r="BB501" s="23"/>
      <c r="BC501" s="23"/>
      <c r="BD501" s="23"/>
      <c r="BE501" s="23"/>
      <c r="BF501" s="23"/>
      <c r="BG501" s="23"/>
      <c r="BH501" s="23"/>
      <c r="BI501" s="23"/>
      <c r="BJ501" s="23"/>
      <c r="BK501" s="23"/>
      <c r="BL501" s="23"/>
      <c r="BM501" s="23"/>
      <c r="BN501" s="23"/>
      <c r="BO501" s="23"/>
      <c r="BP501" s="23"/>
      <c r="BQ501" s="23"/>
      <c r="BR501" s="23"/>
      <c r="BS501" s="23"/>
      <c r="BT501" s="23"/>
      <c r="BU501" s="23"/>
      <c r="BV501" s="23"/>
      <c r="BW501" s="23"/>
      <c r="BX501" s="23"/>
      <c r="BY501" s="23"/>
      <c r="BZ501" s="23"/>
      <c r="CA501" s="23"/>
      <c r="CB501" s="23"/>
      <c r="CC501" s="23"/>
      <c r="CD501" s="23"/>
      <c r="CE501" s="23"/>
      <c r="CF501" s="23"/>
      <c r="CG501" s="23"/>
      <c r="CH501" s="23"/>
      <c r="CI501" s="23"/>
      <c r="CJ501" s="23"/>
      <c r="CK501" s="23"/>
      <c r="CL501" s="23"/>
      <c r="CM501" s="23"/>
      <c r="CN501" s="23"/>
      <c r="CO501" s="23"/>
      <c r="CP501" s="23"/>
      <c r="CQ501" s="23"/>
      <c r="CR501" s="23"/>
      <c r="CS501" s="23"/>
      <c r="CT501" s="23"/>
      <c r="CU501" s="23"/>
      <c r="CV501" s="23"/>
      <c r="CW501" s="23"/>
      <c r="CX501" s="23"/>
      <c r="CY501" s="23"/>
      <c r="CZ501" s="23"/>
      <c r="DA501" s="23"/>
      <c r="DB501" s="23"/>
      <c r="DC501" s="23"/>
      <c r="DD501" s="23"/>
      <c r="DE501" s="23"/>
      <c r="DF501" s="23"/>
      <c r="DG501" s="23"/>
      <c r="DH501" s="23"/>
      <c r="DI501" s="23"/>
      <c r="DJ501" s="23"/>
      <c r="DK501" s="23"/>
      <c r="DL501" s="23"/>
      <c r="DM501" s="23"/>
      <c r="DN501" s="23"/>
      <c r="DO501" s="23"/>
      <c r="DP501" s="23"/>
      <c r="DQ501" s="23"/>
      <c r="DR501" s="23"/>
      <c r="DS501" s="23"/>
      <c r="DT501" s="23"/>
      <c r="DU501" s="23"/>
      <c r="DV501" s="23"/>
      <c r="DW501" s="23"/>
      <c r="DX501" s="23"/>
      <c r="DY501" s="23"/>
      <c r="DZ501" s="23"/>
      <c r="EA501" s="23"/>
      <c r="EB501" s="23"/>
      <c r="EC501" s="23"/>
      <c r="ED501" s="23"/>
      <c r="EE501" s="23"/>
      <c r="EF501" s="23"/>
      <c r="EG501" s="23"/>
      <c r="EH501" s="23"/>
      <c r="EI501" s="23"/>
      <c r="EJ501" s="23"/>
      <c r="EK501" s="23"/>
      <c r="EL501" s="23"/>
      <c r="EM501" s="23"/>
      <c r="EN501" s="23"/>
      <c r="EO501" s="23"/>
      <c r="EP501" s="23"/>
      <c r="EQ501" s="23"/>
      <c r="ER501" s="23"/>
      <c r="ES501" s="23"/>
      <c r="ET501" s="23"/>
      <c r="EU501" s="23"/>
      <c r="EV501" s="23"/>
      <c r="EW501" s="23"/>
      <c r="EX501" s="23"/>
      <c r="EY501" s="23"/>
      <c r="EZ501" s="23"/>
      <c r="FA501" s="23"/>
      <c r="FB501" s="23"/>
      <c r="FC501" s="23"/>
      <c r="FD501" s="23"/>
      <c r="FE501" s="23"/>
      <c r="FF501" s="23"/>
      <c r="FG501" s="23"/>
      <c r="FH501" s="23"/>
      <c r="FI501" s="23"/>
      <c r="FJ501" s="23"/>
    </row>
    <row r="502" spans="1:166" ht="42" x14ac:dyDescent="0.35">
      <c r="A502" s="24" t="s">
        <v>203</v>
      </c>
      <c r="B502" s="16" t="s">
        <v>264</v>
      </c>
      <c r="C502" s="22" t="s">
        <v>12</v>
      </c>
      <c r="D502" s="22"/>
      <c r="E502" s="22" t="s">
        <v>13</v>
      </c>
      <c r="F502" s="22"/>
      <c r="G502" s="22"/>
      <c r="H502" s="22"/>
      <c r="I502" s="22"/>
      <c r="J502" s="22"/>
      <c r="K502" s="22"/>
      <c r="L502" s="22"/>
      <c r="M502" s="22"/>
      <c r="N502" s="22"/>
      <c r="O502" s="22" t="s">
        <v>204</v>
      </c>
      <c r="P502" s="22"/>
      <c r="Q502" s="22"/>
      <c r="R502" s="22"/>
      <c r="S502" s="22"/>
      <c r="T502" s="22"/>
      <c r="U502" s="22"/>
      <c r="V502" s="22"/>
      <c r="W502" s="22"/>
      <c r="X502" s="22"/>
      <c r="Y502" s="22" t="s">
        <v>205</v>
      </c>
      <c r="Z502" s="22"/>
      <c r="AA502" s="22"/>
      <c r="AB502" s="22"/>
      <c r="AC502" s="22"/>
      <c r="AD502" s="22"/>
      <c r="AE502" s="22"/>
      <c r="AF502" s="22"/>
      <c r="AG502" s="22"/>
      <c r="AH502" s="22"/>
      <c r="AI502" s="22" t="s">
        <v>268</v>
      </c>
      <c r="AJ502" s="22"/>
      <c r="AK502" s="22"/>
      <c r="AL502" s="22" t="s">
        <v>14</v>
      </c>
      <c r="AM502" s="22"/>
      <c r="AN502" s="22"/>
      <c r="AO502" s="22" t="s">
        <v>218</v>
      </c>
      <c r="AP502" s="22"/>
      <c r="AQ502" s="22"/>
      <c r="AR502" s="22"/>
      <c r="AS502" s="22"/>
      <c r="AT502" s="22"/>
      <c r="AU502" s="22"/>
      <c r="AV502" s="22" t="s">
        <v>219</v>
      </c>
      <c r="AW502" s="22"/>
      <c r="AX502" s="22"/>
      <c r="AY502" s="22" t="s">
        <v>220</v>
      </c>
      <c r="AZ502" s="22"/>
      <c r="BA502" s="22"/>
      <c r="BB502" s="22" t="s">
        <v>206</v>
      </c>
      <c r="BC502" s="22"/>
      <c r="BD502" s="22" t="s">
        <v>207</v>
      </c>
      <c r="BE502" s="22"/>
      <c r="BF502" s="22" t="s">
        <v>208</v>
      </c>
      <c r="BG502" s="22"/>
      <c r="BH502" s="22" t="s">
        <v>15</v>
      </c>
      <c r="BI502" s="22"/>
      <c r="BJ502" s="22" t="s">
        <v>16</v>
      </c>
      <c r="BK502" s="22"/>
      <c r="BL502" s="22" t="s">
        <v>17</v>
      </c>
      <c r="BM502" s="22"/>
      <c r="BN502" s="22" t="s">
        <v>18</v>
      </c>
      <c r="BO502" s="22"/>
      <c r="BP502" s="22"/>
      <c r="BQ502" s="22" t="s">
        <v>221</v>
      </c>
      <c r="BR502" s="22"/>
      <c r="BS502" s="22"/>
      <c r="BT502" s="22" t="s">
        <v>222</v>
      </c>
      <c r="BU502" s="22"/>
      <c r="BV502" s="22"/>
      <c r="BW502" s="22" t="s">
        <v>19</v>
      </c>
      <c r="BX502" s="22"/>
      <c r="BY502" s="22" t="s">
        <v>20</v>
      </c>
      <c r="BZ502" s="22"/>
      <c r="CA502" s="22" t="s">
        <v>21</v>
      </c>
      <c r="CB502" s="22"/>
      <c r="CC502" s="22"/>
      <c r="CD502" s="22" t="s">
        <v>22</v>
      </c>
      <c r="CE502" s="22"/>
      <c r="CF502" s="22"/>
      <c r="CG502" s="22" t="s">
        <v>23</v>
      </c>
      <c r="CH502" s="22"/>
      <c r="CI502" s="22"/>
      <c r="CJ502" s="22"/>
      <c r="CK502" s="22" t="s">
        <v>25</v>
      </c>
      <c r="CL502" s="22"/>
      <c r="CM502" s="22"/>
      <c r="CN502" s="22"/>
      <c r="CO502" s="22" t="s">
        <v>26</v>
      </c>
      <c r="CP502" s="22"/>
      <c r="CQ502" s="22"/>
      <c r="CR502" s="22" t="s">
        <v>27</v>
      </c>
      <c r="CS502" s="22"/>
      <c r="CT502" s="22" t="s">
        <v>28</v>
      </c>
      <c r="CU502" s="22"/>
      <c r="CV502" s="16" t="s">
        <v>29</v>
      </c>
      <c r="CW502" s="22" t="s">
        <v>30</v>
      </c>
      <c r="CX502" s="22"/>
      <c r="CY502" s="22"/>
      <c r="CZ502" s="22"/>
      <c r="DA502" s="22"/>
      <c r="DB502" s="22"/>
      <c r="DC502" s="22"/>
      <c r="DD502" s="22"/>
      <c r="DE502" s="22"/>
      <c r="DF502" s="22" t="s">
        <v>31</v>
      </c>
      <c r="DG502" s="22"/>
      <c r="DH502" s="22"/>
      <c r="DI502" s="22"/>
      <c r="DJ502" s="22"/>
      <c r="DK502" s="22"/>
      <c r="DL502" s="22"/>
      <c r="DM502" s="22"/>
      <c r="DN502" s="22"/>
      <c r="DO502" s="22" t="s">
        <v>32</v>
      </c>
      <c r="DP502" s="22"/>
      <c r="DQ502" s="22"/>
      <c r="DR502" s="22"/>
      <c r="DS502" s="22"/>
      <c r="DT502" s="22"/>
      <c r="DU502" s="22"/>
      <c r="DV502" s="22"/>
      <c r="DW502" s="22"/>
      <c r="DX502" s="22" t="s">
        <v>33</v>
      </c>
      <c r="DY502" s="22"/>
      <c r="DZ502" s="22"/>
      <c r="EA502" s="22"/>
      <c r="EB502" s="22"/>
      <c r="EC502" s="22"/>
      <c r="ED502" s="22" t="s">
        <v>34</v>
      </c>
      <c r="EE502" s="22"/>
      <c r="EF502" s="22"/>
      <c r="EG502" s="22"/>
      <c r="EH502" s="22"/>
      <c r="EI502" s="22"/>
      <c r="EJ502" s="22" t="s">
        <v>35</v>
      </c>
      <c r="EK502" s="22"/>
      <c r="EL502" s="22"/>
      <c r="EM502" s="22"/>
      <c r="EN502" s="22"/>
      <c r="EO502" s="22"/>
      <c r="EP502" s="22" t="s">
        <v>36</v>
      </c>
      <c r="EQ502" s="22"/>
      <c r="ER502" s="22"/>
      <c r="ES502" s="22"/>
      <c r="ET502" s="22"/>
      <c r="EU502" s="22"/>
      <c r="EV502" s="22"/>
      <c r="EW502" s="22" t="s">
        <v>37</v>
      </c>
      <c r="EX502" s="22"/>
      <c r="EY502" s="22"/>
      <c r="EZ502" s="22"/>
      <c r="FA502" s="22"/>
      <c r="FB502" s="22"/>
      <c r="FC502" s="22"/>
      <c r="FD502" s="22" t="s">
        <v>38</v>
      </c>
      <c r="FE502" s="22"/>
      <c r="FF502" s="22"/>
      <c r="FG502" s="22"/>
      <c r="FH502" s="22"/>
      <c r="FI502" s="22"/>
      <c r="FJ502" s="22"/>
    </row>
    <row r="503" spans="1:166" ht="31.5" x14ac:dyDescent="0.35">
      <c r="A503" s="24"/>
      <c r="B503" s="16" t="s">
        <v>1</v>
      </c>
      <c r="C503" s="16" t="s">
        <v>39</v>
      </c>
      <c r="D503" s="16" t="s">
        <v>40</v>
      </c>
      <c r="E503" s="16" t="s">
        <v>41</v>
      </c>
      <c r="F503" s="16" t="s">
        <v>42</v>
      </c>
      <c r="G503" s="16" t="s">
        <v>43</v>
      </c>
      <c r="H503" s="16" t="s">
        <v>44</v>
      </c>
      <c r="I503" s="16" t="s">
        <v>45</v>
      </c>
      <c r="J503" s="16" t="s">
        <v>46</v>
      </c>
      <c r="K503" s="16" t="s">
        <v>47</v>
      </c>
      <c r="L503" s="16" t="s">
        <v>48</v>
      </c>
      <c r="M503" s="16" t="s">
        <v>49</v>
      </c>
      <c r="N503" s="16" t="s">
        <v>209</v>
      </c>
      <c r="O503" s="16" t="s">
        <v>41</v>
      </c>
      <c r="P503" s="16" t="s">
        <v>42</v>
      </c>
      <c r="Q503" s="16" t="s">
        <v>43</v>
      </c>
      <c r="R503" s="16" t="s">
        <v>44</v>
      </c>
      <c r="S503" s="16" t="s">
        <v>45</v>
      </c>
      <c r="T503" s="16" t="s">
        <v>46</v>
      </c>
      <c r="U503" s="16" t="s">
        <v>47</v>
      </c>
      <c r="V503" s="16" t="s">
        <v>48</v>
      </c>
      <c r="W503" s="16" t="s">
        <v>49</v>
      </c>
      <c r="X503" s="16" t="s">
        <v>209</v>
      </c>
      <c r="Y503" s="16" t="s">
        <v>41</v>
      </c>
      <c r="Z503" s="16" t="s">
        <v>42</v>
      </c>
      <c r="AA503" s="16" t="s">
        <v>43</v>
      </c>
      <c r="AB503" s="16" t="s">
        <v>44</v>
      </c>
      <c r="AC503" s="16" t="s">
        <v>45</v>
      </c>
      <c r="AD503" s="16" t="s">
        <v>46</v>
      </c>
      <c r="AE503" s="16" t="s">
        <v>47</v>
      </c>
      <c r="AF503" s="16" t="s">
        <v>48</v>
      </c>
      <c r="AG503" s="16" t="s">
        <v>49</v>
      </c>
      <c r="AH503" s="16" t="s">
        <v>209</v>
      </c>
      <c r="AI503" s="16" t="s">
        <v>269</v>
      </c>
      <c r="AJ503" s="16" t="s">
        <v>270</v>
      </c>
      <c r="AK503" s="16" t="s">
        <v>271</v>
      </c>
      <c r="AL503" s="16" t="s">
        <v>50</v>
      </c>
      <c r="AM503" s="16" t="s">
        <v>210</v>
      </c>
      <c r="AN503" s="16" t="s">
        <v>211</v>
      </c>
      <c r="AO503" s="16" t="s">
        <v>223</v>
      </c>
      <c r="AP503" s="16" t="s">
        <v>224</v>
      </c>
      <c r="AQ503" s="16" t="s">
        <v>225</v>
      </c>
      <c r="AR503" s="16" t="s">
        <v>226</v>
      </c>
      <c r="AS503" s="16" t="s">
        <v>52</v>
      </c>
      <c r="AT503" s="16" t="s">
        <v>227</v>
      </c>
      <c r="AU503" s="16" t="s">
        <v>228</v>
      </c>
      <c r="AV503" s="16" t="s">
        <v>52</v>
      </c>
      <c r="AW503" s="16" t="s">
        <v>227</v>
      </c>
      <c r="AX503" s="16" t="s">
        <v>228</v>
      </c>
      <c r="AY503" s="16" t="s">
        <v>52</v>
      </c>
      <c r="AZ503" s="16" t="s">
        <v>227</v>
      </c>
      <c r="BA503" s="16" t="s">
        <v>228</v>
      </c>
      <c r="BB503" s="16" t="s">
        <v>212</v>
      </c>
      <c r="BC503" s="16" t="s">
        <v>213</v>
      </c>
      <c r="BD503" s="16" t="s">
        <v>212</v>
      </c>
      <c r="BE503" s="16" t="s">
        <v>213</v>
      </c>
      <c r="BF503" s="16" t="s">
        <v>212</v>
      </c>
      <c r="BG503" s="16" t="s">
        <v>213</v>
      </c>
      <c r="BH503" s="16" t="s">
        <v>53</v>
      </c>
      <c r="BI503" s="16" t="s">
        <v>54</v>
      </c>
      <c r="BJ503" s="16" t="s">
        <v>53</v>
      </c>
      <c r="BK503" s="16" t="s">
        <v>54</v>
      </c>
      <c r="BL503" s="16" t="s">
        <v>53</v>
      </c>
      <c r="BM503" s="16" t="s">
        <v>54</v>
      </c>
      <c r="BN503" s="16" t="s">
        <v>277</v>
      </c>
      <c r="BO503" s="16" t="s">
        <v>278</v>
      </c>
      <c r="BP503" s="16" t="s">
        <v>55</v>
      </c>
      <c r="BQ503" s="16" t="s">
        <v>277</v>
      </c>
      <c r="BR503" s="16" t="s">
        <v>278</v>
      </c>
      <c r="BS503" s="16" t="s">
        <v>55</v>
      </c>
      <c r="BT503" s="16" t="s">
        <v>277</v>
      </c>
      <c r="BU503" s="16" t="s">
        <v>278</v>
      </c>
      <c r="BV503" s="16" t="s">
        <v>55</v>
      </c>
      <c r="BW503" s="16" t="s">
        <v>56</v>
      </c>
      <c r="BX503" s="16" t="s">
        <v>57</v>
      </c>
      <c r="BY503" s="16" t="s">
        <v>58</v>
      </c>
      <c r="BZ503" s="16" t="s">
        <v>59</v>
      </c>
      <c r="CA503" s="16" t="s">
        <v>52</v>
      </c>
      <c r="CB503" s="16" t="s">
        <v>51</v>
      </c>
      <c r="CC503" s="16" t="s">
        <v>60</v>
      </c>
      <c r="CD503" s="16" t="s">
        <v>61</v>
      </c>
      <c r="CE503" s="16" t="s">
        <v>62</v>
      </c>
      <c r="CF503" s="16" t="s">
        <v>63</v>
      </c>
      <c r="CG503" s="16" t="s">
        <v>64</v>
      </c>
      <c r="CH503" s="16" t="s">
        <v>65</v>
      </c>
      <c r="CI503" s="16" t="s">
        <v>66</v>
      </c>
      <c r="CJ503" s="16" t="s">
        <v>67</v>
      </c>
      <c r="CK503" s="16" t="s">
        <v>71</v>
      </c>
      <c r="CL503" s="16" t="s">
        <v>72</v>
      </c>
      <c r="CM503" s="16" t="s">
        <v>73</v>
      </c>
      <c r="CN503" s="16" t="s">
        <v>74</v>
      </c>
      <c r="CO503" s="16" t="s">
        <v>75</v>
      </c>
      <c r="CP503" s="16" t="s">
        <v>76</v>
      </c>
      <c r="CQ503" s="16" t="s">
        <v>77</v>
      </c>
      <c r="CR503" s="16" t="s">
        <v>78</v>
      </c>
      <c r="CS503" s="16" t="s">
        <v>229</v>
      </c>
      <c r="CT503" s="16" t="s">
        <v>79</v>
      </c>
      <c r="CU503" s="16" t="s">
        <v>80</v>
      </c>
      <c r="CV503" s="16" t="s">
        <v>79</v>
      </c>
      <c r="CW503" s="16" t="s">
        <v>83</v>
      </c>
      <c r="CX503" s="16" t="s">
        <v>84</v>
      </c>
      <c r="CY503" s="16" t="s">
        <v>85</v>
      </c>
      <c r="CZ503" s="16" t="s">
        <v>86</v>
      </c>
      <c r="DA503" s="16" t="s">
        <v>87</v>
      </c>
      <c r="DB503" s="16" t="s">
        <v>88</v>
      </c>
      <c r="DC503" s="16" t="s">
        <v>89</v>
      </c>
      <c r="DD503" s="16" t="s">
        <v>90</v>
      </c>
      <c r="DE503" s="16" t="s">
        <v>91</v>
      </c>
      <c r="DF503" s="16" t="s">
        <v>83</v>
      </c>
      <c r="DG503" s="16" t="s">
        <v>84</v>
      </c>
      <c r="DH503" s="16" t="s">
        <v>85</v>
      </c>
      <c r="DI503" s="16" t="s">
        <v>86</v>
      </c>
      <c r="DJ503" s="16" t="s">
        <v>87</v>
      </c>
      <c r="DK503" s="16" t="s">
        <v>88</v>
      </c>
      <c r="DL503" s="16" t="s">
        <v>89</v>
      </c>
      <c r="DM503" s="16" t="s">
        <v>90</v>
      </c>
      <c r="DN503" s="16" t="s">
        <v>91</v>
      </c>
      <c r="DO503" s="16" t="s">
        <v>83</v>
      </c>
      <c r="DP503" s="16" t="s">
        <v>84</v>
      </c>
      <c r="DQ503" s="16" t="s">
        <v>85</v>
      </c>
      <c r="DR503" s="16" t="s">
        <v>86</v>
      </c>
      <c r="DS503" s="16" t="s">
        <v>87</v>
      </c>
      <c r="DT503" s="16" t="s">
        <v>88</v>
      </c>
      <c r="DU503" s="16" t="s">
        <v>89</v>
      </c>
      <c r="DV503" s="16" t="s">
        <v>90</v>
      </c>
      <c r="DW503" s="16" t="s">
        <v>91</v>
      </c>
      <c r="DX503" s="16" t="s">
        <v>92</v>
      </c>
      <c r="DY503" s="16" t="s">
        <v>93</v>
      </c>
      <c r="DZ503" s="16" t="s">
        <v>214</v>
      </c>
      <c r="EA503" s="16" t="s">
        <v>215</v>
      </c>
      <c r="EB503" s="16" t="s">
        <v>216</v>
      </c>
      <c r="EC503" s="16" t="s">
        <v>94</v>
      </c>
      <c r="ED503" s="16" t="s">
        <v>92</v>
      </c>
      <c r="EE503" s="16" t="s">
        <v>93</v>
      </c>
      <c r="EF503" s="16" t="s">
        <v>214</v>
      </c>
      <c r="EG503" s="16" t="s">
        <v>215</v>
      </c>
      <c r="EH503" s="16" t="s">
        <v>216</v>
      </c>
      <c r="EI503" s="16" t="s">
        <v>94</v>
      </c>
      <c r="EJ503" s="16" t="s">
        <v>92</v>
      </c>
      <c r="EK503" s="16" t="s">
        <v>93</v>
      </c>
      <c r="EL503" s="16" t="s">
        <v>214</v>
      </c>
      <c r="EM503" s="16" t="s">
        <v>215</v>
      </c>
      <c r="EN503" s="16" t="s">
        <v>216</v>
      </c>
      <c r="EO503" s="16" t="s">
        <v>94</v>
      </c>
      <c r="EP503" s="16" t="s">
        <v>95</v>
      </c>
      <c r="EQ503" s="16" t="s">
        <v>96</v>
      </c>
      <c r="ER503" s="16" t="s">
        <v>97</v>
      </c>
      <c r="ES503" s="16" t="s">
        <v>98</v>
      </c>
      <c r="ET503" s="16" t="s">
        <v>272</v>
      </c>
      <c r="EU503" s="16" t="s">
        <v>99</v>
      </c>
      <c r="EV503" s="16" t="s">
        <v>100</v>
      </c>
      <c r="EW503" s="16" t="s">
        <v>95</v>
      </c>
      <c r="EX503" s="16" t="s">
        <v>96</v>
      </c>
      <c r="EY503" s="16" t="s">
        <v>97</v>
      </c>
      <c r="EZ503" s="16" t="s">
        <v>98</v>
      </c>
      <c r="FA503" s="16" t="s">
        <v>272</v>
      </c>
      <c r="FB503" s="16" t="s">
        <v>99</v>
      </c>
      <c r="FC503" s="16" t="s">
        <v>100</v>
      </c>
      <c r="FD503" s="16" t="s">
        <v>95</v>
      </c>
      <c r="FE503" s="16" t="s">
        <v>96</v>
      </c>
      <c r="FF503" s="16" t="s">
        <v>97</v>
      </c>
      <c r="FG503" s="16" t="s">
        <v>98</v>
      </c>
      <c r="FH503" s="16" t="s">
        <v>272</v>
      </c>
      <c r="FI503" s="16" t="s">
        <v>99</v>
      </c>
      <c r="FJ503" s="16" t="s">
        <v>100</v>
      </c>
    </row>
    <row r="504" spans="1:166" x14ac:dyDescent="0.35">
      <c r="A504" s="15" t="s">
        <v>2</v>
      </c>
      <c r="B504" s="14">
        <v>3698</v>
      </c>
      <c r="C504" s="14">
        <v>1870</v>
      </c>
      <c r="D504" s="14">
        <v>1806</v>
      </c>
      <c r="E504" s="14">
        <v>329</v>
      </c>
      <c r="F504" s="14">
        <v>389</v>
      </c>
      <c r="G504" s="14">
        <v>490</v>
      </c>
      <c r="H504" s="14">
        <v>511</v>
      </c>
      <c r="I504" s="14">
        <v>545</v>
      </c>
      <c r="J504" s="14">
        <v>551</v>
      </c>
      <c r="K504" s="14">
        <v>490</v>
      </c>
      <c r="L504" s="14">
        <v>394</v>
      </c>
      <c r="M504" s="14">
        <v>2814</v>
      </c>
      <c r="N504" s="14">
        <v>884</v>
      </c>
      <c r="O504" s="14">
        <v>161</v>
      </c>
      <c r="P504" s="14">
        <v>186</v>
      </c>
      <c r="Q504" s="14">
        <v>248</v>
      </c>
      <c r="R504" s="14">
        <v>255</v>
      </c>
      <c r="S504" s="14">
        <v>281</v>
      </c>
      <c r="T504" s="14">
        <v>286</v>
      </c>
      <c r="U504" s="14">
        <v>249</v>
      </c>
      <c r="V504" s="14">
        <v>203</v>
      </c>
      <c r="W504" s="14">
        <v>1418</v>
      </c>
      <c r="X504" s="14">
        <v>452</v>
      </c>
      <c r="Y504" s="14">
        <v>168</v>
      </c>
      <c r="Z504" s="14">
        <v>201</v>
      </c>
      <c r="AA504" s="14">
        <v>242</v>
      </c>
      <c r="AB504" s="14">
        <v>255</v>
      </c>
      <c r="AC504" s="14">
        <v>263</v>
      </c>
      <c r="AD504" s="14">
        <v>260</v>
      </c>
      <c r="AE504" s="14">
        <v>232</v>
      </c>
      <c r="AF504" s="14">
        <v>185</v>
      </c>
      <c r="AG504" s="14">
        <v>1389</v>
      </c>
      <c r="AH504" s="14">
        <v>418</v>
      </c>
      <c r="AI504" s="14">
        <v>3105</v>
      </c>
      <c r="AJ504" s="14">
        <v>1565</v>
      </c>
      <c r="AK504" s="14">
        <v>1528</v>
      </c>
      <c r="AL504" s="14">
        <v>593</v>
      </c>
      <c r="AM504" s="14">
        <v>305</v>
      </c>
      <c r="AN504" s="14">
        <v>279</v>
      </c>
      <c r="AO504" s="14">
        <v>114</v>
      </c>
      <c r="AP504" s="14">
        <v>135</v>
      </c>
      <c r="AQ504" s="14">
        <v>153</v>
      </c>
      <c r="AR504" s="14">
        <v>190</v>
      </c>
      <c r="AS504" s="14">
        <v>402</v>
      </c>
      <c r="AT504" s="14">
        <v>249</v>
      </c>
      <c r="AU504" s="14">
        <v>343</v>
      </c>
      <c r="AV504" s="14">
        <v>208</v>
      </c>
      <c r="AW504" s="14">
        <v>129</v>
      </c>
      <c r="AX504" s="14">
        <v>176</v>
      </c>
      <c r="AY504" s="14">
        <v>189</v>
      </c>
      <c r="AZ504" s="14">
        <v>116</v>
      </c>
      <c r="BA504" s="14">
        <v>163</v>
      </c>
      <c r="BB504" s="14">
        <v>1719</v>
      </c>
      <c r="BC504" s="14">
        <v>1979</v>
      </c>
      <c r="BD504" s="14">
        <v>850</v>
      </c>
      <c r="BE504" s="14">
        <v>1020</v>
      </c>
      <c r="BF504" s="14">
        <v>867</v>
      </c>
      <c r="BG504" s="14">
        <v>940</v>
      </c>
      <c r="BH504" s="14">
        <v>2932</v>
      </c>
      <c r="BI504" s="14">
        <v>766</v>
      </c>
      <c r="BJ504" s="14">
        <v>1494</v>
      </c>
      <c r="BK504" s="14">
        <v>376</v>
      </c>
      <c r="BL504" s="14">
        <v>1418</v>
      </c>
      <c r="BM504" s="14">
        <v>389</v>
      </c>
      <c r="BN504" s="14">
        <v>842</v>
      </c>
      <c r="BO504" s="14">
        <v>1886</v>
      </c>
      <c r="BP504" s="14">
        <v>734</v>
      </c>
      <c r="BQ504" s="14">
        <v>403</v>
      </c>
      <c r="BR504" s="14">
        <v>991</v>
      </c>
      <c r="BS504" s="14">
        <v>355</v>
      </c>
      <c r="BT504" s="14">
        <v>425</v>
      </c>
      <c r="BU504" s="14">
        <v>892</v>
      </c>
      <c r="BV504" s="14">
        <v>377</v>
      </c>
      <c r="BW504" s="14">
        <v>734</v>
      </c>
      <c r="BX504" s="14">
        <v>1070</v>
      </c>
      <c r="BY504" s="14">
        <v>723</v>
      </c>
      <c r="BZ504" s="14">
        <v>1108</v>
      </c>
      <c r="CA504" s="14">
        <v>548</v>
      </c>
      <c r="CB504" s="14">
        <v>1380</v>
      </c>
      <c r="CC504" s="14">
        <v>1353</v>
      </c>
      <c r="CD504" s="14">
        <v>816</v>
      </c>
      <c r="CE504" s="14">
        <v>956</v>
      </c>
      <c r="CF504" s="14">
        <v>1587</v>
      </c>
      <c r="CG504" s="14">
        <v>547</v>
      </c>
      <c r="CH504" s="14">
        <v>1280</v>
      </c>
      <c r="CI504" s="14">
        <v>1412</v>
      </c>
      <c r="CJ504" s="14">
        <v>725</v>
      </c>
      <c r="CK504" s="14">
        <v>2720</v>
      </c>
      <c r="CL504" s="14">
        <v>1405</v>
      </c>
      <c r="CM504" s="14">
        <v>1316</v>
      </c>
      <c r="CN504" s="14">
        <v>977</v>
      </c>
      <c r="CO504" s="14">
        <v>1761</v>
      </c>
      <c r="CP504" s="14">
        <v>1524</v>
      </c>
      <c r="CQ504" s="14">
        <v>413</v>
      </c>
      <c r="CR504" s="14">
        <v>1151</v>
      </c>
      <c r="CS504" s="14">
        <v>2131</v>
      </c>
      <c r="CT504" s="14">
        <v>1493</v>
      </c>
      <c r="CU504" s="14">
        <v>2203</v>
      </c>
      <c r="CV504" s="14">
        <v>357</v>
      </c>
      <c r="CW504" s="14">
        <v>195</v>
      </c>
      <c r="CX504" s="14">
        <v>199</v>
      </c>
      <c r="CY504" s="14">
        <v>484</v>
      </c>
      <c r="CZ504" s="14">
        <v>553</v>
      </c>
      <c r="DA504" s="14">
        <v>547</v>
      </c>
      <c r="DB504" s="14">
        <v>510</v>
      </c>
      <c r="DC504" s="14">
        <v>496</v>
      </c>
      <c r="DD504" s="14">
        <v>384</v>
      </c>
      <c r="DE504" s="14">
        <v>331</v>
      </c>
      <c r="DF504" s="14">
        <v>100</v>
      </c>
      <c r="DG504" s="14">
        <v>103</v>
      </c>
      <c r="DH504" s="14">
        <v>249</v>
      </c>
      <c r="DI504" s="14">
        <v>285</v>
      </c>
      <c r="DJ504" s="14">
        <v>281</v>
      </c>
      <c r="DK504" s="14">
        <v>257</v>
      </c>
      <c r="DL504" s="14">
        <v>247</v>
      </c>
      <c r="DM504" s="14">
        <v>184</v>
      </c>
      <c r="DN504" s="14">
        <v>163</v>
      </c>
      <c r="DO504" s="14">
        <v>92</v>
      </c>
      <c r="DP504" s="14">
        <v>94</v>
      </c>
      <c r="DQ504" s="14">
        <v>226</v>
      </c>
      <c r="DR504" s="14">
        <v>264</v>
      </c>
      <c r="DS504" s="14">
        <v>264</v>
      </c>
      <c r="DT504" s="14">
        <v>253</v>
      </c>
      <c r="DU504" s="14">
        <v>248</v>
      </c>
      <c r="DV504" s="14">
        <v>198</v>
      </c>
      <c r="DW504" s="14">
        <v>168</v>
      </c>
      <c r="DX504" s="14">
        <v>169</v>
      </c>
      <c r="DY504" s="14">
        <v>781</v>
      </c>
      <c r="DZ504" s="14">
        <v>814</v>
      </c>
      <c r="EA504" s="14">
        <v>946</v>
      </c>
      <c r="EB504" s="14">
        <v>594</v>
      </c>
      <c r="EC504" s="14">
        <v>394</v>
      </c>
      <c r="ED504" s="14">
        <v>79</v>
      </c>
      <c r="EE504" s="14">
        <v>393</v>
      </c>
      <c r="EF504" s="14">
        <v>398</v>
      </c>
      <c r="EG504" s="14">
        <v>512</v>
      </c>
      <c r="EH504" s="14">
        <v>285</v>
      </c>
      <c r="EI504" s="14">
        <v>203</v>
      </c>
      <c r="EJ504" s="14">
        <v>90</v>
      </c>
      <c r="EK504" s="14">
        <v>387</v>
      </c>
      <c r="EL504" s="14">
        <v>415</v>
      </c>
      <c r="EM504" s="14">
        <v>428</v>
      </c>
      <c r="EN504" s="14">
        <v>301</v>
      </c>
      <c r="EO504" s="14">
        <v>185</v>
      </c>
      <c r="EP504" s="14">
        <v>195</v>
      </c>
      <c r="EQ504" s="14">
        <v>398</v>
      </c>
      <c r="ER504" s="14">
        <v>750</v>
      </c>
      <c r="ES504" s="14">
        <v>812</v>
      </c>
      <c r="ET504" s="14">
        <v>778</v>
      </c>
      <c r="EU504" s="14">
        <v>435</v>
      </c>
      <c r="EV504" s="14">
        <v>331</v>
      </c>
      <c r="EW504" s="14">
        <v>100</v>
      </c>
      <c r="EX504" s="14">
        <v>205</v>
      </c>
      <c r="EY504" s="14">
        <v>375</v>
      </c>
      <c r="EZ504" s="14">
        <v>423</v>
      </c>
      <c r="FA504" s="14">
        <v>391</v>
      </c>
      <c r="FB504" s="14">
        <v>213</v>
      </c>
      <c r="FC504" s="14">
        <v>163</v>
      </c>
      <c r="FD504" s="14">
        <v>92</v>
      </c>
      <c r="FE504" s="14">
        <v>187</v>
      </c>
      <c r="FF504" s="14">
        <v>366</v>
      </c>
      <c r="FG504" s="14">
        <v>387</v>
      </c>
      <c r="FH504" s="14">
        <v>386</v>
      </c>
      <c r="FI504" s="14">
        <v>221</v>
      </c>
      <c r="FJ504" s="14">
        <v>168</v>
      </c>
    </row>
    <row r="505" spans="1:166" x14ac:dyDescent="0.35">
      <c r="A505" s="13" t="s">
        <v>367</v>
      </c>
      <c r="B505" s="10">
        <v>9.0929557080100004E-2</v>
      </c>
      <c r="C505" s="10">
        <v>8.7649741426898201E-2</v>
      </c>
      <c r="D505" s="10">
        <v>9.3498547835971599E-2</v>
      </c>
      <c r="E505" s="12">
        <v>3.2093746237172901E-3</v>
      </c>
      <c r="F505" s="12">
        <v>0</v>
      </c>
      <c r="G505" s="12">
        <v>0</v>
      </c>
      <c r="H505" s="12">
        <v>7.8604045470878695E-3</v>
      </c>
      <c r="I505" s="12">
        <v>7.0392190375335303E-3</v>
      </c>
      <c r="J505" s="12">
        <v>1.13703674663978E-2</v>
      </c>
      <c r="K505" s="11">
        <v>0.153075471050031</v>
      </c>
      <c r="L505" s="11">
        <v>0.62460086873948095</v>
      </c>
      <c r="M505" s="12">
        <v>5.3900709655831901E-3</v>
      </c>
      <c r="N505" s="11">
        <v>0.363346012004652</v>
      </c>
      <c r="O505" s="12">
        <v>0</v>
      </c>
      <c r="P505" s="12">
        <v>0</v>
      </c>
      <c r="Q505" s="12">
        <v>0</v>
      </c>
      <c r="R505" s="12">
        <v>4.3144446909379004E-3</v>
      </c>
      <c r="S505" s="12">
        <v>7.7102514145823897E-3</v>
      </c>
      <c r="T505" s="12">
        <v>1.38682770700714E-2</v>
      </c>
      <c r="U505" s="10">
        <v>0.12127581110253</v>
      </c>
      <c r="V505" s="11">
        <v>0.62342732647135002</v>
      </c>
      <c r="W505" s="12">
        <v>5.1061369315963598E-3</v>
      </c>
      <c r="X505" s="11">
        <v>0.34644387968813201</v>
      </c>
      <c r="Y505" s="12">
        <v>6.27278987459539E-3</v>
      </c>
      <c r="Z505" s="12">
        <v>0</v>
      </c>
      <c r="AA505" s="12">
        <v>0</v>
      </c>
      <c r="AB505" s="12">
        <v>1.14187722192094E-2</v>
      </c>
      <c r="AC505" s="12">
        <v>6.3479829246733998E-3</v>
      </c>
      <c r="AD505" s="12">
        <v>8.8204909588753006E-3</v>
      </c>
      <c r="AE505" s="11">
        <v>0.188139540842094</v>
      </c>
      <c r="AF505" s="11">
        <v>0.63267317693427205</v>
      </c>
      <c r="AG505" s="12">
        <v>5.7088627675309402E-3</v>
      </c>
      <c r="AH505" s="11">
        <v>0.38549276143113798</v>
      </c>
      <c r="AI505" s="12">
        <v>9.5333011900542407E-3</v>
      </c>
      <c r="AJ505" s="12">
        <v>6.7150055079859602E-3</v>
      </c>
      <c r="AK505" s="12">
        <v>1.24987028200264E-2</v>
      </c>
      <c r="AL505" s="11">
        <v>0.51751161481904295</v>
      </c>
      <c r="AM505" s="11">
        <v>0.50276046637665395</v>
      </c>
      <c r="AN505" s="11">
        <v>0.53756326483807904</v>
      </c>
      <c r="AO505" s="11">
        <v>0.60916533239981896</v>
      </c>
      <c r="AP505" s="11">
        <v>0.68761878701048496</v>
      </c>
      <c r="AQ505" s="11">
        <v>0.57609807884225095</v>
      </c>
      <c r="AR505" s="11">
        <v>0.29615676259567802</v>
      </c>
      <c r="AS505" s="11">
        <v>0.62301155458221902</v>
      </c>
      <c r="AT505" s="11">
        <v>0.65180672073549795</v>
      </c>
      <c r="AU505" s="11">
        <v>0.421048746245483</v>
      </c>
      <c r="AV505" s="11">
        <v>0.622416221720411</v>
      </c>
      <c r="AW505" s="11">
        <v>0.68934664678243096</v>
      </c>
      <c r="AX505" s="11">
        <v>0.36633373042734002</v>
      </c>
      <c r="AY505" s="11">
        <v>0.627774209374801</v>
      </c>
      <c r="AZ505" s="11">
        <v>0.62086193594706796</v>
      </c>
      <c r="BA505" s="11">
        <v>0.47815096894375297</v>
      </c>
      <c r="BB505" s="12">
        <v>2.9514114953285201E-3</v>
      </c>
      <c r="BC505" s="11">
        <v>0.16732503114445499</v>
      </c>
      <c r="BD505" s="12">
        <v>1.29462430727131E-3</v>
      </c>
      <c r="BE505" s="11">
        <v>0.15964426659237901</v>
      </c>
      <c r="BF505" s="12">
        <v>4.5828976674929904E-3</v>
      </c>
      <c r="BG505" s="11">
        <v>0.17548895105213999</v>
      </c>
      <c r="BH505" s="11">
        <v>0.114325142574479</v>
      </c>
      <c r="BI505" s="12">
        <v>1.37863806913304E-3</v>
      </c>
      <c r="BJ505" s="11">
        <v>0.109699271889382</v>
      </c>
      <c r="BK505" s="12">
        <v>0</v>
      </c>
      <c r="BL505" s="11">
        <v>0.11839707902557101</v>
      </c>
      <c r="BM505" s="12">
        <v>2.7159534318514701E-3</v>
      </c>
      <c r="BN505" s="11">
        <v>0.37788895915403697</v>
      </c>
      <c r="BO505" s="12">
        <v>7.6087311827234697E-3</v>
      </c>
      <c r="BP505" s="12">
        <v>6.8844586499114803E-4</v>
      </c>
      <c r="BQ505" s="11">
        <v>0.38708078407014801</v>
      </c>
      <c r="BR505" s="12">
        <v>8.0767625182650293E-3</v>
      </c>
      <c r="BS505" s="12">
        <v>0</v>
      </c>
      <c r="BT505" s="11">
        <v>0.37374463523767898</v>
      </c>
      <c r="BU505" s="12">
        <v>7.1158789260438804E-3</v>
      </c>
      <c r="BV505" s="12">
        <v>1.33955450178389E-3</v>
      </c>
      <c r="BW505" s="12">
        <v>8.1898290786875105E-3</v>
      </c>
      <c r="BX505" s="12">
        <v>7.7888226201534103E-3</v>
      </c>
      <c r="BY505" s="12">
        <v>6.81979758463908E-3</v>
      </c>
      <c r="BZ505" s="12">
        <v>8.49361268690574E-3</v>
      </c>
      <c r="CA505" s="10">
        <v>9.9341406724093501E-2</v>
      </c>
      <c r="CB505" s="12">
        <v>1.5726881000071399E-2</v>
      </c>
      <c r="CC505" s="12">
        <v>7.1692247030853903E-3</v>
      </c>
      <c r="CD505" s="12">
        <v>4.3590848085878903E-2</v>
      </c>
      <c r="CE505" s="12">
        <v>6.3871213649509498E-2</v>
      </c>
      <c r="CF505" s="11">
        <v>0.13397699934510399</v>
      </c>
      <c r="CG505" s="12">
        <v>3.5468214752280701E-2</v>
      </c>
      <c r="CH505" s="12">
        <v>3.6910051948572102E-2</v>
      </c>
      <c r="CI505" s="12">
        <v>1.6910317971217202E-2</v>
      </c>
      <c r="CJ505" s="12">
        <v>1.6039247353189501E-2</v>
      </c>
      <c r="CK505" s="11">
        <v>9.7012726336628399E-2</v>
      </c>
      <c r="CL505" s="10">
        <v>9.4074562514678106E-2</v>
      </c>
      <c r="CM505" s="10">
        <v>0.100149399544073</v>
      </c>
      <c r="CN505" s="12">
        <v>7.3999174177383206E-2</v>
      </c>
      <c r="CO505" s="10">
        <v>8.2418999578763599E-2</v>
      </c>
      <c r="CP505" s="11">
        <v>0.107309536118948</v>
      </c>
      <c r="CQ505" s="10">
        <v>6.6738718201465694E-2</v>
      </c>
      <c r="CR505" s="12">
        <v>5.2003205552035699E-2</v>
      </c>
      <c r="CS505" s="12">
        <v>1.28157808660407E-2</v>
      </c>
      <c r="CT505" s="11">
        <v>0.21740648426172901</v>
      </c>
      <c r="CU505" s="12">
        <v>5.2962741918336897E-3</v>
      </c>
      <c r="CV505" s="12">
        <v>3.7462842973982301E-2</v>
      </c>
      <c r="CW505" s="11">
        <v>0.66001910346166504</v>
      </c>
      <c r="CX505" s="11">
        <v>0.590005672865204</v>
      </c>
      <c r="CY505" s="11">
        <v>0.15497841255637701</v>
      </c>
      <c r="CZ505" s="12">
        <v>1.1310833970928399E-2</v>
      </c>
      <c r="DA505" s="12">
        <v>7.0179895476205397E-3</v>
      </c>
      <c r="DB505" s="12">
        <v>7.8721654940827907E-3</v>
      </c>
      <c r="DC505" s="12">
        <v>0</v>
      </c>
      <c r="DD505" s="12">
        <v>0</v>
      </c>
      <c r="DE505" s="12">
        <v>3.1922644226662598E-3</v>
      </c>
      <c r="DF505" s="11">
        <v>0.70048612863039506</v>
      </c>
      <c r="DG505" s="11">
        <v>0.54813502488260002</v>
      </c>
      <c r="DH505" s="10">
        <v>0.12127581110253</v>
      </c>
      <c r="DI505" s="12">
        <v>1.3934326316921101E-2</v>
      </c>
      <c r="DJ505" s="12">
        <v>7.7132296173064501E-3</v>
      </c>
      <c r="DK505" s="12">
        <v>4.2898056349370602E-3</v>
      </c>
      <c r="DL505" s="12">
        <v>0</v>
      </c>
      <c r="DM505" s="12">
        <v>0</v>
      </c>
      <c r="DN505" s="12">
        <v>0</v>
      </c>
      <c r="DO505" s="11">
        <v>0.62694956566531301</v>
      </c>
      <c r="DP505" s="11">
        <v>0.63829725392868997</v>
      </c>
      <c r="DQ505" s="11">
        <v>0.19314022100087</v>
      </c>
      <c r="DR505" s="12">
        <v>8.6783003904292201E-3</v>
      </c>
      <c r="DS505" s="12">
        <v>6.3057836168931604E-3</v>
      </c>
      <c r="DT505" s="12">
        <v>1.1519319336121599E-2</v>
      </c>
      <c r="DU505" s="12">
        <v>0</v>
      </c>
      <c r="DV505" s="12">
        <v>0</v>
      </c>
      <c r="DW505" s="12">
        <v>6.3004618808235099E-3</v>
      </c>
      <c r="DX505" s="12">
        <v>2.9885365295663001E-3</v>
      </c>
      <c r="DY505" s="12">
        <v>7.0542862654759204E-4</v>
      </c>
      <c r="DZ505" s="12">
        <v>4.9333761223544197E-3</v>
      </c>
      <c r="EA505" s="12">
        <v>1.06750538898122E-2</v>
      </c>
      <c r="EB505" s="11">
        <v>0.12617824748318299</v>
      </c>
      <c r="EC505" s="11">
        <v>0.62460086873948095</v>
      </c>
      <c r="ED505" s="12">
        <v>0</v>
      </c>
      <c r="EE505" s="12">
        <v>0</v>
      </c>
      <c r="EF505" s="12">
        <v>2.7629177006627502E-3</v>
      </c>
      <c r="EG505" s="12">
        <v>1.1980754760612699E-2</v>
      </c>
      <c r="EH505" s="10">
        <v>0.106246211521003</v>
      </c>
      <c r="EI505" s="11">
        <v>0.62342732647135002</v>
      </c>
      <c r="EJ505" s="12">
        <v>0</v>
      </c>
      <c r="EK505" s="12">
        <v>1.42470591350807E-3</v>
      </c>
      <c r="EL505" s="12">
        <v>7.0217518642818801E-3</v>
      </c>
      <c r="EM505" s="12">
        <v>9.2526699980516793E-3</v>
      </c>
      <c r="EN505" s="11">
        <v>0.144999197613153</v>
      </c>
      <c r="EO505" s="11">
        <v>0.63267317693427205</v>
      </c>
      <c r="EP505" s="11">
        <v>0.66001910346166504</v>
      </c>
      <c r="EQ505" s="11">
        <v>0.44776056400556502</v>
      </c>
      <c r="ER505" s="12">
        <v>2.5710860903211698E-2</v>
      </c>
      <c r="ES505" s="12">
        <v>1.0795927305331399E-2</v>
      </c>
      <c r="ET505" s="12">
        <v>6.5241542961101001E-4</v>
      </c>
      <c r="EU505" s="12">
        <v>0</v>
      </c>
      <c r="EV505" s="12">
        <v>3.1922644226662598E-3</v>
      </c>
      <c r="EW505" s="11">
        <v>0.70048612863039506</v>
      </c>
      <c r="EX505" s="11">
        <v>0.40605654628044902</v>
      </c>
      <c r="EY505" s="12">
        <v>1.92864450774278E-2</v>
      </c>
      <c r="EZ505" s="12">
        <v>7.7337707865129902E-3</v>
      </c>
      <c r="FA505" s="12">
        <v>0</v>
      </c>
      <c r="FB505" s="12">
        <v>0</v>
      </c>
      <c r="FC505" s="12">
        <v>0</v>
      </c>
      <c r="FD505" s="11">
        <v>0.62694956566531301</v>
      </c>
      <c r="FE505" s="11">
        <v>0.49359689161548498</v>
      </c>
      <c r="FF505" s="12">
        <v>3.2907522782933803E-2</v>
      </c>
      <c r="FG505" s="12">
        <v>1.42056031630274E-2</v>
      </c>
      <c r="FH505" s="12">
        <v>1.3132292570234899E-3</v>
      </c>
      <c r="FI505" s="12">
        <v>0</v>
      </c>
      <c r="FJ505" s="12">
        <v>6.3004618808235099E-3</v>
      </c>
    </row>
    <row r="506" spans="1:166" x14ac:dyDescent="0.35">
      <c r="A506" s="13" t="s">
        <v>232</v>
      </c>
      <c r="B506" s="10">
        <v>5.5397651495051201E-2</v>
      </c>
      <c r="C506" s="10">
        <v>5.8004036838663703E-2</v>
      </c>
      <c r="D506" s="10">
        <v>5.2530239282368503E-2</v>
      </c>
      <c r="E506" s="12">
        <v>0</v>
      </c>
      <c r="F506" s="12">
        <v>0</v>
      </c>
      <c r="G506" s="12">
        <v>0</v>
      </c>
      <c r="H506" s="12">
        <v>0</v>
      </c>
      <c r="I506" s="12">
        <v>0</v>
      </c>
      <c r="J506" s="12">
        <v>0</v>
      </c>
      <c r="K506" s="10">
        <v>5.1953685792109898E-2</v>
      </c>
      <c r="L506" s="11">
        <v>0.455302572775652</v>
      </c>
      <c r="M506" s="12">
        <v>0</v>
      </c>
      <c r="N506" s="11">
        <v>0.23182180970456001</v>
      </c>
      <c r="O506" s="12">
        <v>0</v>
      </c>
      <c r="P506" s="12">
        <v>0</v>
      </c>
      <c r="Q506" s="12">
        <v>0</v>
      </c>
      <c r="R506" s="12">
        <v>0</v>
      </c>
      <c r="S506" s="12">
        <v>0</v>
      </c>
      <c r="T506" s="12">
        <v>0</v>
      </c>
      <c r="U506" s="10">
        <v>4.94129849805377E-2</v>
      </c>
      <c r="V506" s="11">
        <v>0.47413399813417001</v>
      </c>
      <c r="W506" s="12">
        <v>0</v>
      </c>
      <c r="X506" s="11">
        <v>0.23986070303488299</v>
      </c>
      <c r="Y506" s="12">
        <v>0</v>
      </c>
      <c r="Z506" s="12">
        <v>0</v>
      </c>
      <c r="AA506" s="12">
        <v>0</v>
      </c>
      <c r="AB506" s="12">
        <v>0</v>
      </c>
      <c r="AC506" s="12">
        <v>0</v>
      </c>
      <c r="AD506" s="12">
        <v>0</v>
      </c>
      <c r="AE506" s="10">
        <v>5.6465986574028501E-2</v>
      </c>
      <c r="AF506" s="11">
        <v>0.44115137299630602</v>
      </c>
      <c r="AG506" s="12">
        <v>0</v>
      </c>
      <c r="AH506" s="11">
        <v>0.22724923841379499</v>
      </c>
      <c r="AI506" s="12">
        <v>0</v>
      </c>
      <c r="AJ506" s="12">
        <v>0</v>
      </c>
      <c r="AK506" s="12">
        <v>0</v>
      </c>
      <c r="AL506" s="11">
        <v>0.34572604449369898</v>
      </c>
      <c r="AM506" s="11">
        <v>0.35550420791766402</v>
      </c>
      <c r="AN506" s="11">
        <v>0.340516294519707</v>
      </c>
      <c r="AO506" s="11">
        <v>0.51398953269515602</v>
      </c>
      <c r="AP506" s="11">
        <v>0.57445520436114395</v>
      </c>
      <c r="AQ506" s="11">
        <v>0.30363464120057498</v>
      </c>
      <c r="AR506" s="11">
        <v>0.117071167700509</v>
      </c>
      <c r="AS506" s="11">
        <v>0.45434756775819202</v>
      </c>
      <c r="AT506" s="11">
        <v>0.54685411717116605</v>
      </c>
      <c r="AU506" s="11">
        <v>0.20030390588445801</v>
      </c>
      <c r="AV506" s="11">
        <v>0.47175066640466701</v>
      </c>
      <c r="AW506" s="11">
        <v>0.56945622583409194</v>
      </c>
      <c r="AX506" s="11">
        <v>0.19906831652083401</v>
      </c>
      <c r="AY506" s="11">
        <v>0.43962451386586299</v>
      </c>
      <c r="AZ506" s="11">
        <v>0.52870762217798695</v>
      </c>
      <c r="BA506" s="11">
        <v>0.20628991737918301</v>
      </c>
      <c r="BB506" s="12">
        <v>0</v>
      </c>
      <c r="BC506" s="11">
        <v>0.10350198263190701</v>
      </c>
      <c r="BD506" s="12">
        <v>0</v>
      </c>
      <c r="BE506" s="11">
        <v>0.106362179693079</v>
      </c>
      <c r="BF506" s="12">
        <v>0</v>
      </c>
      <c r="BG506" s="11">
        <v>0.10096913042967801</v>
      </c>
      <c r="BH506" s="11">
        <v>6.9870540283401394E-2</v>
      </c>
      <c r="BI506" s="12">
        <v>0</v>
      </c>
      <c r="BJ506" s="11">
        <v>7.2595771581975402E-2</v>
      </c>
      <c r="BK506" s="12">
        <v>0</v>
      </c>
      <c r="BL506" s="11">
        <v>6.6937470203165206E-2</v>
      </c>
      <c r="BM506" s="12">
        <v>0</v>
      </c>
      <c r="BN506" s="11">
        <v>0.24333028617276201</v>
      </c>
      <c r="BO506" s="12">
        <v>0</v>
      </c>
      <c r="BP506" s="12">
        <v>0</v>
      </c>
      <c r="BQ506" s="11">
        <v>0.269305948349499</v>
      </c>
      <c r="BR506" s="12">
        <v>0</v>
      </c>
      <c r="BS506" s="12">
        <v>0</v>
      </c>
      <c r="BT506" s="11">
        <v>0.223348376653351</v>
      </c>
      <c r="BU506" s="12">
        <v>0</v>
      </c>
      <c r="BV506" s="12">
        <v>0</v>
      </c>
      <c r="BW506" s="12">
        <v>0</v>
      </c>
      <c r="BX506" s="12">
        <v>0</v>
      </c>
      <c r="BY506" s="12">
        <v>0</v>
      </c>
      <c r="BZ506" s="12">
        <v>0</v>
      </c>
      <c r="CA506" s="10">
        <v>4.0573479662354403E-2</v>
      </c>
      <c r="CB506" s="12">
        <v>0</v>
      </c>
      <c r="CC506" s="12">
        <v>0</v>
      </c>
      <c r="CD506" s="12">
        <v>2.3988706016569699E-2</v>
      </c>
      <c r="CE506" s="12">
        <v>4.1581991526939303E-2</v>
      </c>
      <c r="CF506" s="11">
        <v>8.3756932617661706E-2</v>
      </c>
      <c r="CG506" s="12">
        <v>8.9292685807474802E-3</v>
      </c>
      <c r="CH506" s="12">
        <v>7.9088328824464503E-3</v>
      </c>
      <c r="CI506" s="12">
        <v>4.9818089506043902E-3</v>
      </c>
      <c r="CJ506" s="12">
        <v>5.5521809978191497E-3</v>
      </c>
      <c r="CK506" s="10">
        <v>5.6388481562122901E-2</v>
      </c>
      <c r="CL506" s="10">
        <v>5.3646011588462897E-2</v>
      </c>
      <c r="CM506" s="10">
        <v>5.9316239376148001E-2</v>
      </c>
      <c r="CN506" s="10">
        <v>5.2640021102136302E-2</v>
      </c>
      <c r="CO506" s="10">
        <v>5.0480043757302397E-2</v>
      </c>
      <c r="CP506" s="11">
        <v>6.4443699413855401E-2</v>
      </c>
      <c r="CQ506" s="10">
        <v>4.2966030098664301E-2</v>
      </c>
      <c r="CR506" s="12">
        <v>1.86732803497437E-2</v>
      </c>
      <c r="CS506" s="12">
        <v>1.4346787783411101E-3</v>
      </c>
      <c r="CT506" s="11">
        <v>0.137212628186684</v>
      </c>
      <c r="CU506" s="12">
        <v>0</v>
      </c>
      <c r="CV506" s="12">
        <v>1.4494468833057999E-2</v>
      </c>
      <c r="CW506" s="11">
        <v>0.55589383856736896</v>
      </c>
      <c r="CX506" s="11">
        <v>0.35704881816020101</v>
      </c>
      <c r="CY506" s="10">
        <v>5.2599542534691103E-2</v>
      </c>
      <c r="CZ506" s="12">
        <v>0</v>
      </c>
      <c r="DA506" s="12">
        <v>0</v>
      </c>
      <c r="DB506" s="12">
        <v>0</v>
      </c>
      <c r="DC506" s="12">
        <v>0</v>
      </c>
      <c r="DD506" s="12">
        <v>0</v>
      </c>
      <c r="DE506" s="12">
        <v>0</v>
      </c>
      <c r="DF506" s="11">
        <v>0.55484004339668003</v>
      </c>
      <c r="DG506" s="11">
        <v>0.395278063060088</v>
      </c>
      <c r="DH506" s="10">
        <v>4.94129849805377E-2</v>
      </c>
      <c r="DI506" s="12">
        <v>0</v>
      </c>
      <c r="DJ506" s="12">
        <v>0</v>
      </c>
      <c r="DK506" s="12">
        <v>0</v>
      </c>
      <c r="DL506" s="12">
        <v>0</v>
      </c>
      <c r="DM506" s="12">
        <v>0</v>
      </c>
      <c r="DN506" s="12">
        <v>0</v>
      </c>
      <c r="DO506" s="11">
        <v>0.56514620312931496</v>
      </c>
      <c r="DP506" s="11">
        <v>0.31931282757311202</v>
      </c>
      <c r="DQ506" s="10">
        <v>5.7966831837297499E-2</v>
      </c>
      <c r="DR506" s="12">
        <v>0</v>
      </c>
      <c r="DS506" s="12">
        <v>0</v>
      </c>
      <c r="DT506" s="12">
        <v>0</v>
      </c>
      <c r="DU506" s="12">
        <v>0</v>
      </c>
      <c r="DV506" s="12">
        <v>0</v>
      </c>
      <c r="DW506" s="12">
        <v>0</v>
      </c>
      <c r="DX506" s="12">
        <v>0</v>
      </c>
      <c r="DY506" s="12">
        <v>0</v>
      </c>
      <c r="DZ506" s="12">
        <v>0</v>
      </c>
      <c r="EA506" s="12">
        <v>0</v>
      </c>
      <c r="EB506" s="10">
        <v>4.2824790794847897E-2</v>
      </c>
      <c r="EC506" s="11">
        <v>0.455302572775652</v>
      </c>
      <c r="ED506" s="12">
        <v>0</v>
      </c>
      <c r="EE506" s="12">
        <v>0</v>
      </c>
      <c r="EF506" s="12">
        <v>0</v>
      </c>
      <c r="EG506" s="12">
        <v>0</v>
      </c>
      <c r="EH506" s="10">
        <v>4.3289279258564503E-2</v>
      </c>
      <c r="EI506" s="11">
        <v>0.47413399813417001</v>
      </c>
      <c r="EJ506" s="12">
        <v>0</v>
      </c>
      <c r="EK506" s="12">
        <v>0</v>
      </c>
      <c r="EL506" s="12">
        <v>0</v>
      </c>
      <c r="EM506" s="12">
        <v>0</v>
      </c>
      <c r="EN506" s="10">
        <v>4.3518351905307499E-2</v>
      </c>
      <c r="EO506" s="11">
        <v>0.44115137299630602</v>
      </c>
      <c r="EP506" s="11">
        <v>0.55589383856736896</v>
      </c>
      <c r="EQ506" s="11">
        <v>0.24285829611486401</v>
      </c>
      <c r="ER506" s="12">
        <v>0</v>
      </c>
      <c r="ES506" s="12">
        <v>0</v>
      </c>
      <c r="ET506" s="12">
        <v>0</v>
      </c>
      <c r="EU506" s="12">
        <v>0</v>
      </c>
      <c r="EV506" s="12">
        <v>0</v>
      </c>
      <c r="EW506" s="11">
        <v>0.55484004339668003</v>
      </c>
      <c r="EX506" s="11">
        <v>0.25801278223850499</v>
      </c>
      <c r="EY506" s="12">
        <v>0</v>
      </c>
      <c r="EZ506" s="12">
        <v>0</v>
      </c>
      <c r="FA506" s="12">
        <v>0</v>
      </c>
      <c r="FB506" s="12">
        <v>0</v>
      </c>
      <c r="FC506" s="12">
        <v>0</v>
      </c>
      <c r="FD506" s="11">
        <v>0.56514620312931496</v>
      </c>
      <c r="FE506" s="11">
        <v>0.230027748652082</v>
      </c>
      <c r="FF506" s="12">
        <v>0</v>
      </c>
      <c r="FG506" s="12">
        <v>0</v>
      </c>
      <c r="FH506" s="12">
        <v>0</v>
      </c>
      <c r="FI506" s="12">
        <v>0</v>
      </c>
      <c r="FJ506" s="12">
        <v>0</v>
      </c>
    </row>
    <row r="507" spans="1:166" x14ac:dyDescent="0.35">
      <c r="A507" s="13" t="s">
        <v>233</v>
      </c>
      <c r="B507" s="10">
        <v>2.9811746705922699E-2</v>
      </c>
      <c r="C507" s="10">
        <v>3.1366965528457302E-2</v>
      </c>
      <c r="D507" s="10">
        <v>2.7730653782479599E-2</v>
      </c>
      <c r="E507" s="12">
        <v>0</v>
      </c>
      <c r="F507" s="12">
        <v>0</v>
      </c>
      <c r="G507" s="12">
        <v>0</v>
      </c>
      <c r="H507" s="12">
        <v>0</v>
      </c>
      <c r="I507" s="12">
        <v>0</v>
      </c>
      <c r="J507" s="12">
        <v>0</v>
      </c>
      <c r="K507" s="10">
        <v>1.8624570186961401E-2</v>
      </c>
      <c r="L507" s="11">
        <v>0.256613988460552</v>
      </c>
      <c r="M507" s="12">
        <v>0</v>
      </c>
      <c r="N507" s="11">
        <v>0.124752816866945</v>
      </c>
      <c r="O507" s="12">
        <v>0</v>
      </c>
      <c r="P507" s="12">
        <v>0</v>
      </c>
      <c r="Q507" s="12">
        <v>0</v>
      </c>
      <c r="R507" s="12">
        <v>0</v>
      </c>
      <c r="S507" s="12">
        <v>0</v>
      </c>
      <c r="T507" s="12">
        <v>0</v>
      </c>
      <c r="U507" s="12">
        <v>4.0321126055698703E-3</v>
      </c>
      <c r="V507" s="11">
        <v>0.28430866995552001</v>
      </c>
      <c r="W507" s="12">
        <v>0</v>
      </c>
      <c r="X507" s="11">
        <v>0.129709979059796</v>
      </c>
      <c r="Y507" s="12">
        <v>0</v>
      </c>
      <c r="Z507" s="12">
        <v>0</v>
      </c>
      <c r="AA507" s="12">
        <v>0</v>
      </c>
      <c r="AB507" s="12">
        <v>0</v>
      </c>
      <c r="AC507" s="12">
        <v>0</v>
      </c>
      <c r="AD507" s="12">
        <v>0</v>
      </c>
      <c r="AE507" s="10">
        <v>3.4940689829215298E-2</v>
      </c>
      <c r="AF507" s="11">
        <v>0.22645514639311301</v>
      </c>
      <c r="AG507" s="12">
        <v>0</v>
      </c>
      <c r="AH507" s="11">
        <v>0.119964615407726</v>
      </c>
      <c r="AI507" s="12">
        <v>0</v>
      </c>
      <c r="AJ507" s="12">
        <v>0</v>
      </c>
      <c r="AK507" s="12">
        <v>0</v>
      </c>
      <c r="AL507" s="11">
        <v>0.186049353897384</v>
      </c>
      <c r="AM507" s="11">
        <v>0.19224676147957201</v>
      </c>
      <c r="AN507" s="11">
        <v>0.179758165955819</v>
      </c>
      <c r="AO507" s="11">
        <v>0.34442455777951703</v>
      </c>
      <c r="AP507" s="11">
        <v>0.33902947588273702</v>
      </c>
      <c r="AQ507" s="11">
        <v>0.11275880168767501</v>
      </c>
      <c r="AR507" s="10">
        <v>4.1838905435162298E-2</v>
      </c>
      <c r="AS507" s="11">
        <v>0.25449531094332101</v>
      </c>
      <c r="AT507" s="11">
        <v>0.341492197650763</v>
      </c>
      <c r="AU507" s="11">
        <v>7.3478845698260603E-2</v>
      </c>
      <c r="AV507" s="11">
        <v>0.27700516880330101</v>
      </c>
      <c r="AW507" s="11">
        <v>0.37169906682731801</v>
      </c>
      <c r="AX507" s="11">
        <v>6.1036120777616401E-2</v>
      </c>
      <c r="AY507" s="11">
        <v>0.22870842581881901</v>
      </c>
      <c r="AZ507" s="11">
        <v>0.30747330499342201</v>
      </c>
      <c r="BA507" s="11">
        <v>8.8666080936132305E-2</v>
      </c>
      <c r="BB507" s="12">
        <v>0</v>
      </c>
      <c r="BC507" s="11">
        <v>5.5698658815146102E-2</v>
      </c>
      <c r="BD507" s="12">
        <v>0</v>
      </c>
      <c r="BE507" s="11">
        <v>5.7517700591151501E-2</v>
      </c>
      <c r="BF507" s="12">
        <v>0</v>
      </c>
      <c r="BG507" s="11">
        <v>5.33014895213548E-2</v>
      </c>
      <c r="BH507" s="11">
        <v>3.7600201324794497E-2</v>
      </c>
      <c r="BI507" s="12">
        <v>0</v>
      </c>
      <c r="BJ507" s="11">
        <v>3.9257768749049002E-2</v>
      </c>
      <c r="BK507" s="12">
        <v>0</v>
      </c>
      <c r="BL507" s="10">
        <v>3.5336214657260299E-2</v>
      </c>
      <c r="BM507" s="12">
        <v>0</v>
      </c>
      <c r="BN507" s="11">
        <v>0.130945999721849</v>
      </c>
      <c r="BO507" s="12">
        <v>0</v>
      </c>
      <c r="BP507" s="12">
        <v>0</v>
      </c>
      <c r="BQ507" s="11">
        <v>0.145633146568456</v>
      </c>
      <c r="BR507" s="12">
        <v>0</v>
      </c>
      <c r="BS507" s="12">
        <v>0</v>
      </c>
      <c r="BT507" s="11">
        <v>0.117905354905394</v>
      </c>
      <c r="BU507" s="12">
        <v>0</v>
      </c>
      <c r="BV507" s="12">
        <v>0</v>
      </c>
      <c r="BW507" s="12">
        <v>0</v>
      </c>
      <c r="BX507" s="12">
        <v>0</v>
      </c>
      <c r="BY507" s="12">
        <v>0</v>
      </c>
      <c r="BZ507" s="12">
        <v>0</v>
      </c>
      <c r="CA507" s="12">
        <v>1.45001541550469E-2</v>
      </c>
      <c r="CB507" s="12">
        <v>0</v>
      </c>
      <c r="CC507" s="12">
        <v>0</v>
      </c>
      <c r="CD507" s="12">
        <v>1.16021414109274E-2</v>
      </c>
      <c r="CE507" s="10">
        <v>2.17473221088905E-2</v>
      </c>
      <c r="CF507" s="11">
        <v>4.4149495846770297E-2</v>
      </c>
      <c r="CG507" s="12">
        <v>1.6277175588804199E-3</v>
      </c>
      <c r="CH507" s="12">
        <v>2.4053217954426798E-3</v>
      </c>
      <c r="CI507" s="12">
        <v>1.3727873283565699E-3</v>
      </c>
      <c r="CJ507" s="12">
        <v>2.6746680234147899E-3</v>
      </c>
      <c r="CK507" s="10">
        <v>2.9937908236664E-2</v>
      </c>
      <c r="CL507" s="10">
        <v>2.6529372707858299E-2</v>
      </c>
      <c r="CM507" s="10">
        <v>3.3576732590144598E-2</v>
      </c>
      <c r="CN507" s="10">
        <v>2.9460620026231801E-2</v>
      </c>
      <c r="CO507" s="10">
        <v>2.6445847517596599E-2</v>
      </c>
      <c r="CP507" s="10">
        <v>3.4966042508702E-2</v>
      </c>
      <c r="CQ507" s="10">
        <v>2.5134153743031601E-2</v>
      </c>
      <c r="CR507" s="12">
        <v>6.2999861424369403E-3</v>
      </c>
      <c r="CS507" s="12">
        <v>4.5905780485578398E-4</v>
      </c>
      <c r="CT507" s="11">
        <v>7.38397387968837E-2</v>
      </c>
      <c r="CU507" s="12">
        <v>0</v>
      </c>
      <c r="CV507" s="12">
        <v>2.8277752697070798E-3</v>
      </c>
      <c r="CW507" s="11">
        <v>0.36657919206936701</v>
      </c>
      <c r="CX507" s="11">
        <v>0.14920412492438601</v>
      </c>
      <c r="CY507" s="10">
        <v>1.8856099558738001E-2</v>
      </c>
      <c r="CZ507" s="12">
        <v>0</v>
      </c>
      <c r="DA507" s="12">
        <v>0</v>
      </c>
      <c r="DB507" s="12">
        <v>0</v>
      </c>
      <c r="DC507" s="12">
        <v>0</v>
      </c>
      <c r="DD507" s="12">
        <v>0</v>
      </c>
      <c r="DE507" s="12">
        <v>0</v>
      </c>
      <c r="DF507" s="11">
        <v>0.393833694759743</v>
      </c>
      <c r="DG507" s="11">
        <v>0.177294403343187</v>
      </c>
      <c r="DH507" s="12">
        <v>4.0321126055698703E-3</v>
      </c>
      <c r="DI507" s="12">
        <v>0</v>
      </c>
      <c r="DJ507" s="12">
        <v>0</v>
      </c>
      <c r="DK507" s="12">
        <v>0</v>
      </c>
      <c r="DL507" s="12">
        <v>0</v>
      </c>
      <c r="DM507" s="12">
        <v>0</v>
      </c>
      <c r="DN507" s="12">
        <v>0</v>
      </c>
      <c r="DO507" s="11">
        <v>0.33956154407869299</v>
      </c>
      <c r="DP507" s="11">
        <v>0.115315682293797</v>
      </c>
      <c r="DQ507" s="10">
        <v>3.58694005807184E-2</v>
      </c>
      <c r="DR507" s="12">
        <v>0</v>
      </c>
      <c r="DS507" s="12">
        <v>0</v>
      </c>
      <c r="DT507" s="12">
        <v>0</v>
      </c>
      <c r="DU507" s="12">
        <v>0</v>
      </c>
      <c r="DV507" s="12">
        <v>0</v>
      </c>
      <c r="DW507" s="12">
        <v>0</v>
      </c>
      <c r="DX507" s="12">
        <v>0</v>
      </c>
      <c r="DY507" s="12">
        <v>0</v>
      </c>
      <c r="DZ507" s="12">
        <v>0</v>
      </c>
      <c r="EA507" s="12">
        <v>0</v>
      </c>
      <c r="EB507" s="12">
        <v>1.5352006498482401E-2</v>
      </c>
      <c r="EC507" s="11">
        <v>0.256613988460552</v>
      </c>
      <c r="ED507" s="10">
        <v>0</v>
      </c>
      <c r="EE507" s="12">
        <v>0</v>
      </c>
      <c r="EF507" s="12">
        <v>0</v>
      </c>
      <c r="EG507" s="12">
        <v>0</v>
      </c>
      <c r="EH507" s="12">
        <v>3.5324166037174502E-3</v>
      </c>
      <c r="EI507" s="11">
        <v>0.28430866995552001</v>
      </c>
      <c r="EJ507" s="10">
        <v>0</v>
      </c>
      <c r="EK507" s="12">
        <v>0</v>
      </c>
      <c r="EL507" s="12">
        <v>0</v>
      </c>
      <c r="EM507" s="12">
        <v>0</v>
      </c>
      <c r="EN507" s="10">
        <v>2.6928799584657801E-2</v>
      </c>
      <c r="EO507" s="11">
        <v>0.22645514639311301</v>
      </c>
      <c r="EP507" s="11">
        <v>0.36657919206936701</v>
      </c>
      <c r="EQ507" s="11">
        <v>9.7688061198856896E-2</v>
      </c>
      <c r="ER507" s="12">
        <v>0</v>
      </c>
      <c r="ES507" s="12">
        <v>0</v>
      </c>
      <c r="ET507" s="12">
        <v>0</v>
      </c>
      <c r="EU507" s="12">
        <v>0</v>
      </c>
      <c r="EV507" s="12">
        <v>0</v>
      </c>
      <c r="EW507" s="11">
        <v>0.393833694759743</v>
      </c>
      <c r="EX507" s="11">
        <v>9.3654366005140502E-2</v>
      </c>
      <c r="EY507" s="12">
        <v>0</v>
      </c>
      <c r="EZ507" s="12">
        <v>0</v>
      </c>
      <c r="FA507" s="12">
        <v>0</v>
      </c>
      <c r="FB507" s="12">
        <v>0</v>
      </c>
      <c r="FC507" s="12">
        <v>0</v>
      </c>
      <c r="FD507" s="11">
        <v>0.33956154407869299</v>
      </c>
      <c r="FE507" s="11">
        <v>0.10115579736288</v>
      </c>
      <c r="FF507" s="12">
        <v>0</v>
      </c>
      <c r="FG507" s="12">
        <v>0</v>
      </c>
      <c r="FH507" s="12">
        <v>0</v>
      </c>
      <c r="FI507" s="12">
        <v>0</v>
      </c>
      <c r="FJ507" s="12">
        <v>0</v>
      </c>
    </row>
    <row r="508" spans="1:166" x14ac:dyDescent="0.35">
      <c r="A508" s="13" t="s">
        <v>234</v>
      </c>
      <c r="B508" s="10">
        <v>0.90907044291990002</v>
      </c>
      <c r="C508" s="10">
        <v>0.91235025857310004</v>
      </c>
      <c r="D508" s="10">
        <v>0.906501452164029</v>
      </c>
      <c r="E508" s="11">
        <v>0.99679062537628305</v>
      </c>
      <c r="F508" s="11">
        <v>1</v>
      </c>
      <c r="G508" s="11">
        <v>1</v>
      </c>
      <c r="H508" s="11">
        <v>0.99213959545291197</v>
      </c>
      <c r="I508" s="11">
        <v>0.99296078096246598</v>
      </c>
      <c r="J508" s="11">
        <v>0.98862963253360203</v>
      </c>
      <c r="K508" s="12">
        <v>0.84692452894996895</v>
      </c>
      <c r="L508" s="12">
        <v>0.37539913126051899</v>
      </c>
      <c r="M508" s="11">
        <v>0.99460992903441703</v>
      </c>
      <c r="N508" s="12">
        <v>0.636653987995354</v>
      </c>
      <c r="O508" s="11">
        <v>1</v>
      </c>
      <c r="P508" s="11">
        <v>1</v>
      </c>
      <c r="Q508" s="11">
        <v>1</v>
      </c>
      <c r="R508" s="11">
        <v>0.995685555309062</v>
      </c>
      <c r="S508" s="11">
        <v>0.99228974858541796</v>
      </c>
      <c r="T508" s="11">
        <v>0.98613172292992901</v>
      </c>
      <c r="U508" s="10">
        <v>0.87872418889746995</v>
      </c>
      <c r="V508" s="12">
        <v>0.37657267352864898</v>
      </c>
      <c r="W508" s="11">
        <v>0.99489386306840399</v>
      </c>
      <c r="X508" s="12">
        <v>0.65355612031186905</v>
      </c>
      <c r="Y508" s="11">
        <v>0.99372721012540499</v>
      </c>
      <c r="Z508" s="11">
        <v>1</v>
      </c>
      <c r="AA508" s="11">
        <v>1</v>
      </c>
      <c r="AB508" s="11">
        <v>0.98858122778079105</v>
      </c>
      <c r="AC508" s="11">
        <v>0.99365201707532702</v>
      </c>
      <c r="AD508" s="11">
        <v>0.99117950904112495</v>
      </c>
      <c r="AE508" s="12">
        <v>0.81186045915790706</v>
      </c>
      <c r="AF508" s="12">
        <v>0.367326823065727</v>
      </c>
      <c r="AG508" s="11">
        <v>0.99429113723246898</v>
      </c>
      <c r="AH508" s="12">
        <v>0.61450723856885903</v>
      </c>
      <c r="AI508" s="11">
        <v>0.99046669880994498</v>
      </c>
      <c r="AJ508" s="11">
        <v>0.99328499449201402</v>
      </c>
      <c r="AK508" s="11">
        <v>0.98750129717997404</v>
      </c>
      <c r="AL508" s="12">
        <v>0.48248838518095799</v>
      </c>
      <c r="AM508" s="12">
        <v>0.497239533623346</v>
      </c>
      <c r="AN508" s="12">
        <v>0.46243673516192102</v>
      </c>
      <c r="AO508" s="12">
        <v>0.39083466760018098</v>
      </c>
      <c r="AP508" s="12">
        <v>0.31238121298951399</v>
      </c>
      <c r="AQ508" s="12">
        <v>0.423901921157748</v>
      </c>
      <c r="AR508" s="12">
        <v>0.70384323740432297</v>
      </c>
      <c r="AS508" s="12">
        <v>0.37698844541778098</v>
      </c>
      <c r="AT508" s="12">
        <v>0.348193279264501</v>
      </c>
      <c r="AU508" s="12">
        <v>0.57895125375451695</v>
      </c>
      <c r="AV508" s="12">
        <v>0.377583778279589</v>
      </c>
      <c r="AW508" s="12">
        <v>0.31065335321756798</v>
      </c>
      <c r="AX508" s="12">
        <v>0.63366626957266003</v>
      </c>
      <c r="AY508" s="12">
        <v>0.37222579062519801</v>
      </c>
      <c r="AZ508" s="12">
        <v>0.37913806405293099</v>
      </c>
      <c r="BA508" s="12">
        <v>0.52184903105624703</v>
      </c>
      <c r="BB508" s="11">
        <v>0.99704858850467204</v>
      </c>
      <c r="BC508" s="12">
        <v>0.83267496885554404</v>
      </c>
      <c r="BD508" s="11">
        <v>0.99870537569272899</v>
      </c>
      <c r="BE508" s="12">
        <v>0.84035573340762204</v>
      </c>
      <c r="BF508" s="11">
        <v>0.99541710233250702</v>
      </c>
      <c r="BG508" s="12">
        <v>0.82451104894786298</v>
      </c>
      <c r="BH508" s="12">
        <v>0.88567485742552199</v>
      </c>
      <c r="BI508" s="11">
        <v>0.99862136193086704</v>
      </c>
      <c r="BJ508" s="12">
        <v>0.890300728110615</v>
      </c>
      <c r="BK508" s="11">
        <v>1</v>
      </c>
      <c r="BL508" s="12">
        <v>0.88160292097442905</v>
      </c>
      <c r="BM508" s="11">
        <v>0.99728404656814895</v>
      </c>
      <c r="BN508" s="12">
        <v>0.62211104084596802</v>
      </c>
      <c r="BO508" s="11">
        <v>0.99239126881727702</v>
      </c>
      <c r="BP508" s="11">
        <v>0.99931155413500905</v>
      </c>
      <c r="BQ508" s="12">
        <v>0.61291921592985299</v>
      </c>
      <c r="BR508" s="11">
        <v>0.99192323748173505</v>
      </c>
      <c r="BS508" s="11">
        <v>1</v>
      </c>
      <c r="BT508" s="12">
        <v>0.62625536476231902</v>
      </c>
      <c r="BU508" s="11">
        <v>0.99288412107395596</v>
      </c>
      <c r="BV508" s="11">
        <v>0.99866044549821598</v>
      </c>
      <c r="BW508" s="11">
        <v>0.99181017092131296</v>
      </c>
      <c r="BX508" s="11">
        <v>0.99221117737984699</v>
      </c>
      <c r="BY508" s="11">
        <v>0.99318020241536098</v>
      </c>
      <c r="BZ508" s="11">
        <v>0.99150638731309404</v>
      </c>
      <c r="CA508" s="10">
        <v>0.90065859327590603</v>
      </c>
      <c r="CB508" s="11">
        <v>0.98427311899992798</v>
      </c>
      <c r="CC508" s="11">
        <v>0.99283077529691499</v>
      </c>
      <c r="CD508" s="11">
        <v>0.95640915191412101</v>
      </c>
      <c r="CE508" s="11">
        <v>0.93612878635049102</v>
      </c>
      <c r="CF508" s="12">
        <v>0.86602300065489601</v>
      </c>
      <c r="CG508" s="11">
        <v>0.96453178524771999</v>
      </c>
      <c r="CH508" s="11">
        <v>0.963089948051427</v>
      </c>
      <c r="CI508" s="11">
        <v>0.983089682028783</v>
      </c>
      <c r="CJ508" s="11">
        <v>0.98396075264681104</v>
      </c>
      <c r="CK508" s="12">
        <v>0.90298727366337195</v>
      </c>
      <c r="CL508" s="10">
        <v>0.90592543748532195</v>
      </c>
      <c r="CM508" s="10">
        <v>0.89985060045592502</v>
      </c>
      <c r="CN508" s="11">
        <v>0.926000825822618</v>
      </c>
      <c r="CO508" s="10">
        <v>0.91758100042123603</v>
      </c>
      <c r="CP508" s="12">
        <v>0.89269046388105</v>
      </c>
      <c r="CQ508" s="10">
        <v>0.93326128179853396</v>
      </c>
      <c r="CR508" s="11">
        <v>0.94799679444796403</v>
      </c>
      <c r="CS508" s="11">
        <v>0.98718421913395904</v>
      </c>
      <c r="CT508" s="12">
        <v>0.78259351573826896</v>
      </c>
      <c r="CU508" s="11">
        <v>0.99470372580816702</v>
      </c>
      <c r="CV508" s="11">
        <v>0.96253715702601805</v>
      </c>
      <c r="CW508" s="12">
        <v>0.33998089653833502</v>
      </c>
      <c r="CX508" s="12">
        <v>0.409994327134795</v>
      </c>
      <c r="CY508" s="12">
        <v>0.84502158744362299</v>
      </c>
      <c r="CZ508" s="11">
        <v>0.98868916602907198</v>
      </c>
      <c r="DA508" s="11">
        <v>0.99298201045237999</v>
      </c>
      <c r="DB508" s="11">
        <v>0.99212783450591702</v>
      </c>
      <c r="DC508" s="11">
        <v>1</v>
      </c>
      <c r="DD508" s="11">
        <v>1</v>
      </c>
      <c r="DE508" s="11">
        <v>0.99680773557733404</v>
      </c>
      <c r="DF508" s="12">
        <v>0.299513871369605</v>
      </c>
      <c r="DG508" s="12">
        <v>0.45186497511740098</v>
      </c>
      <c r="DH508" s="10">
        <v>0.87872418889746995</v>
      </c>
      <c r="DI508" s="11">
        <v>0.98606567368307896</v>
      </c>
      <c r="DJ508" s="11">
        <v>0.99228677038269397</v>
      </c>
      <c r="DK508" s="11">
        <v>0.99571019436506303</v>
      </c>
      <c r="DL508" s="11">
        <v>1</v>
      </c>
      <c r="DM508" s="11">
        <v>1</v>
      </c>
      <c r="DN508" s="11">
        <v>1</v>
      </c>
      <c r="DO508" s="12">
        <v>0.37305043433468699</v>
      </c>
      <c r="DP508" s="12">
        <v>0.36170274607130898</v>
      </c>
      <c r="DQ508" s="12">
        <v>0.80685977899913097</v>
      </c>
      <c r="DR508" s="11">
        <v>0.99132169960957095</v>
      </c>
      <c r="DS508" s="11">
        <v>0.99369421638310695</v>
      </c>
      <c r="DT508" s="11">
        <v>0.98848068066387895</v>
      </c>
      <c r="DU508" s="11">
        <v>1</v>
      </c>
      <c r="DV508" s="11">
        <v>1</v>
      </c>
      <c r="DW508" s="11">
        <v>0.993699538119176</v>
      </c>
      <c r="DX508" s="11">
        <v>0.99701146347043401</v>
      </c>
      <c r="DY508" s="11">
        <v>0.99929457137345201</v>
      </c>
      <c r="DZ508" s="11">
        <v>0.995066623877645</v>
      </c>
      <c r="EA508" s="11">
        <v>0.98932494611018795</v>
      </c>
      <c r="EB508" s="12">
        <v>0.87382175251681904</v>
      </c>
      <c r="EC508" s="12">
        <v>0.37539913126051899</v>
      </c>
      <c r="ED508" s="11">
        <v>1</v>
      </c>
      <c r="EE508" s="11">
        <v>1</v>
      </c>
      <c r="EF508" s="11">
        <v>0.99723708229933705</v>
      </c>
      <c r="EG508" s="11">
        <v>0.988019245239387</v>
      </c>
      <c r="EH508" s="10">
        <v>0.893753788478997</v>
      </c>
      <c r="EI508" s="12">
        <v>0.37657267352864898</v>
      </c>
      <c r="EJ508" s="11">
        <v>0</v>
      </c>
      <c r="EK508" s="11">
        <v>0.99857529408649204</v>
      </c>
      <c r="EL508" s="11">
        <v>0.992978248135718</v>
      </c>
      <c r="EM508" s="11">
        <v>0.99074733000194903</v>
      </c>
      <c r="EN508" s="12">
        <v>0.85500080238684495</v>
      </c>
      <c r="EO508" s="12">
        <v>0.367326823065727</v>
      </c>
      <c r="EP508" s="12">
        <v>0.33998089653833502</v>
      </c>
      <c r="EQ508" s="12">
        <v>0.55223943599443504</v>
      </c>
      <c r="ER508" s="11">
        <v>0.97428913909678805</v>
      </c>
      <c r="ES508" s="11">
        <v>0.98920407269466804</v>
      </c>
      <c r="ET508" s="11">
        <v>0.99934758457038897</v>
      </c>
      <c r="EU508" s="11">
        <v>1</v>
      </c>
      <c r="EV508" s="11">
        <v>0.99680773557733404</v>
      </c>
      <c r="EW508" s="12">
        <v>0.299513871369605</v>
      </c>
      <c r="EX508" s="12">
        <v>0.59394345371955004</v>
      </c>
      <c r="EY508" s="11">
        <v>0.98071355492257195</v>
      </c>
      <c r="EZ508" s="11">
        <v>0.99226622921348695</v>
      </c>
      <c r="FA508" s="11">
        <v>1</v>
      </c>
      <c r="FB508" s="11">
        <v>1</v>
      </c>
      <c r="FC508" s="11">
        <v>1</v>
      </c>
      <c r="FD508" s="12">
        <v>0.37305043433468699</v>
      </c>
      <c r="FE508" s="12">
        <v>0.50640310838451597</v>
      </c>
      <c r="FF508" s="11">
        <v>0.96709247721706604</v>
      </c>
      <c r="FG508" s="11">
        <v>0.98579439683697301</v>
      </c>
      <c r="FH508" s="11">
        <v>0.99868677074297696</v>
      </c>
      <c r="FI508" s="11">
        <v>1</v>
      </c>
      <c r="FJ508" s="11">
        <v>0.993699538119176</v>
      </c>
    </row>
    <row r="510" spans="1:166" ht="28.5" customHeight="1" x14ac:dyDescent="0.35">
      <c r="A510" s="23" t="s">
        <v>247</v>
      </c>
      <c r="B510" s="23"/>
      <c r="C510" s="23"/>
      <c r="D510" s="23"/>
      <c r="E510" s="23"/>
      <c r="F510" s="23"/>
      <c r="G510" s="23"/>
      <c r="H510" s="23"/>
      <c r="I510" s="23"/>
      <c r="J510" s="23"/>
      <c r="K510" s="23"/>
      <c r="L510" s="23"/>
      <c r="M510" s="23"/>
      <c r="N510" s="23"/>
      <c r="O510" s="23"/>
      <c r="P510" s="23"/>
      <c r="Q510" s="23"/>
      <c r="R510" s="23"/>
      <c r="S510" s="23"/>
      <c r="T510" s="23"/>
      <c r="U510" s="23"/>
      <c r="V510" s="23"/>
      <c r="W510" s="23"/>
      <c r="X510" s="23"/>
      <c r="Y510" s="23"/>
      <c r="Z510" s="23"/>
      <c r="AA510" s="23"/>
      <c r="AB510" s="23"/>
      <c r="AC510" s="23"/>
      <c r="AD510" s="23"/>
      <c r="AE510" s="23"/>
      <c r="AF510" s="23"/>
      <c r="AG510" s="23"/>
      <c r="AH510" s="23"/>
      <c r="AI510" s="23"/>
      <c r="AJ510" s="23"/>
      <c r="AK510" s="23"/>
      <c r="AL510" s="23"/>
      <c r="AM510" s="23"/>
      <c r="AN510" s="23"/>
      <c r="AO510" s="23"/>
      <c r="AP510" s="23"/>
      <c r="AQ510" s="23"/>
      <c r="AR510" s="23"/>
      <c r="AS510" s="23"/>
      <c r="AT510" s="23"/>
      <c r="AU510" s="23"/>
      <c r="AV510" s="23"/>
      <c r="AW510" s="23"/>
      <c r="AX510" s="23"/>
      <c r="AY510" s="23"/>
      <c r="AZ510" s="23"/>
      <c r="BA510" s="23"/>
      <c r="BB510" s="23"/>
      <c r="BC510" s="23"/>
      <c r="BD510" s="23"/>
      <c r="BE510" s="23"/>
      <c r="BF510" s="23"/>
      <c r="BG510" s="23"/>
      <c r="BH510" s="23"/>
      <c r="BI510" s="23"/>
      <c r="BJ510" s="23"/>
      <c r="BK510" s="23"/>
      <c r="BL510" s="23"/>
      <c r="BM510" s="23"/>
      <c r="BN510" s="23"/>
      <c r="BO510" s="23"/>
      <c r="BP510" s="23"/>
      <c r="BQ510" s="23"/>
      <c r="BR510" s="23"/>
      <c r="BS510" s="23"/>
      <c r="BT510" s="23"/>
      <c r="BU510" s="23"/>
      <c r="BV510" s="23"/>
      <c r="BW510" s="23"/>
      <c r="BX510" s="23"/>
      <c r="BY510" s="23"/>
      <c r="BZ510" s="23"/>
      <c r="CA510" s="23"/>
      <c r="CB510" s="23"/>
      <c r="CC510" s="23"/>
      <c r="CD510" s="23"/>
      <c r="CE510" s="23"/>
      <c r="CF510" s="23"/>
      <c r="CG510" s="23"/>
      <c r="CH510" s="23"/>
      <c r="CI510" s="23"/>
      <c r="CJ510" s="23"/>
      <c r="CK510" s="23"/>
      <c r="CL510" s="23"/>
      <c r="CM510" s="23"/>
      <c r="CN510" s="23"/>
      <c r="CO510" s="23"/>
      <c r="CP510" s="23"/>
      <c r="CQ510" s="23"/>
      <c r="CR510" s="23"/>
      <c r="CS510" s="23"/>
      <c r="CT510" s="23"/>
      <c r="CU510" s="23"/>
      <c r="CV510" s="23"/>
      <c r="CW510" s="23"/>
      <c r="CX510" s="23"/>
      <c r="CY510" s="23"/>
      <c r="CZ510" s="23"/>
      <c r="DA510" s="23"/>
      <c r="DB510" s="23"/>
      <c r="DC510" s="23"/>
      <c r="DD510" s="23"/>
      <c r="DE510" s="23"/>
      <c r="DF510" s="23"/>
      <c r="DG510" s="23"/>
      <c r="DH510" s="23"/>
      <c r="DI510" s="23"/>
      <c r="DJ510" s="23"/>
      <c r="DK510" s="23"/>
      <c r="DL510" s="23"/>
      <c r="DM510" s="23"/>
      <c r="DN510" s="23"/>
      <c r="DO510" s="23"/>
      <c r="DP510" s="23"/>
      <c r="DQ510" s="23"/>
      <c r="DR510" s="23"/>
      <c r="DS510" s="23"/>
      <c r="DT510" s="23"/>
      <c r="DU510" s="23"/>
      <c r="DV510" s="23"/>
      <c r="DW510" s="23"/>
      <c r="DX510" s="23"/>
      <c r="DY510" s="23"/>
      <c r="DZ510" s="23"/>
      <c r="EA510" s="23"/>
      <c r="EB510" s="23"/>
      <c r="EC510" s="23"/>
      <c r="ED510" s="23"/>
      <c r="EE510" s="23"/>
      <c r="EF510" s="23"/>
      <c r="EG510" s="23"/>
      <c r="EH510" s="23"/>
      <c r="EI510" s="23"/>
      <c r="EJ510" s="23"/>
      <c r="EK510" s="23"/>
      <c r="EL510" s="23"/>
      <c r="EM510" s="23"/>
      <c r="EN510" s="23"/>
      <c r="EO510" s="23"/>
      <c r="EP510" s="23"/>
      <c r="EQ510" s="23"/>
      <c r="ER510" s="23"/>
      <c r="ES510" s="23"/>
      <c r="ET510" s="23"/>
      <c r="EU510" s="23"/>
      <c r="EV510" s="23"/>
      <c r="EW510" s="23"/>
      <c r="EX510" s="23"/>
      <c r="EY510" s="23"/>
      <c r="EZ510" s="23"/>
      <c r="FA510" s="23"/>
      <c r="FB510" s="23"/>
      <c r="FC510" s="23"/>
      <c r="FD510" s="23"/>
      <c r="FE510" s="23"/>
      <c r="FF510" s="23"/>
      <c r="FG510" s="23"/>
      <c r="FH510" s="23"/>
      <c r="FI510" s="23"/>
      <c r="FJ510" s="23"/>
    </row>
    <row r="511" spans="1:166" ht="42" x14ac:dyDescent="0.35">
      <c r="A511" s="24" t="s">
        <v>203</v>
      </c>
      <c r="B511" s="16" t="s">
        <v>264</v>
      </c>
      <c r="C511" s="22" t="s">
        <v>12</v>
      </c>
      <c r="D511" s="22"/>
      <c r="E511" s="22" t="s">
        <v>13</v>
      </c>
      <c r="F511" s="22"/>
      <c r="G511" s="22"/>
      <c r="H511" s="22"/>
      <c r="I511" s="22"/>
      <c r="J511" s="22"/>
      <c r="K511" s="22"/>
      <c r="L511" s="22"/>
      <c r="M511" s="22"/>
      <c r="N511" s="22"/>
      <c r="O511" s="22" t="s">
        <v>204</v>
      </c>
      <c r="P511" s="22"/>
      <c r="Q511" s="22"/>
      <c r="R511" s="22"/>
      <c r="S511" s="22"/>
      <c r="T511" s="22"/>
      <c r="U511" s="22"/>
      <c r="V511" s="22"/>
      <c r="W511" s="22"/>
      <c r="X511" s="22"/>
      <c r="Y511" s="22" t="s">
        <v>205</v>
      </c>
      <c r="Z511" s="22"/>
      <c r="AA511" s="22"/>
      <c r="AB511" s="22"/>
      <c r="AC511" s="22"/>
      <c r="AD511" s="22"/>
      <c r="AE511" s="22"/>
      <c r="AF511" s="22"/>
      <c r="AG511" s="22"/>
      <c r="AH511" s="22"/>
      <c r="AI511" s="22" t="s">
        <v>268</v>
      </c>
      <c r="AJ511" s="22"/>
      <c r="AK511" s="22"/>
      <c r="AL511" s="22" t="s">
        <v>14</v>
      </c>
      <c r="AM511" s="22"/>
      <c r="AN511" s="22"/>
      <c r="AO511" s="22" t="s">
        <v>218</v>
      </c>
      <c r="AP511" s="22"/>
      <c r="AQ511" s="22"/>
      <c r="AR511" s="22"/>
      <c r="AS511" s="22"/>
      <c r="AT511" s="22"/>
      <c r="AU511" s="22"/>
      <c r="AV511" s="22" t="s">
        <v>219</v>
      </c>
      <c r="AW511" s="22"/>
      <c r="AX511" s="22"/>
      <c r="AY511" s="22" t="s">
        <v>220</v>
      </c>
      <c r="AZ511" s="22"/>
      <c r="BA511" s="22"/>
      <c r="BB511" s="22" t="s">
        <v>206</v>
      </c>
      <c r="BC511" s="22"/>
      <c r="BD511" s="22" t="s">
        <v>207</v>
      </c>
      <c r="BE511" s="22"/>
      <c r="BF511" s="22" t="s">
        <v>208</v>
      </c>
      <c r="BG511" s="22"/>
      <c r="BH511" s="22" t="s">
        <v>15</v>
      </c>
      <c r="BI511" s="22"/>
      <c r="BJ511" s="22" t="s">
        <v>16</v>
      </c>
      <c r="BK511" s="22"/>
      <c r="BL511" s="22" t="s">
        <v>17</v>
      </c>
      <c r="BM511" s="22"/>
      <c r="BN511" s="22" t="s">
        <v>18</v>
      </c>
      <c r="BO511" s="22"/>
      <c r="BP511" s="22"/>
      <c r="BQ511" s="22" t="s">
        <v>221</v>
      </c>
      <c r="BR511" s="22"/>
      <c r="BS511" s="22"/>
      <c r="BT511" s="22" t="s">
        <v>222</v>
      </c>
      <c r="BU511" s="22"/>
      <c r="BV511" s="22"/>
      <c r="BW511" s="22" t="s">
        <v>19</v>
      </c>
      <c r="BX511" s="22"/>
      <c r="BY511" s="22" t="s">
        <v>20</v>
      </c>
      <c r="BZ511" s="22"/>
      <c r="CA511" s="22" t="s">
        <v>21</v>
      </c>
      <c r="CB511" s="22"/>
      <c r="CC511" s="22"/>
      <c r="CD511" s="22" t="s">
        <v>22</v>
      </c>
      <c r="CE511" s="22"/>
      <c r="CF511" s="22"/>
      <c r="CG511" s="22" t="s">
        <v>23</v>
      </c>
      <c r="CH511" s="22"/>
      <c r="CI511" s="22"/>
      <c r="CJ511" s="22"/>
      <c r="CK511" s="22" t="s">
        <v>25</v>
      </c>
      <c r="CL511" s="22"/>
      <c r="CM511" s="22"/>
      <c r="CN511" s="22"/>
      <c r="CO511" s="22" t="s">
        <v>26</v>
      </c>
      <c r="CP511" s="22"/>
      <c r="CQ511" s="22"/>
      <c r="CR511" s="22" t="s">
        <v>27</v>
      </c>
      <c r="CS511" s="22"/>
      <c r="CT511" s="22" t="s">
        <v>28</v>
      </c>
      <c r="CU511" s="22"/>
      <c r="CV511" s="16" t="s">
        <v>29</v>
      </c>
      <c r="CW511" s="22" t="s">
        <v>30</v>
      </c>
      <c r="CX511" s="22"/>
      <c r="CY511" s="22"/>
      <c r="CZ511" s="22"/>
      <c r="DA511" s="22"/>
      <c r="DB511" s="22"/>
      <c r="DC511" s="22"/>
      <c r="DD511" s="22"/>
      <c r="DE511" s="22"/>
      <c r="DF511" s="22" t="s">
        <v>31</v>
      </c>
      <c r="DG511" s="22"/>
      <c r="DH511" s="22"/>
      <c r="DI511" s="22"/>
      <c r="DJ511" s="22"/>
      <c r="DK511" s="22"/>
      <c r="DL511" s="22"/>
      <c r="DM511" s="22"/>
      <c r="DN511" s="22"/>
      <c r="DO511" s="22" t="s">
        <v>32</v>
      </c>
      <c r="DP511" s="22"/>
      <c r="DQ511" s="22"/>
      <c r="DR511" s="22"/>
      <c r="DS511" s="22"/>
      <c r="DT511" s="22"/>
      <c r="DU511" s="22"/>
      <c r="DV511" s="22"/>
      <c r="DW511" s="22"/>
      <c r="DX511" s="22" t="s">
        <v>33</v>
      </c>
      <c r="DY511" s="22"/>
      <c r="DZ511" s="22"/>
      <c r="EA511" s="22"/>
      <c r="EB511" s="22"/>
      <c r="EC511" s="22"/>
      <c r="ED511" s="22" t="s">
        <v>34</v>
      </c>
      <c r="EE511" s="22"/>
      <c r="EF511" s="22"/>
      <c r="EG511" s="22"/>
      <c r="EH511" s="22"/>
      <c r="EI511" s="22"/>
      <c r="EJ511" s="22" t="s">
        <v>35</v>
      </c>
      <c r="EK511" s="22"/>
      <c r="EL511" s="22"/>
      <c r="EM511" s="22"/>
      <c r="EN511" s="22"/>
      <c r="EO511" s="22"/>
      <c r="EP511" s="22" t="s">
        <v>36</v>
      </c>
      <c r="EQ511" s="22"/>
      <c r="ER511" s="22"/>
      <c r="ES511" s="22"/>
      <c r="ET511" s="22"/>
      <c r="EU511" s="22"/>
      <c r="EV511" s="22"/>
      <c r="EW511" s="22" t="s">
        <v>37</v>
      </c>
      <c r="EX511" s="22"/>
      <c r="EY511" s="22"/>
      <c r="EZ511" s="22"/>
      <c r="FA511" s="22"/>
      <c r="FB511" s="22"/>
      <c r="FC511" s="22"/>
      <c r="FD511" s="22" t="s">
        <v>38</v>
      </c>
      <c r="FE511" s="22"/>
      <c r="FF511" s="22"/>
      <c r="FG511" s="22"/>
      <c r="FH511" s="22"/>
      <c r="FI511" s="22"/>
      <c r="FJ511" s="22"/>
    </row>
    <row r="512" spans="1:166" ht="31.5" x14ac:dyDescent="0.35">
      <c r="A512" s="24"/>
      <c r="B512" s="16" t="s">
        <v>1</v>
      </c>
      <c r="C512" s="16" t="s">
        <v>39</v>
      </c>
      <c r="D512" s="16" t="s">
        <v>40</v>
      </c>
      <c r="E512" s="16" t="s">
        <v>41</v>
      </c>
      <c r="F512" s="16" t="s">
        <v>42</v>
      </c>
      <c r="G512" s="16" t="s">
        <v>43</v>
      </c>
      <c r="H512" s="16" t="s">
        <v>44</v>
      </c>
      <c r="I512" s="16" t="s">
        <v>45</v>
      </c>
      <c r="J512" s="16" t="s">
        <v>46</v>
      </c>
      <c r="K512" s="16" t="s">
        <v>47</v>
      </c>
      <c r="L512" s="16" t="s">
        <v>48</v>
      </c>
      <c r="M512" s="16" t="s">
        <v>49</v>
      </c>
      <c r="N512" s="16" t="s">
        <v>209</v>
      </c>
      <c r="O512" s="16" t="s">
        <v>41</v>
      </c>
      <c r="P512" s="16" t="s">
        <v>42</v>
      </c>
      <c r="Q512" s="16" t="s">
        <v>43</v>
      </c>
      <c r="R512" s="16" t="s">
        <v>44</v>
      </c>
      <c r="S512" s="16" t="s">
        <v>45</v>
      </c>
      <c r="T512" s="16" t="s">
        <v>46</v>
      </c>
      <c r="U512" s="16" t="s">
        <v>47</v>
      </c>
      <c r="V512" s="16" t="s">
        <v>48</v>
      </c>
      <c r="W512" s="16" t="s">
        <v>49</v>
      </c>
      <c r="X512" s="16" t="s">
        <v>209</v>
      </c>
      <c r="Y512" s="16" t="s">
        <v>41</v>
      </c>
      <c r="Z512" s="16" t="s">
        <v>42</v>
      </c>
      <c r="AA512" s="16" t="s">
        <v>43</v>
      </c>
      <c r="AB512" s="16" t="s">
        <v>44</v>
      </c>
      <c r="AC512" s="16" t="s">
        <v>45</v>
      </c>
      <c r="AD512" s="16" t="s">
        <v>46</v>
      </c>
      <c r="AE512" s="16" t="s">
        <v>47</v>
      </c>
      <c r="AF512" s="16" t="s">
        <v>48</v>
      </c>
      <c r="AG512" s="16" t="s">
        <v>49</v>
      </c>
      <c r="AH512" s="16" t="s">
        <v>209</v>
      </c>
      <c r="AI512" s="16" t="s">
        <v>269</v>
      </c>
      <c r="AJ512" s="16" t="s">
        <v>270</v>
      </c>
      <c r="AK512" s="16" t="s">
        <v>271</v>
      </c>
      <c r="AL512" s="16" t="s">
        <v>50</v>
      </c>
      <c r="AM512" s="16" t="s">
        <v>210</v>
      </c>
      <c r="AN512" s="16" t="s">
        <v>211</v>
      </c>
      <c r="AO512" s="16" t="s">
        <v>223</v>
      </c>
      <c r="AP512" s="16" t="s">
        <v>224</v>
      </c>
      <c r="AQ512" s="16" t="s">
        <v>225</v>
      </c>
      <c r="AR512" s="16" t="s">
        <v>226</v>
      </c>
      <c r="AS512" s="16" t="s">
        <v>52</v>
      </c>
      <c r="AT512" s="16" t="s">
        <v>227</v>
      </c>
      <c r="AU512" s="16" t="s">
        <v>228</v>
      </c>
      <c r="AV512" s="16" t="s">
        <v>52</v>
      </c>
      <c r="AW512" s="16" t="s">
        <v>227</v>
      </c>
      <c r="AX512" s="16" t="s">
        <v>228</v>
      </c>
      <c r="AY512" s="16" t="s">
        <v>52</v>
      </c>
      <c r="AZ512" s="16" t="s">
        <v>227</v>
      </c>
      <c r="BA512" s="16" t="s">
        <v>228</v>
      </c>
      <c r="BB512" s="16" t="s">
        <v>212</v>
      </c>
      <c r="BC512" s="16" t="s">
        <v>213</v>
      </c>
      <c r="BD512" s="16" t="s">
        <v>212</v>
      </c>
      <c r="BE512" s="16" t="s">
        <v>213</v>
      </c>
      <c r="BF512" s="16" t="s">
        <v>212</v>
      </c>
      <c r="BG512" s="16" t="s">
        <v>213</v>
      </c>
      <c r="BH512" s="16" t="s">
        <v>53</v>
      </c>
      <c r="BI512" s="16" t="s">
        <v>54</v>
      </c>
      <c r="BJ512" s="16" t="s">
        <v>53</v>
      </c>
      <c r="BK512" s="16" t="s">
        <v>54</v>
      </c>
      <c r="BL512" s="16" t="s">
        <v>53</v>
      </c>
      <c r="BM512" s="16" t="s">
        <v>54</v>
      </c>
      <c r="BN512" s="16" t="s">
        <v>277</v>
      </c>
      <c r="BO512" s="16" t="s">
        <v>278</v>
      </c>
      <c r="BP512" s="16" t="s">
        <v>55</v>
      </c>
      <c r="BQ512" s="16" t="s">
        <v>277</v>
      </c>
      <c r="BR512" s="16" t="s">
        <v>278</v>
      </c>
      <c r="BS512" s="16" t="s">
        <v>55</v>
      </c>
      <c r="BT512" s="16" t="s">
        <v>277</v>
      </c>
      <c r="BU512" s="16" t="s">
        <v>278</v>
      </c>
      <c r="BV512" s="16" t="s">
        <v>55</v>
      </c>
      <c r="BW512" s="16" t="s">
        <v>56</v>
      </c>
      <c r="BX512" s="16" t="s">
        <v>57</v>
      </c>
      <c r="BY512" s="16" t="s">
        <v>58</v>
      </c>
      <c r="BZ512" s="16" t="s">
        <v>59</v>
      </c>
      <c r="CA512" s="16" t="s">
        <v>52</v>
      </c>
      <c r="CB512" s="16" t="s">
        <v>51</v>
      </c>
      <c r="CC512" s="16" t="s">
        <v>60</v>
      </c>
      <c r="CD512" s="16" t="s">
        <v>61</v>
      </c>
      <c r="CE512" s="16" t="s">
        <v>62</v>
      </c>
      <c r="CF512" s="16" t="s">
        <v>63</v>
      </c>
      <c r="CG512" s="16" t="s">
        <v>64</v>
      </c>
      <c r="CH512" s="16" t="s">
        <v>65</v>
      </c>
      <c r="CI512" s="16" t="s">
        <v>66</v>
      </c>
      <c r="CJ512" s="16" t="s">
        <v>67</v>
      </c>
      <c r="CK512" s="16" t="s">
        <v>71</v>
      </c>
      <c r="CL512" s="16" t="s">
        <v>72</v>
      </c>
      <c r="CM512" s="16" t="s">
        <v>73</v>
      </c>
      <c r="CN512" s="16" t="s">
        <v>74</v>
      </c>
      <c r="CO512" s="16" t="s">
        <v>75</v>
      </c>
      <c r="CP512" s="16" t="s">
        <v>76</v>
      </c>
      <c r="CQ512" s="16" t="s">
        <v>77</v>
      </c>
      <c r="CR512" s="16" t="s">
        <v>78</v>
      </c>
      <c r="CS512" s="16" t="s">
        <v>229</v>
      </c>
      <c r="CT512" s="16" t="s">
        <v>79</v>
      </c>
      <c r="CU512" s="16" t="s">
        <v>80</v>
      </c>
      <c r="CV512" s="16" t="s">
        <v>79</v>
      </c>
      <c r="CW512" s="16" t="s">
        <v>83</v>
      </c>
      <c r="CX512" s="16" t="s">
        <v>84</v>
      </c>
      <c r="CY512" s="16" t="s">
        <v>85</v>
      </c>
      <c r="CZ512" s="16" t="s">
        <v>86</v>
      </c>
      <c r="DA512" s="16" t="s">
        <v>87</v>
      </c>
      <c r="DB512" s="16" t="s">
        <v>88</v>
      </c>
      <c r="DC512" s="16" t="s">
        <v>89</v>
      </c>
      <c r="DD512" s="16" t="s">
        <v>90</v>
      </c>
      <c r="DE512" s="16" t="s">
        <v>91</v>
      </c>
      <c r="DF512" s="16" t="s">
        <v>83</v>
      </c>
      <c r="DG512" s="16" t="s">
        <v>84</v>
      </c>
      <c r="DH512" s="16" t="s">
        <v>85</v>
      </c>
      <c r="DI512" s="16" t="s">
        <v>86</v>
      </c>
      <c r="DJ512" s="16" t="s">
        <v>87</v>
      </c>
      <c r="DK512" s="16" t="s">
        <v>88</v>
      </c>
      <c r="DL512" s="16" t="s">
        <v>89</v>
      </c>
      <c r="DM512" s="16" t="s">
        <v>90</v>
      </c>
      <c r="DN512" s="16" t="s">
        <v>91</v>
      </c>
      <c r="DO512" s="16" t="s">
        <v>83</v>
      </c>
      <c r="DP512" s="16" t="s">
        <v>84</v>
      </c>
      <c r="DQ512" s="16" t="s">
        <v>85</v>
      </c>
      <c r="DR512" s="16" t="s">
        <v>86</v>
      </c>
      <c r="DS512" s="16" t="s">
        <v>87</v>
      </c>
      <c r="DT512" s="16" t="s">
        <v>88</v>
      </c>
      <c r="DU512" s="16" t="s">
        <v>89</v>
      </c>
      <c r="DV512" s="16" t="s">
        <v>90</v>
      </c>
      <c r="DW512" s="16" t="s">
        <v>91</v>
      </c>
      <c r="DX512" s="16" t="s">
        <v>92</v>
      </c>
      <c r="DY512" s="16" t="s">
        <v>93</v>
      </c>
      <c r="DZ512" s="16" t="s">
        <v>214</v>
      </c>
      <c r="EA512" s="16" t="s">
        <v>215</v>
      </c>
      <c r="EB512" s="16" t="s">
        <v>216</v>
      </c>
      <c r="EC512" s="16" t="s">
        <v>94</v>
      </c>
      <c r="ED512" s="16" t="s">
        <v>92</v>
      </c>
      <c r="EE512" s="16" t="s">
        <v>93</v>
      </c>
      <c r="EF512" s="16" t="s">
        <v>214</v>
      </c>
      <c r="EG512" s="16" t="s">
        <v>215</v>
      </c>
      <c r="EH512" s="16" t="s">
        <v>216</v>
      </c>
      <c r="EI512" s="16" t="s">
        <v>94</v>
      </c>
      <c r="EJ512" s="16" t="s">
        <v>92</v>
      </c>
      <c r="EK512" s="16" t="s">
        <v>93</v>
      </c>
      <c r="EL512" s="16" t="s">
        <v>214</v>
      </c>
      <c r="EM512" s="16" t="s">
        <v>215</v>
      </c>
      <c r="EN512" s="16" t="s">
        <v>216</v>
      </c>
      <c r="EO512" s="16" t="s">
        <v>94</v>
      </c>
      <c r="EP512" s="16" t="s">
        <v>95</v>
      </c>
      <c r="EQ512" s="16" t="s">
        <v>96</v>
      </c>
      <c r="ER512" s="16" t="s">
        <v>97</v>
      </c>
      <c r="ES512" s="16" t="s">
        <v>98</v>
      </c>
      <c r="ET512" s="16" t="s">
        <v>272</v>
      </c>
      <c r="EU512" s="16" t="s">
        <v>99</v>
      </c>
      <c r="EV512" s="16" t="s">
        <v>100</v>
      </c>
      <c r="EW512" s="16" t="s">
        <v>95</v>
      </c>
      <c r="EX512" s="16" t="s">
        <v>96</v>
      </c>
      <c r="EY512" s="16" t="s">
        <v>97</v>
      </c>
      <c r="EZ512" s="16" t="s">
        <v>98</v>
      </c>
      <c r="FA512" s="16" t="s">
        <v>272</v>
      </c>
      <c r="FB512" s="16" t="s">
        <v>99</v>
      </c>
      <c r="FC512" s="16" t="s">
        <v>100</v>
      </c>
      <c r="FD512" s="16" t="s">
        <v>95</v>
      </c>
      <c r="FE512" s="16" t="s">
        <v>96</v>
      </c>
      <c r="FF512" s="16" t="s">
        <v>97</v>
      </c>
      <c r="FG512" s="16" t="s">
        <v>98</v>
      </c>
      <c r="FH512" s="16" t="s">
        <v>272</v>
      </c>
      <c r="FI512" s="16" t="s">
        <v>99</v>
      </c>
      <c r="FJ512" s="16" t="s">
        <v>100</v>
      </c>
    </row>
    <row r="513" spans="1:166" x14ac:dyDescent="0.35">
      <c r="A513" s="15" t="s">
        <v>2</v>
      </c>
      <c r="B513" s="14">
        <v>3698</v>
      </c>
      <c r="C513" s="14">
        <v>1870</v>
      </c>
      <c r="D513" s="14">
        <v>1806</v>
      </c>
      <c r="E513" s="14">
        <v>329</v>
      </c>
      <c r="F513" s="14">
        <v>389</v>
      </c>
      <c r="G513" s="14">
        <v>490</v>
      </c>
      <c r="H513" s="14">
        <v>511</v>
      </c>
      <c r="I513" s="14">
        <v>545</v>
      </c>
      <c r="J513" s="14">
        <v>551</v>
      </c>
      <c r="K513" s="14">
        <v>490</v>
      </c>
      <c r="L513" s="14">
        <v>394</v>
      </c>
      <c r="M513" s="14">
        <v>2814</v>
      </c>
      <c r="N513" s="14">
        <v>884</v>
      </c>
      <c r="O513" s="14">
        <v>161</v>
      </c>
      <c r="P513" s="14">
        <v>186</v>
      </c>
      <c r="Q513" s="14">
        <v>248</v>
      </c>
      <c r="R513" s="14">
        <v>255</v>
      </c>
      <c r="S513" s="14">
        <v>281</v>
      </c>
      <c r="T513" s="14">
        <v>286</v>
      </c>
      <c r="U513" s="14">
        <v>249</v>
      </c>
      <c r="V513" s="14">
        <v>203</v>
      </c>
      <c r="W513" s="14">
        <v>1418</v>
      </c>
      <c r="X513" s="14">
        <v>452</v>
      </c>
      <c r="Y513" s="14">
        <v>168</v>
      </c>
      <c r="Z513" s="14">
        <v>201</v>
      </c>
      <c r="AA513" s="14">
        <v>242</v>
      </c>
      <c r="AB513" s="14">
        <v>255</v>
      </c>
      <c r="AC513" s="14">
        <v>263</v>
      </c>
      <c r="AD513" s="14">
        <v>260</v>
      </c>
      <c r="AE513" s="14">
        <v>232</v>
      </c>
      <c r="AF513" s="14">
        <v>185</v>
      </c>
      <c r="AG513" s="14">
        <v>1389</v>
      </c>
      <c r="AH513" s="14">
        <v>418</v>
      </c>
      <c r="AI513" s="14">
        <v>3105</v>
      </c>
      <c r="AJ513" s="14">
        <v>1565</v>
      </c>
      <c r="AK513" s="14">
        <v>1528</v>
      </c>
      <c r="AL513" s="14">
        <v>593</v>
      </c>
      <c r="AM513" s="14">
        <v>305</v>
      </c>
      <c r="AN513" s="14">
        <v>279</v>
      </c>
      <c r="AO513" s="14">
        <v>114</v>
      </c>
      <c r="AP513" s="14">
        <v>135</v>
      </c>
      <c r="AQ513" s="14">
        <v>153</v>
      </c>
      <c r="AR513" s="14">
        <v>190</v>
      </c>
      <c r="AS513" s="14">
        <v>402</v>
      </c>
      <c r="AT513" s="14">
        <v>249</v>
      </c>
      <c r="AU513" s="14">
        <v>343</v>
      </c>
      <c r="AV513" s="14">
        <v>208</v>
      </c>
      <c r="AW513" s="14">
        <v>129</v>
      </c>
      <c r="AX513" s="14">
        <v>176</v>
      </c>
      <c r="AY513" s="14">
        <v>189</v>
      </c>
      <c r="AZ513" s="14">
        <v>116</v>
      </c>
      <c r="BA513" s="14">
        <v>163</v>
      </c>
      <c r="BB513" s="14">
        <v>1719</v>
      </c>
      <c r="BC513" s="14">
        <v>1979</v>
      </c>
      <c r="BD513" s="14">
        <v>850</v>
      </c>
      <c r="BE513" s="14">
        <v>1020</v>
      </c>
      <c r="BF513" s="14">
        <v>867</v>
      </c>
      <c r="BG513" s="14">
        <v>940</v>
      </c>
      <c r="BH513" s="14">
        <v>2932</v>
      </c>
      <c r="BI513" s="14">
        <v>766</v>
      </c>
      <c r="BJ513" s="14">
        <v>1494</v>
      </c>
      <c r="BK513" s="14">
        <v>376</v>
      </c>
      <c r="BL513" s="14">
        <v>1418</v>
      </c>
      <c r="BM513" s="14">
        <v>389</v>
      </c>
      <c r="BN513" s="14">
        <v>842</v>
      </c>
      <c r="BO513" s="14">
        <v>1886</v>
      </c>
      <c r="BP513" s="14">
        <v>734</v>
      </c>
      <c r="BQ513" s="14">
        <v>403</v>
      </c>
      <c r="BR513" s="14">
        <v>991</v>
      </c>
      <c r="BS513" s="14">
        <v>355</v>
      </c>
      <c r="BT513" s="14">
        <v>425</v>
      </c>
      <c r="BU513" s="14">
        <v>892</v>
      </c>
      <c r="BV513" s="14">
        <v>377</v>
      </c>
      <c r="BW513" s="14">
        <v>734</v>
      </c>
      <c r="BX513" s="14">
        <v>1070</v>
      </c>
      <c r="BY513" s="14">
        <v>723</v>
      </c>
      <c r="BZ513" s="14">
        <v>1108</v>
      </c>
      <c r="CA513" s="14">
        <v>548</v>
      </c>
      <c r="CB513" s="14">
        <v>1380</v>
      </c>
      <c r="CC513" s="14">
        <v>1353</v>
      </c>
      <c r="CD513" s="14">
        <v>816</v>
      </c>
      <c r="CE513" s="14">
        <v>956</v>
      </c>
      <c r="CF513" s="14">
        <v>1587</v>
      </c>
      <c r="CG513" s="14">
        <v>547</v>
      </c>
      <c r="CH513" s="14">
        <v>1280</v>
      </c>
      <c r="CI513" s="14">
        <v>1412</v>
      </c>
      <c r="CJ513" s="14">
        <v>725</v>
      </c>
      <c r="CK513" s="14">
        <v>2720</v>
      </c>
      <c r="CL513" s="14">
        <v>1405</v>
      </c>
      <c r="CM513" s="14">
        <v>1316</v>
      </c>
      <c r="CN513" s="14">
        <v>977</v>
      </c>
      <c r="CO513" s="14">
        <v>1761</v>
      </c>
      <c r="CP513" s="14">
        <v>1524</v>
      </c>
      <c r="CQ513" s="14">
        <v>413</v>
      </c>
      <c r="CR513" s="14">
        <v>1151</v>
      </c>
      <c r="CS513" s="14">
        <v>2131</v>
      </c>
      <c r="CT513" s="14">
        <v>1493</v>
      </c>
      <c r="CU513" s="14">
        <v>2203</v>
      </c>
      <c r="CV513" s="14">
        <v>357</v>
      </c>
      <c r="CW513" s="14">
        <v>195</v>
      </c>
      <c r="CX513" s="14">
        <v>199</v>
      </c>
      <c r="CY513" s="14">
        <v>484</v>
      </c>
      <c r="CZ513" s="14">
        <v>553</v>
      </c>
      <c r="DA513" s="14">
        <v>547</v>
      </c>
      <c r="DB513" s="14">
        <v>510</v>
      </c>
      <c r="DC513" s="14">
        <v>496</v>
      </c>
      <c r="DD513" s="14">
        <v>384</v>
      </c>
      <c r="DE513" s="14">
        <v>331</v>
      </c>
      <c r="DF513" s="14">
        <v>100</v>
      </c>
      <c r="DG513" s="14">
        <v>103</v>
      </c>
      <c r="DH513" s="14">
        <v>249</v>
      </c>
      <c r="DI513" s="14">
        <v>285</v>
      </c>
      <c r="DJ513" s="14">
        <v>281</v>
      </c>
      <c r="DK513" s="14">
        <v>257</v>
      </c>
      <c r="DL513" s="14">
        <v>247</v>
      </c>
      <c r="DM513" s="14">
        <v>184</v>
      </c>
      <c r="DN513" s="14">
        <v>163</v>
      </c>
      <c r="DO513" s="14">
        <v>92</v>
      </c>
      <c r="DP513" s="14">
        <v>94</v>
      </c>
      <c r="DQ513" s="14">
        <v>226</v>
      </c>
      <c r="DR513" s="14">
        <v>264</v>
      </c>
      <c r="DS513" s="14">
        <v>264</v>
      </c>
      <c r="DT513" s="14">
        <v>253</v>
      </c>
      <c r="DU513" s="14">
        <v>248</v>
      </c>
      <c r="DV513" s="14">
        <v>198</v>
      </c>
      <c r="DW513" s="14">
        <v>168</v>
      </c>
      <c r="DX513" s="14">
        <v>169</v>
      </c>
      <c r="DY513" s="14">
        <v>781</v>
      </c>
      <c r="DZ513" s="14">
        <v>814</v>
      </c>
      <c r="EA513" s="14">
        <v>946</v>
      </c>
      <c r="EB513" s="14">
        <v>594</v>
      </c>
      <c r="EC513" s="14">
        <v>394</v>
      </c>
      <c r="ED513" s="14">
        <v>79</v>
      </c>
      <c r="EE513" s="14">
        <v>393</v>
      </c>
      <c r="EF513" s="14">
        <v>398</v>
      </c>
      <c r="EG513" s="14">
        <v>512</v>
      </c>
      <c r="EH513" s="14">
        <v>285</v>
      </c>
      <c r="EI513" s="14">
        <v>203</v>
      </c>
      <c r="EJ513" s="14">
        <v>90</v>
      </c>
      <c r="EK513" s="14">
        <v>387</v>
      </c>
      <c r="EL513" s="14">
        <v>415</v>
      </c>
      <c r="EM513" s="14">
        <v>428</v>
      </c>
      <c r="EN513" s="14">
        <v>301</v>
      </c>
      <c r="EO513" s="14">
        <v>185</v>
      </c>
      <c r="EP513" s="14">
        <v>195</v>
      </c>
      <c r="EQ513" s="14">
        <v>398</v>
      </c>
      <c r="ER513" s="14">
        <v>750</v>
      </c>
      <c r="ES513" s="14">
        <v>812</v>
      </c>
      <c r="ET513" s="14">
        <v>778</v>
      </c>
      <c r="EU513" s="14">
        <v>435</v>
      </c>
      <c r="EV513" s="14">
        <v>331</v>
      </c>
      <c r="EW513" s="14">
        <v>100</v>
      </c>
      <c r="EX513" s="14">
        <v>205</v>
      </c>
      <c r="EY513" s="14">
        <v>375</v>
      </c>
      <c r="EZ513" s="14">
        <v>423</v>
      </c>
      <c r="FA513" s="14">
        <v>391</v>
      </c>
      <c r="FB513" s="14">
        <v>213</v>
      </c>
      <c r="FC513" s="14">
        <v>163</v>
      </c>
      <c r="FD513" s="14">
        <v>92</v>
      </c>
      <c r="FE513" s="14">
        <v>187</v>
      </c>
      <c r="FF513" s="14">
        <v>366</v>
      </c>
      <c r="FG513" s="14">
        <v>387</v>
      </c>
      <c r="FH513" s="14">
        <v>386</v>
      </c>
      <c r="FI513" s="14">
        <v>221</v>
      </c>
      <c r="FJ513" s="14">
        <v>168</v>
      </c>
    </row>
    <row r="514" spans="1:166" x14ac:dyDescent="0.35">
      <c r="A514" s="13" t="s">
        <v>367</v>
      </c>
      <c r="B514" s="10">
        <v>7.1037978817029696E-2</v>
      </c>
      <c r="C514" s="10">
        <v>6.7944940930972406E-2</v>
      </c>
      <c r="D514" s="10">
        <v>7.4308536302916506E-2</v>
      </c>
      <c r="E514" s="12">
        <v>2.0007168462355601E-2</v>
      </c>
      <c r="F514" s="10">
        <v>6.3711193554129505E-2</v>
      </c>
      <c r="G514" s="10">
        <v>6.5800858019700398E-2</v>
      </c>
      <c r="H514" s="10">
        <v>7.7837081997458396E-2</v>
      </c>
      <c r="I514" s="11">
        <v>0.105739586862273</v>
      </c>
      <c r="J514" s="11">
        <v>0.10290052916622799</v>
      </c>
      <c r="K514" s="10">
        <v>9.2013214181162706E-2</v>
      </c>
      <c r="L514" s="12">
        <v>0</v>
      </c>
      <c r="M514" s="11">
        <v>7.7335881309490304E-2</v>
      </c>
      <c r="N514" s="12">
        <v>5.0981133161449199E-2</v>
      </c>
      <c r="O514" s="12">
        <v>1.5526550862309699E-2</v>
      </c>
      <c r="P514" s="10">
        <v>4.9573741448650198E-2</v>
      </c>
      <c r="Q514" s="10">
        <v>6.4556538562683605E-2</v>
      </c>
      <c r="R514" s="10">
        <v>7.46211338626004E-2</v>
      </c>
      <c r="S514" s="10">
        <v>6.7506702428135001E-2</v>
      </c>
      <c r="T514" s="11">
        <v>0.13806048836382701</v>
      </c>
      <c r="U514" s="10">
        <v>8.7259743078309804E-2</v>
      </c>
      <c r="V514" s="12">
        <v>0</v>
      </c>
      <c r="W514" s="10">
        <v>7.42644046321949E-2</v>
      </c>
      <c r="X514" s="12">
        <v>4.8131895779496697E-2</v>
      </c>
      <c r="Y514" s="12">
        <v>2.4284011741385201E-2</v>
      </c>
      <c r="Z514" s="10">
        <v>7.7222872182560895E-2</v>
      </c>
      <c r="AA514" s="10">
        <v>6.7076610653065402E-2</v>
      </c>
      <c r="AB514" s="10">
        <v>8.1202173281726894E-2</v>
      </c>
      <c r="AC514" s="11">
        <v>0.14513178856137399</v>
      </c>
      <c r="AD514" s="10">
        <v>6.5985785946141906E-2</v>
      </c>
      <c r="AE514" s="10">
        <v>9.6545335758369405E-2</v>
      </c>
      <c r="AF514" s="12">
        <v>0</v>
      </c>
      <c r="AG514" s="10">
        <v>8.0509571779563596E-2</v>
      </c>
      <c r="AH514" s="10">
        <v>5.3683488199967502E-2</v>
      </c>
      <c r="AI514" s="11">
        <v>8.2196234493149903E-2</v>
      </c>
      <c r="AJ514" s="10">
        <v>7.9606602129335693E-2</v>
      </c>
      <c r="AK514" s="11">
        <v>8.4615965162904996E-2</v>
      </c>
      <c r="AL514" s="12">
        <v>1.25597157194435E-2</v>
      </c>
      <c r="AM514" s="12">
        <v>8.1327900762277403E-3</v>
      </c>
      <c r="AN514" s="12">
        <v>1.7800212381689998E-2</v>
      </c>
      <c r="AO514" s="12">
        <v>0</v>
      </c>
      <c r="AP514" s="12">
        <v>0</v>
      </c>
      <c r="AQ514" s="12">
        <v>0</v>
      </c>
      <c r="AR514" s="10">
        <v>3.92094020862572E-2</v>
      </c>
      <c r="AS514" s="12">
        <v>0</v>
      </c>
      <c r="AT514" s="12">
        <v>0</v>
      </c>
      <c r="AU514" s="12">
        <v>2.1716664429904199E-2</v>
      </c>
      <c r="AV514" s="12">
        <v>0</v>
      </c>
      <c r="AW514" s="12">
        <v>0</v>
      </c>
      <c r="AX514" s="12">
        <v>1.40792647928856E-2</v>
      </c>
      <c r="AY514" s="12">
        <v>0</v>
      </c>
      <c r="AZ514" s="12">
        <v>0</v>
      </c>
      <c r="BA514" s="12">
        <v>3.0496111018765398E-2</v>
      </c>
      <c r="BB514" s="12">
        <v>6.0139360662693597E-2</v>
      </c>
      <c r="BC514" s="11">
        <v>8.0501750700521693E-2</v>
      </c>
      <c r="BD514" s="12">
        <v>5.5024403406059401E-2</v>
      </c>
      <c r="BE514" s="10">
        <v>7.8716832568850606E-2</v>
      </c>
      <c r="BF514" s="10">
        <v>6.5280347456635093E-2</v>
      </c>
      <c r="BG514" s="10">
        <v>8.2633559427819206E-2</v>
      </c>
      <c r="BH514" s="11">
        <v>7.7424004660637299E-2</v>
      </c>
      <c r="BI514" s="12">
        <v>4.6594286939336302E-2</v>
      </c>
      <c r="BJ514" s="10">
        <v>7.57649334418143E-2</v>
      </c>
      <c r="BK514" s="12">
        <v>3.6859457151542901E-2</v>
      </c>
      <c r="BL514" s="10">
        <v>7.9286657947359798E-2</v>
      </c>
      <c r="BM514" s="10">
        <v>5.6157795012176E-2</v>
      </c>
      <c r="BN514" s="12">
        <v>3.9130247544490598E-2</v>
      </c>
      <c r="BO514" s="11">
        <v>8.9623486181163295E-2</v>
      </c>
      <c r="BP514" s="12">
        <v>4.3307359553299701E-2</v>
      </c>
      <c r="BQ514" s="12">
        <v>2.62499656350479E-2</v>
      </c>
      <c r="BR514" s="11">
        <v>9.4619084772633796E-2</v>
      </c>
      <c r="BS514" s="12">
        <v>2.9243259264745101E-2</v>
      </c>
      <c r="BT514" s="10">
        <v>5.0610850080431799E-2</v>
      </c>
      <c r="BU514" s="10">
        <v>8.4392999039284003E-2</v>
      </c>
      <c r="BV514" s="10">
        <v>5.6707250679479002E-2</v>
      </c>
      <c r="BW514" s="11">
        <v>9.5419814855072893E-2</v>
      </c>
      <c r="BX514" s="11">
        <v>8.7414675377217102E-2</v>
      </c>
      <c r="BY514" s="11">
        <v>9.0794545730349896E-2</v>
      </c>
      <c r="BZ514" s="11">
        <v>9.1101750114689906E-2</v>
      </c>
      <c r="CA514" s="10">
        <v>6.4090064021769103E-2</v>
      </c>
      <c r="CB514" s="10">
        <v>7.7720083370479198E-2</v>
      </c>
      <c r="CC514" s="11">
        <v>8.8909086919352204E-2</v>
      </c>
      <c r="CD514" s="10">
        <v>6.5598806847997695E-2</v>
      </c>
      <c r="CE514" s="10">
        <v>7.3112988268337301E-2</v>
      </c>
      <c r="CF514" s="10">
        <v>7.0043728978172695E-2</v>
      </c>
      <c r="CG514" s="11">
        <v>9.2459131821720095E-2</v>
      </c>
      <c r="CH514" s="11">
        <v>9.06362550637618E-2</v>
      </c>
      <c r="CI514" s="11">
        <v>8.2974262393876494E-2</v>
      </c>
      <c r="CJ514" s="11">
        <v>9.0049909461923205E-2</v>
      </c>
      <c r="CK514" s="10">
        <v>7.5404009438042305E-2</v>
      </c>
      <c r="CL514" s="11">
        <v>8.8370403874861905E-2</v>
      </c>
      <c r="CM514" s="10">
        <v>6.1561574335108997E-2</v>
      </c>
      <c r="CN514" s="10">
        <v>5.8886653239593002E-2</v>
      </c>
      <c r="CO514" s="12">
        <v>5.8843030354255303E-2</v>
      </c>
      <c r="CP514" s="11">
        <v>8.7912890730992704E-2</v>
      </c>
      <c r="CQ514" s="10">
        <v>6.0737105147289402E-2</v>
      </c>
      <c r="CR514" s="10">
        <v>8.1882864177250506E-2</v>
      </c>
      <c r="CS514" s="11">
        <v>7.8417847794253204E-2</v>
      </c>
      <c r="CT514" s="12">
        <v>5.8603093485392603E-2</v>
      </c>
      <c r="CU514" s="11">
        <v>7.9538459588181398E-2</v>
      </c>
      <c r="CV514" s="11">
        <v>0.12319565300079501</v>
      </c>
      <c r="CW514" s="12">
        <v>0</v>
      </c>
      <c r="CX514" s="12">
        <v>0</v>
      </c>
      <c r="CY514" s="11">
        <v>9.3157066708262806E-2</v>
      </c>
      <c r="CZ514" s="11">
        <v>0.10236175782000501</v>
      </c>
      <c r="DA514" s="11">
        <v>0.105420688205941</v>
      </c>
      <c r="DB514" s="10">
        <v>7.7953543916196494E-2</v>
      </c>
      <c r="DC514" s="10">
        <v>6.5037447210240795E-2</v>
      </c>
      <c r="DD514" s="10">
        <v>6.4588917817276006E-2</v>
      </c>
      <c r="DE514" s="12">
        <v>1.990050385788E-2</v>
      </c>
      <c r="DF514" s="12">
        <v>0</v>
      </c>
      <c r="DG514" s="12">
        <v>0</v>
      </c>
      <c r="DH514" s="10">
        <v>8.7259743078309804E-2</v>
      </c>
      <c r="DI514" s="11">
        <v>0.138718017141919</v>
      </c>
      <c r="DJ514" s="10">
        <v>6.7532777926099102E-2</v>
      </c>
      <c r="DK514" s="10">
        <v>7.4194985324887594E-2</v>
      </c>
      <c r="DL514" s="10">
        <v>6.4675786245397104E-2</v>
      </c>
      <c r="DM514" s="10">
        <v>5.0123656142121997E-2</v>
      </c>
      <c r="DN514" s="12">
        <v>1.52884110717313E-2</v>
      </c>
      <c r="DO514" s="12">
        <v>0</v>
      </c>
      <c r="DP514" s="12">
        <v>0</v>
      </c>
      <c r="DQ514" s="10">
        <v>9.9111475458659601E-2</v>
      </c>
      <c r="DR514" s="10">
        <v>6.4922063251250106E-2</v>
      </c>
      <c r="DS514" s="11">
        <v>0.14416700004715199</v>
      </c>
      <c r="DT514" s="10">
        <v>8.1917192747369999E-2</v>
      </c>
      <c r="DU514" s="10">
        <v>6.5398300015995198E-2</v>
      </c>
      <c r="DV514" s="10">
        <v>7.8486748002185094E-2</v>
      </c>
      <c r="DW514" s="12">
        <v>2.4391139086248601E-2</v>
      </c>
      <c r="DX514" s="12">
        <v>1.10689483792388E-2</v>
      </c>
      <c r="DY514" s="12">
        <v>5.4565737172857703E-2</v>
      </c>
      <c r="DZ514" s="10">
        <v>7.6414098008755704E-2</v>
      </c>
      <c r="EA514" s="11">
        <v>0.11588858548657301</v>
      </c>
      <c r="EB514" s="10">
        <v>7.8103042368053099E-2</v>
      </c>
      <c r="EC514" s="12">
        <v>0</v>
      </c>
      <c r="ED514" s="10">
        <v>2.37443186286963E-2</v>
      </c>
      <c r="EE514" s="12">
        <v>4.33418743754381E-2</v>
      </c>
      <c r="EF514" s="10">
        <v>7.3510615774708798E-2</v>
      </c>
      <c r="EG514" s="11">
        <v>0.110160362500671</v>
      </c>
      <c r="EH514" s="10">
        <v>7.8762947353943596E-2</v>
      </c>
      <c r="EI514" s="12">
        <v>0</v>
      </c>
      <c r="EJ514" s="12">
        <v>0</v>
      </c>
      <c r="EK514" s="10">
        <v>6.6152387056239007E-2</v>
      </c>
      <c r="EL514" s="10">
        <v>7.9291497158667595E-2</v>
      </c>
      <c r="EM514" s="11">
        <v>0.12306816033467601</v>
      </c>
      <c r="EN514" s="10">
        <v>7.6668609545112898E-2</v>
      </c>
      <c r="EO514" s="12">
        <v>0</v>
      </c>
      <c r="EP514" s="12">
        <v>0</v>
      </c>
      <c r="EQ514" s="12">
        <v>1.8707135603788401E-2</v>
      </c>
      <c r="ER514" s="11">
        <v>0.114304214266873</v>
      </c>
      <c r="ES514" s="11">
        <v>0.101517126085245</v>
      </c>
      <c r="ET514" s="10">
        <v>6.6142451680957906E-2</v>
      </c>
      <c r="EU514" s="10">
        <v>6.6885713281692599E-2</v>
      </c>
      <c r="EV514" s="12">
        <v>1.990050385788E-2</v>
      </c>
      <c r="EW514" s="12">
        <v>0</v>
      </c>
      <c r="EX514" s="12">
        <v>1.2110385461299399E-2</v>
      </c>
      <c r="EY514" s="11">
        <v>0.13386839123036001</v>
      </c>
      <c r="EZ514" s="10">
        <v>8.4759190659819697E-2</v>
      </c>
      <c r="FA514" s="10">
        <v>6.30402609573784E-2</v>
      </c>
      <c r="FB514" s="10">
        <v>5.3410038381727303E-2</v>
      </c>
      <c r="FC514" s="12">
        <v>1.52884110717313E-2</v>
      </c>
      <c r="FD514" s="12">
        <v>0</v>
      </c>
      <c r="FE514" s="12">
        <v>2.6555589590189301E-2</v>
      </c>
      <c r="FF514" s="10">
        <v>9.4555574174758197E-2</v>
      </c>
      <c r="FG514" s="11">
        <v>0.119064206523945</v>
      </c>
      <c r="FH514" s="10">
        <v>6.9365808978621699E-2</v>
      </c>
      <c r="FI514" s="10">
        <v>8.0227136571465602E-2</v>
      </c>
      <c r="FJ514" s="12">
        <v>2.4391139086248601E-2</v>
      </c>
    </row>
    <row r="515" spans="1:166" x14ac:dyDescent="0.35">
      <c r="A515" s="13" t="s">
        <v>232</v>
      </c>
      <c r="B515" s="10">
        <v>2.24127056941852E-2</v>
      </c>
      <c r="C515" s="10">
        <v>2.1456867757793499E-2</v>
      </c>
      <c r="D515" s="10">
        <v>2.3376780485278199E-2</v>
      </c>
      <c r="E515" s="12">
        <v>4.4784970809370198E-3</v>
      </c>
      <c r="F515" s="10">
        <v>2.9879959329156699E-2</v>
      </c>
      <c r="G515" s="10">
        <v>2.3964979223149999E-2</v>
      </c>
      <c r="H515" s="10">
        <v>3.0667053338497102E-2</v>
      </c>
      <c r="I515" s="11">
        <v>4.8466993651833302E-2</v>
      </c>
      <c r="J515" s="10">
        <v>2.5837594775960999E-2</v>
      </c>
      <c r="K515" s="12">
        <v>3.5523209319274899E-3</v>
      </c>
      <c r="L515" s="12">
        <v>0</v>
      </c>
      <c r="M515" s="11">
        <v>2.8832331260251601E-2</v>
      </c>
      <c r="N515" s="12">
        <v>1.9682101975726299E-3</v>
      </c>
      <c r="O515" s="10">
        <v>2.6243663646612699E-3</v>
      </c>
      <c r="P515" s="10">
        <v>3.1766240502075903E-2</v>
      </c>
      <c r="Q515" s="10">
        <v>2.4916704645024199E-2</v>
      </c>
      <c r="R515" s="10">
        <v>3.9885616934141999E-2</v>
      </c>
      <c r="S515" s="10">
        <v>2.64567387963438E-2</v>
      </c>
      <c r="T515" s="10">
        <v>3.4875394433079701E-2</v>
      </c>
      <c r="U515" s="12">
        <v>0</v>
      </c>
      <c r="V515" s="12">
        <v>0</v>
      </c>
      <c r="W515" s="10">
        <v>2.8300636391067099E-2</v>
      </c>
      <c r="X515" s="12">
        <v>0</v>
      </c>
      <c r="Y515" s="10">
        <v>6.2483036567682303E-3</v>
      </c>
      <c r="Z515" s="10">
        <v>2.831969689022E-2</v>
      </c>
      <c r="AA515" s="10">
        <v>2.2989211942208099E-2</v>
      </c>
      <c r="AB515" s="10">
        <v>2.1515888206276E-2</v>
      </c>
      <c r="AC515" s="11">
        <v>7.0249543607838999E-2</v>
      </c>
      <c r="AD515" s="10">
        <v>1.6337758104717399E-2</v>
      </c>
      <c r="AE515" s="10">
        <v>7.4905605371679302E-3</v>
      </c>
      <c r="AF515" s="12">
        <v>0</v>
      </c>
      <c r="AG515" s="11">
        <v>2.9152883980540001E-2</v>
      </c>
      <c r="AH515" s="12">
        <v>4.1650838442844002E-3</v>
      </c>
      <c r="AI515" s="11">
        <v>2.6689281079333299E-2</v>
      </c>
      <c r="AJ515" s="10">
        <v>2.56403441684168E-2</v>
      </c>
      <c r="AK515" s="10">
        <v>2.76408337274778E-2</v>
      </c>
      <c r="AL515" s="12">
        <v>0</v>
      </c>
      <c r="AM515" s="12">
        <v>0</v>
      </c>
      <c r="AN515" s="12">
        <v>0</v>
      </c>
      <c r="AO515" s="10">
        <v>0</v>
      </c>
      <c r="AP515" s="10">
        <v>0</v>
      </c>
      <c r="AQ515" s="10">
        <v>0</v>
      </c>
      <c r="AR515" s="12">
        <v>0</v>
      </c>
      <c r="AS515" s="12">
        <v>0</v>
      </c>
      <c r="AT515" s="12">
        <v>0</v>
      </c>
      <c r="AU515" s="12">
        <v>0</v>
      </c>
      <c r="AV515" s="12">
        <v>0</v>
      </c>
      <c r="AW515" s="10">
        <v>0</v>
      </c>
      <c r="AX515" s="12">
        <v>0</v>
      </c>
      <c r="AY515" s="12">
        <v>0</v>
      </c>
      <c r="AZ515" s="10">
        <v>0</v>
      </c>
      <c r="BA515" s="12">
        <v>0</v>
      </c>
      <c r="BB515" s="10">
        <v>2.35651386802814E-2</v>
      </c>
      <c r="BC515" s="10">
        <v>2.1411995077758601E-2</v>
      </c>
      <c r="BD515" s="10">
        <v>2.6697523804802899E-2</v>
      </c>
      <c r="BE515" s="10">
        <v>1.70877167885767E-2</v>
      </c>
      <c r="BF515" s="10">
        <v>2.0540070248809199E-2</v>
      </c>
      <c r="BG515" s="10">
        <v>2.5992551900713302E-2</v>
      </c>
      <c r="BH515" s="10">
        <v>2.2970121387086598E-2</v>
      </c>
      <c r="BI515" s="10">
        <v>2.0279094309146699E-2</v>
      </c>
      <c r="BJ515" s="10">
        <v>2.1191966887829799E-2</v>
      </c>
      <c r="BK515" s="10">
        <v>2.25098830496871E-2</v>
      </c>
      <c r="BL515" s="10">
        <v>2.4799681360126901E-2</v>
      </c>
      <c r="BM515" s="10">
        <v>1.81887381861159E-2</v>
      </c>
      <c r="BN515" s="12">
        <v>1.52341049205665E-3</v>
      </c>
      <c r="BO515" s="11">
        <v>3.2461357748320201E-2</v>
      </c>
      <c r="BP515" s="10">
        <v>1.7729664009922801E-2</v>
      </c>
      <c r="BQ515" s="12">
        <v>0</v>
      </c>
      <c r="BR515" s="11">
        <v>3.10526636702734E-2</v>
      </c>
      <c r="BS515" s="10">
        <v>1.6660920032061401E-2</v>
      </c>
      <c r="BT515" s="12">
        <v>3.0186148331135302E-3</v>
      </c>
      <c r="BU515" s="11">
        <v>3.4142501795883899E-2</v>
      </c>
      <c r="BV515" s="10">
        <v>1.8796589862768599E-2</v>
      </c>
      <c r="BW515" s="11">
        <v>3.8786204789106701E-2</v>
      </c>
      <c r="BX515" s="10">
        <v>2.8456188444330701E-2</v>
      </c>
      <c r="BY515" s="10">
        <v>2.7945305782588199E-2</v>
      </c>
      <c r="BZ515" s="11">
        <v>3.60093678183677E-2</v>
      </c>
      <c r="CA515" s="12">
        <v>1.0314656981037101E-2</v>
      </c>
      <c r="CB515" s="10">
        <v>2.14622021032791E-2</v>
      </c>
      <c r="CC515" s="11">
        <v>3.5180796476277101E-2</v>
      </c>
      <c r="CD515" s="10">
        <v>1.5764735651463E-2</v>
      </c>
      <c r="CE515" s="10">
        <v>2.46374298416462E-2</v>
      </c>
      <c r="CF515" s="10">
        <v>2.7914129766560498E-2</v>
      </c>
      <c r="CG515" s="10">
        <v>2.9063795886427799E-2</v>
      </c>
      <c r="CH515" s="10">
        <v>2.83113887065473E-2</v>
      </c>
      <c r="CI515" s="10">
        <v>2.5896752855369999E-2</v>
      </c>
      <c r="CJ515" s="10">
        <v>2.9624771631404201E-2</v>
      </c>
      <c r="CK515" s="10">
        <v>2.35750447725297E-2</v>
      </c>
      <c r="CL515" s="10">
        <v>2.27316545958192E-2</v>
      </c>
      <c r="CM515" s="10">
        <v>2.4475416409722599E-2</v>
      </c>
      <c r="CN515" s="10">
        <v>1.9177739703711599E-2</v>
      </c>
      <c r="CO515" s="12">
        <v>1.49007352932869E-2</v>
      </c>
      <c r="CP515" s="11">
        <v>3.3109130397230097E-2</v>
      </c>
      <c r="CQ515" s="10">
        <v>1.4953385418997701E-2</v>
      </c>
      <c r="CR515" s="10">
        <v>1.6095036147454798E-2</v>
      </c>
      <c r="CS515" s="11">
        <v>3.0198044669565199E-2</v>
      </c>
      <c r="CT515" s="10">
        <v>2.54594650057508E-2</v>
      </c>
      <c r="CU515" s="10">
        <v>2.0370387882398699E-2</v>
      </c>
      <c r="CV515" s="10">
        <v>2.55960178669139E-2</v>
      </c>
      <c r="CW515" s="12">
        <v>0</v>
      </c>
      <c r="CX515" s="12">
        <v>0</v>
      </c>
      <c r="CY515" s="12">
        <v>3.59648123337132E-3</v>
      </c>
      <c r="CZ515" s="10">
        <v>2.57023131031319E-2</v>
      </c>
      <c r="DA515" s="11">
        <v>4.83208226707404E-2</v>
      </c>
      <c r="DB515" s="10">
        <v>3.0712938201883502E-2</v>
      </c>
      <c r="DC515" s="10">
        <v>2.3686941447685801E-2</v>
      </c>
      <c r="DD515" s="10">
        <v>3.02916038742043E-2</v>
      </c>
      <c r="DE515" s="12">
        <v>4.4546207827651004E-3</v>
      </c>
      <c r="DF515" s="10">
        <v>0</v>
      </c>
      <c r="DG515" s="10">
        <v>0</v>
      </c>
      <c r="DH515" s="12">
        <v>0</v>
      </c>
      <c r="DI515" s="10">
        <v>3.5041492465607497E-2</v>
      </c>
      <c r="DJ515" s="10">
        <v>2.6466958117001001E-2</v>
      </c>
      <c r="DK515" s="10">
        <v>3.9657836994968797E-2</v>
      </c>
      <c r="DL515" s="10">
        <v>2.4962730335929099E-2</v>
      </c>
      <c r="DM515" s="10">
        <v>3.2118619037525803E-2</v>
      </c>
      <c r="DN515" s="10">
        <v>2.5841149229841398E-3</v>
      </c>
      <c r="DO515" s="10">
        <v>0</v>
      </c>
      <c r="DP515" s="10">
        <v>0</v>
      </c>
      <c r="DQ515" s="10">
        <v>7.6896568955871604E-3</v>
      </c>
      <c r="DR515" s="10">
        <v>1.60743855642459E-2</v>
      </c>
      <c r="DS515" s="11">
        <v>6.9782547690032296E-2</v>
      </c>
      <c r="DT515" s="10">
        <v>2.17053446982188E-2</v>
      </c>
      <c r="DU515" s="10">
        <v>2.2414003407298301E-2</v>
      </c>
      <c r="DV515" s="10">
        <v>2.87831940265867E-2</v>
      </c>
      <c r="DW515" s="10">
        <v>6.2758676436324304E-3</v>
      </c>
      <c r="DX515" s="12">
        <v>0</v>
      </c>
      <c r="DY515" s="10">
        <v>2.2994106784579599E-2</v>
      </c>
      <c r="DZ515" s="10">
        <v>3.1029369700952599E-2</v>
      </c>
      <c r="EA515" s="11">
        <v>4.0095867105082603E-2</v>
      </c>
      <c r="EB515" s="12">
        <v>2.92813490374262E-3</v>
      </c>
      <c r="EC515" s="12">
        <v>0</v>
      </c>
      <c r="ED515" s="10">
        <v>0</v>
      </c>
      <c r="EE515" s="10">
        <v>2.4830003804341999E-2</v>
      </c>
      <c r="EF515" s="10">
        <v>3.6012384951816197E-2</v>
      </c>
      <c r="EG515" s="10">
        <v>3.12671509564778E-2</v>
      </c>
      <c r="EH515" s="12">
        <v>0</v>
      </c>
      <c r="EI515" s="12">
        <v>0</v>
      </c>
      <c r="EJ515" s="10">
        <v>0</v>
      </c>
      <c r="EK515" s="10">
        <v>2.1203773288174198E-2</v>
      </c>
      <c r="EL515" s="10">
        <v>2.6285595312131999E-2</v>
      </c>
      <c r="EM515" s="11">
        <v>4.99822358509453E-2</v>
      </c>
      <c r="EN515" s="12">
        <v>5.7729771354852397E-3</v>
      </c>
      <c r="EO515" s="12">
        <v>0</v>
      </c>
      <c r="EP515" s="12">
        <v>0</v>
      </c>
      <c r="EQ515" s="12">
        <v>0</v>
      </c>
      <c r="ER515" s="10">
        <v>2.0395339842125399E-2</v>
      </c>
      <c r="ES515" s="11">
        <v>4.1746302875505799E-2</v>
      </c>
      <c r="ET515" s="10">
        <v>2.3354294981907799E-2</v>
      </c>
      <c r="EU515" s="10">
        <v>3.2308155082859301E-2</v>
      </c>
      <c r="EV515" s="12">
        <v>4.4546207827651004E-3</v>
      </c>
      <c r="EW515" s="10">
        <v>0</v>
      </c>
      <c r="EX515" s="12">
        <v>0</v>
      </c>
      <c r="EY515" s="10">
        <v>2.4805610340849899E-2</v>
      </c>
      <c r="EZ515" s="10">
        <v>2.8319649463105501E-2</v>
      </c>
      <c r="FA515" s="10">
        <v>2.6553669448612802E-2</v>
      </c>
      <c r="FB515" s="10">
        <v>3.7798109811367601E-2</v>
      </c>
      <c r="FC515" s="10">
        <v>2.5841149229841398E-3</v>
      </c>
      <c r="FD515" s="10">
        <v>0</v>
      </c>
      <c r="FE515" s="12">
        <v>0</v>
      </c>
      <c r="FF515" s="10">
        <v>1.6350955669484E-2</v>
      </c>
      <c r="FG515" s="11">
        <v>5.5310923352724597E-2</v>
      </c>
      <c r="FH515" s="10">
        <v>2.01479523576427E-2</v>
      </c>
      <c r="FI515" s="10">
        <v>2.7215025079745301E-2</v>
      </c>
      <c r="FJ515" s="10">
        <v>6.2758676436324304E-3</v>
      </c>
    </row>
    <row r="516" spans="1:166" x14ac:dyDescent="0.35">
      <c r="A516" s="13" t="s">
        <v>233</v>
      </c>
      <c r="B516" s="10">
        <v>1.2922191540717101E-2</v>
      </c>
      <c r="C516" s="10">
        <v>1.1573235594597201E-2</v>
      </c>
      <c r="D516" s="10">
        <v>1.4181258351397099E-2</v>
      </c>
      <c r="E516" s="10">
        <v>3.1968466341470402E-3</v>
      </c>
      <c r="F516" s="10">
        <v>1.50761807153371E-2</v>
      </c>
      <c r="G516" s="10">
        <v>1.7689486870055501E-2</v>
      </c>
      <c r="H516" s="10">
        <v>1.8084511990287301E-2</v>
      </c>
      <c r="I516" s="11">
        <v>3.0705887255194599E-2</v>
      </c>
      <c r="J516" s="10">
        <v>1.0487162471647601E-2</v>
      </c>
      <c r="K516" s="12">
        <v>9.3283672401121495E-4</v>
      </c>
      <c r="L516" s="12">
        <v>0</v>
      </c>
      <c r="M516" s="11">
        <v>1.68175013902154E-2</v>
      </c>
      <c r="N516" s="12">
        <v>5.1685047270571204E-4</v>
      </c>
      <c r="O516" s="10">
        <v>0</v>
      </c>
      <c r="P516" s="10">
        <v>1.09570173241958E-2</v>
      </c>
      <c r="Q516" s="10">
        <v>2.0556282795726001E-2</v>
      </c>
      <c r="R516" s="11">
        <v>2.6532996918873699E-2</v>
      </c>
      <c r="S516" s="10">
        <v>1.2192697719580399E-2</v>
      </c>
      <c r="T516" s="10">
        <v>1.5031999094836501E-2</v>
      </c>
      <c r="U516" s="10">
        <v>0</v>
      </c>
      <c r="V516" s="10">
        <v>0</v>
      </c>
      <c r="W516" s="10">
        <v>1.52645733817271E-2</v>
      </c>
      <c r="X516" s="12">
        <v>0</v>
      </c>
      <c r="Y516" s="10">
        <v>6.2483036567682303E-3</v>
      </c>
      <c r="Z516" s="10">
        <v>1.8990980878682801E-2</v>
      </c>
      <c r="AA516" s="10">
        <v>1.47502718390037E-2</v>
      </c>
      <c r="AB516" s="10">
        <v>9.6782536060350897E-3</v>
      </c>
      <c r="AC516" s="11">
        <v>4.8670982494352401E-2</v>
      </c>
      <c r="AD516" s="10">
        <v>5.6651103935382403E-3</v>
      </c>
      <c r="AE516" s="10">
        <v>1.9670153925839201E-3</v>
      </c>
      <c r="AF516" s="10">
        <v>0</v>
      </c>
      <c r="AG516" s="11">
        <v>1.81160912248702E-2</v>
      </c>
      <c r="AH516" s="12">
        <v>1.0937477899628E-3</v>
      </c>
      <c r="AI516" s="11">
        <v>1.5387878951208399E-2</v>
      </c>
      <c r="AJ516" s="10">
        <v>1.3829686007169601E-2</v>
      </c>
      <c r="AK516" s="10">
        <v>1.6767997816646601E-2</v>
      </c>
      <c r="AL516" s="12">
        <v>0</v>
      </c>
      <c r="AM516" s="12">
        <v>0</v>
      </c>
      <c r="AN516" s="12">
        <v>0</v>
      </c>
      <c r="AO516" s="10">
        <v>0</v>
      </c>
      <c r="AP516" s="10">
        <v>0</v>
      </c>
      <c r="AQ516" s="10">
        <v>0</v>
      </c>
      <c r="AR516" s="10">
        <v>0</v>
      </c>
      <c r="AS516" s="12">
        <v>0</v>
      </c>
      <c r="AT516" s="10">
        <v>0</v>
      </c>
      <c r="AU516" s="12">
        <v>0</v>
      </c>
      <c r="AV516" s="10">
        <v>0</v>
      </c>
      <c r="AW516" s="10">
        <v>0</v>
      </c>
      <c r="AX516" s="10">
        <v>0</v>
      </c>
      <c r="AY516" s="10">
        <v>0</v>
      </c>
      <c r="AZ516" s="10">
        <v>0</v>
      </c>
      <c r="BA516" s="10">
        <v>0</v>
      </c>
      <c r="BB516" s="10">
        <v>1.44410592764422E-2</v>
      </c>
      <c r="BC516" s="10">
        <v>1.1603288761617699E-2</v>
      </c>
      <c r="BD516" s="10">
        <v>1.63594818367938E-2</v>
      </c>
      <c r="BE516" s="10">
        <v>7.5829274689692304E-3</v>
      </c>
      <c r="BF516" s="10">
        <v>1.25883802291849E-2</v>
      </c>
      <c r="BG516" s="10">
        <v>1.5650074237767202E-2</v>
      </c>
      <c r="BH516" s="10">
        <v>1.32182179430827E-2</v>
      </c>
      <c r="BI516" s="10">
        <v>1.1789095880866501E-2</v>
      </c>
      <c r="BJ516" s="10">
        <v>1.17011130784888E-2</v>
      </c>
      <c r="BK516" s="10">
        <v>1.10649060219341E-2</v>
      </c>
      <c r="BL516" s="10">
        <v>1.46347607801417E-2</v>
      </c>
      <c r="BM516" s="10">
        <v>1.25277420561385E-2</v>
      </c>
      <c r="BN516" s="12">
        <v>0</v>
      </c>
      <c r="BO516" s="11">
        <v>1.84903226711731E-2</v>
      </c>
      <c r="BP516" s="10">
        <v>9.8880872180581794E-3</v>
      </c>
      <c r="BQ516" s="12">
        <v>0</v>
      </c>
      <c r="BR516" s="10">
        <v>1.6912579420751101E-2</v>
      </c>
      <c r="BS516" s="10">
        <v>5.7493793868342398E-3</v>
      </c>
      <c r="BT516" s="12">
        <v>0</v>
      </c>
      <c r="BU516" s="11">
        <v>2.03093953189287E-2</v>
      </c>
      <c r="BV516" s="10">
        <v>1.3821710383206899E-2</v>
      </c>
      <c r="BW516" s="11">
        <v>2.8191781392751501E-2</v>
      </c>
      <c r="BX516" s="10">
        <v>1.1869254635751199E-2</v>
      </c>
      <c r="BY516" s="10">
        <v>1.35608756029431E-2</v>
      </c>
      <c r="BZ516" s="11">
        <v>2.2606482301630301E-2</v>
      </c>
      <c r="CA516" s="10">
        <v>5.8123750988604396E-3</v>
      </c>
      <c r="CB516" s="10">
        <v>1.03448314835911E-2</v>
      </c>
      <c r="CC516" s="11">
        <v>2.24084577027437E-2</v>
      </c>
      <c r="CD516" s="10">
        <v>1.1816268955883299E-2</v>
      </c>
      <c r="CE516" s="10">
        <v>1.2800538642029201E-2</v>
      </c>
      <c r="CF516" s="10">
        <v>1.5668305585677701E-2</v>
      </c>
      <c r="CG516" s="11">
        <v>2.1738093367480799E-2</v>
      </c>
      <c r="CH516" s="11">
        <v>1.8083372612769801E-2</v>
      </c>
      <c r="CI516" s="10">
        <v>1.3523277159863199E-2</v>
      </c>
      <c r="CJ516" s="10">
        <v>1.5062154552308899E-2</v>
      </c>
      <c r="CK516" s="10">
        <v>1.3501589835429199E-2</v>
      </c>
      <c r="CL516" s="10">
        <v>1.52749576162122E-2</v>
      </c>
      <c r="CM516" s="10">
        <v>1.16084090796892E-2</v>
      </c>
      <c r="CN516" s="10">
        <v>1.13096381875239E-2</v>
      </c>
      <c r="CO516" s="12">
        <v>5.52985521293197E-3</v>
      </c>
      <c r="CP516" s="11">
        <v>2.1863744102026999E-2</v>
      </c>
      <c r="CQ516" s="10">
        <v>1.14339283288352E-2</v>
      </c>
      <c r="CR516" s="10">
        <v>8.7686472581712995E-3</v>
      </c>
      <c r="CS516" s="11">
        <v>1.7686833848814199E-2</v>
      </c>
      <c r="CT516" s="10">
        <v>1.42985019025339E-2</v>
      </c>
      <c r="CU516" s="10">
        <v>1.2002458572529099E-2</v>
      </c>
      <c r="CV516" s="10">
        <v>2.3927046282334399E-2</v>
      </c>
      <c r="CW516" s="10">
        <v>0</v>
      </c>
      <c r="CX516" s="10">
        <v>0</v>
      </c>
      <c r="CY516" s="12">
        <v>9.4443318495030599E-4</v>
      </c>
      <c r="CZ516" s="10">
        <v>1.04322533017075E-2</v>
      </c>
      <c r="DA516" s="11">
        <v>3.0613281765824601E-2</v>
      </c>
      <c r="DB516" s="10">
        <v>1.8111570519612701E-2</v>
      </c>
      <c r="DC516" s="10">
        <v>1.74842563320836E-2</v>
      </c>
      <c r="DD516" s="10">
        <v>1.52838793766122E-2</v>
      </c>
      <c r="DE516" s="10">
        <v>3.1798032238092998E-3</v>
      </c>
      <c r="DF516" s="10">
        <v>0</v>
      </c>
      <c r="DG516" s="10">
        <v>0</v>
      </c>
      <c r="DH516" s="10">
        <v>0</v>
      </c>
      <c r="DI516" s="10">
        <v>1.51035907001846E-2</v>
      </c>
      <c r="DJ516" s="10">
        <v>1.21974073358575E-2</v>
      </c>
      <c r="DK516" s="11">
        <v>2.6381471509745801E-2</v>
      </c>
      <c r="DL516" s="10">
        <v>2.0594253993426102E-2</v>
      </c>
      <c r="DM516" s="10">
        <v>1.10785620098927E-2</v>
      </c>
      <c r="DN516" s="10">
        <v>0</v>
      </c>
      <c r="DO516" s="10">
        <v>0</v>
      </c>
      <c r="DP516" s="10">
        <v>0</v>
      </c>
      <c r="DQ516" s="10">
        <v>2.0192979420239499E-3</v>
      </c>
      <c r="DR516" s="10">
        <v>5.5737860816691296E-3</v>
      </c>
      <c r="DS516" s="11">
        <v>4.8347433771141E-2</v>
      </c>
      <c r="DT516" s="10">
        <v>9.7634747207180402E-3</v>
      </c>
      <c r="DU516" s="10">
        <v>1.4381208198398601E-2</v>
      </c>
      <c r="DV516" s="10">
        <v>1.9301798656436098E-2</v>
      </c>
      <c r="DW516" s="10">
        <v>6.2758676436324304E-3</v>
      </c>
      <c r="DX516" s="10">
        <v>0</v>
      </c>
      <c r="DY516" s="10">
        <v>1.39539431267119E-2</v>
      </c>
      <c r="DZ516" s="10">
        <v>1.87132180027136E-2</v>
      </c>
      <c r="EA516" s="11">
        <v>2.2411313753775301E-2</v>
      </c>
      <c r="EB516" s="12">
        <v>7.68925956695039E-4</v>
      </c>
      <c r="EC516" s="12">
        <v>0</v>
      </c>
      <c r="ED516" s="10">
        <v>0</v>
      </c>
      <c r="EE516" s="10">
        <v>1.38824622496036E-2</v>
      </c>
      <c r="EF516" s="10">
        <v>2.1220413707346199E-2</v>
      </c>
      <c r="EG516" s="10">
        <v>1.5092290192270401E-2</v>
      </c>
      <c r="EH516" s="12">
        <v>0</v>
      </c>
      <c r="EI516" s="10">
        <v>0</v>
      </c>
      <c r="EJ516" s="10">
        <v>0</v>
      </c>
      <c r="EK516" s="10">
        <v>1.4072452683276299E-2</v>
      </c>
      <c r="EL516" s="10">
        <v>1.63301144440193E-2</v>
      </c>
      <c r="EM516" s="11">
        <v>3.0253791452533201E-2</v>
      </c>
      <c r="EN516" s="10">
        <v>1.51597932226683E-3</v>
      </c>
      <c r="EO516" s="10">
        <v>0</v>
      </c>
      <c r="EP516" s="10">
        <v>0</v>
      </c>
      <c r="EQ516" s="12">
        <v>0</v>
      </c>
      <c r="ER516" s="10">
        <v>8.3098520523438996E-3</v>
      </c>
      <c r="ES516" s="11">
        <v>2.44847914846065E-2</v>
      </c>
      <c r="ET516" s="10">
        <v>1.6260344515037099E-2</v>
      </c>
      <c r="EU516" s="10">
        <v>1.83334971475352E-2</v>
      </c>
      <c r="EV516" s="10">
        <v>3.1798032238092998E-3</v>
      </c>
      <c r="EW516" s="10">
        <v>0</v>
      </c>
      <c r="EX516" s="10">
        <v>0</v>
      </c>
      <c r="EY516" s="10">
        <v>1.1463953668126799E-2</v>
      </c>
      <c r="EZ516" s="10">
        <v>1.31914779834036E-2</v>
      </c>
      <c r="FA516" s="10">
        <v>1.9449973863791499E-2</v>
      </c>
      <c r="FB516" s="10">
        <v>1.9554555770156901E-2</v>
      </c>
      <c r="FC516" s="10">
        <v>0</v>
      </c>
      <c r="FD516" s="10">
        <v>0</v>
      </c>
      <c r="FE516" s="10">
        <v>0</v>
      </c>
      <c r="FF516" s="10">
        <v>5.2696062245546297E-3</v>
      </c>
      <c r="FG516" s="11">
        <v>3.5618571717998398E-2</v>
      </c>
      <c r="FH516" s="10">
        <v>1.3054718736199801E-2</v>
      </c>
      <c r="FI516" s="10">
        <v>1.7264737381402599E-2</v>
      </c>
      <c r="FJ516" s="10">
        <v>6.2758676436324304E-3</v>
      </c>
    </row>
    <row r="517" spans="1:166" x14ac:dyDescent="0.35">
      <c r="A517" s="13" t="s">
        <v>234</v>
      </c>
      <c r="B517" s="10">
        <v>0.92896202118297</v>
      </c>
      <c r="C517" s="10">
        <v>0.93205505906902797</v>
      </c>
      <c r="D517" s="10">
        <v>0.92569146369708399</v>
      </c>
      <c r="E517" s="11">
        <v>0.97999283153764405</v>
      </c>
      <c r="F517" s="10">
        <v>0.93628880644587098</v>
      </c>
      <c r="G517" s="10">
        <v>0.93419914198029996</v>
      </c>
      <c r="H517" s="10">
        <v>0.92216291800254102</v>
      </c>
      <c r="I517" s="12">
        <v>0.89426041313772797</v>
      </c>
      <c r="J517" s="12">
        <v>0.89709947083377195</v>
      </c>
      <c r="K517" s="10">
        <v>0.90798678581883696</v>
      </c>
      <c r="L517" s="11">
        <v>1</v>
      </c>
      <c r="M517" s="12">
        <v>0.92266411869051002</v>
      </c>
      <c r="N517" s="11">
        <v>0.94901886683855097</v>
      </c>
      <c r="O517" s="11">
        <v>0.98447344913768997</v>
      </c>
      <c r="P517" s="10">
        <v>0.95042625855134999</v>
      </c>
      <c r="Q517" s="10">
        <v>0.93544346143731605</v>
      </c>
      <c r="R517" s="10">
        <v>0.92537886613739995</v>
      </c>
      <c r="S517" s="10">
        <v>0.93249329757186505</v>
      </c>
      <c r="T517" s="12">
        <v>0.86193951163617299</v>
      </c>
      <c r="U517" s="10">
        <v>0.91274025692169103</v>
      </c>
      <c r="V517" s="11">
        <v>1</v>
      </c>
      <c r="W517" s="10">
        <v>0.92573559536780603</v>
      </c>
      <c r="X517" s="11">
        <v>0.95186810422050405</v>
      </c>
      <c r="Y517" s="11">
        <v>0.97571598825861505</v>
      </c>
      <c r="Z517" s="10">
        <v>0.92277712781743904</v>
      </c>
      <c r="AA517" s="10">
        <v>0.93292338934693497</v>
      </c>
      <c r="AB517" s="10">
        <v>0.91879782671827304</v>
      </c>
      <c r="AC517" s="12">
        <v>0.85486821143862601</v>
      </c>
      <c r="AD517" s="10">
        <v>0.93401421405385798</v>
      </c>
      <c r="AE517" s="10">
        <v>0.90345466424163101</v>
      </c>
      <c r="AF517" s="11">
        <v>1</v>
      </c>
      <c r="AG517" s="10">
        <v>0.91949042822043603</v>
      </c>
      <c r="AH517" s="10">
        <v>0.94631651180003196</v>
      </c>
      <c r="AI517" s="12">
        <v>0.91780376550684994</v>
      </c>
      <c r="AJ517" s="10">
        <v>0.92039339787066499</v>
      </c>
      <c r="AK517" s="12">
        <v>0.91538403483709496</v>
      </c>
      <c r="AL517" s="11">
        <v>0.98744028428055697</v>
      </c>
      <c r="AM517" s="11">
        <v>0.99186720992377198</v>
      </c>
      <c r="AN517" s="11">
        <v>0.98219978761830995</v>
      </c>
      <c r="AO517" s="11">
        <v>1</v>
      </c>
      <c r="AP517" s="11">
        <v>1</v>
      </c>
      <c r="AQ517" s="11">
        <v>1</v>
      </c>
      <c r="AR517" s="10">
        <v>0.96079059791374299</v>
      </c>
      <c r="AS517" s="11">
        <v>1</v>
      </c>
      <c r="AT517" s="11">
        <v>1</v>
      </c>
      <c r="AU517" s="11">
        <v>0.97828333557009595</v>
      </c>
      <c r="AV517" s="11">
        <v>1</v>
      </c>
      <c r="AW517" s="11">
        <v>1</v>
      </c>
      <c r="AX517" s="11">
        <v>0.98592073520711399</v>
      </c>
      <c r="AY517" s="11">
        <v>1</v>
      </c>
      <c r="AZ517" s="11">
        <v>1</v>
      </c>
      <c r="BA517" s="11">
        <v>0.96950388898123496</v>
      </c>
      <c r="BB517" s="11">
        <v>0.93986063933730801</v>
      </c>
      <c r="BC517" s="12">
        <v>0.91949824929947899</v>
      </c>
      <c r="BD517" s="11">
        <v>0.94497559659394104</v>
      </c>
      <c r="BE517" s="10">
        <v>0.92128316743114802</v>
      </c>
      <c r="BF517" s="10">
        <v>0.93471965254336498</v>
      </c>
      <c r="BG517" s="10">
        <v>0.91736644057218097</v>
      </c>
      <c r="BH517" s="12">
        <v>0.92257599533936296</v>
      </c>
      <c r="BI517" s="11">
        <v>0.95340571306066302</v>
      </c>
      <c r="BJ517" s="10">
        <v>0.92423506655818599</v>
      </c>
      <c r="BK517" s="11">
        <v>0.96314054284845696</v>
      </c>
      <c r="BL517" s="10">
        <v>0.92071334205263899</v>
      </c>
      <c r="BM517" s="10">
        <v>0.94384220498782401</v>
      </c>
      <c r="BN517" s="11">
        <v>0.96086975245550998</v>
      </c>
      <c r="BO517" s="12">
        <v>0.910376513818837</v>
      </c>
      <c r="BP517" s="11">
        <v>0.95669264044669999</v>
      </c>
      <c r="BQ517" s="11">
        <v>0.973750034364952</v>
      </c>
      <c r="BR517" s="12">
        <v>0.90538091522736597</v>
      </c>
      <c r="BS517" s="11">
        <v>0.97075674073525497</v>
      </c>
      <c r="BT517" s="10">
        <v>0.94938914991956802</v>
      </c>
      <c r="BU517" s="10">
        <v>0.91560700096071601</v>
      </c>
      <c r="BV517" s="10">
        <v>0.94329274932052098</v>
      </c>
      <c r="BW517" s="12">
        <v>0.904580185144927</v>
      </c>
      <c r="BX517" s="12">
        <v>0.91258532462278297</v>
      </c>
      <c r="BY517" s="12">
        <v>0.90920545426964905</v>
      </c>
      <c r="BZ517" s="12">
        <v>0.90889824988530998</v>
      </c>
      <c r="CA517" s="10">
        <v>0.93590993597823102</v>
      </c>
      <c r="CB517" s="10">
        <v>0.92227991662952002</v>
      </c>
      <c r="CC517" s="12">
        <v>0.91109091308064805</v>
      </c>
      <c r="CD517" s="10">
        <v>0.93440119315200199</v>
      </c>
      <c r="CE517" s="10">
        <v>0.92688701173166199</v>
      </c>
      <c r="CF517" s="10">
        <v>0.92995627102182798</v>
      </c>
      <c r="CG517" s="12">
        <v>0.90754086817828095</v>
      </c>
      <c r="CH517" s="12">
        <v>0.90936374493623795</v>
      </c>
      <c r="CI517" s="12">
        <v>0.91702573760612305</v>
      </c>
      <c r="CJ517" s="12">
        <v>0.90995009053807696</v>
      </c>
      <c r="CK517" s="10">
        <v>0.92459599056195696</v>
      </c>
      <c r="CL517" s="12">
        <v>0.91162959612513805</v>
      </c>
      <c r="CM517" s="10">
        <v>0.938438425664891</v>
      </c>
      <c r="CN517" s="10">
        <v>0.94111334676040703</v>
      </c>
      <c r="CO517" s="11">
        <v>0.94115696964574402</v>
      </c>
      <c r="CP517" s="12">
        <v>0.91208710926900705</v>
      </c>
      <c r="CQ517" s="10">
        <v>0.93926289485270997</v>
      </c>
      <c r="CR517" s="10">
        <v>0.91811713582274801</v>
      </c>
      <c r="CS517" s="12">
        <v>0.92158215220574402</v>
      </c>
      <c r="CT517" s="11">
        <v>0.94139690651460595</v>
      </c>
      <c r="CU517" s="12">
        <v>0.92046154041181905</v>
      </c>
      <c r="CV517" s="12">
        <v>0.87680434699920495</v>
      </c>
      <c r="CW517" s="11">
        <v>1</v>
      </c>
      <c r="CX517" s="11">
        <v>1</v>
      </c>
      <c r="CY517" s="12">
        <v>0.90684293329173704</v>
      </c>
      <c r="CZ517" s="12">
        <v>0.89763824217999499</v>
      </c>
      <c r="DA517" s="12">
        <v>0.89457931179406003</v>
      </c>
      <c r="DB517" s="10">
        <v>0.92204645608380298</v>
      </c>
      <c r="DC517" s="10">
        <v>0.93496255278976004</v>
      </c>
      <c r="DD517" s="10">
        <v>0.93541108218272495</v>
      </c>
      <c r="DE517" s="11">
        <v>0.98009949614212</v>
      </c>
      <c r="DF517" s="11">
        <v>1</v>
      </c>
      <c r="DG517" s="11">
        <v>1</v>
      </c>
      <c r="DH517" s="10">
        <v>0.91274025692169103</v>
      </c>
      <c r="DI517" s="12">
        <v>0.861281982858081</v>
      </c>
      <c r="DJ517" s="10">
        <v>0.93246722207390098</v>
      </c>
      <c r="DK517" s="10">
        <v>0.925805014675113</v>
      </c>
      <c r="DL517" s="10">
        <v>0.93532421375460295</v>
      </c>
      <c r="DM517" s="10">
        <v>0.949876343857878</v>
      </c>
      <c r="DN517" s="11">
        <v>0.98471158892826904</v>
      </c>
      <c r="DO517" s="11">
        <v>1</v>
      </c>
      <c r="DP517" s="11">
        <v>1</v>
      </c>
      <c r="DQ517" s="10">
        <v>0.90088852454134105</v>
      </c>
      <c r="DR517" s="10">
        <v>0.93507793674874995</v>
      </c>
      <c r="DS517" s="12">
        <v>0.85583299995284701</v>
      </c>
      <c r="DT517" s="10">
        <v>0.91808280725263003</v>
      </c>
      <c r="DU517" s="10">
        <v>0.934601699984005</v>
      </c>
      <c r="DV517" s="10">
        <v>0.92151325199781497</v>
      </c>
      <c r="DW517" s="11">
        <v>0.97560886091375199</v>
      </c>
      <c r="DX517" s="11">
        <v>0.988931051620761</v>
      </c>
      <c r="DY517" s="11">
        <v>0.94543426282714205</v>
      </c>
      <c r="DZ517" s="10">
        <v>0.92358590199124502</v>
      </c>
      <c r="EA517" s="12">
        <v>0.88411141451342701</v>
      </c>
      <c r="EB517" s="10">
        <v>0.92189695763194801</v>
      </c>
      <c r="EC517" s="11">
        <v>1</v>
      </c>
      <c r="ED517" s="10">
        <v>0.97625568137130403</v>
      </c>
      <c r="EE517" s="11">
        <v>0.95665812562456198</v>
      </c>
      <c r="EF517" s="10">
        <v>0.92648938422529103</v>
      </c>
      <c r="EG517" s="12">
        <v>0.88983963749932904</v>
      </c>
      <c r="EH517" s="10">
        <v>0.92123705264605604</v>
      </c>
      <c r="EI517" s="11">
        <v>1</v>
      </c>
      <c r="EJ517" s="11">
        <v>0</v>
      </c>
      <c r="EK517" s="10">
        <v>0.93384761294376095</v>
      </c>
      <c r="EL517" s="10">
        <v>0.92070850284133199</v>
      </c>
      <c r="EM517" s="12">
        <v>0.87693183966532395</v>
      </c>
      <c r="EN517" s="10">
        <v>0.92333139045488599</v>
      </c>
      <c r="EO517" s="11">
        <v>1</v>
      </c>
      <c r="EP517" s="11">
        <v>1</v>
      </c>
      <c r="EQ517" s="11">
        <v>0.981292864396211</v>
      </c>
      <c r="ER517" s="12">
        <v>0.88569578573312702</v>
      </c>
      <c r="ES517" s="12">
        <v>0.89848287391475501</v>
      </c>
      <c r="ET517" s="10">
        <v>0.933857548319042</v>
      </c>
      <c r="EU517" s="10">
        <v>0.93311428671830698</v>
      </c>
      <c r="EV517" s="11">
        <v>0.98009949614212</v>
      </c>
      <c r="EW517" s="11">
        <v>1</v>
      </c>
      <c r="EX517" s="11">
        <v>0.98788961453869995</v>
      </c>
      <c r="EY517" s="12">
        <v>0.86613160876963902</v>
      </c>
      <c r="EZ517" s="10">
        <v>0.91524080934018104</v>
      </c>
      <c r="FA517" s="10">
        <v>0.93695973904262198</v>
      </c>
      <c r="FB517" s="10">
        <v>0.94658996161827302</v>
      </c>
      <c r="FC517" s="11">
        <v>0.98471158892826904</v>
      </c>
      <c r="FD517" s="11">
        <v>1</v>
      </c>
      <c r="FE517" s="11">
        <v>0.973444410409811</v>
      </c>
      <c r="FF517" s="10">
        <v>0.90544442582524198</v>
      </c>
      <c r="FG517" s="12">
        <v>0.880935793476055</v>
      </c>
      <c r="FH517" s="10">
        <v>0.93063419102137801</v>
      </c>
      <c r="FI517" s="10">
        <v>0.91977286342853504</v>
      </c>
      <c r="FJ517" s="11">
        <v>0.97560886091375199</v>
      </c>
    </row>
    <row r="519" spans="1:166" ht="28.5" customHeight="1" x14ac:dyDescent="0.35">
      <c r="A519" s="23" t="s">
        <v>246</v>
      </c>
      <c r="B519" s="23"/>
      <c r="C519" s="23"/>
      <c r="D519" s="23"/>
      <c r="E519" s="23"/>
      <c r="F519" s="23"/>
      <c r="G519" s="23"/>
      <c r="H519" s="23"/>
      <c r="I519" s="23"/>
      <c r="J519" s="23"/>
      <c r="K519" s="23"/>
      <c r="L519" s="23"/>
      <c r="M519" s="23"/>
      <c r="N519" s="23"/>
      <c r="O519" s="23"/>
      <c r="P519" s="23"/>
      <c r="Q519" s="23"/>
      <c r="R519" s="23"/>
      <c r="S519" s="23"/>
      <c r="T519" s="23"/>
      <c r="U519" s="23"/>
      <c r="V519" s="23"/>
      <c r="W519" s="23"/>
      <c r="X519" s="23"/>
      <c r="Y519" s="23"/>
      <c r="Z519" s="23"/>
      <c r="AA519" s="23"/>
      <c r="AB519" s="23"/>
      <c r="AC519" s="23"/>
      <c r="AD519" s="23"/>
      <c r="AE519" s="23"/>
      <c r="AF519" s="23"/>
      <c r="AG519" s="23"/>
      <c r="AH519" s="23"/>
      <c r="AI519" s="23"/>
      <c r="AJ519" s="23"/>
      <c r="AK519" s="23"/>
      <c r="AL519" s="23"/>
      <c r="AM519" s="23"/>
      <c r="AN519" s="23"/>
      <c r="AO519" s="23"/>
      <c r="AP519" s="23"/>
      <c r="AQ519" s="23"/>
      <c r="AR519" s="23"/>
      <c r="AS519" s="23"/>
      <c r="AT519" s="23"/>
      <c r="AU519" s="23"/>
      <c r="AV519" s="23"/>
      <c r="AW519" s="23"/>
      <c r="AX519" s="23"/>
      <c r="AY519" s="23"/>
      <c r="AZ519" s="23"/>
      <c r="BA519" s="23"/>
      <c r="BB519" s="23"/>
      <c r="BC519" s="23"/>
      <c r="BD519" s="23"/>
      <c r="BE519" s="23"/>
      <c r="BF519" s="23"/>
      <c r="BG519" s="23"/>
      <c r="BH519" s="23"/>
      <c r="BI519" s="23"/>
      <c r="BJ519" s="23"/>
      <c r="BK519" s="23"/>
      <c r="BL519" s="23"/>
      <c r="BM519" s="23"/>
      <c r="BN519" s="23"/>
      <c r="BO519" s="23"/>
      <c r="BP519" s="23"/>
      <c r="BQ519" s="23"/>
      <c r="BR519" s="23"/>
      <c r="BS519" s="23"/>
      <c r="BT519" s="23"/>
      <c r="BU519" s="23"/>
      <c r="BV519" s="23"/>
      <c r="BW519" s="23"/>
      <c r="BX519" s="23"/>
      <c r="BY519" s="23"/>
      <c r="BZ519" s="23"/>
      <c r="CA519" s="23"/>
      <c r="CB519" s="23"/>
      <c r="CC519" s="23"/>
      <c r="CD519" s="23"/>
      <c r="CE519" s="23"/>
      <c r="CF519" s="23"/>
      <c r="CG519" s="23"/>
      <c r="CH519" s="23"/>
      <c r="CI519" s="23"/>
      <c r="CJ519" s="23"/>
      <c r="CK519" s="23"/>
      <c r="CL519" s="23"/>
      <c r="CM519" s="23"/>
      <c r="CN519" s="23"/>
      <c r="CO519" s="23"/>
      <c r="CP519" s="23"/>
      <c r="CQ519" s="23"/>
      <c r="CR519" s="23"/>
      <c r="CS519" s="23"/>
      <c r="CT519" s="23"/>
      <c r="CU519" s="23"/>
      <c r="CV519" s="23"/>
      <c r="CW519" s="23"/>
      <c r="CX519" s="23"/>
      <c r="CY519" s="23"/>
      <c r="CZ519" s="23"/>
      <c r="DA519" s="23"/>
      <c r="DB519" s="23"/>
      <c r="DC519" s="23"/>
      <c r="DD519" s="23"/>
      <c r="DE519" s="23"/>
      <c r="DF519" s="23"/>
      <c r="DG519" s="23"/>
      <c r="DH519" s="23"/>
      <c r="DI519" s="23"/>
      <c r="DJ519" s="23"/>
      <c r="DK519" s="23"/>
      <c r="DL519" s="23"/>
      <c r="DM519" s="23"/>
      <c r="DN519" s="23"/>
      <c r="DO519" s="23"/>
      <c r="DP519" s="23"/>
      <c r="DQ519" s="23"/>
      <c r="DR519" s="23"/>
      <c r="DS519" s="23"/>
      <c r="DT519" s="23"/>
      <c r="DU519" s="23"/>
      <c r="DV519" s="23"/>
      <c r="DW519" s="23"/>
      <c r="DX519" s="23"/>
      <c r="DY519" s="23"/>
      <c r="DZ519" s="23"/>
      <c r="EA519" s="23"/>
      <c r="EB519" s="23"/>
      <c r="EC519" s="23"/>
      <c r="ED519" s="23"/>
      <c r="EE519" s="23"/>
      <c r="EF519" s="23"/>
      <c r="EG519" s="23"/>
      <c r="EH519" s="23"/>
      <c r="EI519" s="23"/>
      <c r="EJ519" s="23"/>
      <c r="EK519" s="23"/>
      <c r="EL519" s="23"/>
      <c r="EM519" s="23"/>
      <c r="EN519" s="23"/>
      <c r="EO519" s="23"/>
      <c r="EP519" s="23"/>
      <c r="EQ519" s="23"/>
      <c r="ER519" s="23"/>
      <c r="ES519" s="23"/>
      <c r="ET519" s="23"/>
      <c r="EU519" s="23"/>
      <c r="EV519" s="23"/>
      <c r="EW519" s="23"/>
      <c r="EX519" s="23"/>
      <c r="EY519" s="23"/>
      <c r="EZ519" s="23"/>
      <c r="FA519" s="23"/>
      <c r="FB519" s="23"/>
      <c r="FC519" s="23"/>
      <c r="FD519" s="23"/>
      <c r="FE519" s="23"/>
      <c r="FF519" s="23"/>
      <c r="FG519" s="23"/>
      <c r="FH519" s="23"/>
      <c r="FI519" s="23"/>
      <c r="FJ519" s="23"/>
    </row>
    <row r="520" spans="1:166" ht="42" x14ac:dyDescent="0.35">
      <c r="A520" s="24" t="s">
        <v>203</v>
      </c>
      <c r="B520" s="16" t="s">
        <v>264</v>
      </c>
      <c r="C520" s="22" t="s">
        <v>12</v>
      </c>
      <c r="D520" s="22"/>
      <c r="E520" s="22" t="s">
        <v>13</v>
      </c>
      <c r="F520" s="22"/>
      <c r="G520" s="22"/>
      <c r="H520" s="22"/>
      <c r="I520" s="22"/>
      <c r="J520" s="22"/>
      <c r="K520" s="22"/>
      <c r="L520" s="22"/>
      <c r="M520" s="22"/>
      <c r="N520" s="22"/>
      <c r="O520" s="22" t="s">
        <v>204</v>
      </c>
      <c r="P520" s="22"/>
      <c r="Q520" s="22"/>
      <c r="R520" s="22"/>
      <c r="S520" s="22"/>
      <c r="T520" s="22"/>
      <c r="U520" s="22"/>
      <c r="V520" s="22"/>
      <c r="W520" s="22"/>
      <c r="X520" s="22"/>
      <c r="Y520" s="22" t="s">
        <v>205</v>
      </c>
      <c r="Z520" s="22"/>
      <c r="AA520" s="22"/>
      <c r="AB520" s="22"/>
      <c r="AC520" s="22"/>
      <c r="AD520" s="22"/>
      <c r="AE520" s="22"/>
      <c r="AF520" s="22"/>
      <c r="AG520" s="22"/>
      <c r="AH520" s="22"/>
      <c r="AI520" s="22" t="s">
        <v>268</v>
      </c>
      <c r="AJ520" s="22"/>
      <c r="AK520" s="22"/>
      <c r="AL520" s="22" t="s">
        <v>14</v>
      </c>
      <c r="AM520" s="22"/>
      <c r="AN520" s="22"/>
      <c r="AO520" s="22" t="s">
        <v>218</v>
      </c>
      <c r="AP520" s="22"/>
      <c r="AQ520" s="22"/>
      <c r="AR520" s="22"/>
      <c r="AS520" s="22"/>
      <c r="AT520" s="22"/>
      <c r="AU520" s="22"/>
      <c r="AV520" s="22" t="s">
        <v>219</v>
      </c>
      <c r="AW520" s="22"/>
      <c r="AX520" s="22"/>
      <c r="AY520" s="22" t="s">
        <v>220</v>
      </c>
      <c r="AZ520" s="22"/>
      <c r="BA520" s="22"/>
      <c r="BB520" s="22" t="s">
        <v>206</v>
      </c>
      <c r="BC520" s="22"/>
      <c r="BD520" s="22" t="s">
        <v>207</v>
      </c>
      <c r="BE520" s="22"/>
      <c r="BF520" s="22" t="s">
        <v>208</v>
      </c>
      <c r="BG520" s="22"/>
      <c r="BH520" s="22" t="s">
        <v>15</v>
      </c>
      <c r="BI520" s="22"/>
      <c r="BJ520" s="22" t="s">
        <v>16</v>
      </c>
      <c r="BK520" s="22"/>
      <c r="BL520" s="22" t="s">
        <v>17</v>
      </c>
      <c r="BM520" s="22"/>
      <c r="BN520" s="22" t="s">
        <v>18</v>
      </c>
      <c r="BO520" s="22"/>
      <c r="BP520" s="22"/>
      <c r="BQ520" s="22" t="s">
        <v>221</v>
      </c>
      <c r="BR520" s="22"/>
      <c r="BS520" s="22"/>
      <c r="BT520" s="22" t="s">
        <v>222</v>
      </c>
      <c r="BU520" s="22"/>
      <c r="BV520" s="22"/>
      <c r="BW520" s="22" t="s">
        <v>19</v>
      </c>
      <c r="BX520" s="22"/>
      <c r="BY520" s="22" t="s">
        <v>20</v>
      </c>
      <c r="BZ520" s="22"/>
      <c r="CA520" s="22" t="s">
        <v>21</v>
      </c>
      <c r="CB520" s="22"/>
      <c r="CC520" s="22"/>
      <c r="CD520" s="22" t="s">
        <v>22</v>
      </c>
      <c r="CE520" s="22"/>
      <c r="CF520" s="22"/>
      <c r="CG520" s="22" t="s">
        <v>23</v>
      </c>
      <c r="CH520" s="22"/>
      <c r="CI520" s="22"/>
      <c r="CJ520" s="22"/>
      <c r="CK520" s="22" t="s">
        <v>25</v>
      </c>
      <c r="CL520" s="22"/>
      <c r="CM520" s="22"/>
      <c r="CN520" s="22"/>
      <c r="CO520" s="22" t="s">
        <v>26</v>
      </c>
      <c r="CP520" s="22"/>
      <c r="CQ520" s="22"/>
      <c r="CR520" s="22" t="s">
        <v>27</v>
      </c>
      <c r="CS520" s="22"/>
      <c r="CT520" s="22" t="s">
        <v>28</v>
      </c>
      <c r="CU520" s="22"/>
      <c r="CV520" s="16" t="s">
        <v>29</v>
      </c>
      <c r="CW520" s="22" t="s">
        <v>30</v>
      </c>
      <c r="CX520" s="22"/>
      <c r="CY520" s="22"/>
      <c r="CZ520" s="22"/>
      <c r="DA520" s="22"/>
      <c r="DB520" s="22"/>
      <c r="DC520" s="22"/>
      <c r="DD520" s="22"/>
      <c r="DE520" s="22"/>
      <c r="DF520" s="22" t="s">
        <v>31</v>
      </c>
      <c r="DG520" s="22"/>
      <c r="DH520" s="22"/>
      <c r="DI520" s="22"/>
      <c r="DJ520" s="22"/>
      <c r="DK520" s="22"/>
      <c r="DL520" s="22"/>
      <c r="DM520" s="22"/>
      <c r="DN520" s="22"/>
      <c r="DO520" s="22" t="s">
        <v>32</v>
      </c>
      <c r="DP520" s="22"/>
      <c r="DQ520" s="22"/>
      <c r="DR520" s="22"/>
      <c r="DS520" s="22"/>
      <c r="DT520" s="22"/>
      <c r="DU520" s="22"/>
      <c r="DV520" s="22"/>
      <c r="DW520" s="22"/>
      <c r="DX520" s="22" t="s">
        <v>33</v>
      </c>
      <c r="DY520" s="22"/>
      <c r="DZ520" s="22"/>
      <c r="EA520" s="22"/>
      <c r="EB520" s="22"/>
      <c r="EC520" s="22"/>
      <c r="ED520" s="22" t="s">
        <v>34</v>
      </c>
      <c r="EE520" s="22"/>
      <c r="EF520" s="22"/>
      <c r="EG520" s="22"/>
      <c r="EH520" s="22"/>
      <c r="EI520" s="22"/>
      <c r="EJ520" s="22" t="s">
        <v>35</v>
      </c>
      <c r="EK520" s="22"/>
      <c r="EL520" s="22"/>
      <c r="EM520" s="22"/>
      <c r="EN520" s="22"/>
      <c r="EO520" s="22"/>
      <c r="EP520" s="22" t="s">
        <v>36</v>
      </c>
      <c r="EQ520" s="22"/>
      <c r="ER520" s="22"/>
      <c r="ES520" s="22"/>
      <c r="ET520" s="22"/>
      <c r="EU520" s="22"/>
      <c r="EV520" s="22"/>
      <c r="EW520" s="22" t="s">
        <v>37</v>
      </c>
      <c r="EX520" s="22"/>
      <c r="EY520" s="22"/>
      <c r="EZ520" s="22"/>
      <c r="FA520" s="22"/>
      <c r="FB520" s="22"/>
      <c r="FC520" s="22"/>
      <c r="FD520" s="22" t="s">
        <v>38</v>
      </c>
      <c r="FE520" s="22"/>
      <c r="FF520" s="22"/>
      <c r="FG520" s="22"/>
      <c r="FH520" s="22"/>
      <c r="FI520" s="22"/>
      <c r="FJ520" s="22"/>
    </row>
    <row r="521" spans="1:166" ht="31.5" x14ac:dyDescent="0.35">
      <c r="A521" s="24"/>
      <c r="B521" s="16" t="s">
        <v>1</v>
      </c>
      <c r="C521" s="16" t="s">
        <v>39</v>
      </c>
      <c r="D521" s="16" t="s">
        <v>40</v>
      </c>
      <c r="E521" s="16" t="s">
        <v>41</v>
      </c>
      <c r="F521" s="16" t="s">
        <v>42</v>
      </c>
      <c r="G521" s="16" t="s">
        <v>43</v>
      </c>
      <c r="H521" s="16" t="s">
        <v>44</v>
      </c>
      <c r="I521" s="16" t="s">
        <v>45</v>
      </c>
      <c r="J521" s="16" t="s">
        <v>46</v>
      </c>
      <c r="K521" s="16" t="s">
        <v>47</v>
      </c>
      <c r="L521" s="16" t="s">
        <v>48</v>
      </c>
      <c r="M521" s="16" t="s">
        <v>49</v>
      </c>
      <c r="N521" s="16" t="s">
        <v>209</v>
      </c>
      <c r="O521" s="16" t="s">
        <v>41</v>
      </c>
      <c r="P521" s="16" t="s">
        <v>42</v>
      </c>
      <c r="Q521" s="16" t="s">
        <v>43</v>
      </c>
      <c r="R521" s="16" t="s">
        <v>44</v>
      </c>
      <c r="S521" s="16" t="s">
        <v>45</v>
      </c>
      <c r="T521" s="16" t="s">
        <v>46</v>
      </c>
      <c r="U521" s="16" t="s">
        <v>47</v>
      </c>
      <c r="V521" s="16" t="s">
        <v>48</v>
      </c>
      <c r="W521" s="16" t="s">
        <v>49</v>
      </c>
      <c r="X521" s="16" t="s">
        <v>209</v>
      </c>
      <c r="Y521" s="16" t="s">
        <v>41</v>
      </c>
      <c r="Z521" s="16" t="s">
        <v>42</v>
      </c>
      <c r="AA521" s="16" t="s">
        <v>43</v>
      </c>
      <c r="AB521" s="16" t="s">
        <v>44</v>
      </c>
      <c r="AC521" s="16" t="s">
        <v>45</v>
      </c>
      <c r="AD521" s="16" t="s">
        <v>46</v>
      </c>
      <c r="AE521" s="16" t="s">
        <v>47</v>
      </c>
      <c r="AF521" s="16" t="s">
        <v>48</v>
      </c>
      <c r="AG521" s="16" t="s">
        <v>49</v>
      </c>
      <c r="AH521" s="16" t="s">
        <v>209</v>
      </c>
      <c r="AI521" s="16" t="s">
        <v>269</v>
      </c>
      <c r="AJ521" s="16" t="s">
        <v>270</v>
      </c>
      <c r="AK521" s="16" t="s">
        <v>271</v>
      </c>
      <c r="AL521" s="16" t="s">
        <v>50</v>
      </c>
      <c r="AM521" s="16" t="s">
        <v>210</v>
      </c>
      <c r="AN521" s="16" t="s">
        <v>211</v>
      </c>
      <c r="AO521" s="16" t="s">
        <v>223</v>
      </c>
      <c r="AP521" s="16" t="s">
        <v>224</v>
      </c>
      <c r="AQ521" s="16" t="s">
        <v>225</v>
      </c>
      <c r="AR521" s="16" t="s">
        <v>226</v>
      </c>
      <c r="AS521" s="16" t="s">
        <v>52</v>
      </c>
      <c r="AT521" s="16" t="s">
        <v>227</v>
      </c>
      <c r="AU521" s="16" t="s">
        <v>228</v>
      </c>
      <c r="AV521" s="16" t="s">
        <v>52</v>
      </c>
      <c r="AW521" s="16" t="s">
        <v>227</v>
      </c>
      <c r="AX521" s="16" t="s">
        <v>228</v>
      </c>
      <c r="AY521" s="16" t="s">
        <v>52</v>
      </c>
      <c r="AZ521" s="16" t="s">
        <v>227</v>
      </c>
      <c r="BA521" s="16" t="s">
        <v>228</v>
      </c>
      <c r="BB521" s="16" t="s">
        <v>212</v>
      </c>
      <c r="BC521" s="16" t="s">
        <v>213</v>
      </c>
      <c r="BD521" s="16" t="s">
        <v>212</v>
      </c>
      <c r="BE521" s="16" t="s">
        <v>213</v>
      </c>
      <c r="BF521" s="16" t="s">
        <v>212</v>
      </c>
      <c r="BG521" s="16" t="s">
        <v>213</v>
      </c>
      <c r="BH521" s="16" t="s">
        <v>53</v>
      </c>
      <c r="BI521" s="16" t="s">
        <v>54</v>
      </c>
      <c r="BJ521" s="16" t="s">
        <v>53</v>
      </c>
      <c r="BK521" s="16" t="s">
        <v>54</v>
      </c>
      <c r="BL521" s="16" t="s">
        <v>53</v>
      </c>
      <c r="BM521" s="16" t="s">
        <v>54</v>
      </c>
      <c r="BN521" s="16" t="s">
        <v>277</v>
      </c>
      <c r="BO521" s="16" t="s">
        <v>278</v>
      </c>
      <c r="BP521" s="16" t="s">
        <v>55</v>
      </c>
      <c r="BQ521" s="16" t="s">
        <v>277</v>
      </c>
      <c r="BR521" s="16" t="s">
        <v>278</v>
      </c>
      <c r="BS521" s="16" t="s">
        <v>55</v>
      </c>
      <c r="BT521" s="16" t="s">
        <v>277</v>
      </c>
      <c r="BU521" s="16" t="s">
        <v>278</v>
      </c>
      <c r="BV521" s="16" t="s">
        <v>55</v>
      </c>
      <c r="BW521" s="16" t="s">
        <v>56</v>
      </c>
      <c r="BX521" s="16" t="s">
        <v>57</v>
      </c>
      <c r="BY521" s="16" t="s">
        <v>58</v>
      </c>
      <c r="BZ521" s="16" t="s">
        <v>59</v>
      </c>
      <c r="CA521" s="16" t="s">
        <v>52</v>
      </c>
      <c r="CB521" s="16" t="s">
        <v>51</v>
      </c>
      <c r="CC521" s="16" t="s">
        <v>60</v>
      </c>
      <c r="CD521" s="16" t="s">
        <v>61</v>
      </c>
      <c r="CE521" s="16" t="s">
        <v>62</v>
      </c>
      <c r="CF521" s="16" t="s">
        <v>63</v>
      </c>
      <c r="CG521" s="16" t="s">
        <v>64</v>
      </c>
      <c r="CH521" s="16" t="s">
        <v>65</v>
      </c>
      <c r="CI521" s="16" t="s">
        <v>66</v>
      </c>
      <c r="CJ521" s="16" t="s">
        <v>67</v>
      </c>
      <c r="CK521" s="16" t="s">
        <v>71</v>
      </c>
      <c r="CL521" s="16" t="s">
        <v>72</v>
      </c>
      <c r="CM521" s="16" t="s">
        <v>73</v>
      </c>
      <c r="CN521" s="16" t="s">
        <v>74</v>
      </c>
      <c r="CO521" s="16" t="s">
        <v>75</v>
      </c>
      <c r="CP521" s="16" t="s">
        <v>76</v>
      </c>
      <c r="CQ521" s="16" t="s">
        <v>77</v>
      </c>
      <c r="CR521" s="16" t="s">
        <v>78</v>
      </c>
      <c r="CS521" s="16" t="s">
        <v>229</v>
      </c>
      <c r="CT521" s="16" t="s">
        <v>79</v>
      </c>
      <c r="CU521" s="16" t="s">
        <v>80</v>
      </c>
      <c r="CV521" s="16" t="s">
        <v>79</v>
      </c>
      <c r="CW521" s="16" t="s">
        <v>83</v>
      </c>
      <c r="CX521" s="16" t="s">
        <v>84</v>
      </c>
      <c r="CY521" s="16" t="s">
        <v>85</v>
      </c>
      <c r="CZ521" s="16" t="s">
        <v>86</v>
      </c>
      <c r="DA521" s="16" t="s">
        <v>87</v>
      </c>
      <c r="DB521" s="16" t="s">
        <v>88</v>
      </c>
      <c r="DC521" s="16" t="s">
        <v>89</v>
      </c>
      <c r="DD521" s="16" t="s">
        <v>90</v>
      </c>
      <c r="DE521" s="16" t="s">
        <v>91</v>
      </c>
      <c r="DF521" s="16" t="s">
        <v>83</v>
      </c>
      <c r="DG521" s="16" t="s">
        <v>84</v>
      </c>
      <c r="DH521" s="16" t="s">
        <v>85</v>
      </c>
      <c r="DI521" s="16" t="s">
        <v>86</v>
      </c>
      <c r="DJ521" s="16" t="s">
        <v>87</v>
      </c>
      <c r="DK521" s="16" t="s">
        <v>88</v>
      </c>
      <c r="DL521" s="16" t="s">
        <v>89</v>
      </c>
      <c r="DM521" s="16" t="s">
        <v>90</v>
      </c>
      <c r="DN521" s="16" t="s">
        <v>91</v>
      </c>
      <c r="DO521" s="16" t="s">
        <v>83</v>
      </c>
      <c r="DP521" s="16" t="s">
        <v>84</v>
      </c>
      <c r="DQ521" s="16" t="s">
        <v>85</v>
      </c>
      <c r="DR521" s="16" t="s">
        <v>86</v>
      </c>
      <c r="DS521" s="16" t="s">
        <v>87</v>
      </c>
      <c r="DT521" s="16" t="s">
        <v>88</v>
      </c>
      <c r="DU521" s="16" t="s">
        <v>89</v>
      </c>
      <c r="DV521" s="16" t="s">
        <v>90</v>
      </c>
      <c r="DW521" s="16" t="s">
        <v>91</v>
      </c>
      <c r="DX521" s="16" t="s">
        <v>92</v>
      </c>
      <c r="DY521" s="16" t="s">
        <v>93</v>
      </c>
      <c r="DZ521" s="16" t="s">
        <v>214</v>
      </c>
      <c r="EA521" s="16" t="s">
        <v>215</v>
      </c>
      <c r="EB521" s="16" t="s">
        <v>216</v>
      </c>
      <c r="EC521" s="16" t="s">
        <v>94</v>
      </c>
      <c r="ED521" s="16" t="s">
        <v>92</v>
      </c>
      <c r="EE521" s="16" t="s">
        <v>93</v>
      </c>
      <c r="EF521" s="16" t="s">
        <v>214</v>
      </c>
      <c r="EG521" s="16" t="s">
        <v>215</v>
      </c>
      <c r="EH521" s="16" t="s">
        <v>216</v>
      </c>
      <c r="EI521" s="16" t="s">
        <v>94</v>
      </c>
      <c r="EJ521" s="16" t="s">
        <v>92</v>
      </c>
      <c r="EK521" s="16" t="s">
        <v>93</v>
      </c>
      <c r="EL521" s="16" t="s">
        <v>214</v>
      </c>
      <c r="EM521" s="16" t="s">
        <v>215</v>
      </c>
      <c r="EN521" s="16" t="s">
        <v>216</v>
      </c>
      <c r="EO521" s="16" t="s">
        <v>94</v>
      </c>
      <c r="EP521" s="16" t="s">
        <v>95</v>
      </c>
      <c r="EQ521" s="16" t="s">
        <v>96</v>
      </c>
      <c r="ER521" s="16" t="s">
        <v>97</v>
      </c>
      <c r="ES521" s="16" t="s">
        <v>98</v>
      </c>
      <c r="ET521" s="16" t="s">
        <v>272</v>
      </c>
      <c r="EU521" s="16" t="s">
        <v>99</v>
      </c>
      <c r="EV521" s="16" t="s">
        <v>100</v>
      </c>
      <c r="EW521" s="16" t="s">
        <v>95</v>
      </c>
      <c r="EX521" s="16" t="s">
        <v>96</v>
      </c>
      <c r="EY521" s="16" t="s">
        <v>97</v>
      </c>
      <c r="EZ521" s="16" t="s">
        <v>98</v>
      </c>
      <c r="FA521" s="16" t="s">
        <v>272</v>
      </c>
      <c r="FB521" s="16" t="s">
        <v>99</v>
      </c>
      <c r="FC521" s="16" t="s">
        <v>100</v>
      </c>
      <c r="FD521" s="16" t="s">
        <v>95</v>
      </c>
      <c r="FE521" s="16" t="s">
        <v>96</v>
      </c>
      <c r="FF521" s="16" t="s">
        <v>97</v>
      </c>
      <c r="FG521" s="16" t="s">
        <v>98</v>
      </c>
      <c r="FH521" s="16" t="s">
        <v>272</v>
      </c>
      <c r="FI521" s="16" t="s">
        <v>99</v>
      </c>
      <c r="FJ521" s="16" t="s">
        <v>100</v>
      </c>
    </row>
    <row r="522" spans="1:166" x14ac:dyDescent="0.35">
      <c r="A522" s="15" t="s">
        <v>2</v>
      </c>
      <c r="B522" s="14">
        <v>3698</v>
      </c>
      <c r="C522" s="14">
        <v>1870</v>
      </c>
      <c r="D522" s="14">
        <v>1806</v>
      </c>
      <c r="E522" s="14">
        <v>329</v>
      </c>
      <c r="F522" s="14">
        <v>389</v>
      </c>
      <c r="G522" s="14">
        <v>490</v>
      </c>
      <c r="H522" s="14">
        <v>511</v>
      </c>
      <c r="I522" s="14">
        <v>545</v>
      </c>
      <c r="J522" s="14">
        <v>551</v>
      </c>
      <c r="K522" s="14">
        <v>490</v>
      </c>
      <c r="L522" s="14">
        <v>394</v>
      </c>
      <c r="M522" s="14">
        <v>2814</v>
      </c>
      <c r="N522" s="14">
        <v>884</v>
      </c>
      <c r="O522" s="14">
        <v>161</v>
      </c>
      <c r="P522" s="14">
        <v>186</v>
      </c>
      <c r="Q522" s="14">
        <v>248</v>
      </c>
      <c r="R522" s="14">
        <v>255</v>
      </c>
      <c r="S522" s="14">
        <v>281</v>
      </c>
      <c r="T522" s="14">
        <v>286</v>
      </c>
      <c r="U522" s="14">
        <v>249</v>
      </c>
      <c r="V522" s="14">
        <v>203</v>
      </c>
      <c r="W522" s="14">
        <v>1418</v>
      </c>
      <c r="X522" s="14">
        <v>452</v>
      </c>
      <c r="Y522" s="14">
        <v>168</v>
      </c>
      <c r="Z522" s="14">
        <v>201</v>
      </c>
      <c r="AA522" s="14">
        <v>242</v>
      </c>
      <c r="AB522" s="14">
        <v>255</v>
      </c>
      <c r="AC522" s="14">
        <v>263</v>
      </c>
      <c r="AD522" s="14">
        <v>260</v>
      </c>
      <c r="AE522" s="14">
        <v>232</v>
      </c>
      <c r="AF522" s="14">
        <v>185</v>
      </c>
      <c r="AG522" s="14">
        <v>1389</v>
      </c>
      <c r="AH522" s="14">
        <v>418</v>
      </c>
      <c r="AI522" s="14">
        <v>3105</v>
      </c>
      <c r="AJ522" s="14">
        <v>1565</v>
      </c>
      <c r="AK522" s="14">
        <v>1528</v>
      </c>
      <c r="AL522" s="14">
        <v>593</v>
      </c>
      <c r="AM522" s="14">
        <v>305</v>
      </c>
      <c r="AN522" s="14">
        <v>279</v>
      </c>
      <c r="AO522" s="14">
        <v>114</v>
      </c>
      <c r="AP522" s="14">
        <v>135</v>
      </c>
      <c r="AQ522" s="14">
        <v>153</v>
      </c>
      <c r="AR522" s="14">
        <v>190</v>
      </c>
      <c r="AS522" s="14">
        <v>402</v>
      </c>
      <c r="AT522" s="14">
        <v>249</v>
      </c>
      <c r="AU522" s="14">
        <v>343</v>
      </c>
      <c r="AV522" s="14">
        <v>208</v>
      </c>
      <c r="AW522" s="14">
        <v>129</v>
      </c>
      <c r="AX522" s="14">
        <v>176</v>
      </c>
      <c r="AY522" s="14">
        <v>189</v>
      </c>
      <c r="AZ522" s="14">
        <v>116</v>
      </c>
      <c r="BA522" s="14">
        <v>163</v>
      </c>
      <c r="BB522" s="14">
        <v>1719</v>
      </c>
      <c r="BC522" s="14">
        <v>1979</v>
      </c>
      <c r="BD522" s="14">
        <v>850</v>
      </c>
      <c r="BE522" s="14">
        <v>1020</v>
      </c>
      <c r="BF522" s="14">
        <v>867</v>
      </c>
      <c r="BG522" s="14">
        <v>940</v>
      </c>
      <c r="BH522" s="14">
        <v>2932</v>
      </c>
      <c r="BI522" s="14">
        <v>766</v>
      </c>
      <c r="BJ522" s="14">
        <v>1494</v>
      </c>
      <c r="BK522" s="14">
        <v>376</v>
      </c>
      <c r="BL522" s="14">
        <v>1418</v>
      </c>
      <c r="BM522" s="14">
        <v>389</v>
      </c>
      <c r="BN522" s="14">
        <v>842</v>
      </c>
      <c r="BO522" s="14">
        <v>1886</v>
      </c>
      <c r="BP522" s="14">
        <v>734</v>
      </c>
      <c r="BQ522" s="14">
        <v>403</v>
      </c>
      <c r="BR522" s="14">
        <v>991</v>
      </c>
      <c r="BS522" s="14">
        <v>355</v>
      </c>
      <c r="BT522" s="14">
        <v>425</v>
      </c>
      <c r="BU522" s="14">
        <v>892</v>
      </c>
      <c r="BV522" s="14">
        <v>377</v>
      </c>
      <c r="BW522" s="14">
        <v>734</v>
      </c>
      <c r="BX522" s="14">
        <v>1070</v>
      </c>
      <c r="BY522" s="14">
        <v>723</v>
      </c>
      <c r="BZ522" s="14">
        <v>1108</v>
      </c>
      <c r="CA522" s="14">
        <v>548</v>
      </c>
      <c r="CB522" s="14">
        <v>1380</v>
      </c>
      <c r="CC522" s="14">
        <v>1353</v>
      </c>
      <c r="CD522" s="14">
        <v>816</v>
      </c>
      <c r="CE522" s="14">
        <v>956</v>
      </c>
      <c r="CF522" s="14">
        <v>1587</v>
      </c>
      <c r="CG522" s="14">
        <v>547</v>
      </c>
      <c r="CH522" s="14">
        <v>1280</v>
      </c>
      <c r="CI522" s="14">
        <v>1412</v>
      </c>
      <c r="CJ522" s="14">
        <v>725</v>
      </c>
      <c r="CK522" s="14">
        <v>2720</v>
      </c>
      <c r="CL522" s="14">
        <v>1405</v>
      </c>
      <c r="CM522" s="14">
        <v>1316</v>
      </c>
      <c r="CN522" s="14">
        <v>977</v>
      </c>
      <c r="CO522" s="14">
        <v>1761</v>
      </c>
      <c r="CP522" s="14">
        <v>1524</v>
      </c>
      <c r="CQ522" s="14">
        <v>413</v>
      </c>
      <c r="CR522" s="14">
        <v>1151</v>
      </c>
      <c r="CS522" s="14">
        <v>2131</v>
      </c>
      <c r="CT522" s="14">
        <v>1493</v>
      </c>
      <c r="CU522" s="14">
        <v>2203</v>
      </c>
      <c r="CV522" s="14">
        <v>357</v>
      </c>
      <c r="CW522" s="14">
        <v>195</v>
      </c>
      <c r="CX522" s="14">
        <v>199</v>
      </c>
      <c r="CY522" s="14">
        <v>484</v>
      </c>
      <c r="CZ522" s="14">
        <v>553</v>
      </c>
      <c r="DA522" s="14">
        <v>547</v>
      </c>
      <c r="DB522" s="14">
        <v>510</v>
      </c>
      <c r="DC522" s="14">
        <v>496</v>
      </c>
      <c r="DD522" s="14">
        <v>384</v>
      </c>
      <c r="DE522" s="14">
        <v>331</v>
      </c>
      <c r="DF522" s="14">
        <v>100</v>
      </c>
      <c r="DG522" s="14">
        <v>103</v>
      </c>
      <c r="DH522" s="14">
        <v>249</v>
      </c>
      <c r="DI522" s="14">
        <v>285</v>
      </c>
      <c r="DJ522" s="14">
        <v>281</v>
      </c>
      <c r="DK522" s="14">
        <v>257</v>
      </c>
      <c r="DL522" s="14">
        <v>247</v>
      </c>
      <c r="DM522" s="14">
        <v>184</v>
      </c>
      <c r="DN522" s="14">
        <v>163</v>
      </c>
      <c r="DO522" s="14">
        <v>92</v>
      </c>
      <c r="DP522" s="14">
        <v>94</v>
      </c>
      <c r="DQ522" s="14">
        <v>226</v>
      </c>
      <c r="DR522" s="14">
        <v>264</v>
      </c>
      <c r="DS522" s="14">
        <v>264</v>
      </c>
      <c r="DT522" s="14">
        <v>253</v>
      </c>
      <c r="DU522" s="14">
        <v>248</v>
      </c>
      <c r="DV522" s="14">
        <v>198</v>
      </c>
      <c r="DW522" s="14">
        <v>168</v>
      </c>
      <c r="DX522" s="14">
        <v>169</v>
      </c>
      <c r="DY522" s="14">
        <v>781</v>
      </c>
      <c r="DZ522" s="14">
        <v>814</v>
      </c>
      <c r="EA522" s="14">
        <v>946</v>
      </c>
      <c r="EB522" s="14">
        <v>594</v>
      </c>
      <c r="EC522" s="14">
        <v>394</v>
      </c>
      <c r="ED522" s="14">
        <v>79</v>
      </c>
      <c r="EE522" s="14">
        <v>393</v>
      </c>
      <c r="EF522" s="14">
        <v>398</v>
      </c>
      <c r="EG522" s="14">
        <v>512</v>
      </c>
      <c r="EH522" s="14">
        <v>285</v>
      </c>
      <c r="EI522" s="14">
        <v>203</v>
      </c>
      <c r="EJ522" s="14">
        <v>90</v>
      </c>
      <c r="EK522" s="14">
        <v>387</v>
      </c>
      <c r="EL522" s="14">
        <v>415</v>
      </c>
      <c r="EM522" s="14">
        <v>428</v>
      </c>
      <c r="EN522" s="14">
        <v>301</v>
      </c>
      <c r="EO522" s="14">
        <v>185</v>
      </c>
      <c r="EP522" s="14">
        <v>195</v>
      </c>
      <c r="EQ522" s="14">
        <v>398</v>
      </c>
      <c r="ER522" s="14">
        <v>750</v>
      </c>
      <c r="ES522" s="14">
        <v>812</v>
      </c>
      <c r="ET522" s="14">
        <v>778</v>
      </c>
      <c r="EU522" s="14">
        <v>435</v>
      </c>
      <c r="EV522" s="14">
        <v>331</v>
      </c>
      <c r="EW522" s="14">
        <v>100</v>
      </c>
      <c r="EX522" s="14">
        <v>205</v>
      </c>
      <c r="EY522" s="14">
        <v>375</v>
      </c>
      <c r="EZ522" s="14">
        <v>423</v>
      </c>
      <c r="FA522" s="14">
        <v>391</v>
      </c>
      <c r="FB522" s="14">
        <v>213</v>
      </c>
      <c r="FC522" s="14">
        <v>163</v>
      </c>
      <c r="FD522" s="14">
        <v>92</v>
      </c>
      <c r="FE522" s="14">
        <v>187</v>
      </c>
      <c r="FF522" s="14">
        <v>366</v>
      </c>
      <c r="FG522" s="14">
        <v>387</v>
      </c>
      <c r="FH522" s="14">
        <v>386</v>
      </c>
      <c r="FI522" s="14">
        <v>221</v>
      </c>
      <c r="FJ522" s="14">
        <v>168</v>
      </c>
    </row>
    <row r="523" spans="1:166" x14ac:dyDescent="0.35">
      <c r="A523" s="13" t="s">
        <v>367</v>
      </c>
      <c r="B523" s="10">
        <v>6.05145385823238E-2</v>
      </c>
      <c r="C523" s="11">
        <v>0.10060664774097</v>
      </c>
      <c r="D523" s="12">
        <v>1.8156276230116501E-2</v>
      </c>
      <c r="E523" s="12">
        <v>4.9980370653983103E-3</v>
      </c>
      <c r="F523" s="12">
        <v>2.7957444457496201E-3</v>
      </c>
      <c r="G523" s="12">
        <v>2.5726263993779501E-3</v>
      </c>
      <c r="H523" s="12">
        <v>2.3163994885968299E-2</v>
      </c>
      <c r="I523" s="10">
        <v>6.41172423338877E-2</v>
      </c>
      <c r="J523" s="11">
        <v>0.14212116058344701</v>
      </c>
      <c r="K523" s="11">
        <v>0.161781081307702</v>
      </c>
      <c r="L523" s="10">
        <v>3.9460237551838202E-2</v>
      </c>
      <c r="M523" s="12">
        <v>4.5844594762575297E-2</v>
      </c>
      <c r="N523" s="11">
        <v>0.107233712040627</v>
      </c>
      <c r="O523" s="12">
        <v>1.0234210425013801E-2</v>
      </c>
      <c r="P523" s="12">
        <v>5.8298571916787396E-3</v>
      </c>
      <c r="Q523" s="12">
        <v>5.0818660440085303E-3</v>
      </c>
      <c r="R523" s="10">
        <v>3.9094018755297499E-2</v>
      </c>
      <c r="S523" s="11">
        <v>0.12068864029623499</v>
      </c>
      <c r="T523" s="11">
        <v>0.23384375987282999</v>
      </c>
      <c r="U523" s="11">
        <v>0.23454473551976401</v>
      </c>
      <c r="V523" s="10">
        <v>7.2877877773227198E-2</v>
      </c>
      <c r="W523" s="11">
        <v>8.1008286324251999E-2</v>
      </c>
      <c r="X523" s="11">
        <v>0.16205224470978599</v>
      </c>
      <c r="Y523" s="12">
        <v>0</v>
      </c>
      <c r="Z523" s="12">
        <v>0</v>
      </c>
      <c r="AA523" s="12">
        <v>0</v>
      </c>
      <c r="AB523" s="12">
        <v>7.2922661117722203E-3</v>
      </c>
      <c r="AC523" s="12">
        <v>3.7513739155263801E-3</v>
      </c>
      <c r="AD523" s="10">
        <v>4.3558846516651803E-2</v>
      </c>
      <c r="AE523" s="10">
        <v>7.6961613833520695E-2</v>
      </c>
      <c r="AF523" s="12">
        <v>4.1600219348805903E-3</v>
      </c>
      <c r="AG523" s="12">
        <v>1.01935160274274E-2</v>
      </c>
      <c r="AH523" s="10">
        <v>4.4640935579543101E-2</v>
      </c>
      <c r="AI523" s="10">
        <v>6.0457183408519098E-2</v>
      </c>
      <c r="AJ523" s="11">
        <v>9.8980270669198095E-2</v>
      </c>
      <c r="AK523" s="12">
        <v>2.0301915953438499E-2</v>
      </c>
      <c r="AL523" s="10">
        <v>6.0815125971707497E-2</v>
      </c>
      <c r="AM523" s="11">
        <v>0.108948264694922</v>
      </c>
      <c r="AN523" s="12">
        <v>6.3932550004104404E-3</v>
      </c>
      <c r="AO523" s="12">
        <v>1.32841428339085E-2</v>
      </c>
      <c r="AP523" s="10">
        <v>3.3405224192067998E-2</v>
      </c>
      <c r="AQ523" s="10">
        <v>7.73040293589633E-2</v>
      </c>
      <c r="AR523" s="11">
        <v>9.5801530921149999E-2</v>
      </c>
      <c r="AS523" s="10">
        <v>4.4410355795942102E-2</v>
      </c>
      <c r="AT523" s="12">
        <v>2.42204470181532E-2</v>
      </c>
      <c r="AU523" s="11">
        <v>8.7549123975145499E-2</v>
      </c>
      <c r="AV523" s="10">
        <v>8.2065293293213298E-2</v>
      </c>
      <c r="AW523" s="10">
        <v>4.6813303055080698E-2</v>
      </c>
      <c r="AX523" s="11">
        <v>0.154379657236558</v>
      </c>
      <c r="AY523" s="12">
        <v>4.0867767756187397E-3</v>
      </c>
      <c r="AZ523" s="12">
        <v>0</v>
      </c>
      <c r="BA523" s="12">
        <v>1.09532071911876E-2</v>
      </c>
      <c r="BB523" s="12">
        <v>9.2094704560198703E-3</v>
      </c>
      <c r="BC523" s="11">
        <v>0.105065091169687</v>
      </c>
      <c r="BD523" s="12">
        <v>1.6425599697377499E-2</v>
      </c>
      <c r="BE523" s="11">
        <v>0.17078864487074399</v>
      </c>
      <c r="BF523" s="12">
        <v>2.1485701688514799E-3</v>
      </c>
      <c r="BG523" s="12">
        <v>3.2917212826116302E-2</v>
      </c>
      <c r="BH523" s="11">
        <v>7.5392543446766103E-2</v>
      </c>
      <c r="BI523" s="12">
        <v>3.5662305786389099E-3</v>
      </c>
      <c r="BJ523" s="11">
        <v>0.124087518905936</v>
      </c>
      <c r="BK523" s="12">
        <v>7.2671415057074303E-3</v>
      </c>
      <c r="BL523" s="12">
        <v>2.31359159173254E-2</v>
      </c>
      <c r="BM523" s="12">
        <v>0</v>
      </c>
      <c r="BN523" s="11">
        <v>0.10863243264507599</v>
      </c>
      <c r="BO523" s="10">
        <v>6.0816310863183898E-2</v>
      </c>
      <c r="BP523" s="12">
        <v>3.72290343146484E-3</v>
      </c>
      <c r="BQ523" s="11">
        <v>0.16982169286857099</v>
      </c>
      <c r="BR523" s="11">
        <v>0.10401572812773301</v>
      </c>
      <c r="BS523" s="12">
        <v>7.6866814112817004E-3</v>
      </c>
      <c r="BT523" s="10">
        <v>4.9840741702983603E-2</v>
      </c>
      <c r="BU523" s="12">
        <v>1.3034706874839401E-2</v>
      </c>
      <c r="BV523" s="12">
        <v>0</v>
      </c>
      <c r="BW523" s="12">
        <v>3.8945957167524699E-2</v>
      </c>
      <c r="BX523" s="11">
        <v>7.8808437694131706E-2</v>
      </c>
      <c r="BY523" s="11">
        <v>8.1454027344009902E-2</v>
      </c>
      <c r="BZ523" s="12">
        <v>4.8738982284438903E-2</v>
      </c>
      <c r="CA523" s="10">
        <v>6.453700259655E-2</v>
      </c>
      <c r="CB523" s="11">
        <v>7.0900331203078107E-2</v>
      </c>
      <c r="CC523" s="10">
        <v>5.3733667519800403E-2</v>
      </c>
      <c r="CD523" s="11">
        <v>9.1422073664702799E-2</v>
      </c>
      <c r="CE523" s="10">
        <v>4.8846910712229102E-2</v>
      </c>
      <c r="CF523" s="12">
        <v>4.7964631336971E-2</v>
      </c>
      <c r="CG523" s="11">
        <v>9.9946188793650498E-2</v>
      </c>
      <c r="CH523" s="11">
        <v>8.9034659664190094E-2</v>
      </c>
      <c r="CI523" s="12">
        <v>4.6373764974573899E-2</v>
      </c>
      <c r="CJ523" s="12">
        <v>3.6620592675028797E-2</v>
      </c>
      <c r="CK523" s="11">
        <v>6.7663272587841994E-2</v>
      </c>
      <c r="CL523" s="10">
        <v>5.49584441118557E-2</v>
      </c>
      <c r="CM523" s="11">
        <v>8.1226469707108201E-2</v>
      </c>
      <c r="CN523" s="12">
        <v>4.0618527329109297E-2</v>
      </c>
      <c r="CO523" s="10">
        <v>6.4568684881632199E-2</v>
      </c>
      <c r="CP523" s="10">
        <v>6.0758616671985198E-2</v>
      </c>
      <c r="CQ523" s="10">
        <v>4.2317708094328103E-2</v>
      </c>
      <c r="CR523" s="11">
        <v>0.116583807146362</v>
      </c>
      <c r="CS523" s="12">
        <v>3.3967775655945297E-2</v>
      </c>
      <c r="CT523" s="12">
        <v>4.6233229860625599E-2</v>
      </c>
      <c r="CU523" s="11">
        <v>7.0255829902512099E-2</v>
      </c>
      <c r="CV523" s="11">
        <v>0.111464001158304</v>
      </c>
      <c r="CW523" s="12">
        <v>1.5514133714016399E-2</v>
      </c>
      <c r="CX523" s="10">
        <v>6.2849888650861996E-2</v>
      </c>
      <c r="CY523" s="11">
        <v>0.16379224568596701</v>
      </c>
      <c r="CZ523" s="11">
        <v>0.14137703604264301</v>
      </c>
      <c r="DA523" s="10">
        <v>6.39238719696303E-2</v>
      </c>
      <c r="DB523" s="12">
        <v>2.3198653473120199E-2</v>
      </c>
      <c r="DC523" s="12">
        <v>2.5427792080024501E-3</v>
      </c>
      <c r="DD523" s="12">
        <v>2.8342603265030801E-3</v>
      </c>
      <c r="DE523" s="12">
        <v>4.9713909336511902E-3</v>
      </c>
      <c r="DF523" s="10">
        <v>3.0142893133063099E-2</v>
      </c>
      <c r="DG523" s="11">
        <v>0.114633203080217</v>
      </c>
      <c r="DH523" s="11">
        <v>0.23454473551976401</v>
      </c>
      <c r="DI523" s="11">
        <v>0.234957467375359</v>
      </c>
      <c r="DJ523" s="11">
        <v>0.120735258132407</v>
      </c>
      <c r="DK523" s="10">
        <v>3.8870759497986199E-2</v>
      </c>
      <c r="DL523" s="12">
        <v>5.0912531760187096E-3</v>
      </c>
      <c r="DM523" s="12">
        <v>5.8945269954269004E-3</v>
      </c>
      <c r="DN523" s="12">
        <v>1.0077242354709E-2</v>
      </c>
      <c r="DO523" s="12">
        <v>0</v>
      </c>
      <c r="DP523" s="12">
        <v>8.2477005980210807E-3</v>
      </c>
      <c r="DQ523" s="10">
        <v>7.9007225370372997E-2</v>
      </c>
      <c r="DR523" s="10">
        <v>4.2856656902044599E-2</v>
      </c>
      <c r="DS523" s="12">
        <v>3.7264360125202501E-3</v>
      </c>
      <c r="DT523" s="12">
        <v>7.3564775978426401E-3</v>
      </c>
      <c r="DU523" s="12">
        <v>0</v>
      </c>
      <c r="DV523" s="12">
        <v>0</v>
      </c>
      <c r="DW523" s="12">
        <v>0</v>
      </c>
      <c r="DX523" s="12">
        <v>9.7294983658936691E-3</v>
      </c>
      <c r="DY523" s="12">
        <v>3.0057830128695099E-3</v>
      </c>
      <c r="DZ523" s="12">
        <v>1.5117600670885901E-2</v>
      </c>
      <c r="EA523" s="11">
        <v>0.10128315522487299</v>
      </c>
      <c r="EB523" s="11">
        <v>0.161847456824566</v>
      </c>
      <c r="EC523" s="10">
        <v>3.9460237551838202E-2</v>
      </c>
      <c r="ED523" s="10">
        <v>2.0871025989286199E-2</v>
      </c>
      <c r="EE523" s="12">
        <v>5.9729463805287602E-3</v>
      </c>
      <c r="EF523" s="12">
        <v>2.6219194478057001E-2</v>
      </c>
      <c r="EG523" s="11">
        <v>0.171986184629038</v>
      </c>
      <c r="EH523" s="11">
        <v>0.24865402350219301</v>
      </c>
      <c r="EI523" s="10">
        <v>7.2877877773227198E-2</v>
      </c>
      <c r="EJ523" s="12">
        <v>0</v>
      </c>
      <c r="EK523" s="12">
        <v>0</v>
      </c>
      <c r="EL523" s="12">
        <v>4.4842372001288097E-3</v>
      </c>
      <c r="EM523" s="12">
        <v>1.7922063726039598E-2</v>
      </c>
      <c r="EN523" s="10">
        <v>7.4684209638930604E-2</v>
      </c>
      <c r="EO523" s="12">
        <v>4.1600219348805903E-3</v>
      </c>
      <c r="EP523" s="12">
        <v>1.5514133714016399E-2</v>
      </c>
      <c r="EQ523" s="11">
        <v>8.2987938382929005E-2</v>
      </c>
      <c r="ER523" s="11">
        <v>0.169738301765512</v>
      </c>
      <c r="ES523" s="10">
        <v>5.8606467365418601E-2</v>
      </c>
      <c r="ET523" s="12">
        <v>1.30765194205694E-2</v>
      </c>
      <c r="EU523" s="12">
        <v>2.49809018969802E-3</v>
      </c>
      <c r="EV523" s="12">
        <v>4.9713909336511902E-3</v>
      </c>
      <c r="EW523" s="10">
        <v>3.0142893133063099E-2</v>
      </c>
      <c r="EX523" s="11">
        <v>0.147490496734028</v>
      </c>
      <c r="EY523" s="11">
        <v>0.26316550152910301</v>
      </c>
      <c r="EZ523" s="11">
        <v>0.106631848988128</v>
      </c>
      <c r="FA523" s="12">
        <v>2.1256620927360401E-2</v>
      </c>
      <c r="FB523" s="12">
        <v>5.1110660796789302E-3</v>
      </c>
      <c r="FC523" s="12">
        <v>1.0077242354709E-2</v>
      </c>
      <c r="FD523" s="12">
        <v>0</v>
      </c>
      <c r="FE523" s="12">
        <v>9.5379005764540305E-3</v>
      </c>
      <c r="FF523" s="10">
        <v>7.2903289281965294E-2</v>
      </c>
      <c r="FG523" s="12">
        <v>6.4269283100783304E-3</v>
      </c>
      <c r="FH523" s="12">
        <v>4.8185082718146203E-3</v>
      </c>
      <c r="FI523" s="12">
        <v>0</v>
      </c>
      <c r="FJ523" s="12">
        <v>0</v>
      </c>
    </row>
    <row r="524" spans="1:166" x14ac:dyDescent="0.35">
      <c r="A524" s="13" t="s">
        <v>232</v>
      </c>
      <c r="B524" s="10">
        <v>1.5772442425480499E-2</v>
      </c>
      <c r="C524" s="11">
        <v>2.7968948849125298E-2</v>
      </c>
      <c r="D524" s="12">
        <v>2.7730908525283402E-3</v>
      </c>
      <c r="E524" s="12">
        <v>0</v>
      </c>
      <c r="F524" s="12">
        <v>8.2955709709713098E-4</v>
      </c>
      <c r="G524" s="12">
        <v>0</v>
      </c>
      <c r="H524" s="12">
        <v>3.5974395194143501E-3</v>
      </c>
      <c r="I524" s="11">
        <v>3.3714002068196698E-2</v>
      </c>
      <c r="J524" s="11">
        <v>3.3571638712990501E-2</v>
      </c>
      <c r="K524" s="11">
        <v>3.27076358261955E-2</v>
      </c>
      <c r="L524" s="10">
        <v>8.3557181498378208E-3</v>
      </c>
      <c r="M524" s="10">
        <v>1.38646325826317E-2</v>
      </c>
      <c r="N524" s="10">
        <v>2.18482188612108E-2</v>
      </c>
      <c r="O524" s="10">
        <v>0</v>
      </c>
      <c r="P524" s="10">
        <v>1.72984316065524E-3</v>
      </c>
      <c r="Q524" s="12">
        <v>0</v>
      </c>
      <c r="R524" s="10">
        <v>7.2048661199615701E-3</v>
      </c>
      <c r="S524" s="11">
        <v>6.5301089002812507E-2</v>
      </c>
      <c r="T524" s="11">
        <v>5.6183270493219202E-2</v>
      </c>
      <c r="U524" s="11">
        <v>4.9690472895887697E-2</v>
      </c>
      <c r="V524" s="10">
        <v>1.6237221619806199E-2</v>
      </c>
      <c r="W524" s="11">
        <v>2.5825297621656002E-2</v>
      </c>
      <c r="X524" s="11">
        <v>3.4689813239983797E-2</v>
      </c>
      <c r="Y524" s="10">
        <v>0</v>
      </c>
      <c r="Z524" s="10">
        <v>0</v>
      </c>
      <c r="AA524" s="12">
        <v>0</v>
      </c>
      <c r="AB524" s="12">
        <v>0</v>
      </c>
      <c r="AC524" s="12">
        <v>0</v>
      </c>
      <c r="AD524" s="10">
        <v>9.2476453287807098E-3</v>
      </c>
      <c r="AE524" s="10">
        <v>1.1233137793089199E-2</v>
      </c>
      <c r="AF524" s="10">
        <v>0</v>
      </c>
      <c r="AG524" s="12">
        <v>1.7289044810024699E-3</v>
      </c>
      <c r="AH524" s="10">
        <v>6.24612277151504E-3</v>
      </c>
      <c r="AI524" s="10">
        <v>1.4991460095956701E-2</v>
      </c>
      <c r="AJ524" s="11">
        <v>2.6546281294636799E-2</v>
      </c>
      <c r="AK524" s="12">
        <v>3.2789178652807699E-3</v>
      </c>
      <c r="AL524" s="10">
        <v>1.98654199899038E-2</v>
      </c>
      <c r="AM524" s="11">
        <v>3.5265748587842399E-2</v>
      </c>
      <c r="AN524" s="12">
        <v>0</v>
      </c>
      <c r="AO524" s="10">
        <v>6.5147990985794301E-3</v>
      </c>
      <c r="AP524" s="10">
        <v>0</v>
      </c>
      <c r="AQ524" s="10">
        <v>3.1747711411507798E-2</v>
      </c>
      <c r="AR524" s="10">
        <v>3.2541237491693298E-2</v>
      </c>
      <c r="AS524" s="10">
        <v>1.39177510783719E-2</v>
      </c>
      <c r="AT524" s="10">
        <v>2.9738450428265601E-3</v>
      </c>
      <c r="AU524" s="11">
        <v>3.21872167006182E-2</v>
      </c>
      <c r="AV524" s="10">
        <v>2.6879658182744199E-2</v>
      </c>
      <c r="AW524" s="10">
        <v>5.7478505299405703E-3</v>
      </c>
      <c r="AX524" s="11">
        <v>5.6848432125103203E-2</v>
      </c>
      <c r="AY524" s="10">
        <v>0</v>
      </c>
      <c r="AZ524" s="10">
        <v>0</v>
      </c>
      <c r="BA524" s="10">
        <v>0</v>
      </c>
      <c r="BB524" s="12">
        <v>1.25724044878296E-3</v>
      </c>
      <c r="BC524" s="11">
        <v>2.837666053873E-2</v>
      </c>
      <c r="BD524" s="12">
        <v>2.5413246320111398E-3</v>
      </c>
      <c r="BE524" s="11">
        <v>4.9168036901561601E-2</v>
      </c>
      <c r="BF524" s="12">
        <v>0</v>
      </c>
      <c r="BG524" s="12">
        <v>5.3301979166171399E-3</v>
      </c>
      <c r="BH524" s="11">
        <v>1.9783045329381299E-2</v>
      </c>
      <c r="BI524" s="12">
        <v>4.2112001815446299E-4</v>
      </c>
      <c r="BJ524" s="11">
        <v>3.4789054777888101E-2</v>
      </c>
      <c r="BK524" s="12">
        <v>8.5814382870963402E-4</v>
      </c>
      <c r="BL524" s="12">
        <v>3.5336539267219599E-3</v>
      </c>
      <c r="BM524" s="12">
        <v>0</v>
      </c>
      <c r="BN524" s="10">
        <v>2.31310038665326E-2</v>
      </c>
      <c r="BO524" s="10">
        <v>1.5658048029247699E-2</v>
      </c>
      <c r="BP524" s="12">
        <v>4.3962080579886399E-4</v>
      </c>
      <c r="BQ524" s="11">
        <v>3.9362505518258803E-2</v>
      </c>
      <c r="BR524" s="11">
        <v>2.7377104513156801E-2</v>
      </c>
      <c r="BS524" s="12">
        <v>9.0768539613105101E-4</v>
      </c>
      <c r="BT524" s="10">
        <v>6.1389045399358501E-3</v>
      </c>
      <c r="BU524" s="12">
        <v>2.6929439477020299E-3</v>
      </c>
      <c r="BV524" s="12">
        <v>0</v>
      </c>
      <c r="BW524" s="10">
        <v>8.91590064076489E-3</v>
      </c>
      <c r="BX524" s="10">
        <v>2.1469822644208499E-2</v>
      </c>
      <c r="BY524" s="11">
        <v>2.3924480473333998E-2</v>
      </c>
      <c r="BZ524" s="10">
        <v>1.10248745278872E-2</v>
      </c>
      <c r="CA524" s="10">
        <v>1.5862744348475399E-2</v>
      </c>
      <c r="CB524" s="10">
        <v>2.0952778962089798E-2</v>
      </c>
      <c r="CC524" s="10">
        <v>1.11736626660281E-2</v>
      </c>
      <c r="CD524" s="11">
        <v>2.65375163344462E-2</v>
      </c>
      <c r="CE524" s="10">
        <v>1.7331794597943199E-2</v>
      </c>
      <c r="CF524" s="10">
        <v>1.2032706551602599E-2</v>
      </c>
      <c r="CG524" s="11">
        <v>2.58108601281275E-2</v>
      </c>
      <c r="CH524" s="10">
        <v>1.8889903642735701E-2</v>
      </c>
      <c r="CI524" s="10">
        <v>1.35330923754574E-2</v>
      </c>
      <c r="CJ524" s="10">
        <v>1.51041817472492E-2</v>
      </c>
      <c r="CK524" s="10">
        <v>1.6677367185005499E-2</v>
      </c>
      <c r="CL524" s="10">
        <v>1.47340826911971E-2</v>
      </c>
      <c r="CM524" s="10">
        <v>1.87519446338986E-2</v>
      </c>
      <c r="CN524" s="10">
        <v>1.32538995359391E-2</v>
      </c>
      <c r="CO524" s="10">
        <v>1.57784258171422E-2</v>
      </c>
      <c r="CP524" s="10">
        <v>1.4887105577983501E-2</v>
      </c>
      <c r="CQ524" s="10">
        <v>1.9016810805263198E-2</v>
      </c>
      <c r="CR524" s="11">
        <v>3.0756426579816701E-2</v>
      </c>
      <c r="CS524" s="12">
        <v>8.4303278435994694E-3</v>
      </c>
      <c r="CT524" s="10">
        <v>1.4601316182039E-2</v>
      </c>
      <c r="CU524" s="10">
        <v>1.6582248716959801E-2</v>
      </c>
      <c r="CV524" s="10">
        <v>2.6586797820761E-2</v>
      </c>
      <c r="CW524" s="10">
        <v>3.80421475435075E-3</v>
      </c>
      <c r="CX524" s="10">
        <v>1.2801455006132501E-2</v>
      </c>
      <c r="CY524" s="11">
        <v>3.3114237336948203E-2</v>
      </c>
      <c r="CZ524" s="11">
        <v>3.3395862775482003E-2</v>
      </c>
      <c r="DA524" s="11">
        <v>3.3612324444156801E-2</v>
      </c>
      <c r="DB524" s="12">
        <v>3.6028221044011499E-3</v>
      </c>
      <c r="DC524" s="12">
        <v>0</v>
      </c>
      <c r="DD524" s="12">
        <v>8.40985581656425E-4</v>
      </c>
      <c r="DE524" s="12">
        <v>0</v>
      </c>
      <c r="DF524" s="10">
        <v>7.3913272187422696E-3</v>
      </c>
      <c r="DG524" s="10">
        <v>2.4880332210761299E-2</v>
      </c>
      <c r="DH524" s="11">
        <v>4.9690472895887697E-2</v>
      </c>
      <c r="DI524" s="11">
        <v>5.6450849708926998E-2</v>
      </c>
      <c r="DJ524" s="11">
        <v>6.5326312548802806E-2</v>
      </c>
      <c r="DK524" s="10">
        <v>7.1637203613472396E-3</v>
      </c>
      <c r="DL524" s="12">
        <v>0</v>
      </c>
      <c r="DM524" s="10">
        <v>1.7490320728423801E-3</v>
      </c>
      <c r="DN524" s="10">
        <v>0</v>
      </c>
      <c r="DO524" s="10">
        <v>0</v>
      </c>
      <c r="DP524" s="10">
        <v>0</v>
      </c>
      <c r="DQ524" s="10">
        <v>1.15317104856305E-2</v>
      </c>
      <c r="DR524" s="10">
        <v>9.0985688258720006E-3</v>
      </c>
      <c r="DS524" s="12">
        <v>0</v>
      </c>
      <c r="DT524" s="12">
        <v>0</v>
      </c>
      <c r="DU524" s="12">
        <v>0</v>
      </c>
      <c r="DV524" s="10">
        <v>0</v>
      </c>
      <c r="DW524" s="10">
        <v>0</v>
      </c>
      <c r="DX524" s="10">
        <v>0</v>
      </c>
      <c r="DY524" s="12">
        <v>4.1307676798005901E-4</v>
      </c>
      <c r="DZ524" s="12">
        <v>2.8371669522619701E-3</v>
      </c>
      <c r="EA524" s="11">
        <v>3.6430653191627201E-2</v>
      </c>
      <c r="EB524" s="11">
        <v>3.02096102186203E-2</v>
      </c>
      <c r="EC524" s="10">
        <v>8.3557181498378208E-3</v>
      </c>
      <c r="ED524" s="10">
        <v>0</v>
      </c>
      <c r="EE524" s="12">
        <v>8.2084614079696596E-4</v>
      </c>
      <c r="EF524" s="10">
        <v>5.7977704972683097E-3</v>
      </c>
      <c r="EG524" s="11">
        <v>6.4016263222910097E-2</v>
      </c>
      <c r="EH524" s="11">
        <v>4.7682880063671503E-2</v>
      </c>
      <c r="EI524" s="10">
        <v>1.6237221619806199E-2</v>
      </c>
      <c r="EJ524" s="10">
        <v>0</v>
      </c>
      <c r="EK524" s="12">
        <v>0</v>
      </c>
      <c r="EL524" s="12">
        <v>0</v>
      </c>
      <c r="EM524" s="12">
        <v>3.8653151478588001E-3</v>
      </c>
      <c r="EN524" s="10">
        <v>1.11404948833588E-2</v>
      </c>
      <c r="EO524" s="10">
        <v>0</v>
      </c>
      <c r="EP524" s="10">
        <v>3.80421475435075E-3</v>
      </c>
      <c r="EQ524" s="11">
        <v>2.7726662603758102E-2</v>
      </c>
      <c r="ER524" s="11">
        <v>3.10274607991959E-2</v>
      </c>
      <c r="ES524" s="11">
        <v>2.8293544984538999E-2</v>
      </c>
      <c r="ET524" s="12">
        <v>0</v>
      </c>
      <c r="EU524" s="12">
        <v>7.41236721118501E-4</v>
      </c>
      <c r="EV524" s="12">
        <v>0</v>
      </c>
      <c r="EW524" s="10">
        <v>7.3913272187422696E-3</v>
      </c>
      <c r="EX524" s="11">
        <v>4.8898606286132303E-2</v>
      </c>
      <c r="EY524" s="11">
        <v>4.8634899656599499E-2</v>
      </c>
      <c r="EZ524" s="11">
        <v>5.4316438089795901E-2</v>
      </c>
      <c r="FA524" s="12">
        <v>0</v>
      </c>
      <c r="FB524" s="10">
        <v>1.5165624835903899E-3</v>
      </c>
      <c r="FC524" s="10">
        <v>0</v>
      </c>
      <c r="FD524" s="10">
        <v>0</v>
      </c>
      <c r="FE524" s="10">
        <v>0</v>
      </c>
      <c r="FF524" s="10">
        <v>1.36938279632117E-2</v>
      </c>
      <c r="FG524" s="12">
        <v>0</v>
      </c>
      <c r="FH524" s="12">
        <v>0</v>
      </c>
      <c r="FI524" s="10">
        <v>0</v>
      </c>
      <c r="FJ524" s="10">
        <v>0</v>
      </c>
    </row>
    <row r="525" spans="1:166" x14ac:dyDescent="0.35">
      <c r="A525" s="13" t="s">
        <v>233</v>
      </c>
      <c r="B525" s="10">
        <v>6.9538988628015603E-3</v>
      </c>
      <c r="C525" s="11">
        <v>1.28664551764767E-2</v>
      </c>
      <c r="D525" s="12">
        <v>9.1513522825523803E-4</v>
      </c>
      <c r="E525" s="10">
        <v>0</v>
      </c>
      <c r="F525" s="10">
        <v>8.2955709709713098E-4</v>
      </c>
      <c r="G525" s="12">
        <v>0</v>
      </c>
      <c r="H525" s="10">
        <v>1.1671315282827E-3</v>
      </c>
      <c r="I525" s="11">
        <v>2.6077809231331898E-2</v>
      </c>
      <c r="J525" s="10">
        <v>1.0607087697799999E-2</v>
      </c>
      <c r="K525" s="10">
        <v>6.4301454985779601E-3</v>
      </c>
      <c r="L525" s="10">
        <v>4.0476741509499897E-3</v>
      </c>
      <c r="M525" s="10">
        <v>7.4519651671492498E-3</v>
      </c>
      <c r="N525" s="10">
        <v>5.3677137790366604E-3</v>
      </c>
      <c r="O525" s="10">
        <v>0</v>
      </c>
      <c r="P525" s="10">
        <v>1.72984316065524E-3</v>
      </c>
      <c r="Q525" s="10">
        <v>0</v>
      </c>
      <c r="R525" s="10">
        <v>2.33750320478826E-3</v>
      </c>
      <c r="S525" s="11">
        <v>5.0510447800558501E-2</v>
      </c>
      <c r="T525" s="10">
        <v>1.46262859605384E-2</v>
      </c>
      <c r="U525" s="10">
        <v>1.2620822657412401E-2</v>
      </c>
      <c r="V525" s="10">
        <v>7.8656293875842796E-3</v>
      </c>
      <c r="W525" s="11">
        <v>1.36248952107929E-2</v>
      </c>
      <c r="X525" s="10">
        <v>1.0488562469903E-2</v>
      </c>
      <c r="Y525" s="10">
        <v>0</v>
      </c>
      <c r="Z525" s="10">
        <v>0</v>
      </c>
      <c r="AA525" s="10">
        <v>0</v>
      </c>
      <c r="AB525" s="10">
        <v>0</v>
      </c>
      <c r="AC525" s="10">
        <v>0</v>
      </c>
      <c r="AD525" s="10">
        <v>6.3666026002640102E-3</v>
      </c>
      <c r="AE525" s="10">
        <v>0</v>
      </c>
      <c r="AF525" s="10">
        <v>0</v>
      </c>
      <c r="AG525" s="12">
        <v>1.1902757267411E-3</v>
      </c>
      <c r="AH525" s="10">
        <v>0</v>
      </c>
      <c r="AI525" s="10">
        <v>6.7533174589221E-3</v>
      </c>
      <c r="AJ525" s="11">
        <v>1.2344139461599299E-2</v>
      </c>
      <c r="AK525" s="12">
        <v>1.08206092358571E-3</v>
      </c>
      <c r="AL525" s="10">
        <v>8.0051072639183395E-3</v>
      </c>
      <c r="AM525" s="10">
        <v>1.55453896610798E-2</v>
      </c>
      <c r="AN525" s="10">
        <v>0</v>
      </c>
      <c r="AO525" s="10">
        <v>6.5147990985794301E-3</v>
      </c>
      <c r="AP525" s="10">
        <v>0</v>
      </c>
      <c r="AQ525" s="10">
        <v>5.5878086675731102E-3</v>
      </c>
      <c r="AR525" s="10">
        <v>1.6587017332702701E-2</v>
      </c>
      <c r="AS525" s="10">
        <v>3.9680448463224501E-3</v>
      </c>
      <c r="AT525" s="10">
        <v>2.9738450428265601E-3</v>
      </c>
      <c r="AU525" s="10">
        <v>1.1679871052243799E-2</v>
      </c>
      <c r="AV525" s="10">
        <v>7.6635721189679601E-3</v>
      </c>
      <c r="AW525" s="10">
        <v>5.7478505299405703E-3</v>
      </c>
      <c r="AX525" s="11">
        <v>2.2709083569653999E-2</v>
      </c>
      <c r="AY525" s="10">
        <v>0</v>
      </c>
      <c r="AZ525" s="10">
        <v>0</v>
      </c>
      <c r="BA525" s="10">
        <v>0</v>
      </c>
      <c r="BB525" s="12">
        <v>5.3468566802143203E-4</v>
      </c>
      <c r="BC525" s="11">
        <v>1.2527997201381201E-2</v>
      </c>
      <c r="BD525" s="12">
        <v>1.08078757714291E-3</v>
      </c>
      <c r="BE525" s="11">
        <v>2.2692202287638699E-2</v>
      </c>
      <c r="BF525" s="12">
        <v>0</v>
      </c>
      <c r="BG525" s="12">
        <v>1.7589946188101601E-3</v>
      </c>
      <c r="BH525" s="11">
        <v>8.6606170926512693E-3</v>
      </c>
      <c r="BI525" s="12">
        <v>4.2112001815446299E-4</v>
      </c>
      <c r="BJ525" s="11">
        <v>1.5887315507096302E-2</v>
      </c>
      <c r="BK525" s="10">
        <v>8.5814382870963402E-4</v>
      </c>
      <c r="BL525" s="12">
        <v>1.1661252244431E-3</v>
      </c>
      <c r="BM525" s="10">
        <v>0</v>
      </c>
      <c r="BN525" s="10">
        <v>9.82053051687257E-3</v>
      </c>
      <c r="BO525" s="10">
        <v>6.0874189333106803E-3</v>
      </c>
      <c r="BP525" s="12">
        <v>4.3962080579886399E-4</v>
      </c>
      <c r="BQ525" s="11">
        <v>2.0526104587365101E-2</v>
      </c>
      <c r="BR525" s="10">
        <v>9.9171290197667596E-3</v>
      </c>
      <c r="BS525" s="10">
        <v>9.0768539613105101E-4</v>
      </c>
      <c r="BT525" s="10">
        <v>0</v>
      </c>
      <c r="BU525" s="12">
        <v>1.8539750747626801E-3</v>
      </c>
      <c r="BV525" s="10">
        <v>0</v>
      </c>
      <c r="BW525" s="10">
        <v>2.25297899861101E-3</v>
      </c>
      <c r="BX525" s="10">
        <v>9.1785290623002704E-3</v>
      </c>
      <c r="BY525" s="10">
        <v>1.08073079797833E-2</v>
      </c>
      <c r="BZ525" s="10">
        <v>3.3032738747756098E-3</v>
      </c>
      <c r="CA525" s="10">
        <v>1.03334732233637E-2</v>
      </c>
      <c r="CB525" s="10">
        <v>7.4684711239325101E-3</v>
      </c>
      <c r="CC525" s="10">
        <v>6.02376783429399E-3</v>
      </c>
      <c r="CD525" s="10">
        <v>1.12352570611061E-2</v>
      </c>
      <c r="CE525" s="10">
        <v>7.1393636832920403E-3</v>
      </c>
      <c r="CF525" s="10">
        <v>5.4969650213205403E-3</v>
      </c>
      <c r="CG525" s="11">
        <v>1.4547328077555601E-2</v>
      </c>
      <c r="CH525" s="10">
        <v>8.5811519817748892E-3</v>
      </c>
      <c r="CI525" s="10">
        <v>7.6053966075185098E-3</v>
      </c>
      <c r="CJ525" s="10">
        <v>6.44758381560721E-3</v>
      </c>
      <c r="CK525" s="10">
        <v>7.3397843741498997E-3</v>
      </c>
      <c r="CL525" s="10">
        <v>4.6130021816138903E-3</v>
      </c>
      <c r="CM525" s="10">
        <v>1.0250794502982E-2</v>
      </c>
      <c r="CN525" s="10">
        <v>5.8799209430310997E-3</v>
      </c>
      <c r="CO525" s="10">
        <v>6.5390819256970698E-3</v>
      </c>
      <c r="CP525" s="10">
        <v>8.1135728320602899E-3</v>
      </c>
      <c r="CQ525" s="10">
        <v>4.4404174588856104E-3</v>
      </c>
      <c r="CR525" s="11">
        <v>1.53483400177911E-2</v>
      </c>
      <c r="CS525" s="12">
        <v>3.0297802224050299E-3</v>
      </c>
      <c r="CT525" s="10">
        <v>6.5439170419520302E-3</v>
      </c>
      <c r="CU525" s="10">
        <v>7.2388465796905301E-3</v>
      </c>
      <c r="CV525" s="10">
        <v>3.4494923171034301E-3</v>
      </c>
      <c r="CW525" s="10">
        <v>3.80421475435075E-3</v>
      </c>
      <c r="CX525" s="10">
        <v>4.2854761074520298E-3</v>
      </c>
      <c r="CY525" s="10">
        <v>6.5100811713356601E-3</v>
      </c>
      <c r="CZ525" s="10">
        <v>1.05515506178184E-2</v>
      </c>
      <c r="DA525" s="11">
        <v>2.5999161502787398E-2</v>
      </c>
      <c r="DB525" s="10">
        <v>1.16887782161379E-3</v>
      </c>
      <c r="DC525" s="12">
        <v>0</v>
      </c>
      <c r="DD525" s="10">
        <v>8.40985581656425E-4</v>
      </c>
      <c r="DE525" s="10">
        <v>0</v>
      </c>
      <c r="DF525" s="10">
        <v>7.3913272187422696E-3</v>
      </c>
      <c r="DG525" s="10">
        <v>8.3290586252584807E-3</v>
      </c>
      <c r="DH525" s="10">
        <v>1.2620822657412401E-2</v>
      </c>
      <c r="DI525" s="10">
        <v>1.4695945310940799E-2</v>
      </c>
      <c r="DJ525" s="11">
        <v>5.05299582348031E-2</v>
      </c>
      <c r="DK525" s="10">
        <v>2.3241541236224102E-3</v>
      </c>
      <c r="DL525" s="10">
        <v>0</v>
      </c>
      <c r="DM525" s="10">
        <v>1.7490320728423801E-3</v>
      </c>
      <c r="DN525" s="10">
        <v>0</v>
      </c>
      <c r="DO525" s="10">
        <v>0</v>
      </c>
      <c r="DP525" s="10">
        <v>0</v>
      </c>
      <c r="DQ525" s="10">
        <v>0</v>
      </c>
      <c r="DR525" s="10">
        <v>6.2639698956875201E-3</v>
      </c>
      <c r="DS525" s="10">
        <v>0</v>
      </c>
      <c r="DT525" s="10">
        <v>0</v>
      </c>
      <c r="DU525" s="10">
        <v>0</v>
      </c>
      <c r="DV525" s="10">
        <v>0</v>
      </c>
      <c r="DW525" s="10">
        <v>0</v>
      </c>
      <c r="DX525" s="10">
        <v>0</v>
      </c>
      <c r="DY525" s="12">
        <v>4.1307676798005901E-4</v>
      </c>
      <c r="DZ525" s="12">
        <v>1.3118480782025E-3</v>
      </c>
      <c r="EA525" s="11">
        <v>2.0703159662194801E-2</v>
      </c>
      <c r="EB525" s="10">
        <v>5.3002906638599601E-3</v>
      </c>
      <c r="EC525" s="10">
        <v>4.0476741509499897E-3</v>
      </c>
      <c r="ED525" s="10">
        <v>0</v>
      </c>
      <c r="EE525" s="10">
        <v>8.2084614079696596E-4</v>
      </c>
      <c r="EF525" s="10">
        <v>2.6807707169423899E-3</v>
      </c>
      <c r="EG525" s="11">
        <v>3.49869645481738E-2</v>
      </c>
      <c r="EH525" s="10">
        <v>1.1056735728568801E-2</v>
      </c>
      <c r="EI525" s="10">
        <v>7.8656293875842796E-3</v>
      </c>
      <c r="EJ525" s="10">
        <v>0</v>
      </c>
      <c r="EK525" s="10">
        <v>0</v>
      </c>
      <c r="EL525" s="10">
        <v>0</v>
      </c>
      <c r="EM525" s="10">
        <v>3.8653151478588001E-3</v>
      </c>
      <c r="EN525" s="10">
        <v>0</v>
      </c>
      <c r="EO525" s="10">
        <v>0</v>
      </c>
      <c r="EP525" s="10">
        <v>3.80421475435075E-3</v>
      </c>
      <c r="EQ525" s="10">
        <v>1.00612565209698E-2</v>
      </c>
      <c r="ER525" s="10">
        <v>4.1137666555379699E-3</v>
      </c>
      <c r="ES525" s="11">
        <v>2.16369939120621E-2</v>
      </c>
      <c r="ET525" s="12">
        <v>0</v>
      </c>
      <c r="EU525" s="10">
        <v>7.41236721118501E-4</v>
      </c>
      <c r="EV525" s="10">
        <v>0</v>
      </c>
      <c r="EW525" s="10">
        <v>7.3913272187422696E-3</v>
      </c>
      <c r="EX525" s="11">
        <v>1.95333889622092E-2</v>
      </c>
      <c r="EY525" s="10">
        <v>3.81318008707046E-3</v>
      </c>
      <c r="EZ525" s="11">
        <v>4.15375464939449E-2</v>
      </c>
      <c r="FA525" s="10">
        <v>0</v>
      </c>
      <c r="FB525" s="10">
        <v>1.5165624835903899E-3</v>
      </c>
      <c r="FC525" s="10">
        <v>0</v>
      </c>
      <c r="FD525" s="10">
        <v>0</v>
      </c>
      <c r="FE525" s="10">
        <v>0</v>
      </c>
      <c r="FF525" s="10">
        <v>4.5190385188339597E-3</v>
      </c>
      <c r="FG525" s="10">
        <v>0</v>
      </c>
      <c r="FH525" s="10">
        <v>0</v>
      </c>
      <c r="FI525" s="10">
        <v>0</v>
      </c>
      <c r="FJ525" s="10">
        <v>0</v>
      </c>
    </row>
    <row r="526" spans="1:166" x14ac:dyDescent="0.35">
      <c r="A526" s="13" t="s">
        <v>234</v>
      </c>
      <c r="B526" s="10">
        <v>0.93948546141767497</v>
      </c>
      <c r="C526" s="12">
        <v>0.89939335225903105</v>
      </c>
      <c r="D526" s="11">
        <v>0.98184372376988305</v>
      </c>
      <c r="E526" s="11">
        <v>0.99500196293460197</v>
      </c>
      <c r="F526" s="11">
        <v>0.99720425555424996</v>
      </c>
      <c r="G526" s="11">
        <v>0.99742737360062195</v>
      </c>
      <c r="H526" s="11">
        <v>0.97683600511403201</v>
      </c>
      <c r="I526" s="10">
        <v>0.93588275766611295</v>
      </c>
      <c r="J526" s="12">
        <v>0.85787883941655296</v>
      </c>
      <c r="K526" s="12">
        <v>0.83821891869229903</v>
      </c>
      <c r="L526" s="10">
        <v>0.96053976244816197</v>
      </c>
      <c r="M526" s="11">
        <v>0.95415540523742404</v>
      </c>
      <c r="N526" s="12">
        <v>0.89276628795937396</v>
      </c>
      <c r="O526" s="11">
        <v>0.98976578957498595</v>
      </c>
      <c r="P526" s="11">
        <v>0.99417014280832205</v>
      </c>
      <c r="Q526" s="11">
        <v>0.99491813395599105</v>
      </c>
      <c r="R526" s="10">
        <v>0.96090598124470294</v>
      </c>
      <c r="S526" s="12">
        <v>0.87931135970376495</v>
      </c>
      <c r="T526" s="12">
        <v>0.76615624012716999</v>
      </c>
      <c r="U526" s="12">
        <v>0.76545526448023504</v>
      </c>
      <c r="V526" s="10">
        <v>0.92712212222677204</v>
      </c>
      <c r="W526" s="12">
        <v>0.91899171367574894</v>
      </c>
      <c r="X526" s="12">
        <v>0.83794775529021404</v>
      </c>
      <c r="Y526" s="11">
        <v>1</v>
      </c>
      <c r="Z526" s="11">
        <v>1</v>
      </c>
      <c r="AA526" s="11">
        <v>1</v>
      </c>
      <c r="AB526" s="11">
        <v>0.99270773388822797</v>
      </c>
      <c r="AC526" s="11">
        <v>0.99624862608447395</v>
      </c>
      <c r="AD526" s="10">
        <v>0.95644115348334802</v>
      </c>
      <c r="AE526" s="10">
        <v>0.92303838616647904</v>
      </c>
      <c r="AF526" s="11">
        <v>0.99583997806511904</v>
      </c>
      <c r="AG526" s="11">
        <v>0.98980648397257298</v>
      </c>
      <c r="AH526" s="10">
        <v>0.95535906442045704</v>
      </c>
      <c r="AI526" s="10">
        <v>0.93954281659147998</v>
      </c>
      <c r="AJ526" s="12">
        <v>0.90101972933080299</v>
      </c>
      <c r="AK526" s="11">
        <v>0.979698084046562</v>
      </c>
      <c r="AL526" s="10">
        <v>0.93918487402829298</v>
      </c>
      <c r="AM526" s="12">
        <v>0.89105173530507797</v>
      </c>
      <c r="AN526" s="11">
        <v>0.99360674499959001</v>
      </c>
      <c r="AO526" s="11">
        <v>0.986715857166091</v>
      </c>
      <c r="AP526" s="10">
        <v>0.96659477580793196</v>
      </c>
      <c r="AQ526" s="10">
        <v>0.92269597064103603</v>
      </c>
      <c r="AR526" s="12">
        <v>0.90419846907885004</v>
      </c>
      <c r="AS526" s="10">
        <v>0.95558964420405801</v>
      </c>
      <c r="AT526" s="11">
        <v>0.97577955298184704</v>
      </c>
      <c r="AU526" s="12">
        <v>0.91245087602485497</v>
      </c>
      <c r="AV526" s="10">
        <v>0.91793470670678601</v>
      </c>
      <c r="AW526" s="10">
        <v>0.95318669694491898</v>
      </c>
      <c r="AX526" s="12">
        <v>0.845620342763442</v>
      </c>
      <c r="AY526" s="11">
        <v>0.99591322322438103</v>
      </c>
      <c r="AZ526" s="11">
        <v>1</v>
      </c>
      <c r="BA526" s="11">
        <v>0.98904679280881203</v>
      </c>
      <c r="BB526" s="11">
        <v>0.99079052954398095</v>
      </c>
      <c r="BC526" s="12">
        <v>0.89493490883031301</v>
      </c>
      <c r="BD526" s="11">
        <v>0.983574400302622</v>
      </c>
      <c r="BE526" s="12">
        <v>0.82921135512925603</v>
      </c>
      <c r="BF526" s="11">
        <v>0.99785142983114805</v>
      </c>
      <c r="BG526" s="11">
        <v>0.96708278717388396</v>
      </c>
      <c r="BH526" s="12">
        <v>0.92460745655323395</v>
      </c>
      <c r="BI526" s="11">
        <v>0.99643376942136097</v>
      </c>
      <c r="BJ526" s="12">
        <v>0.87591248109406405</v>
      </c>
      <c r="BK526" s="11">
        <v>0.99273285849429305</v>
      </c>
      <c r="BL526" s="11">
        <v>0.976864084082675</v>
      </c>
      <c r="BM526" s="11">
        <v>1</v>
      </c>
      <c r="BN526" s="12">
        <v>0.89136756735492595</v>
      </c>
      <c r="BO526" s="10">
        <v>0.93918368913681705</v>
      </c>
      <c r="BP526" s="11">
        <v>0.99627709656853503</v>
      </c>
      <c r="BQ526" s="12">
        <v>0.83017830713142904</v>
      </c>
      <c r="BR526" s="12">
        <v>0.89598427187226803</v>
      </c>
      <c r="BS526" s="11">
        <v>0.99231331858871796</v>
      </c>
      <c r="BT526" s="10">
        <v>0.95015925829701597</v>
      </c>
      <c r="BU526" s="11">
        <v>0.98696529312516001</v>
      </c>
      <c r="BV526" s="11">
        <v>1</v>
      </c>
      <c r="BW526" s="11">
        <v>0.96105404283247498</v>
      </c>
      <c r="BX526" s="12">
        <v>0.92119156230586896</v>
      </c>
      <c r="BY526" s="12">
        <v>0.91854597265599003</v>
      </c>
      <c r="BZ526" s="11">
        <v>0.95126101771556104</v>
      </c>
      <c r="CA526" s="10">
        <v>0.93546299740344996</v>
      </c>
      <c r="CB526" s="12">
        <v>0.92909966879692196</v>
      </c>
      <c r="CC526" s="10">
        <v>0.94626633248019998</v>
      </c>
      <c r="CD526" s="12">
        <v>0.90857792633529699</v>
      </c>
      <c r="CE526" s="10">
        <v>0.95115308928777098</v>
      </c>
      <c r="CF526" s="11">
        <v>0.95203536866302896</v>
      </c>
      <c r="CG526" s="12">
        <v>0.90005381120634997</v>
      </c>
      <c r="CH526" s="12">
        <v>0.91096534033581</v>
      </c>
      <c r="CI526" s="11">
        <v>0.95362623502542598</v>
      </c>
      <c r="CJ526" s="11">
        <v>0.96337940732497096</v>
      </c>
      <c r="CK526" s="12">
        <v>0.93233672741215801</v>
      </c>
      <c r="CL526" s="10">
        <v>0.94504155588814398</v>
      </c>
      <c r="CM526" s="12">
        <v>0.91877353029289199</v>
      </c>
      <c r="CN526" s="11">
        <v>0.95938147267089102</v>
      </c>
      <c r="CO526" s="10">
        <v>0.93543131511836797</v>
      </c>
      <c r="CP526" s="10">
        <v>0.93924138332801499</v>
      </c>
      <c r="CQ526" s="10">
        <v>0.957682291905672</v>
      </c>
      <c r="CR526" s="12">
        <v>0.88341619285363704</v>
      </c>
      <c r="CS526" s="11">
        <v>0.966032224344054</v>
      </c>
      <c r="CT526" s="11">
        <v>0.95376677013937405</v>
      </c>
      <c r="CU526" s="12">
        <v>0.929744170097488</v>
      </c>
      <c r="CV526" s="12">
        <v>0.88853599884169598</v>
      </c>
      <c r="CW526" s="11">
        <v>0.984485866285983</v>
      </c>
      <c r="CX526" s="10">
        <v>0.93715011134913795</v>
      </c>
      <c r="CY526" s="12">
        <v>0.83620775431403405</v>
      </c>
      <c r="CZ526" s="12">
        <v>0.85862296395735704</v>
      </c>
      <c r="DA526" s="10">
        <v>0.93607612803036999</v>
      </c>
      <c r="DB526" s="11">
        <v>0.97680134652688</v>
      </c>
      <c r="DC526" s="11">
        <v>0.99745722079199794</v>
      </c>
      <c r="DD526" s="11">
        <v>0.99716573967349698</v>
      </c>
      <c r="DE526" s="11">
        <v>0.99502860906634905</v>
      </c>
      <c r="DF526" s="10">
        <v>0.96985710686693705</v>
      </c>
      <c r="DG526" s="12">
        <v>0.88536679691978304</v>
      </c>
      <c r="DH526" s="12">
        <v>0.76545526448023504</v>
      </c>
      <c r="DI526" s="12">
        <v>0.76504253262464095</v>
      </c>
      <c r="DJ526" s="12">
        <v>0.87926474186759296</v>
      </c>
      <c r="DK526" s="10">
        <v>0.96112924050201398</v>
      </c>
      <c r="DL526" s="11">
        <v>0.99490874682398101</v>
      </c>
      <c r="DM526" s="11">
        <v>0.99410547300457297</v>
      </c>
      <c r="DN526" s="11">
        <v>0.98992275764529103</v>
      </c>
      <c r="DO526" s="11">
        <v>1</v>
      </c>
      <c r="DP526" s="11">
        <v>0.99175229940197895</v>
      </c>
      <c r="DQ526" s="10">
        <v>0.92099277462962703</v>
      </c>
      <c r="DR526" s="10">
        <v>0.95714334309795501</v>
      </c>
      <c r="DS526" s="11">
        <v>0.99627356398748002</v>
      </c>
      <c r="DT526" s="11">
        <v>0.99264352240215703</v>
      </c>
      <c r="DU526" s="11">
        <v>1</v>
      </c>
      <c r="DV526" s="11">
        <v>1</v>
      </c>
      <c r="DW526" s="11">
        <v>1</v>
      </c>
      <c r="DX526" s="11">
        <v>0.99027050163410602</v>
      </c>
      <c r="DY526" s="11">
        <v>0.99699421698713098</v>
      </c>
      <c r="DZ526" s="11">
        <v>0.98488239932911403</v>
      </c>
      <c r="EA526" s="12">
        <v>0.89871684477512603</v>
      </c>
      <c r="EB526" s="12">
        <v>0.83815254317543597</v>
      </c>
      <c r="EC526" s="10">
        <v>0.96053976244816197</v>
      </c>
      <c r="ED526" s="10">
        <v>0.97912897401071397</v>
      </c>
      <c r="EE526" s="11">
        <v>0.99402705361947097</v>
      </c>
      <c r="EF526" s="11">
        <v>0.97378080552194302</v>
      </c>
      <c r="EG526" s="12">
        <v>0.82801381537096097</v>
      </c>
      <c r="EH526" s="12">
        <v>0.75134597649780699</v>
      </c>
      <c r="EI526" s="10">
        <v>0.92712212222677204</v>
      </c>
      <c r="EJ526" s="11">
        <v>0</v>
      </c>
      <c r="EK526" s="11">
        <v>1</v>
      </c>
      <c r="EL526" s="11">
        <v>0.99551576279987097</v>
      </c>
      <c r="EM526" s="11">
        <v>0.98207793627396001</v>
      </c>
      <c r="EN526" s="10">
        <v>0.92531579036106804</v>
      </c>
      <c r="EO526" s="11">
        <v>0.99583997806511904</v>
      </c>
      <c r="EP526" s="11">
        <v>0.984485866285983</v>
      </c>
      <c r="EQ526" s="12">
        <v>0.91701206161707105</v>
      </c>
      <c r="ER526" s="12">
        <v>0.83026169823448803</v>
      </c>
      <c r="ES526" s="10">
        <v>0.94139353263458103</v>
      </c>
      <c r="ET526" s="11">
        <v>0.98692348057943002</v>
      </c>
      <c r="EU526" s="11">
        <v>0.99750190981030196</v>
      </c>
      <c r="EV526" s="11">
        <v>0.99502860906634905</v>
      </c>
      <c r="EW526" s="10">
        <v>0.96985710686693705</v>
      </c>
      <c r="EX526" s="12">
        <v>0.85250950326597097</v>
      </c>
      <c r="EY526" s="12">
        <v>0.73683449847089599</v>
      </c>
      <c r="EZ526" s="12">
        <v>0.89336815101187195</v>
      </c>
      <c r="FA526" s="11">
        <v>0.97874337907263997</v>
      </c>
      <c r="FB526" s="11">
        <v>0.99488893392032096</v>
      </c>
      <c r="FC526" s="11">
        <v>0.98992275764529103</v>
      </c>
      <c r="FD526" s="11">
        <v>1</v>
      </c>
      <c r="FE526" s="11">
        <v>0.99046209942354602</v>
      </c>
      <c r="FF526" s="10">
        <v>0.92709671071803501</v>
      </c>
      <c r="FG526" s="11">
        <v>0.99357307168992204</v>
      </c>
      <c r="FH526" s="11">
        <v>0.99518149172818504</v>
      </c>
      <c r="FI526" s="11">
        <v>1</v>
      </c>
      <c r="FJ526" s="11">
        <v>1</v>
      </c>
    </row>
    <row r="528" spans="1:166" ht="28.5" customHeight="1" x14ac:dyDescent="0.35">
      <c r="A528" s="23" t="s">
        <v>249</v>
      </c>
      <c r="B528" s="23"/>
      <c r="C528" s="23"/>
      <c r="D528" s="23"/>
      <c r="E528" s="23"/>
      <c r="F528" s="23"/>
      <c r="G528" s="23"/>
      <c r="H528" s="23"/>
      <c r="I528" s="23"/>
      <c r="J528" s="23"/>
      <c r="K528" s="23"/>
      <c r="L528" s="23"/>
      <c r="M528" s="23"/>
      <c r="N528" s="23"/>
      <c r="O528" s="23"/>
      <c r="P528" s="23"/>
      <c r="Q528" s="23"/>
      <c r="R528" s="23"/>
      <c r="S528" s="23"/>
      <c r="T528" s="23"/>
      <c r="U528" s="23"/>
      <c r="V528" s="23"/>
      <c r="W528" s="23"/>
      <c r="X528" s="23"/>
      <c r="Y528" s="23"/>
      <c r="Z528" s="23"/>
      <c r="AA528" s="23"/>
      <c r="AB528" s="23"/>
      <c r="AC528" s="23"/>
      <c r="AD528" s="23"/>
      <c r="AE528" s="23"/>
      <c r="AF528" s="23"/>
      <c r="AG528" s="23"/>
      <c r="AH528" s="23"/>
      <c r="AI528" s="23"/>
      <c r="AJ528" s="23"/>
      <c r="AK528" s="23"/>
      <c r="AL528" s="23"/>
      <c r="AM528" s="23"/>
      <c r="AN528" s="23"/>
      <c r="AO528" s="23"/>
      <c r="AP528" s="23"/>
      <c r="AQ528" s="23"/>
      <c r="AR528" s="23"/>
      <c r="AS528" s="23"/>
      <c r="AT528" s="23"/>
      <c r="AU528" s="23"/>
      <c r="AV528" s="23"/>
      <c r="AW528" s="23"/>
      <c r="AX528" s="23"/>
      <c r="AY528" s="23"/>
      <c r="AZ528" s="23"/>
      <c r="BA528" s="23"/>
      <c r="BB528" s="23"/>
      <c r="BC528" s="23"/>
      <c r="BD528" s="23"/>
      <c r="BE528" s="23"/>
      <c r="BF528" s="23"/>
      <c r="BG528" s="23"/>
      <c r="BH528" s="23"/>
      <c r="BI528" s="23"/>
      <c r="BJ528" s="23"/>
      <c r="BK528" s="23"/>
      <c r="BL528" s="23"/>
      <c r="BM528" s="23"/>
      <c r="BN528" s="23"/>
      <c r="BO528" s="23"/>
      <c r="BP528" s="23"/>
      <c r="BQ528" s="23"/>
      <c r="BR528" s="23"/>
      <c r="BS528" s="23"/>
      <c r="BT528" s="23"/>
      <c r="BU528" s="23"/>
      <c r="BV528" s="23"/>
      <c r="BW528" s="23"/>
      <c r="BX528" s="23"/>
      <c r="BY528" s="23"/>
      <c r="BZ528" s="23"/>
      <c r="CA528" s="23"/>
      <c r="CB528" s="23"/>
      <c r="CC528" s="23"/>
      <c r="CD528" s="23"/>
      <c r="CE528" s="23"/>
      <c r="CF528" s="23"/>
      <c r="CG528" s="23"/>
      <c r="CH528" s="23"/>
      <c r="CI528" s="23"/>
      <c r="CJ528" s="23"/>
      <c r="CK528" s="23"/>
      <c r="CL528" s="23"/>
      <c r="CM528" s="23"/>
      <c r="CN528" s="23"/>
      <c r="CO528" s="23"/>
      <c r="CP528" s="23"/>
      <c r="CQ528" s="23"/>
      <c r="CR528" s="23"/>
      <c r="CS528" s="23"/>
      <c r="CT528" s="23"/>
      <c r="CU528" s="23"/>
      <c r="CV528" s="23"/>
      <c r="CW528" s="23"/>
      <c r="CX528" s="23"/>
      <c r="CY528" s="23"/>
      <c r="CZ528" s="23"/>
      <c r="DA528" s="23"/>
      <c r="DB528" s="23"/>
      <c r="DC528" s="23"/>
      <c r="DD528" s="23"/>
      <c r="DE528" s="23"/>
      <c r="DF528" s="23"/>
      <c r="DG528" s="23"/>
      <c r="DH528" s="23"/>
      <c r="DI528" s="23"/>
      <c r="DJ528" s="23"/>
      <c r="DK528" s="23"/>
      <c r="DL528" s="23"/>
      <c r="DM528" s="23"/>
      <c r="DN528" s="23"/>
      <c r="DO528" s="23"/>
      <c r="DP528" s="23"/>
      <c r="DQ528" s="23"/>
      <c r="DR528" s="23"/>
      <c r="DS528" s="23"/>
      <c r="DT528" s="23"/>
      <c r="DU528" s="23"/>
      <c r="DV528" s="23"/>
      <c r="DW528" s="23"/>
      <c r="DX528" s="23"/>
      <c r="DY528" s="23"/>
      <c r="DZ528" s="23"/>
      <c r="EA528" s="23"/>
      <c r="EB528" s="23"/>
      <c r="EC528" s="23"/>
      <c r="ED528" s="23"/>
      <c r="EE528" s="23"/>
      <c r="EF528" s="23"/>
      <c r="EG528" s="23"/>
      <c r="EH528" s="23"/>
      <c r="EI528" s="23"/>
      <c r="EJ528" s="23"/>
      <c r="EK528" s="23"/>
      <c r="EL528" s="23"/>
      <c r="EM528" s="23"/>
      <c r="EN528" s="23"/>
      <c r="EO528" s="23"/>
      <c r="EP528" s="23"/>
      <c r="EQ528" s="23"/>
      <c r="ER528" s="23"/>
      <c r="ES528" s="23"/>
      <c r="ET528" s="23"/>
      <c r="EU528" s="23"/>
      <c r="EV528" s="23"/>
      <c r="EW528" s="23"/>
      <c r="EX528" s="23"/>
      <c r="EY528" s="23"/>
      <c r="EZ528" s="23"/>
      <c r="FA528" s="23"/>
      <c r="FB528" s="23"/>
      <c r="FC528" s="23"/>
      <c r="FD528" s="23"/>
      <c r="FE528" s="23"/>
      <c r="FF528" s="23"/>
      <c r="FG528" s="23"/>
      <c r="FH528" s="23"/>
      <c r="FI528" s="23"/>
      <c r="FJ528" s="23"/>
    </row>
    <row r="529" spans="1:166" ht="42" x14ac:dyDescent="0.35">
      <c r="A529" s="24" t="s">
        <v>203</v>
      </c>
      <c r="B529" s="16" t="s">
        <v>264</v>
      </c>
      <c r="C529" s="22" t="s">
        <v>12</v>
      </c>
      <c r="D529" s="22"/>
      <c r="E529" s="22" t="s">
        <v>13</v>
      </c>
      <c r="F529" s="22"/>
      <c r="G529" s="22"/>
      <c r="H529" s="22"/>
      <c r="I529" s="22"/>
      <c r="J529" s="22"/>
      <c r="K529" s="22"/>
      <c r="L529" s="22"/>
      <c r="M529" s="22"/>
      <c r="N529" s="22"/>
      <c r="O529" s="22" t="s">
        <v>204</v>
      </c>
      <c r="P529" s="22"/>
      <c r="Q529" s="22"/>
      <c r="R529" s="22"/>
      <c r="S529" s="22"/>
      <c r="T529" s="22"/>
      <c r="U529" s="22"/>
      <c r="V529" s="22"/>
      <c r="W529" s="22"/>
      <c r="X529" s="22"/>
      <c r="Y529" s="22" t="s">
        <v>205</v>
      </c>
      <c r="Z529" s="22"/>
      <c r="AA529" s="22"/>
      <c r="AB529" s="22"/>
      <c r="AC529" s="22"/>
      <c r="AD529" s="22"/>
      <c r="AE529" s="22"/>
      <c r="AF529" s="22"/>
      <c r="AG529" s="22"/>
      <c r="AH529" s="22"/>
      <c r="AI529" s="22" t="s">
        <v>268</v>
      </c>
      <c r="AJ529" s="22"/>
      <c r="AK529" s="22"/>
      <c r="AL529" s="22" t="s">
        <v>14</v>
      </c>
      <c r="AM529" s="22"/>
      <c r="AN529" s="22"/>
      <c r="AO529" s="22" t="s">
        <v>218</v>
      </c>
      <c r="AP529" s="22"/>
      <c r="AQ529" s="22"/>
      <c r="AR529" s="22"/>
      <c r="AS529" s="22"/>
      <c r="AT529" s="22"/>
      <c r="AU529" s="22"/>
      <c r="AV529" s="22" t="s">
        <v>219</v>
      </c>
      <c r="AW529" s="22"/>
      <c r="AX529" s="22"/>
      <c r="AY529" s="22" t="s">
        <v>220</v>
      </c>
      <c r="AZ529" s="22"/>
      <c r="BA529" s="22"/>
      <c r="BB529" s="22" t="s">
        <v>206</v>
      </c>
      <c r="BC529" s="22"/>
      <c r="BD529" s="22" t="s">
        <v>207</v>
      </c>
      <c r="BE529" s="22"/>
      <c r="BF529" s="22" t="s">
        <v>208</v>
      </c>
      <c r="BG529" s="22"/>
      <c r="BH529" s="22" t="s">
        <v>15</v>
      </c>
      <c r="BI529" s="22"/>
      <c r="BJ529" s="22" t="s">
        <v>16</v>
      </c>
      <c r="BK529" s="22"/>
      <c r="BL529" s="22" t="s">
        <v>17</v>
      </c>
      <c r="BM529" s="22"/>
      <c r="BN529" s="22" t="s">
        <v>18</v>
      </c>
      <c r="BO529" s="22"/>
      <c r="BP529" s="22"/>
      <c r="BQ529" s="22" t="s">
        <v>221</v>
      </c>
      <c r="BR529" s="22"/>
      <c r="BS529" s="22"/>
      <c r="BT529" s="22" t="s">
        <v>222</v>
      </c>
      <c r="BU529" s="22"/>
      <c r="BV529" s="22"/>
      <c r="BW529" s="22" t="s">
        <v>19</v>
      </c>
      <c r="BX529" s="22"/>
      <c r="BY529" s="22" t="s">
        <v>20</v>
      </c>
      <c r="BZ529" s="22"/>
      <c r="CA529" s="22" t="s">
        <v>21</v>
      </c>
      <c r="CB529" s="22"/>
      <c r="CC529" s="22"/>
      <c r="CD529" s="22" t="s">
        <v>22</v>
      </c>
      <c r="CE529" s="22"/>
      <c r="CF529" s="22"/>
      <c r="CG529" s="22" t="s">
        <v>23</v>
      </c>
      <c r="CH529" s="22"/>
      <c r="CI529" s="22"/>
      <c r="CJ529" s="22"/>
      <c r="CK529" s="22" t="s">
        <v>25</v>
      </c>
      <c r="CL529" s="22"/>
      <c r="CM529" s="22"/>
      <c r="CN529" s="22"/>
      <c r="CO529" s="22" t="s">
        <v>26</v>
      </c>
      <c r="CP529" s="22"/>
      <c r="CQ529" s="22"/>
      <c r="CR529" s="22" t="s">
        <v>27</v>
      </c>
      <c r="CS529" s="22"/>
      <c r="CT529" s="22" t="s">
        <v>28</v>
      </c>
      <c r="CU529" s="22"/>
      <c r="CV529" s="16" t="s">
        <v>29</v>
      </c>
      <c r="CW529" s="22" t="s">
        <v>30</v>
      </c>
      <c r="CX529" s="22"/>
      <c r="CY529" s="22"/>
      <c r="CZ529" s="22"/>
      <c r="DA529" s="22"/>
      <c r="DB529" s="22"/>
      <c r="DC529" s="22"/>
      <c r="DD529" s="22"/>
      <c r="DE529" s="22"/>
      <c r="DF529" s="22" t="s">
        <v>31</v>
      </c>
      <c r="DG529" s="22"/>
      <c r="DH529" s="22"/>
      <c r="DI529" s="22"/>
      <c r="DJ529" s="22"/>
      <c r="DK529" s="22"/>
      <c r="DL529" s="22"/>
      <c r="DM529" s="22"/>
      <c r="DN529" s="22"/>
      <c r="DO529" s="22" t="s">
        <v>32</v>
      </c>
      <c r="DP529" s="22"/>
      <c r="DQ529" s="22"/>
      <c r="DR529" s="22"/>
      <c r="DS529" s="22"/>
      <c r="DT529" s="22"/>
      <c r="DU529" s="22"/>
      <c r="DV529" s="22"/>
      <c r="DW529" s="22"/>
      <c r="DX529" s="22" t="s">
        <v>33</v>
      </c>
      <c r="DY529" s="22"/>
      <c r="DZ529" s="22"/>
      <c r="EA529" s="22"/>
      <c r="EB529" s="22"/>
      <c r="EC529" s="22"/>
      <c r="ED529" s="22" t="s">
        <v>34</v>
      </c>
      <c r="EE529" s="22"/>
      <c r="EF529" s="22"/>
      <c r="EG529" s="22"/>
      <c r="EH529" s="22"/>
      <c r="EI529" s="22"/>
      <c r="EJ529" s="22" t="s">
        <v>35</v>
      </c>
      <c r="EK529" s="22"/>
      <c r="EL529" s="22"/>
      <c r="EM529" s="22"/>
      <c r="EN529" s="22"/>
      <c r="EO529" s="22"/>
      <c r="EP529" s="22" t="s">
        <v>36</v>
      </c>
      <c r="EQ529" s="22"/>
      <c r="ER529" s="22"/>
      <c r="ES529" s="22"/>
      <c r="ET529" s="22"/>
      <c r="EU529" s="22"/>
      <c r="EV529" s="22"/>
      <c r="EW529" s="22" t="s">
        <v>37</v>
      </c>
      <c r="EX529" s="22"/>
      <c r="EY529" s="22"/>
      <c r="EZ529" s="22"/>
      <c r="FA529" s="22"/>
      <c r="FB529" s="22"/>
      <c r="FC529" s="22"/>
      <c r="FD529" s="22" t="s">
        <v>38</v>
      </c>
      <c r="FE529" s="22"/>
      <c r="FF529" s="22"/>
      <c r="FG529" s="22"/>
      <c r="FH529" s="22"/>
      <c r="FI529" s="22"/>
      <c r="FJ529" s="22"/>
    </row>
    <row r="530" spans="1:166" ht="31.5" x14ac:dyDescent="0.35">
      <c r="A530" s="24"/>
      <c r="B530" s="16" t="s">
        <v>1</v>
      </c>
      <c r="C530" s="16" t="s">
        <v>39</v>
      </c>
      <c r="D530" s="16" t="s">
        <v>40</v>
      </c>
      <c r="E530" s="16" t="s">
        <v>41</v>
      </c>
      <c r="F530" s="16" t="s">
        <v>42</v>
      </c>
      <c r="G530" s="16" t="s">
        <v>43</v>
      </c>
      <c r="H530" s="16" t="s">
        <v>44</v>
      </c>
      <c r="I530" s="16" t="s">
        <v>45</v>
      </c>
      <c r="J530" s="16" t="s">
        <v>46</v>
      </c>
      <c r="K530" s="16" t="s">
        <v>47</v>
      </c>
      <c r="L530" s="16" t="s">
        <v>48</v>
      </c>
      <c r="M530" s="16" t="s">
        <v>49</v>
      </c>
      <c r="N530" s="16" t="s">
        <v>209</v>
      </c>
      <c r="O530" s="16" t="s">
        <v>41</v>
      </c>
      <c r="P530" s="16" t="s">
        <v>42</v>
      </c>
      <c r="Q530" s="16" t="s">
        <v>43</v>
      </c>
      <c r="R530" s="16" t="s">
        <v>44</v>
      </c>
      <c r="S530" s="16" t="s">
        <v>45</v>
      </c>
      <c r="T530" s="16" t="s">
        <v>46</v>
      </c>
      <c r="U530" s="16" t="s">
        <v>47</v>
      </c>
      <c r="V530" s="16" t="s">
        <v>48</v>
      </c>
      <c r="W530" s="16" t="s">
        <v>49</v>
      </c>
      <c r="X530" s="16" t="s">
        <v>209</v>
      </c>
      <c r="Y530" s="16" t="s">
        <v>41</v>
      </c>
      <c r="Z530" s="16" t="s">
        <v>42</v>
      </c>
      <c r="AA530" s="16" t="s">
        <v>43</v>
      </c>
      <c r="AB530" s="16" t="s">
        <v>44</v>
      </c>
      <c r="AC530" s="16" t="s">
        <v>45</v>
      </c>
      <c r="AD530" s="16" t="s">
        <v>46</v>
      </c>
      <c r="AE530" s="16" t="s">
        <v>47</v>
      </c>
      <c r="AF530" s="16" t="s">
        <v>48</v>
      </c>
      <c r="AG530" s="16" t="s">
        <v>49</v>
      </c>
      <c r="AH530" s="16" t="s">
        <v>209</v>
      </c>
      <c r="AI530" s="16" t="s">
        <v>269</v>
      </c>
      <c r="AJ530" s="16" t="s">
        <v>270</v>
      </c>
      <c r="AK530" s="16" t="s">
        <v>271</v>
      </c>
      <c r="AL530" s="16" t="s">
        <v>50</v>
      </c>
      <c r="AM530" s="16" t="s">
        <v>210</v>
      </c>
      <c r="AN530" s="16" t="s">
        <v>211</v>
      </c>
      <c r="AO530" s="16" t="s">
        <v>223</v>
      </c>
      <c r="AP530" s="16" t="s">
        <v>224</v>
      </c>
      <c r="AQ530" s="16" t="s">
        <v>225</v>
      </c>
      <c r="AR530" s="16" t="s">
        <v>226</v>
      </c>
      <c r="AS530" s="16" t="s">
        <v>52</v>
      </c>
      <c r="AT530" s="16" t="s">
        <v>227</v>
      </c>
      <c r="AU530" s="16" t="s">
        <v>228</v>
      </c>
      <c r="AV530" s="16" t="s">
        <v>52</v>
      </c>
      <c r="AW530" s="16" t="s">
        <v>227</v>
      </c>
      <c r="AX530" s="16" t="s">
        <v>228</v>
      </c>
      <c r="AY530" s="16" t="s">
        <v>52</v>
      </c>
      <c r="AZ530" s="16" t="s">
        <v>227</v>
      </c>
      <c r="BA530" s="16" t="s">
        <v>228</v>
      </c>
      <c r="BB530" s="16" t="s">
        <v>212</v>
      </c>
      <c r="BC530" s="16" t="s">
        <v>213</v>
      </c>
      <c r="BD530" s="16" t="s">
        <v>212</v>
      </c>
      <c r="BE530" s="16" t="s">
        <v>213</v>
      </c>
      <c r="BF530" s="16" t="s">
        <v>212</v>
      </c>
      <c r="BG530" s="16" t="s">
        <v>213</v>
      </c>
      <c r="BH530" s="16" t="s">
        <v>53</v>
      </c>
      <c r="BI530" s="16" t="s">
        <v>54</v>
      </c>
      <c r="BJ530" s="16" t="s">
        <v>53</v>
      </c>
      <c r="BK530" s="16" t="s">
        <v>54</v>
      </c>
      <c r="BL530" s="16" t="s">
        <v>53</v>
      </c>
      <c r="BM530" s="16" t="s">
        <v>54</v>
      </c>
      <c r="BN530" s="16" t="s">
        <v>277</v>
      </c>
      <c r="BO530" s="16" t="s">
        <v>278</v>
      </c>
      <c r="BP530" s="16" t="s">
        <v>55</v>
      </c>
      <c r="BQ530" s="16" t="s">
        <v>277</v>
      </c>
      <c r="BR530" s="16" t="s">
        <v>278</v>
      </c>
      <c r="BS530" s="16" t="s">
        <v>55</v>
      </c>
      <c r="BT530" s="16" t="s">
        <v>277</v>
      </c>
      <c r="BU530" s="16" t="s">
        <v>278</v>
      </c>
      <c r="BV530" s="16" t="s">
        <v>55</v>
      </c>
      <c r="BW530" s="16" t="s">
        <v>56</v>
      </c>
      <c r="BX530" s="16" t="s">
        <v>57</v>
      </c>
      <c r="BY530" s="16" t="s">
        <v>58</v>
      </c>
      <c r="BZ530" s="16" t="s">
        <v>59</v>
      </c>
      <c r="CA530" s="16" t="s">
        <v>52</v>
      </c>
      <c r="CB530" s="16" t="s">
        <v>51</v>
      </c>
      <c r="CC530" s="16" t="s">
        <v>60</v>
      </c>
      <c r="CD530" s="16" t="s">
        <v>61</v>
      </c>
      <c r="CE530" s="16" t="s">
        <v>62</v>
      </c>
      <c r="CF530" s="16" t="s">
        <v>63</v>
      </c>
      <c r="CG530" s="16" t="s">
        <v>64</v>
      </c>
      <c r="CH530" s="16" t="s">
        <v>65</v>
      </c>
      <c r="CI530" s="16" t="s">
        <v>66</v>
      </c>
      <c r="CJ530" s="16" t="s">
        <v>67</v>
      </c>
      <c r="CK530" s="16" t="s">
        <v>71</v>
      </c>
      <c r="CL530" s="16" t="s">
        <v>72</v>
      </c>
      <c r="CM530" s="16" t="s">
        <v>73</v>
      </c>
      <c r="CN530" s="16" t="s">
        <v>74</v>
      </c>
      <c r="CO530" s="16" t="s">
        <v>75</v>
      </c>
      <c r="CP530" s="16" t="s">
        <v>76</v>
      </c>
      <c r="CQ530" s="16" t="s">
        <v>77</v>
      </c>
      <c r="CR530" s="16" t="s">
        <v>78</v>
      </c>
      <c r="CS530" s="16" t="s">
        <v>229</v>
      </c>
      <c r="CT530" s="16" t="s">
        <v>79</v>
      </c>
      <c r="CU530" s="16" t="s">
        <v>80</v>
      </c>
      <c r="CV530" s="16" t="s">
        <v>79</v>
      </c>
      <c r="CW530" s="16" t="s">
        <v>83</v>
      </c>
      <c r="CX530" s="16" t="s">
        <v>84</v>
      </c>
      <c r="CY530" s="16" t="s">
        <v>85</v>
      </c>
      <c r="CZ530" s="16" t="s">
        <v>86</v>
      </c>
      <c r="DA530" s="16" t="s">
        <v>87</v>
      </c>
      <c r="DB530" s="16" t="s">
        <v>88</v>
      </c>
      <c r="DC530" s="16" t="s">
        <v>89</v>
      </c>
      <c r="DD530" s="16" t="s">
        <v>90</v>
      </c>
      <c r="DE530" s="16" t="s">
        <v>91</v>
      </c>
      <c r="DF530" s="16" t="s">
        <v>83</v>
      </c>
      <c r="DG530" s="16" t="s">
        <v>84</v>
      </c>
      <c r="DH530" s="16" t="s">
        <v>85</v>
      </c>
      <c r="DI530" s="16" t="s">
        <v>86</v>
      </c>
      <c r="DJ530" s="16" t="s">
        <v>87</v>
      </c>
      <c r="DK530" s="16" t="s">
        <v>88</v>
      </c>
      <c r="DL530" s="16" t="s">
        <v>89</v>
      </c>
      <c r="DM530" s="16" t="s">
        <v>90</v>
      </c>
      <c r="DN530" s="16" t="s">
        <v>91</v>
      </c>
      <c r="DO530" s="16" t="s">
        <v>83</v>
      </c>
      <c r="DP530" s="16" t="s">
        <v>84</v>
      </c>
      <c r="DQ530" s="16" t="s">
        <v>85</v>
      </c>
      <c r="DR530" s="16" t="s">
        <v>86</v>
      </c>
      <c r="DS530" s="16" t="s">
        <v>87</v>
      </c>
      <c r="DT530" s="16" t="s">
        <v>88</v>
      </c>
      <c r="DU530" s="16" t="s">
        <v>89</v>
      </c>
      <c r="DV530" s="16" t="s">
        <v>90</v>
      </c>
      <c r="DW530" s="16" t="s">
        <v>91</v>
      </c>
      <c r="DX530" s="16" t="s">
        <v>92</v>
      </c>
      <c r="DY530" s="16" t="s">
        <v>93</v>
      </c>
      <c r="DZ530" s="16" t="s">
        <v>214</v>
      </c>
      <c r="EA530" s="16" t="s">
        <v>215</v>
      </c>
      <c r="EB530" s="16" t="s">
        <v>216</v>
      </c>
      <c r="EC530" s="16" t="s">
        <v>94</v>
      </c>
      <c r="ED530" s="16" t="s">
        <v>92</v>
      </c>
      <c r="EE530" s="16" t="s">
        <v>93</v>
      </c>
      <c r="EF530" s="16" t="s">
        <v>214</v>
      </c>
      <c r="EG530" s="16" t="s">
        <v>215</v>
      </c>
      <c r="EH530" s="16" t="s">
        <v>216</v>
      </c>
      <c r="EI530" s="16" t="s">
        <v>94</v>
      </c>
      <c r="EJ530" s="16" t="s">
        <v>92</v>
      </c>
      <c r="EK530" s="16" t="s">
        <v>93</v>
      </c>
      <c r="EL530" s="16" t="s">
        <v>214</v>
      </c>
      <c r="EM530" s="16" t="s">
        <v>215</v>
      </c>
      <c r="EN530" s="16" t="s">
        <v>216</v>
      </c>
      <c r="EO530" s="16" t="s">
        <v>94</v>
      </c>
      <c r="EP530" s="16" t="s">
        <v>95</v>
      </c>
      <c r="EQ530" s="16" t="s">
        <v>96</v>
      </c>
      <c r="ER530" s="16" t="s">
        <v>97</v>
      </c>
      <c r="ES530" s="16" t="s">
        <v>98</v>
      </c>
      <c r="ET530" s="16" t="s">
        <v>272</v>
      </c>
      <c r="EU530" s="16" t="s">
        <v>99</v>
      </c>
      <c r="EV530" s="16" t="s">
        <v>100</v>
      </c>
      <c r="EW530" s="16" t="s">
        <v>95</v>
      </c>
      <c r="EX530" s="16" t="s">
        <v>96</v>
      </c>
      <c r="EY530" s="16" t="s">
        <v>97</v>
      </c>
      <c r="EZ530" s="16" t="s">
        <v>98</v>
      </c>
      <c r="FA530" s="16" t="s">
        <v>272</v>
      </c>
      <c r="FB530" s="16" t="s">
        <v>99</v>
      </c>
      <c r="FC530" s="16" t="s">
        <v>100</v>
      </c>
      <c r="FD530" s="16" t="s">
        <v>95</v>
      </c>
      <c r="FE530" s="16" t="s">
        <v>96</v>
      </c>
      <c r="FF530" s="16" t="s">
        <v>97</v>
      </c>
      <c r="FG530" s="16" t="s">
        <v>98</v>
      </c>
      <c r="FH530" s="16" t="s">
        <v>272</v>
      </c>
      <c r="FI530" s="16" t="s">
        <v>99</v>
      </c>
      <c r="FJ530" s="16" t="s">
        <v>100</v>
      </c>
    </row>
    <row r="531" spans="1:166" x14ac:dyDescent="0.35">
      <c r="A531" s="15" t="s">
        <v>2</v>
      </c>
      <c r="B531" s="14">
        <v>3698</v>
      </c>
      <c r="C531" s="14">
        <v>1870</v>
      </c>
      <c r="D531" s="14">
        <v>1806</v>
      </c>
      <c r="E531" s="14">
        <v>329</v>
      </c>
      <c r="F531" s="14">
        <v>389</v>
      </c>
      <c r="G531" s="14">
        <v>490</v>
      </c>
      <c r="H531" s="14">
        <v>511</v>
      </c>
      <c r="I531" s="14">
        <v>545</v>
      </c>
      <c r="J531" s="14">
        <v>551</v>
      </c>
      <c r="K531" s="14">
        <v>490</v>
      </c>
      <c r="L531" s="14">
        <v>394</v>
      </c>
      <c r="M531" s="14">
        <v>2814</v>
      </c>
      <c r="N531" s="14">
        <v>884</v>
      </c>
      <c r="O531" s="14">
        <v>161</v>
      </c>
      <c r="P531" s="14">
        <v>186</v>
      </c>
      <c r="Q531" s="14">
        <v>248</v>
      </c>
      <c r="R531" s="14">
        <v>255</v>
      </c>
      <c r="S531" s="14">
        <v>281</v>
      </c>
      <c r="T531" s="14">
        <v>286</v>
      </c>
      <c r="U531" s="14">
        <v>249</v>
      </c>
      <c r="V531" s="14">
        <v>203</v>
      </c>
      <c r="W531" s="14">
        <v>1418</v>
      </c>
      <c r="X531" s="14">
        <v>452</v>
      </c>
      <c r="Y531" s="14">
        <v>168</v>
      </c>
      <c r="Z531" s="14">
        <v>201</v>
      </c>
      <c r="AA531" s="14">
        <v>242</v>
      </c>
      <c r="AB531" s="14">
        <v>255</v>
      </c>
      <c r="AC531" s="14">
        <v>263</v>
      </c>
      <c r="AD531" s="14">
        <v>260</v>
      </c>
      <c r="AE531" s="14">
        <v>232</v>
      </c>
      <c r="AF531" s="14">
        <v>185</v>
      </c>
      <c r="AG531" s="14">
        <v>1389</v>
      </c>
      <c r="AH531" s="14">
        <v>418</v>
      </c>
      <c r="AI531" s="14">
        <v>3105</v>
      </c>
      <c r="AJ531" s="14">
        <v>1565</v>
      </c>
      <c r="AK531" s="14">
        <v>1528</v>
      </c>
      <c r="AL531" s="14">
        <v>593</v>
      </c>
      <c r="AM531" s="14">
        <v>305</v>
      </c>
      <c r="AN531" s="14">
        <v>279</v>
      </c>
      <c r="AO531" s="14">
        <v>114</v>
      </c>
      <c r="AP531" s="14">
        <v>135</v>
      </c>
      <c r="AQ531" s="14">
        <v>153</v>
      </c>
      <c r="AR531" s="14">
        <v>190</v>
      </c>
      <c r="AS531" s="14">
        <v>402</v>
      </c>
      <c r="AT531" s="14">
        <v>249</v>
      </c>
      <c r="AU531" s="14">
        <v>343</v>
      </c>
      <c r="AV531" s="14">
        <v>208</v>
      </c>
      <c r="AW531" s="14">
        <v>129</v>
      </c>
      <c r="AX531" s="14">
        <v>176</v>
      </c>
      <c r="AY531" s="14">
        <v>189</v>
      </c>
      <c r="AZ531" s="14">
        <v>116</v>
      </c>
      <c r="BA531" s="14">
        <v>163</v>
      </c>
      <c r="BB531" s="14">
        <v>1719</v>
      </c>
      <c r="BC531" s="14">
        <v>1979</v>
      </c>
      <c r="BD531" s="14">
        <v>850</v>
      </c>
      <c r="BE531" s="14">
        <v>1020</v>
      </c>
      <c r="BF531" s="14">
        <v>867</v>
      </c>
      <c r="BG531" s="14">
        <v>940</v>
      </c>
      <c r="BH531" s="14">
        <v>2932</v>
      </c>
      <c r="BI531" s="14">
        <v>766</v>
      </c>
      <c r="BJ531" s="14">
        <v>1494</v>
      </c>
      <c r="BK531" s="14">
        <v>376</v>
      </c>
      <c r="BL531" s="14">
        <v>1418</v>
      </c>
      <c r="BM531" s="14">
        <v>389</v>
      </c>
      <c r="BN531" s="14">
        <v>842</v>
      </c>
      <c r="BO531" s="14">
        <v>1886</v>
      </c>
      <c r="BP531" s="14">
        <v>734</v>
      </c>
      <c r="BQ531" s="14">
        <v>403</v>
      </c>
      <c r="BR531" s="14">
        <v>991</v>
      </c>
      <c r="BS531" s="14">
        <v>355</v>
      </c>
      <c r="BT531" s="14">
        <v>425</v>
      </c>
      <c r="BU531" s="14">
        <v>892</v>
      </c>
      <c r="BV531" s="14">
        <v>377</v>
      </c>
      <c r="BW531" s="14">
        <v>734</v>
      </c>
      <c r="BX531" s="14">
        <v>1070</v>
      </c>
      <c r="BY531" s="14">
        <v>723</v>
      </c>
      <c r="BZ531" s="14">
        <v>1108</v>
      </c>
      <c r="CA531" s="14">
        <v>548</v>
      </c>
      <c r="CB531" s="14">
        <v>1380</v>
      </c>
      <c r="CC531" s="14">
        <v>1353</v>
      </c>
      <c r="CD531" s="14">
        <v>816</v>
      </c>
      <c r="CE531" s="14">
        <v>956</v>
      </c>
      <c r="CF531" s="14">
        <v>1587</v>
      </c>
      <c r="CG531" s="14">
        <v>547</v>
      </c>
      <c r="CH531" s="14">
        <v>1280</v>
      </c>
      <c r="CI531" s="14">
        <v>1412</v>
      </c>
      <c r="CJ531" s="14">
        <v>725</v>
      </c>
      <c r="CK531" s="14">
        <v>2720</v>
      </c>
      <c r="CL531" s="14">
        <v>1405</v>
      </c>
      <c r="CM531" s="14">
        <v>1316</v>
      </c>
      <c r="CN531" s="14">
        <v>977</v>
      </c>
      <c r="CO531" s="14">
        <v>1761</v>
      </c>
      <c r="CP531" s="14">
        <v>1524</v>
      </c>
      <c r="CQ531" s="14">
        <v>413</v>
      </c>
      <c r="CR531" s="14">
        <v>1151</v>
      </c>
      <c r="CS531" s="14">
        <v>2131</v>
      </c>
      <c r="CT531" s="14">
        <v>1493</v>
      </c>
      <c r="CU531" s="14">
        <v>2203</v>
      </c>
      <c r="CV531" s="14">
        <v>357</v>
      </c>
      <c r="CW531" s="14">
        <v>195</v>
      </c>
      <c r="CX531" s="14">
        <v>199</v>
      </c>
      <c r="CY531" s="14">
        <v>484</v>
      </c>
      <c r="CZ531" s="14">
        <v>553</v>
      </c>
      <c r="DA531" s="14">
        <v>547</v>
      </c>
      <c r="DB531" s="14">
        <v>510</v>
      </c>
      <c r="DC531" s="14">
        <v>496</v>
      </c>
      <c r="DD531" s="14">
        <v>384</v>
      </c>
      <c r="DE531" s="14">
        <v>331</v>
      </c>
      <c r="DF531" s="14">
        <v>100</v>
      </c>
      <c r="DG531" s="14">
        <v>103</v>
      </c>
      <c r="DH531" s="14">
        <v>249</v>
      </c>
      <c r="DI531" s="14">
        <v>285</v>
      </c>
      <c r="DJ531" s="14">
        <v>281</v>
      </c>
      <c r="DK531" s="14">
        <v>257</v>
      </c>
      <c r="DL531" s="14">
        <v>247</v>
      </c>
      <c r="DM531" s="14">
        <v>184</v>
      </c>
      <c r="DN531" s="14">
        <v>163</v>
      </c>
      <c r="DO531" s="14">
        <v>92</v>
      </c>
      <c r="DP531" s="14">
        <v>94</v>
      </c>
      <c r="DQ531" s="14">
        <v>226</v>
      </c>
      <c r="DR531" s="14">
        <v>264</v>
      </c>
      <c r="DS531" s="14">
        <v>264</v>
      </c>
      <c r="DT531" s="14">
        <v>253</v>
      </c>
      <c r="DU531" s="14">
        <v>248</v>
      </c>
      <c r="DV531" s="14">
        <v>198</v>
      </c>
      <c r="DW531" s="14">
        <v>168</v>
      </c>
      <c r="DX531" s="14">
        <v>169</v>
      </c>
      <c r="DY531" s="14">
        <v>781</v>
      </c>
      <c r="DZ531" s="14">
        <v>814</v>
      </c>
      <c r="EA531" s="14">
        <v>946</v>
      </c>
      <c r="EB531" s="14">
        <v>594</v>
      </c>
      <c r="EC531" s="14">
        <v>394</v>
      </c>
      <c r="ED531" s="14">
        <v>79</v>
      </c>
      <c r="EE531" s="14">
        <v>393</v>
      </c>
      <c r="EF531" s="14">
        <v>398</v>
      </c>
      <c r="EG531" s="14">
        <v>512</v>
      </c>
      <c r="EH531" s="14">
        <v>285</v>
      </c>
      <c r="EI531" s="14">
        <v>203</v>
      </c>
      <c r="EJ531" s="14">
        <v>90</v>
      </c>
      <c r="EK531" s="14">
        <v>387</v>
      </c>
      <c r="EL531" s="14">
        <v>415</v>
      </c>
      <c r="EM531" s="14">
        <v>428</v>
      </c>
      <c r="EN531" s="14">
        <v>301</v>
      </c>
      <c r="EO531" s="14">
        <v>185</v>
      </c>
      <c r="EP531" s="14">
        <v>195</v>
      </c>
      <c r="EQ531" s="14">
        <v>398</v>
      </c>
      <c r="ER531" s="14">
        <v>750</v>
      </c>
      <c r="ES531" s="14">
        <v>812</v>
      </c>
      <c r="ET531" s="14">
        <v>778</v>
      </c>
      <c r="EU531" s="14">
        <v>435</v>
      </c>
      <c r="EV531" s="14">
        <v>331</v>
      </c>
      <c r="EW531" s="14">
        <v>100</v>
      </c>
      <c r="EX531" s="14">
        <v>205</v>
      </c>
      <c r="EY531" s="14">
        <v>375</v>
      </c>
      <c r="EZ531" s="14">
        <v>423</v>
      </c>
      <c r="FA531" s="14">
        <v>391</v>
      </c>
      <c r="FB531" s="14">
        <v>213</v>
      </c>
      <c r="FC531" s="14">
        <v>163</v>
      </c>
      <c r="FD531" s="14">
        <v>92</v>
      </c>
      <c r="FE531" s="14">
        <v>187</v>
      </c>
      <c r="FF531" s="14">
        <v>366</v>
      </c>
      <c r="FG531" s="14">
        <v>387</v>
      </c>
      <c r="FH531" s="14">
        <v>386</v>
      </c>
      <c r="FI531" s="14">
        <v>221</v>
      </c>
      <c r="FJ531" s="14">
        <v>168</v>
      </c>
    </row>
    <row r="532" spans="1:166" x14ac:dyDescent="0.35">
      <c r="A532" s="13" t="s">
        <v>367</v>
      </c>
      <c r="B532" s="10">
        <v>2.1882151495043502E-2</v>
      </c>
      <c r="C532" s="11">
        <v>3.3521142791737499E-2</v>
      </c>
      <c r="D532" s="12">
        <v>8.8991081769692008E-3</v>
      </c>
      <c r="E532" s="12">
        <v>6.1370559785332802E-3</v>
      </c>
      <c r="F532" s="12">
        <v>7.2690024350446896E-3</v>
      </c>
      <c r="G532" s="10">
        <v>1.6716293010951899E-2</v>
      </c>
      <c r="H532" s="10">
        <v>2.8000024631751101E-2</v>
      </c>
      <c r="I532" s="11">
        <v>5.1425044307466097E-2</v>
      </c>
      <c r="J532" s="10">
        <v>2.9020973768008801E-2</v>
      </c>
      <c r="K532" s="10">
        <v>1.9550565941942499E-2</v>
      </c>
      <c r="L532" s="12">
        <v>0</v>
      </c>
      <c r="M532" s="11">
        <v>2.5351850195905801E-2</v>
      </c>
      <c r="N532" s="12">
        <v>1.08322485475343E-2</v>
      </c>
      <c r="O532" s="10">
        <v>1.25665179054436E-2</v>
      </c>
      <c r="P532" s="10">
        <v>7.8090627377186703E-3</v>
      </c>
      <c r="Q532" s="10">
        <v>2.9358507860411401E-2</v>
      </c>
      <c r="R532" s="11">
        <v>3.9609568256179901E-2</v>
      </c>
      <c r="S532" s="11">
        <v>8.2463235599069096E-2</v>
      </c>
      <c r="T532" s="11">
        <v>4.5410434900497502E-2</v>
      </c>
      <c r="U532" s="10">
        <v>2.2551261669976501E-2</v>
      </c>
      <c r="V532" s="12">
        <v>0</v>
      </c>
      <c r="W532" s="11">
        <v>4.0245350813693799E-2</v>
      </c>
      <c r="X532" s="10">
        <v>1.24391264299433E-2</v>
      </c>
      <c r="Y532" s="12">
        <v>0</v>
      </c>
      <c r="Z532" s="10">
        <v>6.8141587653933796E-3</v>
      </c>
      <c r="AA532" s="12">
        <v>3.7547188791532998E-3</v>
      </c>
      <c r="AB532" s="10">
        <v>1.6454647989868398E-2</v>
      </c>
      <c r="AC532" s="10">
        <v>1.8369183050109698E-2</v>
      </c>
      <c r="AD532" s="10">
        <v>1.1474288961388799E-2</v>
      </c>
      <c r="AE532" s="10">
        <v>7.7217124972057899E-3</v>
      </c>
      <c r="AF532" s="12">
        <v>0</v>
      </c>
      <c r="AG532" s="12">
        <v>1.0283775451858899E-2</v>
      </c>
      <c r="AH532" s="12">
        <v>4.2936145850148398E-3</v>
      </c>
      <c r="AI532" s="11">
        <v>2.5678265742853899E-2</v>
      </c>
      <c r="AJ532" s="11">
        <v>4.0056808281656697E-2</v>
      </c>
      <c r="AK532" s="12">
        <v>9.7515503070174508E-3</v>
      </c>
      <c r="AL532" s="12">
        <v>1.98744983418819E-3</v>
      </c>
      <c r="AM532" s="12">
        <v>0</v>
      </c>
      <c r="AN532" s="12">
        <v>4.2257724049558597E-3</v>
      </c>
      <c r="AO532" s="10">
        <v>0</v>
      </c>
      <c r="AP532" s="10">
        <v>0</v>
      </c>
      <c r="AQ532" s="10">
        <v>0</v>
      </c>
      <c r="AR532" s="10">
        <v>6.2044970933787004E-3</v>
      </c>
      <c r="AS532" s="12">
        <v>0</v>
      </c>
      <c r="AT532" s="12">
        <v>0</v>
      </c>
      <c r="AU532" s="12">
        <v>3.4364457034260099E-3</v>
      </c>
      <c r="AV532" s="12">
        <v>0</v>
      </c>
      <c r="AW532" s="10">
        <v>0</v>
      </c>
      <c r="AX532" s="12">
        <v>0</v>
      </c>
      <c r="AY532" s="12">
        <v>0</v>
      </c>
      <c r="AZ532" s="10">
        <v>0</v>
      </c>
      <c r="BA532" s="10">
        <v>7.2397801575743896E-3</v>
      </c>
      <c r="BB532" s="12">
        <v>1.59082305897204E-2</v>
      </c>
      <c r="BC532" s="11">
        <v>2.70695820387503E-2</v>
      </c>
      <c r="BD532" s="10">
        <v>2.4534875538021601E-2</v>
      </c>
      <c r="BE532" s="11">
        <v>4.1013021275848202E-2</v>
      </c>
      <c r="BF532" s="12">
        <v>7.4771541897141096E-3</v>
      </c>
      <c r="BG532" s="12">
        <v>1.02103124537076E-2</v>
      </c>
      <c r="BH532" s="11">
        <v>2.5946178441660101E-2</v>
      </c>
      <c r="BI532" s="12">
        <v>6.32633870966597E-3</v>
      </c>
      <c r="BJ532" s="11">
        <v>3.9627889027414202E-2</v>
      </c>
      <c r="BK532" s="10">
        <v>9.2460350098527901E-3</v>
      </c>
      <c r="BL532" s="12">
        <v>1.0373212055465E-2</v>
      </c>
      <c r="BM532" s="12">
        <v>3.52437448316294E-3</v>
      </c>
      <c r="BN532" s="10">
        <v>1.51511270973624E-2</v>
      </c>
      <c r="BO532" s="11">
        <v>2.8262623017756498E-2</v>
      </c>
      <c r="BP532" s="12">
        <v>5.6789850654309203E-3</v>
      </c>
      <c r="BQ532" s="10">
        <v>2.3396745099547402E-2</v>
      </c>
      <c r="BR532" s="11">
        <v>4.1224500972380597E-2</v>
      </c>
      <c r="BS532" s="10">
        <v>8.5856513364521003E-3</v>
      </c>
      <c r="BT532" s="12">
        <v>2.7717305219847402E-3</v>
      </c>
      <c r="BU532" s="10">
        <v>1.39616423241203E-2</v>
      </c>
      <c r="BV532" s="12">
        <v>2.9588912241685799E-3</v>
      </c>
      <c r="BW532" s="11">
        <v>4.0606510771901402E-2</v>
      </c>
      <c r="BX532" s="10">
        <v>1.9117879615471699E-2</v>
      </c>
      <c r="BY532" s="10">
        <v>2.0063555279978301E-2</v>
      </c>
      <c r="BZ532" s="11">
        <v>3.3420959244862998E-2</v>
      </c>
      <c r="CA532" s="12">
        <v>9.7750301969263802E-3</v>
      </c>
      <c r="CB532" s="10">
        <v>1.9044474139287101E-2</v>
      </c>
      <c r="CC532" s="11">
        <v>3.5236046088456097E-2</v>
      </c>
      <c r="CD532" s="10">
        <v>2.9311337419253101E-2</v>
      </c>
      <c r="CE532" s="10">
        <v>1.7034447056626701E-2</v>
      </c>
      <c r="CF532" s="10">
        <v>2.1739112367702498E-2</v>
      </c>
      <c r="CG532" s="11">
        <v>4.9289507631951099E-2</v>
      </c>
      <c r="CH532" s="11">
        <v>3.7792852810779202E-2</v>
      </c>
      <c r="CI532" s="12">
        <v>1.4589167066530399E-2</v>
      </c>
      <c r="CJ532" s="10">
        <v>1.24175345685215E-2</v>
      </c>
      <c r="CK532" s="10">
        <v>2.2579936094968001E-2</v>
      </c>
      <c r="CL532" s="10">
        <v>2.49422316299866E-2</v>
      </c>
      <c r="CM532" s="10">
        <v>2.0058038215277602E-2</v>
      </c>
      <c r="CN532" s="10">
        <v>1.9940111094365401E-2</v>
      </c>
      <c r="CO532" s="10">
        <v>2.4063539439353701E-2</v>
      </c>
      <c r="CP532" s="10">
        <v>2.1503337236315E-2</v>
      </c>
      <c r="CQ532" s="10">
        <v>1.3975261849232101E-2</v>
      </c>
      <c r="CR532" s="11">
        <v>3.2748777553737403E-2</v>
      </c>
      <c r="CS532" s="10">
        <v>2.02848679436285E-2</v>
      </c>
      <c r="CT532" s="10">
        <v>2.04459083280779E-2</v>
      </c>
      <c r="CU532" s="10">
        <v>2.2877859071830198E-2</v>
      </c>
      <c r="CV532" s="10">
        <v>3.0338049408707799E-2</v>
      </c>
      <c r="CW532" s="12">
        <v>0</v>
      </c>
      <c r="CX532" s="12">
        <v>0</v>
      </c>
      <c r="CY532" s="10">
        <v>1.97936067318762E-2</v>
      </c>
      <c r="CZ532" s="10">
        <v>2.8869024412331301E-2</v>
      </c>
      <c r="DA532" s="11">
        <v>5.1269952179549799E-2</v>
      </c>
      <c r="DB532" s="10">
        <v>2.8041919015631502E-2</v>
      </c>
      <c r="DC532" s="10">
        <v>1.6522353309210799E-2</v>
      </c>
      <c r="DD532" s="12">
        <v>7.3691446463295699E-3</v>
      </c>
      <c r="DE532" s="12">
        <v>6.1043373732080899E-3</v>
      </c>
      <c r="DF532" s="10">
        <v>0</v>
      </c>
      <c r="DG532" s="10">
        <v>0</v>
      </c>
      <c r="DH532" s="10">
        <v>2.2551261669976501E-2</v>
      </c>
      <c r="DI532" s="11">
        <v>4.5626707261450399E-2</v>
      </c>
      <c r="DJ532" s="11">
        <v>8.2495088287093093E-2</v>
      </c>
      <c r="DK532" s="11">
        <v>3.9383364783811298E-2</v>
      </c>
      <c r="DL532" s="10">
        <v>2.9412738370724199E-2</v>
      </c>
      <c r="DM532" s="10">
        <v>7.8956875962874502E-3</v>
      </c>
      <c r="DN532" s="10">
        <v>1.2373777871366501E-2</v>
      </c>
      <c r="DO532" s="10">
        <v>0</v>
      </c>
      <c r="DP532" s="10">
        <v>0</v>
      </c>
      <c r="DQ532" s="10">
        <v>7.9269527901485708E-3</v>
      </c>
      <c r="DR532" s="10">
        <v>1.12893178891955E-2</v>
      </c>
      <c r="DS532" s="10">
        <v>1.8247070747918301E-2</v>
      </c>
      <c r="DT532" s="10">
        <v>1.6599538121961899E-2</v>
      </c>
      <c r="DU532" s="12">
        <v>3.6607727991003901E-3</v>
      </c>
      <c r="DV532" s="10">
        <v>6.9256833726923797E-3</v>
      </c>
      <c r="DW532" s="12">
        <v>0</v>
      </c>
      <c r="DX532" s="12">
        <v>0</v>
      </c>
      <c r="DY532" s="12">
        <v>9.7599966254074601E-3</v>
      </c>
      <c r="DZ532" s="10">
        <v>2.5390749460485501E-2</v>
      </c>
      <c r="EA532" s="11">
        <v>4.3320533343051797E-2</v>
      </c>
      <c r="EB532" s="10">
        <v>1.9617657837056001E-2</v>
      </c>
      <c r="EC532" s="12">
        <v>0</v>
      </c>
      <c r="ED532" s="10">
        <v>0</v>
      </c>
      <c r="EE532" s="10">
        <v>1.5132365739819201E-2</v>
      </c>
      <c r="EF532" s="11">
        <v>3.9825409844448503E-2</v>
      </c>
      <c r="EG532" s="11">
        <v>6.6191366362141901E-2</v>
      </c>
      <c r="EH532" s="10">
        <v>2.4435322746099199E-2</v>
      </c>
      <c r="EI532" s="12">
        <v>0</v>
      </c>
      <c r="EJ532" s="10">
        <v>0</v>
      </c>
      <c r="EK532" s="12">
        <v>4.3318928231750996E-3</v>
      </c>
      <c r="EL532" s="10">
        <v>1.1571774272872801E-2</v>
      </c>
      <c r="EM532" s="10">
        <v>1.64954932658474E-2</v>
      </c>
      <c r="EN532" s="10">
        <v>8.4342384095590292E-3</v>
      </c>
      <c r="EO532" s="12">
        <v>0</v>
      </c>
      <c r="EP532" s="12">
        <v>0</v>
      </c>
      <c r="EQ532" s="12">
        <v>2.9602177616431498E-3</v>
      </c>
      <c r="ER532" s="10">
        <v>2.9148389819244998E-2</v>
      </c>
      <c r="ES532" s="11">
        <v>4.4310870017740998E-2</v>
      </c>
      <c r="ET532" s="10">
        <v>2.19444844805321E-2</v>
      </c>
      <c r="EU532" s="12">
        <v>6.49509424921965E-3</v>
      </c>
      <c r="EV532" s="12">
        <v>6.1043373732080899E-3</v>
      </c>
      <c r="EW532" s="10">
        <v>0</v>
      </c>
      <c r="EX532" s="12">
        <v>0</v>
      </c>
      <c r="EY532" s="11">
        <v>4.2912052279708297E-2</v>
      </c>
      <c r="EZ532" s="11">
        <v>7.25656120175249E-2</v>
      </c>
      <c r="FA532" s="10">
        <v>3.1776558106727699E-2</v>
      </c>
      <c r="FB532" s="10">
        <v>6.8462458617010403E-3</v>
      </c>
      <c r="FC532" s="10">
        <v>1.2373777871366501E-2</v>
      </c>
      <c r="FD532" s="10">
        <v>0</v>
      </c>
      <c r="FE532" s="10">
        <v>6.3042999308810001E-3</v>
      </c>
      <c r="FF532" s="10">
        <v>9.8264332210957293E-3</v>
      </c>
      <c r="FG532" s="10">
        <v>1.36680222402098E-2</v>
      </c>
      <c r="FH532" s="10">
        <v>1.2026791583709701E-2</v>
      </c>
      <c r="FI532" s="10">
        <v>6.1947648892508901E-3</v>
      </c>
      <c r="FJ532" s="12">
        <v>0</v>
      </c>
    </row>
    <row r="533" spans="1:166" x14ac:dyDescent="0.35">
      <c r="A533" s="13" t="s">
        <v>232</v>
      </c>
      <c r="B533" s="10">
        <v>7.3899315555448599E-3</v>
      </c>
      <c r="C533" s="11">
        <v>1.2121408420195399E-2</v>
      </c>
      <c r="D533" s="12">
        <v>1.3867146404452899E-3</v>
      </c>
      <c r="E533" s="10">
        <v>1.0774578874532699E-3</v>
      </c>
      <c r="F533" s="10">
        <v>6.2166026654348304E-3</v>
      </c>
      <c r="G533" s="10">
        <v>3.60153380597119E-3</v>
      </c>
      <c r="H533" s="10">
        <v>1.2245311682186E-2</v>
      </c>
      <c r="I533" s="11">
        <v>1.8863010593423199E-2</v>
      </c>
      <c r="J533" s="10">
        <v>7.4467927261040604E-3</v>
      </c>
      <c r="K533" s="10">
        <v>4.3990481671211902E-3</v>
      </c>
      <c r="L533" s="10">
        <v>0</v>
      </c>
      <c r="M533" s="11">
        <v>8.9450550602062605E-3</v>
      </c>
      <c r="N533" s="12">
        <v>2.4373505739086298E-3</v>
      </c>
      <c r="O533" s="10">
        <v>2.2062522946513798E-3</v>
      </c>
      <c r="P533" s="10">
        <v>5.6145344163949498E-3</v>
      </c>
      <c r="Q533" s="10">
        <v>7.1143296824363001E-3</v>
      </c>
      <c r="R533" s="11">
        <v>2.4524618354588499E-2</v>
      </c>
      <c r="S533" s="11">
        <v>3.2503327261654703E-2</v>
      </c>
      <c r="T533" s="10">
        <v>1.43233538782821E-2</v>
      </c>
      <c r="U533" s="10">
        <v>0</v>
      </c>
      <c r="V533" s="10">
        <v>0</v>
      </c>
      <c r="W533" s="11">
        <v>1.5987588501726699E-2</v>
      </c>
      <c r="X533" s="10">
        <v>0</v>
      </c>
      <c r="Y533" s="10">
        <v>0</v>
      </c>
      <c r="Z533" s="10">
        <v>6.8141587653933796E-3</v>
      </c>
      <c r="AA533" s="10">
        <v>0</v>
      </c>
      <c r="AB533" s="10">
        <v>0</v>
      </c>
      <c r="AC533" s="10">
        <v>4.3212284298628102E-3</v>
      </c>
      <c r="AD533" s="10">
        <v>0</v>
      </c>
      <c r="AE533" s="10">
        <v>0</v>
      </c>
      <c r="AF533" s="10">
        <v>0</v>
      </c>
      <c r="AG533" s="12">
        <v>1.80363811322777E-3</v>
      </c>
      <c r="AH533" s="10">
        <v>0</v>
      </c>
      <c r="AI533" s="11">
        <v>8.8000067075409798E-3</v>
      </c>
      <c r="AJ533" s="11">
        <v>1.4484736878096699E-2</v>
      </c>
      <c r="AK533" s="12">
        <v>1.6396590124181599E-3</v>
      </c>
      <c r="AL533" s="12">
        <v>0</v>
      </c>
      <c r="AM533" s="10">
        <v>0</v>
      </c>
      <c r="AN533" s="10">
        <v>0</v>
      </c>
      <c r="AO533" s="10">
        <v>0</v>
      </c>
      <c r="AP533" s="10">
        <v>0</v>
      </c>
      <c r="AQ533" s="10">
        <v>0</v>
      </c>
      <c r="AR533" s="10">
        <v>0</v>
      </c>
      <c r="AS533" s="10">
        <v>0</v>
      </c>
      <c r="AT533" s="10">
        <v>0</v>
      </c>
      <c r="AU533" s="10">
        <v>0</v>
      </c>
      <c r="AV533" s="10">
        <v>0</v>
      </c>
      <c r="AW533" s="10">
        <v>0</v>
      </c>
      <c r="AX533" s="10">
        <v>0</v>
      </c>
      <c r="AY533" s="10">
        <v>0</v>
      </c>
      <c r="AZ533" s="10">
        <v>0</v>
      </c>
      <c r="BA533" s="10">
        <v>0</v>
      </c>
      <c r="BB533" s="10">
        <v>6.2798353888358603E-3</v>
      </c>
      <c r="BC533" s="10">
        <v>8.3538791626360607E-3</v>
      </c>
      <c r="BD533" s="10">
        <v>1.1082078733740799E-2</v>
      </c>
      <c r="BE533" s="11">
        <v>1.29879007574477E-2</v>
      </c>
      <c r="BF533" s="12">
        <v>1.5812032334097401E-3</v>
      </c>
      <c r="BG533" s="12">
        <v>1.20737390427697E-3</v>
      </c>
      <c r="BH533" s="10">
        <v>8.3751927013528196E-3</v>
      </c>
      <c r="BI533" s="10">
        <v>3.61866277947177E-3</v>
      </c>
      <c r="BJ533" s="11">
        <v>1.42327815649789E-2</v>
      </c>
      <c r="BK533" s="10">
        <v>3.7284265147147101E-3</v>
      </c>
      <c r="BL533" s="12">
        <v>8.0042835268257103E-4</v>
      </c>
      <c r="BM533" s="10">
        <v>3.52437448316294E-3</v>
      </c>
      <c r="BN533" s="10">
        <v>4.2275821077416703E-3</v>
      </c>
      <c r="BO533" s="10">
        <v>9.4098401444855703E-3</v>
      </c>
      <c r="BP533" s="10">
        <v>2.8523545967801701E-3</v>
      </c>
      <c r="BQ533" s="10">
        <v>3.4888993906434201E-3</v>
      </c>
      <c r="BR533" s="11">
        <v>1.6506795557587502E-2</v>
      </c>
      <c r="BS533" s="10">
        <v>2.74950536062399E-3</v>
      </c>
      <c r="BT533" s="10">
        <v>0</v>
      </c>
      <c r="BU533" s="12">
        <v>1.55803041698958E-3</v>
      </c>
      <c r="BV533" s="10">
        <v>2.9588912241685799E-3</v>
      </c>
      <c r="BW533" s="11">
        <v>1.66148181658579E-2</v>
      </c>
      <c r="BX533" s="10">
        <v>3.5641550272761998E-3</v>
      </c>
      <c r="BY533" s="10">
        <v>4.1631718802092096E-3</v>
      </c>
      <c r="BZ533" s="11">
        <v>1.17246055195354E-2</v>
      </c>
      <c r="CA533" s="12">
        <v>0</v>
      </c>
      <c r="CB533" s="10">
        <v>6.5092914842582901E-3</v>
      </c>
      <c r="CC533" s="11">
        <v>1.3554999904115499E-2</v>
      </c>
      <c r="CD533" s="10">
        <v>6.5445157501675798E-3</v>
      </c>
      <c r="CE533" s="10">
        <v>7.2154765480526104E-3</v>
      </c>
      <c r="CF533" s="10">
        <v>7.5721649840851E-3</v>
      </c>
      <c r="CG533" s="10">
        <v>1.4005305551990799E-2</v>
      </c>
      <c r="CH533" s="11">
        <v>1.17605857925299E-2</v>
      </c>
      <c r="CI533" s="12">
        <v>3.3855963677700898E-3</v>
      </c>
      <c r="CJ533" s="12">
        <v>1.4326541725160401E-3</v>
      </c>
      <c r="CK533" s="10">
        <v>8.1467607227903704E-3</v>
      </c>
      <c r="CL533" s="10">
        <v>6.8716354664327701E-3</v>
      </c>
      <c r="CM533" s="10">
        <v>9.5080364957315106E-3</v>
      </c>
      <c r="CN533" s="10">
        <v>5.2835611665145703E-3</v>
      </c>
      <c r="CO533" s="10">
        <v>8.5577915085694005E-3</v>
      </c>
      <c r="CP533" s="10">
        <v>5.8950732891817001E-3</v>
      </c>
      <c r="CQ533" s="10">
        <v>7.92882957164108E-3</v>
      </c>
      <c r="CR533" s="10">
        <v>1.05372374715557E-2</v>
      </c>
      <c r="CS533" s="10">
        <v>7.1326508049556897E-3</v>
      </c>
      <c r="CT533" s="10">
        <v>6.8031445850024099E-3</v>
      </c>
      <c r="CU533" s="10">
        <v>7.7951601180498301E-3</v>
      </c>
      <c r="CV533" s="10">
        <v>5.3352972566129099E-3</v>
      </c>
      <c r="CW533" s="10">
        <v>0</v>
      </c>
      <c r="CX533" s="10">
        <v>0</v>
      </c>
      <c r="CY533" s="10">
        <v>4.4537344685136203E-3</v>
      </c>
      <c r="CZ533" s="10">
        <v>7.4078024645903903E-3</v>
      </c>
      <c r="DA533" s="11">
        <v>1.8806121883044001E-2</v>
      </c>
      <c r="DB533" s="10">
        <v>1.2263633444223499E-2</v>
      </c>
      <c r="DC533" s="10">
        <v>3.5597493988850501E-3</v>
      </c>
      <c r="DD533" s="10">
        <v>6.30224637558065E-3</v>
      </c>
      <c r="DE533" s="10">
        <v>1.07171361536297E-3</v>
      </c>
      <c r="DF533" s="10">
        <v>0</v>
      </c>
      <c r="DG533" s="10">
        <v>0</v>
      </c>
      <c r="DH533" s="10">
        <v>0</v>
      </c>
      <c r="DI533" s="10">
        <v>1.43915704801888E-2</v>
      </c>
      <c r="DJ533" s="11">
        <v>3.2515882169735701E-2</v>
      </c>
      <c r="DK533" s="11">
        <v>2.4384562452074099E-2</v>
      </c>
      <c r="DL533" s="10">
        <v>7.1274711449059299E-3</v>
      </c>
      <c r="DM533" s="10">
        <v>5.6768156742212699E-3</v>
      </c>
      <c r="DN533" s="10">
        <v>2.17241371298115E-3</v>
      </c>
      <c r="DO533" s="10">
        <v>0</v>
      </c>
      <c r="DP533" s="10">
        <v>0</v>
      </c>
      <c r="DQ533" s="10">
        <v>0</v>
      </c>
      <c r="DR533" s="10">
        <v>0</v>
      </c>
      <c r="DS533" s="10">
        <v>4.2925023210083398E-3</v>
      </c>
      <c r="DT533" s="10">
        <v>0</v>
      </c>
      <c r="DU533" s="10">
        <v>0</v>
      </c>
      <c r="DV533" s="10">
        <v>6.9256833726923797E-3</v>
      </c>
      <c r="DW533" s="10">
        <v>0</v>
      </c>
      <c r="DX533" s="10">
        <v>0</v>
      </c>
      <c r="DY533" s="10">
        <v>5.1003270070898504E-3</v>
      </c>
      <c r="DZ533" s="10">
        <v>8.9440865953917797E-3</v>
      </c>
      <c r="EA533" s="11">
        <v>1.4705990184342699E-2</v>
      </c>
      <c r="EB533" s="10">
        <v>3.6260818569687401E-3</v>
      </c>
      <c r="EC533" s="10">
        <v>0</v>
      </c>
      <c r="ED533" s="10">
        <v>0</v>
      </c>
      <c r="EE533" s="10">
        <v>6.6480109409077504E-3</v>
      </c>
      <c r="EF533" s="11">
        <v>1.8277303472195298E-2</v>
      </c>
      <c r="EG533" s="11">
        <v>2.49293375840524E-2</v>
      </c>
      <c r="EH533" s="10">
        <v>0</v>
      </c>
      <c r="EI533" s="10">
        <v>0</v>
      </c>
      <c r="EJ533" s="10">
        <v>0</v>
      </c>
      <c r="EK533" s="10">
        <v>3.5441086487599301E-3</v>
      </c>
      <c r="EL533" s="10">
        <v>0</v>
      </c>
      <c r="EM533" s="10">
        <v>2.6531523129320399E-3</v>
      </c>
      <c r="EN533" s="10">
        <v>0</v>
      </c>
      <c r="EO533" s="10">
        <v>0</v>
      </c>
      <c r="EP533" s="10">
        <v>0</v>
      </c>
      <c r="EQ533" s="10">
        <v>0</v>
      </c>
      <c r="ER533" s="10">
        <v>6.0689937830178198E-3</v>
      </c>
      <c r="ES533" s="11">
        <v>1.7919365152737E-2</v>
      </c>
      <c r="ET533" s="10">
        <v>7.0174116655158303E-3</v>
      </c>
      <c r="EU533" s="10">
        <v>5.5547402250527801E-3</v>
      </c>
      <c r="EV533" s="10">
        <v>1.07171361536297E-3</v>
      </c>
      <c r="EW533" s="10">
        <v>0</v>
      </c>
      <c r="EX533" s="10">
        <v>0</v>
      </c>
      <c r="EY533" s="10">
        <v>6.3851209481920199E-3</v>
      </c>
      <c r="EZ533" s="11">
        <v>3.1717165119427501E-2</v>
      </c>
      <c r="FA533" s="10">
        <v>1.39634021875182E-2</v>
      </c>
      <c r="FB533" s="10">
        <v>4.9222914842212296E-3</v>
      </c>
      <c r="FC533" s="10">
        <v>2.17241371298115E-3</v>
      </c>
      <c r="FD533" s="10">
        <v>0</v>
      </c>
      <c r="FE533" s="10">
        <v>0</v>
      </c>
      <c r="FF533" s="10">
        <v>0</v>
      </c>
      <c r="FG533" s="10">
        <v>2.9342172760862999E-3</v>
      </c>
      <c r="FH533" s="10">
        <v>0</v>
      </c>
      <c r="FI533" s="10">
        <v>6.1947648892508901E-3</v>
      </c>
      <c r="FJ533" s="10">
        <v>0</v>
      </c>
    </row>
    <row r="534" spans="1:166" x14ac:dyDescent="0.35">
      <c r="A534" s="13" t="s">
        <v>233</v>
      </c>
      <c r="B534" s="10">
        <v>4.3078270894670199E-3</v>
      </c>
      <c r="C534" s="11">
        <v>7.4962353335286001E-3</v>
      </c>
      <c r="D534" s="12">
        <v>1.05794209073368E-3</v>
      </c>
      <c r="E534" s="10">
        <v>1.0774578874532699E-3</v>
      </c>
      <c r="F534" s="10">
        <v>6.2166026654348304E-3</v>
      </c>
      <c r="G534" s="10">
        <v>1.12913526609435E-3</v>
      </c>
      <c r="H534" s="10">
        <v>8.5226682884876892E-3</v>
      </c>
      <c r="I534" s="10">
        <v>8.8257144355259002E-3</v>
      </c>
      <c r="J534" s="10">
        <v>6.2483388330405298E-3</v>
      </c>
      <c r="K534" s="10">
        <v>0</v>
      </c>
      <c r="L534" s="10">
        <v>0</v>
      </c>
      <c r="M534" s="11">
        <v>5.6604961696269003E-3</v>
      </c>
      <c r="N534" s="12">
        <v>0</v>
      </c>
      <c r="O534" s="10">
        <v>2.2062522946513798E-3</v>
      </c>
      <c r="P534" s="10">
        <v>5.6145344163949498E-3</v>
      </c>
      <c r="Q534" s="10">
        <v>2.2304498504893198E-3</v>
      </c>
      <c r="R534" s="11">
        <v>1.7068996899603801E-2</v>
      </c>
      <c r="S534" s="11">
        <v>1.51726607396766E-2</v>
      </c>
      <c r="T534" s="11">
        <v>1.2018216640209E-2</v>
      </c>
      <c r="U534" s="10">
        <v>0</v>
      </c>
      <c r="V534" s="10">
        <v>0</v>
      </c>
      <c r="W534" s="11">
        <v>9.8871947607081304E-3</v>
      </c>
      <c r="X534" s="10">
        <v>0</v>
      </c>
      <c r="Y534" s="10">
        <v>0</v>
      </c>
      <c r="Z534" s="10">
        <v>6.8141587653933796E-3</v>
      </c>
      <c r="AA534" s="10">
        <v>0</v>
      </c>
      <c r="AB534" s="10">
        <v>0</v>
      </c>
      <c r="AC534" s="10">
        <v>2.0595012014524901E-3</v>
      </c>
      <c r="AD534" s="10">
        <v>0</v>
      </c>
      <c r="AE534" s="10">
        <v>0</v>
      </c>
      <c r="AF534" s="10">
        <v>0</v>
      </c>
      <c r="AG534" s="12">
        <v>1.3760182670476599E-3</v>
      </c>
      <c r="AH534" s="10">
        <v>0</v>
      </c>
      <c r="AI534" s="10">
        <v>5.1298049240784196E-3</v>
      </c>
      <c r="AJ534" s="11">
        <v>8.9577871331806194E-3</v>
      </c>
      <c r="AK534" s="12">
        <v>1.25091654266445E-3</v>
      </c>
      <c r="AL534" s="10">
        <v>0</v>
      </c>
      <c r="AM534" s="10">
        <v>0</v>
      </c>
      <c r="AN534" s="10">
        <v>0</v>
      </c>
      <c r="AO534" s="10">
        <v>0</v>
      </c>
      <c r="AP534" s="10">
        <v>0</v>
      </c>
      <c r="AQ534" s="10">
        <v>0</v>
      </c>
      <c r="AR534" s="10">
        <v>0</v>
      </c>
      <c r="AS534" s="10">
        <v>0</v>
      </c>
      <c r="AT534" s="10">
        <v>0</v>
      </c>
      <c r="AU534" s="10">
        <v>0</v>
      </c>
      <c r="AV534" s="10">
        <v>0</v>
      </c>
      <c r="AW534" s="10">
        <v>0</v>
      </c>
      <c r="AX534" s="10">
        <v>0</v>
      </c>
      <c r="AY534" s="10">
        <v>0</v>
      </c>
      <c r="AZ534" s="10">
        <v>0</v>
      </c>
      <c r="BA534" s="10">
        <v>0</v>
      </c>
      <c r="BB534" s="10">
        <v>4.4684432249275296E-3</v>
      </c>
      <c r="BC534" s="10">
        <v>4.16835670475579E-3</v>
      </c>
      <c r="BD534" s="10">
        <v>7.4206188047126398E-3</v>
      </c>
      <c r="BE534" s="10">
        <v>7.5592770647930803E-3</v>
      </c>
      <c r="BF534" s="10">
        <v>1.5812032334097401E-3</v>
      </c>
      <c r="BG534" s="12">
        <v>5.7543544545728695E-4</v>
      </c>
      <c r="BH534" s="10">
        <v>4.4878744045838501E-3</v>
      </c>
      <c r="BI534" s="10">
        <v>3.61866277947177E-3</v>
      </c>
      <c r="BJ534" s="11">
        <v>8.4440808602212394E-3</v>
      </c>
      <c r="BK534" s="10">
        <v>3.7284265147147101E-3</v>
      </c>
      <c r="BL534" s="12">
        <v>3.8148484413232699E-4</v>
      </c>
      <c r="BM534" s="10">
        <v>3.52437448316294E-3</v>
      </c>
      <c r="BN534" s="12">
        <v>0</v>
      </c>
      <c r="BO534" s="10">
        <v>5.9475260608293596E-3</v>
      </c>
      <c r="BP534" s="10">
        <v>2.8523545967801701E-3</v>
      </c>
      <c r="BQ534" s="10">
        <v>0</v>
      </c>
      <c r="BR534" s="11">
        <v>1.0516696259052501E-2</v>
      </c>
      <c r="BS534" s="10">
        <v>2.74950536062399E-3</v>
      </c>
      <c r="BT534" s="10">
        <v>0</v>
      </c>
      <c r="BU534" s="10">
        <v>8.9196916875896703E-4</v>
      </c>
      <c r="BV534" s="10">
        <v>2.9588912241685799E-3</v>
      </c>
      <c r="BW534" s="10">
        <v>7.7174312699189304E-3</v>
      </c>
      <c r="BX534" s="10">
        <v>3.5641550272761998E-3</v>
      </c>
      <c r="BY534" s="10">
        <v>4.1631718802092096E-3</v>
      </c>
      <c r="BZ534" s="10">
        <v>5.8344165100002099E-3</v>
      </c>
      <c r="CA534" s="10">
        <v>0</v>
      </c>
      <c r="CB534" s="10">
        <v>4.0494148887886602E-3</v>
      </c>
      <c r="CC534" s="11">
        <v>7.6415607729370802E-3</v>
      </c>
      <c r="CD534" s="10">
        <v>4.8227803347386201E-3</v>
      </c>
      <c r="CE534" s="10">
        <v>4.6169986303267003E-3</v>
      </c>
      <c r="CF534" s="10">
        <v>4.6147328800739996E-3</v>
      </c>
      <c r="CG534" s="10">
        <v>7.7767029394004298E-3</v>
      </c>
      <c r="CH534" s="11">
        <v>7.7529879713780702E-3</v>
      </c>
      <c r="CI534" s="12">
        <v>1.28886762128602E-3</v>
      </c>
      <c r="CJ534" s="10">
        <v>1.4326541725160401E-3</v>
      </c>
      <c r="CK534" s="10">
        <v>4.6200320809375202E-3</v>
      </c>
      <c r="CL534" s="10">
        <v>4.4098605425556504E-3</v>
      </c>
      <c r="CM534" s="10">
        <v>4.8444033118692003E-3</v>
      </c>
      <c r="CN534" s="10">
        <v>3.4389132343967499E-3</v>
      </c>
      <c r="CO534" s="10">
        <v>4.4934492109686697E-3</v>
      </c>
      <c r="CP534" s="10">
        <v>4.3608475234844799E-3</v>
      </c>
      <c r="CQ534" s="10">
        <v>3.3201211930920702E-3</v>
      </c>
      <c r="CR534" s="11">
        <v>7.66362826812519E-3</v>
      </c>
      <c r="CS534" s="10">
        <v>3.3364751865395301E-3</v>
      </c>
      <c r="CT534" s="10">
        <v>3.0354146360654002E-3</v>
      </c>
      <c r="CU534" s="10">
        <v>5.1746397099022897E-3</v>
      </c>
      <c r="CV534" s="10">
        <v>1.6689715845794499E-3</v>
      </c>
      <c r="CW534" s="10">
        <v>0</v>
      </c>
      <c r="CX534" s="10">
        <v>0</v>
      </c>
      <c r="CY534" s="10">
        <v>0</v>
      </c>
      <c r="CZ534" s="10">
        <v>6.2156234918074801E-3</v>
      </c>
      <c r="DA534" s="10">
        <v>8.7990970771819107E-3</v>
      </c>
      <c r="DB534" s="10">
        <v>8.5354201321613601E-3</v>
      </c>
      <c r="DC534" s="10">
        <v>1.1160352231250001E-3</v>
      </c>
      <c r="DD534" s="10">
        <v>6.30224637558065E-3</v>
      </c>
      <c r="DE534" s="10">
        <v>1.07171361536297E-3</v>
      </c>
      <c r="DF534" s="10">
        <v>0</v>
      </c>
      <c r="DG534" s="10">
        <v>0</v>
      </c>
      <c r="DH534" s="10">
        <v>0</v>
      </c>
      <c r="DI534" s="11">
        <v>1.20754547638455E-2</v>
      </c>
      <c r="DJ534" s="11">
        <v>1.51785214123209E-2</v>
      </c>
      <c r="DK534" s="11">
        <v>1.6971518776551099E-2</v>
      </c>
      <c r="DL534" s="10">
        <v>2.2345698975364801E-3</v>
      </c>
      <c r="DM534" s="10">
        <v>5.6768156742212699E-3</v>
      </c>
      <c r="DN534" s="10">
        <v>2.17241371298115E-3</v>
      </c>
      <c r="DO534" s="10">
        <v>0</v>
      </c>
      <c r="DP534" s="10">
        <v>0</v>
      </c>
      <c r="DQ534" s="10">
        <v>0</v>
      </c>
      <c r="DR534" s="10">
        <v>0</v>
      </c>
      <c r="DS534" s="10">
        <v>2.0458103131648E-3</v>
      </c>
      <c r="DT534" s="10">
        <v>0</v>
      </c>
      <c r="DU534" s="10">
        <v>0</v>
      </c>
      <c r="DV534" s="10">
        <v>6.9256833726923797E-3</v>
      </c>
      <c r="DW534" s="10">
        <v>0</v>
      </c>
      <c r="DX534" s="10">
        <v>0</v>
      </c>
      <c r="DY534" s="10">
        <v>3.54954754206356E-3</v>
      </c>
      <c r="DZ534" s="10">
        <v>6.6076674046880004E-3</v>
      </c>
      <c r="EA534" s="11">
        <v>8.2243230769803808E-3</v>
      </c>
      <c r="EB534" s="10">
        <v>0</v>
      </c>
      <c r="EC534" s="10">
        <v>0</v>
      </c>
      <c r="ED534" s="10">
        <v>0</v>
      </c>
      <c r="EE534" s="10">
        <v>3.5663771193817102E-3</v>
      </c>
      <c r="EF534" s="11">
        <v>1.3502814525637501E-2</v>
      </c>
      <c r="EG534" s="11">
        <v>1.4124755257575901E-2</v>
      </c>
      <c r="EH534" s="10">
        <v>0</v>
      </c>
      <c r="EI534" s="10">
        <v>0</v>
      </c>
      <c r="EJ534" s="10">
        <v>0</v>
      </c>
      <c r="EK534" s="10">
        <v>3.5441086487599301E-3</v>
      </c>
      <c r="EL534" s="10">
        <v>0</v>
      </c>
      <c r="EM534" s="10">
        <v>1.26449468358549E-3</v>
      </c>
      <c r="EN534" s="10">
        <v>0</v>
      </c>
      <c r="EO534" s="10">
        <v>0</v>
      </c>
      <c r="EP534" s="10">
        <v>0</v>
      </c>
      <c r="EQ534" s="10">
        <v>0</v>
      </c>
      <c r="ER534" s="10">
        <v>2.3162783368088202E-3</v>
      </c>
      <c r="ES534" s="11">
        <v>9.65075610647902E-3</v>
      </c>
      <c r="ET534" s="10">
        <v>4.6115987603514898E-3</v>
      </c>
      <c r="EU534" s="10">
        <v>5.5547402250527801E-3</v>
      </c>
      <c r="EV534" s="10">
        <v>1.07171361536297E-3</v>
      </c>
      <c r="EW534" s="10">
        <v>0</v>
      </c>
      <c r="EX534" s="10">
        <v>0</v>
      </c>
      <c r="EY534" s="10">
        <v>4.6271387710230399E-3</v>
      </c>
      <c r="EZ534" s="11">
        <v>1.72480596730679E-2</v>
      </c>
      <c r="FA534" s="10">
        <v>9.1762620304411905E-3</v>
      </c>
      <c r="FB534" s="10">
        <v>4.9222914842212296E-3</v>
      </c>
      <c r="FC534" s="10">
        <v>2.17241371298115E-3</v>
      </c>
      <c r="FD534" s="10">
        <v>0</v>
      </c>
      <c r="FE534" s="10">
        <v>0</v>
      </c>
      <c r="FF534" s="10">
        <v>0</v>
      </c>
      <c r="FG534" s="10">
        <v>1.3984504877503699E-3</v>
      </c>
      <c r="FH534" s="10">
        <v>0</v>
      </c>
      <c r="FI534" s="10">
        <v>6.1947648892508901E-3</v>
      </c>
      <c r="FJ534" s="10">
        <v>0</v>
      </c>
    </row>
    <row r="535" spans="1:166" x14ac:dyDescent="0.35">
      <c r="A535" s="13" t="s">
        <v>234</v>
      </c>
      <c r="B535" s="10">
        <v>0.97811784850495598</v>
      </c>
      <c r="C535" s="12">
        <v>0.96647885720826299</v>
      </c>
      <c r="D535" s="11">
        <v>0.99110089182303096</v>
      </c>
      <c r="E535" s="11">
        <v>0.99386294402146702</v>
      </c>
      <c r="F535" s="11">
        <v>0.99273099756495597</v>
      </c>
      <c r="G535" s="10">
        <v>0.98328370698904799</v>
      </c>
      <c r="H535" s="10">
        <v>0.971999975368249</v>
      </c>
      <c r="I535" s="12">
        <v>0.94857495569253403</v>
      </c>
      <c r="J535" s="10">
        <v>0.97097902623199095</v>
      </c>
      <c r="K535" s="10">
        <v>0.98044943405805796</v>
      </c>
      <c r="L535" s="11">
        <v>1</v>
      </c>
      <c r="M535" s="12">
        <v>0.97464814980409398</v>
      </c>
      <c r="N535" s="11">
        <v>0.98916775145246605</v>
      </c>
      <c r="O535" s="10">
        <v>0.98743348209455595</v>
      </c>
      <c r="P535" s="10">
        <v>0.99219093726228103</v>
      </c>
      <c r="Q535" s="10">
        <v>0.97064149213958795</v>
      </c>
      <c r="R535" s="12">
        <v>0.96039043174381999</v>
      </c>
      <c r="S535" s="12">
        <v>0.91753676440093102</v>
      </c>
      <c r="T535" s="12">
        <v>0.95458956509950199</v>
      </c>
      <c r="U535" s="10">
        <v>0.97744873833002399</v>
      </c>
      <c r="V535" s="11">
        <v>1</v>
      </c>
      <c r="W535" s="12">
        <v>0.95975464918630704</v>
      </c>
      <c r="X535" s="10">
        <v>0.98756087357005695</v>
      </c>
      <c r="Y535" s="11">
        <v>1</v>
      </c>
      <c r="Z535" s="10">
        <v>0.99318584123460696</v>
      </c>
      <c r="AA535" s="11">
        <v>0.99624528112084698</v>
      </c>
      <c r="AB535" s="10">
        <v>0.98354535201013105</v>
      </c>
      <c r="AC535" s="10">
        <v>0.98163081694988996</v>
      </c>
      <c r="AD535" s="10">
        <v>0.98852571103861098</v>
      </c>
      <c r="AE535" s="10">
        <v>0.99227828750279401</v>
      </c>
      <c r="AF535" s="11">
        <v>1</v>
      </c>
      <c r="AG535" s="11">
        <v>0.98971622454814101</v>
      </c>
      <c r="AH535" s="11">
        <v>0.99570638541498502</v>
      </c>
      <c r="AI535" s="12">
        <v>0.97432173425714497</v>
      </c>
      <c r="AJ535" s="12">
        <v>0.95994319171834397</v>
      </c>
      <c r="AK535" s="11">
        <v>0.99024844969298298</v>
      </c>
      <c r="AL535" s="11">
        <v>0.99801255016581203</v>
      </c>
      <c r="AM535" s="11">
        <v>1</v>
      </c>
      <c r="AN535" s="11">
        <v>0.99577422759504397</v>
      </c>
      <c r="AO535" s="10">
        <v>1</v>
      </c>
      <c r="AP535" s="10">
        <v>1</v>
      </c>
      <c r="AQ535" s="10">
        <v>1</v>
      </c>
      <c r="AR535" s="10">
        <v>0.993795502906622</v>
      </c>
      <c r="AS535" s="11">
        <v>1</v>
      </c>
      <c r="AT535" s="11">
        <v>1</v>
      </c>
      <c r="AU535" s="11">
        <v>0.99656355429657395</v>
      </c>
      <c r="AV535" s="11">
        <v>1</v>
      </c>
      <c r="AW535" s="10">
        <v>1</v>
      </c>
      <c r="AX535" s="11">
        <v>1</v>
      </c>
      <c r="AY535" s="11">
        <v>1</v>
      </c>
      <c r="AZ535" s="10">
        <v>1</v>
      </c>
      <c r="BA535" s="10">
        <v>0.99276021984242602</v>
      </c>
      <c r="BB535" s="11">
        <v>0.98409176941027998</v>
      </c>
      <c r="BC535" s="12">
        <v>0.97293041796125002</v>
      </c>
      <c r="BD535" s="10">
        <v>0.97546512446197797</v>
      </c>
      <c r="BE535" s="12">
        <v>0.95898697872415195</v>
      </c>
      <c r="BF535" s="11">
        <v>0.99252284581028605</v>
      </c>
      <c r="BG535" s="11">
        <v>0.98978968754629204</v>
      </c>
      <c r="BH535" s="12">
        <v>0.97405382155833997</v>
      </c>
      <c r="BI535" s="11">
        <v>0.99367366129033396</v>
      </c>
      <c r="BJ535" s="12">
        <v>0.96037211097258601</v>
      </c>
      <c r="BK535" s="10">
        <v>0.99075396499014701</v>
      </c>
      <c r="BL535" s="11">
        <v>0.98962678794453496</v>
      </c>
      <c r="BM535" s="11">
        <v>0.99647562551683699</v>
      </c>
      <c r="BN535" s="10">
        <v>0.98484887290263801</v>
      </c>
      <c r="BO535" s="12">
        <v>0.97173737698224405</v>
      </c>
      <c r="BP535" s="11">
        <v>0.99432101493456904</v>
      </c>
      <c r="BQ535" s="10">
        <v>0.97660325490045297</v>
      </c>
      <c r="BR535" s="12">
        <v>0.95877549902762005</v>
      </c>
      <c r="BS535" s="10">
        <v>0.99141434866354805</v>
      </c>
      <c r="BT535" s="11">
        <v>0.99722826947801502</v>
      </c>
      <c r="BU535" s="10">
        <v>0.98603835767588</v>
      </c>
      <c r="BV535" s="11">
        <v>0.99704110877583196</v>
      </c>
      <c r="BW535" s="12">
        <v>0.95939348922809797</v>
      </c>
      <c r="BX535" s="10">
        <v>0.98088212038452904</v>
      </c>
      <c r="BY535" s="10">
        <v>0.97993644472002195</v>
      </c>
      <c r="BZ535" s="12">
        <v>0.96657904075513701</v>
      </c>
      <c r="CA535" s="11">
        <v>0.99022496980307395</v>
      </c>
      <c r="CB535" s="10">
        <v>0.980955525860713</v>
      </c>
      <c r="CC535" s="12">
        <v>0.96476395391154401</v>
      </c>
      <c r="CD535" s="10">
        <v>0.97068866258074704</v>
      </c>
      <c r="CE535" s="10">
        <v>0.98296555294337296</v>
      </c>
      <c r="CF535" s="10">
        <v>0.97826088763229802</v>
      </c>
      <c r="CG535" s="12">
        <v>0.95071049236804905</v>
      </c>
      <c r="CH535" s="12">
        <v>0.96220714718922096</v>
      </c>
      <c r="CI535" s="11">
        <v>0.98541083293346998</v>
      </c>
      <c r="CJ535" s="10">
        <v>0.98758246543147798</v>
      </c>
      <c r="CK535" s="10">
        <v>0.977420063905032</v>
      </c>
      <c r="CL535" s="10">
        <v>0.97505776837001401</v>
      </c>
      <c r="CM535" s="10">
        <v>0.97994196178472204</v>
      </c>
      <c r="CN535" s="10">
        <v>0.980059888905635</v>
      </c>
      <c r="CO535" s="10">
        <v>0.97593646056064598</v>
      </c>
      <c r="CP535" s="10">
        <v>0.97849666276368497</v>
      </c>
      <c r="CQ535" s="10">
        <v>0.98602473815076797</v>
      </c>
      <c r="CR535" s="12">
        <v>0.96725122244626205</v>
      </c>
      <c r="CS535" s="10">
        <v>0.97971513205637095</v>
      </c>
      <c r="CT535" s="10">
        <v>0.97955409167192198</v>
      </c>
      <c r="CU535" s="10">
        <v>0.97712214092816996</v>
      </c>
      <c r="CV535" s="10">
        <v>0.96966195059129201</v>
      </c>
      <c r="CW535" s="11">
        <v>1</v>
      </c>
      <c r="CX535" s="11">
        <v>1</v>
      </c>
      <c r="CY535" s="10">
        <v>0.98020639326812398</v>
      </c>
      <c r="CZ535" s="10">
        <v>0.97113097558766803</v>
      </c>
      <c r="DA535" s="12">
        <v>0.94873004782045101</v>
      </c>
      <c r="DB535" s="10">
        <v>0.97195808098436798</v>
      </c>
      <c r="DC535" s="10">
        <v>0.98347764669078896</v>
      </c>
      <c r="DD535" s="11">
        <v>0.99263085535367102</v>
      </c>
      <c r="DE535" s="11">
        <v>0.99389566262679196</v>
      </c>
      <c r="DF535" s="10">
        <v>1</v>
      </c>
      <c r="DG535" s="10">
        <v>1</v>
      </c>
      <c r="DH535" s="10">
        <v>0.97744873833002399</v>
      </c>
      <c r="DI535" s="12">
        <v>0.95437329273854898</v>
      </c>
      <c r="DJ535" s="12">
        <v>0.91750491171290705</v>
      </c>
      <c r="DK535" s="12">
        <v>0.96061663521618901</v>
      </c>
      <c r="DL535" s="10">
        <v>0.970587261629276</v>
      </c>
      <c r="DM535" s="10">
        <v>0.992104312403713</v>
      </c>
      <c r="DN535" s="10">
        <v>0.98762622212863405</v>
      </c>
      <c r="DO535" s="10">
        <v>1</v>
      </c>
      <c r="DP535" s="10">
        <v>1</v>
      </c>
      <c r="DQ535" s="10">
        <v>0.99207304720985101</v>
      </c>
      <c r="DR535" s="10">
        <v>0.98871068211080404</v>
      </c>
      <c r="DS535" s="10">
        <v>0.98175292925208102</v>
      </c>
      <c r="DT535" s="10">
        <v>0.98340046187803798</v>
      </c>
      <c r="DU535" s="11">
        <v>0.99633922720089996</v>
      </c>
      <c r="DV535" s="10">
        <v>0.99307431662730705</v>
      </c>
      <c r="DW535" s="11">
        <v>1</v>
      </c>
      <c r="DX535" s="11">
        <v>1</v>
      </c>
      <c r="DY535" s="11">
        <v>0.99024000337459295</v>
      </c>
      <c r="DZ535" s="10">
        <v>0.97460925053951497</v>
      </c>
      <c r="EA535" s="12">
        <v>0.95667946665694803</v>
      </c>
      <c r="EB535" s="10">
        <v>0.98038234216294395</v>
      </c>
      <c r="EC535" s="11">
        <v>1</v>
      </c>
      <c r="ED535" s="10">
        <v>1</v>
      </c>
      <c r="EE535" s="10">
        <v>0.98486763426018098</v>
      </c>
      <c r="EF535" s="12">
        <v>0.96017459015555195</v>
      </c>
      <c r="EG535" s="12">
        <v>0.93380863363785804</v>
      </c>
      <c r="EH535" s="10">
        <v>0.97556467725390095</v>
      </c>
      <c r="EI535" s="11">
        <v>1</v>
      </c>
      <c r="EJ535" s="10">
        <v>0</v>
      </c>
      <c r="EK535" s="11">
        <v>0.99566810717682497</v>
      </c>
      <c r="EL535" s="10">
        <v>0.98842822572712696</v>
      </c>
      <c r="EM535" s="10">
        <v>0.98350450673415302</v>
      </c>
      <c r="EN535" s="10">
        <v>0.99156576159044096</v>
      </c>
      <c r="EO535" s="11">
        <v>1</v>
      </c>
      <c r="EP535" s="11">
        <v>1</v>
      </c>
      <c r="EQ535" s="11">
        <v>0.99703978223835699</v>
      </c>
      <c r="ER535" s="10">
        <v>0.97085161018075505</v>
      </c>
      <c r="ES535" s="12">
        <v>0.95568912998225897</v>
      </c>
      <c r="ET535" s="10">
        <v>0.97805551551946801</v>
      </c>
      <c r="EU535" s="11">
        <v>0.99350490575077999</v>
      </c>
      <c r="EV535" s="11">
        <v>0.99389566262679196</v>
      </c>
      <c r="EW535" s="10">
        <v>1</v>
      </c>
      <c r="EX535" s="11">
        <v>1</v>
      </c>
      <c r="EY535" s="12">
        <v>0.95708794772029204</v>
      </c>
      <c r="EZ535" s="12">
        <v>0.92743438798247502</v>
      </c>
      <c r="FA535" s="10">
        <v>0.96822344189327203</v>
      </c>
      <c r="FB535" s="10">
        <v>0.99315375413829898</v>
      </c>
      <c r="FC535" s="10">
        <v>0.98762622212863405</v>
      </c>
      <c r="FD535" s="10">
        <v>1</v>
      </c>
      <c r="FE535" s="10">
        <v>0.993695700069119</v>
      </c>
      <c r="FF535" s="10">
        <v>0.990173566778904</v>
      </c>
      <c r="FG535" s="10">
        <v>0.98633197775978998</v>
      </c>
      <c r="FH535" s="10">
        <v>0.98797320841628999</v>
      </c>
      <c r="FI535" s="10">
        <v>0.99380523511074903</v>
      </c>
      <c r="FJ535" s="11">
        <v>1</v>
      </c>
    </row>
    <row r="537" spans="1:166" ht="28.5" customHeight="1" x14ac:dyDescent="0.35">
      <c r="A537" s="23" t="s">
        <v>248</v>
      </c>
      <c r="B537" s="23"/>
      <c r="C537" s="23"/>
      <c r="D537" s="23"/>
      <c r="E537" s="23"/>
      <c r="F537" s="23"/>
      <c r="G537" s="23"/>
      <c r="H537" s="23"/>
      <c r="I537" s="23"/>
      <c r="J537" s="23"/>
      <c r="K537" s="23"/>
      <c r="L537" s="23"/>
      <c r="M537" s="23"/>
      <c r="N537" s="23"/>
      <c r="O537" s="23"/>
      <c r="P537" s="23"/>
      <c r="Q537" s="23"/>
      <c r="R537" s="23"/>
      <c r="S537" s="23"/>
      <c r="T537" s="23"/>
      <c r="U537" s="23"/>
      <c r="V537" s="23"/>
      <c r="W537" s="23"/>
      <c r="X537" s="23"/>
      <c r="Y537" s="23"/>
      <c r="Z537" s="23"/>
      <c r="AA537" s="23"/>
      <c r="AB537" s="23"/>
      <c r="AC537" s="23"/>
      <c r="AD537" s="23"/>
      <c r="AE537" s="23"/>
      <c r="AF537" s="23"/>
      <c r="AG537" s="23"/>
      <c r="AH537" s="23"/>
      <c r="AI537" s="23"/>
      <c r="AJ537" s="23"/>
      <c r="AK537" s="23"/>
      <c r="AL537" s="23"/>
      <c r="AM537" s="23"/>
      <c r="AN537" s="23"/>
      <c r="AO537" s="23"/>
      <c r="AP537" s="23"/>
      <c r="AQ537" s="23"/>
      <c r="AR537" s="23"/>
      <c r="AS537" s="23"/>
      <c r="AT537" s="23"/>
      <c r="AU537" s="23"/>
      <c r="AV537" s="23"/>
      <c r="AW537" s="23"/>
      <c r="AX537" s="23"/>
      <c r="AY537" s="23"/>
      <c r="AZ537" s="23"/>
      <c r="BA537" s="23"/>
      <c r="BB537" s="23"/>
      <c r="BC537" s="23"/>
      <c r="BD537" s="23"/>
      <c r="BE537" s="23"/>
      <c r="BF537" s="23"/>
      <c r="BG537" s="23"/>
      <c r="BH537" s="23"/>
      <c r="BI537" s="23"/>
      <c r="BJ537" s="23"/>
      <c r="BK537" s="23"/>
      <c r="BL537" s="23"/>
      <c r="BM537" s="23"/>
      <c r="BN537" s="23"/>
      <c r="BO537" s="23"/>
      <c r="BP537" s="23"/>
      <c r="BQ537" s="23"/>
      <c r="BR537" s="23"/>
      <c r="BS537" s="23"/>
      <c r="BT537" s="23"/>
      <c r="BU537" s="23"/>
      <c r="BV537" s="23"/>
      <c r="BW537" s="23"/>
      <c r="BX537" s="23"/>
      <c r="BY537" s="23"/>
      <c r="BZ537" s="23"/>
      <c r="CA537" s="23"/>
      <c r="CB537" s="23"/>
      <c r="CC537" s="23"/>
      <c r="CD537" s="23"/>
      <c r="CE537" s="23"/>
      <c r="CF537" s="23"/>
      <c r="CG537" s="23"/>
      <c r="CH537" s="23"/>
      <c r="CI537" s="23"/>
      <c r="CJ537" s="23"/>
      <c r="CK537" s="23"/>
      <c r="CL537" s="23"/>
      <c r="CM537" s="23"/>
      <c r="CN537" s="23"/>
      <c r="CO537" s="23"/>
      <c r="CP537" s="23"/>
      <c r="CQ537" s="23"/>
      <c r="CR537" s="23"/>
      <c r="CS537" s="23"/>
      <c r="CT537" s="23"/>
      <c r="CU537" s="23"/>
      <c r="CV537" s="23"/>
      <c r="CW537" s="23"/>
      <c r="CX537" s="23"/>
      <c r="CY537" s="23"/>
      <c r="CZ537" s="23"/>
      <c r="DA537" s="23"/>
      <c r="DB537" s="23"/>
      <c r="DC537" s="23"/>
      <c r="DD537" s="23"/>
      <c r="DE537" s="23"/>
      <c r="DF537" s="23"/>
      <c r="DG537" s="23"/>
      <c r="DH537" s="23"/>
      <c r="DI537" s="23"/>
      <c r="DJ537" s="23"/>
      <c r="DK537" s="23"/>
      <c r="DL537" s="23"/>
      <c r="DM537" s="23"/>
      <c r="DN537" s="23"/>
      <c r="DO537" s="23"/>
      <c r="DP537" s="23"/>
      <c r="DQ537" s="23"/>
      <c r="DR537" s="23"/>
      <c r="DS537" s="23"/>
      <c r="DT537" s="23"/>
      <c r="DU537" s="23"/>
      <c r="DV537" s="23"/>
      <c r="DW537" s="23"/>
      <c r="DX537" s="23"/>
      <c r="DY537" s="23"/>
      <c r="DZ537" s="23"/>
      <c r="EA537" s="23"/>
      <c r="EB537" s="23"/>
      <c r="EC537" s="23"/>
      <c r="ED537" s="23"/>
      <c r="EE537" s="23"/>
      <c r="EF537" s="23"/>
      <c r="EG537" s="23"/>
      <c r="EH537" s="23"/>
      <c r="EI537" s="23"/>
      <c r="EJ537" s="23"/>
      <c r="EK537" s="23"/>
      <c r="EL537" s="23"/>
      <c r="EM537" s="23"/>
      <c r="EN537" s="23"/>
      <c r="EO537" s="23"/>
      <c r="EP537" s="23"/>
      <c r="EQ537" s="23"/>
      <c r="ER537" s="23"/>
      <c r="ES537" s="23"/>
      <c r="ET537" s="23"/>
      <c r="EU537" s="23"/>
      <c r="EV537" s="23"/>
      <c r="EW537" s="23"/>
      <c r="EX537" s="23"/>
      <c r="EY537" s="23"/>
      <c r="EZ537" s="23"/>
      <c r="FA537" s="23"/>
      <c r="FB537" s="23"/>
      <c r="FC537" s="23"/>
      <c r="FD537" s="23"/>
      <c r="FE537" s="23"/>
      <c r="FF537" s="23"/>
      <c r="FG537" s="23"/>
      <c r="FH537" s="23"/>
      <c r="FI537" s="23"/>
      <c r="FJ537" s="23"/>
    </row>
    <row r="538" spans="1:166" ht="42" x14ac:dyDescent="0.35">
      <c r="A538" s="24" t="s">
        <v>203</v>
      </c>
      <c r="B538" s="16" t="s">
        <v>264</v>
      </c>
      <c r="C538" s="22" t="s">
        <v>12</v>
      </c>
      <c r="D538" s="22"/>
      <c r="E538" s="22" t="s">
        <v>13</v>
      </c>
      <c r="F538" s="22"/>
      <c r="G538" s="22"/>
      <c r="H538" s="22"/>
      <c r="I538" s="22"/>
      <c r="J538" s="22"/>
      <c r="K538" s="22"/>
      <c r="L538" s="22"/>
      <c r="M538" s="22"/>
      <c r="N538" s="22"/>
      <c r="O538" s="22" t="s">
        <v>204</v>
      </c>
      <c r="P538" s="22"/>
      <c r="Q538" s="22"/>
      <c r="R538" s="22"/>
      <c r="S538" s="22"/>
      <c r="T538" s="22"/>
      <c r="U538" s="22"/>
      <c r="V538" s="22"/>
      <c r="W538" s="22"/>
      <c r="X538" s="22"/>
      <c r="Y538" s="22" t="s">
        <v>205</v>
      </c>
      <c r="Z538" s="22"/>
      <c r="AA538" s="22"/>
      <c r="AB538" s="22"/>
      <c r="AC538" s="22"/>
      <c r="AD538" s="22"/>
      <c r="AE538" s="22"/>
      <c r="AF538" s="22"/>
      <c r="AG538" s="22"/>
      <c r="AH538" s="22"/>
      <c r="AI538" s="22" t="s">
        <v>268</v>
      </c>
      <c r="AJ538" s="22"/>
      <c r="AK538" s="22"/>
      <c r="AL538" s="22" t="s">
        <v>14</v>
      </c>
      <c r="AM538" s="22"/>
      <c r="AN538" s="22"/>
      <c r="AO538" s="22" t="s">
        <v>218</v>
      </c>
      <c r="AP538" s="22"/>
      <c r="AQ538" s="22"/>
      <c r="AR538" s="22"/>
      <c r="AS538" s="22"/>
      <c r="AT538" s="22"/>
      <c r="AU538" s="22"/>
      <c r="AV538" s="22" t="s">
        <v>219</v>
      </c>
      <c r="AW538" s="22"/>
      <c r="AX538" s="22"/>
      <c r="AY538" s="22" t="s">
        <v>220</v>
      </c>
      <c r="AZ538" s="22"/>
      <c r="BA538" s="22"/>
      <c r="BB538" s="22" t="s">
        <v>206</v>
      </c>
      <c r="BC538" s="22"/>
      <c r="BD538" s="22" t="s">
        <v>207</v>
      </c>
      <c r="BE538" s="22"/>
      <c r="BF538" s="22" t="s">
        <v>208</v>
      </c>
      <c r="BG538" s="22"/>
      <c r="BH538" s="22" t="s">
        <v>15</v>
      </c>
      <c r="BI538" s="22"/>
      <c r="BJ538" s="22" t="s">
        <v>16</v>
      </c>
      <c r="BK538" s="22"/>
      <c r="BL538" s="22" t="s">
        <v>17</v>
      </c>
      <c r="BM538" s="22"/>
      <c r="BN538" s="22" t="s">
        <v>18</v>
      </c>
      <c r="BO538" s="22"/>
      <c r="BP538" s="22"/>
      <c r="BQ538" s="22" t="s">
        <v>221</v>
      </c>
      <c r="BR538" s="22"/>
      <c r="BS538" s="22"/>
      <c r="BT538" s="22" t="s">
        <v>222</v>
      </c>
      <c r="BU538" s="22"/>
      <c r="BV538" s="22"/>
      <c r="BW538" s="22" t="s">
        <v>19</v>
      </c>
      <c r="BX538" s="22"/>
      <c r="BY538" s="22" t="s">
        <v>20</v>
      </c>
      <c r="BZ538" s="22"/>
      <c r="CA538" s="22" t="s">
        <v>21</v>
      </c>
      <c r="CB538" s="22"/>
      <c r="CC538" s="22"/>
      <c r="CD538" s="22" t="s">
        <v>22</v>
      </c>
      <c r="CE538" s="22"/>
      <c r="CF538" s="22"/>
      <c r="CG538" s="22" t="s">
        <v>23</v>
      </c>
      <c r="CH538" s="22"/>
      <c r="CI538" s="22"/>
      <c r="CJ538" s="22"/>
      <c r="CK538" s="22" t="s">
        <v>25</v>
      </c>
      <c r="CL538" s="22"/>
      <c r="CM538" s="22"/>
      <c r="CN538" s="22"/>
      <c r="CO538" s="22" t="s">
        <v>26</v>
      </c>
      <c r="CP538" s="22"/>
      <c r="CQ538" s="22"/>
      <c r="CR538" s="22" t="s">
        <v>27</v>
      </c>
      <c r="CS538" s="22"/>
      <c r="CT538" s="22" t="s">
        <v>28</v>
      </c>
      <c r="CU538" s="22"/>
      <c r="CV538" s="16" t="s">
        <v>29</v>
      </c>
      <c r="CW538" s="22" t="s">
        <v>30</v>
      </c>
      <c r="CX538" s="22"/>
      <c r="CY538" s="22"/>
      <c r="CZ538" s="22"/>
      <c r="DA538" s="22"/>
      <c r="DB538" s="22"/>
      <c r="DC538" s="22"/>
      <c r="DD538" s="22"/>
      <c r="DE538" s="22"/>
      <c r="DF538" s="22" t="s">
        <v>31</v>
      </c>
      <c r="DG538" s="22"/>
      <c r="DH538" s="22"/>
      <c r="DI538" s="22"/>
      <c r="DJ538" s="22"/>
      <c r="DK538" s="22"/>
      <c r="DL538" s="22"/>
      <c r="DM538" s="22"/>
      <c r="DN538" s="22"/>
      <c r="DO538" s="22" t="s">
        <v>32</v>
      </c>
      <c r="DP538" s="22"/>
      <c r="DQ538" s="22"/>
      <c r="DR538" s="22"/>
      <c r="DS538" s="22"/>
      <c r="DT538" s="22"/>
      <c r="DU538" s="22"/>
      <c r="DV538" s="22"/>
      <c r="DW538" s="22"/>
      <c r="DX538" s="22" t="s">
        <v>33</v>
      </c>
      <c r="DY538" s="22"/>
      <c r="DZ538" s="22"/>
      <c r="EA538" s="22"/>
      <c r="EB538" s="22"/>
      <c r="EC538" s="22"/>
      <c r="ED538" s="22" t="s">
        <v>34</v>
      </c>
      <c r="EE538" s="22"/>
      <c r="EF538" s="22"/>
      <c r="EG538" s="22"/>
      <c r="EH538" s="22"/>
      <c r="EI538" s="22"/>
      <c r="EJ538" s="22" t="s">
        <v>35</v>
      </c>
      <c r="EK538" s="22"/>
      <c r="EL538" s="22"/>
      <c r="EM538" s="22"/>
      <c r="EN538" s="22"/>
      <c r="EO538" s="22"/>
      <c r="EP538" s="22" t="s">
        <v>36</v>
      </c>
      <c r="EQ538" s="22"/>
      <c r="ER538" s="22"/>
      <c r="ES538" s="22"/>
      <c r="ET538" s="22"/>
      <c r="EU538" s="22"/>
      <c r="EV538" s="22"/>
      <c r="EW538" s="22" t="s">
        <v>37</v>
      </c>
      <c r="EX538" s="22"/>
      <c r="EY538" s="22"/>
      <c r="EZ538" s="22"/>
      <c r="FA538" s="22"/>
      <c r="FB538" s="22"/>
      <c r="FC538" s="22"/>
      <c r="FD538" s="22" t="s">
        <v>38</v>
      </c>
      <c r="FE538" s="22"/>
      <c r="FF538" s="22"/>
      <c r="FG538" s="22"/>
      <c r="FH538" s="22"/>
      <c r="FI538" s="22"/>
      <c r="FJ538" s="22"/>
    </row>
    <row r="539" spans="1:166" ht="31.5" x14ac:dyDescent="0.35">
      <c r="A539" s="24"/>
      <c r="B539" s="16" t="s">
        <v>1</v>
      </c>
      <c r="C539" s="16" t="s">
        <v>39</v>
      </c>
      <c r="D539" s="16" t="s">
        <v>40</v>
      </c>
      <c r="E539" s="16" t="s">
        <v>41</v>
      </c>
      <c r="F539" s="16" t="s">
        <v>42</v>
      </c>
      <c r="G539" s="16" t="s">
        <v>43</v>
      </c>
      <c r="H539" s="16" t="s">
        <v>44</v>
      </c>
      <c r="I539" s="16" t="s">
        <v>45</v>
      </c>
      <c r="J539" s="16" t="s">
        <v>46</v>
      </c>
      <c r="K539" s="16" t="s">
        <v>47</v>
      </c>
      <c r="L539" s="16" t="s">
        <v>48</v>
      </c>
      <c r="M539" s="16" t="s">
        <v>49</v>
      </c>
      <c r="N539" s="16" t="s">
        <v>209</v>
      </c>
      <c r="O539" s="16" t="s">
        <v>41</v>
      </c>
      <c r="P539" s="16" t="s">
        <v>42</v>
      </c>
      <c r="Q539" s="16" t="s">
        <v>43</v>
      </c>
      <c r="R539" s="16" t="s">
        <v>44</v>
      </c>
      <c r="S539" s="16" t="s">
        <v>45</v>
      </c>
      <c r="T539" s="16" t="s">
        <v>46</v>
      </c>
      <c r="U539" s="16" t="s">
        <v>47</v>
      </c>
      <c r="V539" s="16" t="s">
        <v>48</v>
      </c>
      <c r="W539" s="16" t="s">
        <v>49</v>
      </c>
      <c r="X539" s="16" t="s">
        <v>209</v>
      </c>
      <c r="Y539" s="16" t="s">
        <v>41</v>
      </c>
      <c r="Z539" s="16" t="s">
        <v>42</v>
      </c>
      <c r="AA539" s="16" t="s">
        <v>43</v>
      </c>
      <c r="AB539" s="16" t="s">
        <v>44</v>
      </c>
      <c r="AC539" s="16" t="s">
        <v>45</v>
      </c>
      <c r="AD539" s="16" t="s">
        <v>46</v>
      </c>
      <c r="AE539" s="16" t="s">
        <v>47</v>
      </c>
      <c r="AF539" s="16" t="s">
        <v>48</v>
      </c>
      <c r="AG539" s="16" t="s">
        <v>49</v>
      </c>
      <c r="AH539" s="16" t="s">
        <v>209</v>
      </c>
      <c r="AI539" s="16" t="s">
        <v>269</v>
      </c>
      <c r="AJ539" s="16" t="s">
        <v>270</v>
      </c>
      <c r="AK539" s="16" t="s">
        <v>271</v>
      </c>
      <c r="AL539" s="16" t="s">
        <v>50</v>
      </c>
      <c r="AM539" s="16" t="s">
        <v>210</v>
      </c>
      <c r="AN539" s="16" t="s">
        <v>211</v>
      </c>
      <c r="AO539" s="16" t="s">
        <v>223</v>
      </c>
      <c r="AP539" s="16" t="s">
        <v>224</v>
      </c>
      <c r="AQ539" s="16" t="s">
        <v>225</v>
      </c>
      <c r="AR539" s="16" t="s">
        <v>226</v>
      </c>
      <c r="AS539" s="16" t="s">
        <v>52</v>
      </c>
      <c r="AT539" s="16" t="s">
        <v>227</v>
      </c>
      <c r="AU539" s="16" t="s">
        <v>228</v>
      </c>
      <c r="AV539" s="16" t="s">
        <v>52</v>
      </c>
      <c r="AW539" s="16" t="s">
        <v>227</v>
      </c>
      <c r="AX539" s="16" t="s">
        <v>228</v>
      </c>
      <c r="AY539" s="16" t="s">
        <v>52</v>
      </c>
      <c r="AZ539" s="16" t="s">
        <v>227</v>
      </c>
      <c r="BA539" s="16" t="s">
        <v>228</v>
      </c>
      <c r="BB539" s="16" t="s">
        <v>212</v>
      </c>
      <c r="BC539" s="16" t="s">
        <v>213</v>
      </c>
      <c r="BD539" s="16" t="s">
        <v>212</v>
      </c>
      <c r="BE539" s="16" t="s">
        <v>213</v>
      </c>
      <c r="BF539" s="16" t="s">
        <v>212</v>
      </c>
      <c r="BG539" s="16" t="s">
        <v>213</v>
      </c>
      <c r="BH539" s="16" t="s">
        <v>53</v>
      </c>
      <c r="BI539" s="16" t="s">
        <v>54</v>
      </c>
      <c r="BJ539" s="16" t="s">
        <v>53</v>
      </c>
      <c r="BK539" s="16" t="s">
        <v>54</v>
      </c>
      <c r="BL539" s="16" t="s">
        <v>53</v>
      </c>
      <c r="BM539" s="16" t="s">
        <v>54</v>
      </c>
      <c r="BN539" s="16" t="s">
        <v>277</v>
      </c>
      <c r="BO539" s="16" t="s">
        <v>278</v>
      </c>
      <c r="BP539" s="16" t="s">
        <v>55</v>
      </c>
      <c r="BQ539" s="16" t="s">
        <v>277</v>
      </c>
      <c r="BR539" s="16" t="s">
        <v>278</v>
      </c>
      <c r="BS539" s="16" t="s">
        <v>55</v>
      </c>
      <c r="BT539" s="16" t="s">
        <v>277</v>
      </c>
      <c r="BU539" s="16" t="s">
        <v>278</v>
      </c>
      <c r="BV539" s="16" t="s">
        <v>55</v>
      </c>
      <c r="BW539" s="16" t="s">
        <v>56</v>
      </c>
      <c r="BX539" s="16" t="s">
        <v>57</v>
      </c>
      <c r="BY539" s="16" t="s">
        <v>58</v>
      </c>
      <c r="BZ539" s="16" t="s">
        <v>59</v>
      </c>
      <c r="CA539" s="16" t="s">
        <v>52</v>
      </c>
      <c r="CB539" s="16" t="s">
        <v>51</v>
      </c>
      <c r="CC539" s="16" t="s">
        <v>60</v>
      </c>
      <c r="CD539" s="16" t="s">
        <v>61</v>
      </c>
      <c r="CE539" s="16" t="s">
        <v>62</v>
      </c>
      <c r="CF539" s="16" t="s">
        <v>63</v>
      </c>
      <c r="CG539" s="16" t="s">
        <v>64</v>
      </c>
      <c r="CH539" s="16" t="s">
        <v>65</v>
      </c>
      <c r="CI539" s="16" t="s">
        <v>66</v>
      </c>
      <c r="CJ539" s="16" t="s">
        <v>67</v>
      </c>
      <c r="CK539" s="16" t="s">
        <v>71</v>
      </c>
      <c r="CL539" s="16" t="s">
        <v>72</v>
      </c>
      <c r="CM539" s="16" t="s">
        <v>73</v>
      </c>
      <c r="CN539" s="16" t="s">
        <v>74</v>
      </c>
      <c r="CO539" s="16" t="s">
        <v>75</v>
      </c>
      <c r="CP539" s="16" t="s">
        <v>76</v>
      </c>
      <c r="CQ539" s="16" t="s">
        <v>77</v>
      </c>
      <c r="CR539" s="16" t="s">
        <v>78</v>
      </c>
      <c r="CS539" s="16" t="s">
        <v>229</v>
      </c>
      <c r="CT539" s="16" t="s">
        <v>79</v>
      </c>
      <c r="CU539" s="16" t="s">
        <v>80</v>
      </c>
      <c r="CV539" s="16" t="s">
        <v>79</v>
      </c>
      <c r="CW539" s="16" t="s">
        <v>83</v>
      </c>
      <c r="CX539" s="16" t="s">
        <v>84</v>
      </c>
      <c r="CY539" s="16" t="s">
        <v>85</v>
      </c>
      <c r="CZ539" s="16" t="s">
        <v>86</v>
      </c>
      <c r="DA539" s="16" t="s">
        <v>87</v>
      </c>
      <c r="DB539" s="16" t="s">
        <v>88</v>
      </c>
      <c r="DC539" s="16" t="s">
        <v>89</v>
      </c>
      <c r="DD539" s="16" t="s">
        <v>90</v>
      </c>
      <c r="DE539" s="16" t="s">
        <v>91</v>
      </c>
      <c r="DF539" s="16" t="s">
        <v>83</v>
      </c>
      <c r="DG539" s="16" t="s">
        <v>84</v>
      </c>
      <c r="DH539" s="16" t="s">
        <v>85</v>
      </c>
      <c r="DI539" s="16" t="s">
        <v>86</v>
      </c>
      <c r="DJ539" s="16" t="s">
        <v>87</v>
      </c>
      <c r="DK539" s="16" t="s">
        <v>88</v>
      </c>
      <c r="DL539" s="16" t="s">
        <v>89</v>
      </c>
      <c r="DM539" s="16" t="s">
        <v>90</v>
      </c>
      <c r="DN539" s="16" t="s">
        <v>91</v>
      </c>
      <c r="DO539" s="16" t="s">
        <v>83</v>
      </c>
      <c r="DP539" s="16" t="s">
        <v>84</v>
      </c>
      <c r="DQ539" s="16" t="s">
        <v>85</v>
      </c>
      <c r="DR539" s="16" t="s">
        <v>86</v>
      </c>
      <c r="DS539" s="16" t="s">
        <v>87</v>
      </c>
      <c r="DT539" s="16" t="s">
        <v>88</v>
      </c>
      <c r="DU539" s="16" t="s">
        <v>89</v>
      </c>
      <c r="DV539" s="16" t="s">
        <v>90</v>
      </c>
      <c r="DW539" s="16" t="s">
        <v>91</v>
      </c>
      <c r="DX539" s="16" t="s">
        <v>92</v>
      </c>
      <c r="DY539" s="16" t="s">
        <v>93</v>
      </c>
      <c r="DZ539" s="16" t="s">
        <v>214</v>
      </c>
      <c r="EA539" s="16" t="s">
        <v>215</v>
      </c>
      <c r="EB539" s="16" t="s">
        <v>216</v>
      </c>
      <c r="EC539" s="16" t="s">
        <v>94</v>
      </c>
      <c r="ED539" s="16" t="s">
        <v>92</v>
      </c>
      <c r="EE539" s="16" t="s">
        <v>93</v>
      </c>
      <c r="EF539" s="16" t="s">
        <v>214</v>
      </c>
      <c r="EG539" s="16" t="s">
        <v>215</v>
      </c>
      <c r="EH539" s="16" t="s">
        <v>216</v>
      </c>
      <c r="EI539" s="16" t="s">
        <v>94</v>
      </c>
      <c r="EJ539" s="16" t="s">
        <v>92</v>
      </c>
      <c r="EK539" s="16" t="s">
        <v>93</v>
      </c>
      <c r="EL539" s="16" t="s">
        <v>214</v>
      </c>
      <c r="EM539" s="16" t="s">
        <v>215</v>
      </c>
      <c r="EN539" s="16" t="s">
        <v>216</v>
      </c>
      <c r="EO539" s="16" t="s">
        <v>94</v>
      </c>
      <c r="EP539" s="16" t="s">
        <v>95</v>
      </c>
      <c r="EQ539" s="16" t="s">
        <v>96</v>
      </c>
      <c r="ER539" s="16" t="s">
        <v>97</v>
      </c>
      <c r="ES539" s="16" t="s">
        <v>98</v>
      </c>
      <c r="ET539" s="16" t="s">
        <v>272</v>
      </c>
      <c r="EU539" s="16" t="s">
        <v>99</v>
      </c>
      <c r="EV539" s="16" t="s">
        <v>100</v>
      </c>
      <c r="EW539" s="16" t="s">
        <v>95</v>
      </c>
      <c r="EX539" s="16" t="s">
        <v>96</v>
      </c>
      <c r="EY539" s="16" t="s">
        <v>97</v>
      </c>
      <c r="EZ539" s="16" t="s">
        <v>98</v>
      </c>
      <c r="FA539" s="16" t="s">
        <v>272</v>
      </c>
      <c r="FB539" s="16" t="s">
        <v>99</v>
      </c>
      <c r="FC539" s="16" t="s">
        <v>100</v>
      </c>
      <c r="FD539" s="16" t="s">
        <v>95</v>
      </c>
      <c r="FE539" s="16" t="s">
        <v>96</v>
      </c>
      <c r="FF539" s="16" t="s">
        <v>97</v>
      </c>
      <c r="FG539" s="16" t="s">
        <v>98</v>
      </c>
      <c r="FH539" s="16" t="s">
        <v>272</v>
      </c>
      <c r="FI539" s="16" t="s">
        <v>99</v>
      </c>
      <c r="FJ539" s="16" t="s">
        <v>100</v>
      </c>
    </row>
    <row r="540" spans="1:166" x14ac:dyDescent="0.35">
      <c r="A540" s="15" t="s">
        <v>2</v>
      </c>
      <c r="B540" s="14">
        <v>3698</v>
      </c>
      <c r="C540" s="14">
        <v>1870</v>
      </c>
      <c r="D540" s="14">
        <v>1806</v>
      </c>
      <c r="E540" s="14">
        <v>329</v>
      </c>
      <c r="F540" s="14">
        <v>389</v>
      </c>
      <c r="G540" s="14">
        <v>490</v>
      </c>
      <c r="H540" s="14">
        <v>511</v>
      </c>
      <c r="I540" s="14">
        <v>545</v>
      </c>
      <c r="J540" s="14">
        <v>551</v>
      </c>
      <c r="K540" s="14">
        <v>490</v>
      </c>
      <c r="L540" s="14">
        <v>394</v>
      </c>
      <c r="M540" s="14">
        <v>2814</v>
      </c>
      <c r="N540" s="14">
        <v>884</v>
      </c>
      <c r="O540" s="14">
        <v>161</v>
      </c>
      <c r="P540" s="14">
        <v>186</v>
      </c>
      <c r="Q540" s="14">
        <v>248</v>
      </c>
      <c r="R540" s="14">
        <v>255</v>
      </c>
      <c r="S540" s="14">
        <v>281</v>
      </c>
      <c r="T540" s="14">
        <v>286</v>
      </c>
      <c r="U540" s="14">
        <v>249</v>
      </c>
      <c r="V540" s="14">
        <v>203</v>
      </c>
      <c r="W540" s="14">
        <v>1418</v>
      </c>
      <c r="X540" s="14">
        <v>452</v>
      </c>
      <c r="Y540" s="14">
        <v>168</v>
      </c>
      <c r="Z540" s="14">
        <v>201</v>
      </c>
      <c r="AA540" s="14">
        <v>242</v>
      </c>
      <c r="AB540" s="14">
        <v>255</v>
      </c>
      <c r="AC540" s="14">
        <v>263</v>
      </c>
      <c r="AD540" s="14">
        <v>260</v>
      </c>
      <c r="AE540" s="14">
        <v>232</v>
      </c>
      <c r="AF540" s="14">
        <v>185</v>
      </c>
      <c r="AG540" s="14">
        <v>1389</v>
      </c>
      <c r="AH540" s="14">
        <v>418</v>
      </c>
      <c r="AI540" s="14">
        <v>3105</v>
      </c>
      <c r="AJ540" s="14">
        <v>1565</v>
      </c>
      <c r="AK540" s="14">
        <v>1528</v>
      </c>
      <c r="AL540" s="14">
        <v>593</v>
      </c>
      <c r="AM540" s="14">
        <v>305</v>
      </c>
      <c r="AN540" s="14">
        <v>279</v>
      </c>
      <c r="AO540" s="14">
        <v>114</v>
      </c>
      <c r="AP540" s="14">
        <v>135</v>
      </c>
      <c r="AQ540" s="14">
        <v>153</v>
      </c>
      <c r="AR540" s="14">
        <v>190</v>
      </c>
      <c r="AS540" s="14">
        <v>402</v>
      </c>
      <c r="AT540" s="14">
        <v>249</v>
      </c>
      <c r="AU540" s="14">
        <v>343</v>
      </c>
      <c r="AV540" s="14">
        <v>208</v>
      </c>
      <c r="AW540" s="14">
        <v>129</v>
      </c>
      <c r="AX540" s="14">
        <v>176</v>
      </c>
      <c r="AY540" s="14">
        <v>189</v>
      </c>
      <c r="AZ540" s="14">
        <v>116</v>
      </c>
      <c r="BA540" s="14">
        <v>163</v>
      </c>
      <c r="BB540" s="14">
        <v>1719</v>
      </c>
      <c r="BC540" s="14">
        <v>1979</v>
      </c>
      <c r="BD540" s="14">
        <v>850</v>
      </c>
      <c r="BE540" s="14">
        <v>1020</v>
      </c>
      <c r="BF540" s="14">
        <v>867</v>
      </c>
      <c r="BG540" s="14">
        <v>940</v>
      </c>
      <c r="BH540" s="14">
        <v>2932</v>
      </c>
      <c r="BI540" s="14">
        <v>766</v>
      </c>
      <c r="BJ540" s="14">
        <v>1494</v>
      </c>
      <c r="BK540" s="14">
        <v>376</v>
      </c>
      <c r="BL540" s="14">
        <v>1418</v>
      </c>
      <c r="BM540" s="14">
        <v>389</v>
      </c>
      <c r="BN540" s="14">
        <v>842</v>
      </c>
      <c r="BO540" s="14">
        <v>1886</v>
      </c>
      <c r="BP540" s="14">
        <v>734</v>
      </c>
      <c r="BQ540" s="14">
        <v>403</v>
      </c>
      <c r="BR540" s="14">
        <v>991</v>
      </c>
      <c r="BS540" s="14">
        <v>355</v>
      </c>
      <c r="BT540" s="14">
        <v>425</v>
      </c>
      <c r="BU540" s="14">
        <v>892</v>
      </c>
      <c r="BV540" s="14">
        <v>377</v>
      </c>
      <c r="BW540" s="14">
        <v>734</v>
      </c>
      <c r="BX540" s="14">
        <v>1070</v>
      </c>
      <c r="BY540" s="14">
        <v>723</v>
      </c>
      <c r="BZ540" s="14">
        <v>1108</v>
      </c>
      <c r="CA540" s="14">
        <v>548</v>
      </c>
      <c r="CB540" s="14">
        <v>1380</v>
      </c>
      <c r="CC540" s="14">
        <v>1353</v>
      </c>
      <c r="CD540" s="14">
        <v>816</v>
      </c>
      <c r="CE540" s="14">
        <v>956</v>
      </c>
      <c r="CF540" s="14">
        <v>1587</v>
      </c>
      <c r="CG540" s="14">
        <v>547</v>
      </c>
      <c r="CH540" s="14">
        <v>1280</v>
      </c>
      <c r="CI540" s="14">
        <v>1412</v>
      </c>
      <c r="CJ540" s="14">
        <v>725</v>
      </c>
      <c r="CK540" s="14">
        <v>2720</v>
      </c>
      <c r="CL540" s="14">
        <v>1405</v>
      </c>
      <c r="CM540" s="14">
        <v>1316</v>
      </c>
      <c r="CN540" s="14">
        <v>977</v>
      </c>
      <c r="CO540" s="14">
        <v>1761</v>
      </c>
      <c r="CP540" s="14">
        <v>1524</v>
      </c>
      <c r="CQ540" s="14">
        <v>413</v>
      </c>
      <c r="CR540" s="14">
        <v>1151</v>
      </c>
      <c r="CS540" s="14">
        <v>2131</v>
      </c>
      <c r="CT540" s="14">
        <v>1493</v>
      </c>
      <c r="CU540" s="14">
        <v>2203</v>
      </c>
      <c r="CV540" s="14">
        <v>357</v>
      </c>
      <c r="CW540" s="14">
        <v>195</v>
      </c>
      <c r="CX540" s="14">
        <v>199</v>
      </c>
      <c r="CY540" s="14">
        <v>484</v>
      </c>
      <c r="CZ540" s="14">
        <v>553</v>
      </c>
      <c r="DA540" s="14">
        <v>547</v>
      </c>
      <c r="DB540" s="14">
        <v>510</v>
      </c>
      <c r="DC540" s="14">
        <v>496</v>
      </c>
      <c r="DD540" s="14">
        <v>384</v>
      </c>
      <c r="DE540" s="14">
        <v>331</v>
      </c>
      <c r="DF540" s="14">
        <v>100</v>
      </c>
      <c r="DG540" s="14">
        <v>103</v>
      </c>
      <c r="DH540" s="14">
        <v>249</v>
      </c>
      <c r="DI540" s="14">
        <v>285</v>
      </c>
      <c r="DJ540" s="14">
        <v>281</v>
      </c>
      <c r="DK540" s="14">
        <v>257</v>
      </c>
      <c r="DL540" s="14">
        <v>247</v>
      </c>
      <c r="DM540" s="14">
        <v>184</v>
      </c>
      <c r="DN540" s="14">
        <v>163</v>
      </c>
      <c r="DO540" s="14">
        <v>92</v>
      </c>
      <c r="DP540" s="14">
        <v>94</v>
      </c>
      <c r="DQ540" s="14">
        <v>226</v>
      </c>
      <c r="DR540" s="14">
        <v>264</v>
      </c>
      <c r="DS540" s="14">
        <v>264</v>
      </c>
      <c r="DT540" s="14">
        <v>253</v>
      </c>
      <c r="DU540" s="14">
        <v>248</v>
      </c>
      <c r="DV540" s="14">
        <v>198</v>
      </c>
      <c r="DW540" s="14">
        <v>168</v>
      </c>
      <c r="DX540" s="14">
        <v>169</v>
      </c>
      <c r="DY540" s="14">
        <v>781</v>
      </c>
      <c r="DZ540" s="14">
        <v>814</v>
      </c>
      <c r="EA540" s="14">
        <v>946</v>
      </c>
      <c r="EB540" s="14">
        <v>594</v>
      </c>
      <c r="EC540" s="14">
        <v>394</v>
      </c>
      <c r="ED540" s="14">
        <v>79</v>
      </c>
      <c r="EE540" s="14">
        <v>393</v>
      </c>
      <c r="EF540" s="14">
        <v>398</v>
      </c>
      <c r="EG540" s="14">
        <v>512</v>
      </c>
      <c r="EH540" s="14">
        <v>285</v>
      </c>
      <c r="EI540" s="14">
        <v>203</v>
      </c>
      <c r="EJ540" s="14">
        <v>90</v>
      </c>
      <c r="EK540" s="14">
        <v>387</v>
      </c>
      <c r="EL540" s="14">
        <v>415</v>
      </c>
      <c r="EM540" s="14">
        <v>428</v>
      </c>
      <c r="EN540" s="14">
        <v>301</v>
      </c>
      <c r="EO540" s="14">
        <v>185</v>
      </c>
      <c r="EP540" s="14">
        <v>195</v>
      </c>
      <c r="EQ540" s="14">
        <v>398</v>
      </c>
      <c r="ER540" s="14">
        <v>750</v>
      </c>
      <c r="ES540" s="14">
        <v>812</v>
      </c>
      <c r="ET540" s="14">
        <v>778</v>
      </c>
      <c r="EU540" s="14">
        <v>435</v>
      </c>
      <c r="EV540" s="14">
        <v>331</v>
      </c>
      <c r="EW540" s="14">
        <v>100</v>
      </c>
      <c r="EX540" s="14">
        <v>205</v>
      </c>
      <c r="EY540" s="14">
        <v>375</v>
      </c>
      <c r="EZ540" s="14">
        <v>423</v>
      </c>
      <c r="FA540" s="14">
        <v>391</v>
      </c>
      <c r="FB540" s="14">
        <v>213</v>
      </c>
      <c r="FC540" s="14">
        <v>163</v>
      </c>
      <c r="FD540" s="14">
        <v>92</v>
      </c>
      <c r="FE540" s="14">
        <v>187</v>
      </c>
      <c r="FF540" s="14">
        <v>366</v>
      </c>
      <c r="FG540" s="14">
        <v>387</v>
      </c>
      <c r="FH540" s="14">
        <v>386</v>
      </c>
      <c r="FI540" s="14">
        <v>221</v>
      </c>
      <c r="FJ540" s="14">
        <v>168</v>
      </c>
    </row>
    <row r="541" spans="1:166" x14ac:dyDescent="0.35">
      <c r="A541" s="13" t="s">
        <v>367</v>
      </c>
      <c r="B541" s="10">
        <v>1.7033556764891301E-2</v>
      </c>
      <c r="C541" s="12">
        <v>7.5688784823593298E-3</v>
      </c>
      <c r="D541" s="11">
        <v>2.5144010297474598E-2</v>
      </c>
      <c r="E541" s="12">
        <v>0</v>
      </c>
      <c r="F541" s="12">
        <v>6.0261604444141902E-4</v>
      </c>
      <c r="G541" s="12">
        <v>2.47347668499159E-3</v>
      </c>
      <c r="H541" s="12">
        <v>4.84506930861393E-3</v>
      </c>
      <c r="I541" s="12">
        <v>4.4456909706081299E-3</v>
      </c>
      <c r="J541" s="11">
        <v>4.5786561259208498E-2</v>
      </c>
      <c r="K541" s="11">
        <v>5.6929256239188E-2</v>
      </c>
      <c r="L541" s="10">
        <v>9.0420039831477592E-3</v>
      </c>
      <c r="M541" s="12">
        <v>1.12116306637945E-2</v>
      </c>
      <c r="N541" s="11">
        <v>3.5574566786512003E-2</v>
      </c>
      <c r="O541" s="10">
        <v>0</v>
      </c>
      <c r="P541" s="10">
        <v>1.25661180722325E-3</v>
      </c>
      <c r="Q541" s="12">
        <v>0</v>
      </c>
      <c r="R541" s="12">
        <v>0</v>
      </c>
      <c r="S541" s="12">
        <v>0</v>
      </c>
      <c r="T541" s="10">
        <v>1.87025153063245E-2</v>
      </c>
      <c r="U541" s="11">
        <v>3.4343671086284902E-2</v>
      </c>
      <c r="V541" s="10">
        <v>0</v>
      </c>
      <c r="W541" s="12">
        <v>3.9408126280844396E-3</v>
      </c>
      <c r="X541" s="10">
        <v>1.89437412843045E-2</v>
      </c>
      <c r="Y541" s="10">
        <v>0</v>
      </c>
      <c r="Z541" s="10">
        <v>0</v>
      </c>
      <c r="AA541" s="10">
        <v>5.0094367044627702E-3</v>
      </c>
      <c r="AB541" s="10">
        <v>9.6955960033610292E-3</v>
      </c>
      <c r="AC541" s="10">
        <v>9.2270420510525697E-3</v>
      </c>
      <c r="AD541" s="11">
        <v>7.3936837946941905E-2</v>
      </c>
      <c r="AE541" s="11">
        <v>7.5299597775065299E-2</v>
      </c>
      <c r="AF541" s="10">
        <v>1.4182140627267401E-2</v>
      </c>
      <c r="AG541" s="10">
        <v>1.8222273731069299E-2</v>
      </c>
      <c r="AH541" s="11">
        <v>4.8166157191437901E-2</v>
      </c>
      <c r="AI541" s="10">
        <v>1.76361690358421E-2</v>
      </c>
      <c r="AJ541" s="12">
        <v>8.1444548325839295E-3</v>
      </c>
      <c r="AK541" s="11">
        <v>2.5882383239679702E-2</v>
      </c>
      <c r="AL541" s="10">
        <v>1.3875382230326E-2</v>
      </c>
      <c r="AM541" s="10">
        <v>4.6167725257149498E-3</v>
      </c>
      <c r="AN541" s="10">
        <v>2.10960350012529E-2</v>
      </c>
      <c r="AO541" s="10">
        <v>0</v>
      </c>
      <c r="AP541" s="10">
        <v>0</v>
      </c>
      <c r="AQ541" s="10">
        <v>2.33056698187687E-2</v>
      </c>
      <c r="AR541" s="10">
        <v>2.4544021347544801E-2</v>
      </c>
      <c r="AS541" s="10">
        <v>8.8641219544156602E-3</v>
      </c>
      <c r="AT541" s="12">
        <v>0</v>
      </c>
      <c r="AU541" s="10">
        <v>2.39915477757324E-2</v>
      </c>
      <c r="AV541" s="10">
        <v>0</v>
      </c>
      <c r="AW541" s="10">
        <v>0</v>
      </c>
      <c r="AX541" s="10">
        <v>7.9924309208543702E-3</v>
      </c>
      <c r="AY541" s="10">
        <v>1.39324368600328E-2</v>
      </c>
      <c r="AZ541" s="10">
        <v>0</v>
      </c>
      <c r="BA541" s="10">
        <v>3.6142660079479902E-2</v>
      </c>
      <c r="BB541" s="12">
        <v>2.2817486556875599E-3</v>
      </c>
      <c r="BC541" s="11">
        <v>2.98432308756411E-2</v>
      </c>
      <c r="BD541" s="12">
        <v>2.7559269802173499E-4</v>
      </c>
      <c r="BE541" s="10">
        <v>1.3649313139313699E-2</v>
      </c>
      <c r="BF541" s="12">
        <v>4.25463147062122E-3</v>
      </c>
      <c r="BG541" s="11">
        <v>4.4406407746109197E-2</v>
      </c>
      <c r="BH541" s="11">
        <v>2.1403729458177902E-2</v>
      </c>
      <c r="BI541" s="12">
        <v>3.0591466273192198E-4</v>
      </c>
      <c r="BJ541" s="12">
        <v>9.3161161398890996E-3</v>
      </c>
      <c r="BK541" s="12">
        <v>6.2338233429430102E-4</v>
      </c>
      <c r="BL541" s="11">
        <v>3.2040144173495197E-2</v>
      </c>
      <c r="BM541" s="12">
        <v>0</v>
      </c>
      <c r="BN541" s="11">
        <v>2.9681367278541499E-2</v>
      </c>
      <c r="BO541" s="10">
        <v>1.71546982652729E-2</v>
      </c>
      <c r="BP541" s="12">
        <v>3.1935420957967099E-4</v>
      </c>
      <c r="BQ541" s="10">
        <v>1.49111592395757E-2</v>
      </c>
      <c r="BR541" s="12">
        <v>7.9880566641163508E-3</v>
      </c>
      <c r="BS541" s="12">
        <v>6.5937086781344301E-4</v>
      </c>
      <c r="BT541" s="11">
        <v>4.0439351081642101E-2</v>
      </c>
      <c r="BU541" s="11">
        <v>2.6665789264156501E-2</v>
      </c>
      <c r="BV541" s="12">
        <v>0</v>
      </c>
      <c r="BW541" s="10">
        <v>1.7095953453327699E-2</v>
      </c>
      <c r="BX541" s="10">
        <v>1.5835047456624299E-2</v>
      </c>
      <c r="BY541" s="10">
        <v>2.14091819427971E-2</v>
      </c>
      <c r="BZ541" s="10">
        <v>1.0699043167390501E-2</v>
      </c>
      <c r="CA541" s="10">
        <v>7.1687448408446399E-3</v>
      </c>
      <c r="CB541" s="10">
        <v>1.52551943001028E-2</v>
      </c>
      <c r="CC541" s="11">
        <v>2.5452601011476599E-2</v>
      </c>
      <c r="CD541" s="10">
        <v>1.8608168865990701E-2</v>
      </c>
      <c r="CE541" s="10">
        <v>1.17420204252634E-2</v>
      </c>
      <c r="CF541" s="10">
        <v>1.36187616894239E-2</v>
      </c>
      <c r="CG541" s="11">
        <v>3.0694443196613901E-2</v>
      </c>
      <c r="CH541" s="11">
        <v>2.5524834423342101E-2</v>
      </c>
      <c r="CI541" s="12">
        <v>5.0100294381854602E-3</v>
      </c>
      <c r="CJ541" s="12">
        <v>6.1913803570901203E-3</v>
      </c>
      <c r="CK541" s="10">
        <v>1.92768328007248E-2</v>
      </c>
      <c r="CL541" s="10">
        <v>1.94859395335461E-2</v>
      </c>
      <c r="CM541" s="10">
        <v>1.9053598316167899E-2</v>
      </c>
      <c r="CN541" s="10">
        <v>1.0790179235589401E-2</v>
      </c>
      <c r="CO541" s="12">
        <v>1.24712571290566E-2</v>
      </c>
      <c r="CP541" s="10">
        <v>2.0719861990894001E-2</v>
      </c>
      <c r="CQ541" s="10">
        <v>2.2881777773737601E-2</v>
      </c>
      <c r="CR541" s="10">
        <v>2.1064667622502802E-2</v>
      </c>
      <c r="CS541" s="10">
        <v>1.6091323685381E-2</v>
      </c>
      <c r="CT541" s="10">
        <v>1.2121900250678601E-2</v>
      </c>
      <c r="CU541" s="10">
        <v>2.0379963109995399E-2</v>
      </c>
      <c r="CV541" s="10">
        <v>1.4990464487910899E-2</v>
      </c>
      <c r="CW541" s="10">
        <v>0</v>
      </c>
      <c r="CX541" s="10">
        <v>1.7873892453779499E-2</v>
      </c>
      <c r="CY541" s="11">
        <v>5.7636966258826201E-2</v>
      </c>
      <c r="CZ541" s="11">
        <v>4.5546829865711999E-2</v>
      </c>
      <c r="DA541" s="12">
        <v>4.4322832685443703E-3</v>
      </c>
      <c r="DB541" s="12">
        <v>4.8523186305774397E-3</v>
      </c>
      <c r="DC541" s="12">
        <v>2.4447798124112401E-3</v>
      </c>
      <c r="DD541" s="12">
        <v>6.1091805063626797E-4</v>
      </c>
      <c r="DE541" s="12">
        <v>0</v>
      </c>
      <c r="DF541" s="10">
        <v>0</v>
      </c>
      <c r="DG541" s="10">
        <v>0</v>
      </c>
      <c r="DH541" s="11">
        <v>3.4343671086284902E-2</v>
      </c>
      <c r="DI541" s="10">
        <v>1.8791588162594599E-2</v>
      </c>
      <c r="DJ541" s="12">
        <v>0</v>
      </c>
      <c r="DK541" s="12">
        <v>0</v>
      </c>
      <c r="DL541" s="12">
        <v>0</v>
      </c>
      <c r="DM541" s="10">
        <v>1.27055122911454E-3</v>
      </c>
      <c r="DN541" s="10">
        <v>0</v>
      </c>
      <c r="DO541" s="10">
        <v>0</v>
      </c>
      <c r="DP541" s="10">
        <v>2.8117652157545601E-2</v>
      </c>
      <c r="DQ541" s="11">
        <v>7.7301033533185098E-2</v>
      </c>
      <c r="DR541" s="11">
        <v>7.2744940458945195E-2</v>
      </c>
      <c r="DS541" s="10">
        <v>9.1657037027876205E-3</v>
      </c>
      <c r="DT541" s="10">
        <v>9.7809698251842894E-3</v>
      </c>
      <c r="DU541" s="10">
        <v>4.8840965773309097E-3</v>
      </c>
      <c r="DV541" s="10">
        <v>0</v>
      </c>
      <c r="DW541" s="10">
        <v>0</v>
      </c>
      <c r="DX541" s="10">
        <v>0</v>
      </c>
      <c r="DY541" s="12">
        <v>1.09703693042212E-3</v>
      </c>
      <c r="DZ541" s="12">
        <v>3.7645566989016901E-3</v>
      </c>
      <c r="EA541" s="10">
        <v>1.82068950631591E-2</v>
      </c>
      <c r="EB541" s="11">
        <v>6.4452816029870394E-2</v>
      </c>
      <c r="EC541" s="10">
        <v>9.0420039831477592E-3</v>
      </c>
      <c r="ED541" s="10">
        <v>0</v>
      </c>
      <c r="EE541" s="12">
        <v>5.9628813519047399E-4</v>
      </c>
      <c r="EF541" s="12">
        <v>0</v>
      </c>
      <c r="EG541" s="10">
        <v>7.8112310396257004E-3</v>
      </c>
      <c r="EH541" s="11">
        <v>3.4831048174256703E-2</v>
      </c>
      <c r="EI541" s="10">
        <v>0</v>
      </c>
      <c r="EJ541" s="10">
        <v>0</v>
      </c>
      <c r="EK541" s="12">
        <v>1.6095759332819099E-3</v>
      </c>
      <c r="EL541" s="10">
        <v>7.3809981880679099E-3</v>
      </c>
      <c r="EM541" s="11">
        <v>2.9370975180464401E-2</v>
      </c>
      <c r="EN541" s="11">
        <v>8.8105134644912902E-2</v>
      </c>
      <c r="EO541" s="10">
        <v>1.4182140627267401E-2</v>
      </c>
      <c r="EP541" s="10">
        <v>0</v>
      </c>
      <c r="EQ541" s="10">
        <v>2.0666762109533301E-2</v>
      </c>
      <c r="ER541" s="11">
        <v>6.3524919518043899E-2</v>
      </c>
      <c r="ES541" s="12">
        <v>3.9627490337067204E-3</v>
      </c>
      <c r="ET541" s="12">
        <v>4.7403312329892099E-3</v>
      </c>
      <c r="EU541" s="12">
        <v>5.3845737977317005E-4</v>
      </c>
      <c r="EV541" s="12">
        <v>0</v>
      </c>
      <c r="EW541" s="10">
        <v>0</v>
      </c>
      <c r="EX541" s="10">
        <v>6.8747495446825103E-3</v>
      </c>
      <c r="EY541" s="11">
        <v>3.3336008708605598E-2</v>
      </c>
      <c r="EZ541" s="12">
        <v>0</v>
      </c>
      <c r="FA541" s="12">
        <v>0</v>
      </c>
      <c r="FB541" s="10">
        <v>1.10167809811708E-3</v>
      </c>
      <c r="FC541" s="10">
        <v>0</v>
      </c>
      <c r="FD541" s="10">
        <v>0</v>
      </c>
      <c r="FE541" s="10">
        <v>3.14725260272627E-2</v>
      </c>
      <c r="FF541" s="11">
        <v>8.9220415370094702E-2</v>
      </c>
      <c r="FG541" s="10">
        <v>8.3183087374704891E-3</v>
      </c>
      <c r="FH541" s="10">
        <v>9.5416836889576293E-3</v>
      </c>
      <c r="FI541" s="12">
        <v>0</v>
      </c>
      <c r="FJ541" s="10">
        <v>0</v>
      </c>
    </row>
    <row r="542" spans="1:166" x14ac:dyDescent="0.35">
      <c r="A542" s="13" t="s">
        <v>232</v>
      </c>
      <c r="B542" s="10">
        <v>7.8227361191173204E-3</v>
      </c>
      <c r="C542" s="12">
        <v>2.9878301763468602E-3</v>
      </c>
      <c r="D542" s="11">
        <v>1.20776269943937E-2</v>
      </c>
      <c r="E542" s="10">
        <v>0</v>
      </c>
      <c r="F542" s="10">
        <v>6.0261604444141902E-4</v>
      </c>
      <c r="G542" s="10">
        <v>1.2028798791698899E-3</v>
      </c>
      <c r="H542" s="10">
        <v>4.84506930861393E-3</v>
      </c>
      <c r="I542" s="10">
        <v>4.4456909706081299E-3</v>
      </c>
      <c r="J542" s="11">
        <v>3.5805295343030598E-2</v>
      </c>
      <c r="K542" s="10">
        <v>5.2269513495748201E-3</v>
      </c>
      <c r="L542" s="10">
        <v>2.3700081729708801E-3</v>
      </c>
      <c r="M542" s="10">
        <v>9.0378638356641006E-3</v>
      </c>
      <c r="N542" s="10">
        <v>3.95293516685214E-3</v>
      </c>
      <c r="O542" s="10">
        <v>0</v>
      </c>
      <c r="P542" s="10">
        <v>1.25661180722325E-3</v>
      </c>
      <c r="Q542" s="10">
        <v>0</v>
      </c>
      <c r="R542" s="10">
        <v>0</v>
      </c>
      <c r="S542" s="10">
        <v>0</v>
      </c>
      <c r="T542" s="11">
        <v>1.87025153063245E-2</v>
      </c>
      <c r="U542" s="10">
        <v>0</v>
      </c>
      <c r="V542" s="10">
        <v>0</v>
      </c>
      <c r="W542" s="12">
        <v>3.9408126280844396E-3</v>
      </c>
      <c r="X542" s="12">
        <v>0</v>
      </c>
      <c r="Y542" s="10">
        <v>0</v>
      </c>
      <c r="Z542" s="10">
        <v>0</v>
      </c>
      <c r="AA542" s="10">
        <v>2.43614611543989E-3</v>
      </c>
      <c r="AB542" s="10">
        <v>9.6955960033610292E-3</v>
      </c>
      <c r="AC542" s="10">
        <v>9.2270420510525697E-3</v>
      </c>
      <c r="AD542" s="11">
        <v>5.2774330457168797E-2</v>
      </c>
      <c r="AE542" s="10">
        <v>7.28971639806661E-3</v>
      </c>
      <c r="AF542" s="10">
        <v>5.0377413525316602E-3</v>
      </c>
      <c r="AG542" s="11">
        <v>1.38177274902528E-2</v>
      </c>
      <c r="AH542" s="10">
        <v>6.2899393467068E-3</v>
      </c>
      <c r="AI542" s="10">
        <v>9.0146467851315599E-3</v>
      </c>
      <c r="AJ542" s="12">
        <v>3.5703717291397001E-3</v>
      </c>
      <c r="AK542" s="11">
        <v>1.36693603602017E-2</v>
      </c>
      <c r="AL542" s="10">
        <v>1.57616250231382E-3</v>
      </c>
      <c r="AM542" s="10">
        <v>0</v>
      </c>
      <c r="AN542" s="10">
        <v>3.3512815737180902E-3</v>
      </c>
      <c r="AO542" s="10">
        <v>0</v>
      </c>
      <c r="AP542" s="10">
        <v>0</v>
      </c>
      <c r="AQ542" s="10">
        <v>6.1086710479211596E-3</v>
      </c>
      <c r="AR542" s="10">
        <v>0</v>
      </c>
      <c r="AS542" s="10">
        <v>2.32338334702462E-3</v>
      </c>
      <c r="AT542" s="10">
        <v>0</v>
      </c>
      <c r="AU542" s="10">
        <v>2.7252999123824201E-3</v>
      </c>
      <c r="AV542" s="10">
        <v>0</v>
      </c>
      <c r="AW542" s="10">
        <v>0</v>
      </c>
      <c r="AX542" s="10">
        <v>0</v>
      </c>
      <c r="AY542" s="10">
        <v>4.9490422606849804E-3</v>
      </c>
      <c r="AZ542" s="10">
        <v>0</v>
      </c>
      <c r="BA542" s="10">
        <v>5.7415637934959502E-3</v>
      </c>
      <c r="BB542" s="12">
        <v>1.9196390459487601E-3</v>
      </c>
      <c r="BC542" s="11">
        <v>1.2948667068844901E-2</v>
      </c>
      <c r="BD542" s="12">
        <v>2.7559269802173499E-4</v>
      </c>
      <c r="BE542" s="10">
        <v>5.2490308544437701E-3</v>
      </c>
      <c r="BF542" s="10">
        <v>3.53651954958449E-3</v>
      </c>
      <c r="BG542" s="11">
        <v>1.9953505335108802E-2</v>
      </c>
      <c r="BH542" s="11">
        <v>9.7865399635793798E-3</v>
      </c>
      <c r="BI542" s="12">
        <v>3.0591466273192198E-4</v>
      </c>
      <c r="BJ542" s="12">
        <v>3.5826404275987002E-3</v>
      </c>
      <c r="BK542" s="10">
        <v>6.2338233429430102E-4</v>
      </c>
      <c r="BL542" s="11">
        <v>1.53901030740883E-2</v>
      </c>
      <c r="BM542" s="10">
        <v>0</v>
      </c>
      <c r="BN542" s="10">
        <v>4.6533365267450999E-3</v>
      </c>
      <c r="BO542" s="11">
        <v>1.16530672393695E-2</v>
      </c>
      <c r="BP542" s="12">
        <v>3.1935420957967099E-4</v>
      </c>
      <c r="BQ542" s="10">
        <v>0</v>
      </c>
      <c r="BR542" s="10">
        <v>5.4031803992419204E-3</v>
      </c>
      <c r="BS542" s="10">
        <v>6.5937086781344301E-4</v>
      </c>
      <c r="BT542" s="10">
        <v>7.1809609343223202E-3</v>
      </c>
      <c r="BU542" s="11">
        <v>1.7903704313092302E-2</v>
      </c>
      <c r="BV542" s="10">
        <v>0</v>
      </c>
      <c r="BW542" s="10">
        <v>1.18787559298212E-2</v>
      </c>
      <c r="BX542" s="10">
        <v>9.7202193241408101E-3</v>
      </c>
      <c r="BY542" s="10">
        <v>1.0232041477331401E-2</v>
      </c>
      <c r="BZ542" s="10">
        <v>9.9827638935841498E-3</v>
      </c>
      <c r="CA542" s="12">
        <v>0</v>
      </c>
      <c r="CB542" s="12">
        <v>3.3415194146409299E-3</v>
      </c>
      <c r="CC542" s="11">
        <v>1.7279232851553701E-2</v>
      </c>
      <c r="CD542" s="10">
        <v>1.03715385779385E-2</v>
      </c>
      <c r="CE542" s="10">
        <v>8.3941446203599501E-3</v>
      </c>
      <c r="CF542" s="10">
        <v>6.4159394601855796E-3</v>
      </c>
      <c r="CG542" s="10">
        <v>1.4094884512877401E-2</v>
      </c>
      <c r="CH542" s="11">
        <v>1.18796264008042E-2</v>
      </c>
      <c r="CI542" s="12">
        <v>3.2343329047199599E-3</v>
      </c>
      <c r="CJ542" s="10">
        <v>4.7950730635459501E-3</v>
      </c>
      <c r="CK542" s="10">
        <v>9.1518402314977702E-3</v>
      </c>
      <c r="CL542" s="10">
        <v>9.8835409372726897E-3</v>
      </c>
      <c r="CM542" s="10">
        <v>8.3707040734229705E-3</v>
      </c>
      <c r="CN542" s="10">
        <v>4.1236377394317696E-3</v>
      </c>
      <c r="CO542" s="10">
        <v>6.6178257448256403E-3</v>
      </c>
      <c r="CP542" s="10">
        <v>8.5793915684651001E-3</v>
      </c>
      <c r="CQ542" s="10">
        <v>1.01683692973959E-2</v>
      </c>
      <c r="CR542" s="10">
        <v>1.0567486176437201E-2</v>
      </c>
      <c r="CS542" s="10">
        <v>7.4290693549272299E-3</v>
      </c>
      <c r="CT542" s="12">
        <v>3.7492689571820099E-3</v>
      </c>
      <c r="CU542" s="11">
        <v>1.059166463672E-2</v>
      </c>
      <c r="CV542" s="10">
        <v>8.4903759097273608E-3</v>
      </c>
      <c r="CW542" s="10">
        <v>0</v>
      </c>
      <c r="CX542" s="10">
        <v>4.6849427712276903E-3</v>
      </c>
      <c r="CY542" s="10">
        <v>5.2919296416978302E-3</v>
      </c>
      <c r="CZ542" s="11">
        <v>3.5617824322908699E-2</v>
      </c>
      <c r="DA542" s="10">
        <v>4.4322832685443703E-3</v>
      </c>
      <c r="DB542" s="10">
        <v>4.8523186305774397E-3</v>
      </c>
      <c r="DC542" s="10">
        <v>1.1889242632421399E-3</v>
      </c>
      <c r="DD542" s="10">
        <v>6.1091805063626797E-4</v>
      </c>
      <c r="DE542" s="10">
        <v>0</v>
      </c>
      <c r="DF542" s="10">
        <v>0</v>
      </c>
      <c r="DG542" s="10">
        <v>0</v>
      </c>
      <c r="DH542" s="10">
        <v>0</v>
      </c>
      <c r="DI542" s="11">
        <v>1.8791588162594599E-2</v>
      </c>
      <c r="DJ542" s="10">
        <v>0</v>
      </c>
      <c r="DK542" s="10">
        <v>0</v>
      </c>
      <c r="DL542" s="10">
        <v>0</v>
      </c>
      <c r="DM542" s="10">
        <v>1.27055122911454E-3</v>
      </c>
      <c r="DN542" s="10">
        <v>0</v>
      </c>
      <c r="DO542" s="10">
        <v>0</v>
      </c>
      <c r="DP542" s="10">
        <v>9.9878757892039004E-3</v>
      </c>
      <c r="DQ542" s="10">
        <v>7.4834743927537197E-3</v>
      </c>
      <c r="DR542" s="11">
        <v>5.19235827967435E-2</v>
      </c>
      <c r="DS542" s="10">
        <v>9.1657037027876205E-3</v>
      </c>
      <c r="DT542" s="10">
        <v>9.7809698251842894E-3</v>
      </c>
      <c r="DU542" s="10">
        <v>2.3751917842774698E-3</v>
      </c>
      <c r="DV542" s="10">
        <v>0</v>
      </c>
      <c r="DW542" s="10">
        <v>0</v>
      </c>
      <c r="DX542" s="10">
        <v>0</v>
      </c>
      <c r="DY542" s="12">
        <v>3.0007179595215098E-4</v>
      </c>
      <c r="DZ542" s="10">
        <v>3.7645566989016901E-3</v>
      </c>
      <c r="EA542" s="11">
        <v>1.4817265437015901E-2</v>
      </c>
      <c r="EB542" s="11">
        <v>1.79811785051339E-2</v>
      </c>
      <c r="EC542" s="10">
        <v>2.3700081729708801E-3</v>
      </c>
      <c r="ED542" s="10">
        <v>0</v>
      </c>
      <c r="EE542" s="10">
        <v>5.9628813519047399E-4</v>
      </c>
      <c r="EF542" s="10">
        <v>0</v>
      </c>
      <c r="EG542" s="10">
        <v>7.8112310396257004E-3</v>
      </c>
      <c r="EH542" s="10">
        <v>4.7435566170466398E-3</v>
      </c>
      <c r="EI542" s="10">
        <v>0</v>
      </c>
      <c r="EJ542" s="10">
        <v>0</v>
      </c>
      <c r="EK542" s="10">
        <v>0</v>
      </c>
      <c r="EL542" s="10">
        <v>7.3809981880679099E-3</v>
      </c>
      <c r="EM542" s="11">
        <v>2.18752245039164E-2</v>
      </c>
      <c r="EN542" s="11">
        <v>2.80914169546977E-2</v>
      </c>
      <c r="EO542" s="10">
        <v>5.0377413525316602E-3</v>
      </c>
      <c r="EP542" s="10">
        <v>0</v>
      </c>
      <c r="EQ542" s="10">
        <v>2.34762365033034E-3</v>
      </c>
      <c r="ER542" s="11">
        <v>2.8646132112686701E-2</v>
      </c>
      <c r="ES542" s="10">
        <v>3.9627490337067204E-3</v>
      </c>
      <c r="ET542" s="10">
        <v>3.9402411684141903E-3</v>
      </c>
      <c r="EU542" s="10">
        <v>5.3845737977317005E-4</v>
      </c>
      <c r="EV542" s="10">
        <v>0</v>
      </c>
      <c r="EW542" s="10">
        <v>0</v>
      </c>
      <c r="EX542" s="10">
        <v>0</v>
      </c>
      <c r="EY542" s="10">
        <v>1.4263223912964799E-2</v>
      </c>
      <c r="EZ542" s="10">
        <v>0</v>
      </c>
      <c r="FA542" s="10">
        <v>0</v>
      </c>
      <c r="FB542" s="10">
        <v>1.10167809811708E-3</v>
      </c>
      <c r="FC542" s="10">
        <v>0</v>
      </c>
      <c r="FD542" s="10">
        <v>0</v>
      </c>
      <c r="FE542" s="10">
        <v>4.99967394570895E-3</v>
      </c>
      <c r="FF542" s="11">
        <v>3.9916069891140001E-2</v>
      </c>
      <c r="FG542" s="10">
        <v>8.3183087374704891E-3</v>
      </c>
      <c r="FH542" s="10">
        <v>7.9312041794828304E-3</v>
      </c>
      <c r="FI542" s="10">
        <v>0</v>
      </c>
      <c r="FJ542" s="10">
        <v>0</v>
      </c>
    </row>
    <row r="543" spans="1:166" x14ac:dyDescent="0.35">
      <c r="A543" s="13" t="s">
        <v>233</v>
      </c>
      <c r="B543" s="10">
        <v>6.2946446829461999E-3</v>
      </c>
      <c r="C543" s="12">
        <v>2.8625304589188598E-3</v>
      </c>
      <c r="D543" s="11">
        <v>9.5589972771664301E-3</v>
      </c>
      <c r="E543" s="10">
        <v>0</v>
      </c>
      <c r="F543" s="10">
        <v>0</v>
      </c>
      <c r="G543" s="10">
        <v>1.2028798791698899E-3</v>
      </c>
      <c r="H543" s="10">
        <v>2.1366598990133902E-3</v>
      </c>
      <c r="I543" s="10">
        <v>4.4456909706081299E-3</v>
      </c>
      <c r="J543" s="11">
        <v>3.1751142976781901E-2</v>
      </c>
      <c r="K543" s="10">
        <v>3.45707267435793E-3</v>
      </c>
      <c r="L543" s="10">
        <v>0</v>
      </c>
      <c r="M543" s="10">
        <v>7.6697275690787202E-3</v>
      </c>
      <c r="N543" s="10">
        <v>1.9154366460152499E-3</v>
      </c>
      <c r="O543" s="10">
        <v>0</v>
      </c>
      <c r="P543" s="10">
        <v>0</v>
      </c>
      <c r="Q543" s="10">
        <v>0</v>
      </c>
      <c r="R543" s="10">
        <v>0</v>
      </c>
      <c r="S543" s="10">
        <v>0</v>
      </c>
      <c r="T543" s="11">
        <v>1.87025153063245E-2</v>
      </c>
      <c r="U543" s="10">
        <v>0</v>
      </c>
      <c r="V543" s="10">
        <v>0</v>
      </c>
      <c r="W543" s="10">
        <v>3.7755479779564998E-3</v>
      </c>
      <c r="X543" s="10">
        <v>0</v>
      </c>
      <c r="Y543" s="10">
        <v>0</v>
      </c>
      <c r="Z543" s="10">
        <v>0</v>
      </c>
      <c r="AA543" s="10">
        <v>2.43614611543989E-3</v>
      </c>
      <c r="AB543" s="10">
        <v>4.2757264876655604E-3</v>
      </c>
      <c r="AC543" s="10">
        <v>9.2270420510525697E-3</v>
      </c>
      <c r="AD543" s="11">
        <v>4.4178624207487499E-2</v>
      </c>
      <c r="AE543" s="10">
        <v>7.28971639806661E-3</v>
      </c>
      <c r="AF543" s="10">
        <v>0</v>
      </c>
      <c r="AG543" s="11">
        <v>1.1214284050998301E-2</v>
      </c>
      <c r="AH543" s="10">
        <v>4.0534055960626198E-3</v>
      </c>
      <c r="AI543" s="11">
        <v>7.4957278041297903E-3</v>
      </c>
      <c r="AJ543" s="10">
        <v>3.4206421453381501E-3</v>
      </c>
      <c r="AK543" s="11">
        <v>1.13026109179562E-2</v>
      </c>
      <c r="AL543" s="12">
        <v>0</v>
      </c>
      <c r="AM543" s="10">
        <v>0</v>
      </c>
      <c r="AN543" s="10">
        <v>0</v>
      </c>
      <c r="AO543" s="10">
        <v>0</v>
      </c>
      <c r="AP543" s="10">
        <v>0</v>
      </c>
      <c r="AQ543" s="10">
        <v>0</v>
      </c>
      <c r="AR543" s="10">
        <v>0</v>
      </c>
      <c r="AS543" s="10">
        <v>0</v>
      </c>
      <c r="AT543" s="10">
        <v>0</v>
      </c>
      <c r="AU543" s="10">
        <v>0</v>
      </c>
      <c r="AV543" s="10">
        <v>0</v>
      </c>
      <c r="AW543" s="10">
        <v>0</v>
      </c>
      <c r="AX543" s="10">
        <v>0</v>
      </c>
      <c r="AY543" s="10">
        <v>0</v>
      </c>
      <c r="AZ543" s="10">
        <v>0</v>
      </c>
      <c r="BA543" s="10">
        <v>0</v>
      </c>
      <c r="BB543" s="12">
        <v>9.7806112131081893E-4</v>
      </c>
      <c r="BC543" s="11">
        <v>1.09112789492656E-2</v>
      </c>
      <c r="BD543" s="12">
        <v>0</v>
      </c>
      <c r="BE543" s="10">
        <v>5.2490308544437701E-3</v>
      </c>
      <c r="BF543" s="10">
        <v>1.93962637783205E-3</v>
      </c>
      <c r="BG543" s="11">
        <v>1.6584929057525E-2</v>
      </c>
      <c r="BH543" s="11">
        <v>7.9391492783548803E-3</v>
      </c>
      <c r="BI543" s="12">
        <v>0</v>
      </c>
      <c r="BJ543" s="10">
        <v>3.5826404275987002E-3</v>
      </c>
      <c r="BK543" s="10">
        <v>0</v>
      </c>
      <c r="BL543" s="11">
        <v>1.21807001862874E-2</v>
      </c>
      <c r="BM543" s="10">
        <v>0</v>
      </c>
      <c r="BN543" s="10">
        <v>2.5146891803903299E-3</v>
      </c>
      <c r="BO543" s="11">
        <v>1.04693854859184E-2</v>
      </c>
      <c r="BP543" s="12">
        <v>0</v>
      </c>
      <c r="BQ543" s="10">
        <v>0</v>
      </c>
      <c r="BR543" s="10">
        <v>5.4031803992419204E-3</v>
      </c>
      <c r="BS543" s="10">
        <v>0</v>
      </c>
      <c r="BT543" s="10">
        <v>4.9828185509924097E-3</v>
      </c>
      <c r="BU543" s="11">
        <v>1.54006071139315E-2</v>
      </c>
      <c r="BV543" s="10">
        <v>0</v>
      </c>
      <c r="BW543" s="11">
        <v>1.18787559298212E-2</v>
      </c>
      <c r="BX543" s="10">
        <v>7.63519034389971E-3</v>
      </c>
      <c r="BY543" s="10">
        <v>1.0232041477331401E-2</v>
      </c>
      <c r="BZ543" s="10">
        <v>7.9690502077354904E-3</v>
      </c>
      <c r="CA543" s="12">
        <v>0</v>
      </c>
      <c r="CB543" s="12">
        <v>2.7137717020917699E-3</v>
      </c>
      <c r="CC543" s="11">
        <v>1.44338008791085E-2</v>
      </c>
      <c r="CD543" s="10">
        <v>1.03715385779385E-2</v>
      </c>
      <c r="CE543" s="10">
        <v>4.8199917100139704E-3</v>
      </c>
      <c r="CF543" s="10">
        <v>5.9750150372689399E-3</v>
      </c>
      <c r="CG543" s="10">
        <v>1.12320160329305E-2</v>
      </c>
      <c r="CH543" s="11">
        <v>1.0472845887468499E-2</v>
      </c>
      <c r="CI543" s="10">
        <v>3.2343329047199599E-3</v>
      </c>
      <c r="CJ543" s="10">
        <v>4.7950730635459501E-3</v>
      </c>
      <c r="CK543" s="10">
        <v>7.1608328093668103E-3</v>
      </c>
      <c r="CL543" s="10">
        <v>7.0127690240372404E-3</v>
      </c>
      <c r="CM543" s="10">
        <v>7.3189001386853797E-3</v>
      </c>
      <c r="CN543" s="10">
        <v>3.8839117199680698E-3</v>
      </c>
      <c r="CO543" s="10">
        <v>6.1256812902059097E-3</v>
      </c>
      <c r="CP543" s="10">
        <v>6.5025533297193598E-3</v>
      </c>
      <c r="CQ543" s="10">
        <v>6.2475701330524502E-3</v>
      </c>
      <c r="CR543" s="10">
        <v>9.2359474891280206E-3</v>
      </c>
      <c r="CS543" s="10">
        <v>5.9348493288128102E-3</v>
      </c>
      <c r="CT543" s="12">
        <v>2.1967554044729199E-3</v>
      </c>
      <c r="CU543" s="11">
        <v>9.0785742787744695E-3</v>
      </c>
      <c r="CV543" s="10">
        <v>6.0653074263637401E-3</v>
      </c>
      <c r="CW543" s="10">
        <v>0</v>
      </c>
      <c r="CX543" s="10">
        <v>0</v>
      </c>
      <c r="CY543" s="10">
        <v>3.5000489071753999E-3</v>
      </c>
      <c r="CZ543" s="11">
        <v>3.1584898874984398E-2</v>
      </c>
      <c r="DA543" s="10">
        <v>4.4322832685443703E-3</v>
      </c>
      <c r="DB543" s="10">
        <v>2.1398568265592901E-3</v>
      </c>
      <c r="DC543" s="10">
        <v>1.1889242632421399E-3</v>
      </c>
      <c r="DD543" s="10">
        <v>0</v>
      </c>
      <c r="DE543" s="10">
        <v>0</v>
      </c>
      <c r="DF543" s="10">
        <v>0</v>
      </c>
      <c r="DG543" s="10">
        <v>0</v>
      </c>
      <c r="DH543" s="10">
        <v>0</v>
      </c>
      <c r="DI543" s="11">
        <v>1.8791588162594599E-2</v>
      </c>
      <c r="DJ543" s="10">
        <v>0</v>
      </c>
      <c r="DK543" s="10">
        <v>0</v>
      </c>
      <c r="DL543" s="10">
        <v>0</v>
      </c>
      <c r="DM543" s="10">
        <v>0</v>
      </c>
      <c r="DN543" s="10">
        <v>0</v>
      </c>
      <c r="DO543" s="10">
        <v>0</v>
      </c>
      <c r="DP543" s="10">
        <v>0</v>
      </c>
      <c r="DQ543" s="10">
        <v>7.4834743927537197E-3</v>
      </c>
      <c r="DR543" s="11">
        <v>4.3466443477580698E-2</v>
      </c>
      <c r="DS543" s="10">
        <v>9.1657037027876205E-3</v>
      </c>
      <c r="DT543" s="10">
        <v>4.31337606704123E-3</v>
      </c>
      <c r="DU543" s="10">
        <v>2.3751917842774698E-3</v>
      </c>
      <c r="DV543" s="10">
        <v>0</v>
      </c>
      <c r="DW543" s="10">
        <v>0</v>
      </c>
      <c r="DX543" s="10">
        <v>0</v>
      </c>
      <c r="DY543" s="12">
        <v>0</v>
      </c>
      <c r="DZ543" s="10">
        <v>2.0646947858359598E-3</v>
      </c>
      <c r="EA543" s="11">
        <v>1.40774986353869E-2</v>
      </c>
      <c r="EB543" s="11">
        <v>1.3942538980004001E-2</v>
      </c>
      <c r="EC543" s="10">
        <v>0</v>
      </c>
      <c r="ED543" s="10">
        <v>0</v>
      </c>
      <c r="EE543" s="10">
        <v>0</v>
      </c>
      <c r="EF543" s="10">
        <v>0</v>
      </c>
      <c r="EG543" s="10">
        <v>7.8112310396257004E-3</v>
      </c>
      <c r="EH543" s="10">
        <v>4.7435566170466398E-3</v>
      </c>
      <c r="EI543" s="10">
        <v>0</v>
      </c>
      <c r="EJ543" s="10">
        <v>0</v>
      </c>
      <c r="EK543" s="10">
        <v>0</v>
      </c>
      <c r="EL543" s="10">
        <v>4.0481548538277099E-3</v>
      </c>
      <c r="EM543" s="11">
        <v>2.0239320846174299E-2</v>
      </c>
      <c r="EN543" s="11">
        <v>2.3005299443440999E-2</v>
      </c>
      <c r="EO543" s="10">
        <v>0</v>
      </c>
      <c r="EP543" s="10">
        <v>0</v>
      </c>
      <c r="EQ543" s="10">
        <v>0</v>
      </c>
      <c r="ER543" s="11">
        <v>2.4513405179134098E-2</v>
      </c>
      <c r="ES543" s="10">
        <v>3.9627490337067204E-3</v>
      </c>
      <c r="ET543" s="10">
        <v>2.1610500375076002E-3</v>
      </c>
      <c r="EU543" s="10">
        <v>0</v>
      </c>
      <c r="EV543" s="10">
        <v>0</v>
      </c>
      <c r="EW543" s="10">
        <v>0</v>
      </c>
      <c r="EX543" s="10">
        <v>0</v>
      </c>
      <c r="EY543" s="11">
        <v>1.4263223912964799E-2</v>
      </c>
      <c r="EZ543" s="10">
        <v>0</v>
      </c>
      <c r="FA543" s="10">
        <v>0</v>
      </c>
      <c r="FB543" s="10">
        <v>0</v>
      </c>
      <c r="FC543" s="10">
        <v>0</v>
      </c>
      <c r="FD543" s="10">
        <v>0</v>
      </c>
      <c r="FE543" s="10">
        <v>0</v>
      </c>
      <c r="FF543" s="11">
        <v>3.3814805201353798E-2</v>
      </c>
      <c r="FG543" s="10">
        <v>8.3183087374704891E-3</v>
      </c>
      <c r="FH543" s="10">
        <v>4.3499187884608404E-3</v>
      </c>
      <c r="FI543" s="10">
        <v>0</v>
      </c>
      <c r="FJ543" s="10">
        <v>0</v>
      </c>
    </row>
    <row r="544" spans="1:166" x14ac:dyDescent="0.35">
      <c r="A544" s="13" t="s">
        <v>234</v>
      </c>
      <c r="B544" s="10">
        <v>0.98296644323510896</v>
      </c>
      <c r="C544" s="11">
        <v>0.99243112151764101</v>
      </c>
      <c r="D544" s="12">
        <v>0.97485598970252496</v>
      </c>
      <c r="E544" s="11">
        <v>1</v>
      </c>
      <c r="F544" s="11">
        <v>0.99939738395555899</v>
      </c>
      <c r="G544" s="11">
        <v>0.99752652331500802</v>
      </c>
      <c r="H544" s="11">
        <v>0.99515493069138605</v>
      </c>
      <c r="I544" s="11">
        <v>0.99555430902939201</v>
      </c>
      <c r="J544" s="12">
        <v>0.95421343874079101</v>
      </c>
      <c r="K544" s="12">
        <v>0.94307074376081201</v>
      </c>
      <c r="L544" s="10">
        <v>0.99095799601685197</v>
      </c>
      <c r="M544" s="11">
        <v>0.98878836933620595</v>
      </c>
      <c r="N544" s="12">
        <v>0.96442543321348795</v>
      </c>
      <c r="O544" s="10">
        <v>1</v>
      </c>
      <c r="P544" s="10">
        <v>0.99874338819277697</v>
      </c>
      <c r="Q544" s="11">
        <v>1</v>
      </c>
      <c r="R544" s="11">
        <v>1</v>
      </c>
      <c r="S544" s="11">
        <v>1</v>
      </c>
      <c r="T544" s="10">
        <v>0.98129748469367495</v>
      </c>
      <c r="U544" s="12">
        <v>0.965656328913715</v>
      </c>
      <c r="V544" s="10">
        <v>1</v>
      </c>
      <c r="W544" s="11">
        <v>0.99605918737191601</v>
      </c>
      <c r="X544" s="10">
        <v>0.98105625871569602</v>
      </c>
      <c r="Y544" s="10">
        <v>1</v>
      </c>
      <c r="Z544" s="10">
        <v>1</v>
      </c>
      <c r="AA544" s="10">
        <v>0.99499056329553703</v>
      </c>
      <c r="AB544" s="10">
        <v>0.99030440399663899</v>
      </c>
      <c r="AC544" s="10">
        <v>0.99077295794894704</v>
      </c>
      <c r="AD544" s="12">
        <v>0.92606316205305705</v>
      </c>
      <c r="AE544" s="12">
        <v>0.92470040222493499</v>
      </c>
      <c r="AF544" s="10">
        <v>0.98581785937273303</v>
      </c>
      <c r="AG544" s="10">
        <v>0.98177772626893001</v>
      </c>
      <c r="AH544" s="12">
        <v>0.95183384280856198</v>
      </c>
      <c r="AI544" s="10">
        <v>0.98236383096415802</v>
      </c>
      <c r="AJ544" s="11">
        <v>0.99185554516741603</v>
      </c>
      <c r="AK544" s="12">
        <v>0.97411761676032005</v>
      </c>
      <c r="AL544" s="10">
        <v>0.98612461776967397</v>
      </c>
      <c r="AM544" s="10">
        <v>0.99538322747428498</v>
      </c>
      <c r="AN544" s="10">
        <v>0.97890396499874699</v>
      </c>
      <c r="AO544" s="10">
        <v>1</v>
      </c>
      <c r="AP544" s="10">
        <v>1</v>
      </c>
      <c r="AQ544" s="10">
        <v>0.97669433018123097</v>
      </c>
      <c r="AR544" s="10">
        <v>0.97545597865245504</v>
      </c>
      <c r="AS544" s="10">
        <v>0.99113587804558401</v>
      </c>
      <c r="AT544" s="11">
        <v>1</v>
      </c>
      <c r="AU544" s="10">
        <v>0.97600845222426802</v>
      </c>
      <c r="AV544" s="10">
        <v>1</v>
      </c>
      <c r="AW544" s="10">
        <v>1</v>
      </c>
      <c r="AX544" s="10">
        <v>0.992007569079146</v>
      </c>
      <c r="AY544" s="10">
        <v>0.98606756313996702</v>
      </c>
      <c r="AZ544" s="10">
        <v>1</v>
      </c>
      <c r="BA544" s="10">
        <v>0.96385733992052003</v>
      </c>
      <c r="BB544" s="11">
        <v>0.99771825134431202</v>
      </c>
      <c r="BC544" s="12">
        <v>0.970156769124359</v>
      </c>
      <c r="BD544" s="11">
        <v>0.99972440730197798</v>
      </c>
      <c r="BE544" s="10">
        <v>0.98635068686068605</v>
      </c>
      <c r="BF544" s="11">
        <v>0.995745368529379</v>
      </c>
      <c r="BG544" s="12">
        <v>0.95559359225389096</v>
      </c>
      <c r="BH544" s="12">
        <v>0.97859627054182197</v>
      </c>
      <c r="BI544" s="11">
        <v>0.999694085337268</v>
      </c>
      <c r="BJ544" s="11">
        <v>0.99068388386011097</v>
      </c>
      <c r="BK544" s="11">
        <v>0.99937661766570596</v>
      </c>
      <c r="BL544" s="12">
        <v>0.96795985582650401</v>
      </c>
      <c r="BM544" s="11">
        <v>1</v>
      </c>
      <c r="BN544" s="12">
        <v>0.97031863272145902</v>
      </c>
      <c r="BO544" s="10">
        <v>0.98284530173472695</v>
      </c>
      <c r="BP544" s="11">
        <v>0.99968064579042004</v>
      </c>
      <c r="BQ544" s="10">
        <v>0.98508884076042402</v>
      </c>
      <c r="BR544" s="11">
        <v>0.99201194333588405</v>
      </c>
      <c r="BS544" s="11">
        <v>0.99934062913218702</v>
      </c>
      <c r="BT544" s="12">
        <v>0.95956064891835702</v>
      </c>
      <c r="BU544" s="12">
        <v>0.97333421073584403</v>
      </c>
      <c r="BV544" s="11">
        <v>1</v>
      </c>
      <c r="BW544" s="10">
        <v>0.98290404654667296</v>
      </c>
      <c r="BX544" s="10">
        <v>0.98416495254337599</v>
      </c>
      <c r="BY544" s="10">
        <v>0.97859081805720305</v>
      </c>
      <c r="BZ544" s="10">
        <v>0.98930095683260999</v>
      </c>
      <c r="CA544" s="10">
        <v>0.99283125515915505</v>
      </c>
      <c r="CB544" s="10">
        <v>0.98474480569989697</v>
      </c>
      <c r="CC544" s="12">
        <v>0.97454739898852305</v>
      </c>
      <c r="CD544" s="10">
        <v>0.98139183113400996</v>
      </c>
      <c r="CE544" s="10">
        <v>0.98825797957473704</v>
      </c>
      <c r="CF544" s="10">
        <v>0.986381238310576</v>
      </c>
      <c r="CG544" s="12">
        <v>0.96930555680338604</v>
      </c>
      <c r="CH544" s="12">
        <v>0.97447516557665803</v>
      </c>
      <c r="CI544" s="11">
        <v>0.99498997056181404</v>
      </c>
      <c r="CJ544" s="11">
        <v>0.99380861964291001</v>
      </c>
      <c r="CK544" s="10">
        <v>0.98072316719927499</v>
      </c>
      <c r="CL544" s="10">
        <v>0.98051406046645395</v>
      </c>
      <c r="CM544" s="10">
        <v>0.98094640168383196</v>
      </c>
      <c r="CN544" s="10">
        <v>0.989209820764411</v>
      </c>
      <c r="CO544" s="11">
        <v>0.98752874287094305</v>
      </c>
      <c r="CP544" s="10">
        <v>0.97928013800910596</v>
      </c>
      <c r="CQ544" s="10">
        <v>0.97711822222626199</v>
      </c>
      <c r="CR544" s="10">
        <v>0.97893533237749697</v>
      </c>
      <c r="CS544" s="10">
        <v>0.98390867631461898</v>
      </c>
      <c r="CT544" s="10">
        <v>0.98787809974932195</v>
      </c>
      <c r="CU544" s="10">
        <v>0.97962003689000499</v>
      </c>
      <c r="CV544" s="10">
        <v>0.98500953551208903</v>
      </c>
      <c r="CW544" s="10">
        <v>1</v>
      </c>
      <c r="CX544" s="10">
        <v>0.98212610754621998</v>
      </c>
      <c r="CY544" s="12">
        <v>0.94236303374117403</v>
      </c>
      <c r="CZ544" s="12">
        <v>0.95445317013428799</v>
      </c>
      <c r="DA544" s="11">
        <v>0.99556771673145605</v>
      </c>
      <c r="DB544" s="11">
        <v>0.995147681369423</v>
      </c>
      <c r="DC544" s="11">
        <v>0.99755522018758902</v>
      </c>
      <c r="DD544" s="11">
        <v>0.99938908194936404</v>
      </c>
      <c r="DE544" s="11">
        <v>1</v>
      </c>
      <c r="DF544" s="10">
        <v>1</v>
      </c>
      <c r="DG544" s="10">
        <v>1</v>
      </c>
      <c r="DH544" s="12">
        <v>0.965656328913715</v>
      </c>
      <c r="DI544" s="10">
        <v>0.98120841183740504</v>
      </c>
      <c r="DJ544" s="11">
        <v>1</v>
      </c>
      <c r="DK544" s="11">
        <v>1</v>
      </c>
      <c r="DL544" s="11">
        <v>1</v>
      </c>
      <c r="DM544" s="10">
        <v>0.99872944877088499</v>
      </c>
      <c r="DN544" s="10">
        <v>1</v>
      </c>
      <c r="DO544" s="10">
        <v>1</v>
      </c>
      <c r="DP544" s="10">
        <v>0.97188234784245398</v>
      </c>
      <c r="DQ544" s="12">
        <v>0.92269896646681504</v>
      </c>
      <c r="DR544" s="12">
        <v>0.92725505954105403</v>
      </c>
      <c r="DS544" s="10">
        <v>0.99083429629721198</v>
      </c>
      <c r="DT544" s="10">
        <v>0.99021903017481605</v>
      </c>
      <c r="DU544" s="10">
        <v>0.99511590342266898</v>
      </c>
      <c r="DV544" s="10">
        <v>1</v>
      </c>
      <c r="DW544" s="10">
        <v>1</v>
      </c>
      <c r="DX544" s="10">
        <v>1</v>
      </c>
      <c r="DY544" s="11">
        <v>0.99890296306957804</v>
      </c>
      <c r="DZ544" s="11">
        <v>0.99623544330109803</v>
      </c>
      <c r="EA544" s="10">
        <v>0.98179310493684102</v>
      </c>
      <c r="EB544" s="12">
        <v>0.93554718397013004</v>
      </c>
      <c r="EC544" s="10">
        <v>0.99095799601685197</v>
      </c>
      <c r="ED544" s="10">
        <v>1</v>
      </c>
      <c r="EE544" s="11">
        <v>0.99940371186480903</v>
      </c>
      <c r="EF544" s="11">
        <v>1</v>
      </c>
      <c r="EG544" s="10">
        <v>0.992188768960374</v>
      </c>
      <c r="EH544" s="12">
        <v>0.96516895182574303</v>
      </c>
      <c r="EI544" s="10">
        <v>1</v>
      </c>
      <c r="EJ544" s="10">
        <v>0</v>
      </c>
      <c r="EK544" s="11">
        <v>0.99839042406671796</v>
      </c>
      <c r="EL544" s="10">
        <v>0.99261900181193197</v>
      </c>
      <c r="EM544" s="12">
        <v>0.97062902481953595</v>
      </c>
      <c r="EN544" s="12">
        <v>0.91189486535508502</v>
      </c>
      <c r="EO544" s="10">
        <v>0.98581785937273303</v>
      </c>
      <c r="EP544" s="10">
        <v>1</v>
      </c>
      <c r="EQ544" s="10">
        <v>0.979333237890467</v>
      </c>
      <c r="ER544" s="12">
        <v>0.93647508048195705</v>
      </c>
      <c r="ES544" s="11">
        <v>0.99603725096629303</v>
      </c>
      <c r="ET544" s="11">
        <v>0.995259668767011</v>
      </c>
      <c r="EU544" s="11">
        <v>0.99946154262022702</v>
      </c>
      <c r="EV544" s="11">
        <v>1</v>
      </c>
      <c r="EW544" s="10">
        <v>1</v>
      </c>
      <c r="EX544" s="10">
        <v>0.99312525045531697</v>
      </c>
      <c r="EY544" s="12">
        <v>0.96666399129139402</v>
      </c>
      <c r="EZ544" s="11">
        <v>1</v>
      </c>
      <c r="FA544" s="11">
        <v>1</v>
      </c>
      <c r="FB544" s="10">
        <v>0.99889832190188299</v>
      </c>
      <c r="FC544" s="10">
        <v>1</v>
      </c>
      <c r="FD544" s="10">
        <v>1</v>
      </c>
      <c r="FE544" s="10">
        <v>0.96852747397273697</v>
      </c>
      <c r="FF544" s="12">
        <v>0.91077958462990505</v>
      </c>
      <c r="FG544" s="10">
        <v>0.99168169126252903</v>
      </c>
      <c r="FH544" s="10">
        <v>0.99045831631104198</v>
      </c>
      <c r="FI544" s="11">
        <v>1</v>
      </c>
      <c r="FJ544" s="10">
        <v>1</v>
      </c>
    </row>
    <row r="546" spans="1:166" ht="28.5" customHeight="1" x14ac:dyDescent="0.35">
      <c r="A546" s="23" t="s">
        <v>251</v>
      </c>
      <c r="B546" s="23"/>
      <c r="C546" s="23"/>
      <c r="D546" s="23"/>
      <c r="E546" s="23"/>
      <c r="F546" s="23"/>
      <c r="G546" s="23"/>
      <c r="H546" s="23"/>
      <c r="I546" s="23"/>
      <c r="J546" s="23"/>
      <c r="K546" s="23"/>
      <c r="L546" s="23"/>
      <c r="M546" s="23"/>
      <c r="N546" s="23"/>
      <c r="O546" s="23"/>
      <c r="P546" s="23"/>
      <c r="Q546" s="23"/>
      <c r="R546" s="23"/>
      <c r="S546" s="23"/>
      <c r="T546" s="23"/>
      <c r="U546" s="23"/>
      <c r="V546" s="23"/>
      <c r="W546" s="23"/>
      <c r="X546" s="23"/>
      <c r="Y546" s="23"/>
      <c r="Z546" s="23"/>
      <c r="AA546" s="23"/>
      <c r="AB546" s="23"/>
      <c r="AC546" s="23"/>
      <c r="AD546" s="23"/>
      <c r="AE546" s="23"/>
      <c r="AF546" s="23"/>
      <c r="AG546" s="23"/>
      <c r="AH546" s="23"/>
      <c r="AI546" s="23"/>
      <c r="AJ546" s="23"/>
      <c r="AK546" s="23"/>
      <c r="AL546" s="23"/>
      <c r="AM546" s="23"/>
      <c r="AN546" s="23"/>
      <c r="AO546" s="23"/>
      <c r="AP546" s="23"/>
      <c r="AQ546" s="23"/>
      <c r="AR546" s="23"/>
      <c r="AS546" s="23"/>
      <c r="AT546" s="23"/>
      <c r="AU546" s="23"/>
      <c r="AV546" s="23"/>
      <c r="AW546" s="23"/>
      <c r="AX546" s="23"/>
      <c r="AY546" s="23"/>
      <c r="AZ546" s="23"/>
      <c r="BA546" s="23"/>
      <c r="BB546" s="23"/>
      <c r="BC546" s="23"/>
      <c r="BD546" s="23"/>
      <c r="BE546" s="23"/>
      <c r="BF546" s="23"/>
      <c r="BG546" s="23"/>
      <c r="BH546" s="23"/>
      <c r="BI546" s="23"/>
      <c r="BJ546" s="23"/>
      <c r="BK546" s="23"/>
      <c r="BL546" s="23"/>
      <c r="BM546" s="23"/>
      <c r="BN546" s="23"/>
      <c r="BO546" s="23"/>
      <c r="BP546" s="23"/>
      <c r="BQ546" s="23"/>
      <c r="BR546" s="23"/>
      <c r="BS546" s="23"/>
      <c r="BT546" s="23"/>
      <c r="BU546" s="23"/>
      <c r="BV546" s="23"/>
      <c r="BW546" s="23"/>
      <c r="BX546" s="23"/>
      <c r="BY546" s="23"/>
      <c r="BZ546" s="23"/>
      <c r="CA546" s="23"/>
      <c r="CB546" s="23"/>
      <c r="CC546" s="23"/>
      <c r="CD546" s="23"/>
      <c r="CE546" s="23"/>
      <c r="CF546" s="23"/>
      <c r="CG546" s="23"/>
      <c r="CH546" s="23"/>
      <c r="CI546" s="23"/>
      <c r="CJ546" s="23"/>
      <c r="CK546" s="23"/>
      <c r="CL546" s="23"/>
      <c r="CM546" s="23"/>
      <c r="CN546" s="23"/>
      <c r="CO546" s="23"/>
      <c r="CP546" s="23"/>
      <c r="CQ546" s="23"/>
      <c r="CR546" s="23"/>
      <c r="CS546" s="23"/>
      <c r="CT546" s="23"/>
      <c r="CU546" s="23"/>
      <c r="CV546" s="23"/>
      <c r="CW546" s="23"/>
      <c r="CX546" s="23"/>
      <c r="CY546" s="23"/>
      <c r="CZ546" s="23"/>
      <c r="DA546" s="23"/>
      <c r="DB546" s="23"/>
      <c r="DC546" s="23"/>
      <c r="DD546" s="23"/>
      <c r="DE546" s="23"/>
      <c r="DF546" s="23"/>
      <c r="DG546" s="23"/>
      <c r="DH546" s="23"/>
      <c r="DI546" s="23"/>
      <c r="DJ546" s="23"/>
      <c r="DK546" s="23"/>
      <c r="DL546" s="23"/>
      <c r="DM546" s="23"/>
      <c r="DN546" s="23"/>
      <c r="DO546" s="23"/>
      <c r="DP546" s="23"/>
      <c r="DQ546" s="23"/>
      <c r="DR546" s="23"/>
      <c r="DS546" s="23"/>
      <c r="DT546" s="23"/>
      <c r="DU546" s="23"/>
      <c r="DV546" s="23"/>
      <c r="DW546" s="23"/>
      <c r="DX546" s="23"/>
      <c r="DY546" s="23"/>
      <c r="DZ546" s="23"/>
      <c r="EA546" s="23"/>
      <c r="EB546" s="23"/>
      <c r="EC546" s="23"/>
      <c r="ED546" s="23"/>
      <c r="EE546" s="23"/>
      <c r="EF546" s="23"/>
      <c r="EG546" s="23"/>
      <c r="EH546" s="23"/>
      <c r="EI546" s="23"/>
      <c r="EJ546" s="23"/>
      <c r="EK546" s="23"/>
      <c r="EL546" s="23"/>
      <c r="EM546" s="23"/>
      <c r="EN546" s="23"/>
      <c r="EO546" s="23"/>
      <c r="EP546" s="23"/>
      <c r="EQ546" s="23"/>
      <c r="ER546" s="23"/>
      <c r="ES546" s="23"/>
      <c r="ET546" s="23"/>
      <c r="EU546" s="23"/>
      <c r="EV546" s="23"/>
      <c r="EW546" s="23"/>
      <c r="EX546" s="23"/>
      <c r="EY546" s="23"/>
      <c r="EZ546" s="23"/>
      <c r="FA546" s="23"/>
      <c r="FB546" s="23"/>
      <c r="FC546" s="23"/>
      <c r="FD546" s="23"/>
      <c r="FE546" s="23"/>
      <c r="FF546" s="23"/>
      <c r="FG546" s="23"/>
      <c r="FH546" s="23"/>
      <c r="FI546" s="23"/>
      <c r="FJ546" s="23"/>
    </row>
    <row r="547" spans="1:166" ht="42" x14ac:dyDescent="0.35">
      <c r="A547" s="24" t="s">
        <v>203</v>
      </c>
      <c r="B547" s="16" t="s">
        <v>264</v>
      </c>
      <c r="C547" s="22" t="s">
        <v>12</v>
      </c>
      <c r="D547" s="22"/>
      <c r="E547" s="22" t="s">
        <v>13</v>
      </c>
      <c r="F547" s="22"/>
      <c r="G547" s="22"/>
      <c r="H547" s="22"/>
      <c r="I547" s="22"/>
      <c r="J547" s="22"/>
      <c r="K547" s="22"/>
      <c r="L547" s="22"/>
      <c r="M547" s="22"/>
      <c r="N547" s="22"/>
      <c r="O547" s="22" t="s">
        <v>204</v>
      </c>
      <c r="P547" s="22"/>
      <c r="Q547" s="22"/>
      <c r="R547" s="22"/>
      <c r="S547" s="22"/>
      <c r="T547" s="22"/>
      <c r="U547" s="22"/>
      <c r="V547" s="22"/>
      <c r="W547" s="22"/>
      <c r="X547" s="22"/>
      <c r="Y547" s="22" t="s">
        <v>205</v>
      </c>
      <c r="Z547" s="22"/>
      <c r="AA547" s="22"/>
      <c r="AB547" s="22"/>
      <c r="AC547" s="22"/>
      <c r="AD547" s="22"/>
      <c r="AE547" s="22"/>
      <c r="AF547" s="22"/>
      <c r="AG547" s="22"/>
      <c r="AH547" s="22"/>
      <c r="AI547" s="22" t="s">
        <v>268</v>
      </c>
      <c r="AJ547" s="22"/>
      <c r="AK547" s="22"/>
      <c r="AL547" s="22" t="s">
        <v>14</v>
      </c>
      <c r="AM547" s="22"/>
      <c r="AN547" s="22"/>
      <c r="AO547" s="22" t="s">
        <v>218</v>
      </c>
      <c r="AP547" s="22"/>
      <c r="AQ547" s="22"/>
      <c r="AR547" s="22"/>
      <c r="AS547" s="22"/>
      <c r="AT547" s="22"/>
      <c r="AU547" s="22"/>
      <c r="AV547" s="22" t="s">
        <v>219</v>
      </c>
      <c r="AW547" s="22"/>
      <c r="AX547" s="22"/>
      <c r="AY547" s="22" t="s">
        <v>220</v>
      </c>
      <c r="AZ547" s="22"/>
      <c r="BA547" s="22"/>
      <c r="BB547" s="22" t="s">
        <v>206</v>
      </c>
      <c r="BC547" s="22"/>
      <c r="BD547" s="22" t="s">
        <v>207</v>
      </c>
      <c r="BE547" s="22"/>
      <c r="BF547" s="22" t="s">
        <v>208</v>
      </c>
      <c r="BG547" s="22"/>
      <c r="BH547" s="22" t="s">
        <v>15</v>
      </c>
      <c r="BI547" s="22"/>
      <c r="BJ547" s="22" t="s">
        <v>16</v>
      </c>
      <c r="BK547" s="22"/>
      <c r="BL547" s="22" t="s">
        <v>17</v>
      </c>
      <c r="BM547" s="22"/>
      <c r="BN547" s="22" t="s">
        <v>18</v>
      </c>
      <c r="BO547" s="22"/>
      <c r="BP547" s="22"/>
      <c r="BQ547" s="22" t="s">
        <v>221</v>
      </c>
      <c r="BR547" s="22"/>
      <c r="BS547" s="22"/>
      <c r="BT547" s="22" t="s">
        <v>222</v>
      </c>
      <c r="BU547" s="22"/>
      <c r="BV547" s="22"/>
      <c r="BW547" s="22" t="s">
        <v>19</v>
      </c>
      <c r="BX547" s="22"/>
      <c r="BY547" s="22" t="s">
        <v>20</v>
      </c>
      <c r="BZ547" s="22"/>
      <c r="CA547" s="22" t="s">
        <v>21</v>
      </c>
      <c r="CB547" s="22"/>
      <c r="CC547" s="22"/>
      <c r="CD547" s="22" t="s">
        <v>22</v>
      </c>
      <c r="CE547" s="22"/>
      <c r="CF547" s="22"/>
      <c r="CG547" s="22" t="s">
        <v>23</v>
      </c>
      <c r="CH547" s="22"/>
      <c r="CI547" s="22"/>
      <c r="CJ547" s="22"/>
      <c r="CK547" s="22" t="s">
        <v>25</v>
      </c>
      <c r="CL547" s="22"/>
      <c r="CM547" s="22"/>
      <c r="CN547" s="22"/>
      <c r="CO547" s="22" t="s">
        <v>26</v>
      </c>
      <c r="CP547" s="22"/>
      <c r="CQ547" s="22"/>
      <c r="CR547" s="22" t="s">
        <v>27</v>
      </c>
      <c r="CS547" s="22"/>
      <c r="CT547" s="22" t="s">
        <v>28</v>
      </c>
      <c r="CU547" s="22"/>
      <c r="CV547" s="16" t="s">
        <v>29</v>
      </c>
      <c r="CW547" s="22" t="s">
        <v>30</v>
      </c>
      <c r="CX547" s="22"/>
      <c r="CY547" s="22"/>
      <c r="CZ547" s="22"/>
      <c r="DA547" s="22"/>
      <c r="DB547" s="22"/>
      <c r="DC547" s="22"/>
      <c r="DD547" s="22"/>
      <c r="DE547" s="22"/>
      <c r="DF547" s="22" t="s">
        <v>31</v>
      </c>
      <c r="DG547" s="22"/>
      <c r="DH547" s="22"/>
      <c r="DI547" s="22"/>
      <c r="DJ547" s="22"/>
      <c r="DK547" s="22"/>
      <c r="DL547" s="22"/>
      <c r="DM547" s="22"/>
      <c r="DN547" s="22"/>
      <c r="DO547" s="22" t="s">
        <v>32</v>
      </c>
      <c r="DP547" s="22"/>
      <c r="DQ547" s="22"/>
      <c r="DR547" s="22"/>
      <c r="DS547" s="22"/>
      <c r="DT547" s="22"/>
      <c r="DU547" s="22"/>
      <c r="DV547" s="22"/>
      <c r="DW547" s="22"/>
      <c r="DX547" s="22" t="s">
        <v>33</v>
      </c>
      <c r="DY547" s="22"/>
      <c r="DZ547" s="22"/>
      <c r="EA547" s="22"/>
      <c r="EB547" s="22"/>
      <c r="EC547" s="22"/>
      <c r="ED547" s="22" t="s">
        <v>34</v>
      </c>
      <c r="EE547" s="22"/>
      <c r="EF547" s="22"/>
      <c r="EG547" s="22"/>
      <c r="EH547" s="22"/>
      <c r="EI547" s="22"/>
      <c r="EJ547" s="22" t="s">
        <v>35</v>
      </c>
      <c r="EK547" s="22"/>
      <c r="EL547" s="22"/>
      <c r="EM547" s="22"/>
      <c r="EN547" s="22"/>
      <c r="EO547" s="22"/>
      <c r="EP547" s="22" t="s">
        <v>36</v>
      </c>
      <c r="EQ547" s="22"/>
      <c r="ER547" s="22"/>
      <c r="ES547" s="22"/>
      <c r="ET547" s="22"/>
      <c r="EU547" s="22"/>
      <c r="EV547" s="22"/>
      <c r="EW547" s="22" t="s">
        <v>37</v>
      </c>
      <c r="EX547" s="22"/>
      <c r="EY547" s="22"/>
      <c r="EZ547" s="22"/>
      <c r="FA547" s="22"/>
      <c r="FB547" s="22"/>
      <c r="FC547" s="22"/>
      <c r="FD547" s="22" t="s">
        <v>38</v>
      </c>
      <c r="FE547" s="22"/>
      <c r="FF547" s="22"/>
      <c r="FG547" s="22"/>
      <c r="FH547" s="22"/>
      <c r="FI547" s="22"/>
      <c r="FJ547" s="22"/>
    </row>
    <row r="548" spans="1:166" ht="31.5" x14ac:dyDescent="0.35">
      <c r="A548" s="24"/>
      <c r="B548" s="16" t="s">
        <v>1</v>
      </c>
      <c r="C548" s="16" t="s">
        <v>39</v>
      </c>
      <c r="D548" s="16" t="s">
        <v>40</v>
      </c>
      <c r="E548" s="16" t="s">
        <v>41</v>
      </c>
      <c r="F548" s="16" t="s">
        <v>42</v>
      </c>
      <c r="G548" s="16" t="s">
        <v>43</v>
      </c>
      <c r="H548" s="16" t="s">
        <v>44</v>
      </c>
      <c r="I548" s="16" t="s">
        <v>45</v>
      </c>
      <c r="J548" s="16" t="s">
        <v>46</v>
      </c>
      <c r="K548" s="16" t="s">
        <v>47</v>
      </c>
      <c r="L548" s="16" t="s">
        <v>48</v>
      </c>
      <c r="M548" s="16" t="s">
        <v>49</v>
      </c>
      <c r="N548" s="16" t="s">
        <v>209</v>
      </c>
      <c r="O548" s="16" t="s">
        <v>41</v>
      </c>
      <c r="P548" s="16" t="s">
        <v>42</v>
      </c>
      <c r="Q548" s="16" t="s">
        <v>43</v>
      </c>
      <c r="R548" s="16" t="s">
        <v>44</v>
      </c>
      <c r="S548" s="16" t="s">
        <v>45</v>
      </c>
      <c r="T548" s="16" t="s">
        <v>46</v>
      </c>
      <c r="U548" s="16" t="s">
        <v>47</v>
      </c>
      <c r="V548" s="16" t="s">
        <v>48</v>
      </c>
      <c r="W548" s="16" t="s">
        <v>49</v>
      </c>
      <c r="X548" s="16" t="s">
        <v>209</v>
      </c>
      <c r="Y548" s="16" t="s">
        <v>41</v>
      </c>
      <c r="Z548" s="16" t="s">
        <v>42</v>
      </c>
      <c r="AA548" s="16" t="s">
        <v>43</v>
      </c>
      <c r="AB548" s="16" t="s">
        <v>44</v>
      </c>
      <c r="AC548" s="16" t="s">
        <v>45</v>
      </c>
      <c r="AD548" s="16" t="s">
        <v>46</v>
      </c>
      <c r="AE548" s="16" t="s">
        <v>47</v>
      </c>
      <c r="AF548" s="16" t="s">
        <v>48</v>
      </c>
      <c r="AG548" s="16" t="s">
        <v>49</v>
      </c>
      <c r="AH548" s="16" t="s">
        <v>209</v>
      </c>
      <c r="AI548" s="16" t="s">
        <v>269</v>
      </c>
      <c r="AJ548" s="16" t="s">
        <v>270</v>
      </c>
      <c r="AK548" s="16" t="s">
        <v>271</v>
      </c>
      <c r="AL548" s="16" t="s">
        <v>50</v>
      </c>
      <c r="AM548" s="16" t="s">
        <v>210</v>
      </c>
      <c r="AN548" s="16" t="s">
        <v>211</v>
      </c>
      <c r="AO548" s="16" t="s">
        <v>223</v>
      </c>
      <c r="AP548" s="16" t="s">
        <v>224</v>
      </c>
      <c r="AQ548" s="16" t="s">
        <v>225</v>
      </c>
      <c r="AR548" s="16" t="s">
        <v>226</v>
      </c>
      <c r="AS548" s="16" t="s">
        <v>52</v>
      </c>
      <c r="AT548" s="16" t="s">
        <v>227</v>
      </c>
      <c r="AU548" s="16" t="s">
        <v>228</v>
      </c>
      <c r="AV548" s="16" t="s">
        <v>52</v>
      </c>
      <c r="AW548" s="16" t="s">
        <v>227</v>
      </c>
      <c r="AX548" s="16" t="s">
        <v>228</v>
      </c>
      <c r="AY548" s="16" t="s">
        <v>52</v>
      </c>
      <c r="AZ548" s="16" t="s">
        <v>227</v>
      </c>
      <c r="BA548" s="16" t="s">
        <v>228</v>
      </c>
      <c r="BB548" s="16" t="s">
        <v>212</v>
      </c>
      <c r="BC548" s="16" t="s">
        <v>213</v>
      </c>
      <c r="BD548" s="16" t="s">
        <v>212</v>
      </c>
      <c r="BE548" s="16" t="s">
        <v>213</v>
      </c>
      <c r="BF548" s="16" t="s">
        <v>212</v>
      </c>
      <c r="BG548" s="16" t="s">
        <v>213</v>
      </c>
      <c r="BH548" s="16" t="s">
        <v>53</v>
      </c>
      <c r="BI548" s="16" t="s">
        <v>54</v>
      </c>
      <c r="BJ548" s="16" t="s">
        <v>53</v>
      </c>
      <c r="BK548" s="16" t="s">
        <v>54</v>
      </c>
      <c r="BL548" s="16" t="s">
        <v>53</v>
      </c>
      <c r="BM548" s="16" t="s">
        <v>54</v>
      </c>
      <c r="BN548" s="16" t="s">
        <v>277</v>
      </c>
      <c r="BO548" s="16" t="s">
        <v>278</v>
      </c>
      <c r="BP548" s="16" t="s">
        <v>55</v>
      </c>
      <c r="BQ548" s="16" t="s">
        <v>277</v>
      </c>
      <c r="BR548" s="16" t="s">
        <v>278</v>
      </c>
      <c r="BS548" s="16" t="s">
        <v>55</v>
      </c>
      <c r="BT548" s="16" t="s">
        <v>277</v>
      </c>
      <c r="BU548" s="16" t="s">
        <v>278</v>
      </c>
      <c r="BV548" s="16" t="s">
        <v>55</v>
      </c>
      <c r="BW548" s="16" t="s">
        <v>56</v>
      </c>
      <c r="BX548" s="16" t="s">
        <v>57</v>
      </c>
      <c r="BY548" s="16" t="s">
        <v>58</v>
      </c>
      <c r="BZ548" s="16" t="s">
        <v>59</v>
      </c>
      <c r="CA548" s="16" t="s">
        <v>52</v>
      </c>
      <c r="CB548" s="16" t="s">
        <v>51</v>
      </c>
      <c r="CC548" s="16" t="s">
        <v>60</v>
      </c>
      <c r="CD548" s="16" t="s">
        <v>61</v>
      </c>
      <c r="CE548" s="16" t="s">
        <v>62</v>
      </c>
      <c r="CF548" s="16" t="s">
        <v>63</v>
      </c>
      <c r="CG548" s="16" t="s">
        <v>64</v>
      </c>
      <c r="CH548" s="16" t="s">
        <v>65</v>
      </c>
      <c r="CI548" s="16" t="s">
        <v>66</v>
      </c>
      <c r="CJ548" s="16" t="s">
        <v>67</v>
      </c>
      <c r="CK548" s="16" t="s">
        <v>71</v>
      </c>
      <c r="CL548" s="16" t="s">
        <v>72</v>
      </c>
      <c r="CM548" s="16" t="s">
        <v>73</v>
      </c>
      <c r="CN548" s="16" t="s">
        <v>74</v>
      </c>
      <c r="CO548" s="16" t="s">
        <v>75</v>
      </c>
      <c r="CP548" s="16" t="s">
        <v>76</v>
      </c>
      <c r="CQ548" s="16" t="s">
        <v>77</v>
      </c>
      <c r="CR548" s="16" t="s">
        <v>78</v>
      </c>
      <c r="CS548" s="16" t="s">
        <v>229</v>
      </c>
      <c r="CT548" s="16" t="s">
        <v>79</v>
      </c>
      <c r="CU548" s="16" t="s">
        <v>80</v>
      </c>
      <c r="CV548" s="16" t="s">
        <v>79</v>
      </c>
      <c r="CW548" s="16" t="s">
        <v>83</v>
      </c>
      <c r="CX548" s="16" t="s">
        <v>84</v>
      </c>
      <c r="CY548" s="16" t="s">
        <v>85</v>
      </c>
      <c r="CZ548" s="16" t="s">
        <v>86</v>
      </c>
      <c r="DA548" s="16" t="s">
        <v>87</v>
      </c>
      <c r="DB548" s="16" t="s">
        <v>88</v>
      </c>
      <c r="DC548" s="16" t="s">
        <v>89</v>
      </c>
      <c r="DD548" s="16" t="s">
        <v>90</v>
      </c>
      <c r="DE548" s="16" t="s">
        <v>91</v>
      </c>
      <c r="DF548" s="16" t="s">
        <v>83</v>
      </c>
      <c r="DG548" s="16" t="s">
        <v>84</v>
      </c>
      <c r="DH548" s="16" t="s">
        <v>85</v>
      </c>
      <c r="DI548" s="16" t="s">
        <v>86</v>
      </c>
      <c r="DJ548" s="16" t="s">
        <v>87</v>
      </c>
      <c r="DK548" s="16" t="s">
        <v>88</v>
      </c>
      <c r="DL548" s="16" t="s">
        <v>89</v>
      </c>
      <c r="DM548" s="16" t="s">
        <v>90</v>
      </c>
      <c r="DN548" s="16" t="s">
        <v>91</v>
      </c>
      <c r="DO548" s="16" t="s">
        <v>83</v>
      </c>
      <c r="DP548" s="16" t="s">
        <v>84</v>
      </c>
      <c r="DQ548" s="16" t="s">
        <v>85</v>
      </c>
      <c r="DR548" s="16" t="s">
        <v>86</v>
      </c>
      <c r="DS548" s="16" t="s">
        <v>87</v>
      </c>
      <c r="DT548" s="16" t="s">
        <v>88</v>
      </c>
      <c r="DU548" s="16" t="s">
        <v>89</v>
      </c>
      <c r="DV548" s="16" t="s">
        <v>90</v>
      </c>
      <c r="DW548" s="16" t="s">
        <v>91</v>
      </c>
      <c r="DX548" s="16" t="s">
        <v>92</v>
      </c>
      <c r="DY548" s="16" t="s">
        <v>93</v>
      </c>
      <c r="DZ548" s="16" t="s">
        <v>214</v>
      </c>
      <c r="EA548" s="16" t="s">
        <v>215</v>
      </c>
      <c r="EB548" s="16" t="s">
        <v>216</v>
      </c>
      <c r="EC548" s="16" t="s">
        <v>94</v>
      </c>
      <c r="ED548" s="16" t="s">
        <v>92</v>
      </c>
      <c r="EE548" s="16" t="s">
        <v>93</v>
      </c>
      <c r="EF548" s="16" t="s">
        <v>214</v>
      </c>
      <c r="EG548" s="16" t="s">
        <v>215</v>
      </c>
      <c r="EH548" s="16" t="s">
        <v>216</v>
      </c>
      <c r="EI548" s="16" t="s">
        <v>94</v>
      </c>
      <c r="EJ548" s="16" t="s">
        <v>92</v>
      </c>
      <c r="EK548" s="16" t="s">
        <v>93</v>
      </c>
      <c r="EL548" s="16" t="s">
        <v>214</v>
      </c>
      <c r="EM548" s="16" t="s">
        <v>215</v>
      </c>
      <c r="EN548" s="16" t="s">
        <v>216</v>
      </c>
      <c r="EO548" s="16" t="s">
        <v>94</v>
      </c>
      <c r="EP548" s="16" t="s">
        <v>95</v>
      </c>
      <c r="EQ548" s="16" t="s">
        <v>96</v>
      </c>
      <c r="ER548" s="16" t="s">
        <v>97</v>
      </c>
      <c r="ES548" s="16" t="s">
        <v>98</v>
      </c>
      <c r="ET548" s="16" t="s">
        <v>272</v>
      </c>
      <c r="EU548" s="16" t="s">
        <v>99</v>
      </c>
      <c r="EV548" s="16" t="s">
        <v>100</v>
      </c>
      <c r="EW548" s="16" t="s">
        <v>95</v>
      </c>
      <c r="EX548" s="16" t="s">
        <v>96</v>
      </c>
      <c r="EY548" s="16" t="s">
        <v>97</v>
      </c>
      <c r="EZ548" s="16" t="s">
        <v>98</v>
      </c>
      <c r="FA548" s="16" t="s">
        <v>272</v>
      </c>
      <c r="FB548" s="16" t="s">
        <v>99</v>
      </c>
      <c r="FC548" s="16" t="s">
        <v>100</v>
      </c>
      <c r="FD548" s="16" t="s">
        <v>95</v>
      </c>
      <c r="FE548" s="16" t="s">
        <v>96</v>
      </c>
      <c r="FF548" s="16" t="s">
        <v>97</v>
      </c>
      <c r="FG548" s="16" t="s">
        <v>98</v>
      </c>
      <c r="FH548" s="16" t="s">
        <v>272</v>
      </c>
      <c r="FI548" s="16" t="s">
        <v>99</v>
      </c>
      <c r="FJ548" s="16" t="s">
        <v>100</v>
      </c>
    </row>
    <row r="549" spans="1:166" x14ac:dyDescent="0.35">
      <c r="A549" s="15" t="s">
        <v>2</v>
      </c>
      <c r="B549" s="14">
        <v>3698</v>
      </c>
      <c r="C549" s="14">
        <v>1870</v>
      </c>
      <c r="D549" s="14">
        <v>1806</v>
      </c>
      <c r="E549" s="14">
        <v>329</v>
      </c>
      <c r="F549" s="14">
        <v>389</v>
      </c>
      <c r="G549" s="14">
        <v>490</v>
      </c>
      <c r="H549" s="14">
        <v>511</v>
      </c>
      <c r="I549" s="14">
        <v>545</v>
      </c>
      <c r="J549" s="14">
        <v>551</v>
      </c>
      <c r="K549" s="14">
        <v>490</v>
      </c>
      <c r="L549" s="14">
        <v>394</v>
      </c>
      <c r="M549" s="14">
        <v>2814</v>
      </c>
      <c r="N549" s="14">
        <v>884</v>
      </c>
      <c r="O549" s="14">
        <v>161</v>
      </c>
      <c r="P549" s="14">
        <v>186</v>
      </c>
      <c r="Q549" s="14">
        <v>248</v>
      </c>
      <c r="R549" s="14">
        <v>255</v>
      </c>
      <c r="S549" s="14">
        <v>281</v>
      </c>
      <c r="T549" s="14">
        <v>286</v>
      </c>
      <c r="U549" s="14">
        <v>249</v>
      </c>
      <c r="V549" s="14">
        <v>203</v>
      </c>
      <c r="W549" s="14">
        <v>1418</v>
      </c>
      <c r="X549" s="14">
        <v>452</v>
      </c>
      <c r="Y549" s="14">
        <v>168</v>
      </c>
      <c r="Z549" s="14">
        <v>201</v>
      </c>
      <c r="AA549" s="14">
        <v>242</v>
      </c>
      <c r="AB549" s="14">
        <v>255</v>
      </c>
      <c r="AC549" s="14">
        <v>263</v>
      </c>
      <c r="AD549" s="14">
        <v>260</v>
      </c>
      <c r="AE549" s="14">
        <v>232</v>
      </c>
      <c r="AF549" s="14">
        <v>185</v>
      </c>
      <c r="AG549" s="14">
        <v>1389</v>
      </c>
      <c r="AH549" s="14">
        <v>418</v>
      </c>
      <c r="AI549" s="14">
        <v>3105</v>
      </c>
      <c r="AJ549" s="14">
        <v>1565</v>
      </c>
      <c r="AK549" s="14">
        <v>1528</v>
      </c>
      <c r="AL549" s="14">
        <v>593</v>
      </c>
      <c r="AM549" s="14">
        <v>305</v>
      </c>
      <c r="AN549" s="14">
        <v>279</v>
      </c>
      <c r="AO549" s="14">
        <v>114</v>
      </c>
      <c r="AP549" s="14">
        <v>135</v>
      </c>
      <c r="AQ549" s="14">
        <v>153</v>
      </c>
      <c r="AR549" s="14">
        <v>190</v>
      </c>
      <c r="AS549" s="14">
        <v>402</v>
      </c>
      <c r="AT549" s="14">
        <v>249</v>
      </c>
      <c r="AU549" s="14">
        <v>343</v>
      </c>
      <c r="AV549" s="14">
        <v>208</v>
      </c>
      <c r="AW549" s="14">
        <v>129</v>
      </c>
      <c r="AX549" s="14">
        <v>176</v>
      </c>
      <c r="AY549" s="14">
        <v>189</v>
      </c>
      <c r="AZ549" s="14">
        <v>116</v>
      </c>
      <c r="BA549" s="14">
        <v>163</v>
      </c>
      <c r="BB549" s="14">
        <v>1719</v>
      </c>
      <c r="BC549" s="14">
        <v>1979</v>
      </c>
      <c r="BD549" s="14">
        <v>850</v>
      </c>
      <c r="BE549" s="14">
        <v>1020</v>
      </c>
      <c r="BF549" s="14">
        <v>867</v>
      </c>
      <c r="BG549" s="14">
        <v>940</v>
      </c>
      <c r="BH549" s="14">
        <v>2932</v>
      </c>
      <c r="BI549" s="14">
        <v>766</v>
      </c>
      <c r="BJ549" s="14">
        <v>1494</v>
      </c>
      <c r="BK549" s="14">
        <v>376</v>
      </c>
      <c r="BL549" s="14">
        <v>1418</v>
      </c>
      <c r="BM549" s="14">
        <v>389</v>
      </c>
      <c r="BN549" s="14">
        <v>842</v>
      </c>
      <c r="BO549" s="14">
        <v>1886</v>
      </c>
      <c r="BP549" s="14">
        <v>734</v>
      </c>
      <c r="BQ549" s="14">
        <v>403</v>
      </c>
      <c r="BR549" s="14">
        <v>991</v>
      </c>
      <c r="BS549" s="14">
        <v>355</v>
      </c>
      <c r="BT549" s="14">
        <v>425</v>
      </c>
      <c r="BU549" s="14">
        <v>892</v>
      </c>
      <c r="BV549" s="14">
        <v>377</v>
      </c>
      <c r="BW549" s="14">
        <v>734</v>
      </c>
      <c r="BX549" s="14">
        <v>1070</v>
      </c>
      <c r="BY549" s="14">
        <v>723</v>
      </c>
      <c r="BZ549" s="14">
        <v>1108</v>
      </c>
      <c r="CA549" s="14">
        <v>548</v>
      </c>
      <c r="CB549" s="14">
        <v>1380</v>
      </c>
      <c r="CC549" s="14">
        <v>1353</v>
      </c>
      <c r="CD549" s="14">
        <v>816</v>
      </c>
      <c r="CE549" s="14">
        <v>956</v>
      </c>
      <c r="CF549" s="14">
        <v>1587</v>
      </c>
      <c r="CG549" s="14">
        <v>547</v>
      </c>
      <c r="CH549" s="14">
        <v>1280</v>
      </c>
      <c r="CI549" s="14">
        <v>1412</v>
      </c>
      <c r="CJ549" s="14">
        <v>725</v>
      </c>
      <c r="CK549" s="14">
        <v>2720</v>
      </c>
      <c r="CL549" s="14">
        <v>1405</v>
      </c>
      <c r="CM549" s="14">
        <v>1316</v>
      </c>
      <c r="CN549" s="14">
        <v>977</v>
      </c>
      <c r="CO549" s="14">
        <v>1761</v>
      </c>
      <c r="CP549" s="14">
        <v>1524</v>
      </c>
      <c r="CQ549" s="14">
        <v>413</v>
      </c>
      <c r="CR549" s="14">
        <v>1151</v>
      </c>
      <c r="CS549" s="14">
        <v>2131</v>
      </c>
      <c r="CT549" s="14">
        <v>1493</v>
      </c>
      <c r="CU549" s="14">
        <v>2203</v>
      </c>
      <c r="CV549" s="14">
        <v>357</v>
      </c>
      <c r="CW549" s="14">
        <v>195</v>
      </c>
      <c r="CX549" s="14">
        <v>199</v>
      </c>
      <c r="CY549" s="14">
        <v>484</v>
      </c>
      <c r="CZ549" s="14">
        <v>553</v>
      </c>
      <c r="DA549" s="14">
        <v>547</v>
      </c>
      <c r="DB549" s="14">
        <v>510</v>
      </c>
      <c r="DC549" s="14">
        <v>496</v>
      </c>
      <c r="DD549" s="14">
        <v>384</v>
      </c>
      <c r="DE549" s="14">
        <v>331</v>
      </c>
      <c r="DF549" s="14">
        <v>100</v>
      </c>
      <c r="DG549" s="14">
        <v>103</v>
      </c>
      <c r="DH549" s="14">
        <v>249</v>
      </c>
      <c r="DI549" s="14">
        <v>285</v>
      </c>
      <c r="DJ549" s="14">
        <v>281</v>
      </c>
      <c r="DK549" s="14">
        <v>257</v>
      </c>
      <c r="DL549" s="14">
        <v>247</v>
      </c>
      <c r="DM549" s="14">
        <v>184</v>
      </c>
      <c r="DN549" s="14">
        <v>163</v>
      </c>
      <c r="DO549" s="14">
        <v>92</v>
      </c>
      <c r="DP549" s="14">
        <v>94</v>
      </c>
      <c r="DQ549" s="14">
        <v>226</v>
      </c>
      <c r="DR549" s="14">
        <v>264</v>
      </c>
      <c r="DS549" s="14">
        <v>264</v>
      </c>
      <c r="DT549" s="14">
        <v>253</v>
      </c>
      <c r="DU549" s="14">
        <v>248</v>
      </c>
      <c r="DV549" s="14">
        <v>198</v>
      </c>
      <c r="DW549" s="14">
        <v>168</v>
      </c>
      <c r="DX549" s="14">
        <v>169</v>
      </c>
      <c r="DY549" s="14">
        <v>781</v>
      </c>
      <c r="DZ549" s="14">
        <v>814</v>
      </c>
      <c r="EA549" s="14">
        <v>946</v>
      </c>
      <c r="EB549" s="14">
        <v>594</v>
      </c>
      <c r="EC549" s="14">
        <v>394</v>
      </c>
      <c r="ED549" s="14">
        <v>79</v>
      </c>
      <c r="EE549" s="14">
        <v>393</v>
      </c>
      <c r="EF549" s="14">
        <v>398</v>
      </c>
      <c r="EG549" s="14">
        <v>512</v>
      </c>
      <c r="EH549" s="14">
        <v>285</v>
      </c>
      <c r="EI549" s="14">
        <v>203</v>
      </c>
      <c r="EJ549" s="14">
        <v>90</v>
      </c>
      <c r="EK549" s="14">
        <v>387</v>
      </c>
      <c r="EL549" s="14">
        <v>415</v>
      </c>
      <c r="EM549" s="14">
        <v>428</v>
      </c>
      <c r="EN549" s="14">
        <v>301</v>
      </c>
      <c r="EO549" s="14">
        <v>185</v>
      </c>
      <c r="EP549" s="14">
        <v>195</v>
      </c>
      <c r="EQ549" s="14">
        <v>398</v>
      </c>
      <c r="ER549" s="14">
        <v>750</v>
      </c>
      <c r="ES549" s="14">
        <v>812</v>
      </c>
      <c r="ET549" s="14">
        <v>778</v>
      </c>
      <c r="EU549" s="14">
        <v>435</v>
      </c>
      <c r="EV549" s="14">
        <v>331</v>
      </c>
      <c r="EW549" s="14">
        <v>100</v>
      </c>
      <c r="EX549" s="14">
        <v>205</v>
      </c>
      <c r="EY549" s="14">
        <v>375</v>
      </c>
      <c r="EZ549" s="14">
        <v>423</v>
      </c>
      <c r="FA549" s="14">
        <v>391</v>
      </c>
      <c r="FB549" s="14">
        <v>213</v>
      </c>
      <c r="FC549" s="14">
        <v>163</v>
      </c>
      <c r="FD549" s="14">
        <v>92</v>
      </c>
      <c r="FE549" s="14">
        <v>187</v>
      </c>
      <c r="FF549" s="14">
        <v>366</v>
      </c>
      <c r="FG549" s="14">
        <v>387</v>
      </c>
      <c r="FH549" s="14">
        <v>386</v>
      </c>
      <c r="FI549" s="14">
        <v>221</v>
      </c>
      <c r="FJ549" s="14">
        <v>168</v>
      </c>
    </row>
    <row r="550" spans="1:166" x14ac:dyDescent="0.35">
      <c r="A550" s="13" t="s">
        <v>367</v>
      </c>
      <c r="B550" s="10">
        <v>3.1335632492115201E-3</v>
      </c>
      <c r="C550" s="11">
        <v>5.1359258637195104E-3</v>
      </c>
      <c r="D550" s="12">
        <v>1.0976443616021901E-3</v>
      </c>
      <c r="E550" s="10">
        <v>0</v>
      </c>
      <c r="F550" s="10">
        <v>6.5461612561828596E-4</v>
      </c>
      <c r="G550" s="10">
        <v>1.84737408574764E-3</v>
      </c>
      <c r="H550" s="10">
        <v>4.1757269744910896E-3</v>
      </c>
      <c r="I550" s="11">
        <v>1.4095292944858E-2</v>
      </c>
      <c r="J550" s="10">
        <v>1.1121937493747101E-3</v>
      </c>
      <c r="K550" s="10">
        <v>0</v>
      </c>
      <c r="L550" s="10">
        <v>0</v>
      </c>
      <c r="M550" s="10">
        <v>4.1175103830920099E-3</v>
      </c>
      <c r="N550" s="10">
        <v>0</v>
      </c>
      <c r="O550" s="10">
        <v>0</v>
      </c>
      <c r="P550" s="10">
        <v>0</v>
      </c>
      <c r="Q550" s="10">
        <v>1.3199955207902599E-3</v>
      </c>
      <c r="R550" s="10">
        <v>8.3630464507762608E-3</v>
      </c>
      <c r="S550" s="11">
        <v>2.3211669828607499E-2</v>
      </c>
      <c r="T550" s="10">
        <v>2.1392222449894398E-3</v>
      </c>
      <c r="U550" s="10">
        <v>0</v>
      </c>
      <c r="V550" s="10">
        <v>0</v>
      </c>
      <c r="W550" s="11">
        <v>6.7740535124382198E-3</v>
      </c>
      <c r="X550" s="10">
        <v>0</v>
      </c>
      <c r="Y550" s="10">
        <v>0</v>
      </c>
      <c r="Z550" s="10">
        <v>1.2657518034361801E-3</v>
      </c>
      <c r="AA550" s="10">
        <v>2.3880749397209499E-3</v>
      </c>
      <c r="AB550" s="10">
        <v>0</v>
      </c>
      <c r="AC550" s="10">
        <v>4.3823102210356502E-3</v>
      </c>
      <c r="AD550" s="10">
        <v>0</v>
      </c>
      <c r="AE550" s="10">
        <v>0</v>
      </c>
      <c r="AF550" s="10">
        <v>0</v>
      </c>
      <c r="AG550" s="10">
        <v>1.42765724656917E-3</v>
      </c>
      <c r="AH550" s="10">
        <v>0</v>
      </c>
      <c r="AI550" s="10">
        <v>3.7314794331044601E-3</v>
      </c>
      <c r="AJ550" s="11">
        <v>6.13728472653754E-3</v>
      </c>
      <c r="AK550" s="10">
        <v>1.29786072594798E-3</v>
      </c>
      <c r="AL550" s="10">
        <v>0</v>
      </c>
      <c r="AM550" s="10">
        <v>0</v>
      </c>
      <c r="AN550" s="10">
        <v>0</v>
      </c>
      <c r="AO550" s="10">
        <v>0</v>
      </c>
      <c r="AP550" s="10">
        <v>0</v>
      </c>
      <c r="AQ550" s="10">
        <v>0</v>
      </c>
      <c r="AR550" s="10">
        <v>0</v>
      </c>
      <c r="AS550" s="10">
        <v>0</v>
      </c>
      <c r="AT550" s="10">
        <v>0</v>
      </c>
      <c r="AU550" s="10">
        <v>0</v>
      </c>
      <c r="AV550" s="10">
        <v>0</v>
      </c>
      <c r="AW550" s="10">
        <v>0</v>
      </c>
      <c r="AX550" s="10">
        <v>0</v>
      </c>
      <c r="AY550" s="10">
        <v>0</v>
      </c>
      <c r="AZ550" s="10">
        <v>0</v>
      </c>
      <c r="BA550" s="10">
        <v>0</v>
      </c>
      <c r="BB550" s="10">
        <v>1.9160773609166401E-3</v>
      </c>
      <c r="BC550" s="10">
        <v>4.1907622954602403E-3</v>
      </c>
      <c r="BD550" s="10">
        <v>2.8944240299863099E-3</v>
      </c>
      <c r="BE550" s="11">
        <v>7.0046727956890901E-3</v>
      </c>
      <c r="BF550" s="10">
        <v>9.6013852400693195E-4</v>
      </c>
      <c r="BG550" s="10">
        <v>1.22444047733266E-3</v>
      </c>
      <c r="BH550" s="10">
        <v>3.8654028420810598E-3</v>
      </c>
      <c r="BI550" s="10">
        <v>3.32312212949821E-4</v>
      </c>
      <c r="BJ550" s="11">
        <v>6.42794055699263E-3</v>
      </c>
      <c r="BK550" s="10">
        <v>0</v>
      </c>
      <c r="BL550" s="10">
        <v>1.21913862328911E-3</v>
      </c>
      <c r="BM550" s="10">
        <v>6.5466384210236298E-4</v>
      </c>
      <c r="BN550" s="10">
        <v>0</v>
      </c>
      <c r="BO550" s="11">
        <v>5.3793315134460498E-3</v>
      </c>
      <c r="BP550" s="10">
        <v>0</v>
      </c>
      <c r="BQ550" s="10">
        <v>0</v>
      </c>
      <c r="BR550" s="11">
        <v>8.7620415207543406E-3</v>
      </c>
      <c r="BS550" s="10">
        <v>0</v>
      </c>
      <c r="BT550" s="10">
        <v>0</v>
      </c>
      <c r="BU550" s="10">
        <v>1.64001983217143E-3</v>
      </c>
      <c r="BV550" s="10">
        <v>0</v>
      </c>
      <c r="BW550" s="10">
        <v>5.6778299894857101E-3</v>
      </c>
      <c r="BX550" s="10">
        <v>5.1346281642164803E-3</v>
      </c>
      <c r="BY550" s="10">
        <v>3.0374945603089498E-3</v>
      </c>
      <c r="BZ550" s="10">
        <v>4.7391104295037897E-3</v>
      </c>
      <c r="CA550" s="10">
        <v>0</v>
      </c>
      <c r="CB550" s="10">
        <v>3.1683040881420898E-3</v>
      </c>
      <c r="CC550" s="10">
        <v>5.3313561494324497E-3</v>
      </c>
      <c r="CD550" s="10">
        <v>3.09706149545444E-3</v>
      </c>
      <c r="CE550" s="10">
        <v>5.4855244978503203E-4</v>
      </c>
      <c r="CF550" s="11">
        <v>5.2183154547678998E-3</v>
      </c>
      <c r="CG550" s="11">
        <v>8.9341883146550408E-3</v>
      </c>
      <c r="CH550" s="10">
        <v>5.4321896986660404E-3</v>
      </c>
      <c r="CI550" s="10">
        <v>1.37497422114286E-3</v>
      </c>
      <c r="CJ550" s="10">
        <v>1.1425079831879801E-3</v>
      </c>
      <c r="CK550" s="10">
        <v>3.9199346093901398E-3</v>
      </c>
      <c r="CL550" s="11">
        <v>6.8306014320109803E-3</v>
      </c>
      <c r="CM550" s="10">
        <v>8.1261616441212004E-4</v>
      </c>
      <c r="CN550" s="10">
        <v>9.4497245547903999E-4</v>
      </c>
      <c r="CO550" s="10">
        <v>1.6449287580531801E-3</v>
      </c>
      <c r="CP550" s="10">
        <v>5.2191483738090599E-3</v>
      </c>
      <c r="CQ550" s="10">
        <v>1.7813338943172799E-3</v>
      </c>
      <c r="CR550" s="10">
        <v>5.7664766485162403E-3</v>
      </c>
      <c r="CS550" s="10">
        <v>2.3233885290934401E-3</v>
      </c>
      <c r="CT550" s="10">
        <v>3.4472096535226502E-3</v>
      </c>
      <c r="CU550" s="10">
        <v>2.9241576530841099E-3</v>
      </c>
      <c r="CV550" s="11">
        <v>1.06634116894946E-2</v>
      </c>
      <c r="CW550" s="10">
        <v>0</v>
      </c>
      <c r="CX550" s="10">
        <v>0</v>
      </c>
      <c r="CY550" s="10">
        <v>0</v>
      </c>
      <c r="CZ550" s="10">
        <v>1.10637047394098E-3</v>
      </c>
      <c r="DA550" s="11">
        <v>1.40527831326476E-2</v>
      </c>
      <c r="DB550" s="10">
        <v>4.1819748085965801E-3</v>
      </c>
      <c r="DC550" s="10">
        <v>1.82594115328112E-3</v>
      </c>
      <c r="DD550" s="10">
        <v>6.63634516648961E-4</v>
      </c>
      <c r="DE550" s="10">
        <v>0</v>
      </c>
      <c r="DF550" s="10">
        <v>0</v>
      </c>
      <c r="DG550" s="10">
        <v>0</v>
      </c>
      <c r="DH550" s="10">
        <v>0</v>
      </c>
      <c r="DI550" s="10">
        <v>2.1494105342348599E-3</v>
      </c>
      <c r="DJ550" s="11">
        <v>2.32206356916639E-2</v>
      </c>
      <c r="DK550" s="10">
        <v>8.3152865223036394E-3</v>
      </c>
      <c r="DL550" s="10">
        <v>1.3224337928933001E-3</v>
      </c>
      <c r="DM550" s="10">
        <v>0</v>
      </c>
      <c r="DN550" s="10">
        <v>0</v>
      </c>
      <c r="DO550" s="10">
        <v>0</v>
      </c>
      <c r="DP550" s="10">
        <v>0</v>
      </c>
      <c r="DQ550" s="10">
        <v>0</v>
      </c>
      <c r="DR550" s="10">
        <v>0</v>
      </c>
      <c r="DS550" s="10">
        <v>4.3531780604737199E-3</v>
      </c>
      <c r="DT550" s="10">
        <v>0</v>
      </c>
      <c r="DU550" s="10">
        <v>2.3283233879589798E-3</v>
      </c>
      <c r="DV550" s="10">
        <v>1.28646785624274E-3</v>
      </c>
      <c r="DW550" s="10">
        <v>0</v>
      </c>
      <c r="DX550" s="10">
        <v>0</v>
      </c>
      <c r="DY550" s="10">
        <v>3.2596516187284E-4</v>
      </c>
      <c r="DZ550" s="10">
        <v>4.3226102339716001E-3</v>
      </c>
      <c r="EA550" s="11">
        <v>8.2616734294768401E-3</v>
      </c>
      <c r="EB550" s="10">
        <v>0</v>
      </c>
      <c r="EC550" s="10">
        <v>0</v>
      </c>
      <c r="ED550" s="10">
        <v>0</v>
      </c>
      <c r="EE550" s="10">
        <v>0</v>
      </c>
      <c r="EF550" s="10">
        <v>7.3836275408420502E-3</v>
      </c>
      <c r="EG550" s="11">
        <v>1.30033235988469E-2</v>
      </c>
      <c r="EH550" s="10">
        <v>0</v>
      </c>
      <c r="EI550" s="10">
        <v>0</v>
      </c>
      <c r="EJ550" s="10">
        <v>0</v>
      </c>
      <c r="EK550" s="10">
        <v>6.5832952653293003E-4</v>
      </c>
      <c r="EL550" s="10">
        <v>1.3908820145666599E-3</v>
      </c>
      <c r="EM550" s="10">
        <v>2.6906553744245301E-3</v>
      </c>
      <c r="EN550" s="10">
        <v>0</v>
      </c>
      <c r="EO550" s="10">
        <v>0</v>
      </c>
      <c r="EP550" s="10">
        <v>0</v>
      </c>
      <c r="EQ550" s="10">
        <v>0</v>
      </c>
      <c r="ER550" s="10">
        <v>8.1667978953148398E-4</v>
      </c>
      <c r="ES550" s="11">
        <v>1.10717840102799E-2</v>
      </c>
      <c r="ET550" s="10">
        <v>2.2277312080896E-3</v>
      </c>
      <c r="EU550" s="10">
        <v>5.8492117328939105E-4</v>
      </c>
      <c r="EV550" s="10">
        <v>0</v>
      </c>
      <c r="EW550" s="10">
        <v>0</v>
      </c>
      <c r="EX550" s="10">
        <v>0</v>
      </c>
      <c r="EY550" s="10">
        <v>1.6314493200581101E-3</v>
      </c>
      <c r="EZ550" s="11">
        <v>1.8533612491551301E-2</v>
      </c>
      <c r="FA550" s="10">
        <v>2.9553409363049401E-3</v>
      </c>
      <c r="FB550" s="10">
        <v>0</v>
      </c>
      <c r="FC550" s="10">
        <v>0</v>
      </c>
      <c r="FD550" s="10">
        <v>0</v>
      </c>
      <c r="FE550" s="10">
        <v>0</v>
      </c>
      <c r="FF550" s="10">
        <v>0</v>
      </c>
      <c r="FG550" s="10">
        <v>2.9756932706611399E-3</v>
      </c>
      <c r="FH550" s="10">
        <v>1.4945633322240601E-3</v>
      </c>
      <c r="FI550" s="10">
        <v>1.1506974082045401E-3</v>
      </c>
      <c r="FJ550" s="10">
        <v>0</v>
      </c>
    </row>
    <row r="551" spans="1:166" x14ac:dyDescent="0.35">
      <c r="A551" s="13" t="s">
        <v>232</v>
      </c>
      <c r="B551" s="10">
        <v>4.38916600240015E-4</v>
      </c>
      <c r="C551" s="10">
        <v>8.6790198404114102E-4</v>
      </c>
      <c r="D551" s="10">
        <v>0</v>
      </c>
      <c r="E551" s="10">
        <v>0</v>
      </c>
      <c r="F551" s="10">
        <v>0</v>
      </c>
      <c r="G551" s="10">
        <v>0</v>
      </c>
      <c r="H551" s="10">
        <v>7.3457920732837502E-4</v>
      </c>
      <c r="I551" s="10">
        <v>1.1658422449174399E-3</v>
      </c>
      <c r="J551" s="10">
        <v>1.1121937493747101E-3</v>
      </c>
      <c r="K551" s="10">
        <v>0</v>
      </c>
      <c r="L551" s="10">
        <v>0</v>
      </c>
      <c r="M551" s="10">
        <v>5.7673757159822797E-4</v>
      </c>
      <c r="N551" s="10">
        <v>0</v>
      </c>
      <c r="O551" s="10">
        <v>0</v>
      </c>
      <c r="P551" s="10">
        <v>0</v>
      </c>
      <c r="Q551" s="10">
        <v>0</v>
      </c>
      <c r="R551" s="10">
        <v>1.47119772681266E-3</v>
      </c>
      <c r="S551" s="10">
        <v>2.2581350041029E-3</v>
      </c>
      <c r="T551" s="10">
        <v>2.1392222449894398E-3</v>
      </c>
      <c r="U551" s="10">
        <v>0</v>
      </c>
      <c r="V551" s="10">
        <v>0</v>
      </c>
      <c r="W551" s="10">
        <v>1.1447233934930999E-3</v>
      </c>
      <c r="X551" s="10">
        <v>0</v>
      </c>
      <c r="Y551" s="10">
        <v>0</v>
      </c>
      <c r="Z551" s="10">
        <v>0</v>
      </c>
      <c r="AA551" s="10">
        <v>0</v>
      </c>
      <c r="AB551" s="10">
        <v>0</v>
      </c>
      <c r="AC551" s="10">
        <v>0</v>
      </c>
      <c r="AD551" s="10">
        <v>0</v>
      </c>
      <c r="AE551" s="10">
        <v>0</v>
      </c>
      <c r="AF551" s="10">
        <v>0</v>
      </c>
      <c r="AG551" s="10">
        <v>0</v>
      </c>
      <c r="AH551" s="10">
        <v>0</v>
      </c>
      <c r="AI551" s="10">
        <v>5.2266641404345704E-4</v>
      </c>
      <c r="AJ551" s="10">
        <v>1.03711808389106E-3</v>
      </c>
      <c r="AK551" s="10">
        <v>0</v>
      </c>
      <c r="AL551" s="10">
        <v>0</v>
      </c>
      <c r="AM551" s="10">
        <v>0</v>
      </c>
      <c r="AN551" s="10">
        <v>0</v>
      </c>
      <c r="AO551" s="10">
        <v>0</v>
      </c>
      <c r="AP551" s="10">
        <v>0</v>
      </c>
      <c r="AQ551" s="10">
        <v>0</v>
      </c>
      <c r="AR551" s="10">
        <v>0</v>
      </c>
      <c r="AS551" s="10">
        <v>0</v>
      </c>
      <c r="AT551" s="10">
        <v>0</v>
      </c>
      <c r="AU551" s="10">
        <v>0</v>
      </c>
      <c r="AV551" s="10">
        <v>0</v>
      </c>
      <c r="AW551" s="10">
        <v>0</v>
      </c>
      <c r="AX551" s="10">
        <v>0</v>
      </c>
      <c r="AY551" s="10">
        <v>0</v>
      </c>
      <c r="AZ551" s="10">
        <v>0</v>
      </c>
      <c r="BA551" s="10">
        <v>0</v>
      </c>
      <c r="BB551" s="10">
        <v>2.1839771750739199E-4</v>
      </c>
      <c r="BC551" s="10">
        <v>6.3040329815260295E-4</v>
      </c>
      <c r="BD551" s="10">
        <v>4.4145851305835799E-4</v>
      </c>
      <c r="BE551" s="10">
        <v>1.22342920961128E-3</v>
      </c>
      <c r="BF551" s="10">
        <v>0</v>
      </c>
      <c r="BG551" s="10">
        <v>0</v>
      </c>
      <c r="BH551" s="10">
        <v>5.5358556130963798E-4</v>
      </c>
      <c r="BI551" s="10">
        <v>0</v>
      </c>
      <c r="BJ551" s="10">
        <v>1.0862349867862299E-3</v>
      </c>
      <c r="BK551" s="10">
        <v>0</v>
      </c>
      <c r="BL551" s="10">
        <v>0</v>
      </c>
      <c r="BM551" s="10">
        <v>0</v>
      </c>
      <c r="BN551" s="10">
        <v>0</v>
      </c>
      <c r="BO551" s="10">
        <v>8.6075591104748002E-4</v>
      </c>
      <c r="BP551" s="10">
        <v>0</v>
      </c>
      <c r="BQ551" s="10">
        <v>0</v>
      </c>
      <c r="BR551" s="11">
        <v>1.6382117346640901E-3</v>
      </c>
      <c r="BS551" s="10">
        <v>0</v>
      </c>
      <c r="BT551" s="10">
        <v>0</v>
      </c>
      <c r="BU551" s="10">
        <v>0</v>
      </c>
      <c r="BV551" s="10">
        <v>0</v>
      </c>
      <c r="BW551" s="10">
        <v>8.3447119498089703E-4</v>
      </c>
      <c r="BX551" s="10">
        <v>9.4420699422819105E-4</v>
      </c>
      <c r="BY551" s="10">
        <v>0</v>
      </c>
      <c r="BZ551" s="10">
        <v>1.4643428887856299E-3</v>
      </c>
      <c r="CA551" s="10">
        <v>0</v>
      </c>
      <c r="CB551" s="10">
        <v>0</v>
      </c>
      <c r="CC551" s="10">
        <v>1.19949128315401E-3</v>
      </c>
      <c r="CD551" s="10">
        <v>0</v>
      </c>
      <c r="CE551" s="10">
        <v>0</v>
      </c>
      <c r="CF551" s="10">
        <v>1.0228459371044499E-3</v>
      </c>
      <c r="CG551" s="10">
        <v>1.8053353902264899E-3</v>
      </c>
      <c r="CH551" s="10">
        <v>1.26811889371892E-3</v>
      </c>
      <c r="CI551" s="10">
        <v>0</v>
      </c>
      <c r="CJ551" s="10">
        <v>0</v>
      </c>
      <c r="CK551" s="10">
        <v>5.9662147815695205E-4</v>
      </c>
      <c r="CL551" s="10">
        <v>1.1554848109257699E-3</v>
      </c>
      <c r="CM551" s="10">
        <v>0</v>
      </c>
      <c r="CN551" s="10">
        <v>0</v>
      </c>
      <c r="CO551" s="10">
        <v>3.4775235816193501E-4</v>
      </c>
      <c r="CP551" s="10">
        <v>6.6305527882584399E-4</v>
      </c>
      <c r="CQ551" s="10">
        <v>0</v>
      </c>
      <c r="CR551" s="10">
        <v>5.5214721542909601E-4</v>
      </c>
      <c r="CS551" s="10">
        <v>4.6343185169781399E-4</v>
      </c>
      <c r="CT551" s="10">
        <v>2.51412192679915E-4</v>
      </c>
      <c r="CU551" s="10">
        <v>5.6645229687167801E-4</v>
      </c>
      <c r="CV551" s="10">
        <v>0</v>
      </c>
      <c r="CW551" s="10">
        <v>0</v>
      </c>
      <c r="CX551" s="10">
        <v>0</v>
      </c>
      <c r="CY551" s="10">
        <v>0</v>
      </c>
      <c r="CZ551" s="10">
        <v>1.10637047394098E-3</v>
      </c>
      <c r="DA551" s="10">
        <v>1.1623261963264501E-3</v>
      </c>
      <c r="DB551" s="10">
        <v>7.3567830433657702E-4</v>
      </c>
      <c r="DC551" s="10">
        <v>0</v>
      </c>
      <c r="DD551" s="10">
        <v>0</v>
      </c>
      <c r="DE551" s="10">
        <v>0</v>
      </c>
      <c r="DF551" s="10">
        <v>0</v>
      </c>
      <c r="DG551" s="10">
        <v>0</v>
      </c>
      <c r="DH551" s="10">
        <v>0</v>
      </c>
      <c r="DI551" s="10">
        <v>2.1494105342348599E-3</v>
      </c>
      <c r="DJ551" s="10">
        <v>2.2590072433411401E-3</v>
      </c>
      <c r="DK551" s="10">
        <v>1.4627959681215901E-3</v>
      </c>
      <c r="DL551" s="10">
        <v>0</v>
      </c>
      <c r="DM551" s="10">
        <v>0</v>
      </c>
      <c r="DN551" s="10">
        <v>0</v>
      </c>
      <c r="DO551" s="10">
        <v>0</v>
      </c>
      <c r="DP551" s="10">
        <v>0</v>
      </c>
      <c r="DQ551" s="10">
        <v>0</v>
      </c>
      <c r="DR551" s="10">
        <v>0</v>
      </c>
      <c r="DS551" s="10">
        <v>0</v>
      </c>
      <c r="DT551" s="10">
        <v>0</v>
      </c>
      <c r="DU551" s="10">
        <v>0</v>
      </c>
      <c r="DV551" s="10">
        <v>0</v>
      </c>
      <c r="DW551" s="10">
        <v>0</v>
      </c>
      <c r="DX551" s="10">
        <v>0</v>
      </c>
      <c r="DY551" s="10">
        <v>0</v>
      </c>
      <c r="DZ551" s="10">
        <v>4.61039314160293E-4</v>
      </c>
      <c r="EA551" s="10">
        <v>1.31922861164184E-3</v>
      </c>
      <c r="EB551" s="10">
        <v>0</v>
      </c>
      <c r="EC551" s="10">
        <v>0</v>
      </c>
      <c r="ED551" s="10">
        <v>0</v>
      </c>
      <c r="EE551" s="10">
        <v>0</v>
      </c>
      <c r="EF551" s="10">
        <v>9.4213706091151195E-4</v>
      </c>
      <c r="EG551" s="11">
        <v>2.4349894861467399E-3</v>
      </c>
      <c r="EH551" s="10">
        <v>0</v>
      </c>
      <c r="EI551" s="10">
        <v>0</v>
      </c>
      <c r="EJ551" s="10">
        <v>0</v>
      </c>
      <c r="EK551" s="10">
        <v>0</v>
      </c>
      <c r="EL551" s="10">
        <v>0</v>
      </c>
      <c r="EM551" s="10">
        <v>0</v>
      </c>
      <c r="EN551" s="10">
        <v>0</v>
      </c>
      <c r="EO551" s="10">
        <v>0</v>
      </c>
      <c r="EP551" s="10">
        <v>0</v>
      </c>
      <c r="EQ551" s="10">
        <v>0</v>
      </c>
      <c r="ER551" s="10">
        <v>8.1667978953148398E-4</v>
      </c>
      <c r="ES551" s="10">
        <v>1.2451035452815801E-3</v>
      </c>
      <c r="ET551" s="10">
        <v>0</v>
      </c>
      <c r="EU551" s="10">
        <v>0</v>
      </c>
      <c r="EV551" s="10">
        <v>0</v>
      </c>
      <c r="EW551" s="10">
        <v>0</v>
      </c>
      <c r="EX551" s="10">
        <v>0</v>
      </c>
      <c r="EY551" s="10">
        <v>1.6314493200581101E-3</v>
      </c>
      <c r="EZ551" s="11">
        <v>2.3902833550772302E-3</v>
      </c>
      <c r="FA551" s="10">
        <v>0</v>
      </c>
      <c r="FB551" s="10">
        <v>0</v>
      </c>
      <c r="FC551" s="10">
        <v>0</v>
      </c>
      <c r="FD551" s="10">
        <v>0</v>
      </c>
      <c r="FE551" s="10">
        <v>0</v>
      </c>
      <c r="FF551" s="10">
        <v>0</v>
      </c>
      <c r="FG551" s="10">
        <v>0</v>
      </c>
      <c r="FH551" s="10">
        <v>0</v>
      </c>
      <c r="FI551" s="10">
        <v>0</v>
      </c>
      <c r="FJ551" s="10">
        <v>0</v>
      </c>
    </row>
    <row r="552" spans="1:166" x14ac:dyDescent="0.35">
      <c r="A552" s="13" t="s">
        <v>233</v>
      </c>
      <c r="B552" s="10">
        <v>2.6708770837343299E-4</v>
      </c>
      <c r="C552" s="10">
        <v>5.2813211412725003E-4</v>
      </c>
      <c r="D552" s="10">
        <v>0</v>
      </c>
      <c r="E552" s="10">
        <v>0</v>
      </c>
      <c r="F552" s="10">
        <v>0</v>
      </c>
      <c r="G552" s="10">
        <v>0</v>
      </c>
      <c r="H552" s="10">
        <v>7.3457920732837502E-4</v>
      </c>
      <c r="I552" s="10">
        <v>0</v>
      </c>
      <c r="J552" s="10">
        <v>1.1121937493747101E-3</v>
      </c>
      <c r="K552" s="10">
        <v>0</v>
      </c>
      <c r="L552" s="10">
        <v>0</v>
      </c>
      <c r="M552" s="10">
        <v>3.5095395400127298E-4</v>
      </c>
      <c r="N552" s="10">
        <v>0</v>
      </c>
      <c r="O552" s="10">
        <v>0</v>
      </c>
      <c r="P552" s="10">
        <v>0</v>
      </c>
      <c r="Q552" s="10">
        <v>0</v>
      </c>
      <c r="R552" s="10">
        <v>1.47119772681266E-3</v>
      </c>
      <c r="S552" s="10">
        <v>0</v>
      </c>
      <c r="T552" s="11">
        <v>2.1392222449894398E-3</v>
      </c>
      <c r="U552" s="10">
        <v>0</v>
      </c>
      <c r="V552" s="10">
        <v>0</v>
      </c>
      <c r="W552" s="10">
        <v>6.9658232958685602E-4</v>
      </c>
      <c r="X552" s="10">
        <v>0</v>
      </c>
      <c r="Y552" s="10">
        <v>0</v>
      </c>
      <c r="Z552" s="10">
        <v>0</v>
      </c>
      <c r="AA552" s="10">
        <v>0</v>
      </c>
      <c r="AB552" s="10">
        <v>0</v>
      </c>
      <c r="AC552" s="10">
        <v>0</v>
      </c>
      <c r="AD552" s="10">
        <v>0</v>
      </c>
      <c r="AE552" s="10">
        <v>0</v>
      </c>
      <c r="AF552" s="10">
        <v>0</v>
      </c>
      <c r="AG552" s="10">
        <v>0</v>
      </c>
      <c r="AH552" s="10">
        <v>0</v>
      </c>
      <c r="AI552" s="10">
        <v>3.1805079756448001E-4</v>
      </c>
      <c r="AJ552" s="10">
        <v>6.3110279307648798E-4</v>
      </c>
      <c r="AK552" s="10">
        <v>0</v>
      </c>
      <c r="AL552" s="10">
        <v>0</v>
      </c>
      <c r="AM552" s="10">
        <v>0</v>
      </c>
      <c r="AN552" s="10">
        <v>0</v>
      </c>
      <c r="AO552" s="10">
        <v>0</v>
      </c>
      <c r="AP552" s="10">
        <v>0</v>
      </c>
      <c r="AQ552" s="10">
        <v>0</v>
      </c>
      <c r="AR552" s="10">
        <v>0</v>
      </c>
      <c r="AS552" s="10">
        <v>0</v>
      </c>
      <c r="AT552" s="10">
        <v>0</v>
      </c>
      <c r="AU552" s="10">
        <v>0</v>
      </c>
      <c r="AV552" s="10">
        <v>0</v>
      </c>
      <c r="AW552" s="10">
        <v>0</v>
      </c>
      <c r="AX552" s="10">
        <v>0</v>
      </c>
      <c r="AY552" s="10">
        <v>0</v>
      </c>
      <c r="AZ552" s="10">
        <v>0</v>
      </c>
      <c r="BA552" s="10">
        <v>0</v>
      </c>
      <c r="BB552" s="10">
        <v>2.1839771750739199E-4</v>
      </c>
      <c r="BC552" s="10">
        <v>3.09367468985304E-4</v>
      </c>
      <c r="BD552" s="10">
        <v>4.4145851305835799E-4</v>
      </c>
      <c r="BE552" s="10">
        <v>6.0039216033496996E-4</v>
      </c>
      <c r="BF552" s="10">
        <v>0</v>
      </c>
      <c r="BG552" s="10">
        <v>0</v>
      </c>
      <c r="BH552" s="10">
        <v>3.3686558876551702E-4</v>
      </c>
      <c r="BI552" s="10">
        <v>0</v>
      </c>
      <c r="BJ552" s="10">
        <v>6.6099120702459895E-4</v>
      </c>
      <c r="BK552" s="10">
        <v>0</v>
      </c>
      <c r="BL552" s="10">
        <v>0</v>
      </c>
      <c r="BM552" s="10">
        <v>0</v>
      </c>
      <c r="BN552" s="10">
        <v>0</v>
      </c>
      <c r="BO552" s="10">
        <v>5.2378361544047798E-4</v>
      </c>
      <c r="BP552" s="10">
        <v>0</v>
      </c>
      <c r="BQ552" s="10">
        <v>0</v>
      </c>
      <c r="BR552" s="10">
        <v>9.9687780731609089E-4</v>
      </c>
      <c r="BS552" s="10">
        <v>0</v>
      </c>
      <c r="BT552" s="10">
        <v>0</v>
      </c>
      <c r="BU552" s="10">
        <v>0</v>
      </c>
      <c r="BV552" s="10">
        <v>0</v>
      </c>
      <c r="BW552" s="10">
        <v>8.3447119498089703E-4</v>
      </c>
      <c r="BX552" s="10">
        <v>3.5063781921091801E-4</v>
      </c>
      <c r="BY552" s="10">
        <v>0</v>
      </c>
      <c r="BZ552" s="10">
        <v>8.9107585865929098E-4</v>
      </c>
      <c r="CA552" s="10">
        <v>0</v>
      </c>
      <c r="CB552" s="10">
        <v>0</v>
      </c>
      <c r="CC552" s="10">
        <v>7.2990945855391104E-4</v>
      </c>
      <c r="CD552" s="10">
        <v>0</v>
      </c>
      <c r="CE552" s="10">
        <v>0</v>
      </c>
      <c r="CF552" s="10">
        <v>6.2241796553357497E-4</v>
      </c>
      <c r="CG552" s="11">
        <v>1.8053353902264899E-3</v>
      </c>
      <c r="CH552" s="10">
        <v>7.7167044737708299E-4</v>
      </c>
      <c r="CI552" s="10">
        <v>0</v>
      </c>
      <c r="CJ552" s="10">
        <v>0</v>
      </c>
      <c r="CK552" s="10">
        <v>3.6305362631573398E-4</v>
      </c>
      <c r="CL552" s="10">
        <v>7.0313082267043899E-4</v>
      </c>
      <c r="CM552" s="10">
        <v>0</v>
      </c>
      <c r="CN552" s="10">
        <v>0</v>
      </c>
      <c r="CO552" s="10">
        <v>3.4775235816193501E-4</v>
      </c>
      <c r="CP552" s="10">
        <v>2.4623017876903501E-4</v>
      </c>
      <c r="CQ552" s="10">
        <v>0</v>
      </c>
      <c r="CR552" s="10">
        <v>0</v>
      </c>
      <c r="CS552" s="10">
        <v>4.6343185169781399E-4</v>
      </c>
      <c r="CT552" s="10">
        <v>2.51412192679915E-4</v>
      </c>
      <c r="CU552" s="10">
        <v>2.7798381432592298E-4</v>
      </c>
      <c r="CV552" s="10">
        <v>0</v>
      </c>
      <c r="CW552" s="10">
        <v>0</v>
      </c>
      <c r="CX552" s="10">
        <v>0</v>
      </c>
      <c r="CY552" s="10">
        <v>0</v>
      </c>
      <c r="CZ552" s="10">
        <v>1.10637047394098E-3</v>
      </c>
      <c r="DA552" s="10">
        <v>0</v>
      </c>
      <c r="DB552" s="10">
        <v>7.3567830433657702E-4</v>
      </c>
      <c r="DC552" s="10">
        <v>0</v>
      </c>
      <c r="DD552" s="10">
        <v>0</v>
      </c>
      <c r="DE552" s="10">
        <v>0</v>
      </c>
      <c r="DF552" s="10">
        <v>0</v>
      </c>
      <c r="DG552" s="10">
        <v>0</v>
      </c>
      <c r="DH552" s="10">
        <v>0</v>
      </c>
      <c r="DI552" s="11">
        <v>2.1494105342348599E-3</v>
      </c>
      <c r="DJ552" s="10">
        <v>0</v>
      </c>
      <c r="DK552" s="10">
        <v>1.4627959681215901E-3</v>
      </c>
      <c r="DL552" s="10">
        <v>0</v>
      </c>
      <c r="DM552" s="10">
        <v>0</v>
      </c>
      <c r="DN552" s="10">
        <v>0</v>
      </c>
      <c r="DO552" s="10">
        <v>0</v>
      </c>
      <c r="DP552" s="10">
        <v>0</v>
      </c>
      <c r="DQ552" s="10">
        <v>0</v>
      </c>
      <c r="DR552" s="10">
        <v>0</v>
      </c>
      <c r="DS552" s="10">
        <v>0</v>
      </c>
      <c r="DT552" s="10">
        <v>0</v>
      </c>
      <c r="DU552" s="10">
        <v>0</v>
      </c>
      <c r="DV552" s="10">
        <v>0</v>
      </c>
      <c r="DW552" s="10">
        <v>0</v>
      </c>
      <c r="DX552" s="10">
        <v>0</v>
      </c>
      <c r="DY552" s="10">
        <v>0</v>
      </c>
      <c r="DZ552" s="10">
        <v>4.61039314160293E-4</v>
      </c>
      <c r="EA552" s="10">
        <v>6.4740526864730599E-4</v>
      </c>
      <c r="EB552" s="10">
        <v>0</v>
      </c>
      <c r="EC552" s="10">
        <v>0</v>
      </c>
      <c r="ED552" s="10">
        <v>0</v>
      </c>
      <c r="EE552" s="10">
        <v>0</v>
      </c>
      <c r="EF552" s="10">
        <v>9.4213706091151195E-4</v>
      </c>
      <c r="EG552" s="10">
        <v>1.19495969729633E-3</v>
      </c>
      <c r="EH552" s="10">
        <v>0</v>
      </c>
      <c r="EI552" s="10">
        <v>0</v>
      </c>
      <c r="EJ552" s="10">
        <v>0</v>
      </c>
      <c r="EK552" s="10">
        <v>0</v>
      </c>
      <c r="EL552" s="10">
        <v>0</v>
      </c>
      <c r="EM552" s="10">
        <v>0</v>
      </c>
      <c r="EN552" s="10">
        <v>0</v>
      </c>
      <c r="EO552" s="10">
        <v>0</v>
      </c>
      <c r="EP552" s="10">
        <v>0</v>
      </c>
      <c r="EQ552" s="10">
        <v>0</v>
      </c>
      <c r="ER552" s="10">
        <v>8.1667978953148398E-4</v>
      </c>
      <c r="ES552" s="10">
        <v>4.6237784138231699E-4</v>
      </c>
      <c r="ET552" s="10">
        <v>0</v>
      </c>
      <c r="EU552" s="10">
        <v>0</v>
      </c>
      <c r="EV552" s="10">
        <v>0</v>
      </c>
      <c r="EW552" s="10">
        <v>0</v>
      </c>
      <c r="EX552" s="10">
        <v>0</v>
      </c>
      <c r="EY552" s="10">
        <v>1.6314493200581101E-3</v>
      </c>
      <c r="EZ552" s="10">
        <v>8.8764831021563497E-4</v>
      </c>
      <c r="FA552" s="10">
        <v>0</v>
      </c>
      <c r="FB552" s="10">
        <v>0</v>
      </c>
      <c r="FC552" s="10">
        <v>0</v>
      </c>
      <c r="FD552" s="10">
        <v>0</v>
      </c>
      <c r="FE552" s="10">
        <v>0</v>
      </c>
      <c r="FF552" s="10">
        <v>0</v>
      </c>
      <c r="FG552" s="10">
        <v>0</v>
      </c>
      <c r="FH552" s="10">
        <v>0</v>
      </c>
      <c r="FI552" s="10">
        <v>0</v>
      </c>
      <c r="FJ552" s="10">
        <v>0</v>
      </c>
    </row>
    <row r="553" spans="1:166" x14ac:dyDescent="0.35">
      <c r="A553" s="13" t="s">
        <v>234</v>
      </c>
      <c r="B553" s="10">
        <v>0.99686643675078801</v>
      </c>
      <c r="C553" s="12">
        <v>0.99486407413628097</v>
      </c>
      <c r="D553" s="11">
        <v>0.99890235563839802</v>
      </c>
      <c r="E553" s="10">
        <v>1</v>
      </c>
      <c r="F553" s="10">
        <v>0.99934538387438199</v>
      </c>
      <c r="G553" s="10">
        <v>0.99815262591425202</v>
      </c>
      <c r="H553" s="10">
        <v>0.99582427302550902</v>
      </c>
      <c r="I553" s="12">
        <v>0.98590470705514199</v>
      </c>
      <c r="J553" s="10">
        <v>0.99888780625062501</v>
      </c>
      <c r="K553" s="10">
        <v>1</v>
      </c>
      <c r="L553" s="10">
        <v>1</v>
      </c>
      <c r="M553" s="10">
        <v>0.99588248961690795</v>
      </c>
      <c r="N553" s="10">
        <v>1</v>
      </c>
      <c r="O553" s="10">
        <v>1</v>
      </c>
      <c r="P553" s="10">
        <v>1</v>
      </c>
      <c r="Q553" s="10">
        <v>0.99868000447921002</v>
      </c>
      <c r="R553" s="10">
        <v>0.99163695354922399</v>
      </c>
      <c r="S553" s="12">
        <v>0.97678833017139299</v>
      </c>
      <c r="T553" s="10">
        <v>0.99786077775501103</v>
      </c>
      <c r="U553" s="10">
        <v>1</v>
      </c>
      <c r="V553" s="10">
        <v>1</v>
      </c>
      <c r="W553" s="12">
        <v>0.99322594648756202</v>
      </c>
      <c r="X553" s="10">
        <v>1</v>
      </c>
      <c r="Y553" s="10">
        <v>1</v>
      </c>
      <c r="Z553" s="10">
        <v>0.99873424819656398</v>
      </c>
      <c r="AA553" s="10">
        <v>0.99761192506027896</v>
      </c>
      <c r="AB553" s="10">
        <v>1</v>
      </c>
      <c r="AC553" s="10">
        <v>0.99561768977896403</v>
      </c>
      <c r="AD553" s="10">
        <v>1</v>
      </c>
      <c r="AE553" s="10">
        <v>1</v>
      </c>
      <c r="AF553" s="10">
        <v>1</v>
      </c>
      <c r="AG553" s="10">
        <v>0.99857234275343099</v>
      </c>
      <c r="AH553" s="10">
        <v>1</v>
      </c>
      <c r="AI553" s="10">
        <v>0.99626852056689497</v>
      </c>
      <c r="AJ553" s="12">
        <v>0.99386271527346304</v>
      </c>
      <c r="AK553" s="10">
        <v>0.99870213927405205</v>
      </c>
      <c r="AL553" s="10">
        <v>1</v>
      </c>
      <c r="AM553" s="10">
        <v>1</v>
      </c>
      <c r="AN553" s="10">
        <v>1</v>
      </c>
      <c r="AO553" s="10">
        <v>1</v>
      </c>
      <c r="AP553" s="10">
        <v>1</v>
      </c>
      <c r="AQ553" s="10">
        <v>1</v>
      </c>
      <c r="AR553" s="10">
        <v>1</v>
      </c>
      <c r="AS553" s="10">
        <v>1</v>
      </c>
      <c r="AT553" s="10">
        <v>1</v>
      </c>
      <c r="AU553" s="10">
        <v>1</v>
      </c>
      <c r="AV553" s="10">
        <v>1</v>
      </c>
      <c r="AW553" s="10">
        <v>1</v>
      </c>
      <c r="AX553" s="10">
        <v>1</v>
      </c>
      <c r="AY553" s="10">
        <v>1</v>
      </c>
      <c r="AZ553" s="10">
        <v>1</v>
      </c>
      <c r="BA553" s="10">
        <v>1</v>
      </c>
      <c r="BB553" s="10">
        <v>0.99808392263908396</v>
      </c>
      <c r="BC553" s="10">
        <v>0.99580923770454</v>
      </c>
      <c r="BD553" s="10">
        <v>0.99710557597001404</v>
      </c>
      <c r="BE553" s="12">
        <v>0.99299532720431105</v>
      </c>
      <c r="BF553" s="10">
        <v>0.999039861475993</v>
      </c>
      <c r="BG553" s="10">
        <v>0.99877555952266694</v>
      </c>
      <c r="BH553" s="10">
        <v>0.99613459715791897</v>
      </c>
      <c r="BI553" s="10">
        <v>0.99966768778704995</v>
      </c>
      <c r="BJ553" s="12">
        <v>0.99357205944300697</v>
      </c>
      <c r="BK553" s="10">
        <v>1</v>
      </c>
      <c r="BL553" s="10">
        <v>0.99878086137671096</v>
      </c>
      <c r="BM553" s="10">
        <v>0.999345336157898</v>
      </c>
      <c r="BN553" s="10">
        <v>1</v>
      </c>
      <c r="BO553" s="12">
        <v>0.99462066848655395</v>
      </c>
      <c r="BP553" s="10">
        <v>1</v>
      </c>
      <c r="BQ553" s="10">
        <v>1</v>
      </c>
      <c r="BR553" s="12">
        <v>0.99123795847924601</v>
      </c>
      <c r="BS553" s="10">
        <v>1</v>
      </c>
      <c r="BT553" s="10">
        <v>1</v>
      </c>
      <c r="BU553" s="10">
        <v>0.99835998016782901</v>
      </c>
      <c r="BV553" s="10">
        <v>1</v>
      </c>
      <c r="BW553" s="10">
        <v>0.99432217001051404</v>
      </c>
      <c r="BX553" s="10">
        <v>0.99486537183578405</v>
      </c>
      <c r="BY553" s="10">
        <v>0.996962505439691</v>
      </c>
      <c r="BZ553" s="10">
        <v>0.99526088957049597</v>
      </c>
      <c r="CA553" s="10">
        <v>1</v>
      </c>
      <c r="CB553" s="10">
        <v>0.99683169591185805</v>
      </c>
      <c r="CC553" s="10">
        <v>0.99466864385056797</v>
      </c>
      <c r="CD553" s="10">
        <v>0.99690293850454603</v>
      </c>
      <c r="CE553" s="10">
        <v>0.99945144755021498</v>
      </c>
      <c r="CF553" s="12">
        <v>0.99478168454523197</v>
      </c>
      <c r="CG553" s="12">
        <v>0.99106581168534502</v>
      </c>
      <c r="CH553" s="10">
        <v>0.99456781030133401</v>
      </c>
      <c r="CI553" s="10">
        <v>0.99862502577885703</v>
      </c>
      <c r="CJ553" s="10">
        <v>0.99885749201681195</v>
      </c>
      <c r="CK553" s="10">
        <v>0.99608006539061</v>
      </c>
      <c r="CL553" s="12">
        <v>0.99316939856798903</v>
      </c>
      <c r="CM553" s="10">
        <v>0.99918738383558803</v>
      </c>
      <c r="CN553" s="10">
        <v>0.99905502754452102</v>
      </c>
      <c r="CO553" s="10">
        <v>0.998355071241947</v>
      </c>
      <c r="CP553" s="10">
        <v>0.99478085162619101</v>
      </c>
      <c r="CQ553" s="10">
        <v>0.99821866610568299</v>
      </c>
      <c r="CR553" s="10">
        <v>0.99423352335148396</v>
      </c>
      <c r="CS553" s="10">
        <v>0.99767661147090703</v>
      </c>
      <c r="CT553" s="10">
        <v>0.99655279034647704</v>
      </c>
      <c r="CU553" s="10">
        <v>0.99707584234691604</v>
      </c>
      <c r="CV553" s="12">
        <v>0.98933658831050497</v>
      </c>
      <c r="CW553" s="10">
        <v>1</v>
      </c>
      <c r="CX553" s="10">
        <v>1</v>
      </c>
      <c r="CY553" s="10">
        <v>1</v>
      </c>
      <c r="CZ553" s="10">
        <v>0.99889362952605898</v>
      </c>
      <c r="DA553" s="12">
        <v>0.98594721686735198</v>
      </c>
      <c r="DB553" s="10">
        <v>0.99581802519140294</v>
      </c>
      <c r="DC553" s="10">
        <v>0.99817405884671895</v>
      </c>
      <c r="DD553" s="10">
        <v>0.99933636548335103</v>
      </c>
      <c r="DE553" s="10">
        <v>1</v>
      </c>
      <c r="DF553" s="10">
        <v>1</v>
      </c>
      <c r="DG553" s="10">
        <v>1</v>
      </c>
      <c r="DH553" s="10">
        <v>1</v>
      </c>
      <c r="DI553" s="10">
        <v>0.99785058946576499</v>
      </c>
      <c r="DJ553" s="12">
        <v>0.97677936430833601</v>
      </c>
      <c r="DK553" s="10">
        <v>0.99168471347769604</v>
      </c>
      <c r="DL553" s="10">
        <v>0.99867756620710602</v>
      </c>
      <c r="DM553" s="10">
        <v>1</v>
      </c>
      <c r="DN553" s="10">
        <v>1</v>
      </c>
      <c r="DO553" s="10">
        <v>1</v>
      </c>
      <c r="DP553" s="10">
        <v>1</v>
      </c>
      <c r="DQ553" s="10">
        <v>1</v>
      </c>
      <c r="DR553" s="10">
        <v>1</v>
      </c>
      <c r="DS553" s="10">
        <v>0.99564682193952603</v>
      </c>
      <c r="DT553" s="10">
        <v>1</v>
      </c>
      <c r="DU553" s="10">
        <v>0.99767167661204104</v>
      </c>
      <c r="DV553" s="10">
        <v>0.99871353214375702</v>
      </c>
      <c r="DW553" s="10">
        <v>1</v>
      </c>
      <c r="DX553" s="10">
        <v>1</v>
      </c>
      <c r="DY553" s="10">
        <v>0.999674034838127</v>
      </c>
      <c r="DZ553" s="10">
        <v>0.99567738976602804</v>
      </c>
      <c r="EA553" s="12">
        <v>0.99173832657052297</v>
      </c>
      <c r="EB553" s="10">
        <v>1</v>
      </c>
      <c r="EC553" s="10">
        <v>1</v>
      </c>
      <c r="ED553" s="10">
        <v>1</v>
      </c>
      <c r="EE553" s="10">
        <v>1</v>
      </c>
      <c r="EF553" s="10">
        <v>0.99261637245915801</v>
      </c>
      <c r="EG553" s="12">
        <v>0.98699667640115296</v>
      </c>
      <c r="EH553" s="10">
        <v>1</v>
      </c>
      <c r="EI553" s="10">
        <v>1</v>
      </c>
      <c r="EJ553" s="10">
        <v>0</v>
      </c>
      <c r="EK553" s="10">
        <v>0.999341670473467</v>
      </c>
      <c r="EL553" s="10">
        <v>0.99860911798543295</v>
      </c>
      <c r="EM553" s="10">
        <v>0.99730934462557597</v>
      </c>
      <c r="EN553" s="10">
        <v>1</v>
      </c>
      <c r="EO553" s="10">
        <v>1</v>
      </c>
      <c r="EP553" s="10">
        <v>1</v>
      </c>
      <c r="EQ553" s="10">
        <v>1</v>
      </c>
      <c r="ER553" s="10">
        <v>0.99918332021046896</v>
      </c>
      <c r="ES553" s="12">
        <v>0.98892821598972003</v>
      </c>
      <c r="ET553" s="10">
        <v>0.99777226879191006</v>
      </c>
      <c r="EU553" s="10">
        <v>0.99941507882671099</v>
      </c>
      <c r="EV553" s="10">
        <v>1</v>
      </c>
      <c r="EW553" s="10">
        <v>1</v>
      </c>
      <c r="EX553" s="10">
        <v>1</v>
      </c>
      <c r="EY553" s="10">
        <v>0.99836855067994201</v>
      </c>
      <c r="EZ553" s="12">
        <v>0.98146638750844895</v>
      </c>
      <c r="FA553" s="10">
        <v>0.99704465906369499</v>
      </c>
      <c r="FB553" s="10">
        <v>1</v>
      </c>
      <c r="FC553" s="10">
        <v>1</v>
      </c>
      <c r="FD553" s="10">
        <v>1</v>
      </c>
      <c r="FE553" s="10">
        <v>1</v>
      </c>
      <c r="FF553" s="10">
        <v>1</v>
      </c>
      <c r="FG553" s="10">
        <v>0.99702430672933895</v>
      </c>
      <c r="FH553" s="10">
        <v>0.99850543666777603</v>
      </c>
      <c r="FI553" s="10">
        <v>0.99884930259179505</v>
      </c>
      <c r="FJ553" s="10">
        <v>1</v>
      </c>
    </row>
    <row r="555" spans="1:166" ht="28.5" customHeight="1" x14ac:dyDescent="0.35">
      <c r="A555" s="23" t="s">
        <v>250</v>
      </c>
      <c r="B555" s="23"/>
      <c r="C555" s="23"/>
      <c r="D555" s="23"/>
      <c r="E555" s="23"/>
      <c r="F555" s="23"/>
      <c r="G555" s="23"/>
      <c r="H555" s="23"/>
      <c r="I555" s="23"/>
      <c r="J555" s="23"/>
      <c r="K555" s="23"/>
      <c r="L555" s="23"/>
      <c r="M555" s="23"/>
      <c r="N555" s="23"/>
      <c r="O555" s="23"/>
      <c r="P555" s="23"/>
      <c r="Q555" s="23"/>
      <c r="R555" s="23"/>
      <c r="S555" s="23"/>
      <c r="T555" s="23"/>
      <c r="U555" s="23"/>
      <c r="V555" s="23"/>
      <c r="W555" s="23"/>
      <c r="X555" s="23"/>
      <c r="Y555" s="23"/>
      <c r="Z555" s="23"/>
      <c r="AA555" s="23"/>
      <c r="AB555" s="23"/>
      <c r="AC555" s="23"/>
      <c r="AD555" s="23"/>
      <c r="AE555" s="23"/>
      <c r="AF555" s="23"/>
      <c r="AG555" s="23"/>
      <c r="AH555" s="23"/>
      <c r="AI555" s="23"/>
      <c r="AJ555" s="23"/>
      <c r="AK555" s="23"/>
      <c r="AL555" s="23"/>
      <c r="AM555" s="23"/>
      <c r="AN555" s="23"/>
      <c r="AO555" s="23"/>
      <c r="AP555" s="23"/>
      <c r="AQ555" s="23"/>
      <c r="AR555" s="23"/>
      <c r="AS555" s="23"/>
      <c r="AT555" s="23"/>
      <c r="AU555" s="23"/>
      <c r="AV555" s="23"/>
      <c r="AW555" s="23"/>
      <c r="AX555" s="23"/>
      <c r="AY555" s="23"/>
      <c r="AZ555" s="23"/>
      <c r="BA555" s="23"/>
      <c r="BB555" s="23"/>
      <c r="BC555" s="23"/>
      <c r="BD555" s="23"/>
      <c r="BE555" s="23"/>
      <c r="BF555" s="23"/>
      <c r="BG555" s="23"/>
      <c r="BH555" s="23"/>
      <c r="BI555" s="23"/>
      <c r="BJ555" s="23"/>
      <c r="BK555" s="23"/>
      <c r="BL555" s="23"/>
      <c r="BM555" s="23"/>
      <c r="BN555" s="23"/>
      <c r="BO555" s="23"/>
      <c r="BP555" s="23"/>
      <c r="BQ555" s="23"/>
      <c r="BR555" s="23"/>
      <c r="BS555" s="23"/>
      <c r="BT555" s="23"/>
      <c r="BU555" s="23"/>
      <c r="BV555" s="23"/>
      <c r="BW555" s="23"/>
      <c r="BX555" s="23"/>
      <c r="BY555" s="23"/>
      <c r="BZ555" s="23"/>
      <c r="CA555" s="23"/>
      <c r="CB555" s="23"/>
      <c r="CC555" s="23"/>
      <c r="CD555" s="23"/>
      <c r="CE555" s="23"/>
      <c r="CF555" s="23"/>
      <c r="CG555" s="23"/>
      <c r="CH555" s="23"/>
      <c r="CI555" s="23"/>
      <c r="CJ555" s="23"/>
      <c r="CK555" s="23"/>
      <c r="CL555" s="23"/>
      <c r="CM555" s="23"/>
      <c r="CN555" s="23"/>
      <c r="CO555" s="23"/>
      <c r="CP555" s="23"/>
      <c r="CQ555" s="23"/>
      <c r="CR555" s="23"/>
      <c r="CS555" s="23"/>
      <c r="CT555" s="23"/>
      <c r="CU555" s="23"/>
      <c r="CV555" s="23"/>
      <c r="CW555" s="23"/>
      <c r="CX555" s="23"/>
      <c r="CY555" s="23"/>
      <c r="CZ555" s="23"/>
      <c r="DA555" s="23"/>
      <c r="DB555" s="23"/>
      <c r="DC555" s="23"/>
      <c r="DD555" s="23"/>
      <c r="DE555" s="23"/>
      <c r="DF555" s="23"/>
      <c r="DG555" s="23"/>
      <c r="DH555" s="23"/>
      <c r="DI555" s="23"/>
      <c r="DJ555" s="23"/>
      <c r="DK555" s="23"/>
      <c r="DL555" s="23"/>
      <c r="DM555" s="23"/>
      <c r="DN555" s="23"/>
      <c r="DO555" s="23"/>
      <c r="DP555" s="23"/>
      <c r="DQ555" s="23"/>
      <c r="DR555" s="23"/>
      <c r="DS555" s="23"/>
      <c r="DT555" s="23"/>
      <c r="DU555" s="23"/>
      <c r="DV555" s="23"/>
      <c r="DW555" s="23"/>
      <c r="DX555" s="23"/>
      <c r="DY555" s="23"/>
      <c r="DZ555" s="23"/>
      <c r="EA555" s="23"/>
      <c r="EB555" s="23"/>
      <c r="EC555" s="23"/>
      <c r="ED555" s="23"/>
      <c r="EE555" s="23"/>
      <c r="EF555" s="23"/>
      <c r="EG555" s="23"/>
      <c r="EH555" s="23"/>
      <c r="EI555" s="23"/>
      <c r="EJ555" s="23"/>
      <c r="EK555" s="23"/>
      <c r="EL555" s="23"/>
      <c r="EM555" s="23"/>
      <c r="EN555" s="23"/>
      <c r="EO555" s="23"/>
      <c r="EP555" s="23"/>
      <c r="EQ555" s="23"/>
      <c r="ER555" s="23"/>
      <c r="ES555" s="23"/>
      <c r="ET555" s="23"/>
      <c r="EU555" s="23"/>
      <c r="EV555" s="23"/>
      <c r="EW555" s="23"/>
      <c r="EX555" s="23"/>
      <c r="EY555" s="23"/>
      <c r="EZ555" s="23"/>
      <c r="FA555" s="23"/>
      <c r="FB555" s="23"/>
      <c r="FC555" s="23"/>
      <c r="FD555" s="23"/>
      <c r="FE555" s="23"/>
      <c r="FF555" s="23"/>
      <c r="FG555" s="23"/>
      <c r="FH555" s="23"/>
      <c r="FI555" s="23"/>
      <c r="FJ555" s="23"/>
    </row>
    <row r="556" spans="1:166" ht="42" x14ac:dyDescent="0.35">
      <c r="A556" s="24" t="s">
        <v>203</v>
      </c>
      <c r="B556" s="16" t="s">
        <v>264</v>
      </c>
      <c r="C556" s="22" t="s">
        <v>12</v>
      </c>
      <c r="D556" s="22"/>
      <c r="E556" s="22" t="s">
        <v>13</v>
      </c>
      <c r="F556" s="22"/>
      <c r="G556" s="22"/>
      <c r="H556" s="22"/>
      <c r="I556" s="22"/>
      <c r="J556" s="22"/>
      <c r="K556" s="22"/>
      <c r="L556" s="22"/>
      <c r="M556" s="22"/>
      <c r="N556" s="22"/>
      <c r="O556" s="22" t="s">
        <v>204</v>
      </c>
      <c r="P556" s="22"/>
      <c r="Q556" s="22"/>
      <c r="R556" s="22"/>
      <c r="S556" s="22"/>
      <c r="T556" s="22"/>
      <c r="U556" s="22"/>
      <c r="V556" s="22"/>
      <c r="W556" s="22"/>
      <c r="X556" s="22"/>
      <c r="Y556" s="22" t="s">
        <v>205</v>
      </c>
      <c r="Z556" s="22"/>
      <c r="AA556" s="22"/>
      <c r="AB556" s="22"/>
      <c r="AC556" s="22"/>
      <c r="AD556" s="22"/>
      <c r="AE556" s="22"/>
      <c r="AF556" s="22"/>
      <c r="AG556" s="22"/>
      <c r="AH556" s="22"/>
      <c r="AI556" s="22" t="s">
        <v>268</v>
      </c>
      <c r="AJ556" s="22"/>
      <c r="AK556" s="22"/>
      <c r="AL556" s="22" t="s">
        <v>14</v>
      </c>
      <c r="AM556" s="22"/>
      <c r="AN556" s="22"/>
      <c r="AO556" s="22" t="s">
        <v>218</v>
      </c>
      <c r="AP556" s="22"/>
      <c r="AQ556" s="22"/>
      <c r="AR556" s="22"/>
      <c r="AS556" s="22"/>
      <c r="AT556" s="22"/>
      <c r="AU556" s="22"/>
      <c r="AV556" s="22" t="s">
        <v>219</v>
      </c>
      <c r="AW556" s="22"/>
      <c r="AX556" s="22"/>
      <c r="AY556" s="22" t="s">
        <v>220</v>
      </c>
      <c r="AZ556" s="22"/>
      <c r="BA556" s="22"/>
      <c r="BB556" s="22" t="s">
        <v>206</v>
      </c>
      <c r="BC556" s="22"/>
      <c r="BD556" s="22" t="s">
        <v>207</v>
      </c>
      <c r="BE556" s="22"/>
      <c r="BF556" s="22" t="s">
        <v>208</v>
      </c>
      <c r="BG556" s="22"/>
      <c r="BH556" s="22" t="s">
        <v>15</v>
      </c>
      <c r="BI556" s="22"/>
      <c r="BJ556" s="22" t="s">
        <v>16</v>
      </c>
      <c r="BK556" s="22"/>
      <c r="BL556" s="22" t="s">
        <v>17</v>
      </c>
      <c r="BM556" s="22"/>
      <c r="BN556" s="22" t="s">
        <v>18</v>
      </c>
      <c r="BO556" s="22"/>
      <c r="BP556" s="22"/>
      <c r="BQ556" s="22" t="s">
        <v>221</v>
      </c>
      <c r="BR556" s="22"/>
      <c r="BS556" s="22"/>
      <c r="BT556" s="22" t="s">
        <v>222</v>
      </c>
      <c r="BU556" s="22"/>
      <c r="BV556" s="22"/>
      <c r="BW556" s="22" t="s">
        <v>19</v>
      </c>
      <c r="BX556" s="22"/>
      <c r="BY556" s="22" t="s">
        <v>20</v>
      </c>
      <c r="BZ556" s="22"/>
      <c r="CA556" s="22" t="s">
        <v>21</v>
      </c>
      <c r="CB556" s="22"/>
      <c r="CC556" s="22"/>
      <c r="CD556" s="22" t="s">
        <v>22</v>
      </c>
      <c r="CE556" s="22"/>
      <c r="CF556" s="22"/>
      <c r="CG556" s="22" t="s">
        <v>23</v>
      </c>
      <c r="CH556" s="22"/>
      <c r="CI556" s="22"/>
      <c r="CJ556" s="22"/>
      <c r="CK556" s="22" t="s">
        <v>25</v>
      </c>
      <c r="CL556" s="22"/>
      <c r="CM556" s="22"/>
      <c r="CN556" s="22"/>
      <c r="CO556" s="22" t="s">
        <v>26</v>
      </c>
      <c r="CP556" s="22"/>
      <c r="CQ556" s="22"/>
      <c r="CR556" s="22" t="s">
        <v>27</v>
      </c>
      <c r="CS556" s="22"/>
      <c r="CT556" s="22" t="s">
        <v>28</v>
      </c>
      <c r="CU556" s="22"/>
      <c r="CV556" s="16" t="s">
        <v>29</v>
      </c>
      <c r="CW556" s="22" t="s">
        <v>30</v>
      </c>
      <c r="CX556" s="22"/>
      <c r="CY556" s="22"/>
      <c r="CZ556" s="22"/>
      <c r="DA556" s="22"/>
      <c r="DB556" s="22"/>
      <c r="DC556" s="22"/>
      <c r="DD556" s="22"/>
      <c r="DE556" s="22"/>
      <c r="DF556" s="22" t="s">
        <v>31</v>
      </c>
      <c r="DG556" s="22"/>
      <c r="DH556" s="22"/>
      <c r="DI556" s="22"/>
      <c r="DJ556" s="22"/>
      <c r="DK556" s="22"/>
      <c r="DL556" s="22"/>
      <c r="DM556" s="22"/>
      <c r="DN556" s="22"/>
      <c r="DO556" s="22" t="s">
        <v>32</v>
      </c>
      <c r="DP556" s="22"/>
      <c r="DQ556" s="22"/>
      <c r="DR556" s="22"/>
      <c r="DS556" s="22"/>
      <c r="DT556" s="22"/>
      <c r="DU556" s="22"/>
      <c r="DV556" s="22"/>
      <c r="DW556" s="22"/>
      <c r="DX556" s="22" t="s">
        <v>33</v>
      </c>
      <c r="DY556" s="22"/>
      <c r="DZ556" s="22"/>
      <c r="EA556" s="22"/>
      <c r="EB556" s="22"/>
      <c r="EC556" s="22"/>
      <c r="ED556" s="22" t="s">
        <v>34</v>
      </c>
      <c r="EE556" s="22"/>
      <c r="EF556" s="22"/>
      <c r="EG556" s="22"/>
      <c r="EH556" s="22"/>
      <c r="EI556" s="22"/>
      <c r="EJ556" s="22" t="s">
        <v>35</v>
      </c>
      <c r="EK556" s="22"/>
      <c r="EL556" s="22"/>
      <c r="EM556" s="22"/>
      <c r="EN556" s="22"/>
      <c r="EO556" s="22"/>
      <c r="EP556" s="22" t="s">
        <v>36</v>
      </c>
      <c r="EQ556" s="22"/>
      <c r="ER556" s="22"/>
      <c r="ES556" s="22"/>
      <c r="ET556" s="22"/>
      <c r="EU556" s="22"/>
      <c r="EV556" s="22"/>
      <c r="EW556" s="22" t="s">
        <v>37</v>
      </c>
      <c r="EX556" s="22"/>
      <c r="EY556" s="22"/>
      <c r="EZ556" s="22"/>
      <c r="FA556" s="22"/>
      <c r="FB556" s="22"/>
      <c r="FC556" s="22"/>
      <c r="FD556" s="22" t="s">
        <v>38</v>
      </c>
      <c r="FE556" s="22"/>
      <c r="FF556" s="22"/>
      <c r="FG556" s="22"/>
      <c r="FH556" s="22"/>
      <c r="FI556" s="22"/>
      <c r="FJ556" s="22"/>
    </row>
    <row r="557" spans="1:166" ht="31.5" x14ac:dyDescent="0.35">
      <c r="A557" s="24"/>
      <c r="B557" s="16" t="s">
        <v>1</v>
      </c>
      <c r="C557" s="16" t="s">
        <v>39</v>
      </c>
      <c r="D557" s="16" t="s">
        <v>40</v>
      </c>
      <c r="E557" s="16" t="s">
        <v>41</v>
      </c>
      <c r="F557" s="16" t="s">
        <v>42</v>
      </c>
      <c r="G557" s="16" t="s">
        <v>43</v>
      </c>
      <c r="H557" s="16" t="s">
        <v>44</v>
      </c>
      <c r="I557" s="16" t="s">
        <v>45</v>
      </c>
      <c r="J557" s="16" t="s">
        <v>46</v>
      </c>
      <c r="K557" s="16" t="s">
        <v>47</v>
      </c>
      <c r="L557" s="16" t="s">
        <v>48</v>
      </c>
      <c r="M557" s="16" t="s">
        <v>49</v>
      </c>
      <c r="N557" s="16" t="s">
        <v>209</v>
      </c>
      <c r="O557" s="16" t="s">
        <v>41</v>
      </c>
      <c r="P557" s="16" t="s">
        <v>42</v>
      </c>
      <c r="Q557" s="16" t="s">
        <v>43</v>
      </c>
      <c r="R557" s="16" t="s">
        <v>44</v>
      </c>
      <c r="S557" s="16" t="s">
        <v>45</v>
      </c>
      <c r="T557" s="16" t="s">
        <v>46</v>
      </c>
      <c r="U557" s="16" t="s">
        <v>47</v>
      </c>
      <c r="V557" s="16" t="s">
        <v>48</v>
      </c>
      <c r="W557" s="16" t="s">
        <v>49</v>
      </c>
      <c r="X557" s="16" t="s">
        <v>209</v>
      </c>
      <c r="Y557" s="16" t="s">
        <v>41</v>
      </c>
      <c r="Z557" s="16" t="s">
        <v>42</v>
      </c>
      <c r="AA557" s="16" t="s">
        <v>43</v>
      </c>
      <c r="AB557" s="16" t="s">
        <v>44</v>
      </c>
      <c r="AC557" s="16" t="s">
        <v>45</v>
      </c>
      <c r="AD557" s="16" t="s">
        <v>46</v>
      </c>
      <c r="AE557" s="16" t="s">
        <v>47</v>
      </c>
      <c r="AF557" s="16" t="s">
        <v>48</v>
      </c>
      <c r="AG557" s="16" t="s">
        <v>49</v>
      </c>
      <c r="AH557" s="16" t="s">
        <v>209</v>
      </c>
      <c r="AI557" s="16" t="s">
        <v>269</v>
      </c>
      <c r="AJ557" s="16" t="s">
        <v>270</v>
      </c>
      <c r="AK557" s="16" t="s">
        <v>271</v>
      </c>
      <c r="AL557" s="16" t="s">
        <v>50</v>
      </c>
      <c r="AM557" s="16" t="s">
        <v>210</v>
      </c>
      <c r="AN557" s="16" t="s">
        <v>211</v>
      </c>
      <c r="AO557" s="16" t="s">
        <v>223</v>
      </c>
      <c r="AP557" s="16" t="s">
        <v>224</v>
      </c>
      <c r="AQ557" s="16" t="s">
        <v>225</v>
      </c>
      <c r="AR557" s="16" t="s">
        <v>226</v>
      </c>
      <c r="AS557" s="16" t="s">
        <v>52</v>
      </c>
      <c r="AT557" s="16" t="s">
        <v>227</v>
      </c>
      <c r="AU557" s="16" t="s">
        <v>228</v>
      </c>
      <c r="AV557" s="16" t="s">
        <v>52</v>
      </c>
      <c r="AW557" s="16" t="s">
        <v>227</v>
      </c>
      <c r="AX557" s="16" t="s">
        <v>228</v>
      </c>
      <c r="AY557" s="16" t="s">
        <v>52</v>
      </c>
      <c r="AZ557" s="16" t="s">
        <v>227</v>
      </c>
      <c r="BA557" s="16" t="s">
        <v>228</v>
      </c>
      <c r="BB557" s="16" t="s">
        <v>212</v>
      </c>
      <c r="BC557" s="16" t="s">
        <v>213</v>
      </c>
      <c r="BD557" s="16" t="s">
        <v>212</v>
      </c>
      <c r="BE557" s="16" t="s">
        <v>213</v>
      </c>
      <c r="BF557" s="16" t="s">
        <v>212</v>
      </c>
      <c r="BG557" s="16" t="s">
        <v>213</v>
      </c>
      <c r="BH557" s="16" t="s">
        <v>53</v>
      </c>
      <c r="BI557" s="16" t="s">
        <v>54</v>
      </c>
      <c r="BJ557" s="16" t="s">
        <v>53</v>
      </c>
      <c r="BK557" s="16" t="s">
        <v>54</v>
      </c>
      <c r="BL557" s="16" t="s">
        <v>53</v>
      </c>
      <c r="BM557" s="16" t="s">
        <v>54</v>
      </c>
      <c r="BN557" s="16" t="s">
        <v>277</v>
      </c>
      <c r="BO557" s="16" t="s">
        <v>278</v>
      </c>
      <c r="BP557" s="16" t="s">
        <v>55</v>
      </c>
      <c r="BQ557" s="16" t="s">
        <v>277</v>
      </c>
      <c r="BR557" s="16" t="s">
        <v>278</v>
      </c>
      <c r="BS557" s="16" t="s">
        <v>55</v>
      </c>
      <c r="BT557" s="16" t="s">
        <v>277</v>
      </c>
      <c r="BU557" s="16" t="s">
        <v>278</v>
      </c>
      <c r="BV557" s="16" t="s">
        <v>55</v>
      </c>
      <c r="BW557" s="16" t="s">
        <v>56</v>
      </c>
      <c r="BX557" s="16" t="s">
        <v>57</v>
      </c>
      <c r="BY557" s="16" t="s">
        <v>58</v>
      </c>
      <c r="BZ557" s="16" t="s">
        <v>59</v>
      </c>
      <c r="CA557" s="16" t="s">
        <v>52</v>
      </c>
      <c r="CB557" s="16" t="s">
        <v>51</v>
      </c>
      <c r="CC557" s="16" t="s">
        <v>60</v>
      </c>
      <c r="CD557" s="16" t="s">
        <v>61</v>
      </c>
      <c r="CE557" s="16" t="s">
        <v>62</v>
      </c>
      <c r="CF557" s="16" t="s">
        <v>63</v>
      </c>
      <c r="CG557" s="16" t="s">
        <v>64</v>
      </c>
      <c r="CH557" s="16" t="s">
        <v>65</v>
      </c>
      <c r="CI557" s="16" t="s">
        <v>66</v>
      </c>
      <c r="CJ557" s="16" t="s">
        <v>67</v>
      </c>
      <c r="CK557" s="16" t="s">
        <v>71</v>
      </c>
      <c r="CL557" s="16" t="s">
        <v>72</v>
      </c>
      <c r="CM557" s="16" t="s">
        <v>73</v>
      </c>
      <c r="CN557" s="16" t="s">
        <v>74</v>
      </c>
      <c r="CO557" s="16" t="s">
        <v>75</v>
      </c>
      <c r="CP557" s="16" t="s">
        <v>76</v>
      </c>
      <c r="CQ557" s="16" t="s">
        <v>77</v>
      </c>
      <c r="CR557" s="16" t="s">
        <v>78</v>
      </c>
      <c r="CS557" s="16" t="s">
        <v>229</v>
      </c>
      <c r="CT557" s="16" t="s">
        <v>79</v>
      </c>
      <c r="CU557" s="16" t="s">
        <v>80</v>
      </c>
      <c r="CV557" s="16" t="s">
        <v>79</v>
      </c>
      <c r="CW557" s="16" t="s">
        <v>83</v>
      </c>
      <c r="CX557" s="16" t="s">
        <v>84</v>
      </c>
      <c r="CY557" s="16" t="s">
        <v>85</v>
      </c>
      <c r="CZ557" s="16" t="s">
        <v>86</v>
      </c>
      <c r="DA557" s="16" t="s">
        <v>87</v>
      </c>
      <c r="DB557" s="16" t="s">
        <v>88</v>
      </c>
      <c r="DC557" s="16" t="s">
        <v>89</v>
      </c>
      <c r="DD557" s="16" t="s">
        <v>90</v>
      </c>
      <c r="DE557" s="16" t="s">
        <v>91</v>
      </c>
      <c r="DF557" s="16" t="s">
        <v>83</v>
      </c>
      <c r="DG557" s="16" t="s">
        <v>84</v>
      </c>
      <c r="DH557" s="16" t="s">
        <v>85</v>
      </c>
      <c r="DI557" s="16" t="s">
        <v>86</v>
      </c>
      <c r="DJ557" s="16" t="s">
        <v>87</v>
      </c>
      <c r="DK557" s="16" t="s">
        <v>88</v>
      </c>
      <c r="DL557" s="16" t="s">
        <v>89</v>
      </c>
      <c r="DM557" s="16" t="s">
        <v>90</v>
      </c>
      <c r="DN557" s="16" t="s">
        <v>91</v>
      </c>
      <c r="DO557" s="16" t="s">
        <v>83</v>
      </c>
      <c r="DP557" s="16" t="s">
        <v>84</v>
      </c>
      <c r="DQ557" s="16" t="s">
        <v>85</v>
      </c>
      <c r="DR557" s="16" t="s">
        <v>86</v>
      </c>
      <c r="DS557" s="16" t="s">
        <v>87</v>
      </c>
      <c r="DT557" s="16" t="s">
        <v>88</v>
      </c>
      <c r="DU557" s="16" t="s">
        <v>89</v>
      </c>
      <c r="DV557" s="16" t="s">
        <v>90</v>
      </c>
      <c r="DW557" s="16" t="s">
        <v>91</v>
      </c>
      <c r="DX557" s="16" t="s">
        <v>92</v>
      </c>
      <c r="DY557" s="16" t="s">
        <v>93</v>
      </c>
      <c r="DZ557" s="16" t="s">
        <v>214</v>
      </c>
      <c r="EA557" s="16" t="s">
        <v>215</v>
      </c>
      <c r="EB557" s="16" t="s">
        <v>216</v>
      </c>
      <c r="EC557" s="16" t="s">
        <v>94</v>
      </c>
      <c r="ED557" s="16" t="s">
        <v>92</v>
      </c>
      <c r="EE557" s="16" t="s">
        <v>93</v>
      </c>
      <c r="EF557" s="16" t="s">
        <v>214</v>
      </c>
      <c r="EG557" s="16" t="s">
        <v>215</v>
      </c>
      <c r="EH557" s="16" t="s">
        <v>216</v>
      </c>
      <c r="EI557" s="16" t="s">
        <v>94</v>
      </c>
      <c r="EJ557" s="16" t="s">
        <v>92</v>
      </c>
      <c r="EK557" s="16" t="s">
        <v>93</v>
      </c>
      <c r="EL557" s="16" t="s">
        <v>214</v>
      </c>
      <c r="EM557" s="16" t="s">
        <v>215</v>
      </c>
      <c r="EN557" s="16" t="s">
        <v>216</v>
      </c>
      <c r="EO557" s="16" t="s">
        <v>94</v>
      </c>
      <c r="EP557" s="16" t="s">
        <v>95</v>
      </c>
      <c r="EQ557" s="16" t="s">
        <v>96</v>
      </c>
      <c r="ER557" s="16" t="s">
        <v>97</v>
      </c>
      <c r="ES557" s="16" t="s">
        <v>98</v>
      </c>
      <c r="ET557" s="16" t="s">
        <v>272</v>
      </c>
      <c r="EU557" s="16" t="s">
        <v>99</v>
      </c>
      <c r="EV557" s="16" t="s">
        <v>100</v>
      </c>
      <c r="EW557" s="16" t="s">
        <v>95</v>
      </c>
      <c r="EX557" s="16" t="s">
        <v>96</v>
      </c>
      <c r="EY557" s="16" t="s">
        <v>97</v>
      </c>
      <c r="EZ557" s="16" t="s">
        <v>98</v>
      </c>
      <c r="FA557" s="16" t="s">
        <v>272</v>
      </c>
      <c r="FB557" s="16" t="s">
        <v>99</v>
      </c>
      <c r="FC557" s="16" t="s">
        <v>100</v>
      </c>
      <c r="FD557" s="16" t="s">
        <v>95</v>
      </c>
      <c r="FE557" s="16" t="s">
        <v>96</v>
      </c>
      <c r="FF557" s="16" t="s">
        <v>97</v>
      </c>
      <c r="FG557" s="16" t="s">
        <v>98</v>
      </c>
      <c r="FH557" s="16" t="s">
        <v>272</v>
      </c>
      <c r="FI557" s="16" t="s">
        <v>99</v>
      </c>
      <c r="FJ557" s="16" t="s">
        <v>100</v>
      </c>
    </row>
    <row r="558" spans="1:166" x14ac:dyDescent="0.35">
      <c r="A558" s="15" t="s">
        <v>2</v>
      </c>
      <c r="B558" s="14">
        <v>3698</v>
      </c>
      <c r="C558" s="14">
        <v>1870</v>
      </c>
      <c r="D558" s="14">
        <v>1806</v>
      </c>
      <c r="E558" s="14">
        <v>329</v>
      </c>
      <c r="F558" s="14">
        <v>389</v>
      </c>
      <c r="G558" s="14">
        <v>490</v>
      </c>
      <c r="H558" s="14">
        <v>511</v>
      </c>
      <c r="I558" s="14">
        <v>545</v>
      </c>
      <c r="J558" s="14">
        <v>551</v>
      </c>
      <c r="K558" s="14">
        <v>490</v>
      </c>
      <c r="L558" s="14">
        <v>394</v>
      </c>
      <c r="M558" s="14">
        <v>2814</v>
      </c>
      <c r="N558" s="14">
        <v>884</v>
      </c>
      <c r="O558" s="14">
        <v>161</v>
      </c>
      <c r="P558" s="14">
        <v>186</v>
      </c>
      <c r="Q558" s="14">
        <v>248</v>
      </c>
      <c r="R558" s="14">
        <v>255</v>
      </c>
      <c r="S558" s="14">
        <v>281</v>
      </c>
      <c r="T558" s="14">
        <v>286</v>
      </c>
      <c r="U558" s="14">
        <v>249</v>
      </c>
      <c r="V558" s="14">
        <v>203</v>
      </c>
      <c r="W558" s="14">
        <v>1418</v>
      </c>
      <c r="X558" s="14">
        <v>452</v>
      </c>
      <c r="Y558" s="14">
        <v>168</v>
      </c>
      <c r="Z558" s="14">
        <v>201</v>
      </c>
      <c r="AA558" s="14">
        <v>242</v>
      </c>
      <c r="AB558" s="14">
        <v>255</v>
      </c>
      <c r="AC558" s="14">
        <v>263</v>
      </c>
      <c r="AD558" s="14">
        <v>260</v>
      </c>
      <c r="AE558" s="14">
        <v>232</v>
      </c>
      <c r="AF558" s="14">
        <v>185</v>
      </c>
      <c r="AG558" s="14">
        <v>1389</v>
      </c>
      <c r="AH558" s="14">
        <v>418</v>
      </c>
      <c r="AI558" s="14">
        <v>3105</v>
      </c>
      <c r="AJ558" s="14">
        <v>1565</v>
      </c>
      <c r="AK558" s="14">
        <v>1528</v>
      </c>
      <c r="AL558" s="14">
        <v>593</v>
      </c>
      <c r="AM558" s="14">
        <v>305</v>
      </c>
      <c r="AN558" s="14">
        <v>279</v>
      </c>
      <c r="AO558" s="14">
        <v>114</v>
      </c>
      <c r="AP558" s="14">
        <v>135</v>
      </c>
      <c r="AQ558" s="14">
        <v>153</v>
      </c>
      <c r="AR558" s="14">
        <v>190</v>
      </c>
      <c r="AS558" s="14">
        <v>402</v>
      </c>
      <c r="AT558" s="14">
        <v>249</v>
      </c>
      <c r="AU558" s="14">
        <v>343</v>
      </c>
      <c r="AV558" s="14">
        <v>208</v>
      </c>
      <c r="AW558" s="14">
        <v>129</v>
      </c>
      <c r="AX558" s="14">
        <v>176</v>
      </c>
      <c r="AY558" s="14">
        <v>189</v>
      </c>
      <c r="AZ558" s="14">
        <v>116</v>
      </c>
      <c r="BA558" s="14">
        <v>163</v>
      </c>
      <c r="BB558" s="14">
        <v>1719</v>
      </c>
      <c r="BC558" s="14">
        <v>1979</v>
      </c>
      <c r="BD558" s="14">
        <v>850</v>
      </c>
      <c r="BE558" s="14">
        <v>1020</v>
      </c>
      <c r="BF558" s="14">
        <v>867</v>
      </c>
      <c r="BG558" s="14">
        <v>940</v>
      </c>
      <c r="BH558" s="14">
        <v>2932</v>
      </c>
      <c r="BI558" s="14">
        <v>766</v>
      </c>
      <c r="BJ558" s="14">
        <v>1494</v>
      </c>
      <c r="BK558" s="14">
        <v>376</v>
      </c>
      <c r="BL558" s="14">
        <v>1418</v>
      </c>
      <c r="BM558" s="14">
        <v>389</v>
      </c>
      <c r="BN558" s="14">
        <v>842</v>
      </c>
      <c r="BO558" s="14">
        <v>1886</v>
      </c>
      <c r="BP558" s="14">
        <v>734</v>
      </c>
      <c r="BQ558" s="14">
        <v>403</v>
      </c>
      <c r="BR558" s="14">
        <v>991</v>
      </c>
      <c r="BS558" s="14">
        <v>355</v>
      </c>
      <c r="BT558" s="14">
        <v>425</v>
      </c>
      <c r="BU558" s="14">
        <v>892</v>
      </c>
      <c r="BV558" s="14">
        <v>377</v>
      </c>
      <c r="BW558" s="14">
        <v>734</v>
      </c>
      <c r="BX558" s="14">
        <v>1070</v>
      </c>
      <c r="BY558" s="14">
        <v>723</v>
      </c>
      <c r="BZ558" s="14">
        <v>1108</v>
      </c>
      <c r="CA558" s="14">
        <v>548</v>
      </c>
      <c r="CB558" s="14">
        <v>1380</v>
      </c>
      <c r="CC558" s="14">
        <v>1353</v>
      </c>
      <c r="CD558" s="14">
        <v>816</v>
      </c>
      <c r="CE558" s="14">
        <v>956</v>
      </c>
      <c r="CF558" s="14">
        <v>1587</v>
      </c>
      <c r="CG558" s="14">
        <v>547</v>
      </c>
      <c r="CH558" s="14">
        <v>1280</v>
      </c>
      <c r="CI558" s="14">
        <v>1412</v>
      </c>
      <c r="CJ558" s="14">
        <v>725</v>
      </c>
      <c r="CK558" s="14">
        <v>2720</v>
      </c>
      <c r="CL558" s="14">
        <v>1405</v>
      </c>
      <c r="CM558" s="14">
        <v>1316</v>
      </c>
      <c r="CN558" s="14">
        <v>977</v>
      </c>
      <c r="CO558" s="14">
        <v>1761</v>
      </c>
      <c r="CP558" s="14">
        <v>1524</v>
      </c>
      <c r="CQ558" s="14">
        <v>413</v>
      </c>
      <c r="CR558" s="14">
        <v>1151</v>
      </c>
      <c r="CS558" s="14">
        <v>2131</v>
      </c>
      <c r="CT558" s="14">
        <v>1493</v>
      </c>
      <c r="CU558" s="14">
        <v>2203</v>
      </c>
      <c r="CV558" s="14">
        <v>357</v>
      </c>
      <c r="CW558" s="14">
        <v>195</v>
      </c>
      <c r="CX558" s="14">
        <v>199</v>
      </c>
      <c r="CY558" s="14">
        <v>484</v>
      </c>
      <c r="CZ558" s="14">
        <v>553</v>
      </c>
      <c r="DA558" s="14">
        <v>547</v>
      </c>
      <c r="DB558" s="14">
        <v>510</v>
      </c>
      <c r="DC558" s="14">
        <v>496</v>
      </c>
      <c r="DD558" s="14">
        <v>384</v>
      </c>
      <c r="DE558" s="14">
        <v>331</v>
      </c>
      <c r="DF558" s="14">
        <v>100</v>
      </c>
      <c r="DG558" s="14">
        <v>103</v>
      </c>
      <c r="DH558" s="14">
        <v>249</v>
      </c>
      <c r="DI558" s="14">
        <v>285</v>
      </c>
      <c r="DJ558" s="14">
        <v>281</v>
      </c>
      <c r="DK558" s="14">
        <v>257</v>
      </c>
      <c r="DL558" s="14">
        <v>247</v>
      </c>
      <c r="DM558" s="14">
        <v>184</v>
      </c>
      <c r="DN558" s="14">
        <v>163</v>
      </c>
      <c r="DO558" s="14">
        <v>92</v>
      </c>
      <c r="DP558" s="14">
        <v>94</v>
      </c>
      <c r="DQ558" s="14">
        <v>226</v>
      </c>
      <c r="DR558" s="14">
        <v>264</v>
      </c>
      <c r="DS558" s="14">
        <v>264</v>
      </c>
      <c r="DT558" s="14">
        <v>253</v>
      </c>
      <c r="DU558" s="14">
        <v>248</v>
      </c>
      <c r="DV558" s="14">
        <v>198</v>
      </c>
      <c r="DW558" s="14">
        <v>168</v>
      </c>
      <c r="DX558" s="14">
        <v>169</v>
      </c>
      <c r="DY558" s="14">
        <v>781</v>
      </c>
      <c r="DZ558" s="14">
        <v>814</v>
      </c>
      <c r="EA558" s="14">
        <v>946</v>
      </c>
      <c r="EB558" s="14">
        <v>594</v>
      </c>
      <c r="EC558" s="14">
        <v>394</v>
      </c>
      <c r="ED558" s="14">
        <v>79</v>
      </c>
      <c r="EE558" s="14">
        <v>393</v>
      </c>
      <c r="EF558" s="14">
        <v>398</v>
      </c>
      <c r="EG558" s="14">
        <v>512</v>
      </c>
      <c r="EH558" s="14">
        <v>285</v>
      </c>
      <c r="EI558" s="14">
        <v>203</v>
      </c>
      <c r="EJ558" s="14">
        <v>90</v>
      </c>
      <c r="EK558" s="14">
        <v>387</v>
      </c>
      <c r="EL558" s="14">
        <v>415</v>
      </c>
      <c r="EM558" s="14">
        <v>428</v>
      </c>
      <c r="EN558" s="14">
        <v>301</v>
      </c>
      <c r="EO558" s="14">
        <v>185</v>
      </c>
      <c r="EP558" s="14">
        <v>195</v>
      </c>
      <c r="EQ558" s="14">
        <v>398</v>
      </c>
      <c r="ER558" s="14">
        <v>750</v>
      </c>
      <c r="ES558" s="14">
        <v>812</v>
      </c>
      <c r="ET558" s="14">
        <v>778</v>
      </c>
      <c r="EU558" s="14">
        <v>435</v>
      </c>
      <c r="EV558" s="14">
        <v>331</v>
      </c>
      <c r="EW558" s="14">
        <v>100</v>
      </c>
      <c r="EX558" s="14">
        <v>205</v>
      </c>
      <c r="EY558" s="14">
        <v>375</v>
      </c>
      <c r="EZ558" s="14">
        <v>423</v>
      </c>
      <c r="FA558" s="14">
        <v>391</v>
      </c>
      <c r="FB558" s="14">
        <v>213</v>
      </c>
      <c r="FC558" s="14">
        <v>163</v>
      </c>
      <c r="FD558" s="14">
        <v>92</v>
      </c>
      <c r="FE558" s="14">
        <v>187</v>
      </c>
      <c r="FF558" s="14">
        <v>366</v>
      </c>
      <c r="FG558" s="14">
        <v>387</v>
      </c>
      <c r="FH558" s="14">
        <v>386</v>
      </c>
      <c r="FI558" s="14">
        <v>221</v>
      </c>
      <c r="FJ558" s="14">
        <v>168</v>
      </c>
    </row>
    <row r="559" spans="1:166" x14ac:dyDescent="0.35">
      <c r="A559" s="13" t="s">
        <v>367</v>
      </c>
      <c r="B559" s="10">
        <v>1.4436043934827901E-4</v>
      </c>
      <c r="C559" s="10">
        <v>2.8545448419792902E-4</v>
      </c>
      <c r="D559" s="10">
        <v>0</v>
      </c>
      <c r="E559" s="10">
        <v>0</v>
      </c>
      <c r="F559" s="10">
        <v>0</v>
      </c>
      <c r="G559" s="10">
        <v>1.0898842900617101E-3</v>
      </c>
      <c r="H559" s="10">
        <v>0</v>
      </c>
      <c r="I559" s="10">
        <v>0</v>
      </c>
      <c r="J559" s="10">
        <v>0</v>
      </c>
      <c r="K559" s="10">
        <v>0</v>
      </c>
      <c r="L559" s="10">
        <v>0</v>
      </c>
      <c r="M559" s="10">
        <v>1.8968999846223899E-4</v>
      </c>
      <c r="N559" s="10">
        <v>0</v>
      </c>
      <c r="O559" s="10">
        <v>0</v>
      </c>
      <c r="P559" s="10">
        <v>0</v>
      </c>
      <c r="Q559" s="11">
        <v>2.15291500036779E-3</v>
      </c>
      <c r="R559" s="10">
        <v>0</v>
      </c>
      <c r="S559" s="10">
        <v>0</v>
      </c>
      <c r="T559" s="10">
        <v>0</v>
      </c>
      <c r="U559" s="10">
        <v>0</v>
      </c>
      <c r="V559" s="10">
        <v>0</v>
      </c>
      <c r="W559" s="10">
        <v>3.7650153110306301E-4</v>
      </c>
      <c r="X559" s="10">
        <v>0</v>
      </c>
      <c r="Y559" s="10">
        <v>0</v>
      </c>
      <c r="Z559" s="10">
        <v>0</v>
      </c>
      <c r="AA559" s="10">
        <v>0</v>
      </c>
      <c r="AB559" s="10">
        <v>0</v>
      </c>
      <c r="AC559" s="10">
        <v>0</v>
      </c>
      <c r="AD559" s="10">
        <v>0</v>
      </c>
      <c r="AE559" s="10">
        <v>0</v>
      </c>
      <c r="AF559" s="10">
        <v>0</v>
      </c>
      <c r="AG559" s="10">
        <v>0</v>
      </c>
      <c r="AH559" s="10">
        <v>0</v>
      </c>
      <c r="AI559" s="10">
        <v>1.7190589994236401E-4</v>
      </c>
      <c r="AJ559" s="10">
        <v>3.4110995611623499E-4</v>
      </c>
      <c r="AK559" s="10">
        <v>0</v>
      </c>
      <c r="AL559" s="10">
        <v>0</v>
      </c>
      <c r="AM559" s="10">
        <v>0</v>
      </c>
      <c r="AN559" s="10">
        <v>0</v>
      </c>
      <c r="AO559" s="10">
        <v>0</v>
      </c>
      <c r="AP559" s="10">
        <v>0</v>
      </c>
      <c r="AQ559" s="10">
        <v>0</v>
      </c>
      <c r="AR559" s="10">
        <v>0</v>
      </c>
      <c r="AS559" s="10">
        <v>0</v>
      </c>
      <c r="AT559" s="10">
        <v>0</v>
      </c>
      <c r="AU559" s="10">
        <v>0</v>
      </c>
      <c r="AV559" s="10">
        <v>0</v>
      </c>
      <c r="AW559" s="10">
        <v>0</v>
      </c>
      <c r="AX559" s="10">
        <v>0</v>
      </c>
      <c r="AY559" s="10">
        <v>0</v>
      </c>
      <c r="AZ559" s="10">
        <v>0</v>
      </c>
      <c r="BA559" s="10">
        <v>0</v>
      </c>
      <c r="BB559" s="10">
        <v>3.1060803326942799E-4</v>
      </c>
      <c r="BC559" s="10">
        <v>0</v>
      </c>
      <c r="BD559" s="10">
        <v>6.2784795590394103E-4</v>
      </c>
      <c r="BE559" s="10">
        <v>0</v>
      </c>
      <c r="BF559" s="10">
        <v>0</v>
      </c>
      <c r="BG559" s="10">
        <v>0</v>
      </c>
      <c r="BH559" s="10">
        <v>1.82075261687122E-4</v>
      </c>
      <c r="BI559" s="10">
        <v>0</v>
      </c>
      <c r="BJ559" s="10">
        <v>3.5726459159253298E-4</v>
      </c>
      <c r="BK559" s="10">
        <v>0</v>
      </c>
      <c r="BL559" s="10">
        <v>0</v>
      </c>
      <c r="BM559" s="10">
        <v>0</v>
      </c>
      <c r="BN559" s="10">
        <v>0</v>
      </c>
      <c r="BO559" s="10">
        <v>2.8310412826148E-4</v>
      </c>
      <c r="BP559" s="10">
        <v>0</v>
      </c>
      <c r="BQ559" s="10">
        <v>0</v>
      </c>
      <c r="BR559" s="10">
        <v>5.3881071172129705E-4</v>
      </c>
      <c r="BS559" s="10">
        <v>0</v>
      </c>
      <c r="BT559" s="10">
        <v>0</v>
      </c>
      <c r="BU559" s="10">
        <v>0</v>
      </c>
      <c r="BV559" s="10">
        <v>0</v>
      </c>
      <c r="BW559" s="10">
        <v>7.2751544201904905E-4</v>
      </c>
      <c r="BX559" s="10">
        <v>0</v>
      </c>
      <c r="BY559" s="10">
        <v>7.3801251570580696E-4</v>
      </c>
      <c r="BZ559" s="10">
        <v>0</v>
      </c>
      <c r="CA559" s="10">
        <v>0</v>
      </c>
      <c r="CB559" s="10">
        <v>0</v>
      </c>
      <c r="CC559" s="10">
        <v>3.9451478603418902E-4</v>
      </c>
      <c r="CD559" s="10">
        <v>0</v>
      </c>
      <c r="CE559" s="10">
        <v>5.5809792827052199E-4</v>
      </c>
      <c r="CF559" s="10">
        <v>0</v>
      </c>
      <c r="CG559" s="10">
        <v>0</v>
      </c>
      <c r="CH559" s="10">
        <v>0</v>
      </c>
      <c r="CI559" s="10">
        <v>3.7807697826487902E-4</v>
      </c>
      <c r="CJ559" s="10">
        <v>0</v>
      </c>
      <c r="CK559" s="10">
        <v>0</v>
      </c>
      <c r="CL559" s="10">
        <v>0</v>
      </c>
      <c r="CM559" s="10">
        <v>0</v>
      </c>
      <c r="CN559" s="10">
        <v>5.4613744260162802E-4</v>
      </c>
      <c r="CO559" s="10">
        <v>3.0318028001809899E-4</v>
      </c>
      <c r="CP559" s="10">
        <v>0</v>
      </c>
      <c r="CQ559" s="10">
        <v>0</v>
      </c>
      <c r="CR559" s="10">
        <v>4.63881328328435E-4</v>
      </c>
      <c r="CS559" s="10">
        <v>0</v>
      </c>
      <c r="CT559" s="10">
        <v>3.57561643040613E-4</v>
      </c>
      <c r="CU559" s="10">
        <v>0</v>
      </c>
      <c r="CV559" s="10">
        <v>0</v>
      </c>
      <c r="CW559" s="10">
        <v>0</v>
      </c>
      <c r="CX559" s="10">
        <v>0</v>
      </c>
      <c r="CY559" s="10">
        <v>0</v>
      </c>
      <c r="CZ559" s="10">
        <v>0</v>
      </c>
      <c r="DA559" s="10">
        <v>0</v>
      </c>
      <c r="DB559" s="10">
        <v>0</v>
      </c>
      <c r="DC559" s="10">
        <v>1.0772396305066001E-3</v>
      </c>
      <c r="DD559" s="10">
        <v>0</v>
      </c>
      <c r="DE559" s="10">
        <v>0</v>
      </c>
      <c r="DF559" s="10">
        <v>0</v>
      </c>
      <c r="DG559" s="10">
        <v>0</v>
      </c>
      <c r="DH559" s="10">
        <v>0</v>
      </c>
      <c r="DI559" s="10">
        <v>0</v>
      </c>
      <c r="DJ559" s="10">
        <v>0</v>
      </c>
      <c r="DK559" s="10">
        <v>0</v>
      </c>
      <c r="DL559" s="11">
        <v>2.1568918264273798E-3</v>
      </c>
      <c r="DM559" s="10">
        <v>0</v>
      </c>
      <c r="DN559" s="10">
        <v>0</v>
      </c>
      <c r="DO559" s="10">
        <v>0</v>
      </c>
      <c r="DP559" s="10">
        <v>0</v>
      </c>
      <c r="DQ559" s="10">
        <v>0</v>
      </c>
      <c r="DR559" s="10">
        <v>0</v>
      </c>
      <c r="DS559" s="10">
        <v>0</v>
      </c>
      <c r="DT559" s="10">
        <v>0</v>
      </c>
      <c r="DU559" s="10">
        <v>0</v>
      </c>
      <c r="DV559" s="10">
        <v>0</v>
      </c>
      <c r="DW559" s="10">
        <v>0</v>
      </c>
      <c r="DX559" s="10">
        <v>0</v>
      </c>
      <c r="DY559" s="10">
        <v>0</v>
      </c>
      <c r="DZ559" s="10">
        <v>6.55696022218582E-4</v>
      </c>
      <c r="EA559" s="10">
        <v>0</v>
      </c>
      <c r="EB559" s="10">
        <v>0</v>
      </c>
      <c r="EC559" s="10">
        <v>0</v>
      </c>
      <c r="ED559" s="10">
        <v>0</v>
      </c>
      <c r="EE559" s="10">
        <v>0</v>
      </c>
      <c r="EF559" s="11">
        <v>1.33991940437774E-3</v>
      </c>
      <c r="EG559" s="10">
        <v>0</v>
      </c>
      <c r="EH559" s="10">
        <v>0</v>
      </c>
      <c r="EI559" s="10">
        <v>0</v>
      </c>
      <c r="EJ559" s="10">
        <v>0</v>
      </c>
      <c r="EK559" s="10">
        <v>0</v>
      </c>
      <c r="EL559" s="10">
        <v>0</v>
      </c>
      <c r="EM559" s="10">
        <v>0</v>
      </c>
      <c r="EN559" s="10">
        <v>0</v>
      </c>
      <c r="EO559" s="10">
        <v>0</v>
      </c>
      <c r="EP559" s="10">
        <v>0</v>
      </c>
      <c r="EQ559" s="10">
        <v>0</v>
      </c>
      <c r="ER559" s="10">
        <v>0</v>
      </c>
      <c r="ES559" s="10">
        <v>0</v>
      </c>
      <c r="ET559" s="10">
        <v>6.8629606813063804E-4</v>
      </c>
      <c r="EU559" s="10">
        <v>0</v>
      </c>
      <c r="EV559" s="10">
        <v>0</v>
      </c>
      <c r="EW559" s="10">
        <v>0</v>
      </c>
      <c r="EX559" s="10">
        <v>0</v>
      </c>
      <c r="EY559" s="10">
        <v>0</v>
      </c>
      <c r="EZ559" s="10">
        <v>0</v>
      </c>
      <c r="FA559" s="11">
        <v>1.36560721756033E-3</v>
      </c>
      <c r="FB559" s="10">
        <v>0</v>
      </c>
      <c r="FC559" s="10">
        <v>0</v>
      </c>
      <c r="FD559" s="10">
        <v>0</v>
      </c>
      <c r="FE559" s="10">
        <v>0</v>
      </c>
      <c r="FF559" s="10">
        <v>0</v>
      </c>
      <c r="FG559" s="10">
        <v>0</v>
      </c>
      <c r="FH559" s="10">
        <v>0</v>
      </c>
      <c r="FI559" s="10">
        <v>0</v>
      </c>
      <c r="FJ559" s="10">
        <v>0</v>
      </c>
    </row>
    <row r="560" spans="1:166" x14ac:dyDescent="0.35">
      <c r="A560" s="13" t="s">
        <v>232</v>
      </c>
      <c r="B560" s="10">
        <v>0</v>
      </c>
      <c r="C560" s="10">
        <v>0</v>
      </c>
      <c r="D560" s="10">
        <v>0</v>
      </c>
      <c r="E560" s="10">
        <v>0</v>
      </c>
      <c r="F560" s="10">
        <v>0</v>
      </c>
      <c r="G560" s="10">
        <v>0</v>
      </c>
      <c r="H560" s="10">
        <v>0</v>
      </c>
      <c r="I560" s="10">
        <v>0</v>
      </c>
      <c r="J560" s="10">
        <v>0</v>
      </c>
      <c r="K560" s="10">
        <v>0</v>
      </c>
      <c r="L560" s="10">
        <v>0</v>
      </c>
      <c r="M560" s="10">
        <v>0</v>
      </c>
      <c r="N560" s="10">
        <v>0</v>
      </c>
      <c r="O560" s="10">
        <v>0</v>
      </c>
      <c r="P560" s="10">
        <v>0</v>
      </c>
      <c r="Q560" s="10">
        <v>0</v>
      </c>
      <c r="R560" s="10">
        <v>0</v>
      </c>
      <c r="S560" s="10">
        <v>0</v>
      </c>
      <c r="T560" s="10">
        <v>0</v>
      </c>
      <c r="U560" s="10">
        <v>0</v>
      </c>
      <c r="V560" s="10">
        <v>0</v>
      </c>
      <c r="W560" s="10">
        <v>0</v>
      </c>
      <c r="X560" s="10">
        <v>0</v>
      </c>
      <c r="Y560" s="10">
        <v>0</v>
      </c>
      <c r="Z560" s="10">
        <v>0</v>
      </c>
      <c r="AA560" s="10">
        <v>0</v>
      </c>
      <c r="AB560" s="10">
        <v>0</v>
      </c>
      <c r="AC560" s="10">
        <v>0</v>
      </c>
      <c r="AD560" s="10">
        <v>0</v>
      </c>
      <c r="AE560" s="10">
        <v>0</v>
      </c>
      <c r="AF560" s="10">
        <v>0</v>
      </c>
      <c r="AG560" s="10">
        <v>0</v>
      </c>
      <c r="AH560" s="10">
        <v>0</v>
      </c>
      <c r="AI560" s="10">
        <v>0</v>
      </c>
      <c r="AJ560" s="10">
        <v>0</v>
      </c>
      <c r="AK560" s="10">
        <v>0</v>
      </c>
      <c r="AL560" s="10">
        <v>0</v>
      </c>
      <c r="AM560" s="10">
        <v>0</v>
      </c>
      <c r="AN560" s="10">
        <v>0</v>
      </c>
      <c r="AO560" s="10">
        <v>0</v>
      </c>
      <c r="AP560" s="10">
        <v>0</v>
      </c>
      <c r="AQ560" s="10">
        <v>0</v>
      </c>
      <c r="AR560" s="10">
        <v>0</v>
      </c>
      <c r="AS560" s="10">
        <v>0</v>
      </c>
      <c r="AT560" s="10">
        <v>0</v>
      </c>
      <c r="AU560" s="10">
        <v>0</v>
      </c>
      <c r="AV560" s="10">
        <v>0</v>
      </c>
      <c r="AW560" s="10">
        <v>0</v>
      </c>
      <c r="AX560" s="10">
        <v>0</v>
      </c>
      <c r="AY560" s="10">
        <v>0</v>
      </c>
      <c r="AZ560" s="10">
        <v>0</v>
      </c>
      <c r="BA560" s="10">
        <v>0</v>
      </c>
      <c r="BB560" s="10">
        <v>0</v>
      </c>
      <c r="BC560" s="10">
        <v>0</v>
      </c>
      <c r="BD560" s="10">
        <v>0</v>
      </c>
      <c r="BE560" s="10">
        <v>0</v>
      </c>
      <c r="BF560" s="10">
        <v>0</v>
      </c>
      <c r="BG560" s="10">
        <v>0</v>
      </c>
      <c r="BH560" s="10">
        <v>0</v>
      </c>
      <c r="BI560" s="10">
        <v>0</v>
      </c>
      <c r="BJ560" s="10">
        <v>0</v>
      </c>
      <c r="BK560" s="10">
        <v>0</v>
      </c>
      <c r="BL560" s="10">
        <v>0</v>
      </c>
      <c r="BM560" s="10">
        <v>0</v>
      </c>
      <c r="BN560" s="10">
        <v>0</v>
      </c>
      <c r="BO560" s="10">
        <v>0</v>
      </c>
      <c r="BP560" s="10">
        <v>0</v>
      </c>
      <c r="BQ560" s="10">
        <v>0</v>
      </c>
      <c r="BR560" s="10">
        <v>0</v>
      </c>
      <c r="BS560" s="10">
        <v>0</v>
      </c>
      <c r="BT560" s="10">
        <v>0</v>
      </c>
      <c r="BU560" s="10">
        <v>0</v>
      </c>
      <c r="BV560" s="10">
        <v>0</v>
      </c>
      <c r="BW560" s="10">
        <v>0</v>
      </c>
      <c r="BX560" s="10">
        <v>0</v>
      </c>
      <c r="BY560" s="10">
        <v>0</v>
      </c>
      <c r="BZ560" s="10">
        <v>0</v>
      </c>
      <c r="CA560" s="10">
        <v>0</v>
      </c>
      <c r="CB560" s="10">
        <v>0</v>
      </c>
      <c r="CC560" s="10">
        <v>0</v>
      </c>
      <c r="CD560" s="10">
        <v>0</v>
      </c>
      <c r="CE560" s="10">
        <v>0</v>
      </c>
      <c r="CF560" s="10">
        <v>0</v>
      </c>
      <c r="CG560" s="10">
        <v>0</v>
      </c>
      <c r="CH560" s="10">
        <v>0</v>
      </c>
      <c r="CI560" s="10">
        <v>0</v>
      </c>
      <c r="CJ560" s="10">
        <v>0</v>
      </c>
      <c r="CK560" s="10">
        <v>0</v>
      </c>
      <c r="CL560" s="10">
        <v>0</v>
      </c>
      <c r="CM560" s="10">
        <v>0</v>
      </c>
      <c r="CN560" s="10">
        <v>0</v>
      </c>
      <c r="CO560" s="10">
        <v>0</v>
      </c>
      <c r="CP560" s="10">
        <v>0</v>
      </c>
      <c r="CQ560" s="10">
        <v>0</v>
      </c>
      <c r="CR560" s="10">
        <v>0</v>
      </c>
      <c r="CS560" s="10">
        <v>0</v>
      </c>
      <c r="CT560" s="10">
        <v>0</v>
      </c>
      <c r="CU560" s="10">
        <v>0</v>
      </c>
      <c r="CV560" s="10">
        <v>0</v>
      </c>
      <c r="CW560" s="10">
        <v>0</v>
      </c>
      <c r="CX560" s="10">
        <v>0</v>
      </c>
      <c r="CY560" s="10">
        <v>0</v>
      </c>
      <c r="CZ560" s="10">
        <v>0</v>
      </c>
      <c r="DA560" s="10">
        <v>0</v>
      </c>
      <c r="DB560" s="10">
        <v>0</v>
      </c>
      <c r="DC560" s="10">
        <v>0</v>
      </c>
      <c r="DD560" s="10">
        <v>0</v>
      </c>
      <c r="DE560" s="10">
        <v>0</v>
      </c>
      <c r="DF560" s="10">
        <v>0</v>
      </c>
      <c r="DG560" s="10">
        <v>0</v>
      </c>
      <c r="DH560" s="10">
        <v>0</v>
      </c>
      <c r="DI560" s="10">
        <v>0</v>
      </c>
      <c r="DJ560" s="10">
        <v>0</v>
      </c>
      <c r="DK560" s="10">
        <v>0</v>
      </c>
      <c r="DL560" s="10">
        <v>0</v>
      </c>
      <c r="DM560" s="10">
        <v>0</v>
      </c>
      <c r="DN560" s="10">
        <v>0</v>
      </c>
      <c r="DO560" s="10">
        <v>0</v>
      </c>
      <c r="DP560" s="10">
        <v>0</v>
      </c>
      <c r="DQ560" s="10">
        <v>0</v>
      </c>
      <c r="DR560" s="10">
        <v>0</v>
      </c>
      <c r="DS560" s="10">
        <v>0</v>
      </c>
      <c r="DT560" s="10">
        <v>0</v>
      </c>
      <c r="DU560" s="10">
        <v>0</v>
      </c>
      <c r="DV560" s="10">
        <v>0</v>
      </c>
      <c r="DW560" s="10">
        <v>0</v>
      </c>
      <c r="DX560" s="10">
        <v>0</v>
      </c>
      <c r="DY560" s="10">
        <v>0</v>
      </c>
      <c r="DZ560" s="10">
        <v>0</v>
      </c>
      <c r="EA560" s="10">
        <v>0</v>
      </c>
      <c r="EB560" s="10">
        <v>0</v>
      </c>
      <c r="EC560" s="10">
        <v>0</v>
      </c>
      <c r="ED560" s="10">
        <v>0</v>
      </c>
      <c r="EE560" s="10">
        <v>0</v>
      </c>
      <c r="EF560" s="10">
        <v>0</v>
      </c>
      <c r="EG560" s="10">
        <v>0</v>
      </c>
      <c r="EH560" s="10">
        <v>0</v>
      </c>
      <c r="EI560" s="10">
        <v>0</v>
      </c>
      <c r="EJ560" s="10">
        <v>0</v>
      </c>
      <c r="EK560" s="10">
        <v>0</v>
      </c>
      <c r="EL560" s="10">
        <v>0</v>
      </c>
      <c r="EM560" s="10">
        <v>0</v>
      </c>
      <c r="EN560" s="10">
        <v>0</v>
      </c>
      <c r="EO560" s="10">
        <v>0</v>
      </c>
      <c r="EP560" s="10">
        <v>0</v>
      </c>
      <c r="EQ560" s="10">
        <v>0</v>
      </c>
      <c r="ER560" s="10">
        <v>0</v>
      </c>
      <c r="ES560" s="10">
        <v>0</v>
      </c>
      <c r="ET560" s="10">
        <v>0</v>
      </c>
      <c r="EU560" s="10">
        <v>0</v>
      </c>
      <c r="EV560" s="10">
        <v>0</v>
      </c>
      <c r="EW560" s="10">
        <v>0</v>
      </c>
      <c r="EX560" s="10">
        <v>0</v>
      </c>
      <c r="EY560" s="10">
        <v>0</v>
      </c>
      <c r="EZ560" s="10">
        <v>0</v>
      </c>
      <c r="FA560" s="10">
        <v>0</v>
      </c>
      <c r="FB560" s="10">
        <v>0</v>
      </c>
      <c r="FC560" s="10">
        <v>0</v>
      </c>
      <c r="FD560" s="10">
        <v>0</v>
      </c>
      <c r="FE560" s="10">
        <v>0</v>
      </c>
      <c r="FF560" s="10">
        <v>0</v>
      </c>
      <c r="FG560" s="10">
        <v>0</v>
      </c>
      <c r="FH560" s="10">
        <v>0</v>
      </c>
      <c r="FI560" s="10">
        <v>0</v>
      </c>
      <c r="FJ560" s="10">
        <v>0</v>
      </c>
    </row>
    <row r="561" spans="1:166" x14ac:dyDescent="0.35">
      <c r="A561" s="13" t="s">
        <v>233</v>
      </c>
      <c r="B561" s="10">
        <v>0</v>
      </c>
      <c r="C561" s="10">
        <v>0</v>
      </c>
      <c r="D561" s="10">
        <v>0</v>
      </c>
      <c r="E561" s="10">
        <v>0</v>
      </c>
      <c r="F561" s="10">
        <v>0</v>
      </c>
      <c r="G561" s="10">
        <v>0</v>
      </c>
      <c r="H561" s="10">
        <v>0</v>
      </c>
      <c r="I561" s="10">
        <v>0</v>
      </c>
      <c r="J561" s="10">
        <v>0</v>
      </c>
      <c r="K561" s="10">
        <v>0</v>
      </c>
      <c r="L561" s="10">
        <v>0</v>
      </c>
      <c r="M561" s="10">
        <v>0</v>
      </c>
      <c r="N561" s="10">
        <v>0</v>
      </c>
      <c r="O561" s="10">
        <v>0</v>
      </c>
      <c r="P561" s="10">
        <v>0</v>
      </c>
      <c r="Q561" s="10">
        <v>0</v>
      </c>
      <c r="R561" s="10">
        <v>0</v>
      </c>
      <c r="S561" s="10">
        <v>0</v>
      </c>
      <c r="T561" s="10">
        <v>0</v>
      </c>
      <c r="U561" s="10">
        <v>0</v>
      </c>
      <c r="V561" s="10">
        <v>0</v>
      </c>
      <c r="W561" s="10">
        <v>0</v>
      </c>
      <c r="X561" s="10">
        <v>0</v>
      </c>
      <c r="Y561" s="10">
        <v>0</v>
      </c>
      <c r="Z561" s="10">
        <v>0</v>
      </c>
      <c r="AA561" s="10">
        <v>0</v>
      </c>
      <c r="AB561" s="10">
        <v>0</v>
      </c>
      <c r="AC561" s="10">
        <v>0</v>
      </c>
      <c r="AD561" s="10">
        <v>0</v>
      </c>
      <c r="AE561" s="10">
        <v>0</v>
      </c>
      <c r="AF561" s="10">
        <v>0</v>
      </c>
      <c r="AG561" s="10">
        <v>0</v>
      </c>
      <c r="AH561" s="10">
        <v>0</v>
      </c>
      <c r="AI561" s="10">
        <v>0</v>
      </c>
      <c r="AJ561" s="10">
        <v>0</v>
      </c>
      <c r="AK561" s="10">
        <v>0</v>
      </c>
      <c r="AL561" s="10">
        <v>0</v>
      </c>
      <c r="AM561" s="10">
        <v>0</v>
      </c>
      <c r="AN561" s="10">
        <v>0</v>
      </c>
      <c r="AO561" s="10">
        <v>0</v>
      </c>
      <c r="AP561" s="10">
        <v>0</v>
      </c>
      <c r="AQ561" s="10">
        <v>0</v>
      </c>
      <c r="AR561" s="10">
        <v>0</v>
      </c>
      <c r="AS561" s="10">
        <v>0</v>
      </c>
      <c r="AT561" s="10">
        <v>0</v>
      </c>
      <c r="AU561" s="10">
        <v>0</v>
      </c>
      <c r="AV561" s="10">
        <v>0</v>
      </c>
      <c r="AW561" s="10">
        <v>0</v>
      </c>
      <c r="AX561" s="10">
        <v>0</v>
      </c>
      <c r="AY561" s="10">
        <v>0</v>
      </c>
      <c r="AZ561" s="10">
        <v>0</v>
      </c>
      <c r="BA561" s="10">
        <v>0</v>
      </c>
      <c r="BB561" s="10">
        <v>0</v>
      </c>
      <c r="BC561" s="10">
        <v>0</v>
      </c>
      <c r="BD561" s="10">
        <v>0</v>
      </c>
      <c r="BE561" s="10">
        <v>0</v>
      </c>
      <c r="BF561" s="10">
        <v>0</v>
      </c>
      <c r="BG561" s="10">
        <v>0</v>
      </c>
      <c r="BH561" s="10">
        <v>0</v>
      </c>
      <c r="BI561" s="10">
        <v>0</v>
      </c>
      <c r="BJ561" s="10">
        <v>0</v>
      </c>
      <c r="BK561" s="10">
        <v>0</v>
      </c>
      <c r="BL561" s="10">
        <v>0</v>
      </c>
      <c r="BM561" s="10">
        <v>0</v>
      </c>
      <c r="BN561" s="10">
        <v>0</v>
      </c>
      <c r="BO561" s="10">
        <v>0</v>
      </c>
      <c r="BP561" s="10">
        <v>0</v>
      </c>
      <c r="BQ561" s="10">
        <v>0</v>
      </c>
      <c r="BR561" s="10">
        <v>0</v>
      </c>
      <c r="BS561" s="10">
        <v>0</v>
      </c>
      <c r="BT561" s="10">
        <v>0</v>
      </c>
      <c r="BU561" s="10">
        <v>0</v>
      </c>
      <c r="BV561" s="10">
        <v>0</v>
      </c>
      <c r="BW561" s="10">
        <v>0</v>
      </c>
      <c r="BX561" s="10">
        <v>0</v>
      </c>
      <c r="BY561" s="10">
        <v>0</v>
      </c>
      <c r="BZ561" s="10">
        <v>0</v>
      </c>
      <c r="CA561" s="10">
        <v>0</v>
      </c>
      <c r="CB561" s="10">
        <v>0</v>
      </c>
      <c r="CC561" s="10">
        <v>0</v>
      </c>
      <c r="CD561" s="10">
        <v>0</v>
      </c>
      <c r="CE561" s="10">
        <v>0</v>
      </c>
      <c r="CF561" s="10">
        <v>0</v>
      </c>
      <c r="CG561" s="10">
        <v>0</v>
      </c>
      <c r="CH561" s="10">
        <v>0</v>
      </c>
      <c r="CI561" s="10">
        <v>0</v>
      </c>
      <c r="CJ561" s="10">
        <v>0</v>
      </c>
      <c r="CK561" s="10">
        <v>0</v>
      </c>
      <c r="CL561" s="10">
        <v>0</v>
      </c>
      <c r="CM561" s="10">
        <v>0</v>
      </c>
      <c r="CN561" s="10">
        <v>0</v>
      </c>
      <c r="CO561" s="10">
        <v>0</v>
      </c>
      <c r="CP561" s="10">
        <v>0</v>
      </c>
      <c r="CQ561" s="10">
        <v>0</v>
      </c>
      <c r="CR561" s="10">
        <v>0</v>
      </c>
      <c r="CS561" s="10">
        <v>0</v>
      </c>
      <c r="CT561" s="10">
        <v>0</v>
      </c>
      <c r="CU561" s="10">
        <v>0</v>
      </c>
      <c r="CV561" s="10">
        <v>0</v>
      </c>
      <c r="CW561" s="10">
        <v>0</v>
      </c>
      <c r="CX561" s="10">
        <v>0</v>
      </c>
      <c r="CY561" s="10">
        <v>0</v>
      </c>
      <c r="CZ561" s="10">
        <v>0</v>
      </c>
      <c r="DA561" s="10">
        <v>0</v>
      </c>
      <c r="DB561" s="10">
        <v>0</v>
      </c>
      <c r="DC561" s="10">
        <v>0</v>
      </c>
      <c r="DD561" s="10">
        <v>0</v>
      </c>
      <c r="DE561" s="10">
        <v>0</v>
      </c>
      <c r="DF561" s="10">
        <v>0</v>
      </c>
      <c r="DG561" s="10">
        <v>0</v>
      </c>
      <c r="DH561" s="10">
        <v>0</v>
      </c>
      <c r="DI561" s="10">
        <v>0</v>
      </c>
      <c r="DJ561" s="10">
        <v>0</v>
      </c>
      <c r="DK561" s="10">
        <v>0</v>
      </c>
      <c r="DL561" s="10">
        <v>0</v>
      </c>
      <c r="DM561" s="10">
        <v>0</v>
      </c>
      <c r="DN561" s="10">
        <v>0</v>
      </c>
      <c r="DO561" s="10">
        <v>0</v>
      </c>
      <c r="DP561" s="10">
        <v>0</v>
      </c>
      <c r="DQ561" s="10">
        <v>0</v>
      </c>
      <c r="DR561" s="10">
        <v>0</v>
      </c>
      <c r="DS561" s="10">
        <v>0</v>
      </c>
      <c r="DT561" s="10">
        <v>0</v>
      </c>
      <c r="DU561" s="10">
        <v>0</v>
      </c>
      <c r="DV561" s="10">
        <v>0</v>
      </c>
      <c r="DW561" s="10">
        <v>0</v>
      </c>
      <c r="DX561" s="10">
        <v>0</v>
      </c>
      <c r="DY561" s="10">
        <v>0</v>
      </c>
      <c r="DZ561" s="10">
        <v>0</v>
      </c>
      <c r="EA561" s="10">
        <v>0</v>
      </c>
      <c r="EB561" s="10">
        <v>0</v>
      </c>
      <c r="EC561" s="10">
        <v>0</v>
      </c>
      <c r="ED561" s="10">
        <v>0</v>
      </c>
      <c r="EE561" s="10">
        <v>0</v>
      </c>
      <c r="EF561" s="10">
        <v>0</v>
      </c>
      <c r="EG561" s="10">
        <v>0</v>
      </c>
      <c r="EH561" s="10">
        <v>0</v>
      </c>
      <c r="EI561" s="10">
        <v>0</v>
      </c>
      <c r="EJ561" s="10">
        <v>0</v>
      </c>
      <c r="EK561" s="10">
        <v>0</v>
      </c>
      <c r="EL561" s="10">
        <v>0</v>
      </c>
      <c r="EM561" s="10">
        <v>0</v>
      </c>
      <c r="EN561" s="10">
        <v>0</v>
      </c>
      <c r="EO561" s="10">
        <v>0</v>
      </c>
      <c r="EP561" s="10">
        <v>0</v>
      </c>
      <c r="EQ561" s="10">
        <v>0</v>
      </c>
      <c r="ER561" s="10">
        <v>0</v>
      </c>
      <c r="ES561" s="10">
        <v>0</v>
      </c>
      <c r="ET561" s="10">
        <v>0</v>
      </c>
      <c r="EU561" s="10">
        <v>0</v>
      </c>
      <c r="EV561" s="10">
        <v>0</v>
      </c>
      <c r="EW561" s="10">
        <v>0</v>
      </c>
      <c r="EX561" s="10">
        <v>0</v>
      </c>
      <c r="EY561" s="10">
        <v>0</v>
      </c>
      <c r="EZ561" s="10">
        <v>0</v>
      </c>
      <c r="FA561" s="10">
        <v>0</v>
      </c>
      <c r="FB561" s="10">
        <v>0</v>
      </c>
      <c r="FC561" s="10">
        <v>0</v>
      </c>
      <c r="FD561" s="10">
        <v>0</v>
      </c>
      <c r="FE561" s="10">
        <v>0</v>
      </c>
      <c r="FF561" s="10">
        <v>0</v>
      </c>
      <c r="FG561" s="10">
        <v>0</v>
      </c>
      <c r="FH561" s="10">
        <v>0</v>
      </c>
      <c r="FI561" s="10">
        <v>0</v>
      </c>
      <c r="FJ561" s="10">
        <v>0</v>
      </c>
    </row>
    <row r="562" spans="1:166" x14ac:dyDescent="0.35">
      <c r="A562" s="13" t="s">
        <v>234</v>
      </c>
      <c r="B562" s="10">
        <v>0.99985563956065204</v>
      </c>
      <c r="C562" s="10">
        <v>0.99971454551580197</v>
      </c>
      <c r="D562" s="10">
        <v>1</v>
      </c>
      <c r="E562" s="10">
        <v>1</v>
      </c>
      <c r="F562" s="10">
        <v>1</v>
      </c>
      <c r="G562" s="10">
        <v>0.99891011570993804</v>
      </c>
      <c r="H562" s="10">
        <v>1</v>
      </c>
      <c r="I562" s="10">
        <v>1</v>
      </c>
      <c r="J562" s="10">
        <v>1</v>
      </c>
      <c r="K562" s="10">
        <v>1</v>
      </c>
      <c r="L562" s="10">
        <v>1</v>
      </c>
      <c r="M562" s="10">
        <v>0.99981031000153797</v>
      </c>
      <c r="N562" s="10">
        <v>1</v>
      </c>
      <c r="O562" s="10">
        <v>1</v>
      </c>
      <c r="P562" s="10">
        <v>1</v>
      </c>
      <c r="Q562" s="12">
        <v>0.99784708499963204</v>
      </c>
      <c r="R562" s="10">
        <v>1</v>
      </c>
      <c r="S562" s="10">
        <v>1</v>
      </c>
      <c r="T562" s="10">
        <v>1</v>
      </c>
      <c r="U562" s="10">
        <v>1</v>
      </c>
      <c r="V562" s="10">
        <v>1</v>
      </c>
      <c r="W562" s="10">
        <v>0.99962349846889698</v>
      </c>
      <c r="X562" s="10">
        <v>1</v>
      </c>
      <c r="Y562" s="10">
        <v>1</v>
      </c>
      <c r="Z562" s="10">
        <v>1</v>
      </c>
      <c r="AA562" s="10">
        <v>1</v>
      </c>
      <c r="AB562" s="10">
        <v>1</v>
      </c>
      <c r="AC562" s="10">
        <v>1</v>
      </c>
      <c r="AD562" s="10">
        <v>1</v>
      </c>
      <c r="AE562" s="10">
        <v>1</v>
      </c>
      <c r="AF562" s="10">
        <v>1</v>
      </c>
      <c r="AG562" s="10">
        <v>1</v>
      </c>
      <c r="AH562" s="10">
        <v>1</v>
      </c>
      <c r="AI562" s="10">
        <v>0.99982809410005802</v>
      </c>
      <c r="AJ562" s="10">
        <v>0.99965889004388397</v>
      </c>
      <c r="AK562" s="10">
        <v>1</v>
      </c>
      <c r="AL562" s="10">
        <v>1</v>
      </c>
      <c r="AM562" s="10">
        <v>1</v>
      </c>
      <c r="AN562" s="10">
        <v>1</v>
      </c>
      <c r="AO562" s="10">
        <v>1</v>
      </c>
      <c r="AP562" s="10">
        <v>1</v>
      </c>
      <c r="AQ562" s="10">
        <v>1</v>
      </c>
      <c r="AR562" s="10">
        <v>1</v>
      </c>
      <c r="AS562" s="10">
        <v>1</v>
      </c>
      <c r="AT562" s="10">
        <v>1</v>
      </c>
      <c r="AU562" s="10">
        <v>1</v>
      </c>
      <c r="AV562" s="10">
        <v>1</v>
      </c>
      <c r="AW562" s="10">
        <v>1</v>
      </c>
      <c r="AX562" s="10">
        <v>1</v>
      </c>
      <c r="AY562" s="10">
        <v>1</v>
      </c>
      <c r="AZ562" s="10">
        <v>1</v>
      </c>
      <c r="BA562" s="10">
        <v>1</v>
      </c>
      <c r="BB562" s="10">
        <v>0.99968939196673101</v>
      </c>
      <c r="BC562" s="10">
        <v>1</v>
      </c>
      <c r="BD562" s="10">
        <v>0.99937215204409602</v>
      </c>
      <c r="BE562" s="10">
        <v>1</v>
      </c>
      <c r="BF562" s="10">
        <v>1</v>
      </c>
      <c r="BG562" s="10">
        <v>1</v>
      </c>
      <c r="BH562" s="10">
        <v>0.99981792473831299</v>
      </c>
      <c r="BI562" s="10">
        <v>1</v>
      </c>
      <c r="BJ562" s="10">
        <v>0.99964273540840798</v>
      </c>
      <c r="BK562" s="10">
        <v>1</v>
      </c>
      <c r="BL562" s="10">
        <v>1</v>
      </c>
      <c r="BM562" s="10">
        <v>1</v>
      </c>
      <c r="BN562" s="10">
        <v>1</v>
      </c>
      <c r="BO562" s="10">
        <v>0.99971689587173895</v>
      </c>
      <c r="BP562" s="10">
        <v>1</v>
      </c>
      <c r="BQ562" s="10">
        <v>1</v>
      </c>
      <c r="BR562" s="10">
        <v>0.99946118928827898</v>
      </c>
      <c r="BS562" s="10">
        <v>1</v>
      </c>
      <c r="BT562" s="10">
        <v>1</v>
      </c>
      <c r="BU562" s="10">
        <v>1</v>
      </c>
      <c r="BV562" s="10">
        <v>1</v>
      </c>
      <c r="BW562" s="10">
        <v>0.99927248455798101</v>
      </c>
      <c r="BX562" s="10">
        <v>1</v>
      </c>
      <c r="BY562" s="10">
        <v>0.99926198748429396</v>
      </c>
      <c r="BZ562" s="10">
        <v>1</v>
      </c>
      <c r="CA562" s="10">
        <v>1</v>
      </c>
      <c r="CB562" s="10">
        <v>1</v>
      </c>
      <c r="CC562" s="10">
        <v>0.99960548521396597</v>
      </c>
      <c r="CD562" s="10">
        <v>1</v>
      </c>
      <c r="CE562" s="10">
        <v>0.999441902071729</v>
      </c>
      <c r="CF562" s="10">
        <v>1</v>
      </c>
      <c r="CG562" s="10">
        <v>1</v>
      </c>
      <c r="CH562" s="10">
        <v>1</v>
      </c>
      <c r="CI562" s="10">
        <v>0.99962192302173503</v>
      </c>
      <c r="CJ562" s="10">
        <v>1</v>
      </c>
      <c r="CK562" s="10">
        <v>1</v>
      </c>
      <c r="CL562" s="10">
        <v>1</v>
      </c>
      <c r="CM562" s="10">
        <v>1</v>
      </c>
      <c r="CN562" s="10">
        <v>0.99945386255739799</v>
      </c>
      <c r="CO562" s="10">
        <v>0.99969681971998203</v>
      </c>
      <c r="CP562" s="10">
        <v>1</v>
      </c>
      <c r="CQ562" s="10">
        <v>1</v>
      </c>
      <c r="CR562" s="10">
        <v>0.99953611867167202</v>
      </c>
      <c r="CS562" s="10">
        <v>1</v>
      </c>
      <c r="CT562" s="10">
        <v>0.99964243835695898</v>
      </c>
      <c r="CU562" s="10">
        <v>1</v>
      </c>
      <c r="CV562" s="10">
        <v>1</v>
      </c>
      <c r="CW562" s="10">
        <v>1</v>
      </c>
      <c r="CX562" s="10">
        <v>1</v>
      </c>
      <c r="CY562" s="10">
        <v>1</v>
      </c>
      <c r="CZ562" s="10">
        <v>1</v>
      </c>
      <c r="DA562" s="10">
        <v>1</v>
      </c>
      <c r="DB562" s="10">
        <v>1</v>
      </c>
      <c r="DC562" s="10">
        <v>0.99892276036949301</v>
      </c>
      <c r="DD562" s="10">
        <v>1</v>
      </c>
      <c r="DE562" s="10">
        <v>1</v>
      </c>
      <c r="DF562" s="10">
        <v>1</v>
      </c>
      <c r="DG562" s="10">
        <v>1</v>
      </c>
      <c r="DH562" s="10">
        <v>1</v>
      </c>
      <c r="DI562" s="10">
        <v>1</v>
      </c>
      <c r="DJ562" s="10">
        <v>1</v>
      </c>
      <c r="DK562" s="10">
        <v>1</v>
      </c>
      <c r="DL562" s="12">
        <v>0.99784310817357202</v>
      </c>
      <c r="DM562" s="10">
        <v>1</v>
      </c>
      <c r="DN562" s="10">
        <v>1</v>
      </c>
      <c r="DO562" s="10">
        <v>1</v>
      </c>
      <c r="DP562" s="10">
        <v>1</v>
      </c>
      <c r="DQ562" s="10">
        <v>1</v>
      </c>
      <c r="DR562" s="10">
        <v>1</v>
      </c>
      <c r="DS562" s="10">
        <v>1</v>
      </c>
      <c r="DT562" s="10">
        <v>1</v>
      </c>
      <c r="DU562" s="10">
        <v>1</v>
      </c>
      <c r="DV562" s="10">
        <v>1</v>
      </c>
      <c r="DW562" s="10">
        <v>1</v>
      </c>
      <c r="DX562" s="10">
        <v>1</v>
      </c>
      <c r="DY562" s="10">
        <v>1</v>
      </c>
      <c r="DZ562" s="10">
        <v>0.99934430397778096</v>
      </c>
      <c r="EA562" s="10">
        <v>1</v>
      </c>
      <c r="EB562" s="10">
        <v>1</v>
      </c>
      <c r="EC562" s="10">
        <v>1</v>
      </c>
      <c r="ED562" s="10">
        <v>1</v>
      </c>
      <c r="EE562" s="10">
        <v>1</v>
      </c>
      <c r="EF562" s="12">
        <v>0.99866008059562195</v>
      </c>
      <c r="EG562" s="10">
        <v>1</v>
      </c>
      <c r="EH562" s="10">
        <v>1</v>
      </c>
      <c r="EI562" s="10">
        <v>1</v>
      </c>
      <c r="EJ562" s="10">
        <v>0</v>
      </c>
      <c r="EK562" s="10">
        <v>1</v>
      </c>
      <c r="EL562" s="10">
        <v>1</v>
      </c>
      <c r="EM562" s="10">
        <v>1</v>
      </c>
      <c r="EN562" s="10">
        <v>1</v>
      </c>
      <c r="EO562" s="10">
        <v>1</v>
      </c>
      <c r="EP562" s="10">
        <v>1</v>
      </c>
      <c r="EQ562" s="10">
        <v>1</v>
      </c>
      <c r="ER562" s="10">
        <v>1</v>
      </c>
      <c r="ES562" s="10">
        <v>1</v>
      </c>
      <c r="ET562" s="10">
        <v>0.99931370393186902</v>
      </c>
      <c r="EU562" s="10">
        <v>1</v>
      </c>
      <c r="EV562" s="10">
        <v>1</v>
      </c>
      <c r="EW562" s="10">
        <v>1</v>
      </c>
      <c r="EX562" s="10">
        <v>1</v>
      </c>
      <c r="EY562" s="10">
        <v>1</v>
      </c>
      <c r="EZ562" s="10">
        <v>1</v>
      </c>
      <c r="FA562" s="12">
        <v>0.99863439278244004</v>
      </c>
      <c r="FB562" s="10">
        <v>1</v>
      </c>
      <c r="FC562" s="10">
        <v>1</v>
      </c>
      <c r="FD562" s="10">
        <v>1</v>
      </c>
      <c r="FE562" s="10">
        <v>1</v>
      </c>
      <c r="FF562" s="10">
        <v>1</v>
      </c>
      <c r="FG562" s="10">
        <v>1</v>
      </c>
      <c r="FH562" s="10">
        <v>1</v>
      </c>
      <c r="FI562" s="10">
        <v>1</v>
      </c>
      <c r="FJ562" s="10">
        <v>1</v>
      </c>
    </row>
    <row r="564" spans="1:166" ht="28.5" customHeight="1" x14ac:dyDescent="0.35">
      <c r="A564" s="23" t="s">
        <v>370</v>
      </c>
      <c r="B564" s="23"/>
      <c r="C564" s="23"/>
      <c r="D564" s="23"/>
      <c r="E564" s="23"/>
      <c r="F564" s="23"/>
      <c r="G564" s="23"/>
      <c r="H564" s="23"/>
      <c r="I564" s="23"/>
      <c r="J564" s="23"/>
      <c r="K564" s="23"/>
      <c r="L564" s="23"/>
      <c r="M564" s="23"/>
      <c r="N564" s="23"/>
      <c r="O564" s="23"/>
      <c r="P564" s="23"/>
      <c r="Q564" s="23"/>
      <c r="R564" s="23"/>
      <c r="S564" s="23"/>
      <c r="T564" s="23"/>
      <c r="U564" s="23"/>
      <c r="V564" s="23"/>
      <c r="W564" s="23"/>
      <c r="X564" s="23"/>
      <c r="Y564" s="23"/>
      <c r="Z564" s="23"/>
      <c r="AA564" s="23"/>
      <c r="AB564" s="23"/>
      <c r="AC564" s="23"/>
      <c r="AD564" s="23"/>
      <c r="AE564" s="23"/>
      <c r="AF564" s="23"/>
      <c r="AG564" s="23"/>
      <c r="AH564" s="23"/>
      <c r="AI564" s="23"/>
      <c r="AJ564" s="23"/>
      <c r="AK564" s="23"/>
      <c r="AL564" s="23"/>
      <c r="AM564" s="23"/>
      <c r="AN564" s="23"/>
      <c r="AO564" s="23"/>
      <c r="AP564" s="23"/>
      <c r="AQ564" s="23"/>
      <c r="AR564" s="23"/>
      <c r="AS564" s="23"/>
      <c r="AT564" s="23"/>
      <c r="AU564" s="23"/>
      <c r="AV564" s="23"/>
      <c r="AW564" s="23"/>
      <c r="AX564" s="23"/>
      <c r="AY564" s="23"/>
      <c r="AZ564" s="23"/>
      <c r="BA564" s="23"/>
      <c r="BB564" s="23"/>
      <c r="BC564" s="23"/>
      <c r="BD564" s="23"/>
      <c r="BE564" s="23"/>
      <c r="BF564" s="23"/>
      <c r="BG564" s="23"/>
      <c r="BH564" s="23"/>
      <c r="BI564" s="23"/>
      <c r="BJ564" s="23"/>
      <c r="BK564" s="23"/>
      <c r="BL564" s="23"/>
      <c r="BM564" s="23"/>
      <c r="BN564" s="23"/>
      <c r="BO564" s="23"/>
      <c r="BP564" s="23"/>
      <c r="BQ564" s="23"/>
      <c r="BR564" s="23"/>
      <c r="BS564" s="23"/>
      <c r="BT564" s="23"/>
      <c r="BU564" s="23"/>
      <c r="BV564" s="23"/>
      <c r="BW564" s="23"/>
      <c r="BX564" s="23"/>
      <c r="BY564" s="23"/>
      <c r="BZ564" s="23"/>
      <c r="CA564" s="23"/>
      <c r="CB564" s="23"/>
      <c r="CC564" s="23"/>
      <c r="CD564" s="23"/>
      <c r="CE564" s="23"/>
      <c r="CF564" s="23"/>
      <c r="CG564" s="23"/>
      <c r="CH564" s="23"/>
      <c r="CI564" s="23"/>
      <c r="CJ564" s="23"/>
      <c r="CK564" s="23"/>
      <c r="CL564" s="23"/>
      <c r="CM564" s="23"/>
      <c r="CN564" s="23"/>
      <c r="CO564" s="23"/>
      <c r="CP564" s="23"/>
      <c r="CQ564" s="23"/>
      <c r="CR564" s="23"/>
      <c r="CS564" s="23"/>
      <c r="CT564" s="23"/>
      <c r="CU564" s="23"/>
      <c r="CV564" s="23"/>
      <c r="CW564" s="23"/>
      <c r="CX564" s="23"/>
      <c r="CY564" s="23"/>
      <c r="CZ564" s="23"/>
      <c r="DA564" s="23"/>
      <c r="DB564" s="23"/>
      <c r="DC564" s="23"/>
      <c r="DD564" s="23"/>
      <c r="DE564" s="23"/>
      <c r="DF564" s="23"/>
      <c r="DG564" s="23"/>
      <c r="DH564" s="23"/>
      <c r="DI564" s="23"/>
      <c r="DJ564" s="23"/>
      <c r="DK564" s="23"/>
      <c r="DL564" s="23"/>
      <c r="DM564" s="23"/>
      <c r="DN564" s="23"/>
      <c r="DO564" s="23"/>
      <c r="DP564" s="23"/>
      <c r="DQ564" s="23"/>
      <c r="DR564" s="23"/>
      <c r="DS564" s="23"/>
      <c r="DT564" s="23"/>
      <c r="DU564" s="23"/>
      <c r="DV564" s="23"/>
      <c r="DW564" s="23"/>
      <c r="DX564" s="23"/>
      <c r="DY564" s="23"/>
      <c r="DZ564" s="23"/>
      <c r="EA564" s="23"/>
      <c r="EB564" s="23"/>
      <c r="EC564" s="23"/>
      <c r="ED564" s="23"/>
      <c r="EE564" s="23"/>
      <c r="EF564" s="23"/>
      <c r="EG564" s="23"/>
      <c r="EH564" s="23"/>
      <c r="EI564" s="23"/>
      <c r="EJ564" s="23"/>
      <c r="EK564" s="23"/>
      <c r="EL564" s="23"/>
      <c r="EM564" s="23"/>
      <c r="EN564" s="23"/>
      <c r="EO564" s="23"/>
      <c r="EP564" s="23"/>
      <c r="EQ564" s="23"/>
      <c r="ER564" s="23"/>
      <c r="ES564" s="23"/>
      <c r="ET564" s="23"/>
      <c r="EU564" s="23"/>
      <c r="EV564" s="23"/>
      <c r="EW564" s="23"/>
      <c r="EX564" s="23"/>
      <c r="EY564" s="23"/>
      <c r="EZ564" s="23"/>
      <c r="FA564" s="23"/>
      <c r="FB564" s="23"/>
      <c r="FC564" s="23"/>
      <c r="FD564" s="23"/>
      <c r="FE564" s="23"/>
      <c r="FF564" s="23"/>
      <c r="FG564" s="23"/>
      <c r="FH564" s="23"/>
      <c r="FI564" s="23"/>
      <c r="FJ564" s="23"/>
    </row>
    <row r="565" spans="1:166" ht="42" x14ac:dyDescent="0.35">
      <c r="A565" s="24" t="s">
        <v>203</v>
      </c>
      <c r="B565" s="16" t="s">
        <v>264</v>
      </c>
      <c r="C565" s="22" t="s">
        <v>12</v>
      </c>
      <c r="D565" s="22"/>
      <c r="E565" s="22" t="s">
        <v>13</v>
      </c>
      <c r="F565" s="22"/>
      <c r="G565" s="22"/>
      <c r="H565" s="22"/>
      <c r="I565" s="22"/>
      <c r="J565" s="22"/>
      <c r="K565" s="22"/>
      <c r="L565" s="22"/>
      <c r="M565" s="22"/>
      <c r="N565" s="22"/>
      <c r="O565" s="22" t="s">
        <v>204</v>
      </c>
      <c r="P565" s="22"/>
      <c r="Q565" s="22"/>
      <c r="R565" s="22"/>
      <c r="S565" s="22"/>
      <c r="T565" s="22"/>
      <c r="U565" s="22"/>
      <c r="V565" s="22"/>
      <c r="W565" s="22"/>
      <c r="X565" s="22"/>
      <c r="Y565" s="22" t="s">
        <v>205</v>
      </c>
      <c r="Z565" s="22"/>
      <c r="AA565" s="22"/>
      <c r="AB565" s="22"/>
      <c r="AC565" s="22"/>
      <c r="AD565" s="22"/>
      <c r="AE565" s="22"/>
      <c r="AF565" s="22"/>
      <c r="AG565" s="22"/>
      <c r="AH565" s="22"/>
      <c r="AI565" s="22" t="s">
        <v>268</v>
      </c>
      <c r="AJ565" s="22"/>
      <c r="AK565" s="22"/>
      <c r="AL565" s="22" t="s">
        <v>14</v>
      </c>
      <c r="AM565" s="22"/>
      <c r="AN565" s="22"/>
      <c r="AO565" s="22" t="s">
        <v>218</v>
      </c>
      <c r="AP565" s="22"/>
      <c r="AQ565" s="22"/>
      <c r="AR565" s="22"/>
      <c r="AS565" s="22"/>
      <c r="AT565" s="22"/>
      <c r="AU565" s="22"/>
      <c r="AV565" s="22" t="s">
        <v>219</v>
      </c>
      <c r="AW565" s="22"/>
      <c r="AX565" s="22"/>
      <c r="AY565" s="22" t="s">
        <v>220</v>
      </c>
      <c r="AZ565" s="22"/>
      <c r="BA565" s="22"/>
      <c r="BB565" s="22" t="s">
        <v>206</v>
      </c>
      <c r="BC565" s="22"/>
      <c r="BD565" s="22" t="s">
        <v>207</v>
      </c>
      <c r="BE565" s="22"/>
      <c r="BF565" s="22" t="s">
        <v>208</v>
      </c>
      <c r="BG565" s="22"/>
      <c r="BH565" s="22" t="s">
        <v>15</v>
      </c>
      <c r="BI565" s="22"/>
      <c r="BJ565" s="22" t="s">
        <v>16</v>
      </c>
      <c r="BK565" s="22"/>
      <c r="BL565" s="22" t="s">
        <v>17</v>
      </c>
      <c r="BM565" s="22"/>
      <c r="BN565" s="22" t="s">
        <v>18</v>
      </c>
      <c r="BO565" s="22"/>
      <c r="BP565" s="22"/>
      <c r="BQ565" s="22" t="s">
        <v>221</v>
      </c>
      <c r="BR565" s="22"/>
      <c r="BS565" s="22"/>
      <c r="BT565" s="22" t="s">
        <v>222</v>
      </c>
      <c r="BU565" s="22"/>
      <c r="BV565" s="22"/>
      <c r="BW565" s="22" t="s">
        <v>19</v>
      </c>
      <c r="BX565" s="22"/>
      <c r="BY565" s="22" t="s">
        <v>20</v>
      </c>
      <c r="BZ565" s="22"/>
      <c r="CA565" s="22" t="s">
        <v>21</v>
      </c>
      <c r="CB565" s="22"/>
      <c r="CC565" s="22"/>
      <c r="CD565" s="22" t="s">
        <v>22</v>
      </c>
      <c r="CE565" s="22"/>
      <c r="CF565" s="22"/>
      <c r="CG565" s="22" t="s">
        <v>23</v>
      </c>
      <c r="CH565" s="22"/>
      <c r="CI565" s="22"/>
      <c r="CJ565" s="22"/>
      <c r="CK565" s="22" t="s">
        <v>25</v>
      </c>
      <c r="CL565" s="22"/>
      <c r="CM565" s="22"/>
      <c r="CN565" s="22"/>
      <c r="CO565" s="22" t="s">
        <v>26</v>
      </c>
      <c r="CP565" s="22"/>
      <c r="CQ565" s="22"/>
      <c r="CR565" s="22" t="s">
        <v>27</v>
      </c>
      <c r="CS565" s="22"/>
      <c r="CT565" s="22" t="s">
        <v>28</v>
      </c>
      <c r="CU565" s="22"/>
      <c r="CV565" s="16" t="s">
        <v>29</v>
      </c>
      <c r="CW565" s="22" t="s">
        <v>30</v>
      </c>
      <c r="CX565" s="22"/>
      <c r="CY565" s="22"/>
      <c r="CZ565" s="22"/>
      <c r="DA565" s="22"/>
      <c r="DB565" s="22"/>
      <c r="DC565" s="22"/>
      <c r="DD565" s="22"/>
      <c r="DE565" s="22"/>
      <c r="DF565" s="22" t="s">
        <v>31</v>
      </c>
      <c r="DG565" s="22"/>
      <c r="DH565" s="22"/>
      <c r="DI565" s="22"/>
      <c r="DJ565" s="22"/>
      <c r="DK565" s="22"/>
      <c r="DL565" s="22"/>
      <c r="DM565" s="22"/>
      <c r="DN565" s="22"/>
      <c r="DO565" s="22" t="s">
        <v>32</v>
      </c>
      <c r="DP565" s="22"/>
      <c r="DQ565" s="22"/>
      <c r="DR565" s="22"/>
      <c r="DS565" s="22"/>
      <c r="DT565" s="22"/>
      <c r="DU565" s="22"/>
      <c r="DV565" s="22"/>
      <c r="DW565" s="22"/>
      <c r="DX565" s="22" t="s">
        <v>33</v>
      </c>
      <c r="DY565" s="22"/>
      <c r="DZ565" s="22"/>
      <c r="EA565" s="22"/>
      <c r="EB565" s="22"/>
      <c r="EC565" s="22"/>
      <c r="ED565" s="22" t="s">
        <v>34</v>
      </c>
      <c r="EE565" s="22"/>
      <c r="EF565" s="22"/>
      <c r="EG565" s="22"/>
      <c r="EH565" s="22"/>
      <c r="EI565" s="22"/>
      <c r="EJ565" s="22" t="s">
        <v>35</v>
      </c>
      <c r="EK565" s="22"/>
      <c r="EL565" s="22"/>
      <c r="EM565" s="22"/>
      <c r="EN565" s="22"/>
      <c r="EO565" s="22"/>
      <c r="EP565" s="22" t="s">
        <v>36</v>
      </c>
      <c r="EQ565" s="22"/>
      <c r="ER565" s="22"/>
      <c r="ES565" s="22"/>
      <c r="ET565" s="22"/>
      <c r="EU565" s="22"/>
      <c r="EV565" s="22"/>
      <c r="EW565" s="22" t="s">
        <v>37</v>
      </c>
      <c r="EX565" s="22"/>
      <c r="EY565" s="22"/>
      <c r="EZ565" s="22"/>
      <c r="FA565" s="22"/>
      <c r="FB565" s="22"/>
      <c r="FC565" s="22"/>
      <c r="FD565" s="22" t="s">
        <v>38</v>
      </c>
      <c r="FE565" s="22"/>
      <c r="FF565" s="22"/>
      <c r="FG565" s="22"/>
      <c r="FH565" s="22"/>
      <c r="FI565" s="22"/>
      <c r="FJ565" s="22"/>
    </row>
    <row r="566" spans="1:166" ht="31.5" x14ac:dyDescent="0.35">
      <c r="A566" s="24"/>
      <c r="B566" s="16" t="s">
        <v>1</v>
      </c>
      <c r="C566" s="16" t="s">
        <v>39</v>
      </c>
      <c r="D566" s="16" t="s">
        <v>40</v>
      </c>
      <c r="E566" s="16" t="s">
        <v>41</v>
      </c>
      <c r="F566" s="16" t="s">
        <v>42</v>
      </c>
      <c r="G566" s="16" t="s">
        <v>43</v>
      </c>
      <c r="H566" s="16" t="s">
        <v>44</v>
      </c>
      <c r="I566" s="16" t="s">
        <v>45</v>
      </c>
      <c r="J566" s="16" t="s">
        <v>46</v>
      </c>
      <c r="K566" s="16" t="s">
        <v>47</v>
      </c>
      <c r="L566" s="16" t="s">
        <v>48</v>
      </c>
      <c r="M566" s="16" t="s">
        <v>49</v>
      </c>
      <c r="N566" s="16" t="s">
        <v>209</v>
      </c>
      <c r="O566" s="16" t="s">
        <v>41</v>
      </c>
      <c r="P566" s="16" t="s">
        <v>42</v>
      </c>
      <c r="Q566" s="16" t="s">
        <v>43</v>
      </c>
      <c r="R566" s="16" t="s">
        <v>44</v>
      </c>
      <c r="S566" s="16" t="s">
        <v>45</v>
      </c>
      <c r="T566" s="16" t="s">
        <v>46</v>
      </c>
      <c r="U566" s="16" t="s">
        <v>47</v>
      </c>
      <c r="V566" s="16" t="s">
        <v>48</v>
      </c>
      <c r="W566" s="16" t="s">
        <v>49</v>
      </c>
      <c r="X566" s="16" t="s">
        <v>209</v>
      </c>
      <c r="Y566" s="16" t="s">
        <v>41</v>
      </c>
      <c r="Z566" s="16" t="s">
        <v>42</v>
      </c>
      <c r="AA566" s="16" t="s">
        <v>43</v>
      </c>
      <c r="AB566" s="16" t="s">
        <v>44</v>
      </c>
      <c r="AC566" s="16" t="s">
        <v>45</v>
      </c>
      <c r="AD566" s="16" t="s">
        <v>46</v>
      </c>
      <c r="AE566" s="16" t="s">
        <v>47</v>
      </c>
      <c r="AF566" s="16" t="s">
        <v>48</v>
      </c>
      <c r="AG566" s="16" t="s">
        <v>49</v>
      </c>
      <c r="AH566" s="16" t="s">
        <v>209</v>
      </c>
      <c r="AI566" s="16" t="s">
        <v>269</v>
      </c>
      <c r="AJ566" s="16" t="s">
        <v>270</v>
      </c>
      <c r="AK566" s="16" t="s">
        <v>271</v>
      </c>
      <c r="AL566" s="16" t="s">
        <v>50</v>
      </c>
      <c r="AM566" s="16" t="s">
        <v>210</v>
      </c>
      <c r="AN566" s="16" t="s">
        <v>211</v>
      </c>
      <c r="AO566" s="16" t="s">
        <v>223</v>
      </c>
      <c r="AP566" s="16" t="s">
        <v>224</v>
      </c>
      <c r="AQ566" s="16" t="s">
        <v>225</v>
      </c>
      <c r="AR566" s="16" t="s">
        <v>226</v>
      </c>
      <c r="AS566" s="16" t="s">
        <v>52</v>
      </c>
      <c r="AT566" s="16" t="s">
        <v>227</v>
      </c>
      <c r="AU566" s="16" t="s">
        <v>228</v>
      </c>
      <c r="AV566" s="16" t="s">
        <v>52</v>
      </c>
      <c r="AW566" s="16" t="s">
        <v>227</v>
      </c>
      <c r="AX566" s="16" t="s">
        <v>228</v>
      </c>
      <c r="AY566" s="16" t="s">
        <v>52</v>
      </c>
      <c r="AZ566" s="16" t="s">
        <v>227</v>
      </c>
      <c r="BA566" s="16" t="s">
        <v>228</v>
      </c>
      <c r="BB566" s="16" t="s">
        <v>212</v>
      </c>
      <c r="BC566" s="16" t="s">
        <v>213</v>
      </c>
      <c r="BD566" s="16" t="s">
        <v>212</v>
      </c>
      <c r="BE566" s="16" t="s">
        <v>213</v>
      </c>
      <c r="BF566" s="16" t="s">
        <v>212</v>
      </c>
      <c r="BG566" s="16" t="s">
        <v>213</v>
      </c>
      <c r="BH566" s="16" t="s">
        <v>53</v>
      </c>
      <c r="BI566" s="16" t="s">
        <v>54</v>
      </c>
      <c r="BJ566" s="16" t="s">
        <v>53</v>
      </c>
      <c r="BK566" s="16" t="s">
        <v>54</v>
      </c>
      <c r="BL566" s="16" t="s">
        <v>53</v>
      </c>
      <c r="BM566" s="16" t="s">
        <v>54</v>
      </c>
      <c r="BN566" s="16" t="s">
        <v>277</v>
      </c>
      <c r="BO566" s="16" t="s">
        <v>278</v>
      </c>
      <c r="BP566" s="16" t="s">
        <v>55</v>
      </c>
      <c r="BQ566" s="16" t="s">
        <v>277</v>
      </c>
      <c r="BR566" s="16" t="s">
        <v>278</v>
      </c>
      <c r="BS566" s="16" t="s">
        <v>55</v>
      </c>
      <c r="BT566" s="16" t="s">
        <v>277</v>
      </c>
      <c r="BU566" s="16" t="s">
        <v>278</v>
      </c>
      <c r="BV566" s="16" t="s">
        <v>55</v>
      </c>
      <c r="BW566" s="16" t="s">
        <v>56</v>
      </c>
      <c r="BX566" s="16" t="s">
        <v>57</v>
      </c>
      <c r="BY566" s="16" t="s">
        <v>58</v>
      </c>
      <c r="BZ566" s="16" t="s">
        <v>59</v>
      </c>
      <c r="CA566" s="16" t="s">
        <v>52</v>
      </c>
      <c r="CB566" s="16" t="s">
        <v>51</v>
      </c>
      <c r="CC566" s="16" t="s">
        <v>60</v>
      </c>
      <c r="CD566" s="16" t="s">
        <v>61</v>
      </c>
      <c r="CE566" s="16" t="s">
        <v>62</v>
      </c>
      <c r="CF566" s="16" t="s">
        <v>63</v>
      </c>
      <c r="CG566" s="16" t="s">
        <v>64</v>
      </c>
      <c r="CH566" s="16" t="s">
        <v>65</v>
      </c>
      <c r="CI566" s="16" t="s">
        <v>66</v>
      </c>
      <c r="CJ566" s="16" t="s">
        <v>67</v>
      </c>
      <c r="CK566" s="16" t="s">
        <v>71</v>
      </c>
      <c r="CL566" s="16" t="s">
        <v>72</v>
      </c>
      <c r="CM566" s="16" t="s">
        <v>73</v>
      </c>
      <c r="CN566" s="16" t="s">
        <v>74</v>
      </c>
      <c r="CO566" s="16" t="s">
        <v>75</v>
      </c>
      <c r="CP566" s="16" t="s">
        <v>76</v>
      </c>
      <c r="CQ566" s="16" t="s">
        <v>77</v>
      </c>
      <c r="CR566" s="16" t="s">
        <v>78</v>
      </c>
      <c r="CS566" s="16" t="s">
        <v>229</v>
      </c>
      <c r="CT566" s="16" t="s">
        <v>79</v>
      </c>
      <c r="CU566" s="16" t="s">
        <v>80</v>
      </c>
      <c r="CV566" s="16" t="s">
        <v>79</v>
      </c>
      <c r="CW566" s="16" t="s">
        <v>83</v>
      </c>
      <c r="CX566" s="16" t="s">
        <v>84</v>
      </c>
      <c r="CY566" s="16" t="s">
        <v>85</v>
      </c>
      <c r="CZ566" s="16" t="s">
        <v>86</v>
      </c>
      <c r="DA566" s="16" t="s">
        <v>87</v>
      </c>
      <c r="DB566" s="16" t="s">
        <v>88</v>
      </c>
      <c r="DC566" s="16" t="s">
        <v>89</v>
      </c>
      <c r="DD566" s="16" t="s">
        <v>90</v>
      </c>
      <c r="DE566" s="16" t="s">
        <v>91</v>
      </c>
      <c r="DF566" s="16" t="s">
        <v>83</v>
      </c>
      <c r="DG566" s="16" t="s">
        <v>84</v>
      </c>
      <c r="DH566" s="16" t="s">
        <v>85</v>
      </c>
      <c r="DI566" s="16" t="s">
        <v>86</v>
      </c>
      <c r="DJ566" s="16" t="s">
        <v>87</v>
      </c>
      <c r="DK566" s="16" t="s">
        <v>88</v>
      </c>
      <c r="DL566" s="16" t="s">
        <v>89</v>
      </c>
      <c r="DM566" s="16" t="s">
        <v>90</v>
      </c>
      <c r="DN566" s="16" t="s">
        <v>91</v>
      </c>
      <c r="DO566" s="16" t="s">
        <v>83</v>
      </c>
      <c r="DP566" s="16" t="s">
        <v>84</v>
      </c>
      <c r="DQ566" s="16" t="s">
        <v>85</v>
      </c>
      <c r="DR566" s="16" t="s">
        <v>86</v>
      </c>
      <c r="DS566" s="16" t="s">
        <v>87</v>
      </c>
      <c r="DT566" s="16" t="s">
        <v>88</v>
      </c>
      <c r="DU566" s="16" t="s">
        <v>89</v>
      </c>
      <c r="DV566" s="16" t="s">
        <v>90</v>
      </c>
      <c r="DW566" s="16" t="s">
        <v>91</v>
      </c>
      <c r="DX566" s="16" t="s">
        <v>92</v>
      </c>
      <c r="DY566" s="16" t="s">
        <v>93</v>
      </c>
      <c r="DZ566" s="16" t="s">
        <v>214</v>
      </c>
      <c r="EA566" s="16" t="s">
        <v>215</v>
      </c>
      <c r="EB566" s="16" t="s">
        <v>216</v>
      </c>
      <c r="EC566" s="16" t="s">
        <v>94</v>
      </c>
      <c r="ED566" s="16" t="s">
        <v>92</v>
      </c>
      <c r="EE566" s="16" t="s">
        <v>93</v>
      </c>
      <c r="EF566" s="16" t="s">
        <v>214</v>
      </c>
      <c r="EG566" s="16" t="s">
        <v>215</v>
      </c>
      <c r="EH566" s="16" t="s">
        <v>216</v>
      </c>
      <c r="EI566" s="16" t="s">
        <v>94</v>
      </c>
      <c r="EJ566" s="16" t="s">
        <v>92</v>
      </c>
      <c r="EK566" s="16" t="s">
        <v>93</v>
      </c>
      <c r="EL566" s="16" t="s">
        <v>214</v>
      </c>
      <c r="EM566" s="16" t="s">
        <v>215</v>
      </c>
      <c r="EN566" s="16" t="s">
        <v>216</v>
      </c>
      <c r="EO566" s="16" t="s">
        <v>94</v>
      </c>
      <c r="EP566" s="16" t="s">
        <v>95</v>
      </c>
      <c r="EQ566" s="16" t="s">
        <v>96</v>
      </c>
      <c r="ER566" s="16" t="s">
        <v>97</v>
      </c>
      <c r="ES566" s="16" t="s">
        <v>98</v>
      </c>
      <c r="ET566" s="16" t="s">
        <v>272</v>
      </c>
      <c r="EU566" s="16" t="s">
        <v>99</v>
      </c>
      <c r="EV566" s="16" t="s">
        <v>100</v>
      </c>
      <c r="EW566" s="16" t="s">
        <v>95</v>
      </c>
      <c r="EX566" s="16" t="s">
        <v>96</v>
      </c>
      <c r="EY566" s="16" t="s">
        <v>97</v>
      </c>
      <c r="EZ566" s="16" t="s">
        <v>98</v>
      </c>
      <c r="FA566" s="16" t="s">
        <v>272</v>
      </c>
      <c r="FB566" s="16" t="s">
        <v>99</v>
      </c>
      <c r="FC566" s="16" t="s">
        <v>100</v>
      </c>
      <c r="FD566" s="16" t="s">
        <v>95</v>
      </c>
      <c r="FE566" s="16" t="s">
        <v>96</v>
      </c>
      <c r="FF566" s="16" t="s">
        <v>97</v>
      </c>
      <c r="FG566" s="16" t="s">
        <v>98</v>
      </c>
      <c r="FH566" s="16" t="s">
        <v>272</v>
      </c>
      <c r="FI566" s="16" t="s">
        <v>99</v>
      </c>
      <c r="FJ566" s="16" t="s">
        <v>100</v>
      </c>
    </row>
    <row r="567" spans="1:166" x14ac:dyDescent="0.35">
      <c r="A567" s="15" t="s">
        <v>2</v>
      </c>
      <c r="B567" s="14">
        <v>3698</v>
      </c>
      <c r="C567" s="14">
        <v>1870</v>
      </c>
      <c r="D567" s="14">
        <v>1806</v>
      </c>
      <c r="E567" s="14">
        <v>329</v>
      </c>
      <c r="F567" s="14">
        <v>389</v>
      </c>
      <c r="G567" s="14">
        <v>490</v>
      </c>
      <c r="H567" s="14">
        <v>511</v>
      </c>
      <c r="I567" s="14">
        <v>545</v>
      </c>
      <c r="J567" s="14">
        <v>551</v>
      </c>
      <c r="K567" s="14">
        <v>490</v>
      </c>
      <c r="L567" s="14">
        <v>394</v>
      </c>
      <c r="M567" s="14">
        <v>2814</v>
      </c>
      <c r="N567" s="14">
        <v>884</v>
      </c>
      <c r="O567" s="14">
        <v>161</v>
      </c>
      <c r="P567" s="14">
        <v>186</v>
      </c>
      <c r="Q567" s="14">
        <v>248</v>
      </c>
      <c r="R567" s="14">
        <v>255</v>
      </c>
      <c r="S567" s="14">
        <v>281</v>
      </c>
      <c r="T567" s="14">
        <v>286</v>
      </c>
      <c r="U567" s="14">
        <v>249</v>
      </c>
      <c r="V567" s="14">
        <v>203</v>
      </c>
      <c r="W567" s="14">
        <v>1418</v>
      </c>
      <c r="X567" s="14">
        <v>452</v>
      </c>
      <c r="Y567" s="14">
        <v>168</v>
      </c>
      <c r="Z567" s="14">
        <v>201</v>
      </c>
      <c r="AA567" s="14">
        <v>242</v>
      </c>
      <c r="AB567" s="14">
        <v>255</v>
      </c>
      <c r="AC567" s="14">
        <v>263</v>
      </c>
      <c r="AD567" s="14">
        <v>260</v>
      </c>
      <c r="AE567" s="14">
        <v>232</v>
      </c>
      <c r="AF567" s="14">
        <v>185</v>
      </c>
      <c r="AG567" s="14">
        <v>1389</v>
      </c>
      <c r="AH567" s="14">
        <v>418</v>
      </c>
      <c r="AI567" s="14">
        <v>3105</v>
      </c>
      <c r="AJ567" s="14">
        <v>1565</v>
      </c>
      <c r="AK567" s="14">
        <v>1528</v>
      </c>
      <c r="AL567" s="14">
        <v>593</v>
      </c>
      <c r="AM567" s="14">
        <v>305</v>
      </c>
      <c r="AN567" s="14">
        <v>279</v>
      </c>
      <c r="AO567" s="14">
        <v>114</v>
      </c>
      <c r="AP567" s="14">
        <v>135</v>
      </c>
      <c r="AQ567" s="14">
        <v>153</v>
      </c>
      <c r="AR567" s="14">
        <v>190</v>
      </c>
      <c r="AS567" s="14">
        <v>402</v>
      </c>
      <c r="AT567" s="14">
        <v>249</v>
      </c>
      <c r="AU567" s="14">
        <v>343</v>
      </c>
      <c r="AV567" s="14">
        <v>208</v>
      </c>
      <c r="AW567" s="14">
        <v>129</v>
      </c>
      <c r="AX567" s="14">
        <v>176</v>
      </c>
      <c r="AY567" s="14">
        <v>189</v>
      </c>
      <c r="AZ567" s="14">
        <v>116</v>
      </c>
      <c r="BA567" s="14">
        <v>163</v>
      </c>
      <c r="BB567" s="14">
        <v>1719</v>
      </c>
      <c r="BC567" s="14">
        <v>1979</v>
      </c>
      <c r="BD567" s="14">
        <v>850</v>
      </c>
      <c r="BE567" s="14">
        <v>1020</v>
      </c>
      <c r="BF567" s="14">
        <v>867</v>
      </c>
      <c r="BG567" s="14">
        <v>940</v>
      </c>
      <c r="BH567" s="14">
        <v>2932</v>
      </c>
      <c r="BI567" s="14">
        <v>766</v>
      </c>
      <c r="BJ567" s="14">
        <v>1494</v>
      </c>
      <c r="BK567" s="14">
        <v>376</v>
      </c>
      <c r="BL567" s="14">
        <v>1418</v>
      </c>
      <c r="BM567" s="14">
        <v>389</v>
      </c>
      <c r="BN567" s="14">
        <v>842</v>
      </c>
      <c r="BO567" s="14">
        <v>1886</v>
      </c>
      <c r="BP567" s="14">
        <v>734</v>
      </c>
      <c r="BQ567" s="14">
        <v>403</v>
      </c>
      <c r="BR567" s="14">
        <v>991</v>
      </c>
      <c r="BS567" s="14">
        <v>355</v>
      </c>
      <c r="BT567" s="14">
        <v>425</v>
      </c>
      <c r="BU567" s="14">
        <v>892</v>
      </c>
      <c r="BV567" s="14">
        <v>377</v>
      </c>
      <c r="BW567" s="14">
        <v>734</v>
      </c>
      <c r="BX567" s="14">
        <v>1070</v>
      </c>
      <c r="BY567" s="14">
        <v>723</v>
      </c>
      <c r="BZ567" s="14">
        <v>1108</v>
      </c>
      <c r="CA567" s="14">
        <v>548</v>
      </c>
      <c r="CB567" s="14">
        <v>1380</v>
      </c>
      <c r="CC567" s="14">
        <v>1353</v>
      </c>
      <c r="CD567" s="14">
        <v>816</v>
      </c>
      <c r="CE567" s="14">
        <v>956</v>
      </c>
      <c r="CF567" s="14">
        <v>1587</v>
      </c>
      <c r="CG567" s="14">
        <v>547</v>
      </c>
      <c r="CH567" s="14">
        <v>1280</v>
      </c>
      <c r="CI567" s="14">
        <v>1412</v>
      </c>
      <c r="CJ567" s="14">
        <v>725</v>
      </c>
      <c r="CK567" s="14">
        <v>2720</v>
      </c>
      <c r="CL567" s="14">
        <v>1405</v>
      </c>
      <c r="CM567" s="14">
        <v>1316</v>
      </c>
      <c r="CN567" s="14">
        <v>977</v>
      </c>
      <c r="CO567" s="14">
        <v>1761</v>
      </c>
      <c r="CP567" s="14">
        <v>1524</v>
      </c>
      <c r="CQ567" s="14">
        <v>413</v>
      </c>
      <c r="CR567" s="14">
        <v>1151</v>
      </c>
      <c r="CS567" s="14">
        <v>2131</v>
      </c>
      <c r="CT567" s="14">
        <v>1493</v>
      </c>
      <c r="CU567" s="14">
        <v>2203</v>
      </c>
      <c r="CV567" s="14">
        <v>357</v>
      </c>
      <c r="CW567" s="14">
        <v>195</v>
      </c>
      <c r="CX567" s="14">
        <v>199</v>
      </c>
      <c r="CY567" s="14">
        <v>484</v>
      </c>
      <c r="CZ567" s="14">
        <v>553</v>
      </c>
      <c r="DA567" s="14">
        <v>547</v>
      </c>
      <c r="DB567" s="14">
        <v>510</v>
      </c>
      <c r="DC567" s="14">
        <v>496</v>
      </c>
      <c r="DD567" s="14">
        <v>384</v>
      </c>
      <c r="DE567" s="14">
        <v>331</v>
      </c>
      <c r="DF567" s="14">
        <v>100</v>
      </c>
      <c r="DG567" s="14">
        <v>103</v>
      </c>
      <c r="DH567" s="14">
        <v>249</v>
      </c>
      <c r="DI567" s="14">
        <v>285</v>
      </c>
      <c r="DJ567" s="14">
        <v>281</v>
      </c>
      <c r="DK567" s="14">
        <v>257</v>
      </c>
      <c r="DL567" s="14">
        <v>247</v>
      </c>
      <c r="DM567" s="14">
        <v>184</v>
      </c>
      <c r="DN567" s="14">
        <v>163</v>
      </c>
      <c r="DO567" s="14">
        <v>92</v>
      </c>
      <c r="DP567" s="14">
        <v>94</v>
      </c>
      <c r="DQ567" s="14">
        <v>226</v>
      </c>
      <c r="DR567" s="14">
        <v>264</v>
      </c>
      <c r="DS567" s="14">
        <v>264</v>
      </c>
      <c r="DT567" s="14">
        <v>253</v>
      </c>
      <c r="DU567" s="14">
        <v>248</v>
      </c>
      <c r="DV567" s="14">
        <v>198</v>
      </c>
      <c r="DW567" s="14">
        <v>168</v>
      </c>
      <c r="DX567" s="14">
        <v>169</v>
      </c>
      <c r="DY567" s="14">
        <v>781</v>
      </c>
      <c r="DZ567" s="14">
        <v>814</v>
      </c>
      <c r="EA567" s="14">
        <v>946</v>
      </c>
      <c r="EB567" s="14">
        <v>594</v>
      </c>
      <c r="EC567" s="14">
        <v>394</v>
      </c>
      <c r="ED567" s="14">
        <v>79</v>
      </c>
      <c r="EE567" s="14">
        <v>393</v>
      </c>
      <c r="EF567" s="14">
        <v>398</v>
      </c>
      <c r="EG567" s="14">
        <v>512</v>
      </c>
      <c r="EH567" s="14">
        <v>285</v>
      </c>
      <c r="EI567" s="14">
        <v>203</v>
      </c>
      <c r="EJ567" s="14">
        <v>90</v>
      </c>
      <c r="EK567" s="14">
        <v>387</v>
      </c>
      <c r="EL567" s="14">
        <v>415</v>
      </c>
      <c r="EM567" s="14">
        <v>428</v>
      </c>
      <c r="EN567" s="14">
        <v>301</v>
      </c>
      <c r="EO567" s="14">
        <v>185</v>
      </c>
      <c r="EP567" s="14">
        <v>195</v>
      </c>
      <c r="EQ567" s="14">
        <v>398</v>
      </c>
      <c r="ER567" s="14">
        <v>750</v>
      </c>
      <c r="ES567" s="14">
        <v>812</v>
      </c>
      <c r="ET567" s="14">
        <v>778</v>
      </c>
      <c r="EU567" s="14">
        <v>435</v>
      </c>
      <c r="EV567" s="14">
        <v>331</v>
      </c>
      <c r="EW567" s="14">
        <v>100</v>
      </c>
      <c r="EX567" s="14">
        <v>205</v>
      </c>
      <c r="EY567" s="14">
        <v>375</v>
      </c>
      <c r="EZ567" s="14">
        <v>423</v>
      </c>
      <c r="FA567" s="14">
        <v>391</v>
      </c>
      <c r="FB567" s="14">
        <v>213</v>
      </c>
      <c r="FC567" s="14">
        <v>163</v>
      </c>
      <c r="FD567" s="14">
        <v>92</v>
      </c>
      <c r="FE567" s="14">
        <v>187</v>
      </c>
      <c r="FF567" s="14">
        <v>366</v>
      </c>
      <c r="FG567" s="14">
        <v>387</v>
      </c>
      <c r="FH567" s="14">
        <v>386</v>
      </c>
      <c r="FI567" s="14">
        <v>221</v>
      </c>
      <c r="FJ567" s="14">
        <v>168</v>
      </c>
    </row>
    <row r="568" spans="1:166" x14ac:dyDescent="0.35">
      <c r="A568" s="13" t="s">
        <v>151</v>
      </c>
      <c r="B568" s="10">
        <v>0.66011547939777204</v>
      </c>
      <c r="C568" s="12">
        <v>0.61400047378941003</v>
      </c>
      <c r="D568" s="11">
        <v>0.70945192977428395</v>
      </c>
      <c r="E568" s="12">
        <v>0.40735750415543898</v>
      </c>
      <c r="F568" s="12">
        <v>0.57299834504166502</v>
      </c>
      <c r="G568" s="11">
        <v>0.73868454510922799</v>
      </c>
      <c r="H568" s="11">
        <v>0.81017506078567603</v>
      </c>
      <c r="I568" s="11">
        <v>0.83567188043873397</v>
      </c>
      <c r="J568" s="11">
        <v>0.89774633469816301</v>
      </c>
      <c r="K568" s="10">
        <v>0.66329899139603499</v>
      </c>
      <c r="L568" s="12">
        <v>8.6134149135048604E-2</v>
      </c>
      <c r="M568" s="11">
        <v>0.73993355261525495</v>
      </c>
      <c r="N568" s="12">
        <v>0.40591993144106597</v>
      </c>
      <c r="O568" s="12">
        <v>0.32810958260334899</v>
      </c>
      <c r="P568" s="12">
        <v>0.46874209510465797</v>
      </c>
      <c r="Q568" s="10">
        <v>0.69576850192158701</v>
      </c>
      <c r="R568" s="11">
        <v>0.75101118624979402</v>
      </c>
      <c r="S568" s="11">
        <v>0.78758019734488205</v>
      </c>
      <c r="T568" s="11">
        <v>0.85386945115485002</v>
      </c>
      <c r="U568" s="10">
        <v>0.66303725356398602</v>
      </c>
      <c r="V568" s="12">
        <v>6.2003490126030902E-2</v>
      </c>
      <c r="W568" s="11">
        <v>0.68432065202409198</v>
      </c>
      <c r="X568" s="12">
        <v>0.39352972938842001</v>
      </c>
      <c r="Y568" s="12">
        <v>0.48300130394403301</v>
      </c>
      <c r="Z568" s="10">
        <v>0.66826523011190897</v>
      </c>
      <c r="AA568" s="11">
        <v>0.782684705037206</v>
      </c>
      <c r="AB568" s="11">
        <v>0.86892001620133197</v>
      </c>
      <c r="AC568" s="11">
        <v>0.88655539455253796</v>
      </c>
      <c r="AD568" s="11">
        <v>0.94706841609344306</v>
      </c>
      <c r="AE568" s="10">
        <v>0.66910874039562696</v>
      </c>
      <c r="AF568" s="12">
        <v>0.11143335463916899</v>
      </c>
      <c r="AG568" s="11">
        <v>0.79601858279294002</v>
      </c>
      <c r="AH568" s="12">
        <v>0.42152560047895699</v>
      </c>
      <c r="AI568" s="11">
        <v>0.747709043117182</v>
      </c>
      <c r="AJ568" s="11">
        <v>0.69609081243664295</v>
      </c>
      <c r="AK568" s="11">
        <v>0.80118447056114395</v>
      </c>
      <c r="AL568" s="12">
        <v>0.20105452815955999</v>
      </c>
      <c r="AM568" s="12">
        <v>0.192962712927815</v>
      </c>
      <c r="AN568" s="12">
        <v>0.20654745191531099</v>
      </c>
      <c r="AO568" s="12">
        <v>3.6373593754303699E-2</v>
      </c>
      <c r="AP568" s="12">
        <v>5.9967099604565199E-2</v>
      </c>
      <c r="AQ568" s="12">
        <v>0.17008159849776</v>
      </c>
      <c r="AR568" s="12">
        <v>0.42609631862894998</v>
      </c>
      <c r="AS568" s="12">
        <v>9.5174626439832197E-2</v>
      </c>
      <c r="AT568" s="12">
        <v>4.9197246328352998E-2</v>
      </c>
      <c r="AU568" s="12">
        <v>0.31187885809314603</v>
      </c>
      <c r="AV568" s="12">
        <v>7.0450635740671605E-2</v>
      </c>
      <c r="AW568" s="12">
        <v>2.0260563424930302E-2</v>
      </c>
      <c r="AX568" s="12">
        <v>0.31923782342565199</v>
      </c>
      <c r="AY568" s="12">
        <v>0.12126467644874001</v>
      </c>
      <c r="AZ568" s="12">
        <v>7.6994508983483104E-2</v>
      </c>
      <c r="BA568" s="12">
        <v>0.29895033994428799</v>
      </c>
      <c r="BB568" s="10">
        <v>0.65902060040624499</v>
      </c>
      <c r="BC568" s="10">
        <v>0.66106621323110304</v>
      </c>
      <c r="BD568" s="12">
        <v>0.59307050752346702</v>
      </c>
      <c r="BE568" s="12">
        <v>0.63144985065677905</v>
      </c>
      <c r="BF568" s="11">
        <v>0.72332780777963301</v>
      </c>
      <c r="BG568" s="11">
        <v>0.696656782570373</v>
      </c>
      <c r="BH568" s="11">
        <v>0.69837320599620001</v>
      </c>
      <c r="BI568" s="12">
        <v>0.51367697385224198</v>
      </c>
      <c r="BJ568" s="10">
        <v>0.66082801735641095</v>
      </c>
      <c r="BK568" s="12">
        <v>0.42785491879503001</v>
      </c>
      <c r="BL568" s="11">
        <v>0.740643244233815</v>
      </c>
      <c r="BM568" s="12">
        <v>0.59572520316746302</v>
      </c>
      <c r="BN568" s="12">
        <v>0.41323489164493099</v>
      </c>
      <c r="BO568" s="11">
        <v>0.826574469222913</v>
      </c>
      <c r="BP568" s="12">
        <v>0.52106615770912701</v>
      </c>
      <c r="BQ568" s="12">
        <v>0.370861352835266</v>
      </c>
      <c r="BR568" s="11">
        <v>0.78172265629042903</v>
      </c>
      <c r="BS568" s="12">
        <v>0.43466576399323797</v>
      </c>
      <c r="BT568" s="12">
        <v>0.45304906420998498</v>
      </c>
      <c r="BU568" s="11">
        <v>0.87660139967892903</v>
      </c>
      <c r="BV568" s="12">
        <v>0.60156488826301502</v>
      </c>
      <c r="BW568" s="11">
        <v>0.85221633215106296</v>
      </c>
      <c r="BX568" s="11">
        <v>0.80377875657980802</v>
      </c>
      <c r="BY568" s="11">
        <v>0.79294718802506303</v>
      </c>
      <c r="BZ568" s="11">
        <v>0.84677336769189704</v>
      </c>
      <c r="CA568" s="12">
        <v>0.49528896722586602</v>
      </c>
      <c r="CB568" s="11">
        <v>0.73393076614751096</v>
      </c>
      <c r="CC568" s="11">
        <v>0.82074991808519304</v>
      </c>
      <c r="CD568" s="10">
        <v>0.63268645101632104</v>
      </c>
      <c r="CE568" s="10">
        <v>0.66561997640758996</v>
      </c>
      <c r="CF568" s="10">
        <v>0.67268143742323805</v>
      </c>
      <c r="CG568" s="11">
        <v>0.79250550729998503</v>
      </c>
      <c r="CH568" s="11">
        <v>0.75905759534636497</v>
      </c>
      <c r="CI568" s="11">
        <v>0.73823477083976796</v>
      </c>
      <c r="CJ568" s="11">
        <v>0.74724942753213697</v>
      </c>
      <c r="CK568" s="10">
        <v>0.66381250462325403</v>
      </c>
      <c r="CL568" s="10">
        <v>0.65837855344531604</v>
      </c>
      <c r="CM568" s="10">
        <v>0.66961358655853198</v>
      </c>
      <c r="CN568" s="10">
        <v>0.64982609732916796</v>
      </c>
      <c r="CO568" s="10">
        <v>0.67497146474721603</v>
      </c>
      <c r="CP568" s="10">
        <v>0.64380043755205896</v>
      </c>
      <c r="CQ568" s="10">
        <v>0.65699631052523599</v>
      </c>
      <c r="CR568" s="11">
        <v>0.69050583390648401</v>
      </c>
      <c r="CS568" s="11">
        <v>0.75516956181452599</v>
      </c>
      <c r="CT568" s="12">
        <v>0.58891089770628302</v>
      </c>
      <c r="CU568" s="11">
        <v>0.70803247392602198</v>
      </c>
      <c r="CV568" s="10">
        <v>0.61553133596577803</v>
      </c>
      <c r="CW568" s="12">
        <v>4.4904720326971001E-2</v>
      </c>
      <c r="CX568" s="12">
        <v>0.12640550022264599</v>
      </c>
      <c r="CY568" s="10">
        <v>0.65911332846711601</v>
      </c>
      <c r="CZ568" s="11">
        <v>0.89828171916467003</v>
      </c>
      <c r="DA568" s="11">
        <v>0.83616747549523696</v>
      </c>
      <c r="DB568" s="11">
        <v>0.809891039647191</v>
      </c>
      <c r="DC568" s="11">
        <v>0.73755530144627701</v>
      </c>
      <c r="DD568" s="12">
        <v>0.57842099730565699</v>
      </c>
      <c r="DE568" s="12">
        <v>0.40364205317193202</v>
      </c>
      <c r="DF568" s="12">
        <v>8.3385637261690106E-3</v>
      </c>
      <c r="DG568" s="12">
        <v>0.114438198556835</v>
      </c>
      <c r="DH568" s="10">
        <v>0.66303725356398602</v>
      </c>
      <c r="DI568" s="11">
        <v>0.85317348779587099</v>
      </c>
      <c r="DJ568" s="11">
        <v>0.78749814694199705</v>
      </c>
      <c r="DK568" s="11">
        <v>0.75243311879616703</v>
      </c>
      <c r="DL568" s="10">
        <v>0.69540029893308997</v>
      </c>
      <c r="DM568" s="12">
        <v>0.47616065859758999</v>
      </c>
      <c r="DN568" s="12">
        <v>0.32307717405486902</v>
      </c>
      <c r="DO568" s="12">
        <v>7.8334679564857401E-2</v>
      </c>
      <c r="DP568" s="12">
        <v>0.143956439852989</v>
      </c>
      <c r="DQ568" s="10">
        <v>0.66031377178238504</v>
      </c>
      <c r="DR568" s="11">
        <v>0.94792169875531695</v>
      </c>
      <c r="DS568" s="11">
        <v>0.887309537069632</v>
      </c>
      <c r="DT568" s="11">
        <v>0.86776580152721206</v>
      </c>
      <c r="DU568" s="11">
        <v>0.77961610538191894</v>
      </c>
      <c r="DV568" s="10">
        <v>0.67234355281165104</v>
      </c>
      <c r="DW568" s="12">
        <v>0.48208528948731599</v>
      </c>
      <c r="DX568" s="12">
        <v>0.36028878353154797</v>
      </c>
      <c r="DY568" s="12">
        <v>0.58901260265551902</v>
      </c>
      <c r="DZ568" s="11">
        <v>0.79661115192362097</v>
      </c>
      <c r="EA568" s="11">
        <v>0.86238632668891602</v>
      </c>
      <c r="EB568" s="11">
        <v>0.71054423532247801</v>
      </c>
      <c r="EC568" s="12">
        <v>8.6134149135048604E-2</v>
      </c>
      <c r="ED568" s="12">
        <v>0.28925862520950002</v>
      </c>
      <c r="EE568" s="12">
        <v>0.51654796108136403</v>
      </c>
      <c r="EF568" s="11">
        <v>0.73456606990118101</v>
      </c>
      <c r="EG568" s="11">
        <v>0.82674519231912402</v>
      </c>
      <c r="EH568" s="10">
        <v>0.67993667117739198</v>
      </c>
      <c r="EI568" s="12">
        <v>6.2003490126030902E-2</v>
      </c>
      <c r="EJ568" s="12">
        <v>0</v>
      </c>
      <c r="EK568" s="10">
        <v>0.66198317236355597</v>
      </c>
      <c r="EL568" s="11">
        <v>0.85589678457865004</v>
      </c>
      <c r="EM568" s="11">
        <v>0.90494938219680798</v>
      </c>
      <c r="EN568" s="11">
        <v>0.74498201215389903</v>
      </c>
      <c r="EO568" s="12">
        <v>0.11143335463916899</v>
      </c>
      <c r="EP568" s="12">
        <v>4.4904720326971001E-2</v>
      </c>
      <c r="EQ568" s="12">
        <v>0.27748288490339001</v>
      </c>
      <c r="ER568" s="11">
        <v>0.86915259815055401</v>
      </c>
      <c r="ES568" s="11">
        <v>0.83901690550680796</v>
      </c>
      <c r="ET568" s="11">
        <v>0.76582034481514705</v>
      </c>
      <c r="EU568" s="12">
        <v>0.597320625306898</v>
      </c>
      <c r="EV568" s="12">
        <v>0.40364205317193202</v>
      </c>
      <c r="EW568" s="12">
        <v>8.3385637261690106E-3</v>
      </c>
      <c r="EX568" s="12">
        <v>0.28325892824312199</v>
      </c>
      <c r="EY568" s="11">
        <v>0.82774796398139905</v>
      </c>
      <c r="EZ568" s="11">
        <v>0.79992016883849304</v>
      </c>
      <c r="FA568" s="11">
        <v>0.715299409996624</v>
      </c>
      <c r="FB568" s="12">
        <v>0.50824659609345102</v>
      </c>
      <c r="FC568" s="12">
        <v>0.32307717405486902</v>
      </c>
      <c r="FD568" s="12">
        <v>7.8334679564857401E-2</v>
      </c>
      <c r="FE568" s="12">
        <v>0.269611372772254</v>
      </c>
      <c r="FF568" s="11">
        <v>0.91902795005431903</v>
      </c>
      <c r="FG568" s="11">
        <v>0.88085131794592997</v>
      </c>
      <c r="FH568" s="11">
        <v>0.81662476326312095</v>
      </c>
      <c r="FI568" s="10">
        <v>0.68182925842318798</v>
      </c>
      <c r="FJ568" s="12">
        <v>0.48208528948731599</v>
      </c>
    </row>
    <row r="569" spans="1:166" x14ac:dyDescent="0.35">
      <c r="A569" s="13" t="s">
        <v>152</v>
      </c>
      <c r="B569" s="10">
        <v>0.51336669631345899</v>
      </c>
      <c r="C569" s="12">
        <v>0.49735815522988103</v>
      </c>
      <c r="D569" s="11">
        <v>0.53204015732408305</v>
      </c>
      <c r="E569" s="12">
        <v>0.32422857259834698</v>
      </c>
      <c r="F569" s="12">
        <v>0.42344425974441002</v>
      </c>
      <c r="G569" s="10">
        <v>0.485065920887571</v>
      </c>
      <c r="H569" s="11">
        <v>0.60554599955313304</v>
      </c>
      <c r="I569" s="11">
        <v>0.719687100965691</v>
      </c>
      <c r="J569" s="10">
        <v>0.54608385131483494</v>
      </c>
      <c r="K569" s="12">
        <v>0.43685303003579401</v>
      </c>
      <c r="L569" s="12">
        <v>0.43967584981663099</v>
      </c>
      <c r="M569" s="11">
        <v>0.53699692324062498</v>
      </c>
      <c r="N569" s="12">
        <v>0.43811182933959297</v>
      </c>
      <c r="O569" s="12">
        <v>0.341054523382815</v>
      </c>
      <c r="P569" s="12">
        <v>0.42186223527118899</v>
      </c>
      <c r="Q569" s="10">
        <v>0.47515427142538202</v>
      </c>
      <c r="R569" s="11">
        <v>0.60425325062594504</v>
      </c>
      <c r="S569" s="11">
        <v>0.731454692413536</v>
      </c>
      <c r="T569" s="10">
        <v>0.52028258110772596</v>
      </c>
      <c r="U569" s="12">
        <v>0.37172293432140702</v>
      </c>
      <c r="V569" s="12">
        <v>0.38065551156623501</v>
      </c>
      <c r="W569" s="11">
        <v>0.53615254865209305</v>
      </c>
      <c r="X569" s="12">
        <v>0.375728361177946</v>
      </c>
      <c r="Y569" s="12">
        <v>0.308167850405696</v>
      </c>
      <c r="Z569" s="12">
        <v>0.42758693338977799</v>
      </c>
      <c r="AA569" s="10">
        <v>0.49522795189260999</v>
      </c>
      <c r="AB569" s="11">
        <v>0.60606844774024704</v>
      </c>
      <c r="AC569" s="11">
        <v>0.70792672365207299</v>
      </c>
      <c r="AD569" s="11">
        <v>0.57872141212946804</v>
      </c>
      <c r="AE569" s="10">
        <v>0.51808221346634598</v>
      </c>
      <c r="AF569" s="10">
        <v>0.49766113622664199</v>
      </c>
      <c r="AG569" s="11">
        <v>0.53896244999503795</v>
      </c>
      <c r="AH569" s="10">
        <v>0.509016160790147</v>
      </c>
      <c r="AI569" s="11">
        <v>0.529041577674914</v>
      </c>
      <c r="AJ569" s="10">
        <v>0.52332661574248995</v>
      </c>
      <c r="AK569" s="11">
        <v>0.53706840959729096</v>
      </c>
      <c r="AL569" s="12">
        <v>0.43121767025732399</v>
      </c>
      <c r="AM569" s="12">
        <v>0.36416705567508001</v>
      </c>
      <c r="AN569" s="10">
        <v>0.504473815409753</v>
      </c>
      <c r="AO569" s="12">
        <v>0.18095479801772599</v>
      </c>
      <c r="AP569" s="10">
        <v>0.53961582959097498</v>
      </c>
      <c r="AQ569" s="10">
        <v>0.54164924879346399</v>
      </c>
      <c r="AR569" s="12">
        <v>0.41659520639144298</v>
      </c>
      <c r="AS569" s="12">
        <v>0.438938849337909</v>
      </c>
      <c r="AT569" s="12">
        <v>0.37589591825376401</v>
      </c>
      <c r="AU569" s="10">
        <v>0.472386354437838</v>
      </c>
      <c r="AV569" s="12">
        <v>0.37546614585806298</v>
      </c>
      <c r="AW569" s="12">
        <v>0.31194793638496499</v>
      </c>
      <c r="AX569" s="12">
        <v>0.402348254215107</v>
      </c>
      <c r="AY569" s="10">
        <v>0.500692177697178</v>
      </c>
      <c r="AZ569" s="10">
        <v>0.43574371375621102</v>
      </c>
      <c r="BA569" s="10">
        <v>0.55349516331270499</v>
      </c>
      <c r="BB569" s="12">
        <v>0.47615173917190401</v>
      </c>
      <c r="BC569" s="11">
        <v>0.545682156865815</v>
      </c>
      <c r="BD569" s="12">
        <v>0.47686125450146</v>
      </c>
      <c r="BE569" s="10">
        <v>0.51444648403455895</v>
      </c>
      <c r="BF569" s="12">
        <v>0.47585282405416202</v>
      </c>
      <c r="BG569" s="11">
        <v>0.583851307573933</v>
      </c>
      <c r="BH569" s="11">
        <v>0.54862773181376101</v>
      </c>
      <c r="BI569" s="12">
        <v>0.37839857871328902</v>
      </c>
      <c r="BJ569" s="10">
        <v>0.52576492521932106</v>
      </c>
      <c r="BK569" s="12">
        <v>0.38443756272183299</v>
      </c>
      <c r="BL569" s="11">
        <v>0.57544078006189403</v>
      </c>
      <c r="BM569" s="12">
        <v>0.37379704246360601</v>
      </c>
      <c r="BN569" s="12">
        <v>0.455254173891809</v>
      </c>
      <c r="BO569" s="11">
        <v>0.60178415635590399</v>
      </c>
      <c r="BP569" s="12">
        <v>0.38204603068579801</v>
      </c>
      <c r="BQ569" s="12">
        <v>0.39425865937645499</v>
      </c>
      <c r="BR569" s="11">
        <v>0.58404862415563497</v>
      </c>
      <c r="BS569" s="12">
        <v>0.39728271258120401</v>
      </c>
      <c r="BT569" s="10">
        <v>0.51730946950547096</v>
      </c>
      <c r="BU569" s="11">
        <v>0.62145552248012603</v>
      </c>
      <c r="BV569" s="12">
        <v>0.36897446553902402</v>
      </c>
      <c r="BW569" s="11">
        <v>0.59605661278000499</v>
      </c>
      <c r="BX569" s="11">
        <v>0.59748078454493303</v>
      </c>
      <c r="BY569" s="10">
        <v>0.49194163456495099</v>
      </c>
      <c r="BZ569" s="11">
        <v>0.66519829618572601</v>
      </c>
      <c r="CA569" s="12">
        <v>0.34121435869592098</v>
      </c>
      <c r="CB569" s="12">
        <v>0.48116877696543497</v>
      </c>
      <c r="CC569" s="11">
        <v>0.63780521175155902</v>
      </c>
      <c r="CD569" s="12">
        <v>0.42710630541438399</v>
      </c>
      <c r="CE569" s="10">
        <v>0.49766443055462001</v>
      </c>
      <c r="CF569" s="11">
        <v>0.58551159721601098</v>
      </c>
      <c r="CG569" s="10">
        <v>0.54772813857410996</v>
      </c>
      <c r="CH569" s="10">
        <v>0.52087537108462501</v>
      </c>
      <c r="CI569" s="11">
        <v>0.54653828660508597</v>
      </c>
      <c r="CJ569" s="11">
        <v>0.56466970441081299</v>
      </c>
      <c r="CK569" s="11">
        <v>0.56422565808448299</v>
      </c>
      <c r="CL569" s="11">
        <v>0.66040318680709298</v>
      </c>
      <c r="CM569" s="12">
        <v>0.46155014515061998</v>
      </c>
      <c r="CN569" s="12">
        <v>0.37181849002378797</v>
      </c>
      <c r="CO569" s="12">
        <v>0.47910866067711799</v>
      </c>
      <c r="CP569" s="11">
        <v>0.57453474495157297</v>
      </c>
      <c r="CQ569" s="12">
        <v>0.43359713018849999</v>
      </c>
      <c r="CR569" s="12">
        <v>0.48345685999414201</v>
      </c>
      <c r="CS569" s="11">
        <v>0.54338008180189101</v>
      </c>
      <c r="CT569" s="11">
        <v>0.54594806703169796</v>
      </c>
      <c r="CU569" s="12">
        <v>0.49078885514908399</v>
      </c>
      <c r="CV569" s="12">
        <v>0.387476459669442</v>
      </c>
      <c r="CW569" s="12">
        <v>0.29643246357318997</v>
      </c>
      <c r="CX569" s="10">
        <v>0.57959058706022903</v>
      </c>
      <c r="CY569" s="12">
        <v>0.43271073370802099</v>
      </c>
      <c r="CZ569" s="10">
        <v>0.54693998922936604</v>
      </c>
      <c r="DA569" s="11">
        <v>0.72222378799241305</v>
      </c>
      <c r="DB569" s="11">
        <v>0.60208368185186101</v>
      </c>
      <c r="DC569" s="10">
        <v>0.48311004732247997</v>
      </c>
      <c r="DD569" s="12">
        <v>0.43002948485583598</v>
      </c>
      <c r="DE569" s="12">
        <v>0.32286559231356499</v>
      </c>
      <c r="DF569" s="12">
        <v>0.23551373345092699</v>
      </c>
      <c r="DG569" s="10">
        <v>0.52247005091542897</v>
      </c>
      <c r="DH569" s="12">
        <v>0.37172293432140702</v>
      </c>
      <c r="DI569" s="10">
        <v>0.51799787233976502</v>
      </c>
      <c r="DJ569" s="11">
        <v>0.73656075539825805</v>
      </c>
      <c r="DK569" s="11">
        <v>0.60080246361918899</v>
      </c>
      <c r="DL569" s="10">
        <v>0.47437855377847798</v>
      </c>
      <c r="DM569" s="12">
        <v>0.42686478950403001</v>
      </c>
      <c r="DN569" s="12">
        <v>0.33796623263707798</v>
      </c>
      <c r="DO569" s="12">
        <v>0.35720420114357199</v>
      </c>
      <c r="DP569" s="11">
        <v>0.63567550865462197</v>
      </c>
      <c r="DQ569" s="10">
        <v>0.511384588201232</v>
      </c>
      <c r="DR569" s="11">
        <v>0.58232410776356502</v>
      </c>
      <c r="DS569" s="11">
        <v>0.70782252065405704</v>
      </c>
      <c r="DT569" s="11">
        <v>0.60259971387989197</v>
      </c>
      <c r="DU569" s="10">
        <v>0.49182202967628802</v>
      </c>
      <c r="DV569" s="12">
        <v>0.43574109680740603</v>
      </c>
      <c r="DW569" s="12">
        <v>0.308162621113302</v>
      </c>
      <c r="DX569" s="12">
        <v>0.235033601399493</v>
      </c>
      <c r="DY569" s="12">
        <v>0.442561621437771</v>
      </c>
      <c r="DZ569" s="11">
        <v>0.57415866988253095</v>
      </c>
      <c r="EA569" s="11">
        <v>0.64181406345000902</v>
      </c>
      <c r="EB569" s="12">
        <v>0.446693982793823</v>
      </c>
      <c r="EC569" s="12">
        <v>0.43967584981663099</v>
      </c>
      <c r="ED569" s="12">
        <v>0.26277292939008801</v>
      </c>
      <c r="EE569" s="12">
        <v>0.44091626340392898</v>
      </c>
      <c r="EF569" s="11">
        <v>0.56306527917150395</v>
      </c>
      <c r="EG569" s="11">
        <v>0.63982210217143198</v>
      </c>
      <c r="EH569" s="12">
        <v>0.37497080893266399</v>
      </c>
      <c r="EI569" s="12">
        <v>0.38065551156623501</v>
      </c>
      <c r="EJ569" s="12">
        <v>0</v>
      </c>
      <c r="EK569" s="12">
        <v>0.44568837351221202</v>
      </c>
      <c r="EL569" s="11">
        <v>0.58429162567445903</v>
      </c>
      <c r="EM569" s="11">
        <v>0.64812159136347602</v>
      </c>
      <c r="EN569" s="10">
        <v>0.52341721791031504</v>
      </c>
      <c r="EO569" s="10">
        <v>0.49766113622664199</v>
      </c>
      <c r="EP569" s="12">
        <v>0.29643246357318997</v>
      </c>
      <c r="EQ569" s="10">
        <v>0.49718900895592899</v>
      </c>
      <c r="ER569" s="10">
        <v>0.49935156560653998</v>
      </c>
      <c r="ES569" s="11">
        <v>0.69456882274367504</v>
      </c>
      <c r="ET569" s="10">
        <v>0.53325420375113697</v>
      </c>
      <c r="EU569" s="12">
        <v>0.42061228441631798</v>
      </c>
      <c r="EV569" s="12">
        <v>0.32286559231356499</v>
      </c>
      <c r="EW569" s="12">
        <v>0.23551373345092699</v>
      </c>
      <c r="EX569" s="12">
        <v>0.42708898725778899</v>
      </c>
      <c r="EY569" s="12">
        <v>0.44874437137505102</v>
      </c>
      <c r="EZ569" s="11">
        <v>0.70840828530003797</v>
      </c>
      <c r="FA569" s="10">
        <v>0.52827745157477202</v>
      </c>
      <c r="FB569" s="12">
        <v>0.42009311324992199</v>
      </c>
      <c r="FC569" s="12">
        <v>0.33796623263707798</v>
      </c>
      <c r="FD569" s="12">
        <v>0.35720420114357199</v>
      </c>
      <c r="FE569" s="10">
        <v>0.5769112109083</v>
      </c>
      <c r="FF569" s="10">
        <v>0.55670137228042105</v>
      </c>
      <c r="FG569" s="11">
        <v>0.68203209864640901</v>
      </c>
      <c r="FH569" s="10">
        <v>0.53768716570060804</v>
      </c>
      <c r="FI569" s="12">
        <v>0.42352771947318801</v>
      </c>
      <c r="FJ569" s="12">
        <v>0.308162621113302</v>
      </c>
    </row>
    <row r="570" spans="1:166" x14ac:dyDescent="0.35">
      <c r="A570" s="13" t="s">
        <v>142</v>
      </c>
      <c r="B570" s="10">
        <v>0.15528976821051199</v>
      </c>
      <c r="C570" s="11">
        <v>0.23335145991098499</v>
      </c>
      <c r="D570" s="12">
        <v>7.0321323316683407E-2</v>
      </c>
      <c r="E570" s="12">
        <v>1.09896634144627E-3</v>
      </c>
      <c r="F570" s="12">
        <v>4.7094956004878098E-3</v>
      </c>
      <c r="G570" s="12">
        <v>2.74896735207311E-2</v>
      </c>
      <c r="H570" s="12">
        <v>8.31104699525924E-2</v>
      </c>
      <c r="I570" s="10">
        <v>0.17349371713599601</v>
      </c>
      <c r="J570" s="11">
        <v>0.30195731577337798</v>
      </c>
      <c r="K570" s="11">
        <v>0.37539766847257899</v>
      </c>
      <c r="L570" s="10">
        <v>0.181504165263497</v>
      </c>
      <c r="M570" s="12">
        <v>0.11332531045746801</v>
      </c>
      <c r="N570" s="11">
        <v>0.28893341435787201</v>
      </c>
      <c r="O570" s="12">
        <v>2.2502939936625802E-3</v>
      </c>
      <c r="P570" s="12">
        <v>7.1473012437457701E-3</v>
      </c>
      <c r="Q570" s="12">
        <v>4.09221110872054E-2</v>
      </c>
      <c r="R570" s="10">
        <v>0.112711380830724</v>
      </c>
      <c r="S570" s="11">
        <v>0.27732304838220501</v>
      </c>
      <c r="T570" s="11">
        <v>0.43438814624398903</v>
      </c>
      <c r="U570" s="11">
        <v>0.53490592053197705</v>
      </c>
      <c r="V570" s="11">
        <v>0.29583852090243201</v>
      </c>
      <c r="W570" s="11">
        <v>0.17136100374630001</v>
      </c>
      <c r="X570" s="11">
        <v>0.42770651360231898</v>
      </c>
      <c r="Y570" s="12">
        <v>0</v>
      </c>
      <c r="Z570" s="12">
        <v>2.4787756423298398E-3</v>
      </c>
      <c r="AA570" s="12">
        <v>1.3717914587520299E-2</v>
      </c>
      <c r="AB570" s="12">
        <v>5.3696018852620001E-2</v>
      </c>
      <c r="AC570" s="12">
        <v>5.8969957578952098E-2</v>
      </c>
      <c r="AD570" s="10">
        <v>0.15184613264484201</v>
      </c>
      <c r="AE570" s="10">
        <v>0.18879314327649899</v>
      </c>
      <c r="AF570" s="12">
        <v>5.8020837242670299E-2</v>
      </c>
      <c r="AG570" s="12">
        <v>5.2157302943302397E-2</v>
      </c>
      <c r="AH570" s="10">
        <v>0.13073603878715301</v>
      </c>
      <c r="AI570" s="12">
        <v>0.14113197275277301</v>
      </c>
      <c r="AJ570" s="11">
        <v>0.205824257304867</v>
      </c>
      <c r="AK570" s="12">
        <v>7.0675991934862806E-2</v>
      </c>
      <c r="AL570" s="11">
        <v>0.229488040027436</v>
      </c>
      <c r="AM570" s="11">
        <v>0.374537279570828</v>
      </c>
      <c r="AN570" s="12">
        <v>6.83769267622161E-2</v>
      </c>
      <c r="AO570" s="12">
        <v>7.51536793126968E-2</v>
      </c>
      <c r="AP570" s="10">
        <v>0.17451422644195799</v>
      </c>
      <c r="AQ570" s="11">
        <v>0.27870157379438598</v>
      </c>
      <c r="AR570" s="11">
        <v>0.32243235608189602</v>
      </c>
      <c r="AS570" s="10">
        <v>0.186036046491351</v>
      </c>
      <c r="AT570" s="10">
        <v>0.12915858829229901</v>
      </c>
      <c r="AU570" s="11">
        <v>0.302922466581933</v>
      </c>
      <c r="AV570" s="11">
        <v>0.30388753635489602</v>
      </c>
      <c r="AW570" s="11">
        <v>0.21673886321604899</v>
      </c>
      <c r="AX570" s="11">
        <v>0.48991518609335499</v>
      </c>
      <c r="AY570" s="12">
        <v>5.6999269200273102E-2</v>
      </c>
      <c r="AZ570" s="12">
        <v>2.9856579215054999E-2</v>
      </c>
      <c r="BA570" s="12">
        <v>9.5851342091480995E-2</v>
      </c>
      <c r="BB570" s="12">
        <v>3.3819813283474498E-2</v>
      </c>
      <c r="BC570" s="11">
        <v>0.260767722190405</v>
      </c>
      <c r="BD570" s="12">
        <v>4.7747793271350203E-2</v>
      </c>
      <c r="BE570" s="11">
        <v>0.38808980425463002</v>
      </c>
      <c r="BF570" s="12">
        <v>2.0224188155373801E-2</v>
      </c>
      <c r="BG570" s="12">
        <v>0.116516614067724</v>
      </c>
      <c r="BH570" s="11">
        <v>0.195112000743941</v>
      </c>
      <c r="BI570" s="12">
        <v>2.8628276112354699E-3</v>
      </c>
      <c r="BJ570" s="11">
        <v>0.290920357152752</v>
      </c>
      <c r="BK570" s="12">
        <v>4.5076318731091204E-3</v>
      </c>
      <c r="BL570" s="12">
        <v>8.9256410599356004E-2</v>
      </c>
      <c r="BM570" s="12">
        <v>1.2820560723769399E-3</v>
      </c>
      <c r="BN570" s="11">
        <v>0.28814349706032399</v>
      </c>
      <c r="BO570" s="10">
        <v>0.14801202762634399</v>
      </c>
      <c r="BP570" s="12">
        <v>5.9652272891089599E-3</v>
      </c>
      <c r="BQ570" s="11">
        <v>0.43210871022034802</v>
      </c>
      <c r="BR570" s="11">
        <v>0.225173997443749</v>
      </c>
      <c r="BS570" s="12">
        <v>1.09137102916103E-2</v>
      </c>
      <c r="BT570" s="10">
        <v>0.143262083371481</v>
      </c>
      <c r="BU570" s="12">
        <v>6.2229899048145097E-2</v>
      </c>
      <c r="BV570" s="12">
        <v>1.32189789701103E-3</v>
      </c>
      <c r="BW570" s="10">
        <v>0.132354759481462</v>
      </c>
      <c r="BX570" s="10">
        <v>0.16711686074418999</v>
      </c>
      <c r="BY570" s="10">
        <v>0.14065608374843899</v>
      </c>
      <c r="BZ570" s="10">
        <v>0.155876182133555</v>
      </c>
      <c r="CA570" s="12">
        <v>0.116400913232949</v>
      </c>
      <c r="CB570" s="10">
        <v>0.16743061611075499</v>
      </c>
      <c r="CC570" s="10">
        <v>0.146599346386316</v>
      </c>
      <c r="CD570" s="11">
        <v>0.17982945864439401</v>
      </c>
      <c r="CE570" s="10">
        <v>0.13824648829903199</v>
      </c>
      <c r="CF570" s="12">
        <v>0.13990924720797199</v>
      </c>
      <c r="CG570" s="11">
        <v>0.203926862247468</v>
      </c>
      <c r="CH570" s="11">
        <v>0.17214411442723301</v>
      </c>
      <c r="CI570" s="12">
        <v>0.13587044355236699</v>
      </c>
      <c r="CJ570" s="10">
        <v>0.164912898906549</v>
      </c>
      <c r="CK570" s="11">
        <v>0.17317577041765</v>
      </c>
      <c r="CL570" s="11">
        <v>0.180212989344813</v>
      </c>
      <c r="CM570" s="10">
        <v>0.16566310012375801</v>
      </c>
      <c r="CN570" s="12">
        <v>0.105510310629135</v>
      </c>
      <c r="CO570" s="10">
        <v>0.16522018888758599</v>
      </c>
      <c r="CP570" s="10">
        <v>0.153954645812657</v>
      </c>
      <c r="CQ570" s="12">
        <v>0.117856822445684</v>
      </c>
      <c r="CR570" s="11">
        <v>0.215297273033111</v>
      </c>
      <c r="CS570" s="12">
        <v>0.118220486131177</v>
      </c>
      <c r="CT570" s="11">
        <v>0.18035907349289501</v>
      </c>
      <c r="CU570" s="12">
        <v>0.137951121824895</v>
      </c>
      <c r="CV570" s="11">
        <v>0.21474831342029399</v>
      </c>
      <c r="CW570" s="12">
        <v>9.5754422821303295E-2</v>
      </c>
      <c r="CX570" s="11">
        <v>0.265261279620706</v>
      </c>
      <c r="CY570" s="11">
        <v>0.376645910040802</v>
      </c>
      <c r="CZ570" s="11">
        <v>0.30336339037928201</v>
      </c>
      <c r="DA570" s="10">
        <v>0.17297047967197299</v>
      </c>
      <c r="DB570" s="12">
        <v>8.3234822055080301E-2</v>
      </c>
      <c r="DC570" s="12">
        <v>2.7170742817609301E-2</v>
      </c>
      <c r="DD570" s="12">
        <v>4.7743764844445404E-3</v>
      </c>
      <c r="DE570" s="12">
        <v>1.0931074009188899E-3</v>
      </c>
      <c r="DF570" s="10">
        <v>0.15917591613526499</v>
      </c>
      <c r="DG570" s="11">
        <v>0.429368263978333</v>
      </c>
      <c r="DH570" s="11">
        <v>0.53490592053197705</v>
      </c>
      <c r="DI570" s="11">
        <v>0.43645696919545401</v>
      </c>
      <c r="DJ570" s="11">
        <v>0.27743016865802</v>
      </c>
      <c r="DK570" s="12">
        <v>0.112067705404765</v>
      </c>
      <c r="DL570" s="12">
        <v>4.09977016784537E-2</v>
      </c>
      <c r="DM570" s="12">
        <v>7.2265852731078902E-3</v>
      </c>
      <c r="DN570" s="12">
        <v>2.2157799186988099E-3</v>
      </c>
      <c r="DO570" s="12">
        <v>2.9306225778928E-2</v>
      </c>
      <c r="DP570" s="10">
        <v>8.6236098228806901E-2</v>
      </c>
      <c r="DQ570" s="10">
        <v>0.18650213563903301</v>
      </c>
      <c r="DR570" s="10">
        <v>0.15566226964576499</v>
      </c>
      <c r="DS570" s="12">
        <v>5.8577944648357999E-2</v>
      </c>
      <c r="DT570" s="12">
        <v>5.4168834999719397E-2</v>
      </c>
      <c r="DU570" s="12">
        <v>1.33746813539609E-2</v>
      </c>
      <c r="DV570" s="12">
        <v>2.5193447704659699E-3</v>
      </c>
      <c r="DW570" s="12">
        <v>0</v>
      </c>
      <c r="DX570" s="12">
        <v>0</v>
      </c>
      <c r="DY570" s="12">
        <v>7.8413276491903702E-3</v>
      </c>
      <c r="DZ570" s="12">
        <v>7.4513736980582404E-2</v>
      </c>
      <c r="EA570" s="11">
        <v>0.22576162290737001</v>
      </c>
      <c r="EB570" s="11">
        <v>0.37443959382448599</v>
      </c>
      <c r="EC570" s="10">
        <v>0.181504165263497</v>
      </c>
      <c r="ED570" s="12">
        <v>0</v>
      </c>
      <c r="EE570" s="12">
        <v>1.4313405329943799E-2</v>
      </c>
      <c r="EF570" s="12">
        <v>9.9907245177895093E-2</v>
      </c>
      <c r="EG570" s="11">
        <v>0.33255893102631301</v>
      </c>
      <c r="EH570" s="11">
        <v>0.56390412797558798</v>
      </c>
      <c r="EI570" s="11">
        <v>0.29583852090243201</v>
      </c>
      <c r="EJ570" s="12">
        <v>0</v>
      </c>
      <c r="EK570" s="12">
        <v>1.2892347382530501E-3</v>
      </c>
      <c r="EL570" s="12">
        <v>5.0239135877156102E-2</v>
      </c>
      <c r="EM570" s="12">
        <v>9.2595709383555103E-2</v>
      </c>
      <c r="EN570" s="10">
        <v>0.183603544334244</v>
      </c>
      <c r="EO570" s="12">
        <v>5.8020837242670299E-2</v>
      </c>
      <c r="EP570" s="12">
        <v>9.5754422821303295E-2</v>
      </c>
      <c r="EQ570" s="11">
        <v>0.29494467264418001</v>
      </c>
      <c r="ER570" s="11">
        <v>0.35080103131206303</v>
      </c>
      <c r="ES570" s="10">
        <v>0.16483387255797299</v>
      </c>
      <c r="ET570" s="12">
        <v>5.0457279991530997E-2</v>
      </c>
      <c r="EU570" s="12">
        <v>4.2080901835969201E-3</v>
      </c>
      <c r="EV570" s="12">
        <v>1.0931074009188899E-3</v>
      </c>
      <c r="EW570" s="10">
        <v>0.15917591613526499</v>
      </c>
      <c r="EX570" s="11">
        <v>0.47986649098474998</v>
      </c>
      <c r="EY570" s="11">
        <v>0.49199776618770302</v>
      </c>
      <c r="EZ570" s="11">
        <v>0.25996783693880698</v>
      </c>
      <c r="FA570" s="12">
        <v>6.6078704397135493E-2</v>
      </c>
      <c r="FB570" s="12">
        <v>6.2660761228075599E-3</v>
      </c>
      <c r="FC570" s="12">
        <v>2.2157799186988099E-3</v>
      </c>
      <c r="FD570" s="12">
        <v>2.9306225778928E-2</v>
      </c>
      <c r="FE570" s="12">
        <v>8.7594603359212694E-2</v>
      </c>
      <c r="FF570" s="11">
        <v>0.19786292951815301</v>
      </c>
      <c r="FG570" s="12">
        <v>5.6061242322239101E-2</v>
      </c>
      <c r="FH570" s="12">
        <v>3.4719912547390298E-2</v>
      </c>
      <c r="FI570" s="12">
        <v>2.2534597220451999E-3</v>
      </c>
      <c r="FJ570" s="12">
        <v>0</v>
      </c>
    </row>
    <row r="571" spans="1:166" x14ac:dyDescent="0.35">
      <c r="A571" s="13" t="s">
        <v>153</v>
      </c>
      <c r="B571" s="10">
        <v>7.7324333138094795E-2</v>
      </c>
      <c r="C571" s="11">
        <v>0.103415168502099</v>
      </c>
      <c r="D571" s="12">
        <v>4.9878544628328601E-2</v>
      </c>
      <c r="E571" s="12">
        <v>1.7122716904094101E-2</v>
      </c>
      <c r="F571" s="12">
        <v>4.0644079101972999E-2</v>
      </c>
      <c r="G571" s="10">
        <v>6.2125261029871301E-2</v>
      </c>
      <c r="H571" s="11">
        <v>0.10778012675114799</v>
      </c>
      <c r="I571" s="11">
        <v>0.122941137796724</v>
      </c>
      <c r="J571" s="11">
        <v>0.133922064044948</v>
      </c>
      <c r="K571" s="10">
        <v>6.2280702470593099E-2</v>
      </c>
      <c r="L571" s="12">
        <v>1.97140323703664E-2</v>
      </c>
      <c r="M571" s="11">
        <v>8.8008485423595406E-2</v>
      </c>
      <c r="N571" s="12">
        <v>4.3298656556480603E-2</v>
      </c>
      <c r="O571" s="12">
        <v>2.1624095063735999E-2</v>
      </c>
      <c r="P571" s="10">
        <v>5.3933222904119997E-2</v>
      </c>
      <c r="Q571" s="10">
        <v>8.4457142854474795E-2</v>
      </c>
      <c r="R571" s="11">
        <v>0.126729448601655</v>
      </c>
      <c r="S571" s="11">
        <v>0.173515898282153</v>
      </c>
      <c r="T571" s="11">
        <v>0.17033248392307501</v>
      </c>
      <c r="U571" s="10">
        <v>0.105538483239181</v>
      </c>
      <c r="V571" s="12">
        <v>1.3240481766519501E-2</v>
      </c>
      <c r="W571" s="11">
        <v>0.115938516524198</v>
      </c>
      <c r="X571" s="10">
        <v>6.4151447474396203E-2</v>
      </c>
      <c r="Y571" s="12">
        <v>1.28260572364095E-2</v>
      </c>
      <c r="Z571" s="12">
        <v>2.8578419090477401E-2</v>
      </c>
      <c r="AA571" s="12">
        <v>3.9229245955064898E-2</v>
      </c>
      <c r="AB571" s="10">
        <v>8.7106471313522296E-2</v>
      </c>
      <c r="AC571" s="10">
        <v>6.9233370993912899E-2</v>
      </c>
      <c r="AD571" s="10">
        <v>9.1710129938471496E-2</v>
      </c>
      <c r="AE571" s="12">
        <v>1.7944963913636699E-2</v>
      </c>
      <c r="AF571" s="12">
        <v>2.32362717939072E-2</v>
      </c>
      <c r="AG571" s="12">
        <v>5.8773281555743503E-2</v>
      </c>
      <c r="AH571" s="12">
        <v>2.0294069957623499E-2</v>
      </c>
      <c r="AI571" s="11">
        <v>8.6870714333760299E-2</v>
      </c>
      <c r="AJ571" s="11">
        <v>0.117061577672209</v>
      </c>
      <c r="AK571" s="12">
        <v>5.5574258589310303E-2</v>
      </c>
      <c r="AL571" s="12">
        <v>2.7293592904681498E-2</v>
      </c>
      <c r="AM571" s="12">
        <v>3.34233320026169E-2</v>
      </c>
      <c r="AN571" s="12">
        <v>1.8652983545952899E-2</v>
      </c>
      <c r="AO571" s="12">
        <v>1.11837178908657E-2</v>
      </c>
      <c r="AP571" s="12">
        <v>2.86150821600848E-2</v>
      </c>
      <c r="AQ571" s="12">
        <v>1.7156262279347301E-2</v>
      </c>
      <c r="AR571" s="10">
        <v>4.4276629784522098E-2</v>
      </c>
      <c r="AS571" s="12">
        <v>1.9326201079972499E-2</v>
      </c>
      <c r="AT571" s="12">
        <v>2.06580944713892E-2</v>
      </c>
      <c r="AU571" s="12">
        <v>3.2177249312760697E-2</v>
      </c>
      <c r="AV571" s="12">
        <v>1.2900351886369E-2</v>
      </c>
      <c r="AW571" s="12">
        <v>1.3946392991725899E-2</v>
      </c>
      <c r="AX571" s="10">
        <v>4.7664339615083297E-2</v>
      </c>
      <c r="AY571" s="12">
        <v>2.28271526943357E-2</v>
      </c>
      <c r="AZ571" s="12">
        <v>2.2172741384899199E-2</v>
      </c>
      <c r="BA571" s="12">
        <v>1.61425366034053E-2</v>
      </c>
      <c r="BB571" s="12">
        <v>6.2223088902689502E-2</v>
      </c>
      <c r="BC571" s="11">
        <v>9.0437438724229394E-2</v>
      </c>
      <c r="BD571" s="10">
        <v>7.8572443154870206E-2</v>
      </c>
      <c r="BE571" s="11">
        <v>0.124126624578437</v>
      </c>
      <c r="BF571" s="12">
        <v>4.5735257748612999E-2</v>
      </c>
      <c r="BG571" s="12">
        <v>5.3699129207808803E-2</v>
      </c>
      <c r="BH571" s="11">
        <v>8.9993164003591697E-2</v>
      </c>
      <c r="BI571" s="12">
        <v>2.88320461178651E-2</v>
      </c>
      <c r="BJ571" s="11">
        <v>0.119941901926867</v>
      </c>
      <c r="BK571" s="12">
        <v>3.77192611095645E-2</v>
      </c>
      <c r="BL571" s="12">
        <v>5.7981459113638098E-2</v>
      </c>
      <c r="BM571" s="12">
        <v>2.0334488651307998E-2</v>
      </c>
      <c r="BN571" s="12">
        <v>4.6975521057726601E-2</v>
      </c>
      <c r="BO571" s="11">
        <v>0.109123024543526</v>
      </c>
      <c r="BP571" s="12">
        <v>3.1693786393824697E-2</v>
      </c>
      <c r="BQ571" s="10">
        <v>5.6602823148527298E-2</v>
      </c>
      <c r="BR571" s="11">
        <v>0.147828259523478</v>
      </c>
      <c r="BS571" s="12">
        <v>4.1222117299871699E-2</v>
      </c>
      <c r="BT571" s="12">
        <v>3.7594321795367099E-2</v>
      </c>
      <c r="BU571" s="10">
        <v>6.5949006573043395E-2</v>
      </c>
      <c r="BV571" s="12">
        <v>2.2821126666812699E-2</v>
      </c>
      <c r="BW571" s="11">
        <v>0.135736273893766</v>
      </c>
      <c r="BX571" s="10">
        <v>8.54192078418851E-2</v>
      </c>
      <c r="BY571" s="10">
        <v>6.1845076074026201E-2</v>
      </c>
      <c r="BZ571" s="11">
        <v>0.134577976931709</v>
      </c>
      <c r="CA571" s="12">
        <v>4.2432534354792897E-2</v>
      </c>
      <c r="CB571" s="12">
        <v>6.3114724085258506E-2</v>
      </c>
      <c r="CC571" s="11">
        <v>0.119412772961399</v>
      </c>
      <c r="CD571" s="12">
        <v>5.2085449492535602E-2</v>
      </c>
      <c r="CE571" s="10">
        <v>8.4645391641407594E-2</v>
      </c>
      <c r="CF571" s="11">
        <v>8.9293256391792003E-2</v>
      </c>
      <c r="CG571" s="11">
        <v>0.108694980861023</v>
      </c>
      <c r="CH571" s="10">
        <v>8.34374925610471E-2</v>
      </c>
      <c r="CI571" s="10">
        <v>8.5173534391441194E-2</v>
      </c>
      <c r="CJ571" s="10">
        <v>9.1824105605045905E-2</v>
      </c>
      <c r="CK571" s="11">
        <v>8.2556629050174996E-2</v>
      </c>
      <c r="CL571" s="11">
        <v>9.5465479145907903E-2</v>
      </c>
      <c r="CM571" s="10">
        <v>6.8775626121846206E-2</v>
      </c>
      <c r="CN571" s="12">
        <v>6.2762059836761003E-2</v>
      </c>
      <c r="CO571" s="10">
        <v>6.9995353503016694E-2</v>
      </c>
      <c r="CP571" s="11">
        <v>8.7630477978611204E-2</v>
      </c>
      <c r="CQ571" s="10">
        <v>7.0525813355530903E-2</v>
      </c>
      <c r="CR571" s="12">
        <v>6.4324231966866596E-2</v>
      </c>
      <c r="CS571" s="11">
        <v>9.5371302489218004E-2</v>
      </c>
      <c r="CT571" s="10">
        <v>6.8993280786197805E-2</v>
      </c>
      <c r="CU571" s="10">
        <v>8.3049634784009493E-2</v>
      </c>
      <c r="CV571" s="10">
        <v>6.2575007857308101E-2</v>
      </c>
      <c r="CW571" s="12">
        <v>1.3211218254638999E-2</v>
      </c>
      <c r="CX571" s="12">
        <v>2.60657359443081E-2</v>
      </c>
      <c r="CY571" s="10">
        <v>6.3054938427292803E-2</v>
      </c>
      <c r="CZ571" s="11">
        <v>0.13322086871272701</v>
      </c>
      <c r="DA571" s="11">
        <v>0.12257036120477099</v>
      </c>
      <c r="DB571" s="11">
        <v>0.107941390252312</v>
      </c>
      <c r="DC571" s="10">
        <v>6.1404493896462499E-2</v>
      </c>
      <c r="DD571" s="12">
        <v>3.5589955542609499E-2</v>
      </c>
      <c r="DE571" s="12">
        <v>2.3540861844664401E-2</v>
      </c>
      <c r="DF571" s="12">
        <v>0</v>
      </c>
      <c r="DG571" s="12">
        <v>2.6177437940424202E-2</v>
      </c>
      <c r="DH571" s="10">
        <v>0.105538483239181</v>
      </c>
      <c r="DI571" s="11">
        <v>0.171143711750462</v>
      </c>
      <c r="DJ571" s="11">
        <v>0.17358292145599599</v>
      </c>
      <c r="DK571" s="11">
        <v>0.126005718387287</v>
      </c>
      <c r="DL571" s="10">
        <v>8.4613150577290103E-2</v>
      </c>
      <c r="DM571" s="10">
        <v>4.2855704317400801E-2</v>
      </c>
      <c r="DN571" s="12">
        <v>3.4487356547028003E-2</v>
      </c>
      <c r="DO571" s="10">
        <v>2.7997513616802101E-2</v>
      </c>
      <c r="DP571" s="12">
        <v>1.85578285274637E-2</v>
      </c>
      <c r="DQ571" s="12">
        <v>1.8421934488728101E-2</v>
      </c>
      <c r="DR571" s="10">
        <v>9.02317184113791E-2</v>
      </c>
      <c r="DS571" s="10">
        <v>6.8773130258248702E-2</v>
      </c>
      <c r="DT571" s="10">
        <v>8.7873480619499497E-2</v>
      </c>
      <c r="DU571" s="12">
        <v>3.8247698734213902E-2</v>
      </c>
      <c r="DV571" s="12">
        <v>2.9046150629472099E-2</v>
      </c>
      <c r="DW571" s="12">
        <v>1.28826385571334E-2</v>
      </c>
      <c r="DX571" s="12">
        <v>2.0349165577681402E-2</v>
      </c>
      <c r="DY571" s="12">
        <v>3.8848114714788398E-2</v>
      </c>
      <c r="DZ571" s="11">
        <v>9.80392373621949E-2</v>
      </c>
      <c r="EA571" s="11">
        <v>0.122370711649887</v>
      </c>
      <c r="EB571" s="10">
        <v>8.2221358550964296E-2</v>
      </c>
      <c r="EC571" s="12">
        <v>1.97140323703664E-2</v>
      </c>
      <c r="ED571" s="10">
        <v>3.2636315520076398E-2</v>
      </c>
      <c r="EE571" s="12">
        <v>4.84924838332789E-2</v>
      </c>
      <c r="EF571" s="11">
        <v>0.11787920328127501</v>
      </c>
      <c r="EG571" s="11">
        <v>0.16682208527518899</v>
      </c>
      <c r="EH571" s="11">
        <v>0.12867778015456199</v>
      </c>
      <c r="EI571" s="12">
        <v>1.3240481766519501E-2</v>
      </c>
      <c r="EJ571" s="12">
        <v>0</v>
      </c>
      <c r="EK571" s="12">
        <v>2.9173784586190701E-2</v>
      </c>
      <c r="EL571" s="10">
        <v>7.7922034790861697E-2</v>
      </c>
      <c r="EM571" s="10">
        <v>6.8025168882613798E-2</v>
      </c>
      <c r="EN571" s="12">
        <v>4.0489457808849702E-2</v>
      </c>
      <c r="EO571" s="12">
        <v>2.32362717939072E-2</v>
      </c>
      <c r="EP571" s="12">
        <v>1.3211218254638999E-2</v>
      </c>
      <c r="EQ571" s="12">
        <v>3.4186286328343099E-2</v>
      </c>
      <c r="ER571" s="11">
        <v>0.10834155845776899</v>
      </c>
      <c r="ES571" s="11">
        <v>0.125704384502977</v>
      </c>
      <c r="ET571" s="10">
        <v>8.2800195757429099E-2</v>
      </c>
      <c r="EU571" s="12">
        <v>3.2854169007522999E-2</v>
      </c>
      <c r="EV571" s="12">
        <v>2.3540861844664401E-2</v>
      </c>
      <c r="EW571" s="12">
        <v>0</v>
      </c>
      <c r="EX571" s="10">
        <v>4.9770058019304203E-2</v>
      </c>
      <c r="EY571" s="11">
        <v>0.14762234337378199</v>
      </c>
      <c r="EZ571" s="11">
        <v>0.17602193205024699</v>
      </c>
      <c r="FA571" s="10">
        <v>0.100234294458659</v>
      </c>
      <c r="FB571" s="12">
        <v>4.0198969269871397E-2</v>
      </c>
      <c r="FC571" s="12">
        <v>3.4487356547028003E-2</v>
      </c>
      <c r="FD571" s="10">
        <v>2.7997513616802101E-2</v>
      </c>
      <c r="FE571" s="12">
        <v>1.4056696498804699E-2</v>
      </c>
      <c r="FF571" s="10">
        <v>7.0592983413550706E-2</v>
      </c>
      <c r="FG571" s="10">
        <v>6.8395858716939095E-2</v>
      </c>
      <c r="FH571" s="10">
        <v>6.3982246749218596E-2</v>
      </c>
      <c r="FI571" s="12">
        <v>2.59806959695584E-2</v>
      </c>
      <c r="FJ571" s="12">
        <v>1.28826385571334E-2</v>
      </c>
    </row>
    <row r="572" spans="1:166" x14ac:dyDescent="0.35">
      <c r="A572" s="13" t="s">
        <v>371</v>
      </c>
      <c r="B572" s="10">
        <v>4.2633020986961701E-2</v>
      </c>
      <c r="C572" s="11">
        <v>5.8387309179917399E-2</v>
      </c>
      <c r="D572" s="12">
        <v>2.6397335822368601E-2</v>
      </c>
      <c r="E572" s="10">
        <v>3.0377743014132E-2</v>
      </c>
      <c r="F572" s="10">
        <v>3.0964654712667301E-2</v>
      </c>
      <c r="G572" s="10">
        <v>4.0419091631074398E-2</v>
      </c>
      <c r="H572" s="10">
        <v>2.9717557135796501E-2</v>
      </c>
      <c r="I572" s="11">
        <v>5.9266684758564898E-2</v>
      </c>
      <c r="J572" s="11">
        <v>6.4670130892345606E-2</v>
      </c>
      <c r="K572" s="10">
        <v>4.7088279518692898E-2</v>
      </c>
      <c r="L572" s="10">
        <v>2.4549884440159701E-2</v>
      </c>
      <c r="M572" s="10">
        <v>4.4390004522201397E-2</v>
      </c>
      <c r="N572" s="10">
        <v>3.7037579071517397E-2</v>
      </c>
      <c r="O572" s="10">
        <v>3.6874205640960403E-2</v>
      </c>
      <c r="P572" s="10">
        <v>3.7085654525968001E-2</v>
      </c>
      <c r="Q572" s="10">
        <v>4.4679615748630601E-2</v>
      </c>
      <c r="R572" s="10">
        <v>4.3390625969233598E-2</v>
      </c>
      <c r="S572" s="11">
        <v>9.2270405612241105E-2</v>
      </c>
      <c r="T572" s="11">
        <v>7.8302048336790303E-2</v>
      </c>
      <c r="U572" s="11">
        <v>7.0946153863218897E-2</v>
      </c>
      <c r="V572" s="10">
        <v>4.0077270881279298E-2</v>
      </c>
      <c r="W572" s="11">
        <v>5.8796517554057001E-2</v>
      </c>
      <c r="X572" s="10">
        <v>5.7104342083893499E-2</v>
      </c>
      <c r="Y572" s="10">
        <v>2.4176733465195499E-2</v>
      </c>
      <c r="Z572" s="10">
        <v>2.5484562257963798E-2</v>
      </c>
      <c r="AA572" s="10">
        <v>3.6050940967001302E-2</v>
      </c>
      <c r="AB572" s="12">
        <v>1.6113704519656501E-2</v>
      </c>
      <c r="AC572" s="10">
        <v>2.4135636893079401E-2</v>
      </c>
      <c r="AD572" s="10">
        <v>5.08014983722486E-2</v>
      </c>
      <c r="AE572" s="10">
        <v>2.3073004652981299E-2</v>
      </c>
      <c r="AF572" s="12">
        <v>4.1600219348805903E-3</v>
      </c>
      <c r="AG572" s="12">
        <v>2.9921276625274201E-2</v>
      </c>
      <c r="AH572" s="12">
        <v>1.4676479064559499E-2</v>
      </c>
      <c r="AI572" s="11">
        <v>4.5599967446829801E-2</v>
      </c>
      <c r="AJ572" s="11">
        <v>6.0505215094351403E-2</v>
      </c>
      <c r="AK572" s="12">
        <v>3.0707567458100399E-2</v>
      </c>
      <c r="AL572" s="12">
        <v>2.7083827572445599E-2</v>
      </c>
      <c r="AM572" s="10">
        <v>4.7524662264051498E-2</v>
      </c>
      <c r="AN572" s="12">
        <v>2.76739194830284E-3</v>
      </c>
      <c r="AO572" s="12">
        <v>0</v>
      </c>
      <c r="AP572" s="10">
        <v>1.23568021156404E-2</v>
      </c>
      <c r="AQ572" s="10">
        <v>5.2334900018555203E-2</v>
      </c>
      <c r="AR572" s="10">
        <v>3.3581756630054103E-2</v>
      </c>
      <c r="AS572" s="10">
        <v>2.4066918135622201E-2</v>
      </c>
      <c r="AT572" s="12">
        <v>6.7162268406793001E-3</v>
      </c>
      <c r="AU572" s="10">
        <v>4.1948214675125897E-2</v>
      </c>
      <c r="AV572" s="10">
        <v>3.9047740567958199E-2</v>
      </c>
      <c r="AW572" s="12">
        <v>6.9605845248226703E-3</v>
      </c>
      <c r="AX572" s="11">
        <v>7.7184011690263593E-2</v>
      </c>
      <c r="AY572" s="12">
        <v>4.0867767756187397E-3</v>
      </c>
      <c r="AZ572" s="12">
        <v>0</v>
      </c>
      <c r="BA572" s="12">
        <v>4.7412182662883596E-3</v>
      </c>
      <c r="BB572" s="12">
        <v>3.3175952449619503E-2</v>
      </c>
      <c r="BC572" s="11">
        <v>5.0845028973345502E-2</v>
      </c>
      <c r="BD572" s="10">
        <v>4.11522124864084E-2</v>
      </c>
      <c r="BE572" s="11">
        <v>7.2756261988022805E-2</v>
      </c>
      <c r="BF572" s="12">
        <v>2.54182055165195E-2</v>
      </c>
      <c r="BG572" s="12">
        <v>2.7300205996805001E-2</v>
      </c>
      <c r="BH572" s="10">
        <v>4.5294041824222898E-2</v>
      </c>
      <c r="BI572" s="10">
        <v>3.2447472882541899E-2</v>
      </c>
      <c r="BJ572" s="11">
        <v>6.2595720558651605E-2</v>
      </c>
      <c r="BK572" s="10">
        <v>4.1658328497463197E-2</v>
      </c>
      <c r="BL572" s="12">
        <v>2.71511507748168E-2</v>
      </c>
      <c r="BM572" s="10">
        <v>2.3648849312752601E-2</v>
      </c>
      <c r="BN572" s="10">
        <v>3.49623601975068E-2</v>
      </c>
      <c r="BO572" s="11">
        <v>4.9059524407505502E-2</v>
      </c>
      <c r="BP572" s="10">
        <v>3.5212180819633197E-2</v>
      </c>
      <c r="BQ572" s="10">
        <v>5.0145084154908801E-2</v>
      </c>
      <c r="BR572" s="11">
        <v>7.0763954017173905E-2</v>
      </c>
      <c r="BS572" s="10">
        <v>4.4860303552260797E-2</v>
      </c>
      <c r="BT572" s="12">
        <v>1.9912514660164499E-2</v>
      </c>
      <c r="BU572" s="12">
        <v>2.5118986026240499E-2</v>
      </c>
      <c r="BV572" s="10">
        <v>2.62384860808802E-2</v>
      </c>
      <c r="BW572" s="10">
        <v>3.1201472595922299E-2</v>
      </c>
      <c r="BX572" s="11">
        <v>5.8506160173513601E-2</v>
      </c>
      <c r="BY572" s="11">
        <v>5.7075736044043097E-2</v>
      </c>
      <c r="BZ572" s="10">
        <v>4.2773613793206398E-2</v>
      </c>
      <c r="CA572" s="12">
        <v>2.4645301753233099E-2</v>
      </c>
      <c r="CB572" s="10">
        <v>4.6431192734607302E-2</v>
      </c>
      <c r="CC572" s="11">
        <v>5.2017728683612798E-2</v>
      </c>
      <c r="CD572" s="10">
        <v>5.4386786835023702E-2</v>
      </c>
      <c r="CE572" s="10">
        <v>5.0611335706967603E-2</v>
      </c>
      <c r="CF572" s="10">
        <v>3.5758243179578098E-2</v>
      </c>
      <c r="CG572" s="10">
        <v>4.8540120820474E-2</v>
      </c>
      <c r="CH572" s="10">
        <v>4.1628079029221297E-2</v>
      </c>
      <c r="CI572" s="10">
        <v>4.9592711910540502E-2</v>
      </c>
      <c r="CJ572" s="11">
        <v>6.0977657010598603E-2</v>
      </c>
      <c r="CK572" s="10">
        <v>4.3813443637479701E-2</v>
      </c>
      <c r="CL572" s="10">
        <v>4.5176322154231403E-2</v>
      </c>
      <c r="CM572" s="10">
        <v>4.2358485783679803E-2</v>
      </c>
      <c r="CN572" s="10">
        <v>3.9347725671717897E-2</v>
      </c>
      <c r="CO572" s="10">
        <v>3.8483738847873199E-2</v>
      </c>
      <c r="CP572" s="10">
        <v>4.12855182229604E-2</v>
      </c>
      <c r="CQ572" s="11">
        <v>6.5311086998344495E-2</v>
      </c>
      <c r="CR572" s="11">
        <v>5.3709580207354203E-2</v>
      </c>
      <c r="CS572" s="10">
        <v>4.0432690207489699E-2</v>
      </c>
      <c r="CT572" s="10">
        <v>3.6731997352147799E-2</v>
      </c>
      <c r="CU572" s="10">
        <v>4.6676019641526401E-2</v>
      </c>
      <c r="CV572" s="10">
        <v>4.35738518374226E-2</v>
      </c>
      <c r="CW572" s="12">
        <v>4.6068627237788803E-3</v>
      </c>
      <c r="CX572" s="10">
        <v>4.4029475899612397E-2</v>
      </c>
      <c r="CY572" s="10">
        <v>4.7673652478474597E-2</v>
      </c>
      <c r="CZ572" s="11">
        <v>6.4331528032247495E-2</v>
      </c>
      <c r="DA572" s="11">
        <v>5.9087943128343E-2</v>
      </c>
      <c r="DB572" s="10">
        <v>2.97620213376323E-2</v>
      </c>
      <c r="DC572" s="10">
        <v>3.9124373576845298E-2</v>
      </c>
      <c r="DD572" s="10">
        <v>3.2458140953678799E-2</v>
      </c>
      <c r="DE572" s="10">
        <v>3.0215789564819202E-2</v>
      </c>
      <c r="DF572" s="10">
        <v>8.9508169338582307E-3</v>
      </c>
      <c r="DG572" s="10">
        <v>7.0490180144527501E-2</v>
      </c>
      <c r="DH572" s="11">
        <v>7.0946153863218897E-2</v>
      </c>
      <c r="DI572" s="11">
        <v>7.86749707476493E-2</v>
      </c>
      <c r="DJ572" s="11">
        <v>9.2306046469921105E-2</v>
      </c>
      <c r="DK572" s="10">
        <v>4.3142829522703E-2</v>
      </c>
      <c r="DL572" s="10">
        <v>4.3108733021638999E-2</v>
      </c>
      <c r="DM572" s="10">
        <v>3.9715912511399401E-2</v>
      </c>
      <c r="DN572" s="10">
        <v>3.6308644384828698E-2</v>
      </c>
      <c r="DO572" s="12">
        <v>0</v>
      </c>
      <c r="DP572" s="10">
        <v>8.2477005980210807E-3</v>
      </c>
      <c r="DQ572" s="10">
        <v>2.36862766746684E-2</v>
      </c>
      <c r="DR572" s="10">
        <v>4.99825537165439E-2</v>
      </c>
      <c r="DS572" s="10">
        <v>2.3975191097649701E-2</v>
      </c>
      <c r="DT572" s="12">
        <v>1.6255592500353799E-2</v>
      </c>
      <c r="DU572" s="10">
        <v>3.51489174879938E-2</v>
      </c>
      <c r="DV572" s="10">
        <v>2.59016578813356E-2</v>
      </c>
      <c r="DW572" s="10">
        <v>2.42833875588922E-2</v>
      </c>
      <c r="DX572" s="10">
        <v>2.6639534400895899E-2</v>
      </c>
      <c r="DY572" s="10">
        <v>3.6448772271474299E-2</v>
      </c>
      <c r="DZ572" s="10">
        <v>3.3340167558118999E-2</v>
      </c>
      <c r="EA572" s="11">
        <v>6.2947036235318998E-2</v>
      </c>
      <c r="EB572" s="10">
        <v>4.7702722295327397E-2</v>
      </c>
      <c r="EC572" s="10">
        <v>2.4549884440159701E-2</v>
      </c>
      <c r="ED572" s="10">
        <v>2.80125439864683E-2</v>
      </c>
      <c r="EE572" s="10">
        <v>4.0515315208867399E-2</v>
      </c>
      <c r="EF572" s="10">
        <v>5.0079738236214998E-2</v>
      </c>
      <c r="EG572" s="11">
        <v>8.3133768850459699E-2</v>
      </c>
      <c r="EH572" s="11">
        <v>7.1588861884319302E-2</v>
      </c>
      <c r="EI572" s="10">
        <v>4.0077270881279298E-2</v>
      </c>
      <c r="EJ572" s="10">
        <v>0</v>
      </c>
      <c r="EK572" s="10">
        <v>3.2435552362539401E-2</v>
      </c>
      <c r="EL572" s="12">
        <v>1.731926491461E-2</v>
      </c>
      <c r="EM572" s="10">
        <v>3.95987447073173E-2</v>
      </c>
      <c r="EN572" s="10">
        <v>2.6389292541246199E-2</v>
      </c>
      <c r="EO572" s="12">
        <v>4.1600219348805903E-3</v>
      </c>
      <c r="EP572" s="12">
        <v>4.6068627237788803E-3</v>
      </c>
      <c r="EQ572" s="10">
        <v>3.8085297966915697E-2</v>
      </c>
      <c r="ER572" s="11">
        <v>6.3660870021114299E-2</v>
      </c>
      <c r="ES572" s="10">
        <v>5.1160359169153097E-2</v>
      </c>
      <c r="ET572" s="10">
        <v>3.5340025823728E-2</v>
      </c>
      <c r="EU572" s="10">
        <v>3.4143899257284401E-2</v>
      </c>
      <c r="EV572" s="10">
        <v>3.0215789564819202E-2</v>
      </c>
      <c r="EW572" s="10">
        <v>8.9508169338582307E-3</v>
      </c>
      <c r="EX572" s="10">
        <v>6.6390407934572099E-2</v>
      </c>
      <c r="EY572" s="11">
        <v>8.3654387756229798E-2</v>
      </c>
      <c r="EZ572" s="11">
        <v>7.4642679073286894E-2</v>
      </c>
      <c r="FA572" s="10">
        <v>4.1109228281502097E-2</v>
      </c>
      <c r="FB572" s="10">
        <v>4.5762922272581399E-2</v>
      </c>
      <c r="FC572" s="10">
        <v>3.6308644384828698E-2</v>
      </c>
      <c r="FD572" s="12">
        <v>0</v>
      </c>
      <c r="FE572" s="12">
        <v>4.1285869650588601E-3</v>
      </c>
      <c r="FF572" s="10">
        <v>4.4647797644046798E-2</v>
      </c>
      <c r="FG572" s="10">
        <v>2.5774815570409101E-2</v>
      </c>
      <c r="FH572" s="10">
        <v>2.95495304701432E-2</v>
      </c>
      <c r="FI572" s="10">
        <v>2.3168064750021901E-2</v>
      </c>
      <c r="FJ572" s="10">
        <v>2.42833875588922E-2</v>
      </c>
    </row>
    <row r="573" spans="1:166" x14ac:dyDescent="0.35">
      <c r="A573" s="13" t="s">
        <v>372</v>
      </c>
      <c r="B573" s="10">
        <v>0.155386656294042</v>
      </c>
      <c r="C573" s="11">
        <v>0.17496810219785799</v>
      </c>
      <c r="D573" s="12">
        <v>0.135673528621826</v>
      </c>
      <c r="E573" s="11">
        <v>0.40997389833199599</v>
      </c>
      <c r="F573" s="11">
        <v>0.23670970043567799</v>
      </c>
      <c r="G573" s="10">
        <v>0.13008785801367101</v>
      </c>
      <c r="H573" s="12">
        <v>7.1350221296873906E-2</v>
      </c>
      <c r="I573" s="12">
        <v>3.9164554773970503E-2</v>
      </c>
      <c r="J573" s="12">
        <v>2.18252103755112E-2</v>
      </c>
      <c r="K573" s="12">
        <v>9.83865997268909E-2</v>
      </c>
      <c r="L573" s="11">
        <v>0.42114041962752202</v>
      </c>
      <c r="M573" s="12">
        <v>0.12809111056244199</v>
      </c>
      <c r="N573" s="11">
        <v>0.24231441493733</v>
      </c>
      <c r="O573" s="11">
        <v>0.43771380791041098</v>
      </c>
      <c r="P573" s="11">
        <v>0.288097552385287</v>
      </c>
      <c r="Q573" s="10">
        <v>0.17049456676226399</v>
      </c>
      <c r="R573" s="12">
        <v>9.4316677888571801E-2</v>
      </c>
      <c r="S573" s="12">
        <v>4.0917675241144098E-2</v>
      </c>
      <c r="T573" s="12">
        <v>3.3558642445991299E-2</v>
      </c>
      <c r="U573" s="12">
        <v>9.4443718767035098E-2</v>
      </c>
      <c r="V573" s="11">
        <v>0.45433759244572702</v>
      </c>
      <c r="W573" s="10">
        <v>0.149179207056511</v>
      </c>
      <c r="X573" s="11">
        <v>0.25582251769887099</v>
      </c>
      <c r="Y573" s="11">
        <v>0.38349557404024798</v>
      </c>
      <c r="Z573" s="10">
        <v>0.18926310635007801</v>
      </c>
      <c r="AA573" s="12">
        <v>8.8660421674121706E-2</v>
      </c>
      <c r="AB573" s="12">
        <v>4.8541825368265498E-2</v>
      </c>
      <c r="AC573" s="12">
        <v>3.7440722493364401E-2</v>
      </c>
      <c r="AD573" s="12">
        <v>6.4951346599161196E-3</v>
      </c>
      <c r="AE573" s="12">
        <v>0.105998618713581</v>
      </c>
      <c r="AF573" s="11">
        <v>0.39108645557309601</v>
      </c>
      <c r="AG573" s="12">
        <v>0.106542576005429</v>
      </c>
      <c r="AH573" s="11">
        <v>0.23256497542302701</v>
      </c>
      <c r="AI573" s="12">
        <v>0.120155776432394</v>
      </c>
      <c r="AJ573" s="12">
        <v>0.14055988410781001</v>
      </c>
      <c r="AK573" s="12">
        <v>9.9600977631314203E-2</v>
      </c>
      <c r="AL573" s="11">
        <v>0.34002489380261902</v>
      </c>
      <c r="AM573" s="11">
        <v>0.35144634968234401</v>
      </c>
      <c r="AN573" s="11">
        <v>0.33343374833573097</v>
      </c>
      <c r="AO573" s="11">
        <v>0.72814522278989502</v>
      </c>
      <c r="AP573" s="11">
        <v>0.37925954097168102</v>
      </c>
      <c r="AQ573" s="11">
        <v>0.215301178005844</v>
      </c>
      <c r="AR573" s="10">
        <v>0.18136627321447901</v>
      </c>
      <c r="AS573" s="11">
        <v>0.415584643690459</v>
      </c>
      <c r="AT573" s="11">
        <v>0.53851724634198095</v>
      </c>
      <c r="AU573" s="11">
        <v>0.19650586615197899</v>
      </c>
      <c r="AV573" s="11">
        <v>0.44266628066180203</v>
      </c>
      <c r="AW573" s="11">
        <v>0.57456213536449696</v>
      </c>
      <c r="AX573" s="10">
        <v>0.188310160747097</v>
      </c>
      <c r="AY573" s="11">
        <v>0.390014225975298</v>
      </c>
      <c r="AZ573" s="11">
        <v>0.50656976061428904</v>
      </c>
      <c r="BA573" s="11">
        <v>0.209945487904801</v>
      </c>
      <c r="BB573" s="11">
        <v>0.190331771862289</v>
      </c>
      <c r="BC573" s="12">
        <v>0.12504220367657401</v>
      </c>
      <c r="BD573" s="11">
        <v>0.223930237355351</v>
      </c>
      <c r="BE573" s="12">
        <v>0.134148220419821</v>
      </c>
      <c r="BF573" s="10">
        <v>0.15745707489729199</v>
      </c>
      <c r="BG573" s="12">
        <v>0.115586606474608</v>
      </c>
      <c r="BH573" s="12">
        <v>0.115071264691558</v>
      </c>
      <c r="BI573" s="11">
        <v>0.30970125419785999</v>
      </c>
      <c r="BJ573" s="12">
        <v>0.13137803737891099</v>
      </c>
      <c r="BK573" s="11">
        <v>0.34824425955926003</v>
      </c>
      <c r="BL573" s="12">
        <v>9.8069082804807098E-2</v>
      </c>
      <c r="BM573" s="11">
        <v>0.27278318888259301</v>
      </c>
      <c r="BN573" s="11">
        <v>0.243092248514239</v>
      </c>
      <c r="BO573" s="12">
        <v>5.8641232490923297E-2</v>
      </c>
      <c r="BP573" s="11">
        <v>0.301935459688362</v>
      </c>
      <c r="BQ573" s="11">
        <v>0.26828895707681399</v>
      </c>
      <c r="BR573" s="12">
        <v>7.9350512485050595E-2</v>
      </c>
      <c r="BS573" s="11">
        <v>0.33967213328586399</v>
      </c>
      <c r="BT573" s="11">
        <v>0.22423205413713301</v>
      </c>
      <c r="BU573" s="12">
        <v>3.50290586711842E-2</v>
      </c>
      <c r="BV573" s="11">
        <v>0.266700777574223</v>
      </c>
      <c r="BW573" s="12">
        <v>5.3081616062982E-2</v>
      </c>
      <c r="BX573" s="12">
        <v>6.5003696438255404E-2</v>
      </c>
      <c r="BY573" s="12">
        <v>7.8817434363553998E-2</v>
      </c>
      <c r="BZ573" s="12">
        <v>4.8326121853302803E-2</v>
      </c>
      <c r="CA573" s="11">
        <v>0.25827913229510402</v>
      </c>
      <c r="CB573" s="12">
        <v>0.118721972544072</v>
      </c>
      <c r="CC573" s="12">
        <v>7.1003959412842696E-2</v>
      </c>
      <c r="CD573" s="11">
        <v>0.205617301379315</v>
      </c>
      <c r="CE573" s="10">
        <v>0.14079840246373099</v>
      </c>
      <c r="CF573" s="12">
        <v>0.132491458601495</v>
      </c>
      <c r="CG573" s="12">
        <v>7.4613292703097606E-2</v>
      </c>
      <c r="CH573" s="12">
        <v>0.103072911271051</v>
      </c>
      <c r="CI573" s="12">
        <v>0.119958293864857</v>
      </c>
      <c r="CJ573" s="12">
        <v>0.114718249116606</v>
      </c>
      <c r="CK573" s="12">
        <v>0.13779735705414001</v>
      </c>
      <c r="CL573" s="12">
        <v>0.11716280738528501</v>
      </c>
      <c r="CM573" s="10">
        <v>0.15982602632385401</v>
      </c>
      <c r="CN573" s="11">
        <v>0.20434034450556801</v>
      </c>
      <c r="CO573" s="10">
        <v>0.14893154496125</v>
      </c>
      <c r="CP573" s="10">
        <v>0.14663461827870899</v>
      </c>
      <c r="CQ573" s="11">
        <v>0.21524943316574299</v>
      </c>
      <c r="CR573" s="12">
        <v>0.13640898658231199</v>
      </c>
      <c r="CS573" s="12">
        <v>0.1143799427583</v>
      </c>
      <c r="CT573" s="10">
        <v>0.159806181894946</v>
      </c>
      <c r="CU573" s="10">
        <v>0.15254894969524299</v>
      </c>
      <c r="CV573" s="10">
        <v>0.16740079985557901</v>
      </c>
      <c r="CW573" s="11">
        <v>0.61214692146412797</v>
      </c>
      <c r="CX573" s="11">
        <v>0.234572472463319</v>
      </c>
      <c r="CY573" s="12">
        <v>9.9609682321406295E-2</v>
      </c>
      <c r="CZ573" s="12">
        <v>2.17109369303609E-2</v>
      </c>
      <c r="DA573" s="12">
        <v>3.9046438898318998E-2</v>
      </c>
      <c r="DB573" s="12">
        <v>7.1456977401565702E-2</v>
      </c>
      <c r="DC573" s="10">
        <v>0.13273958282611401</v>
      </c>
      <c r="DD573" s="11">
        <v>0.23459483088336</v>
      </c>
      <c r="DE573" s="11">
        <v>0.40778819655249798</v>
      </c>
      <c r="DF573" s="11">
        <v>0.65364366954363495</v>
      </c>
      <c r="DG573" s="11">
        <v>0.25960041972982401</v>
      </c>
      <c r="DH573" s="12">
        <v>9.4443718767035098E-2</v>
      </c>
      <c r="DI573" s="12">
        <v>3.3718469297420402E-2</v>
      </c>
      <c r="DJ573" s="12">
        <v>4.0933480320033598E-2</v>
      </c>
      <c r="DK573" s="12">
        <v>9.3778051466221299E-2</v>
      </c>
      <c r="DL573" s="10">
        <v>0.17061573328462201</v>
      </c>
      <c r="DM573" s="11">
        <v>0.29155341438921301</v>
      </c>
      <c r="DN573" s="11">
        <v>0.43100033526130799</v>
      </c>
      <c r="DO573" s="11">
        <v>0.56995504097351302</v>
      </c>
      <c r="DP573" s="10">
        <v>0.215328415953914</v>
      </c>
      <c r="DQ573" s="12">
        <v>0.108816023216038</v>
      </c>
      <c r="DR573" s="12">
        <v>6.3904299565460598E-3</v>
      </c>
      <c r="DS573" s="12">
        <v>3.7191828854115497E-2</v>
      </c>
      <c r="DT573" s="12">
        <v>4.8969256662693299E-2</v>
      </c>
      <c r="DU573" s="12">
        <v>9.49480695229446E-2</v>
      </c>
      <c r="DV573" s="10">
        <v>0.181696987659697</v>
      </c>
      <c r="DW573" s="11">
        <v>0.38518733992519699</v>
      </c>
      <c r="DX573" s="11">
        <v>0.49949409373613701</v>
      </c>
      <c r="DY573" s="11">
        <v>0.221871586152834</v>
      </c>
      <c r="DZ573" s="12">
        <v>8.8969342021106096E-2</v>
      </c>
      <c r="EA573" s="12">
        <v>3.2097690261191199E-2</v>
      </c>
      <c r="EB573" s="12">
        <v>8.1098876549013196E-2</v>
      </c>
      <c r="EC573" s="11">
        <v>0.42114041962752202</v>
      </c>
      <c r="ED573" s="11">
        <v>0.53430305893319197</v>
      </c>
      <c r="EE573" s="11">
        <v>0.26373208962875899</v>
      </c>
      <c r="EF573" s="12">
        <v>0.116909936094201</v>
      </c>
      <c r="EG573" s="12">
        <v>3.7469013297090001E-2</v>
      </c>
      <c r="EH573" s="12">
        <v>8.2739395677751806E-2</v>
      </c>
      <c r="EI573" s="11">
        <v>0.45433759244572702</v>
      </c>
      <c r="EJ573" s="11">
        <v>0</v>
      </c>
      <c r="EK573" s="10">
        <v>0.17938384086356601</v>
      </c>
      <c r="EL573" s="12">
        <v>6.2268258787972597E-2</v>
      </c>
      <c r="EM573" s="12">
        <v>2.4397206454899099E-2</v>
      </c>
      <c r="EN573" s="12">
        <v>8.1693165576882595E-2</v>
      </c>
      <c r="EO573" s="11">
        <v>0.39108645557309601</v>
      </c>
      <c r="EP573" s="11">
        <v>0.61214692146412797</v>
      </c>
      <c r="EQ573" s="11">
        <v>0.206833315172783</v>
      </c>
      <c r="ER573" s="12">
        <v>2.8983811995984401E-2</v>
      </c>
      <c r="ES573" s="12">
        <v>4.4359355453086197E-2</v>
      </c>
      <c r="ET573" s="12">
        <v>0.10048558372850901</v>
      </c>
      <c r="EU573" s="11">
        <v>0.23513992432331399</v>
      </c>
      <c r="EV573" s="11">
        <v>0.40778819655249798</v>
      </c>
      <c r="EW573" s="11">
        <v>0.65364366954363495</v>
      </c>
      <c r="EX573" s="11">
        <v>0.20364729750038199</v>
      </c>
      <c r="EY573" s="12">
        <v>4.4798461237440898E-2</v>
      </c>
      <c r="EZ573" s="12">
        <v>4.5331098364279301E-2</v>
      </c>
      <c r="FA573" s="10">
        <v>0.135808894546778</v>
      </c>
      <c r="FB573" s="11">
        <v>0.284748908052876</v>
      </c>
      <c r="FC573" s="11">
        <v>0.43100033526130799</v>
      </c>
      <c r="FD573" s="11">
        <v>0.56995504097351302</v>
      </c>
      <c r="FE573" s="11">
        <v>0.21709619626158999</v>
      </c>
      <c r="FF573" s="12">
        <v>1.14631745381562E-2</v>
      </c>
      <c r="FG573" s="12">
        <v>4.35490778986687E-2</v>
      </c>
      <c r="FH573" s="12">
        <v>6.4882565210695395E-2</v>
      </c>
      <c r="FI573" s="10">
        <v>0.187615461110586</v>
      </c>
      <c r="FJ573" s="11">
        <v>0.38518733992519699</v>
      </c>
    </row>
    <row r="574" spans="1:166" x14ac:dyDescent="0.35">
      <c r="A574" s="13" t="s">
        <v>112</v>
      </c>
      <c r="B574" s="10">
        <v>1.37454232204743E-2</v>
      </c>
      <c r="C574" s="12">
        <v>7.9969657296246905E-3</v>
      </c>
      <c r="D574" s="11">
        <v>1.89626789716794E-2</v>
      </c>
      <c r="E574" s="10">
        <v>1.6721597743391901E-2</v>
      </c>
      <c r="F574" s="10">
        <v>1.35709108447939E-2</v>
      </c>
      <c r="G574" s="10">
        <v>5.7023998797438198E-3</v>
      </c>
      <c r="H574" s="10">
        <v>1.5364346110298299E-2</v>
      </c>
      <c r="I574" s="12">
        <v>0</v>
      </c>
      <c r="J574" s="10">
        <v>1.31897182113241E-2</v>
      </c>
      <c r="K574" s="10">
        <v>2.2894400013954999E-2</v>
      </c>
      <c r="L574" s="11">
        <v>2.7750487685047301E-2</v>
      </c>
      <c r="M574" s="12">
        <v>1.01926450144304E-2</v>
      </c>
      <c r="N574" s="11">
        <v>2.50599083546026E-2</v>
      </c>
      <c r="O574" s="10">
        <v>1.6350371038944E-2</v>
      </c>
      <c r="P574" s="10">
        <v>7.8056660001200196E-3</v>
      </c>
      <c r="Q574" s="10">
        <v>3.91057315213278E-3</v>
      </c>
      <c r="R574" s="10">
        <v>1.10843968919535E-2</v>
      </c>
      <c r="S574" s="12">
        <v>0</v>
      </c>
      <c r="T574" s="10">
        <v>2.1512651964178901E-3</v>
      </c>
      <c r="U574" s="10">
        <v>8.0642252111397302E-3</v>
      </c>
      <c r="V574" s="10">
        <v>2.1930727671285601E-2</v>
      </c>
      <c r="W574" s="12">
        <v>5.9923064329074601E-3</v>
      </c>
      <c r="X574" s="10">
        <v>1.4282056844477101E-2</v>
      </c>
      <c r="Y574" s="10">
        <v>1.7075941402600499E-2</v>
      </c>
      <c r="Z574" s="10">
        <v>1.9002544354205099E-2</v>
      </c>
      <c r="AA574" s="10">
        <v>7.5394905507872399E-3</v>
      </c>
      <c r="AB574" s="10">
        <v>1.9670732169275701E-2</v>
      </c>
      <c r="AC574" s="12">
        <v>0</v>
      </c>
      <c r="AD574" s="10">
        <v>2.5593767500756402E-2</v>
      </c>
      <c r="AE574" s="11">
        <v>3.5921496440504699E-2</v>
      </c>
      <c r="AF574" s="11">
        <v>3.0891443461629801E-2</v>
      </c>
      <c r="AG574" s="10">
        <v>1.45353162254999E-2</v>
      </c>
      <c r="AH574" s="11">
        <v>3.36883759868059E-2</v>
      </c>
      <c r="AI574" s="12">
        <v>1.09752776347798E-2</v>
      </c>
      <c r="AJ574" s="12">
        <v>5.4290227675184797E-3</v>
      </c>
      <c r="AK574" s="10">
        <v>1.6746902485772101E-2</v>
      </c>
      <c r="AL574" s="11">
        <v>2.8263221259960301E-2</v>
      </c>
      <c r="AM574" s="10">
        <v>2.11678330034431E-2</v>
      </c>
      <c r="AN574" s="11">
        <v>3.1110210339926499E-2</v>
      </c>
      <c r="AO574" s="10">
        <v>0</v>
      </c>
      <c r="AP574" s="10">
        <v>1.71224504690549E-2</v>
      </c>
      <c r="AQ574" s="11">
        <v>5.1384698071767897E-2</v>
      </c>
      <c r="AR574" s="11">
        <v>3.0618657336001599E-2</v>
      </c>
      <c r="AS574" s="11">
        <v>2.5310584465225001E-2</v>
      </c>
      <c r="AT574" s="10">
        <v>9.3064743080178806E-3</v>
      </c>
      <c r="AU574" s="11">
        <v>3.9883141960193803E-2</v>
      </c>
      <c r="AV574" s="10">
        <v>2.1367357251237201E-2</v>
      </c>
      <c r="AW574" s="10">
        <v>6.9605845248226703E-3</v>
      </c>
      <c r="AX574" s="11">
        <v>3.1555786347811102E-2</v>
      </c>
      <c r="AY574" s="11">
        <v>3.0347540392945498E-2</v>
      </c>
      <c r="AZ574" s="10">
        <v>1.2248773027550701E-2</v>
      </c>
      <c r="BA574" s="11">
        <v>4.4563021527381501E-2</v>
      </c>
      <c r="BB574" s="10">
        <v>1.24648554301756E-2</v>
      </c>
      <c r="BC574" s="10">
        <v>1.48573991863368E-2</v>
      </c>
      <c r="BD574" s="10">
        <v>9.2684695133858196E-3</v>
      </c>
      <c r="BE574" s="12">
        <v>6.9369091375968799E-3</v>
      </c>
      <c r="BF574" s="10">
        <v>1.5626247242509699E-2</v>
      </c>
      <c r="BG574" s="11">
        <v>2.20392507816984E-2</v>
      </c>
      <c r="BH574" s="10">
        <v>1.3660044500520101E-2</v>
      </c>
      <c r="BI574" s="10">
        <v>1.4072226019990201E-2</v>
      </c>
      <c r="BJ574" s="12">
        <v>7.2762456851118698E-3</v>
      </c>
      <c r="BK574" s="10">
        <v>1.0861921319051501E-2</v>
      </c>
      <c r="BL574" s="11">
        <v>1.9440140350152599E-2</v>
      </c>
      <c r="BM574" s="10">
        <v>1.7221805892239799E-2</v>
      </c>
      <c r="BN574" s="11">
        <v>2.2738552184933401E-2</v>
      </c>
      <c r="BO574" s="12">
        <v>9.0356540788786507E-3</v>
      </c>
      <c r="BP574" s="10">
        <v>1.38283927801186E-2</v>
      </c>
      <c r="BQ574" s="10">
        <v>1.60353188922489E-2</v>
      </c>
      <c r="BR574" s="12">
        <v>2.8252414548730499E-3</v>
      </c>
      <c r="BS574" s="10">
        <v>1.14889917346985E-2</v>
      </c>
      <c r="BT574" s="11">
        <v>2.6045268157868302E-2</v>
      </c>
      <c r="BU574" s="10">
        <v>1.59683106706952E-2</v>
      </c>
      <c r="BV574" s="10">
        <v>1.6079634340749899E-2</v>
      </c>
      <c r="BW574" s="10">
        <v>1.3361505618826E-2</v>
      </c>
      <c r="BX574" s="12">
        <v>4.9041331227111604E-3</v>
      </c>
      <c r="BY574" s="10">
        <v>1.05261034739049E-2</v>
      </c>
      <c r="BZ574" s="12">
        <v>7.2144215859321504E-3</v>
      </c>
      <c r="CA574" s="10">
        <v>1.8139768623920902E-2</v>
      </c>
      <c r="CB574" s="10">
        <v>1.05582223867214E-2</v>
      </c>
      <c r="CC574" s="10">
        <v>1.1369614564006999E-2</v>
      </c>
      <c r="CD574" s="10">
        <v>8.8719977512796595E-3</v>
      </c>
      <c r="CE574" s="10">
        <v>1.06325053136442E-2</v>
      </c>
      <c r="CF574" s="10">
        <v>1.7227823569380799E-2</v>
      </c>
      <c r="CG574" s="10">
        <v>1.1313239902778299E-2</v>
      </c>
      <c r="CH574" s="10">
        <v>8.8805587056077495E-3</v>
      </c>
      <c r="CI574" s="10">
        <v>1.37758733307695E-2</v>
      </c>
      <c r="CJ574" s="10">
        <v>1.0537726590399E-2</v>
      </c>
      <c r="CK574" s="10">
        <v>1.4242787614835399E-2</v>
      </c>
      <c r="CL574" s="10">
        <v>1.2190310446907699E-2</v>
      </c>
      <c r="CM574" s="10">
        <v>1.6433935056456898E-2</v>
      </c>
      <c r="CN574" s="10">
        <v>1.2361182657107599E-2</v>
      </c>
      <c r="CO574" s="10">
        <v>1.67146774552401E-2</v>
      </c>
      <c r="CP574" s="10">
        <v>1.13846329764637E-2</v>
      </c>
      <c r="CQ574" s="10">
        <v>9.7976345479684097E-3</v>
      </c>
      <c r="CR574" s="10">
        <v>8.7192173947291292E-3</v>
      </c>
      <c r="CS574" s="10">
        <v>1.35545122322206E-2</v>
      </c>
      <c r="CT574" s="11">
        <v>2.0286391597142701E-2</v>
      </c>
      <c r="CU574" s="12">
        <v>9.3259382748606505E-3</v>
      </c>
      <c r="CV574" s="11">
        <v>2.8205130809864299E-2</v>
      </c>
      <c r="CW574" s="10">
        <v>1.19050678040364E-2</v>
      </c>
      <c r="CX574" s="11">
        <v>4.32276962131838E-2</v>
      </c>
      <c r="CY574" s="10">
        <v>2.3179009323014001E-2</v>
      </c>
      <c r="CZ574" s="10">
        <v>1.31206588751419E-2</v>
      </c>
      <c r="DA574" s="12">
        <v>0</v>
      </c>
      <c r="DB574" s="10">
        <v>1.53873346548614E-2</v>
      </c>
      <c r="DC574" s="10">
        <v>5.63624156754135E-3</v>
      </c>
      <c r="DD574" s="10">
        <v>1.37578719901907E-2</v>
      </c>
      <c r="DE574" s="10">
        <v>1.6632449565684802E-2</v>
      </c>
      <c r="DF574" s="10">
        <v>8.9508169338582307E-3</v>
      </c>
      <c r="DG574" s="10">
        <v>3.4613086161888601E-2</v>
      </c>
      <c r="DH574" s="10">
        <v>8.0642252111397302E-3</v>
      </c>
      <c r="DI574" s="10">
        <v>2.16151084158919E-3</v>
      </c>
      <c r="DJ574" s="12">
        <v>0</v>
      </c>
      <c r="DK574" s="10">
        <v>1.1021095796373399E-2</v>
      </c>
      <c r="DL574" s="10">
        <v>3.9177966928748403E-3</v>
      </c>
      <c r="DM574" s="10">
        <v>7.8922531791459395E-3</v>
      </c>
      <c r="DN574" s="10">
        <v>1.60995958365425E-2</v>
      </c>
      <c r="DO574" s="10">
        <v>1.5466521873633799E-2</v>
      </c>
      <c r="DP574" s="11">
        <v>4.60481238452577E-2</v>
      </c>
      <c r="DQ574" s="11">
        <v>3.6876276672876698E-2</v>
      </c>
      <c r="DR574" s="10">
        <v>2.5181183624578E-2</v>
      </c>
      <c r="DS574" s="12">
        <v>0</v>
      </c>
      <c r="DT574" s="10">
        <v>1.9843941282234899E-2</v>
      </c>
      <c r="DU574" s="10">
        <v>7.3508464456919003E-3</v>
      </c>
      <c r="DV574" s="10">
        <v>1.9313551386730798E-2</v>
      </c>
      <c r="DW574" s="10">
        <v>1.71512708120484E-2</v>
      </c>
      <c r="DX574" s="10">
        <v>2.5696589351434901E-2</v>
      </c>
      <c r="DY574" s="10">
        <v>1.05763756238636E-2</v>
      </c>
      <c r="DZ574" s="10">
        <v>1.08340394727996E-2</v>
      </c>
      <c r="EA574" s="10">
        <v>7.6777027984425896E-3</v>
      </c>
      <c r="EB574" s="10">
        <v>1.8871575250587601E-2</v>
      </c>
      <c r="EC574" s="11">
        <v>2.7750487685047301E-2</v>
      </c>
      <c r="ED574" s="10">
        <v>2.42134722865959E-2</v>
      </c>
      <c r="EE574" s="10">
        <v>5.5347240333118997E-3</v>
      </c>
      <c r="EF574" s="10">
        <v>9.53215345286864E-3</v>
      </c>
      <c r="EG574" s="12">
        <v>1.2016868345197801E-3</v>
      </c>
      <c r="EH574" s="10">
        <v>7.0648332074349004E-3</v>
      </c>
      <c r="EI574" s="10">
        <v>2.1930727671285601E-2</v>
      </c>
      <c r="EJ574" s="10">
        <v>0</v>
      </c>
      <c r="EK574" s="10">
        <v>1.57351928158154E-2</v>
      </c>
      <c r="EL574" s="10">
        <v>1.2096134122812401E-2</v>
      </c>
      <c r="EM574" s="10">
        <v>1.5538582101441E-2</v>
      </c>
      <c r="EN574" s="11">
        <v>2.7684707518811798E-2</v>
      </c>
      <c r="EO574" s="11">
        <v>3.0891443461629801E-2</v>
      </c>
      <c r="EP574" s="10">
        <v>1.19050678040364E-2</v>
      </c>
      <c r="EQ574" s="11">
        <v>3.6269806764951999E-2</v>
      </c>
      <c r="ER574" s="10">
        <v>1.41061090630258E-2</v>
      </c>
      <c r="ES574" s="12">
        <v>5.0343504003585804E-3</v>
      </c>
      <c r="ET574" s="10">
        <v>1.1107959808906101E-2</v>
      </c>
      <c r="EU574" s="10">
        <v>1.21260579800799E-2</v>
      </c>
      <c r="EV574" s="10">
        <v>1.6632449565684802E-2</v>
      </c>
      <c r="EW574" s="10">
        <v>8.9508169338582307E-3</v>
      </c>
      <c r="EX574" s="10">
        <v>2.7142946867474801E-2</v>
      </c>
      <c r="EY574" s="12">
        <v>1.6406337163803999E-3</v>
      </c>
      <c r="EZ574" s="12">
        <v>0</v>
      </c>
      <c r="FA574" s="10">
        <v>9.7148959195610396E-3</v>
      </c>
      <c r="FB574" s="10">
        <v>6.8432679242059601E-3</v>
      </c>
      <c r="FC574" s="10">
        <v>1.60995958365425E-2</v>
      </c>
      <c r="FD574" s="10">
        <v>1.5466521873633799E-2</v>
      </c>
      <c r="FE574" s="11">
        <v>3.8804859736106298E-2</v>
      </c>
      <c r="FF574" s="11">
        <v>2.7227295090097099E-2</v>
      </c>
      <c r="FG574" s="10">
        <v>1.05677348140362E-2</v>
      </c>
      <c r="FH574" s="10">
        <v>1.253147477208E-2</v>
      </c>
      <c r="FI574" s="10">
        <v>1.72752497593247E-2</v>
      </c>
      <c r="FJ574" s="10">
        <v>1.71512708120484E-2</v>
      </c>
    </row>
    <row r="576" spans="1:166" ht="28.5" customHeight="1" x14ac:dyDescent="0.35">
      <c r="A576" s="23" t="s">
        <v>373</v>
      </c>
      <c r="B576" s="23"/>
      <c r="C576" s="23"/>
      <c r="D576" s="23"/>
      <c r="E576" s="23"/>
      <c r="F576" s="23"/>
      <c r="G576" s="23"/>
      <c r="H576" s="23"/>
      <c r="I576" s="23"/>
      <c r="J576" s="23"/>
      <c r="K576" s="23"/>
      <c r="L576" s="23"/>
      <c r="M576" s="23"/>
      <c r="N576" s="23"/>
      <c r="O576" s="23"/>
      <c r="P576" s="23"/>
      <c r="Q576" s="23"/>
      <c r="R576" s="23"/>
      <c r="S576" s="23"/>
      <c r="T576" s="23"/>
      <c r="U576" s="23"/>
      <c r="V576" s="23"/>
      <c r="W576" s="23"/>
      <c r="X576" s="23"/>
      <c r="Y576" s="23"/>
      <c r="Z576" s="23"/>
      <c r="AA576" s="23"/>
      <c r="AB576" s="23"/>
      <c r="AC576" s="23"/>
      <c r="AD576" s="23"/>
      <c r="AE576" s="23"/>
      <c r="AF576" s="23"/>
      <c r="AG576" s="23"/>
      <c r="AH576" s="23"/>
      <c r="AI576" s="23"/>
      <c r="AJ576" s="23"/>
      <c r="AK576" s="23"/>
      <c r="AL576" s="23"/>
      <c r="AM576" s="23"/>
      <c r="AN576" s="23"/>
      <c r="AO576" s="23"/>
      <c r="AP576" s="23"/>
      <c r="AQ576" s="23"/>
      <c r="AR576" s="23"/>
      <c r="AS576" s="23"/>
      <c r="AT576" s="23"/>
      <c r="AU576" s="23"/>
      <c r="AV576" s="23"/>
      <c r="AW576" s="23"/>
      <c r="AX576" s="23"/>
      <c r="AY576" s="23"/>
      <c r="AZ576" s="23"/>
      <c r="BA576" s="23"/>
      <c r="BB576" s="23"/>
      <c r="BC576" s="23"/>
      <c r="BD576" s="23"/>
      <c r="BE576" s="23"/>
      <c r="BF576" s="23"/>
      <c r="BG576" s="23"/>
      <c r="BH576" s="23"/>
      <c r="BI576" s="23"/>
      <c r="BJ576" s="23"/>
      <c r="BK576" s="23"/>
      <c r="BL576" s="23"/>
      <c r="BM576" s="23"/>
      <c r="BN576" s="23"/>
      <c r="BO576" s="23"/>
      <c r="BP576" s="23"/>
      <c r="BQ576" s="23"/>
      <c r="BR576" s="23"/>
      <c r="BS576" s="23"/>
      <c r="BT576" s="23"/>
      <c r="BU576" s="23"/>
      <c r="BV576" s="23"/>
      <c r="BW576" s="23"/>
      <c r="BX576" s="23"/>
      <c r="BY576" s="23"/>
      <c r="BZ576" s="23"/>
      <c r="CA576" s="23"/>
      <c r="CB576" s="23"/>
      <c r="CC576" s="23"/>
      <c r="CD576" s="23"/>
      <c r="CE576" s="23"/>
      <c r="CF576" s="23"/>
      <c r="CG576" s="23"/>
      <c r="CH576" s="23"/>
      <c r="CI576" s="23"/>
      <c r="CJ576" s="23"/>
      <c r="CK576" s="23"/>
      <c r="CL576" s="23"/>
      <c r="CM576" s="23"/>
      <c r="CN576" s="23"/>
      <c r="CO576" s="23"/>
      <c r="CP576" s="23"/>
      <c r="CQ576" s="23"/>
      <c r="CR576" s="23"/>
      <c r="CS576" s="23"/>
      <c r="CT576" s="23"/>
      <c r="CU576" s="23"/>
      <c r="CV576" s="23"/>
      <c r="CW576" s="23"/>
      <c r="CX576" s="23"/>
      <c r="CY576" s="23"/>
      <c r="CZ576" s="23"/>
      <c r="DA576" s="23"/>
      <c r="DB576" s="23"/>
      <c r="DC576" s="23"/>
      <c r="DD576" s="23"/>
      <c r="DE576" s="23"/>
      <c r="DF576" s="23"/>
      <c r="DG576" s="23"/>
      <c r="DH576" s="23"/>
      <c r="DI576" s="23"/>
      <c r="DJ576" s="23"/>
      <c r="DK576" s="23"/>
      <c r="DL576" s="23"/>
      <c r="DM576" s="23"/>
      <c r="DN576" s="23"/>
      <c r="DO576" s="23"/>
      <c r="DP576" s="23"/>
      <c r="DQ576" s="23"/>
      <c r="DR576" s="23"/>
      <c r="DS576" s="23"/>
      <c r="DT576" s="23"/>
      <c r="DU576" s="23"/>
      <c r="DV576" s="23"/>
      <c r="DW576" s="23"/>
      <c r="DX576" s="23"/>
      <c r="DY576" s="23"/>
      <c r="DZ576" s="23"/>
      <c r="EA576" s="23"/>
      <c r="EB576" s="23"/>
      <c r="EC576" s="23"/>
      <c r="ED576" s="23"/>
      <c r="EE576" s="23"/>
      <c r="EF576" s="23"/>
      <c r="EG576" s="23"/>
      <c r="EH576" s="23"/>
      <c r="EI576" s="23"/>
      <c r="EJ576" s="23"/>
      <c r="EK576" s="23"/>
      <c r="EL576" s="23"/>
      <c r="EM576" s="23"/>
      <c r="EN576" s="23"/>
      <c r="EO576" s="23"/>
      <c r="EP576" s="23"/>
      <c r="EQ576" s="23"/>
      <c r="ER576" s="23"/>
      <c r="ES576" s="23"/>
      <c r="ET576" s="23"/>
      <c r="EU576" s="23"/>
      <c r="EV576" s="23"/>
      <c r="EW576" s="23"/>
      <c r="EX576" s="23"/>
      <c r="EY576" s="23"/>
      <c r="EZ576" s="23"/>
      <c r="FA576" s="23"/>
      <c r="FB576" s="23"/>
      <c r="FC576" s="23"/>
      <c r="FD576" s="23"/>
      <c r="FE576" s="23"/>
      <c r="FF576" s="23"/>
      <c r="FG576" s="23"/>
      <c r="FH576" s="23"/>
      <c r="FI576" s="23"/>
      <c r="FJ576" s="23"/>
    </row>
    <row r="577" spans="1:166" ht="42" x14ac:dyDescent="0.35">
      <c r="A577" s="24" t="s">
        <v>203</v>
      </c>
      <c r="B577" s="16" t="s">
        <v>264</v>
      </c>
      <c r="C577" s="22" t="s">
        <v>12</v>
      </c>
      <c r="D577" s="22"/>
      <c r="E577" s="22" t="s">
        <v>13</v>
      </c>
      <c r="F577" s="22"/>
      <c r="G577" s="22"/>
      <c r="H577" s="22"/>
      <c r="I577" s="22"/>
      <c r="J577" s="22"/>
      <c r="K577" s="22"/>
      <c r="L577" s="22"/>
      <c r="M577" s="22"/>
      <c r="N577" s="22"/>
      <c r="O577" s="22" t="s">
        <v>204</v>
      </c>
      <c r="P577" s="22"/>
      <c r="Q577" s="22"/>
      <c r="R577" s="22"/>
      <c r="S577" s="22"/>
      <c r="T577" s="22"/>
      <c r="U577" s="22"/>
      <c r="V577" s="22"/>
      <c r="W577" s="22"/>
      <c r="X577" s="22"/>
      <c r="Y577" s="22" t="s">
        <v>205</v>
      </c>
      <c r="Z577" s="22"/>
      <c r="AA577" s="22"/>
      <c r="AB577" s="22"/>
      <c r="AC577" s="22"/>
      <c r="AD577" s="22"/>
      <c r="AE577" s="22"/>
      <c r="AF577" s="22"/>
      <c r="AG577" s="22"/>
      <c r="AH577" s="22"/>
      <c r="AI577" s="22" t="s">
        <v>268</v>
      </c>
      <c r="AJ577" s="22"/>
      <c r="AK577" s="22"/>
      <c r="AL577" s="22" t="s">
        <v>14</v>
      </c>
      <c r="AM577" s="22"/>
      <c r="AN577" s="22"/>
      <c r="AO577" s="22" t="s">
        <v>218</v>
      </c>
      <c r="AP577" s="22"/>
      <c r="AQ577" s="22"/>
      <c r="AR577" s="22"/>
      <c r="AS577" s="22"/>
      <c r="AT577" s="22"/>
      <c r="AU577" s="22"/>
      <c r="AV577" s="22" t="s">
        <v>219</v>
      </c>
      <c r="AW577" s="22"/>
      <c r="AX577" s="22"/>
      <c r="AY577" s="22" t="s">
        <v>220</v>
      </c>
      <c r="AZ577" s="22"/>
      <c r="BA577" s="22"/>
      <c r="BB577" s="22" t="s">
        <v>206</v>
      </c>
      <c r="BC577" s="22"/>
      <c r="BD577" s="22" t="s">
        <v>207</v>
      </c>
      <c r="BE577" s="22"/>
      <c r="BF577" s="22" t="s">
        <v>208</v>
      </c>
      <c r="BG577" s="22"/>
      <c r="BH577" s="22" t="s">
        <v>15</v>
      </c>
      <c r="BI577" s="22"/>
      <c r="BJ577" s="22" t="s">
        <v>16</v>
      </c>
      <c r="BK577" s="22"/>
      <c r="BL577" s="22" t="s">
        <v>17</v>
      </c>
      <c r="BM577" s="22"/>
      <c r="BN577" s="22" t="s">
        <v>18</v>
      </c>
      <c r="BO577" s="22"/>
      <c r="BP577" s="22"/>
      <c r="BQ577" s="22" t="s">
        <v>221</v>
      </c>
      <c r="BR577" s="22"/>
      <c r="BS577" s="22"/>
      <c r="BT577" s="22" t="s">
        <v>222</v>
      </c>
      <c r="BU577" s="22"/>
      <c r="BV577" s="22"/>
      <c r="BW577" s="22" t="s">
        <v>19</v>
      </c>
      <c r="BX577" s="22"/>
      <c r="BY577" s="22" t="s">
        <v>20</v>
      </c>
      <c r="BZ577" s="22"/>
      <c r="CA577" s="22" t="s">
        <v>21</v>
      </c>
      <c r="CB577" s="22"/>
      <c r="CC577" s="22"/>
      <c r="CD577" s="22" t="s">
        <v>22</v>
      </c>
      <c r="CE577" s="22"/>
      <c r="CF577" s="22"/>
      <c r="CG577" s="22" t="s">
        <v>23</v>
      </c>
      <c r="CH577" s="22"/>
      <c r="CI577" s="22"/>
      <c r="CJ577" s="22"/>
      <c r="CK577" s="22" t="s">
        <v>25</v>
      </c>
      <c r="CL577" s="22"/>
      <c r="CM577" s="22"/>
      <c r="CN577" s="22"/>
      <c r="CO577" s="22" t="s">
        <v>26</v>
      </c>
      <c r="CP577" s="22"/>
      <c r="CQ577" s="22"/>
      <c r="CR577" s="22" t="s">
        <v>27</v>
      </c>
      <c r="CS577" s="22"/>
      <c r="CT577" s="22" t="s">
        <v>28</v>
      </c>
      <c r="CU577" s="22"/>
      <c r="CV577" s="16" t="s">
        <v>29</v>
      </c>
      <c r="CW577" s="22" t="s">
        <v>30</v>
      </c>
      <c r="CX577" s="22"/>
      <c r="CY577" s="22"/>
      <c r="CZ577" s="22"/>
      <c r="DA577" s="22"/>
      <c r="DB577" s="22"/>
      <c r="DC577" s="22"/>
      <c r="DD577" s="22"/>
      <c r="DE577" s="22"/>
      <c r="DF577" s="22" t="s">
        <v>31</v>
      </c>
      <c r="DG577" s="22"/>
      <c r="DH577" s="22"/>
      <c r="DI577" s="22"/>
      <c r="DJ577" s="22"/>
      <c r="DK577" s="22"/>
      <c r="DL577" s="22"/>
      <c r="DM577" s="22"/>
      <c r="DN577" s="22"/>
      <c r="DO577" s="22" t="s">
        <v>32</v>
      </c>
      <c r="DP577" s="22"/>
      <c r="DQ577" s="22"/>
      <c r="DR577" s="22"/>
      <c r="DS577" s="22"/>
      <c r="DT577" s="22"/>
      <c r="DU577" s="22"/>
      <c r="DV577" s="22"/>
      <c r="DW577" s="22"/>
      <c r="DX577" s="22" t="s">
        <v>33</v>
      </c>
      <c r="DY577" s="22"/>
      <c r="DZ577" s="22"/>
      <c r="EA577" s="22"/>
      <c r="EB577" s="22"/>
      <c r="EC577" s="22"/>
      <c r="ED577" s="22" t="s">
        <v>34</v>
      </c>
      <c r="EE577" s="22"/>
      <c r="EF577" s="22"/>
      <c r="EG577" s="22"/>
      <c r="EH577" s="22"/>
      <c r="EI577" s="22"/>
      <c r="EJ577" s="22" t="s">
        <v>35</v>
      </c>
      <c r="EK577" s="22"/>
      <c r="EL577" s="22"/>
      <c r="EM577" s="22"/>
      <c r="EN577" s="22"/>
      <c r="EO577" s="22"/>
      <c r="EP577" s="22" t="s">
        <v>36</v>
      </c>
      <c r="EQ577" s="22"/>
      <c r="ER577" s="22"/>
      <c r="ES577" s="22"/>
      <c r="ET577" s="22"/>
      <c r="EU577" s="22"/>
      <c r="EV577" s="22"/>
      <c r="EW577" s="22" t="s">
        <v>37</v>
      </c>
      <c r="EX577" s="22"/>
      <c r="EY577" s="22"/>
      <c r="EZ577" s="22"/>
      <c r="FA577" s="22"/>
      <c r="FB577" s="22"/>
      <c r="FC577" s="22"/>
      <c r="FD577" s="22" t="s">
        <v>38</v>
      </c>
      <c r="FE577" s="22"/>
      <c r="FF577" s="22"/>
      <c r="FG577" s="22"/>
      <c r="FH577" s="22"/>
      <c r="FI577" s="22"/>
      <c r="FJ577" s="22"/>
    </row>
    <row r="578" spans="1:166" ht="31.5" x14ac:dyDescent="0.35">
      <c r="A578" s="24"/>
      <c r="B578" s="16" t="s">
        <v>1</v>
      </c>
      <c r="C578" s="16" t="s">
        <v>39</v>
      </c>
      <c r="D578" s="16" t="s">
        <v>40</v>
      </c>
      <c r="E578" s="16" t="s">
        <v>41</v>
      </c>
      <c r="F578" s="16" t="s">
        <v>42</v>
      </c>
      <c r="G578" s="16" t="s">
        <v>43</v>
      </c>
      <c r="H578" s="16" t="s">
        <v>44</v>
      </c>
      <c r="I578" s="16" t="s">
        <v>45</v>
      </c>
      <c r="J578" s="16" t="s">
        <v>46</v>
      </c>
      <c r="K578" s="16" t="s">
        <v>47</v>
      </c>
      <c r="L578" s="16" t="s">
        <v>48</v>
      </c>
      <c r="M578" s="16" t="s">
        <v>49</v>
      </c>
      <c r="N578" s="16" t="s">
        <v>209</v>
      </c>
      <c r="O578" s="16" t="s">
        <v>41</v>
      </c>
      <c r="P578" s="16" t="s">
        <v>42</v>
      </c>
      <c r="Q578" s="16" t="s">
        <v>43</v>
      </c>
      <c r="R578" s="16" t="s">
        <v>44</v>
      </c>
      <c r="S578" s="16" t="s">
        <v>45</v>
      </c>
      <c r="T578" s="16" t="s">
        <v>46</v>
      </c>
      <c r="U578" s="16" t="s">
        <v>47</v>
      </c>
      <c r="V578" s="16" t="s">
        <v>48</v>
      </c>
      <c r="W578" s="16" t="s">
        <v>49</v>
      </c>
      <c r="X578" s="16" t="s">
        <v>209</v>
      </c>
      <c r="Y578" s="16" t="s">
        <v>41</v>
      </c>
      <c r="Z578" s="16" t="s">
        <v>42</v>
      </c>
      <c r="AA578" s="16" t="s">
        <v>43</v>
      </c>
      <c r="AB578" s="16" t="s">
        <v>44</v>
      </c>
      <c r="AC578" s="16" t="s">
        <v>45</v>
      </c>
      <c r="AD578" s="16" t="s">
        <v>46</v>
      </c>
      <c r="AE578" s="16" t="s">
        <v>47</v>
      </c>
      <c r="AF578" s="16" t="s">
        <v>48</v>
      </c>
      <c r="AG578" s="16" t="s">
        <v>49</v>
      </c>
      <c r="AH578" s="16" t="s">
        <v>209</v>
      </c>
      <c r="AI578" s="16" t="s">
        <v>269</v>
      </c>
      <c r="AJ578" s="16" t="s">
        <v>270</v>
      </c>
      <c r="AK578" s="16" t="s">
        <v>271</v>
      </c>
      <c r="AL578" s="16" t="s">
        <v>50</v>
      </c>
      <c r="AM578" s="16" t="s">
        <v>210</v>
      </c>
      <c r="AN578" s="16" t="s">
        <v>211</v>
      </c>
      <c r="AO578" s="16" t="s">
        <v>223</v>
      </c>
      <c r="AP578" s="16" t="s">
        <v>224</v>
      </c>
      <c r="AQ578" s="16" t="s">
        <v>225</v>
      </c>
      <c r="AR578" s="16" t="s">
        <v>226</v>
      </c>
      <c r="AS578" s="16" t="s">
        <v>52</v>
      </c>
      <c r="AT578" s="16" t="s">
        <v>227</v>
      </c>
      <c r="AU578" s="16" t="s">
        <v>228</v>
      </c>
      <c r="AV578" s="16" t="s">
        <v>52</v>
      </c>
      <c r="AW578" s="16" t="s">
        <v>227</v>
      </c>
      <c r="AX578" s="16" t="s">
        <v>228</v>
      </c>
      <c r="AY578" s="16" t="s">
        <v>52</v>
      </c>
      <c r="AZ578" s="16" t="s">
        <v>227</v>
      </c>
      <c r="BA578" s="16" t="s">
        <v>228</v>
      </c>
      <c r="BB578" s="16" t="s">
        <v>212</v>
      </c>
      <c r="BC578" s="16" t="s">
        <v>213</v>
      </c>
      <c r="BD578" s="16" t="s">
        <v>212</v>
      </c>
      <c r="BE578" s="16" t="s">
        <v>213</v>
      </c>
      <c r="BF578" s="16" t="s">
        <v>212</v>
      </c>
      <c r="BG578" s="16" t="s">
        <v>213</v>
      </c>
      <c r="BH578" s="16" t="s">
        <v>53</v>
      </c>
      <c r="BI578" s="16" t="s">
        <v>54</v>
      </c>
      <c r="BJ578" s="16" t="s">
        <v>53</v>
      </c>
      <c r="BK578" s="16" t="s">
        <v>54</v>
      </c>
      <c r="BL578" s="16" t="s">
        <v>53</v>
      </c>
      <c r="BM578" s="16" t="s">
        <v>54</v>
      </c>
      <c r="BN578" s="16" t="s">
        <v>277</v>
      </c>
      <c r="BO578" s="16" t="s">
        <v>278</v>
      </c>
      <c r="BP578" s="16" t="s">
        <v>55</v>
      </c>
      <c r="BQ578" s="16" t="s">
        <v>277</v>
      </c>
      <c r="BR578" s="16" t="s">
        <v>278</v>
      </c>
      <c r="BS578" s="16" t="s">
        <v>55</v>
      </c>
      <c r="BT578" s="16" t="s">
        <v>277</v>
      </c>
      <c r="BU578" s="16" t="s">
        <v>278</v>
      </c>
      <c r="BV578" s="16" t="s">
        <v>55</v>
      </c>
      <c r="BW578" s="16" t="s">
        <v>56</v>
      </c>
      <c r="BX578" s="16" t="s">
        <v>57</v>
      </c>
      <c r="BY578" s="16" t="s">
        <v>58</v>
      </c>
      <c r="BZ578" s="16" t="s">
        <v>59</v>
      </c>
      <c r="CA578" s="16" t="s">
        <v>52</v>
      </c>
      <c r="CB578" s="16" t="s">
        <v>51</v>
      </c>
      <c r="CC578" s="16" t="s">
        <v>60</v>
      </c>
      <c r="CD578" s="16" t="s">
        <v>61</v>
      </c>
      <c r="CE578" s="16" t="s">
        <v>62</v>
      </c>
      <c r="CF578" s="16" t="s">
        <v>63</v>
      </c>
      <c r="CG578" s="16" t="s">
        <v>64</v>
      </c>
      <c r="CH578" s="16" t="s">
        <v>65</v>
      </c>
      <c r="CI578" s="16" t="s">
        <v>66</v>
      </c>
      <c r="CJ578" s="16" t="s">
        <v>67</v>
      </c>
      <c r="CK578" s="16" t="s">
        <v>71</v>
      </c>
      <c r="CL578" s="16" t="s">
        <v>72</v>
      </c>
      <c r="CM578" s="16" t="s">
        <v>73</v>
      </c>
      <c r="CN578" s="16" t="s">
        <v>74</v>
      </c>
      <c r="CO578" s="16" t="s">
        <v>75</v>
      </c>
      <c r="CP578" s="16" t="s">
        <v>76</v>
      </c>
      <c r="CQ578" s="16" t="s">
        <v>77</v>
      </c>
      <c r="CR578" s="16" t="s">
        <v>78</v>
      </c>
      <c r="CS578" s="16" t="s">
        <v>229</v>
      </c>
      <c r="CT578" s="16" t="s">
        <v>79</v>
      </c>
      <c r="CU578" s="16" t="s">
        <v>80</v>
      </c>
      <c r="CV578" s="16" t="s">
        <v>79</v>
      </c>
      <c r="CW578" s="16" t="s">
        <v>83</v>
      </c>
      <c r="CX578" s="16" t="s">
        <v>84</v>
      </c>
      <c r="CY578" s="16" t="s">
        <v>85</v>
      </c>
      <c r="CZ578" s="16" t="s">
        <v>86</v>
      </c>
      <c r="DA578" s="16" t="s">
        <v>87</v>
      </c>
      <c r="DB578" s="16" t="s">
        <v>88</v>
      </c>
      <c r="DC578" s="16" t="s">
        <v>89</v>
      </c>
      <c r="DD578" s="16" t="s">
        <v>90</v>
      </c>
      <c r="DE578" s="16" t="s">
        <v>91</v>
      </c>
      <c r="DF578" s="16" t="s">
        <v>83</v>
      </c>
      <c r="DG578" s="16" t="s">
        <v>84</v>
      </c>
      <c r="DH578" s="16" t="s">
        <v>85</v>
      </c>
      <c r="DI578" s="16" t="s">
        <v>86</v>
      </c>
      <c r="DJ578" s="16" t="s">
        <v>87</v>
      </c>
      <c r="DK578" s="16" t="s">
        <v>88</v>
      </c>
      <c r="DL578" s="16" t="s">
        <v>89</v>
      </c>
      <c r="DM578" s="16" t="s">
        <v>90</v>
      </c>
      <c r="DN578" s="16" t="s">
        <v>91</v>
      </c>
      <c r="DO578" s="16" t="s">
        <v>83</v>
      </c>
      <c r="DP578" s="16" t="s">
        <v>84</v>
      </c>
      <c r="DQ578" s="16" t="s">
        <v>85</v>
      </c>
      <c r="DR578" s="16" t="s">
        <v>86</v>
      </c>
      <c r="DS578" s="16" t="s">
        <v>87</v>
      </c>
      <c r="DT578" s="16" t="s">
        <v>88</v>
      </c>
      <c r="DU578" s="16" t="s">
        <v>89</v>
      </c>
      <c r="DV578" s="16" t="s">
        <v>90</v>
      </c>
      <c r="DW578" s="16" t="s">
        <v>91</v>
      </c>
      <c r="DX578" s="16" t="s">
        <v>92</v>
      </c>
      <c r="DY578" s="16" t="s">
        <v>93</v>
      </c>
      <c r="DZ578" s="16" t="s">
        <v>214</v>
      </c>
      <c r="EA578" s="16" t="s">
        <v>215</v>
      </c>
      <c r="EB578" s="16" t="s">
        <v>216</v>
      </c>
      <c r="EC578" s="16" t="s">
        <v>94</v>
      </c>
      <c r="ED578" s="16" t="s">
        <v>92</v>
      </c>
      <c r="EE578" s="16" t="s">
        <v>93</v>
      </c>
      <c r="EF578" s="16" t="s">
        <v>214</v>
      </c>
      <c r="EG578" s="16" t="s">
        <v>215</v>
      </c>
      <c r="EH578" s="16" t="s">
        <v>216</v>
      </c>
      <c r="EI578" s="16" t="s">
        <v>94</v>
      </c>
      <c r="EJ578" s="16" t="s">
        <v>92</v>
      </c>
      <c r="EK578" s="16" t="s">
        <v>93</v>
      </c>
      <c r="EL578" s="16" t="s">
        <v>214</v>
      </c>
      <c r="EM578" s="16" t="s">
        <v>215</v>
      </c>
      <c r="EN578" s="16" t="s">
        <v>216</v>
      </c>
      <c r="EO578" s="16" t="s">
        <v>94</v>
      </c>
      <c r="EP578" s="16" t="s">
        <v>95</v>
      </c>
      <c r="EQ578" s="16" t="s">
        <v>96</v>
      </c>
      <c r="ER578" s="16" t="s">
        <v>97</v>
      </c>
      <c r="ES578" s="16" t="s">
        <v>98</v>
      </c>
      <c r="ET578" s="16" t="s">
        <v>272</v>
      </c>
      <c r="EU578" s="16" t="s">
        <v>99</v>
      </c>
      <c r="EV578" s="16" t="s">
        <v>100</v>
      </c>
      <c r="EW578" s="16" t="s">
        <v>95</v>
      </c>
      <c r="EX578" s="16" t="s">
        <v>96</v>
      </c>
      <c r="EY578" s="16" t="s">
        <v>97</v>
      </c>
      <c r="EZ578" s="16" t="s">
        <v>98</v>
      </c>
      <c r="FA578" s="16" t="s">
        <v>272</v>
      </c>
      <c r="FB578" s="16" t="s">
        <v>99</v>
      </c>
      <c r="FC578" s="16" t="s">
        <v>100</v>
      </c>
      <c r="FD578" s="16" t="s">
        <v>95</v>
      </c>
      <c r="FE578" s="16" t="s">
        <v>96</v>
      </c>
      <c r="FF578" s="16" t="s">
        <v>97</v>
      </c>
      <c r="FG578" s="16" t="s">
        <v>98</v>
      </c>
      <c r="FH578" s="16" t="s">
        <v>272</v>
      </c>
      <c r="FI578" s="16" t="s">
        <v>99</v>
      </c>
      <c r="FJ578" s="16" t="s">
        <v>100</v>
      </c>
    </row>
    <row r="579" spans="1:166" x14ac:dyDescent="0.35">
      <c r="A579" s="15" t="s">
        <v>2</v>
      </c>
      <c r="B579" s="14">
        <v>3698</v>
      </c>
      <c r="C579" s="14">
        <v>1870</v>
      </c>
      <c r="D579" s="14">
        <v>1806</v>
      </c>
      <c r="E579" s="14">
        <v>329</v>
      </c>
      <c r="F579" s="14">
        <v>389</v>
      </c>
      <c r="G579" s="14">
        <v>490</v>
      </c>
      <c r="H579" s="14">
        <v>511</v>
      </c>
      <c r="I579" s="14">
        <v>545</v>
      </c>
      <c r="J579" s="14">
        <v>551</v>
      </c>
      <c r="K579" s="14">
        <v>490</v>
      </c>
      <c r="L579" s="14">
        <v>394</v>
      </c>
      <c r="M579" s="14">
        <v>2814</v>
      </c>
      <c r="N579" s="14">
        <v>884</v>
      </c>
      <c r="O579" s="14">
        <v>161</v>
      </c>
      <c r="P579" s="14">
        <v>186</v>
      </c>
      <c r="Q579" s="14">
        <v>248</v>
      </c>
      <c r="R579" s="14">
        <v>255</v>
      </c>
      <c r="S579" s="14">
        <v>281</v>
      </c>
      <c r="T579" s="14">
        <v>286</v>
      </c>
      <c r="U579" s="14">
        <v>249</v>
      </c>
      <c r="V579" s="14">
        <v>203</v>
      </c>
      <c r="W579" s="14">
        <v>1418</v>
      </c>
      <c r="X579" s="14">
        <v>452</v>
      </c>
      <c r="Y579" s="14">
        <v>168</v>
      </c>
      <c r="Z579" s="14">
        <v>201</v>
      </c>
      <c r="AA579" s="14">
        <v>242</v>
      </c>
      <c r="AB579" s="14">
        <v>255</v>
      </c>
      <c r="AC579" s="14">
        <v>263</v>
      </c>
      <c r="AD579" s="14">
        <v>260</v>
      </c>
      <c r="AE579" s="14">
        <v>232</v>
      </c>
      <c r="AF579" s="14">
        <v>185</v>
      </c>
      <c r="AG579" s="14">
        <v>1389</v>
      </c>
      <c r="AH579" s="14">
        <v>418</v>
      </c>
      <c r="AI579" s="14">
        <v>3105</v>
      </c>
      <c r="AJ579" s="14">
        <v>1565</v>
      </c>
      <c r="AK579" s="14">
        <v>1528</v>
      </c>
      <c r="AL579" s="14">
        <v>593</v>
      </c>
      <c r="AM579" s="14">
        <v>305</v>
      </c>
      <c r="AN579" s="14">
        <v>279</v>
      </c>
      <c r="AO579" s="14">
        <v>114</v>
      </c>
      <c r="AP579" s="14">
        <v>135</v>
      </c>
      <c r="AQ579" s="14">
        <v>153</v>
      </c>
      <c r="AR579" s="14">
        <v>190</v>
      </c>
      <c r="AS579" s="14">
        <v>402</v>
      </c>
      <c r="AT579" s="14">
        <v>249</v>
      </c>
      <c r="AU579" s="14">
        <v>343</v>
      </c>
      <c r="AV579" s="14">
        <v>208</v>
      </c>
      <c r="AW579" s="14">
        <v>129</v>
      </c>
      <c r="AX579" s="14">
        <v>176</v>
      </c>
      <c r="AY579" s="14">
        <v>189</v>
      </c>
      <c r="AZ579" s="14">
        <v>116</v>
      </c>
      <c r="BA579" s="14">
        <v>163</v>
      </c>
      <c r="BB579" s="14">
        <v>1719</v>
      </c>
      <c r="BC579" s="14">
        <v>1979</v>
      </c>
      <c r="BD579" s="14">
        <v>850</v>
      </c>
      <c r="BE579" s="14">
        <v>1020</v>
      </c>
      <c r="BF579" s="14">
        <v>867</v>
      </c>
      <c r="BG579" s="14">
        <v>940</v>
      </c>
      <c r="BH579" s="14">
        <v>2932</v>
      </c>
      <c r="BI579" s="14">
        <v>766</v>
      </c>
      <c r="BJ579" s="14">
        <v>1494</v>
      </c>
      <c r="BK579" s="14">
        <v>376</v>
      </c>
      <c r="BL579" s="14">
        <v>1418</v>
      </c>
      <c r="BM579" s="14">
        <v>389</v>
      </c>
      <c r="BN579" s="14">
        <v>842</v>
      </c>
      <c r="BO579" s="14">
        <v>1886</v>
      </c>
      <c r="BP579" s="14">
        <v>734</v>
      </c>
      <c r="BQ579" s="14">
        <v>403</v>
      </c>
      <c r="BR579" s="14">
        <v>991</v>
      </c>
      <c r="BS579" s="14">
        <v>355</v>
      </c>
      <c r="BT579" s="14">
        <v>425</v>
      </c>
      <c r="BU579" s="14">
        <v>892</v>
      </c>
      <c r="BV579" s="14">
        <v>377</v>
      </c>
      <c r="BW579" s="14">
        <v>734</v>
      </c>
      <c r="BX579" s="14">
        <v>1070</v>
      </c>
      <c r="BY579" s="14">
        <v>723</v>
      </c>
      <c r="BZ579" s="14">
        <v>1108</v>
      </c>
      <c r="CA579" s="14">
        <v>548</v>
      </c>
      <c r="CB579" s="14">
        <v>1380</v>
      </c>
      <c r="CC579" s="14">
        <v>1353</v>
      </c>
      <c r="CD579" s="14">
        <v>816</v>
      </c>
      <c r="CE579" s="14">
        <v>956</v>
      </c>
      <c r="CF579" s="14">
        <v>1587</v>
      </c>
      <c r="CG579" s="14">
        <v>547</v>
      </c>
      <c r="CH579" s="14">
        <v>1280</v>
      </c>
      <c r="CI579" s="14">
        <v>1412</v>
      </c>
      <c r="CJ579" s="14">
        <v>725</v>
      </c>
      <c r="CK579" s="14">
        <v>2720</v>
      </c>
      <c r="CL579" s="14">
        <v>1405</v>
      </c>
      <c r="CM579" s="14">
        <v>1316</v>
      </c>
      <c r="CN579" s="14">
        <v>977</v>
      </c>
      <c r="CO579" s="14">
        <v>1761</v>
      </c>
      <c r="CP579" s="14">
        <v>1524</v>
      </c>
      <c r="CQ579" s="14">
        <v>413</v>
      </c>
      <c r="CR579" s="14">
        <v>1151</v>
      </c>
      <c r="CS579" s="14">
        <v>2131</v>
      </c>
      <c r="CT579" s="14">
        <v>1493</v>
      </c>
      <c r="CU579" s="14">
        <v>2203</v>
      </c>
      <c r="CV579" s="14">
        <v>357</v>
      </c>
      <c r="CW579" s="14">
        <v>195</v>
      </c>
      <c r="CX579" s="14">
        <v>199</v>
      </c>
      <c r="CY579" s="14">
        <v>484</v>
      </c>
      <c r="CZ579" s="14">
        <v>553</v>
      </c>
      <c r="DA579" s="14">
        <v>547</v>
      </c>
      <c r="DB579" s="14">
        <v>510</v>
      </c>
      <c r="DC579" s="14">
        <v>496</v>
      </c>
      <c r="DD579" s="14">
        <v>384</v>
      </c>
      <c r="DE579" s="14">
        <v>331</v>
      </c>
      <c r="DF579" s="14">
        <v>100</v>
      </c>
      <c r="DG579" s="14">
        <v>103</v>
      </c>
      <c r="DH579" s="14">
        <v>249</v>
      </c>
      <c r="DI579" s="14">
        <v>285</v>
      </c>
      <c r="DJ579" s="14">
        <v>281</v>
      </c>
      <c r="DK579" s="14">
        <v>257</v>
      </c>
      <c r="DL579" s="14">
        <v>247</v>
      </c>
      <c r="DM579" s="14">
        <v>184</v>
      </c>
      <c r="DN579" s="14">
        <v>163</v>
      </c>
      <c r="DO579" s="14">
        <v>92</v>
      </c>
      <c r="DP579" s="14">
        <v>94</v>
      </c>
      <c r="DQ579" s="14">
        <v>226</v>
      </c>
      <c r="DR579" s="14">
        <v>264</v>
      </c>
      <c r="DS579" s="14">
        <v>264</v>
      </c>
      <c r="DT579" s="14">
        <v>253</v>
      </c>
      <c r="DU579" s="14">
        <v>248</v>
      </c>
      <c r="DV579" s="14">
        <v>198</v>
      </c>
      <c r="DW579" s="14">
        <v>168</v>
      </c>
      <c r="DX579" s="14">
        <v>169</v>
      </c>
      <c r="DY579" s="14">
        <v>781</v>
      </c>
      <c r="DZ579" s="14">
        <v>814</v>
      </c>
      <c r="EA579" s="14">
        <v>946</v>
      </c>
      <c r="EB579" s="14">
        <v>594</v>
      </c>
      <c r="EC579" s="14">
        <v>394</v>
      </c>
      <c r="ED579" s="14">
        <v>79</v>
      </c>
      <c r="EE579" s="14">
        <v>393</v>
      </c>
      <c r="EF579" s="14">
        <v>398</v>
      </c>
      <c r="EG579" s="14">
        <v>512</v>
      </c>
      <c r="EH579" s="14">
        <v>285</v>
      </c>
      <c r="EI579" s="14">
        <v>203</v>
      </c>
      <c r="EJ579" s="14">
        <v>90</v>
      </c>
      <c r="EK579" s="14">
        <v>387</v>
      </c>
      <c r="EL579" s="14">
        <v>415</v>
      </c>
      <c r="EM579" s="14">
        <v>428</v>
      </c>
      <c r="EN579" s="14">
        <v>301</v>
      </c>
      <c r="EO579" s="14">
        <v>185</v>
      </c>
      <c r="EP579" s="14">
        <v>195</v>
      </c>
      <c r="EQ579" s="14">
        <v>398</v>
      </c>
      <c r="ER579" s="14">
        <v>750</v>
      </c>
      <c r="ES579" s="14">
        <v>812</v>
      </c>
      <c r="ET579" s="14">
        <v>778</v>
      </c>
      <c r="EU579" s="14">
        <v>435</v>
      </c>
      <c r="EV579" s="14">
        <v>331</v>
      </c>
      <c r="EW579" s="14">
        <v>100</v>
      </c>
      <c r="EX579" s="14">
        <v>205</v>
      </c>
      <c r="EY579" s="14">
        <v>375</v>
      </c>
      <c r="EZ579" s="14">
        <v>423</v>
      </c>
      <c r="FA579" s="14">
        <v>391</v>
      </c>
      <c r="FB579" s="14">
        <v>213</v>
      </c>
      <c r="FC579" s="14">
        <v>163</v>
      </c>
      <c r="FD579" s="14">
        <v>92</v>
      </c>
      <c r="FE579" s="14">
        <v>187</v>
      </c>
      <c r="FF579" s="14">
        <v>366</v>
      </c>
      <c r="FG579" s="14">
        <v>387</v>
      </c>
      <c r="FH579" s="14">
        <v>386</v>
      </c>
      <c r="FI579" s="14">
        <v>221</v>
      </c>
      <c r="FJ579" s="14">
        <v>168</v>
      </c>
    </row>
    <row r="580" spans="1:166" x14ac:dyDescent="0.35">
      <c r="A580" s="13" t="s">
        <v>151</v>
      </c>
      <c r="B580" s="10">
        <v>0.52402271534921296</v>
      </c>
      <c r="C580" s="12">
        <v>0.47961237771770099</v>
      </c>
      <c r="D580" s="11">
        <v>0.57214466760420901</v>
      </c>
      <c r="E580" s="12">
        <v>0.298131733431033</v>
      </c>
      <c r="F580" s="12">
        <v>0.43323166821527698</v>
      </c>
      <c r="G580" s="11">
        <v>0.58271706249144894</v>
      </c>
      <c r="H580" s="11">
        <v>0.66155312322315996</v>
      </c>
      <c r="I580" s="11">
        <v>0.67736469877277705</v>
      </c>
      <c r="J580" s="11">
        <v>0.77720193543503702</v>
      </c>
      <c r="K580" s="10">
        <v>0.484155132409339</v>
      </c>
      <c r="L580" s="12">
        <v>3.4674251820050898E-2</v>
      </c>
      <c r="M580" s="11">
        <v>0.59947995565349799</v>
      </c>
      <c r="N580" s="12">
        <v>0.28371505352197901</v>
      </c>
      <c r="O580" s="12">
        <v>0.26138726565607001</v>
      </c>
      <c r="P580" s="12">
        <v>0.34004458911703001</v>
      </c>
      <c r="Q580" s="10">
        <v>0.55279238450447998</v>
      </c>
      <c r="R580" s="11">
        <v>0.596894862501539</v>
      </c>
      <c r="S580" s="11">
        <v>0.611440465343009</v>
      </c>
      <c r="T580" s="11">
        <v>0.71875783745258204</v>
      </c>
      <c r="U580" s="10">
        <v>0.47691217663779001</v>
      </c>
      <c r="V580" s="12">
        <v>2.6683428617063801E-2</v>
      </c>
      <c r="W580" s="11">
        <v>0.54486596455709302</v>
      </c>
      <c r="X580" s="12">
        <v>0.27502662116141002</v>
      </c>
      <c r="Y580" s="12">
        <v>0.333205096987713</v>
      </c>
      <c r="Z580" s="10">
        <v>0.51735137706539502</v>
      </c>
      <c r="AA580" s="11">
        <v>0.613397677930831</v>
      </c>
      <c r="AB580" s="11">
        <v>0.72744823513422296</v>
      </c>
      <c r="AC580" s="11">
        <v>0.74868792302534604</v>
      </c>
      <c r="AD580" s="11">
        <v>0.84489739326936797</v>
      </c>
      <c r="AE580" s="10">
        <v>0.49566951383802199</v>
      </c>
      <c r="AF580" s="12">
        <v>4.4516660581234699E-2</v>
      </c>
      <c r="AG580" s="11">
        <v>0.65535621015446199</v>
      </c>
      <c r="AH580" s="12">
        <v>0.29537765437184199</v>
      </c>
      <c r="AI580" s="11">
        <v>0.60293651298005502</v>
      </c>
      <c r="AJ580" s="11">
        <v>0.55368968644448402</v>
      </c>
      <c r="AK580" s="11">
        <v>0.65421309690371998</v>
      </c>
      <c r="AL580" s="12">
        <v>0.110450741930277</v>
      </c>
      <c r="AM580" s="12">
        <v>9.9673097274390499E-2</v>
      </c>
      <c r="AN580" s="12">
        <v>0.12222166065869</v>
      </c>
      <c r="AO580" s="12">
        <v>0</v>
      </c>
      <c r="AP580" s="12">
        <v>2.4117700971381401E-2</v>
      </c>
      <c r="AQ580" s="12">
        <v>8.91513512695781E-2</v>
      </c>
      <c r="AR580" s="12">
        <v>0.255795344364451</v>
      </c>
      <c r="AS580" s="12">
        <v>4.2030820593724198E-2</v>
      </c>
      <c r="AT580" s="12">
        <v>1.310856555633E-2</v>
      </c>
      <c r="AU580" s="12">
        <v>0.181449409509264</v>
      </c>
      <c r="AV580" s="12">
        <v>3.08305298013112E-2</v>
      </c>
      <c r="AW580" s="12">
        <v>0</v>
      </c>
      <c r="AX580" s="12">
        <v>0.172551352746104</v>
      </c>
      <c r="AY580" s="12">
        <v>5.5526179042235203E-2</v>
      </c>
      <c r="AZ580" s="12">
        <v>2.81435180521761E-2</v>
      </c>
      <c r="BA580" s="12">
        <v>0.18932235231814701</v>
      </c>
      <c r="BB580" s="10">
        <v>0.51785112804066902</v>
      </c>
      <c r="BC580" s="10">
        <v>0.52938178873081598</v>
      </c>
      <c r="BD580" s="12">
        <v>0.464294402251543</v>
      </c>
      <c r="BE580" s="12">
        <v>0.49238302069714202</v>
      </c>
      <c r="BF580" s="11">
        <v>0.57028575731805498</v>
      </c>
      <c r="BG580" s="11">
        <v>0.57385879558523001</v>
      </c>
      <c r="BH580" s="11">
        <v>0.56014321571384396</v>
      </c>
      <c r="BI580" s="12">
        <v>0.38576483744460999</v>
      </c>
      <c r="BJ580" s="10">
        <v>0.51779680451362797</v>
      </c>
      <c r="BK580" s="12">
        <v>0.32782433212226703</v>
      </c>
      <c r="BL580" s="11">
        <v>0.60826662779821195</v>
      </c>
      <c r="BM580" s="12">
        <v>0.44044030173608301</v>
      </c>
      <c r="BN580" s="12">
        <v>0.30022741499323102</v>
      </c>
      <c r="BO580" s="11">
        <v>0.675945344185238</v>
      </c>
      <c r="BP580" s="12">
        <v>0.394493528519059</v>
      </c>
      <c r="BQ580" s="12">
        <v>0.248605387464089</v>
      </c>
      <c r="BR580" s="11">
        <v>0.629979070683237</v>
      </c>
      <c r="BS580" s="12">
        <v>0.334207663129028</v>
      </c>
      <c r="BT580" s="12">
        <v>0.34907859680021802</v>
      </c>
      <c r="BU580" s="11">
        <v>0.72780718397982802</v>
      </c>
      <c r="BV580" s="12">
        <v>0.44995550293368097</v>
      </c>
      <c r="BW580" s="11">
        <v>0.70208642534813404</v>
      </c>
      <c r="BX580" s="11">
        <v>0.64957363966738801</v>
      </c>
      <c r="BY580" s="11">
        <v>0.65978542943614005</v>
      </c>
      <c r="BZ580" s="11">
        <v>0.68110603754573196</v>
      </c>
      <c r="CA580" s="12">
        <v>0.37915743108109001</v>
      </c>
      <c r="CB580" s="11">
        <v>0.59206247753094898</v>
      </c>
      <c r="CC580" s="11">
        <v>0.66212804627043098</v>
      </c>
      <c r="CD580" s="12">
        <v>0.48967026719696799</v>
      </c>
      <c r="CE580" s="10">
        <v>0.52762868529000195</v>
      </c>
      <c r="CF580" s="11">
        <v>0.546003040712424</v>
      </c>
      <c r="CG580" s="11">
        <v>0.65079906623387096</v>
      </c>
      <c r="CH580" s="11">
        <v>0.60154952244217896</v>
      </c>
      <c r="CI580" s="11">
        <v>0.58219437666983398</v>
      </c>
      <c r="CJ580" s="11">
        <v>0.60392722258685305</v>
      </c>
      <c r="CK580" s="10">
        <v>0.52456762623549202</v>
      </c>
      <c r="CL580" s="12">
        <v>0.49184657801114301</v>
      </c>
      <c r="CM580" s="11">
        <v>0.55949938685348899</v>
      </c>
      <c r="CN580" s="10">
        <v>0.52250614568568998</v>
      </c>
      <c r="CO580" s="11">
        <v>0.54677459569077802</v>
      </c>
      <c r="CP580" s="12">
        <v>0.49619760737781199</v>
      </c>
      <c r="CQ580" s="10">
        <v>0.52973010462528503</v>
      </c>
      <c r="CR580" s="10">
        <v>0.53780576848765504</v>
      </c>
      <c r="CS580" s="11">
        <v>0.61165044887333697</v>
      </c>
      <c r="CT580" s="12">
        <v>0.456452067600428</v>
      </c>
      <c r="CU580" s="11">
        <v>0.56933840583719197</v>
      </c>
      <c r="CV580" s="10">
        <v>0.49840418084868798</v>
      </c>
      <c r="CW580" s="12">
        <v>1.6768795206076499E-2</v>
      </c>
      <c r="CX580" s="12">
        <v>5.2163626534449802E-2</v>
      </c>
      <c r="CY580" s="12">
        <v>0.48116093635985002</v>
      </c>
      <c r="CZ580" s="11">
        <v>0.77881005383255197</v>
      </c>
      <c r="DA580" s="11">
        <v>0.67486658473672501</v>
      </c>
      <c r="DB580" s="11">
        <v>0.66104672997653702</v>
      </c>
      <c r="DC580" s="11">
        <v>0.58339732809232803</v>
      </c>
      <c r="DD580" s="12">
        <v>0.43672880948839998</v>
      </c>
      <c r="DE580" s="12">
        <v>0.29499859991312699</v>
      </c>
      <c r="DF580" s="12">
        <v>0</v>
      </c>
      <c r="DG580" s="12">
        <v>5.2755164727253098E-2</v>
      </c>
      <c r="DH580" s="10">
        <v>0.47691217663779001</v>
      </c>
      <c r="DI580" s="11">
        <v>0.72218100340111202</v>
      </c>
      <c r="DJ580" s="11">
        <v>0.60646685086586305</v>
      </c>
      <c r="DK580" s="11">
        <v>0.59919692702398097</v>
      </c>
      <c r="DL580" s="10">
        <v>0.55216007859062499</v>
      </c>
      <c r="DM580" s="12">
        <v>0.34603552888240702</v>
      </c>
      <c r="DN580" s="12">
        <v>0.25737821630214802</v>
      </c>
      <c r="DO580" s="12">
        <v>3.5536811448454997E-2</v>
      </c>
      <c r="DP580" s="12">
        <v>5.3340349079246903E-2</v>
      </c>
      <c r="DQ580" s="10">
        <v>0.48957365435091699</v>
      </c>
      <c r="DR580" s="11">
        <v>0.84318293999798999</v>
      </c>
      <c r="DS580" s="11">
        <v>0.74831275294719601</v>
      </c>
      <c r="DT580" s="11">
        <v>0.72504830161768696</v>
      </c>
      <c r="DU580" s="11">
        <v>0.614564775570688</v>
      </c>
      <c r="DV580" s="10">
        <v>0.518959753176503</v>
      </c>
      <c r="DW580" s="12">
        <v>0.33162826626666803</v>
      </c>
      <c r="DX580" s="12">
        <v>0.26459446295842198</v>
      </c>
      <c r="DY580" s="12">
        <v>0.44430974418950497</v>
      </c>
      <c r="DZ580" s="11">
        <v>0.64183020750465702</v>
      </c>
      <c r="EA580" s="11">
        <v>0.72242675867363704</v>
      </c>
      <c r="EB580" s="10">
        <v>0.54989938645265601</v>
      </c>
      <c r="EC580" s="12">
        <v>3.4674251820050898E-2</v>
      </c>
      <c r="ED580" s="12">
        <v>0.25097300189351601</v>
      </c>
      <c r="EE580" s="12">
        <v>0.39164107013230398</v>
      </c>
      <c r="EF580" s="11">
        <v>0.57586300715444905</v>
      </c>
      <c r="EG580" s="11">
        <v>0.66824515611389401</v>
      </c>
      <c r="EH580" s="10">
        <v>0.51272740191205801</v>
      </c>
      <c r="EI580" s="12">
        <v>2.6683428617063801E-2</v>
      </c>
      <c r="EJ580" s="12">
        <v>0</v>
      </c>
      <c r="EK580" s="10">
        <v>0.49668520809431799</v>
      </c>
      <c r="EL580" s="11">
        <v>0.70589252176696904</v>
      </c>
      <c r="EM580" s="11">
        <v>0.78925946639767397</v>
      </c>
      <c r="EN580" s="11">
        <v>0.58964671967814797</v>
      </c>
      <c r="EO580" s="12">
        <v>4.4516660581234699E-2</v>
      </c>
      <c r="EP580" s="12">
        <v>1.6768795206076499E-2</v>
      </c>
      <c r="EQ580" s="12">
        <v>0.15630387069217699</v>
      </c>
      <c r="ER580" s="11">
        <v>0.72358178875111001</v>
      </c>
      <c r="ES580" s="11">
        <v>0.68727116256584897</v>
      </c>
      <c r="ET580" s="11">
        <v>0.61249156732405097</v>
      </c>
      <c r="EU580" s="12">
        <v>0.454761293196975</v>
      </c>
      <c r="EV580" s="12">
        <v>0.29499859991312699</v>
      </c>
      <c r="EW580" s="12">
        <v>0</v>
      </c>
      <c r="EX580" s="12">
        <v>0.14842134332752199</v>
      </c>
      <c r="EY580" s="11">
        <v>0.67905227299044901</v>
      </c>
      <c r="EZ580" s="11">
        <v>0.64225464033225599</v>
      </c>
      <c r="FA580" s="10">
        <v>0.55471119956078896</v>
      </c>
      <c r="FB580" s="12">
        <v>0.38187475498622903</v>
      </c>
      <c r="FC580" s="12">
        <v>0.25737821630214802</v>
      </c>
      <c r="FD580" s="12">
        <v>3.5536811448454997E-2</v>
      </c>
      <c r="FE580" s="12">
        <v>0.16485927288618199</v>
      </c>
      <c r="FF580" s="11">
        <v>0.77323472786083303</v>
      </c>
      <c r="FG580" s="11">
        <v>0.73904836547598296</v>
      </c>
      <c r="FH580" s="11">
        <v>0.67173052164676095</v>
      </c>
      <c r="FI580" s="10">
        <v>0.52288631221895798</v>
      </c>
      <c r="FJ580" s="12">
        <v>0.33162826626666803</v>
      </c>
    </row>
    <row r="581" spans="1:166" x14ac:dyDescent="0.35">
      <c r="A581" s="13" t="s">
        <v>152</v>
      </c>
      <c r="B581" s="10">
        <v>0.31141319932324402</v>
      </c>
      <c r="C581" s="10">
        <v>0.30285892534187497</v>
      </c>
      <c r="D581" s="10">
        <v>0.32178453073742902</v>
      </c>
      <c r="E581" s="12">
        <v>0.18836368385944</v>
      </c>
      <c r="F581" s="10">
        <v>0.30012685148343898</v>
      </c>
      <c r="G581" s="10">
        <v>0.28527059239343799</v>
      </c>
      <c r="H581" s="11">
        <v>0.37442268334622297</v>
      </c>
      <c r="I581" s="11">
        <v>0.47553894954092701</v>
      </c>
      <c r="J581" s="10">
        <v>0.28772624023890397</v>
      </c>
      <c r="K581" s="12">
        <v>0.216459750616953</v>
      </c>
      <c r="L581" s="10">
        <v>0.30015722937938299</v>
      </c>
      <c r="M581" s="11">
        <v>0.329509064842259</v>
      </c>
      <c r="N581" s="12">
        <v>0.25378353894766198</v>
      </c>
      <c r="O581" s="12">
        <v>0.215688250838979</v>
      </c>
      <c r="P581" s="10">
        <v>0.30489727083531798</v>
      </c>
      <c r="Q581" s="10">
        <v>0.27892956854173601</v>
      </c>
      <c r="R581" s="11">
        <v>0.38759066566606598</v>
      </c>
      <c r="S581" s="11">
        <v>0.49679582075432599</v>
      </c>
      <c r="T581" s="12">
        <v>0.25201097280240597</v>
      </c>
      <c r="U581" s="12">
        <v>0.18341107291025399</v>
      </c>
      <c r="V581" s="12">
        <v>0.24231514532109499</v>
      </c>
      <c r="W581" s="11">
        <v>0.33253283545402401</v>
      </c>
      <c r="X581" s="12">
        <v>0.209824049493296</v>
      </c>
      <c r="Y581" s="12">
        <v>0.16228181277148199</v>
      </c>
      <c r="Z581" s="10">
        <v>0.297599922251784</v>
      </c>
      <c r="AA581" s="10">
        <v>0.29177179900193301</v>
      </c>
      <c r="AB581" s="10">
        <v>0.36199572034028299</v>
      </c>
      <c r="AC581" s="11">
        <v>0.45463981907259099</v>
      </c>
      <c r="AD581" s="10">
        <v>0.33224804871924102</v>
      </c>
      <c r="AE581" s="10">
        <v>0.25566041179483101</v>
      </c>
      <c r="AF581" s="10">
        <v>0.35660621239242002</v>
      </c>
      <c r="AG581" s="10">
        <v>0.32819109797806301</v>
      </c>
      <c r="AH581" s="10">
        <v>0.30047587059341502</v>
      </c>
      <c r="AI581" s="11">
        <v>0.318258329278093</v>
      </c>
      <c r="AJ581" s="10">
        <v>0.31921084580054598</v>
      </c>
      <c r="AK581" s="10">
        <v>0.31933674964780701</v>
      </c>
      <c r="AL581" s="12">
        <v>0.27553919517280301</v>
      </c>
      <c r="AM581" s="12">
        <v>0.21899063963176699</v>
      </c>
      <c r="AN581" s="10">
        <v>0.33520397884417802</v>
      </c>
      <c r="AO581" s="12">
        <v>0.122490617313599</v>
      </c>
      <c r="AP581" s="11">
        <v>0.40116803587607602</v>
      </c>
      <c r="AQ581" s="10">
        <v>0.34811902596031502</v>
      </c>
      <c r="AR581" s="12">
        <v>0.22025564532001099</v>
      </c>
      <c r="AS581" s="10">
        <v>0.302164958420305</v>
      </c>
      <c r="AT581" s="10">
        <v>0.27395867036848298</v>
      </c>
      <c r="AU581" s="10">
        <v>0.277300141139528</v>
      </c>
      <c r="AV581" s="12">
        <v>0.24067955454503301</v>
      </c>
      <c r="AW581" s="12">
        <v>0.20081430346991699</v>
      </c>
      <c r="AX581" s="12">
        <v>0.23228068184542899</v>
      </c>
      <c r="AY581" s="10">
        <v>0.36212079614293102</v>
      </c>
      <c r="AZ581" s="10">
        <v>0.347023816876048</v>
      </c>
      <c r="BA581" s="10">
        <v>0.32677354765934402</v>
      </c>
      <c r="BB581" s="10">
        <v>0.29658476819650897</v>
      </c>
      <c r="BC581" s="10">
        <v>0.32428940872761203</v>
      </c>
      <c r="BD581" s="10">
        <v>0.30527823269298299</v>
      </c>
      <c r="BE581" s="10">
        <v>0.30084194140644599</v>
      </c>
      <c r="BF581" s="10">
        <v>0.28866096070826203</v>
      </c>
      <c r="BG581" s="11">
        <v>0.352328252315179</v>
      </c>
      <c r="BH581" s="11">
        <v>0.32820316729753601</v>
      </c>
      <c r="BI581" s="12">
        <v>0.247146499837399</v>
      </c>
      <c r="BJ581" s="10">
        <v>0.31451968928910601</v>
      </c>
      <c r="BK581" s="12">
        <v>0.25650587730060498</v>
      </c>
      <c r="BL581" s="11">
        <v>0.34451525523399401</v>
      </c>
      <c r="BM581" s="12">
        <v>0.23890598152624801</v>
      </c>
      <c r="BN581" s="12">
        <v>0.27101802401777902</v>
      </c>
      <c r="BO581" s="11">
        <v>0.355557098795306</v>
      </c>
      <c r="BP581" s="12">
        <v>0.24975719348459299</v>
      </c>
      <c r="BQ581" s="12">
        <v>0.220090804358577</v>
      </c>
      <c r="BR581" s="11">
        <v>0.34755079904590402</v>
      </c>
      <c r="BS581" s="10">
        <v>0.27501703455631599</v>
      </c>
      <c r="BT581" s="10">
        <v>0.31918971974667398</v>
      </c>
      <c r="BU581" s="11">
        <v>0.36572286942884302</v>
      </c>
      <c r="BV581" s="12">
        <v>0.226794053239534</v>
      </c>
      <c r="BW581" s="11">
        <v>0.35598310348461198</v>
      </c>
      <c r="BX581" s="11">
        <v>0.35090445215856603</v>
      </c>
      <c r="BY581" s="10">
        <v>0.29221862970744999</v>
      </c>
      <c r="BZ581" s="11">
        <v>0.396309157484732</v>
      </c>
      <c r="CA581" s="12">
        <v>0.185383646700924</v>
      </c>
      <c r="CB581" s="12">
        <v>0.28344352055438099</v>
      </c>
      <c r="CC581" s="11">
        <v>0.392490584300273</v>
      </c>
      <c r="CD581" s="12">
        <v>0.23783941352632601</v>
      </c>
      <c r="CE581" s="12">
        <v>0.28357944346125802</v>
      </c>
      <c r="CF581" s="11">
        <v>0.37077629123113798</v>
      </c>
      <c r="CG581" s="10">
        <v>0.30369754757663697</v>
      </c>
      <c r="CH581" s="10">
        <v>0.300569809826434</v>
      </c>
      <c r="CI581" s="10">
        <v>0.326283579042907</v>
      </c>
      <c r="CJ581" s="11">
        <v>0.342118990111069</v>
      </c>
      <c r="CK581" s="11">
        <v>0.348264233483074</v>
      </c>
      <c r="CL581" s="11">
        <v>0.43701583720932902</v>
      </c>
      <c r="CM581" s="12">
        <v>0.25351635882538398</v>
      </c>
      <c r="CN581" s="12">
        <v>0.20885118068181399</v>
      </c>
      <c r="CO581" s="12">
        <v>0.28121629388694802</v>
      </c>
      <c r="CP581" s="11">
        <v>0.36290213428532903</v>
      </c>
      <c r="CQ581" s="12">
        <v>0.25006722387330599</v>
      </c>
      <c r="CR581" s="12">
        <v>0.27103182638101297</v>
      </c>
      <c r="CS581" s="11">
        <v>0.336172173407562</v>
      </c>
      <c r="CT581" s="11">
        <v>0.34115105969127801</v>
      </c>
      <c r="CU581" s="12">
        <v>0.290557546764247</v>
      </c>
      <c r="CV581" s="12">
        <v>0.22078600840531101</v>
      </c>
      <c r="CW581" s="12">
        <v>0.20190119366780401</v>
      </c>
      <c r="CX581" s="11">
        <v>0.39613001932599401</v>
      </c>
      <c r="CY581" s="12">
        <v>0.21299613336717699</v>
      </c>
      <c r="CZ581" s="10">
        <v>0.28694802219868798</v>
      </c>
      <c r="DA581" s="11">
        <v>0.47881195982883901</v>
      </c>
      <c r="DB581" s="11">
        <v>0.37189160261048598</v>
      </c>
      <c r="DC581" s="10">
        <v>0.28431788757722598</v>
      </c>
      <c r="DD581" s="10">
        <v>0.30441683913472301</v>
      </c>
      <c r="DE581" s="12">
        <v>0.18841649311830699</v>
      </c>
      <c r="DF581" s="12">
        <v>0.12924215745453899</v>
      </c>
      <c r="DG581" s="10">
        <v>0.352796041279204</v>
      </c>
      <c r="DH581" s="12">
        <v>0.18341107291025399</v>
      </c>
      <c r="DI581" s="12">
        <v>0.248448589988117</v>
      </c>
      <c r="DJ581" s="11">
        <v>0.50181124315507497</v>
      </c>
      <c r="DK581" s="11">
        <v>0.385377201639791</v>
      </c>
      <c r="DL581" s="10">
        <v>0.27779138813534998</v>
      </c>
      <c r="DM581" s="10">
        <v>0.30860234880985998</v>
      </c>
      <c r="DN581" s="12">
        <v>0.214522775930057</v>
      </c>
      <c r="DO581" s="10">
        <v>0.27278550073268198</v>
      </c>
      <c r="DP581" s="11">
        <v>0.43896927199744101</v>
      </c>
      <c r="DQ581" s="12">
        <v>0.24929677136641901</v>
      </c>
      <c r="DR581" s="10">
        <v>0.33356004395177602</v>
      </c>
      <c r="DS581" s="11">
        <v>0.45621938431558801</v>
      </c>
      <c r="DT581" s="10">
        <v>0.35895201206902699</v>
      </c>
      <c r="DU581" s="10">
        <v>0.29082980305688799</v>
      </c>
      <c r="DV581" s="10">
        <v>0.30247062098423799</v>
      </c>
      <c r="DW581" s="12">
        <v>0.16299770847714001</v>
      </c>
      <c r="DX581" s="12">
        <v>0.158712080129181</v>
      </c>
      <c r="DY581" s="12">
        <v>0.282384341304038</v>
      </c>
      <c r="DZ581" s="11">
        <v>0.34920333459391101</v>
      </c>
      <c r="EA581" s="11">
        <v>0.39446913572511</v>
      </c>
      <c r="EB581" s="12">
        <v>0.21645092953433101</v>
      </c>
      <c r="EC581" s="10">
        <v>0.30015722937938299</v>
      </c>
      <c r="ED581" s="12">
        <v>0.18342166186957001</v>
      </c>
      <c r="EE581" s="10">
        <v>0.28152559008102701</v>
      </c>
      <c r="EF581" s="10">
        <v>0.35386166657552198</v>
      </c>
      <c r="EG581" s="11">
        <v>0.39363406284961899</v>
      </c>
      <c r="EH581" s="12">
        <v>0.1737504775149</v>
      </c>
      <c r="EI581" s="12">
        <v>0.24231514532109499</v>
      </c>
      <c r="EJ581" s="12">
        <v>0</v>
      </c>
      <c r="EK581" s="10">
        <v>0.28418519892284499</v>
      </c>
      <c r="EL581" s="10">
        <v>0.34515263166793703</v>
      </c>
      <c r="EM581" s="11">
        <v>0.40071502959181898</v>
      </c>
      <c r="EN581" s="12">
        <v>0.25965549974539098</v>
      </c>
      <c r="EO581" s="10">
        <v>0.35660621239242002</v>
      </c>
      <c r="EP581" s="12">
        <v>0.20190119366780401</v>
      </c>
      <c r="EQ581" s="10">
        <v>0.31158170798178902</v>
      </c>
      <c r="ER581" s="12">
        <v>0.250270901134652</v>
      </c>
      <c r="ES581" s="11">
        <v>0.451003036957079</v>
      </c>
      <c r="ET581" s="10">
        <v>0.31528063164622999</v>
      </c>
      <c r="EU581" s="10">
        <v>0.29179043815779498</v>
      </c>
      <c r="EV581" s="12">
        <v>0.18841649311830699</v>
      </c>
      <c r="EW581" s="12">
        <v>0.12924215745453899</v>
      </c>
      <c r="EX581" s="10">
        <v>0.26288494222403502</v>
      </c>
      <c r="EY581" s="12">
        <v>0.21918132528899101</v>
      </c>
      <c r="EZ581" s="11">
        <v>0.452255099913623</v>
      </c>
      <c r="FA581" s="10">
        <v>0.33162755986710202</v>
      </c>
      <c r="FB581" s="10">
        <v>0.28871779354042998</v>
      </c>
      <c r="FC581" s="12">
        <v>0.214522775930057</v>
      </c>
      <c r="FD581" s="10">
        <v>0.27278550073268198</v>
      </c>
      <c r="FE581" s="10">
        <v>0.36590570919031601</v>
      </c>
      <c r="FF581" s="10">
        <v>0.285692733060461</v>
      </c>
      <c r="FG581" s="11">
        <v>0.45219875913582602</v>
      </c>
      <c r="FH581" s="10">
        <v>0.29915060354770301</v>
      </c>
      <c r="FI581" s="10">
        <v>0.29642107393808698</v>
      </c>
      <c r="FJ581" s="12">
        <v>0.16299770847714001</v>
      </c>
    </row>
    <row r="582" spans="1:166" x14ac:dyDescent="0.35">
      <c r="A582" s="13" t="s">
        <v>142</v>
      </c>
      <c r="B582" s="10">
        <v>7.84902680006173E-2</v>
      </c>
      <c r="C582" s="11">
        <v>0.12621548620744499</v>
      </c>
      <c r="D582" s="12">
        <v>2.51285236623719E-2</v>
      </c>
      <c r="E582" s="12">
        <v>1.09896634144627E-3</v>
      </c>
      <c r="F582" s="12">
        <v>1.2819626271547799E-3</v>
      </c>
      <c r="G582" s="12">
        <v>5.6633826290497201E-3</v>
      </c>
      <c r="H582" s="12">
        <v>4.3537369588277697E-2</v>
      </c>
      <c r="I582" s="10">
        <v>8.9976495176545102E-2</v>
      </c>
      <c r="J582" s="11">
        <v>0.140425247951387</v>
      </c>
      <c r="K582" s="11">
        <v>0.19113830182246899</v>
      </c>
      <c r="L582" s="11">
        <v>0.112763552305335</v>
      </c>
      <c r="M582" s="12">
        <v>5.4092939053245699E-2</v>
      </c>
      <c r="N582" s="11">
        <v>0.156188114496603</v>
      </c>
      <c r="O582" s="12">
        <v>2.2502939936625802E-3</v>
      </c>
      <c r="P582" s="12">
        <v>0</v>
      </c>
      <c r="Q582" s="12">
        <v>7.5144241260790001E-3</v>
      </c>
      <c r="R582" s="10">
        <v>5.1121209773335299E-2</v>
      </c>
      <c r="S582" s="11">
        <v>0.155399441308127</v>
      </c>
      <c r="T582" s="11">
        <v>0.23311336614481201</v>
      </c>
      <c r="U582" s="11">
        <v>0.28897587385937901</v>
      </c>
      <c r="V582" s="11">
        <v>0.18853526782427399</v>
      </c>
      <c r="W582" s="10">
        <v>8.8667452906006194E-2</v>
      </c>
      <c r="X582" s="11">
        <v>0.24393764022608799</v>
      </c>
      <c r="Y582" s="12">
        <v>0</v>
      </c>
      <c r="Z582" s="12">
        <v>2.4787756423298398E-3</v>
      </c>
      <c r="AA582" s="12">
        <v>3.7655813441896998E-3</v>
      </c>
      <c r="AB582" s="12">
        <v>3.6044680030956802E-2</v>
      </c>
      <c r="AC582" s="12">
        <v>1.6277211089791199E-2</v>
      </c>
      <c r="AD582" s="12">
        <v>3.6293968614388897E-2</v>
      </c>
      <c r="AE582" s="10">
        <v>6.7421774549593194E-2</v>
      </c>
      <c r="AF582" s="12">
        <v>2.9278031263800498E-2</v>
      </c>
      <c r="AG582" s="12">
        <v>1.7504162996350901E-2</v>
      </c>
      <c r="AH582" s="12">
        <v>5.0487644100098802E-2</v>
      </c>
      <c r="AI582" s="12">
        <v>6.9017984491179601E-2</v>
      </c>
      <c r="AJ582" s="11">
        <v>0.109021887146609</v>
      </c>
      <c r="AK582" s="12">
        <v>2.45671360911894E-2</v>
      </c>
      <c r="AL582" s="11">
        <v>0.12813267657037999</v>
      </c>
      <c r="AM582" s="11">
        <v>0.21440070469990799</v>
      </c>
      <c r="AN582" s="12">
        <v>2.8206213661366199E-2</v>
      </c>
      <c r="AO582" s="10">
        <v>3.3588363191727498E-2</v>
      </c>
      <c r="AP582" s="10">
        <v>0.102400331985323</v>
      </c>
      <c r="AQ582" s="11">
        <v>0.19004599125757801</v>
      </c>
      <c r="AR582" s="11">
        <v>0.15376637278236299</v>
      </c>
      <c r="AS582" s="11">
        <v>0.11627158510406201</v>
      </c>
      <c r="AT582" s="10">
        <v>7.0989366092515702E-2</v>
      </c>
      <c r="AU582" s="11">
        <v>0.16995202761238001</v>
      </c>
      <c r="AV582" s="11">
        <v>0.194751603068612</v>
      </c>
      <c r="AW582" s="11">
        <v>0.12567428032136299</v>
      </c>
      <c r="AX582" s="11">
        <v>0.27927505093548599</v>
      </c>
      <c r="AY582" s="12">
        <v>2.8762535409124899E-2</v>
      </c>
      <c r="AZ582" s="12">
        <v>6.1243865137753303E-3</v>
      </c>
      <c r="BA582" s="10">
        <v>4.3955949292364099E-2</v>
      </c>
      <c r="BB582" s="12">
        <v>1.5058550055297401E-2</v>
      </c>
      <c r="BC582" s="11">
        <v>0.133570948900852</v>
      </c>
      <c r="BD582" s="12">
        <v>1.7956504633118101E-2</v>
      </c>
      <c r="BE582" s="11">
        <v>0.21647133013786499</v>
      </c>
      <c r="BF582" s="12">
        <v>1.22461189837542E-2</v>
      </c>
      <c r="BG582" s="12">
        <v>3.7007574785457097E-2</v>
      </c>
      <c r="BH582" s="11">
        <v>9.8702855832070002E-2</v>
      </c>
      <c r="BI582" s="12">
        <v>1.1228596777370699E-3</v>
      </c>
      <c r="BJ582" s="11">
        <v>0.15772477349764799</v>
      </c>
      <c r="BK582" s="12">
        <v>9.6198531176081795E-4</v>
      </c>
      <c r="BL582" s="12">
        <v>3.16687863740567E-2</v>
      </c>
      <c r="BM582" s="12">
        <v>1.2820560723769399E-3</v>
      </c>
      <c r="BN582" s="11">
        <v>0.15086967128641399</v>
      </c>
      <c r="BO582" s="12">
        <v>6.5929776584466707E-2</v>
      </c>
      <c r="BP582" s="12">
        <v>2.8260570151485E-3</v>
      </c>
      <c r="BQ582" s="11">
        <v>0.24856350396420299</v>
      </c>
      <c r="BR582" s="11">
        <v>0.10443235818928399</v>
      </c>
      <c r="BS582" s="12">
        <v>4.4322631534002904E-3</v>
      </c>
      <c r="BT582" s="12">
        <v>4.9971524500288501E-2</v>
      </c>
      <c r="BU582" s="12">
        <v>2.2808872708161999E-2</v>
      </c>
      <c r="BV582" s="12">
        <v>1.32189789701103E-3</v>
      </c>
      <c r="BW582" s="12">
        <v>4.9880649570760598E-2</v>
      </c>
      <c r="BX582" s="10">
        <v>7.9063383046238694E-2</v>
      </c>
      <c r="BY582" s="12">
        <v>5.4544632233313503E-2</v>
      </c>
      <c r="BZ582" s="10">
        <v>7.3147855382233201E-2</v>
      </c>
      <c r="CA582" s="12">
        <v>5.6399390995778703E-2</v>
      </c>
      <c r="CB582" s="11">
        <v>9.5402542573124999E-2</v>
      </c>
      <c r="CC582" s="12">
        <v>5.98082778648025E-2</v>
      </c>
      <c r="CD582" s="11">
        <v>9.8079448731921398E-2</v>
      </c>
      <c r="CE582" s="10">
        <v>6.4530860357317296E-2</v>
      </c>
      <c r="CF582" s="10">
        <v>7.0245215357106802E-2</v>
      </c>
      <c r="CG582" s="11">
        <v>0.110523402685093</v>
      </c>
      <c r="CH582" s="11">
        <v>9.35287288097853E-2</v>
      </c>
      <c r="CI582" s="12">
        <v>6.12184842721668E-2</v>
      </c>
      <c r="CJ582" s="10">
        <v>6.8543447505109198E-2</v>
      </c>
      <c r="CK582" s="11">
        <v>8.6245710356801994E-2</v>
      </c>
      <c r="CL582" s="10">
        <v>8.5767478617642307E-2</v>
      </c>
      <c r="CM582" s="10">
        <v>8.6756252577751602E-2</v>
      </c>
      <c r="CN582" s="12">
        <v>5.6905695365350999E-2</v>
      </c>
      <c r="CO582" s="10">
        <v>7.7079646786175904E-2</v>
      </c>
      <c r="CP582" s="10">
        <v>8.2152505556587305E-2</v>
      </c>
      <c r="CQ582" s="10">
        <v>7.0982034961306395E-2</v>
      </c>
      <c r="CR582" s="11">
        <v>0.115605537904444</v>
      </c>
      <c r="CS582" s="12">
        <v>5.1504679865113E-2</v>
      </c>
      <c r="CT582" s="11">
        <v>8.9329881345048004E-2</v>
      </c>
      <c r="CU582" s="12">
        <v>7.1222939948757197E-2</v>
      </c>
      <c r="CV582" s="11">
        <v>0.15252501998029599</v>
      </c>
      <c r="CW582" s="10">
        <v>4.4988792796743102E-2</v>
      </c>
      <c r="CX582" s="11">
        <v>0.17896338126132699</v>
      </c>
      <c r="CY582" s="11">
        <v>0.19351441737837999</v>
      </c>
      <c r="CZ582" s="11">
        <v>0.13969000294831899</v>
      </c>
      <c r="DA582" s="10">
        <v>8.9705136225137094E-2</v>
      </c>
      <c r="DB582" s="12">
        <v>4.3602511362210397E-2</v>
      </c>
      <c r="DC582" s="12">
        <v>5.5976769886182803E-3</v>
      </c>
      <c r="DD582" s="12">
        <v>1.29962372624163E-3</v>
      </c>
      <c r="DE582" s="12">
        <v>1.0931074009188899E-3</v>
      </c>
      <c r="DF582" s="10">
        <v>8.0320170531549398E-2</v>
      </c>
      <c r="DG582" s="11">
        <v>0.29426963578140097</v>
      </c>
      <c r="DH582" s="11">
        <v>0.28897587385937901</v>
      </c>
      <c r="DI582" s="11">
        <v>0.23422359506414001</v>
      </c>
      <c r="DJ582" s="11">
        <v>0.15545946672293301</v>
      </c>
      <c r="DK582" s="10">
        <v>5.0829265284376902E-2</v>
      </c>
      <c r="DL582" s="12">
        <v>7.5283046358447401E-3</v>
      </c>
      <c r="DM582" s="12">
        <v>0</v>
      </c>
      <c r="DN582" s="12">
        <v>2.2157799186988099E-3</v>
      </c>
      <c r="DO582" s="12">
        <v>7.7332609368168997E-3</v>
      </c>
      <c r="DP582" s="10">
        <v>5.0448135495570902E-2</v>
      </c>
      <c r="DQ582" s="10">
        <v>6.9213820648730995E-2</v>
      </c>
      <c r="DR582" s="12">
        <v>3.57088923354714E-2</v>
      </c>
      <c r="DS582" s="12">
        <v>1.6169005530839199E-2</v>
      </c>
      <c r="DT582" s="12">
        <v>3.6362068677263097E-2</v>
      </c>
      <c r="DU582" s="12">
        <v>3.6713634765429002E-3</v>
      </c>
      <c r="DV582" s="12">
        <v>2.5193447704659699E-3</v>
      </c>
      <c r="DW582" s="12">
        <v>0</v>
      </c>
      <c r="DX582" s="12">
        <v>0</v>
      </c>
      <c r="DY582" s="12">
        <v>1.93346225691785E-3</v>
      </c>
      <c r="DZ582" s="12">
        <v>3.2932203393532103E-2</v>
      </c>
      <c r="EA582" s="11">
        <v>0.118328188886061</v>
      </c>
      <c r="EB582" s="11">
        <v>0.17774615503837701</v>
      </c>
      <c r="EC582" s="11">
        <v>0.112763552305335</v>
      </c>
      <c r="ED582" s="12">
        <v>0</v>
      </c>
      <c r="EE582" s="12">
        <v>2.5735814436754299E-3</v>
      </c>
      <c r="EF582" s="12">
        <v>4.1909726926618797E-2</v>
      </c>
      <c r="EG582" s="11">
        <v>0.18950556422340001</v>
      </c>
      <c r="EH582" s="11">
        <v>0.29146412810697298</v>
      </c>
      <c r="EI582" s="11">
        <v>0.18853526782427399</v>
      </c>
      <c r="EJ582" s="12">
        <v>0</v>
      </c>
      <c r="EK582" s="12">
        <v>1.2892347382530501E-3</v>
      </c>
      <c r="EL582" s="12">
        <v>2.4358155352793901E-2</v>
      </c>
      <c r="EM582" s="12">
        <v>2.9483353647775899E-2</v>
      </c>
      <c r="EN582" s="10">
        <v>5.55755632811347E-2</v>
      </c>
      <c r="EO582" s="12">
        <v>2.9278031263800498E-2</v>
      </c>
      <c r="EP582" s="10">
        <v>4.4988792796743102E-2</v>
      </c>
      <c r="EQ582" s="11">
        <v>0.1688278941843</v>
      </c>
      <c r="ER582" s="11">
        <v>0.167481137264026</v>
      </c>
      <c r="ES582" s="10">
        <v>8.8945948514118897E-2</v>
      </c>
      <c r="ET582" s="12">
        <v>2.0171942295136299E-2</v>
      </c>
      <c r="EU582" s="12">
        <v>1.14547603495146E-3</v>
      </c>
      <c r="EV582" s="12">
        <v>1.0931074009188899E-3</v>
      </c>
      <c r="EW582" s="10">
        <v>8.0320170531549398E-2</v>
      </c>
      <c r="EX582" s="11">
        <v>0.27997698405020199</v>
      </c>
      <c r="EY582" s="11">
        <v>0.26840572666981599</v>
      </c>
      <c r="EZ582" s="11">
        <v>0.144904695898566</v>
      </c>
      <c r="FA582" s="12">
        <v>2.1088134536830699E-2</v>
      </c>
      <c r="FB582" s="12">
        <v>0</v>
      </c>
      <c r="FC582" s="12">
        <v>2.2157799186988099E-3</v>
      </c>
      <c r="FD582" s="12">
        <v>7.7332609368168997E-3</v>
      </c>
      <c r="FE582" s="12">
        <v>3.8276229671938403E-2</v>
      </c>
      <c r="FF582" s="10">
        <v>5.7013414609077898E-2</v>
      </c>
      <c r="FG582" s="12">
        <v>2.2577465748369899E-2</v>
      </c>
      <c r="FH582" s="12">
        <v>1.9271129980513599E-2</v>
      </c>
      <c r="FI582" s="12">
        <v>2.2534597220451999E-3</v>
      </c>
      <c r="FJ582" s="12">
        <v>0</v>
      </c>
    </row>
    <row r="583" spans="1:166" x14ac:dyDescent="0.35">
      <c r="A583" s="13" t="s">
        <v>153</v>
      </c>
      <c r="B583" s="10">
        <v>3.95010672161029E-2</v>
      </c>
      <c r="C583" s="11">
        <v>5.7042090744852898E-2</v>
      </c>
      <c r="D583" s="12">
        <v>2.08894788819841E-2</v>
      </c>
      <c r="E583" s="12">
        <v>5.2874482262265802E-3</v>
      </c>
      <c r="F583" s="12">
        <v>1.8870456762003201E-2</v>
      </c>
      <c r="G583" s="10">
        <v>2.5183857434338802E-2</v>
      </c>
      <c r="H583" s="10">
        <v>4.0460929972224301E-2</v>
      </c>
      <c r="I583" s="11">
        <v>6.7917974415339102E-2</v>
      </c>
      <c r="J583" s="11">
        <v>8.3186618326993797E-2</v>
      </c>
      <c r="K583" s="10">
        <v>3.64530587409157E-2</v>
      </c>
      <c r="L583" s="12">
        <v>8.4289251657736798E-3</v>
      </c>
      <c r="M583" s="11">
        <v>4.43822388113383E-2</v>
      </c>
      <c r="N583" s="12">
        <v>2.39560654601625E-2</v>
      </c>
      <c r="O583" s="12">
        <v>7.9233238935660904E-3</v>
      </c>
      <c r="P583" s="10">
        <v>2.0514912016367098E-2</v>
      </c>
      <c r="Q583" s="10">
        <v>3.4556031758243302E-2</v>
      </c>
      <c r="R583" s="10">
        <v>5.75877452810565E-2</v>
      </c>
      <c r="S583" s="11">
        <v>0.103772063853123</v>
      </c>
      <c r="T583" s="11">
        <v>0.113889386150899</v>
      </c>
      <c r="U583" s="10">
        <v>5.9006672101014901E-2</v>
      </c>
      <c r="V583" s="12">
        <v>8.8630628776383297E-3</v>
      </c>
      <c r="W583" s="11">
        <v>6.3587087405058598E-2</v>
      </c>
      <c r="X583" s="10">
        <v>3.6521945290131898E-2</v>
      </c>
      <c r="Y583" s="12">
        <v>2.77144973260302E-3</v>
      </c>
      <c r="Z583" s="10">
        <v>1.7464861192369799E-2</v>
      </c>
      <c r="AA583" s="12">
        <v>1.5574929432247199E-2</v>
      </c>
      <c r="AB583" s="10">
        <v>2.1476998729886301E-2</v>
      </c>
      <c r="AC583" s="10">
        <v>2.97667878867547E-2</v>
      </c>
      <c r="AD583" s="10">
        <v>4.63578015197822E-2</v>
      </c>
      <c r="AE583" s="12">
        <v>1.3474040350179701E-2</v>
      </c>
      <c r="AF583" s="12">
        <v>8.2218398336174996E-3</v>
      </c>
      <c r="AG583" s="12">
        <v>2.3820023579386701E-2</v>
      </c>
      <c r="AH583" s="12">
        <v>1.1142296241376E-2</v>
      </c>
      <c r="AI583" s="11">
        <v>4.4965780366947698E-2</v>
      </c>
      <c r="AJ583" s="11">
        <v>6.5594215435011802E-2</v>
      </c>
      <c r="AK583" s="12">
        <v>2.3119316776638699E-2</v>
      </c>
      <c r="AL583" s="12">
        <v>1.08615609470497E-2</v>
      </c>
      <c r="AM583" s="12">
        <v>1.3178616802721499E-2</v>
      </c>
      <c r="AN583" s="12">
        <v>8.6648587798657598E-3</v>
      </c>
      <c r="AO583" s="12">
        <v>0</v>
      </c>
      <c r="AP583" s="10">
        <v>1.7635777558588899E-2</v>
      </c>
      <c r="AQ583" s="12">
        <v>6.1086710479211596E-3</v>
      </c>
      <c r="AR583" s="10">
        <v>1.6408210393065802E-2</v>
      </c>
      <c r="AS583" s="12">
        <v>8.26310414741167E-3</v>
      </c>
      <c r="AT583" s="12">
        <v>9.5854802469745402E-3</v>
      </c>
      <c r="AU583" s="12">
        <v>1.18132119957541E-2</v>
      </c>
      <c r="AV583" s="12">
        <v>8.6353829059049592E-3</v>
      </c>
      <c r="AW583" s="10">
        <v>1.3946392991725899E-2</v>
      </c>
      <c r="AX583" s="10">
        <v>1.2617239753372599E-2</v>
      </c>
      <c r="AY583" s="12">
        <v>8.0770785853679708E-3</v>
      </c>
      <c r="AZ583" s="10">
        <v>5.0879467529004203E-3</v>
      </c>
      <c r="BA583" s="10">
        <v>1.1216070616798701E-2</v>
      </c>
      <c r="BB583" s="12">
        <v>2.4488319142715799E-2</v>
      </c>
      <c r="BC583" s="11">
        <v>5.2537327510655797E-2</v>
      </c>
      <c r="BD583" s="10">
        <v>3.3354326222754201E-2</v>
      </c>
      <c r="BE583" s="11">
        <v>7.6790652450093297E-2</v>
      </c>
      <c r="BF583" s="12">
        <v>1.52653374740696E-2</v>
      </c>
      <c r="BG583" s="12">
        <v>2.6075580776374001E-2</v>
      </c>
      <c r="BH583" s="11">
        <v>4.6724828212453301E-2</v>
      </c>
      <c r="BI583" s="12">
        <v>1.18507895133209E-2</v>
      </c>
      <c r="BJ583" s="11">
        <v>6.7979557510745095E-2</v>
      </c>
      <c r="BK583" s="12">
        <v>1.35642427459183E-2</v>
      </c>
      <c r="BL583" s="12">
        <v>2.38121759930503E-2</v>
      </c>
      <c r="BM583" s="12">
        <v>1.0233025921785001E-2</v>
      </c>
      <c r="BN583" s="12">
        <v>2.2561460717179099E-2</v>
      </c>
      <c r="BO583" s="11">
        <v>5.6250118468633099E-2</v>
      </c>
      <c r="BP583" s="12">
        <v>1.23714224225929E-2</v>
      </c>
      <c r="BQ583" s="10">
        <v>3.05677856954517E-2</v>
      </c>
      <c r="BR583" s="11">
        <v>8.2064038682018003E-2</v>
      </c>
      <c r="BS583" s="12">
        <v>1.43473210878413E-2</v>
      </c>
      <c r="BT583" s="12">
        <v>1.5726209184102599E-2</v>
      </c>
      <c r="BU583" s="12">
        <v>2.7210775467708101E-2</v>
      </c>
      <c r="BV583" s="12">
        <v>1.05510326244841E-2</v>
      </c>
      <c r="BW583" s="11">
        <v>6.5007983144514794E-2</v>
      </c>
      <c r="BX583" s="10">
        <v>4.7580399551433297E-2</v>
      </c>
      <c r="BY583" s="12">
        <v>2.4015100350209199E-2</v>
      </c>
      <c r="BZ583" s="11">
        <v>7.1277651445224202E-2</v>
      </c>
      <c r="CA583" s="12">
        <v>1.6996870507461199E-2</v>
      </c>
      <c r="CB583" s="10">
        <v>3.5508833277187103E-2</v>
      </c>
      <c r="CC583" s="11">
        <v>6.23915616698099E-2</v>
      </c>
      <c r="CD583" s="12">
        <v>2.7585510359447299E-2</v>
      </c>
      <c r="CE583" s="10">
        <v>3.7462304140736299E-2</v>
      </c>
      <c r="CF583" s="11">
        <v>4.8204918583024697E-2</v>
      </c>
      <c r="CG583" s="10">
        <v>5.4024497112894997E-2</v>
      </c>
      <c r="CH583" s="10">
        <v>4.6205258133128098E-2</v>
      </c>
      <c r="CI583" s="10">
        <v>3.8961968373203301E-2</v>
      </c>
      <c r="CJ583" s="10">
        <v>3.10837861637204E-2</v>
      </c>
      <c r="CK583" s="10">
        <v>4.3158002802145198E-2</v>
      </c>
      <c r="CL583" s="11">
        <v>4.99717027480465E-2</v>
      </c>
      <c r="CM583" s="10">
        <v>3.5883952967275798E-2</v>
      </c>
      <c r="CN583" s="10">
        <v>2.9323260695953399E-2</v>
      </c>
      <c r="CO583" s="10">
        <v>3.6460769748643401E-2</v>
      </c>
      <c r="CP583" s="10">
        <v>4.3601647054980097E-2</v>
      </c>
      <c r="CQ583" s="10">
        <v>3.7326211627740698E-2</v>
      </c>
      <c r="CR583" s="10">
        <v>3.4628013389342502E-2</v>
      </c>
      <c r="CS583" s="11">
        <v>4.78648697663904E-2</v>
      </c>
      <c r="CT583" s="10">
        <v>3.6688527145405402E-2</v>
      </c>
      <c r="CU583" s="10">
        <v>4.1447520628065102E-2</v>
      </c>
      <c r="CV583" s="10">
        <v>3.4473262540817701E-2</v>
      </c>
      <c r="CW583" s="12">
        <v>3.03155905955446E-3</v>
      </c>
      <c r="CX583" s="10">
        <v>1.37008688161127E-2</v>
      </c>
      <c r="CY583" s="10">
        <v>3.690622107996E-2</v>
      </c>
      <c r="CZ583" s="11">
        <v>8.2751065986234107E-2</v>
      </c>
      <c r="DA583" s="11">
        <v>6.7713141472213995E-2</v>
      </c>
      <c r="DB583" s="10">
        <v>4.0521468695125601E-2</v>
      </c>
      <c r="DC583" s="10">
        <v>2.4891678432911301E-2</v>
      </c>
      <c r="DD583" s="12">
        <v>1.35163665004283E-2</v>
      </c>
      <c r="DE583" s="12">
        <v>1.1768690763778801E-2</v>
      </c>
      <c r="DF583" s="12">
        <v>0</v>
      </c>
      <c r="DG583" s="10">
        <v>1.7522948373988299E-2</v>
      </c>
      <c r="DH583" s="10">
        <v>5.9006672101014901E-2</v>
      </c>
      <c r="DI583" s="11">
        <v>0.11443179730561</v>
      </c>
      <c r="DJ583" s="11">
        <v>0.103812147402496</v>
      </c>
      <c r="DK583" s="10">
        <v>5.72588715133798E-2</v>
      </c>
      <c r="DL583" s="10">
        <v>3.4619863041683997E-2</v>
      </c>
      <c r="DM583" s="12">
        <v>9.0666887047036009E-3</v>
      </c>
      <c r="DN583" s="10">
        <v>2.0996722116573201E-2</v>
      </c>
      <c r="DO583" s="10">
        <v>6.4245487746909602E-3</v>
      </c>
      <c r="DP583" s="10">
        <v>9.9878757892039004E-3</v>
      </c>
      <c r="DQ583" s="12">
        <v>1.38321754127832E-2</v>
      </c>
      <c r="DR583" s="10">
        <v>4.5610491400567603E-2</v>
      </c>
      <c r="DS583" s="10">
        <v>2.95689080470374E-2</v>
      </c>
      <c r="DT583" s="10">
        <v>2.16661127835482E-2</v>
      </c>
      <c r="DU583" s="12">
        <v>1.51852321967539E-2</v>
      </c>
      <c r="DV583" s="10">
        <v>1.7750701580460299E-2</v>
      </c>
      <c r="DW583" s="12">
        <v>2.7836758035849501E-3</v>
      </c>
      <c r="DX583" s="12">
        <v>6.1463097057213398E-3</v>
      </c>
      <c r="DY583" s="12">
        <v>1.7253645927404301E-2</v>
      </c>
      <c r="DZ583" s="10">
        <v>3.7605534632215498E-2</v>
      </c>
      <c r="EA583" s="11">
        <v>7.6247312194409098E-2</v>
      </c>
      <c r="EB583" s="10">
        <v>4.2942173945150902E-2</v>
      </c>
      <c r="EC583" s="12">
        <v>8.4289251657736798E-3</v>
      </c>
      <c r="ED583" s="10">
        <v>7.2634078254217799E-3</v>
      </c>
      <c r="EE583" s="10">
        <v>2.1552057496365001E-2</v>
      </c>
      <c r="EF583" s="10">
        <v>5.2968294529194201E-2</v>
      </c>
      <c r="EG583" s="11">
        <v>0.107479833395748</v>
      </c>
      <c r="EH583" s="11">
        <v>6.9042719989185805E-2</v>
      </c>
      <c r="EI583" s="12">
        <v>8.8630628776383297E-3</v>
      </c>
      <c r="EJ583" s="10">
        <v>0</v>
      </c>
      <c r="EK583" s="12">
        <v>1.29416817609725E-2</v>
      </c>
      <c r="EL583" s="12">
        <v>2.1711543196164501E-2</v>
      </c>
      <c r="EM583" s="10">
        <v>3.71256927569176E-2</v>
      </c>
      <c r="EN583" s="10">
        <v>1.94099921696099E-2</v>
      </c>
      <c r="EO583" s="12">
        <v>8.2218398336174996E-3</v>
      </c>
      <c r="EP583" s="12">
        <v>3.03155905955446E-3</v>
      </c>
      <c r="EQ583" s="12">
        <v>1.4693997156026199E-2</v>
      </c>
      <c r="ER583" s="11">
        <v>6.3087927188382006E-2</v>
      </c>
      <c r="ES583" s="11">
        <v>7.5708232095074796E-2</v>
      </c>
      <c r="ET583" s="10">
        <v>2.80238476145514E-2</v>
      </c>
      <c r="EU583" s="12">
        <v>1.1913197330303899E-2</v>
      </c>
      <c r="EV583" s="12">
        <v>1.1768690763778801E-2</v>
      </c>
      <c r="EW583" s="12">
        <v>0</v>
      </c>
      <c r="EX583" s="10">
        <v>1.96240315847107E-2</v>
      </c>
      <c r="EY583" s="11">
        <v>9.1363889471833798E-2</v>
      </c>
      <c r="EZ583" s="11">
        <v>0.11054701063531699</v>
      </c>
      <c r="FA583" s="10">
        <v>4.2256407243839098E-2</v>
      </c>
      <c r="FB583" s="12">
        <v>7.8616053721648205E-3</v>
      </c>
      <c r="FC583" s="10">
        <v>2.0996722116573201E-2</v>
      </c>
      <c r="FD583" s="10">
        <v>6.4245487746909602E-3</v>
      </c>
      <c r="FE583" s="12">
        <v>9.7667983937693107E-3</v>
      </c>
      <c r="FF583" s="10">
        <v>3.5563978123275101E-2</v>
      </c>
      <c r="FG583" s="10">
        <v>3.5040476080518398E-2</v>
      </c>
      <c r="FH583" s="12">
        <v>1.2373940908436999E-2</v>
      </c>
      <c r="FI583" s="10">
        <v>1.58773390282002E-2</v>
      </c>
      <c r="FJ583" s="12">
        <v>2.7836758035849501E-3</v>
      </c>
    </row>
    <row r="584" spans="1:166" x14ac:dyDescent="0.35">
      <c r="A584" s="13" t="s">
        <v>371</v>
      </c>
      <c r="B584" s="10">
        <v>1.49956915701002E-2</v>
      </c>
      <c r="C584" s="11">
        <v>2.0352592773972202E-2</v>
      </c>
      <c r="D584" s="12">
        <v>9.6270341678050698E-3</v>
      </c>
      <c r="E584" s="10">
        <v>1.0847203392980301E-2</v>
      </c>
      <c r="F584" s="10">
        <v>1.5682741842976699E-2</v>
      </c>
      <c r="G584" s="10">
        <v>1.4387630116310999E-2</v>
      </c>
      <c r="H584" s="10">
        <v>1.1736762617035599E-2</v>
      </c>
      <c r="I584" s="11">
        <v>2.5718997067869599E-2</v>
      </c>
      <c r="J584" s="10">
        <v>1.9170636110627901E-2</v>
      </c>
      <c r="K584" s="10">
        <v>9.6754124175429407E-3</v>
      </c>
      <c r="L584" s="10">
        <v>8.7096233831017306E-3</v>
      </c>
      <c r="M584" s="10">
        <v>1.68015082110584E-2</v>
      </c>
      <c r="N584" s="10">
        <v>9.2447315173940295E-3</v>
      </c>
      <c r="O584" s="10">
        <v>7.9258764824753705E-3</v>
      </c>
      <c r="P584" s="10">
        <v>2.1356514278909701E-2</v>
      </c>
      <c r="Q584" s="10">
        <v>1.47153773205054E-2</v>
      </c>
      <c r="R584" s="10">
        <v>1.7962249380443E-2</v>
      </c>
      <c r="S584" s="11">
        <v>4.58133366971731E-2</v>
      </c>
      <c r="T584" s="10">
        <v>2.4081561495182601E-2</v>
      </c>
      <c r="U584" s="10">
        <v>8.5344917689045997E-3</v>
      </c>
      <c r="V584" s="10">
        <v>1.31218486385422E-2</v>
      </c>
      <c r="W584" s="11">
        <v>2.3465941339132799E-2</v>
      </c>
      <c r="X584" s="10">
        <v>1.0591493001870201E-2</v>
      </c>
      <c r="Y584" s="10">
        <v>1.3635671072729E-2</v>
      </c>
      <c r="Z584" s="10">
        <v>1.0520779586946701E-2</v>
      </c>
      <c r="AA584" s="10">
        <v>1.4051603578695501E-2</v>
      </c>
      <c r="AB584" s="10">
        <v>5.5392922814278102E-3</v>
      </c>
      <c r="AC584" s="10">
        <v>4.2884817232209096E-3</v>
      </c>
      <c r="AD584" s="10">
        <v>1.41005332624961E-2</v>
      </c>
      <c r="AE584" s="10">
        <v>1.1233137793089199E-2</v>
      </c>
      <c r="AF584" s="10">
        <v>4.1600219348805903E-3</v>
      </c>
      <c r="AG584" s="10">
        <v>1.0088253676528E-2</v>
      </c>
      <c r="AH584" s="10">
        <v>8.0929880251479798E-3</v>
      </c>
      <c r="AI584" s="10">
        <v>1.6066228200639202E-2</v>
      </c>
      <c r="AJ584" s="11">
        <v>2.12601159866906E-2</v>
      </c>
      <c r="AK584" s="10">
        <v>1.0878270610086701E-2</v>
      </c>
      <c r="AL584" s="10">
        <v>9.3852158332657799E-3</v>
      </c>
      <c r="AM584" s="10">
        <v>1.5697945860467698E-2</v>
      </c>
      <c r="AN584" s="10">
        <v>2.76739194830284E-3</v>
      </c>
      <c r="AO584" s="10">
        <v>0</v>
      </c>
      <c r="AP584" s="10">
        <v>6.6258151657813203E-3</v>
      </c>
      <c r="AQ584" s="10">
        <v>1.6581685195045801E-2</v>
      </c>
      <c r="AR584" s="10">
        <v>1.1216524210764399E-2</v>
      </c>
      <c r="AS584" s="10">
        <v>8.5382802295523395E-3</v>
      </c>
      <c r="AT584" s="10">
        <v>3.60129402747939E-3</v>
      </c>
      <c r="AU584" s="10">
        <v>1.3610117292741799E-2</v>
      </c>
      <c r="AV584" s="10">
        <v>1.27847662813076E-2</v>
      </c>
      <c r="AW584" s="10">
        <v>6.9605845248226703E-3</v>
      </c>
      <c r="AX584" s="10">
        <v>2.2086466624650199E-2</v>
      </c>
      <c r="AY584" s="10">
        <v>4.0867767756187397E-3</v>
      </c>
      <c r="AZ584" s="10">
        <v>0</v>
      </c>
      <c r="BA584" s="10">
        <v>4.7412182662883596E-3</v>
      </c>
      <c r="BB584" s="10">
        <v>1.32147027062953E-2</v>
      </c>
      <c r="BC584" s="10">
        <v>1.6542206191991302E-2</v>
      </c>
      <c r="BD584" s="10">
        <v>1.5862994575069799E-2</v>
      </c>
      <c r="BE584" s="11">
        <v>2.4095584518931699E-2</v>
      </c>
      <c r="BF584" s="10">
        <v>1.0643450973876201E-2</v>
      </c>
      <c r="BG584" s="10">
        <v>8.6897815738291601E-3</v>
      </c>
      <c r="BH584" s="10">
        <v>1.5616130949326399E-2</v>
      </c>
      <c r="BI584" s="10">
        <v>1.2620845400353801E-2</v>
      </c>
      <c r="BJ584" s="11">
        <v>2.19549946614956E-2</v>
      </c>
      <c r="BK584" s="10">
        <v>1.3982837583839201E-2</v>
      </c>
      <c r="BL584" s="12">
        <v>9.1557522262456902E-3</v>
      </c>
      <c r="BM584" s="10">
        <v>1.13453763874635E-2</v>
      </c>
      <c r="BN584" s="10">
        <v>9.7036735611057898E-3</v>
      </c>
      <c r="BO584" s="10">
        <v>1.74965829625436E-2</v>
      </c>
      <c r="BP584" s="10">
        <v>1.51935087929702E-2</v>
      </c>
      <c r="BQ584" s="10">
        <v>1.18917022722597E-2</v>
      </c>
      <c r="BR584" s="11">
        <v>2.6361142442578402E-2</v>
      </c>
      <c r="BS584" s="10">
        <v>1.6988978775791499E-2</v>
      </c>
      <c r="BT584" s="10">
        <v>7.9540673064895095E-3</v>
      </c>
      <c r="BU584" s="12">
        <v>7.7096744256159701E-3</v>
      </c>
      <c r="BV584" s="10">
        <v>1.3552664191890201E-2</v>
      </c>
      <c r="BW584" s="10">
        <v>1.0930481980286001E-2</v>
      </c>
      <c r="BX584" s="10">
        <v>2.08365293658123E-2</v>
      </c>
      <c r="BY584" s="10">
        <v>1.7802958264406799E-2</v>
      </c>
      <c r="BZ584" s="10">
        <v>1.6580719462454201E-2</v>
      </c>
      <c r="CA584" s="10">
        <v>7.34592003776519E-3</v>
      </c>
      <c r="CB584" s="10">
        <v>1.27333421397283E-2</v>
      </c>
      <c r="CC584" s="11">
        <v>2.24812194386757E-2</v>
      </c>
      <c r="CD584" s="10">
        <v>1.13138971763451E-2</v>
      </c>
      <c r="CE584" s="11">
        <v>2.2992638213273599E-2</v>
      </c>
      <c r="CF584" s="10">
        <v>1.46864132200127E-2</v>
      </c>
      <c r="CG584" s="10">
        <v>1.1013184254960199E-2</v>
      </c>
      <c r="CH584" s="10">
        <v>1.1252045436000399E-2</v>
      </c>
      <c r="CI584" s="10">
        <v>1.8350932069081002E-2</v>
      </c>
      <c r="CJ584" s="10">
        <v>2.2919773308818302E-2</v>
      </c>
      <c r="CK584" s="10">
        <v>1.5686883422243499E-2</v>
      </c>
      <c r="CL584" s="10">
        <v>1.6772719592003001E-2</v>
      </c>
      <c r="CM584" s="10">
        <v>1.45276855599887E-2</v>
      </c>
      <c r="CN584" s="10">
        <v>1.3071999786665799E-2</v>
      </c>
      <c r="CO584" s="10">
        <v>1.51154154013759E-2</v>
      </c>
      <c r="CP584" s="10">
        <v>1.4343797244459699E-2</v>
      </c>
      <c r="CQ584" s="10">
        <v>1.6892638716413201E-2</v>
      </c>
      <c r="CR584" s="10">
        <v>1.7460596666355299E-2</v>
      </c>
      <c r="CS584" s="10">
        <v>1.4980764608920699E-2</v>
      </c>
      <c r="CT584" s="10">
        <v>1.6848083580769901E-2</v>
      </c>
      <c r="CU584" s="10">
        <v>1.37553781783636E-2</v>
      </c>
      <c r="CV584" s="10">
        <v>2.1350722288051498E-2</v>
      </c>
      <c r="CW584" s="10">
        <v>4.6068627237788803E-3</v>
      </c>
      <c r="CX584" s="10">
        <v>1.27170452590895E-2</v>
      </c>
      <c r="CY584" s="10">
        <v>9.795691282302E-3</v>
      </c>
      <c r="CZ584" s="10">
        <v>1.9070261608096498E-2</v>
      </c>
      <c r="DA584" s="11">
        <v>2.56414314763014E-2</v>
      </c>
      <c r="DB584" s="10">
        <v>1.1754323474394E-2</v>
      </c>
      <c r="DC584" s="10">
        <v>1.4220707181202601E-2</v>
      </c>
      <c r="DD584" s="10">
        <v>1.58987968603191E-2</v>
      </c>
      <c r="DE584" s="10">
        <v>1.0789373487576401E-2</v>
      </c>
      <c r="DF584" s="10">
        <v>8.9508169338582307E-3</v>
      </c>
      <c r="DG584" s="10">
        <v>1.7197263364002499E-2</v>
      </c>
      <c r="DH584" s="10">
        <v>8.5344917689045997E-3</v>
      </c>
      <c r="DI584" s="10">
        <v>2.4196252670710999E-2</v>
      </c>
      <c r="DJ584" s="11">
        <v>4.5831032800297801E-2</v>
      </c>
      <c r="DK584" s="10">
        <v>1.7859670045189201E-2</v>
      </c>
      <c r="DL584" s="10">
        <v>1.4742559302141901E-2</v>
      </c>
      <c r="DM584" s="10">
        <v>2.1593419153549301E-2</v>
      </c>
      <c r="DN584" s="10">
        <v>7.8043126797722098E-3</v>
      </c>
      <c r="DO584" s="10">
        <v>0</v>
      </c>
      <c r="DP584" s="10">
        <v>8.2477005980210807E-3</v>
      </c>
      <c r="DQ584" s="10">
        <v>1.15317104856305E-2</v>
      </c>
      <c r="DR584" s="10">
        <v>1.3873225865511599E-2</v>
      </c>
      <c r="DS584" s="10">
        <v>4.25997330372835E-3</v>
      </c>
      <c r="DT584" s="10">
        <v>5.5880680918161197E-3</v>
      </c>
      <c r="DU584" s="10">
        <v>1.3700021178744E-2</v>
      </c>
      <c r="DV584" s="10">
        <v>1.06929689726523E-2</v>
      </c>
      <c r="DW584" s="10">
        <v>1.3695823952451201E-2</v>
      </c>
      <c r="DX584" s="10">
        <v>1.35808567354675E-2</v>
      </c>
      <c r="DY584" s="10">
        <v>1.38955616562246E-2</v>
      </c>
      <c r="DZ584" s="10">
        <v>1.3474830221623E-2</v>
      </c>
      <c r="EA584" s="11">
        <v>2.3050681602296601E-2</v>
      </c>
      <c r="EB584" s="10">
        <v>1.0273617811849401E-2</v>
      </c>
      <c r="EC584" s="10">
        <v>8.7096233831017306E-3</v>
      </c>
      <c r="ED584" s="10">
        <v>0</v>
      </c>
      <c r="EE584" s="10">
        <v>1.8006147505350598E-2</v>
      </c>
      <c r="EF584" s="10">
        <v>1.9620697486686201E-2</v>
      </c>
      <c r="EG584" s="11">
        <v>3.5867226592733698E-2</v>
      </c>
      <c r="EH584" s="10">
        <v>7.4768200637858198E-3</v>
      </c>
      <c r="EI584" s="10">
        <v>1.31218486385422E-2</v>
      </c>
      <c r="EJ584" s="10">
        <v>0</v>
      </c>
      <c r="EK584" s="10">
        <v>9.7634567119055295E-3</v>
      </c>
      <c r="EL584" s="10">
        <v>7.5942990349838002E-3</v>
      </c>
      <c r="EM584" s="10">
        <v>8.0019478939585206E-3</v>
      </c>
      <c r="EN584" s="10">
        <v>1.31885923301728E-2</v>
      </c>
      <c r="EO584" s="10">
        <v>4.1600219348805903E-3</v>
      </c>
      <c r="EP584" s="10">
        <v>4.6068627237788803E-3</v>
      </c>
      <c r="EQ584" s="10">
        <v>1.17240062625911E-2</v>
      </c>
      <c r="ER584" s="10">
        <v>1.7555730365180901E-2</v>
      </c>
      <c r="ES584" s="10">
        <v>2.0896994001290199E-2</v>
      </c>
      <c r="ET584" s="10">
        <v>1.29817650053444E-2</v>
      </c>
      <c r="EU584" s="10">
        <v>1.4013048869708901E-2</v>
      </c>
      <c r="EV584" s="10">
        <v>1.0789373487576401E-2</v>
      </c>
      <c r="EW584" s="10">
        <v>8.9508169338582307E-3</v>
      </c>
      <c r="EX584" s="10">
        <v>1.8997840316050899E-2</v>
      </c>
      <c r="EY584" s="10">
        <v>1.8365481762951299E-2</v>
      </c>
      <c r="EZ584" s="11">
        <v>3.4108902045311099E-2</v>
      </c>
      <c r="FA584" s="10">
        <v>1.71379941375976E-2</v>
      </c>
      <c r="FB584" s="10">
        <v>1.8723366992062201E-2</v>
      </c>
      <c r="FC584" s="10">
        <v>7.8043126797722098E-3</v>
      </c>
      <c r="FD584" s="10">
        <v>0</v>
      </c>
      <c r="FE584" s="10">
        <v>4.1285869650588601E-3</v>
      </c>
      <c r="FF584" s="10">
        <v>1.7138426107147199E-2</v>
      </c>
      <c r="FG584" s="10">
        <v>6.5694164491944297E-3</v>
      </c>
      <c r="FH584" s="10">
        <v>8.7941174367504402E-3</v>
      </c>
      <c r="FI584" s="10">
        <v>9.5644610342451395E-3</v>
      </c>
      <c r="FJ584" s="10">
        <v>1.3695823952451201E-2</v>
      </c>
    </row>
    <row r="585" spans="1:166" x14ac:dyDescent="0.35">
      <c r="A585" s="13" t="s">
        <v>372</v>
      </c>
      <c r="B585" s="10">
        <v>0.101677199116557</v>
      </c>
      <c r="C585" s="10">
        <v>9.7391626114278998E-2</v>
      </c>
      <c r="D585" s="10">
        <v>0.107313341266569</v>
      </c>
      <c r="E585" s="10">
        <v>0.12089475562737501</v>
      </c>
      <c r="F585" s="10">
        <v>0.112692056799583</v>
      </c>
      <c r="G585" s="10">
        <v>0.119228332498155</v>
      </c>
      <c r="H585" s="12">
        <v>7.3621330097350807E-2</v>
      </c>
      <c r="I585" s="12">
        <v>7.4015680718539603E-2</v>
      </c>
      <c r="J585" s="12">
        <v>6.2003546305324897E-2</v>
      </c>
      <c r="K585" s="11">
        <v>0.14092402335009899</v>
      </c>
      <c r="L585" s="11">
        <v>0.13424893291484599</v>
      </c>
      <c r="M585" s="12">
        <v>9.0288274503464203E-2</v>
      </c>
      <c r="N585" s="11">
        <v>0.137947354683641</v>
      </c>
      <c r="O585" s="10">
        <v>0.109102418728475</v>
      </c>
      <c r="P585" s="10">
        <v>0.11201991201332701</v>
      </c>
      <c r="Q585" s="10">
        <v>0.12188035678057201</v>
      </c>
      <c r="R585" s="10">
        <v>9.47654221882826E-2</v>
      </c>
      <c r="S585" s="10">
        <v>8.9272694666376801E-2</v>
      </c>
      <c r="T585" s="12">
        <v>6.5508773153229505E-2</v>
      </c>
      <c r="U585" s="10">
        <v>9.1014980171376006E-2</v>
      </c>
      <c r="V585" s="10">
        <v>0.112133041510471</v>
      </c>
      <c r="W585" s="10">
        <v>9.6405152593605797E-2</v>
      </c>
      <c r="X585" s="10">
        <v>0.10048445888141</v>
      </c>
      <c r="Y585" s="10">
        <v>0.13215078801219499</v>
      </c>
      <c r="Z585" s="10">
        <v>0.11402740585686801</v>
      </c>
      <c r="AA585" s="10">
        <v>0.116509314529768</v>
      </c>
      <c r="AB585" s="12">
        <v>5.26382264521724E-2</v>
      </c>
      <c r="AC585" s="12">
        <v>5.7959414796226197E-2</v>
      </c>
      <c r="AD585" s="12">
        <v>5.9249974659130303E-2</v>
      </c>
      <c r="AE585" s="11">
        <v>0.19937824213366501</v>
      </c>
      <c r="AF585" s="11">
        <v>0.16270565972480699</v>
      </c>
      <c r="AG585" s="12">
        <v>8.4528489863316902E-2</v>
      </c>
      <c r="AH585" s="11">
        <v>0.18309724187161799</v>
      </c>
      <c r="AI585" s="12">
        <v>9.3206888291901505E-2</v>
      </c>
      <c r="AJ585" s="10">
        <v>9.2561566098988496E-2</v>
      </c>
      <c r="AK585" s="10">
        <v>9.4635605408171397E-2</v>
      </c>
      <c r="AL585" s="11">
        <v>0.14606846234801599</v>
      </c>
      <c r="AM585" s="10">
        <v>0.122164792934851</v>
      </c>
      <c r="AN585" s="11">
        <v>0.17681637778569301</v>
      </c>
      <c r="AO585" s="10">
        <v>8.0979824319138499E-2</v>
      </c>
      <c r="AP585" s="10">
        <v>0.10512184796240601</v>
      </c>
      <c r="AQ585" s="11">
        <v>0.199802660686828</v>
      </c>
      <c r="AR585" s="11">
        <v>0.17156915045705401</v>
      </c>
      <c r="AS585" s="11">
        <v>0.13430414479455899</v>
      </c>
      <c r="AT585" s="10">
        <v>9.4101609847774506E-2</v>
      </c>
      <c r="AU585" s="11">
        <v>0.18416514430773601</v>
      </c>
      <c r="AV585" s="10">
        <v>0.11445986546878401</v>
      </c>
      <c r="AW585" s="10">
        <v>7.6779502952677103E-2</v>
      </c>
      <c r="AX585" s="11">
        <v>0.155349281512277</v>
      </c>
      <c r="AY585" s="11">
        <v>0.15984091474367501</v>
      </c>
      <c r="AZ585" s="10">
        <v>0.116745335083538</v>
      </c>
      <c r="BA585" s="11">
        <v>0.21966170192095499</v>
      </c>
      <c r="BB585" s="10">
        <v>0.10450913215198999</v>
      </c>
      <c r="BC585" s="10">
        <v>9.9218101288087099E-2</v>
      </c>
      <c r="BD585" s="10">
        <v>0.10916659116854099</v>
      </c>
      <c r="BE585" s="10">
        <v>8.7574801747665604E-2</v>
      </c>
      <c r="BF585" s="10">
        <v>0.100153020425589</v>
      </c>
      <c r="BG585" s="10">
        <v>0.11391597636845099</v>
      </c>
      <c r="BH585" s="10">
        <v>9.7957060263744899E-2</v>
      </c>
      <c r="BI585" s="10">
        <v>0.11591671678957401</v>
      </c>
      <c r="BJ585" s="10">
        <v>9.4251423447830607E-2</v>
      </c>
      <c r="BK585" s="10">
        <v>0.109874338714918</v>
      </c>
      <c r="BL585" s="10">
        <v>0.10324770156348</v>
      </c>
      <c r="BM585" s="10">
        <v>0.122137079958151</v>
      </c>
      <c r="BN585" s="11">
        <v>0.13486623398853501</v>
      </c>
      <c r="BO585" s="12">
        <v>8.5605603919269399E-2</v>
      </c>
      <c r="BP585" s="10">
        <v>0.11667821354503</v>
      </c>
      <c r="BQ585" s="10">
        <v>0.120477531840663</v>
      </c>
      <c r="BR585" s="10">
        <v>9.0553916373990906E-2</v>
      </c>
      <c r="BS585" s="10">
        <v>0.106769804220678</v>
      </c>
      <c r="BT585" s="11">
        <v>0.15301985199895601</v>
      </c>
      <c r="BU585" s="12">
        <v>8.0413305278188602E-2</v>
      </c>
      <c r="BV585" s="10">
        <v>0.12640904391299401</v>
      </c>
      <c r="BW585" s="12">
        <v>7.3423284409499801E-2</v>
      </c>
      <c r="BX585" s="10">
        <v>9.6583470741833294E-2</v>
      </c>
      <c r="BY585" s="10">
        <v>8.7833506719082494E-2</v>
      </c>
      <c r="BZ585" s="12">
        <v>8.5012644254559705E-2</v>
      </c>
      <c r="CA585" s="11">
        <v>0.134826560662376</v>
      </c>
      <c r="CB585" s="10">
        <v>9.3348352654605796E-2</v>
      </c>
      <c r="CC585" s="12">
        <v>8.6991314341329201E-2</v>
      </c>
      <c r="CD585" s="10">
        <v>0.116215496312936</v>
      </c>
      <c r="CE585" s="10">
        <v>0.11034494261399699</v>
      </c>
      <c r="CF585" s="10">
        <v>9.3806303481695302E-2</v>
      </c>
      <c r="CG585" s="10">
        <v>0.10366197090752199</v>
      </c>
      <c r="CH585" s="10">
        <v>9.8907686679581899E-2</v>
      </c>
      <c r="CI585" s="10">
        <v>0.113196807111917</v>
      </c>
      <c r="CJ585" s="10">
        <v>9.8653114395382796E-2</v>
      </c>
      <c r="CK585" s="10">
        <v>0.100606279366291</v>
      </c>
      <c r="CL585" s="10">
        <v>0.110274562099411</v>
      </c>
      <c r="CM585" s="10">
        <v>9.0284784293613599E-2</v>
      </c>
      <c r="CN585" s="10">
        <v>0.104657731248002</v>
      </c>
      <c r="CO585" s="10">
        <v>0.105123900065107</v>
      </c>
      <c r="CP585" s="10">
        <v>9.9594604384116603E-2</v>
      </c>
      <c r="CQ585" s="10">
        <v>9.46650950987942E-2</v>
      </c>
      <c r="CR585" s="11">
        <v>0.121254805087763</v>
      </c>
      <c r="CS585" s="12">
        <v>8.3403426095543395E-2</v>
      </c>
      <c r="CT585" s="10">
        <v>0.10174274995082699</v>
      </c>
      <c r="CU585" s="10">
        <v>0.10173604712327899</v>
      </c>
      <c r="CV585" s="10">
        <v>7.84302247165585E-2</v>
      </c>
      <c r="CW585" s="10">
        <v>9.8063131865174097E-2</v>
      </c>
      <c r="CX585" s="11">
        <v>0.16959385862897</v>
      </c>
      <c r="CY585" s="11">
        <v>0.13925743063176299</v>
      </c>
      <c r="CZ585" s="12">
        <v>6.4665981947028203E-2</v>
      </c>
      <c r="DA585" s="12">
        <v>7.3792457781614598E-2</v>
      </c>
      <c r="DB585" s="12">
        <v>7.3731484295621805E-2</v>
      </c>
      <c r="DC585" s="10">
        <v>0.11784506485450599</v>
      </c>
      <c r="DD585" s="10">
        <v>0.114840912937044</v>
      </c>
      <c r="DE585" s="10">
        <v>0.11955877664414</v>
      </c>
      <c r="DF585" s="10">
        <v>8.0689822780882103E-2</v>
      </c>
      <c r="DG585" s="10">
        <v>0.14285545402115499</v>
      </c>
      <c r="DH585" s="10">
        <v>9.1014980171376006E-2</v>
      </c>
      <c r="DI585" s="12">
        <v>6.5820766135988307E-2</v>
      </c>
      <c r="DJ585" s="10">
        <v>8.9307177612281297E-2</v>
      </c>
      <c r="DK585" s="10">
        <v>9.4224233063957094E-2</v>
      </c>
      <c r="DL585" s="10">
        <v>0.122105491994417</v>
      </c>
      <c r="DM585" s="10">
        <v>0.11326253348545</v>
      </c>
      <c r="DN585" s="10">
        <v>0.107429051128807</v>
      </c>
      <c r="DO585" s="10">
        <v>0.11980641247116799</v>
      </c>
      <c r="DP585" s="11">
        <v>0.20485888401267799</v>
      </c>
      <c r="DQ585" s="11">
        <v>0.19736858255092901</v>
      </c>
      <c r="DR585" s="12">
        <v>6.4558806386604994E-2</v>
      </c>
      <c r="DS585" s="12">
        <v>5.7574119622503798E-2</v>
      </c>
      <c r="DT585" s="12">
        <v>5.3101728289982303E-2</v>
      </c>
      <c r="DU585" s="10">
        <v>0.11359415796492001</v>
      </c>
      <c r="DV585" s="10">
        <v>0.117049666074564</v>
      </c>
      <c r="DW585" s="10">
        <v>0.131369070850099</v>
      </c>
      <c r="DX585" s="10">
        <v>9.2488408559441807E-2</v>
      </c>
      <c r="DY585" s="11">
        <v>0.12950070919288101</v>
      </c>
      <c r="DZ585" s="12">
        <v>8.1768128523750996E-2</v>
      </c>
      <c r="EA585" s="12">
        <v>6.7564100251857107E-2</v>
      </c>
      <c r="EB585" s="11">
        <v>0.12771075073552701</v>
      </c>
      <c r="EC585" s="11">
        <v>0.13424893291484599</v>
      </c>
      <c r="ED585" s="10">
        <v>7.5585018427385506E-2</v>
      </c>
      <c r="EE585" s="10">
        <v>0.124864226261825</v>
      </c>
      <c r="EF585" s="10">
        <v>0.10418993135106901</v>
      </c>
      <c r="EG585" s="12">
        <v>7.3124778114362396E-2</v>
      </c>
      <c r="EH585" s="10">
        <v>8.9170471495044507E-2</v>
      </c>
      <c r="EI585" s="10">
        <v>0.112133041510471</v>
      </c>
      <c r="EJ585" s="10">
        <v>0</v>
      </c>
      <c r="EK585" s="11">
        <v>0.13463858594523301</v>
      </c>
      <c r="EL585" s="12">
        <v>6.0353447816698998E-2</v>
      </c>
      <c r="EM585" s="12">
        <v>6.1800388866652199E-2</v>
      </c>
      <c r="EN585" s="11">
        <v>0.16751294711041001</v>
      </c>
      <c r="EO585" s="11">
        <v>0.16270565972480699</v>
      </c>
      <c r="EP585" s="10">
        <v>9.8063131865174097E-2</v>
      </c>
      <c r="EQ585" s="11">
        <v>0.16956492753535499</v>
      </c>
      <c r="ER585" s="10">
        <v>8.7674632489702795E-2</v>
      </c>
      <c r="ES585" s="12">
        <v>6.3832895418812596E-2</v>
      </c>
      <c r="ET585" s="10">
        <v>0.106831784240299</v>
      </c>
      <c r="EU585" s="10">
        <v>0.113148184916521</v>
      </c>
      <c r="EV585" s="10">
        <v>0.11955877664414</v>
      </c>
      <c r="EW585" s="10">
        <v>8.0689822780882103E-2</v>
      </c>
      <c r="EX585" s="11">
        <v>0.142449424449271</v>
      </c>
      <c r="EY585" s="12">
        <v>6.3644413634622005E-2</v>
      </c>
      <c r="EZ585" s="10">
        <v>8.02646311431848E-2</v>
      </c>
      <c r="FA585" s="10">
        <v>0.116979660936836</v>
      </c>
      <c r="FB585" s="10">
        <v>0.111750507848086</v>
      </c>
      <c r="FC585" s="10">
        <v>0.107429051128807</v>
      </c>
      <c r="FD585" s="10">
        <v>0.11980641247116799</v>
      </c>
      <c r="FE585" s="11">
        <v>0.204857826970062</v>
      </c>
      <c r="FF585" s="10">
        <v>0.114393317619347</v>
      </c>
      <c r="FG585" s="12">
        <v>4.6228801873843497E-2</v>
      </c>
      <c r="FH585" s="10">
        <v>9.6704014495172103E-2</v>
      </c>
      <c r="FI585" s="10">
        <v>0.115142074170677</v>
      </c>
      <c r="FJ585" s="10">
        <v>0.131369070850099</v>
      </c>
    </row>
    <row r="586" spans="1:166" x14ac:dyDescent="0.35">
      <c r="A586" s="13" t="s">
        <v>112</v>
      </c>
      <c r="B586" s="10">
        <v>1.25594494705698E-2</v>
      </c>
      <c r="C586" s="10">
        <v>1.0386637709312301E-2</v>
      </c>
      <c r="D586" s="10">
        <v>1.49569726651226E-2</v>
      </c>
      <c r="E586" s="10">
        <v>1.7122295339457E-2</v>
      </c>
      <c r="F586" s="10">
        <v>1.2658325583271001E-2</v>
      </c>
      <c r="G586" s="10">
        <v>1.59068401702461E-2</v>
      </c>
      <c r="H586" s="10">
        <v>1.4666107620936E-2</v>
      </c>
      <c r="I586" s="10">
        <v>1.01417016268256E-2</v>
      </c>
      <c r="J586" s="10">
        <v>1.6290003382905299E-2</v>
      </c>
      <c r="K586" s="10">
        <v>4.26794743319264E-3</v>
      </c>
      <c r="L586" s="10">
        <v>1.0193537808700699E-2</v>
      </c>
      <c r="M586" s="10">
        <v>1.4333270184076201E-2</v>
      </c>
      <c r="N586" s="10">
        <v>6.9103864191710799E-3</v>
      </c>
      <c r="O586" s="10">
        <v>1.7777112625541599E-2</v>
      </c>
      <c r="P586" s="10">
        <v>1.3087153275765E-2</v>
      </c>
      <c r="Q586" s="10">
        <v>6.3607171245954799E-3</v>
      </c>
      <c r="R586" s="10">
        <v>8.8288481168695594E-3</v>
      </c>
      <c r="S586" s="12">
        <v>0</v>
      </c>
      <c r="T586" s="10">
        <v>1.9783720559612899E-2</v>
      </c>
      <c r="U586" s="10">
        <v>8.3769500515027406E-3</v>
      </c>
      <c r="V586" s="10">
        <v>1.2550372223831201E-2</v>
      </c>
      <c r="W586" s="10">
        <v>1.0430748341710599E-2</v>
      </c>
      <c r="X586" s="10">
        <v>1.0248340221948199E-2</v>
      </c>
      <c r="Y586" s="10">
        <v>1.6497258534496202E-2</v>
      </c>
      <c r="Z586" s="10">
        <v>1.23406783368769E-2</v>
      </c>
      <c r="AA586" s="10">
        <v>2.5694111071812999E-2</v>
      </c>
      <c r="AB586" s="10">
        <v>2.0527159478718599E-2</v>
      </c>
      <c r="AC586" s="10">
        <v>2.10491255462022E-2</v>
      </c>
      <c r="AD586" s="10">
        <v>1.2730528179751E-2</v>
      </c>
      <c r="AE586" s="10">
        <v>0</v>
      </c>
      <c r="AF586" s="10">
        <v>7.9393729137628797E-3</v>
      </c>
      <c r="AG586" s="11">
        <v>1.83941401901054E-2</v>
      </c>
      <c r="AH586" s="10">
        <v>3.5247294845054899E-3</v>
      </c>
      <c r="AI586" s="10">
        <v>1.2989476145739901E-2</v>
      </c>
      <c r="AJ586" s="10">
        <v>9.4502460552448892E-3</v>
      </c>
      <c r="AK586" s="10">
        <v>1.67218232511262E-2</v>
      </c>
      <c r="AL586" s="10">
        <v>1.03057627134726E-2</v>
      </c>
      <c r="AM586" s="10">
        <v>1.51893495973977E-2</v>
      </c>
      <c r="AN586" s="10">
        <v>5.28154827547844E-3</v>
      </c>
      <c r="AO586" s="10">
        <v>6.7693437353290404E-3</v>
      </c>
      <c r="AP586" s="10">
        <v>1.1805085107529799E-2</v>
      </c>
      <c r="AQ586" s="10">
        <v>1.07857908359652E-2</v>
      </c>
      <c r="AR586" s="10">
        <v>1.10094737459808E-2</v>
      </c>
      <c r="AS586" s="10">
        <v>9.9930018225688408E-3</v>
      </c>
      <c r="AT586" s="10">
        <v>9.5063934226332705E-3</v>
      </c>
      <c r="AU586" s="10">
        <v>1.09096806796518E-2</v>
      </c>
      <c r="AV586" s="10">
        <v>1.2227970314625001E-2</v>
      </c>
      <c r="AW586" s="10">
        <v>1.28604773187191E-2</v>
      </c>
      <c r="AX586" s="10">
        <v>1.6892157612074899E-2</v>
      </c>
      <c r="AY586" s="10">
        <v>7.7995850370135098E-3</v>
      </c>
      <c r="AZ586" s="10">
        <v>6.1243865137753303E-3</v>
      </c>
      <c r="BA586" s="10">
        <v>4.6803987716738903E-3</v>
      </c>
      <c r="BB586" s="10">
        <v>1.50356862458325E-2</v>
      </c>
      <c r="BC586" s="10">
        <v>1.04092190800065E-2</v>
      </c>
      <c r="BD586" s="10">
        <v>1.07341275066612E-2</v>
      </c>
      <c r="BE586" s="10">
        <v>1.00969344028443E-2</v>
      </c>
      <c r="BF586" s="11">
        <v>1.9286602386208201E-2</v>
      </c>
      <c r="BG586" s="10">
        <v>1.09645586644842E-2</v>
      </c>
      <c r="BH586" s="10">
        <v>1.2240292077633899E-2</v>
      </c>
      <c r="BI586" s="10">
        <v>1.3781083263552801E-2</v>
      </c>
      <c r="BJ586" s="10">
        <v>9.45452823450273E-3</v>
      </c>
      <c r="BK586" s="10">
        <v>1.40918936823417E-2</v>
      </c>
      <c r="BL586" s="10">
        <v>1.5349536488221001E-2</v>
      </c>
      <c r="BM586" s="10">
        <v>1.35256447663524E-2</v>
      </c>
      <c r="BN586" s="10">
        <v>6.0587208619555799E-3</v>
      </c>
      <c r="BO586" s="10">
        <v>1.43098623564151E-2</v>
      </c>
      <c r="BP586" s="10">
        <v>1.54229831529049E-2</v>
      </c>
      <c r="BQ586" s="10">
        <v>9.0093091908909698E-3</v>
      </c>
      <c r="BR586" s="10">
        <v>1.00912731772341E-2</v>
      </c>
      <c r="BS586" s="10">
        <v>1.3482808764125E-2</v>
      </c>
      <c r="BT586" s="10">
        <v>3.4642255085274398E-3</v>
      </c>
      <c r="BU586" s="11">
        <v>1.9048244406059098E-2</v>
      </c>
      <c r="BV586" s="10">
        <v>1.7303368542301099E-2</v>
      </c>
      <c r="BW586" s="10">
        <v>1.2264543958502299E-2</v>
      </c>
      <c r="BX586" s="10">
        <v>1.6197286067911001E-2</v>
      </c>
      <c r="BY586" s="10">
        <v>1.95928044245131E-2</v>
      </c>
      <c r="BZ586" s="10">
        <v>1.1558141917551E-2</v>
      </c>
      <c r="CA586" s="10">
        <v>8.7264177900614696E-3</v>
      </c>
      <c r="CB586" s="10">
        <v>1.58689509126986E-2</v>
      </c>
      <c r="CC586" s="10">
        <v>1.16336256171072E-2</v>
      </c>
      <c r="CD586" s="10">
        <v>1.414453627277E-2</v>
      </c>
      <c r="CE586" s="10">
        <v>1.6435351065468701E-2</v>
      </c>
      <c r="CF586" s="12">
        <v>8.2214390647875907E-3</v>
      </c>
      <c r="CG586" s="10">
        <v>1.27456245714957E-2</v>
      </c>
      <c r="CH586" s="10">
        <v>1.3081152388331199E-2</v>
      </c>
      <c r="CI586" s="10">
        <v>9.4385911301073204E-3</v>
      </c>
      <c r="CJ586" s="10">
        <v>6.52388705897506E-3</v>
      </c>
      <c r="CK586" s="10">
        <v>1.2032602557238601E-2</v>
      </c>
      <c r="CL586" s="10">
        <v>1.00201878323325E-2</v>
      </c>
      <c r="CM586" s="10">
        <v>1.41809808412278E-2</v>
      </c>
      <c r="CN586" s="10">
        <v>1.40257443569465E-2</v>
      </c>
      <c r="CO586" s="10">
        <v>1.1393429964762501E-2</v>
      </c>
      <c r="CP586" s="10">
        <v>1.42272437168755E-2</v>
      </c>
      <c r="CQ586" s="10">
        <v>1.13739799580924E-2</v>
      </c>
      <c r="CR586" s="10">
        <v>1.37375867145757E-2</v>
      </c>
      <c r="CS586" s="10">
        <v>1.2055141778554299E-2</v>
      </c>
      <c r="CT586" s="10">
        <v>1.20772501759089E-2</v>
      </c>
      <c r="CU586" s="10">
        <v>1.28990397652345E-2</v>
      </c>
      <c r="CV586" s="10">
        <v>1.5962124131253901E-2</v>
      </c>
      <c r="CW586" s="10">
        <v>7.6019546427862099E-3</v>
      </c>
      <c r="CX586" s="10">
        <v>1.2724898503341299E-2</v>
      </c>
      <c r="CY586" s="10">
        <v>4.3210039696959298E-3</v>
      </c>
      <c r="CZ586" s="10">
        <v>1.5227522655171201E-2</v>
      </c>
      <c r="DA586" s="10">
        <v>1.11004132338362E-2</v>
      </c>
      <c r="DB586" s="10">
        <v>1.46880514424426E-2</v>
      </c>
      <c r="DC586" s="10">
        <v>1.57222916081791E-2</v>
      </c>
      <c r="DD586" s="10">
        <v>1.28327143974722E-2</v>
      </c>
      <c r="DE586" s="10">
        <v>1.70310109149002E-2</v>
      </c>
      <c r="DF586" s="10">
        <v>7.68011934778928E-3</v>
      </c>
      <c r="DG586" s="10">
        <v>1.7308979132871799E-2</v>
      </c>
      <c r="DH586" s="10">
        <v>8.3769500515027406E-3</v>
      </c>
      <c r="DI586" s="10">
        <v>1.9877942778872299E-2</v>
      </c>
      <c r="DJ586" s="12">
        <v>0</v>
      </c>
      <c r="DK586" s="10">
        <v>8.7784280747187603E-3</v>
      </c>
      <c r="DL586" s="10">
        <v>6.3724665274350898E-3</v>
      </c>
      <c r="DM586" s="10">
        <v>1.3232327266506E-2</v>
      </c>
      <c r="DN586" s="10">
        <v>1.7504454653061E-2</v>
      </c>
      <c r="DO586" s="10">
        <v>7.7332609368168997E-3</v>
      </c>
      <c r="DP586" s="10">
        <v>8.1419005791378007E-3</v>
      </c>
      <c r="DQ586" s="10">
        <v>0</v>
      </c>
      <c r="DR586" s="10">
        <v>1.0476118128804401E-2</v>
      </c>
      <c r="DS586" s="10">
        <v>2.29550081787212E-2</v>
      </c>
      <c r="DT586" s="10">
        <v>2.07079097962098E-2</v>
      </c>
      <c r="DU586" s="10">
        <v>2.5051223789613799E-2</v>
      </c>
      <c r="DV586" s="10">
        <v>1.25426532765148E-2</v>
      </c>
      <c r="DW586" s="10">
        <v>1.65700351219541E-2</v>
      </c>
      <c r="DX586" s="10">
        <v>1.1497035138541299E-2</v>
      </c>
      <c r="DY586" s="10">
        <v>1.3883446146389301E-2</v>
      </c>
      <c r="DZ586" s="10">
        <v>1.7255153003669602E-2</v>
      </c>
      <c r="EA586" s="10">
        <v>1.4278069723711999E-2</v>
      </c>
      <c r="EB586" s="12">
        <v>3.5180171178084202E-3</v>
      </c>
      <c r="EC586" s="10">
        <v>1.0193537808700699E-2</v>
      </c>
      <c r="ED586" s="10">
        <v>6.8975624104715399E-3</v>
      </c>
      <c r="EE586" s="10">
        <v>1.4496643029697699E-2</v>
      </c>
      <c r="EF586" s="10">
        <v>7.2450972958559299E-3</v>
      </c>
      <c r="EG586" s="10">
        <v>1.1051095222426E-2</v>
      </c>
      <c r="EH586" s="10">
        <v>7.3388023463342401E-3</v>
      </c>
      <c r="EI586" s="10">
        <v>1.2550372223831201E-2</v>
      </c>
      <c r="EJ586" s="10">
        <v>0</v>
      </c>
      <c r="EK586" s="10">
        <v>1.33058551893879E-2</v>
      </c>
      <c r="EL586" s="11">
        <v>2.68800547286961E-2</v>
      </c>
      <c r="EM586" s="10">
        <v>1.8334104731602699E-2</v>
      </c>
      <c r="EN586" s="12">
        <v>0</v>
      </c>
      <c r="EO586" s="10">
        <v>7.9393729137628797E-3</v>
      </c>
      <c r="EP586" s="10">
        <v>7.6019546427862099E-3</v>
      </c>
      <c r="EQ586" s="10">
        <v>1.1629156002658099E-2</v>
      </c>
      <c r="ER586" s="10">
        <v>9.7576726566067501E-3</v>
      </c>
      <c r="ES586" s="10">
        <v>8.8445644471515997E-3</v>
      </c>
      <c r="ET586" s="11">
        <v>1.96508442601394E-2</v>
      </c>
      <c r="EU586" s="10">
        <v>1.1310632846162801E-2</v>
      </c>
      <c r="EV586" s="10">
        <v>1.70310109149002E-2</v>
      </c>
      <c r="EW586" s="10">
        <v>7.68011934778928E-3</v>
      </c>
      <c r="EX586" s="10">
        <v>1.8861973543955801E-2</v>
      </c>
      <c r="EY586" s="10">
        <v>1.5087790682243699E-2</v>
      </c>
      <c r="EZ586" s="12">
        <v>0</v>
      </c>
      <c r="FA586" s="10">
        <v>9.7969200815953405E-3</v>
      </c>
      <c r="FB586" s="10">
        <v>1.14735752503159E-2</v>
      </c>
      <c r="FC586" s="10">
        <v>1.7504454653061E-2</v>
      </c>
      <c r="FD586" s="10">
        <v>7.7332609368168997E-3</v>
      </c>
      <c r="FE586" s="10">
        <v>4.0756261945176396E-3</v>
      </c>
      <c r="FF586" s="10">
        <v>4.5190385188339597E-3</v>
      </c>
      <c r="FG586" s="10">
        <v>1.8565853425000702E-2</v>
      </c>
      <c r="FH586" s="11">
        <v>2.9644239968448598E-2</v>
      </c>
      <c r="FI586" s="10">
        <v>1.12189345013611E-2</v>
      </c>
      <c r="FJ586" s="10">
        <v>1.65700351219541E-2</v>
      </c>
    </row>
    <row r="587" spans="1:166" x14ac:dyDescent="0.35">
      <c r="A587" s="13" t="s">
        <v>374</v>
      </c>
      <c r="B587" s="10">
        <v>0.16692870952206099</v>
      </c>
      <c r="C587" s="11">
        <v>0.18073721482486901</v>
      </c>
      <c r="D587" s="12">
        <v>0.152906594561874</v>
      </c>
      <c r="E587" s="11">
        <v>0.42669549607538798</v>
      </c>
      <c r="F587" s="11">
        <v>0.24894491628136001</v>
      </c>
      <c r="G587" s="12">
        <v>0.13579025789341501</v>
      </c>
      <c r="H587" s="12">
        <v>8.20152806684359E-2</v>
      </c>
      <c r="I587" s="12">
        <v>3.9164554773970503E-2</v>
      </c>
      <c r="J587" s="12">
        <v>3.50149285868354E-2</v>
      </c>
      <c r="K587" s="12">
        <v>0.115975594389855</v>
      </c>
      <c r="L587" s="11">
        <v>0.442217717232265</v>
      </c>
      <c r="M587" s="12">
        <v>0.13724595740179699</v>
      </c>
      <c r="N587" s="11">
        <v>0.26145897235508098</v>
      </c>
      <c r="O587" s="11">
        <v>0.45406417894935502</v>
      </c>
      <c r="P587" s="11">
        <v>0.29311794553677301</v>
      </c>
      <c r="Q587" s="10">
        <v>0.17440513991439699</v>
      </c>
      <c r="R587" s="12">
        <v>0.101413793120812</v>
      </c>
      <c r="S587" s="12">
        <v>4.0917675241144098E-2</v>
      </c>
      <c r="T587" s="12">
        <v>3.5709907642409201E-2</v>
      </c>
      <c r="U587" s="12">
        <v>0.102507943978175</v>
      </c>
      <c r="V587" s="11">
        <v>0.46330066559564897</v>
      </c>
      <c r="W587" s="10">
        <v>0.15408772826866601</v>
      </c>
      <c r="X587" s="11">
        <v>0.26428979228481803</v>
      </c>
      <c r="Y587" s="11">
        <v>0.40057151544284803</v>
      </c>
      <c r="Z587" s="10">
        <v>0.20826565070428299</v>
      </c>
      <c r="AA587" s="12">
        <v>9.6199912224908896E-2</v>
      </c>
      <c r="AB587" s="12">
        <v>6.2792688021845802E-2</v>
      </c>
      <c r="AC587" s="12">
        <v>3.7440722493364401E-2</v>
      </c>
      <c r="AD587" s="12">
        <v>3.2088902160672499E-2</v>
      </c>
      <c r="AE587" s="10">
        <v>0.134423859008621</v>
      </c>
      <c r="AF587" s="11">
        <v>0.42197789903472599</v>
      </c>
      <c r="AG587" s="12">
        <v>0.120081469230293</v>
      </c>
      <c r="AH587" s="11">
        <v>0.26208510055474998</v>
      </c>
      <c r="AI587" s="12">
        <v>0.129630045848625</v>
      </c>
      <c r="AJ587" s="12">
        <v>0.14500699870617201</v>
      </c>
      <c r="AK587" s="12">
        <v>0.114302776162317</v>
      </c>
      <c r="AL587" s="11">
        <v>0.36240380265435901</v>
      </c>
      <c r="AM587" s="11">
        <v>0.36399593244772299</v>
      </c>
      <c r="AN587" s="11">
        <v>0.36454395867565798</v>
      </c>
      <c r="AO587" s="11">
        <v>0.72814522278989502</v>
      </c>
      <c r="AP587" s="11">
        <v>0.39638199144073499</v>
      </c>
      <c r="AQ587" s="11">
        <v>0.24948579908811899</v>
      </c>
      <c r="AR587" s="10">
        <v>0.20746969232853499</v>
      </c>
      <c r="AS587" s="11">
        <v>0.43435331877286798</v>
      </c>
      <c r="AT587" s="11">
        <v>0.54782372064999896</v>
      </c>
      <c r="AU587" s="11">
        <v>0.22621460282907899</v>
      </c>
      <c r="AV587" s="11">
        <v>0.45139910471278499</v>
      </c>
      <c r="AW587" s="11">
        <v>0.58152271988932003</v>
      </c>
      <c r="AX587" s="10">
        <v>0.20494626688482501</v>
      </c>
      <c r="AY587" s="11">
        <v>0.42036176636824402</v>
      </c>
      <c r="AZ587" s="11">
        <v>0.51881853364183905</v>
      </c>
      <c r="BA587" s="11">
        <v>0.25450850943218301</v>
      </c>
      <c r="BB587" s="11">
        <v>0.20109728387581599</v>
      </c>
      <c r="BC587" s="12">
        <v>0.13725856339079201</v>
      </c>
      <c r="BD587" s="11">
        <v>0.23139140389842899</v>
      </c>
      <c r="BE587" s="12">
        <v>0.138506662523707</v>
      </c>
      <c r="BF587" s="10">
        <v>0.171486428968049</v>
      </c>
      <c r="BG587" s="12">
        <v>0.135773861328012</v>
      </c>
      <c r="BH587" s="12">
        <v>0.126129444517802</v>
      </c>
      <c r="BI587" s="11">
        <v>0.323095422126077</v>
      </c>
      <c r="BJ587" s="12">
        <v>0.13621357407382401</v>
      </c>
      <c r="BK587" s="11">
        <v>0.35772445751708898</v>
      </c>
      <c r="BL587" s="12">
        <v>0.115305236987192</v>
      </c>
      <c r="BM587" s="11">
        <v>0.29000499477483299</v>
      </c>
      <c r="BN587" s="11">
        <v>0.25962179026089199</v>
      </c>
      <c r="BO587" s="12">
        <v>6.71373914956028E-2</v>
      </c>
      <c r="BP587" s="11">
        <v>0.31505600569836001</v>
      </c>
      <c r="BQ587" s="11">
        <v>0.27779567236386299</v>
      </c>
      <c r="BR587" s="12">
        <v>8.1148973699435994E-2</v>
      </c>
      <c r="BS587" s="11">
        <v>0.34969963328163101</v>
      </c>
      <c r="BT587" s="11">
        <v>0.246180621824343</v>
      </c>
      <c r="BU587" s="12">
        <v>5.0997369341879401E-2</v>
      </c>
      <c r="BV587" s="11">
        <v>0.282780411914973</v>
      </c>
      <c r="BW587" s="12">
        <v>6.6443121681808007E-2</v>
      </c>
      <c r="BX587" s="12">
        <v>6.8957521033253796E-2</v>
      </c>
      <c r="BY587" s="12">
        <v>8.7937150303071407E-2</v>
      </c>
      <c r="BZ587" s="12">
        <v>5.5540543439234903E-2</v>
      </c>
      <c r="CA587" s="11">
        <v>0.27485404998461299</v>
      </c>
      <c r="CB587" s="12">
        <v>0.12728234088611001</v>
      </c>
      <c r="CC587" s="12">
        <v>8.0966978746874002E-2</v>
      </c>
      <c r="CD587" s="11">
        <v>0.213439312225812</v>
      </c>
      <c r="CE587" s="10">
        <v>0.14816436001480601</v>
      </c>
      <c r="CF587" s="12">
        <v>0.14742100481409101</v>
      </c>
      <c r="CG587" s="12">
        <v>8.5926532605875905E-2</v>
      </c>
      <c r="CH587" s="12">
        <v>0.111953469976659</v>
      </c>
      <c r="CI587" s="12">
        <v>0.131780950185515</v>
      </c>
      <c r="CJ587" s="12">
        <v>0.12285417315875199</v>
      </c>
      <c r="CK587" s="12">
        <v>0.14904509307806499</v>
      </c>
      <c r="CL587" s="12">
        <v>0.126781567225561</v>
      </c>
      <c r="CM587" s="10">
        <v>0.172812796064229</v>
      </c>
      <c r="CN587" s="11">
        <v>0.21670152716267599</v>
      </c>
      <c r="CO587" s="10">
        <v>0.16310802695926499</v>
      </c>
      <c r="CP587" s="10">
        <v>0.15685462052619201</v>
      </c>
      <c r="CQ587" s="11">
        <v>0.22043562446525</v>
      </c>
      <c r="CR587" s="12">
        <v>0.14512820397704099</v>
      </c>
      <c r="CS587" s="12">
        <v>0.12534521036458099</v>
      </c>
      <c r="CT587" s="10">
        <v>0.176148846062855</v>
      </c>
      <c r="CU587" s="10">
        <v>0.160848888446291</v>
      </c>
      <c r="CV587" s="10">
        <v>0.18928138773748801</v>
      </c>
      <c r="CW587" s="11">
        <v>0.62405198926816396</v>
      </c>
      <c r="CX587" s="11">
        <v>0.26460885820580499</v>
      </c>
      <c r="CY587" s="12">
        <v>0.117417332708697</v>
      </c>
      <c r="CZ587" s="12">
        <v>3.48315958055029E-2</v>
      </c>
      <c r="DA587" s="12">
        <v>3.9046438898318998E-2</v>
      </c>
      <c r="DB587" s="12">
        <v>8.2137994119497695E-2</v>
      </c>
      <c r="DC587" s="10">
        <v>0.13837582439365501</v>
      </c>
      <c r="DD587" s="11">
        <v>0.24699860652542099</v>
      </c>
      <c r="DE587" s="11">
        <v>0.42442064611818298</v>
      </c>
      <c r="DF587" s="11">
        <v>0.66259448647749297</v>
      </c>
      <c r="DG587" s="11">
        <v>0.26857546813358202</v>
      </c>
      <c r="DH587" s="12">
        <v>0.102507943978175</v>
      </c>
      <c r="DI587" s="12">
        <v>3.5879980139009497E-2</v>
      </c>
      <c r="DJ587" s="12">
        <v>4.0933480320033598E-2</v>
      </c>
      <c r="DK587" s="12">
        <v>0.10083463628674499</v>
      </c>
      <c r="DL587" s="10">
        <v>0.17453352997749699</v>
      </c>
      <c r="DM587" s="11">
        <v>0.29662949807121602</v>
      </c>
      <c r="DN587" s="11">
        <v>0.44709993109785101</v>
      </c>
      <c r="DO587" s="11">
        <v>0.58542156284714697</v>
      </c>
      <c r="DP587" s="11">
        <v>0.26137653979917203</v>
      </c>
      <c r="DQ587" s="10">
        <v>0.13799679599784601</v>
      </c>
      <c r="DR587" s="12">
        <v>3.1571613581124001E-2</v>
      </c>
      <c r="DS587" s="12">
        <v>3.7191828854115497E-2</v>
      </c>
      <c r="DT587" s="12">
        <v>6.3345604186785198E-2</v>
      </c>
      <c r="DU587" s="12">
        <v>0.102298915968636</v>
      </c>
      <c r="DV587" s="10">
        <v>0.20101053904642699</v>
      </c>
      <c r="DW587" s="11">
        <v>0.40233861073724603</v>
      </c>
      <c r="DX587" s="11">
        <v>0.525190683087572</v>
      </c>
      <c r="DY587" s="11">
        <v>0.23178285436556101</v>
      </c>
      <c r="DZ587" s="12">
        <v>9.6853997801234604E-2</v>
      </c>
      <c r="EA587" s="12">
        <v>3.9775393059633797E-2</v>
      </c>
      <c r="EB587" s="12">
        <v>9.55972707485548E-2</v>
      </c>
      <c r="EC587" s="11">
        <v>0.442217717232265</v>
      </c>
      <c r="ED587" s="11">
        <v>0.55851653121978795</v>
      </c>
      <c r="EE587" s="11">
        <v>0.26794514443744499</v>
      </c>
      <c r="EF587" s="12">
        <v>0.12388868305693899</v>
      </c>
      <c r="EG587" s="12">
        <v>3.8670700131609802E-2</v>
      </c>
      <c r="EH587" s="12">
        <v>8.9804228885186702E-2</v>
      </c>
      <c r="EI587" s="11">
        <v>0.46330066559564897</v>
      </c>
      <c r="EJ587" s="11">
        <v>0</v>
      </c>
      <c r="EK587" s="10">
        <v>0.19511903367938099</v>
      </c>
      <c r="EL587" s="12">
        <v>7.1031549576544895E-2</v>
      </c>
      <c r="EM587" s="12">
        <v>3.9935788556340099E-2</v>
      </c>
      <c r="EN587" s="12">
        <v>0.103600506353275</v>
      </c>
      <c r="EO587" s="11">
        <v>0.42197789903472599</v>
      </c>
      <c r="EP587" s="11">
        <v>0.62405198926816396</v>
      </c>
      <c r="EQ587" s="11">
        <v>0.23433870141942401</v>
      </c>
      <c r="ER587" s="12">
        <v>4.0768397376541803E-2</v>
      </c>
      <c r="ES587" s="12">
        <v>4.9393705853444797E-2</v>
      </c>
      <c r="ET587" s="12">
        <v>0.108506517898857</v>
      </c>
      <c r="EU587" s="11">
        <v>0.24607249461578201</v>
      </c>
      <c r="EV587" s="11">
        <v>0.42442064611818298</v>
      </c>
      <c r="EW587" s="11">
        <v>0.66259448647749297</v>
      </c>
      <c r="EX587" s="11">
        <v>0.217956969267106</v>
      </c>
      <c r="EY587" s="12">
        <v>4.64390949538213E-2</v>
      </c>
      <c r="EZ587" s="12">
        <v>4.5331098364279301E-2</v>
      </c>
      <c r="FA587" s="10">
        <v>0.14292143220442</v>
      </c>
      <c r="FB587" s="11">
        <v>0.28915031280423797</v>
      </c>
      <c r="FC587" s="11">
        <v>0.44709993109785101</v>
      </c>
      <c r="FD587" s="11">
        <v>0.58542156284714697</v>
      </c>
      <c r="FE587" s="11">
        <v>0.25590105599769702</v>
      </c>
      <c r="FF587" s="12">
        <v>3.3932501157406897E-2</v>
      </c>
      <c r="FG587" s="12">
        <v>5.4116812712704902E-2</v>
      </c>
      <c r="FH587" s="12">
        <v>7.3832754591753397E-2</v>
      </c>
      <c r="FI587" s="10">
        <v>0.20489071086991101</v>
      </c>
      <c r="FJ587" s="11">
        <v>0.40233861073724603</v>
      </c>
    </row>
    <row r="589" spans="1:166" ht="28.5" customHeight="1" x14ac:dyDescent="0.35">
      <c r="A589" s="23" t="s">
        <v>375</v>
      </c>
      <c r="B589" s="23"/>
      <c r="C589" s="23"/>
      <c r="D589" s="23"/>
      <c r="E589" s="23"/>
      <c r="F589" s="23"/>
      <c r="G589" s="23"/>
      <c r="H589" s="23"/>
      <c r="I589" s="23"/>
      <c r="J589" s="23"/>
      <c r="K589" s="23"/>
      <c r="L589" s="23"/>
      <c r="M589" s="23"/>
      <c r="N589" s="23"/>
      <c r="O589" s="23"/>
      <c r="P589" s="23"/>
      <c r="Q589" s="23"/>
      <c r="R589" s="23"/>
      <c r="S589" s="23"/>
      <c r="T589" s="23"/>
      <c r="U589" s="23"/>
      <c r="V589" s="23"/>
      <c r="W589" s="23"/>
      <c r="X589" s="23"/>
      <c r="Y589" s="23"/>
      <c r="Z589" s="23"/>
      <c r="AA589" s="23"/>
      <c r="AB589" s="23"/>
      <c r="AC589" s="23"/>
      <c r="AD589" s="23"/>
      <c r="AE589" s="23"/>
      <c r="AF589" s="23"/>
      <c r="AG589" s="23"/>
      <c r="AH589" s="23"/>
      <c r="AI589" s="23"/>
      <c r="AJ589" s="23"/>
      <c r="AK589" s="23"/>
      <c r="AL589" s="23"/>
      <c r="AM589" s="23"/>
      <c r="AN589" s="23"/>
      <c r="AO589" s="23"/>
      <c r="AP589" s="23"/>
      <c r="AQ589" s="23"/>
      <c r="AR589" s="23"/>
      <c r="AS589" s="23"/>
      <c r="AT589" s="23"/>
      <c r="AU589" s="23"/>
      <c r="AV589" s="23"/>
      <c r="AW589" s="23"/>
      <c r="AX589" s="23"/>
      <c r="AY589" s="23"/>
      <c r="AZ589" s="23"/>
      <c r="BA589" s="23"/>
      <c r="BB589" s="23"/>
      <c r="BC589" s="23"/>
      <c r="BD589" s="23"/>
      <c r="BE589" s="23"/>
      <c r="BF589" s="23"/>
      <c r="BG589" s="23"/>
      <c r="BH589" s="23"/>
      <c r="BI589" s="23"/>
      <c r="BJ589" s="23"/>
      <c r="BK589" s="23"/>
      <c r="BL589" s="23"/>
      <c r="BM589" s="23"/>
      <c r="BN589" s="23"/>
      <c r="BO589" s="23"/>
      <c r="BP589" s="23"/>
      <c r="BQ589" s="23"/>
      <c r="BR589" s="23"/>
      <c r="BS589" s="23"/>
      <c r="BT589" s="23"/>
      <c r="BU589" s="23"/>
      <c r="BV589" s="23"/>
      <c r="BW589" s="23"/>
      <c r="BX589" s="23"/>
      <c r="BY589" s="23"/>
      <c r="BZ589" s="23"/>
      <c r="CA589" s="23"/>
      <c r="CB589" s="23"/>
      <c r="CC589" s="23"/>
      <c r="CD589" s="23"/>
      <c r="CE589" s="23"/>
      <c r="CF589" s="23"/>
      <c r="CG589" s="23"/>
      <c r="CH589" s="23"/>
      <c r="CI589" s="23"/>
      <c r="CJ589" s="23"/>
      <c r="CK589" s="23"/>
      <c r="CL589" s="23"/>
      <c r="CM589" s="23"/>
      <c r="CN589" s="23"/>
      <c r="CO589" s="23"/>
      <c r="CP589" s="23"/>
      <c r="CQ589" s="23"/>
      <c r="CR589" s="23"/>
      <c r="CS589" s="23"/>
      <c r="CT589" s="23"/>
      <c r="CU589" s="23"/>
      <c r="CV589" s="23"/>
      <c r="CW589" s="23"/>
      <c r="CX589" s="23"/>
      <c r="CY589" s="23"/>
      <c r="CZ589" s="23"/>
      <c r="DA589" s="23"/>
      <c r="DB589" s="23"/>
      <c r="DC589" s="23"/>
      <c r="DD589" s="23"/>
      <c r="DE589" s="23"/>
      <c r="DF589" s="23"/>
      <c r="DG589" s="23"/>
      <c r="DH589" s="23"/>
      <c r="DI589" s="23"/>
      <c r="DJ589" s="23"/>
      <c r="DK589" s="23"/>
      <c r="DL589" s="23"/>
      <c r="DM589" s="23"/>
      <c r="DN589" s="23"/>
      <c r="DO589" s="23"/>
      <c r="DP589" s="23"/>
      <c r="DQ589" s="23"/>
      <c r="DR589" s="23"/>
      <c r="DS589" s="23"/>
      <c r="DT589" s="23"/>
      <c r="DU589" s="23"/>
      <c r="DV589" s="23"/>
      <c r="DW589" s="23"/>
      <c r="DX589" s="23"/>
      <c r="DY589" s="23"/>
      <c r="DZ589" s="23"/>
      <c r="EA589" s="23"/>
      <c r="EB589" s="23"/>
      <c r="EC589" s="23"/>
      <c r="ED589" s="23"/>
      <c r="EE589" s="23"/>
      <c r="EF589" s="23"/>
      <c r="EG589" s="23"/>
      <c r="EH589" s="23"/>
      <c r="EI589" s="23"/>
      <c r="EJ589" s="23"/>
      <c r="EK589" s="23"/>
      <c r="EL589" s="23"/>
      <c r="EM589" s="23"/>
      <c r="EN589" s="23"/>
      <c r="EO589" s="23"/>
      <c r="EP589" s="23"/>
      <c r="EQ589" s="23"/>
      <c r="ER589" s="23"/>
      <c r="ES589" s="23"/>
      <c r="ET589" s="23"/>
      <c r="EU589" s="23"/>
      <c r="EV589" s="23"/>
      <c r="EW589" s="23"/>
      <c r="EX589" s="23"/>
      <c r="EY589" s="23"/>
      <c r="EZ589" s="23"/>
      <c r="FA589" s="23"/>
      <c r="FB589" s="23"/>
      <c r="FC589" s="23"/>
      <c r="FD589" s="23"/>
      <c r="FE589" s="23"/>
      <c r="FF589" s="23"/>
      <c r="FG589" s="23"/>
      <c r="FH589" s="23"/>
      <c r="FI589" s="23"/>
      <c r="FJ589" s="23"/>
    </row>
    <row r="590" spans="1:166" ht="42" x14ac:dyDescent="0.35">
      <c r="A590" s="24" t="s">
        <v>203</v>
      </c>
      <c r="B590" s="16" t="s">
        <v>264</v>
      </c>
      <c r="C590" s="22" t="s">
        <v>12</v>
      </c>
      <c r="D590" s="22"/>
      <c r="E590" s="22" t="s">
        <v>13</v>
      </c>
      <c r="F590" s="22"/>
      <c r="G590" s="22"/>
      <c r="H590" s="22"/>
      <c r="I590" s="22"/>
      <c r="J590" s="22"/>
      <c r="K590" s="22"/>
      <c r="L590" s="22"/>
      <c r="M590" s="22"/>
      <c r="N590" s="22"/>
      <c r="O590" s="22" t="s">
        <v>204</v>
      </c>
      <c r="P590" s="22"/>
      <c r="Q590" s="22"/>
      <c r="R590" s="22"/>
      <c r="S590" s="22"/>
      <c r="T590" s="22"/>
      <c r="U590" s="22"/>
      <c r="V590" s="22"/>
      <c r="W590" s="22"/>
      <c r="X590" s="22"/>
      <c r="Y590" s="22" t="s">
        <v>205</v>
      </c>
      <c r="Z590" s="22"/>
      <c r="AA590" s="22"/>
      <c r="AB590" s="22"/>
      <c r="AC590" s="22"/>
      <c r="AD590" s="22"/>
      <c r="AE590" s="22"/>
      <c r="AF590" s="22"/>
      <c r="AG590" s="22"/>
      <c r="AH590" s="22"/>
      <c r="AI590" s="22" t="s">
        <v>268</v>
      </c>
      <c r="AJ590" s="22"/>
      <c r="AK590" s="22"/>
      <c r="AL590" s="22" t="s">
        <v>14</v>
      </c>
      <c r="AM590" s="22"/>
      <c r="AN590" s="22"/>
      <c r="AO590" s="22" t="s">
        <v>218</v>
      </c>
      <c r="AP590" s="22"/>
      <c r="AQ590" s="22"/>
      <c r="AR590" s="22"/>
      <c r="AS590" s="22"/>
      <c r="AT590" s="22"/>
      <c r="AU590" s="22"/>
      <c r="AV590" s="22" t="s">
        <v>219</v>
      </c>
      <c r="AW590" s="22"/>
      <c r="AX590" s="22"/>
      <c r="AY590" s="22" t="s">
        <v>220</v>
      </c>
      <c r="AZ590" s="22"/>
      <c r="BA590" s="22"/>
      <c r="BB590" s="22" t="s">
        <v>206</v>
      </c>
      <c r="BC590" s="22"/>
      <c r="BD590" s="22" t="s">
        <v>207</v>
      </c>
      <c r="BE590" s="22"/>
      <c r="BF590" s="22" t="s">
        <v>208</v>
      </c>
      <c r="BG590" s="22"/>
      <c r="BH590" s="22" t="s">
        <v>15</v>
      </c>
      <c r="BI590" s="22"/>
      <c r="BJ590" s="22" t="s">
        <v>16</v>
      </c>
      <c r="BK590" s="22"/>
      <c r="BL590" s="22" t="s">
        <v>17</v>
      </c>
      <c r="BM590" s="22"/>
      <c r="BN590" s="22" t="s">
        <v>18</v>
      </c>
      <c r="BO590" s="22"/>
      <c r="BP590" s="22"/>
      <c r="BQ590" s="22" t="s">
        <v>221</v>
      </c>
      <c r="BR590" s="22"/>
      <c r="BS590" s="22"/>
      <c r="BT590" s="22" t="s">
        <v>222</v>
      </c>
      <c r="BU590" s="22"/>
      <c r="BV590" s="22"/>
      <c r="BW590" s="22" t="s">
        <v>19</v>
      </c>
      <c r="BX590" s="22"/>
      <c r="BY590" s="22" t="s">
        <v>20</v>
      </c>
      <c r="BZ590" s="22"/>
      <c r="CA590" s="22" t="s">
        <v>21</v>
      </c>
      <c r="CB590" s="22"/>
      <c r="CC590" s="22"/>
      <c r="CD590" s="22" t="s">
        <v>22</v>
      </c>
      <c r="CE590" s="22"/>
      <c r="CF590" s="22"/>
      <c r="CG590" s="22" t="s">
        <v>23</v>
      </c>
      <c r="CH590" s="22"/>
      <c r="CI590" s="22"/>
      <c r="CJ590" s="22"/>
      <c r="CK590" s="22" t="s">
        <v>25</v>
      </c>
      <c r="CL590" s="22"/>
      <c r="CM590" s="22"/>
      <c r="CN590" s="22"/>
      <c r="CO590" s="22" t="s">
        <v>26</v>
      </c>
      <c r="CP590" s="22"/>
      <c r="CQ590" s="22"/>
      <c r="CR590" s="22" t="s">
        <v>27</v>
      </c>
      <c r="CS590" s="22"/>
      <c r="CT590" s="22" t="s">
        <v>28</v>
      </c>
      <c r="CU590" s="22"/>
      <c r="CV590" s="16" t="s">
        <v>29</v>
      </c>
      <c r="CW590" s="22" t="s">
        <v>30</v>
      </c>
      <c r="CX590" s="22"/>
      <c r="CY590" s="22"/>
      <c r="CZ590" s="22"/>
      <c r="DA590" s="22"/>
      <c r="DB590" s="22"/>
      <c r="DC590" s="22"/>
      <c r="DD590" s="22"/>
      <c r="DE590" s="22"/>
      <c r="DF590" s="22" t="s">
        <v>31</v>
      </c>
      <c r="DG590" s="22"/>
      <c r="DH590" s="22"/>
      <c r="DI590" s="22"/>
      <c r="DJ590" s="22"/>
      <c r="DK590" s="22"/>
      <c r="DL590" s="22"/>
      <c r="DM590" s="22"/>
      <c r="DN590" s="22"/>
      <c r="DO590" s="22" t="s">
        <v>32</v>
      </c>
      <c r="DP590" s="22"/>
      <c r="DQ590" s="22"/>
      <c r="DR590" s="22"/>
      <c r="DS590" s="22"/>
      <c r="DT590" s="22"/>
      <c r="DU590" s="22"/>
      <c r="DV590" s="22"/>
      <c r="DW590" s="22"/>
      <c r="DX590" s="22" t="s">
        <v>33</v>
      </c>
      <c r="DY590" s="22"/>
      <c r="DZ590" s="22"/>
      <c r="EA590" s="22"/>
      <c r="EB590" s="22"/>
      <c r="EC590" s="22"/>
      <c r="ED590" s="22" t="s">
        <v>34</v>
      </c>
      <c r="EE590" s="22"/>
      <c r="EF590" s="22"/>
      <c r="EG590" s="22"/>
      <c r="EH590" s="22"/>
      <c r="EI590" s="22"/>
      <c r="EJ590" s="22" t="s">
        <v>35</v>
      </c>
      <c r="EK590" s="22"/>
      <c r="EL590" s="22"/>
      <c r="EM590" s="22"/>
      <c r="EN590" s="22"/>
      <c r="EO590" s="22"/>
      <c r="EP590" s="22" t="s">
        <v>36</v>
      </c>
      <c r="EQ590" s="22"/>
      <c r="ER590" s="22"/>
      <c r="ES590" s="22"/>
      <c r="ET590" s="22"/>
      <c r="EU590" s="22"/>
      <c r="EV590" s="22"/>
      <c r="EW590" s="22" t="s">
        <v>37</v>
      </c>
      <c r="EX590" s="22"/>
      <c r="EY590" s="22"/>
      <c r="EZ590" s="22"/>
      <c r="FA590" s="22"/>
      <c r="FB590" s="22"/>
      <c r="FC590" s="22"/>
      <c r="FD590" s="22" t="s">
        <v>38</v>
      </c>
      <c r="FE590" s="22"/>
      <c r="FF590" s="22"/>
      <c r="FG590" s="22"/>
      <c r="FH590" s="22"/>
      <c r="FI590" s="22"/>
      <c r="FJ590" s="22"/>
    </row>
    <row r="591" spans="1:166" ht="31.5" x14ac:dyDescent="0.35">
      <c r="A591" s="24"/>
      <c r="B591" s="16" t="s">
        <v>1</v>
      </c>
      <c r="C591" s="16" t="s">
        <v>39</v>
      </c>
      <c r="D591" s="16" t="s">
        <v>40</v>
      </c>
      <c r="E591" s="16" t="s">
        <v>41</v>
      </c>
      <c r="F591" s="16" t="s">
        <v>42</v>
      </c>
      <c r="G591" s="16" t="s">
        <v>43</v>
      </c>
      <c r="H591" s="16" t="s">
        <v>44</v>
      </c>
      <c r="I591" s="16" t="s">
        <v>45</v>
      </c>
      <c r="J591" s="16" t="s">
        <v>46</v>
      </c>
      <c r="K591" s="16" t="s">
        <v>47</v>
      </c>
      <c r="L591" s="16" t="s">
        <v>48</v>
      </c>
      <c r="M591" s="16" t="s">
        <v>49</v>
      </c>
      <c r="N591" s="16" t="s">
        <v>209</v>
      </c>
      <c r="O591" s="16" t="s">
        <v>41</v>
      </c>
      <c r="P591" s="16" t="s">
        <v>42</v>
      </c>
      <c r="Q591" s="16" t="s">
        <v>43</v>
      </c>
      <c r="R591" s="16" t="s">
        <v>44</v>
      </c>
      <c r="S591" s="16" t="s">
        <v>45</v>
      </c>
      <c r="T591" s="16" t="s">
        <v>46</v>
      </c>
      <c r="U591" s="16" t="s">
        <v>47</v>
      </c>
      <c r="V591" s="16" t="s">
        <v>48</v>
      </c>
      <c r="W591" s="16" t="s">
        <v>49</v>
      </c>
      <c r="X591" s="16" t="s">
        <v>209</v>
      </c>
      <c r="Y591" s="16" t="s">
        <v>41</v>
      </c>
      <c r="Z591" s="16" t="s">
        <v>42</v>
      </c>
      <c r="AA591" s="16" t="s">
        <v>43</v>
      </c>
      <c r="AB591" s="16" t="s">
        <v>44</v>
      </c>
      <c r="AC591" s="16" t="s">
        <v>45</v>
      </c>
      <c r="AD591" s="16" t="s">
        <v>46</v>
      </c>
      <c r="AE591" s="16" t="s">
        <v>47</v>
      </c>
      <c r="AF591" s="16" t="s">
        <v>48</v>
      </c>
      <c r="AG591" s="16" t="s">
        <v>49</v>
      </c>
      <c r="AH591" s="16" t="s">
        <v>209</v>
      </c>
      <c r="AI591" s="16" t="s">
        <v>269</v>
      </c>
      <c r="AJ591" s="16" t="s">
        <v>270</v>
      </c>
      <c r="AK591" s="16" t="s">
        <v>271</v>
      </c>
      <c r="AL591" s="16" t="s">
        <v>50</v>
      </c>
      <c r="AM591" s="16" t="s">
        <v>210</v>
      </c>
      <c r="AN591" s="16" t="s">
        <v>211</v>
      </c>
      <c r="AO591" s="16" t="s">
        <v>223</v>
      </c>
      <c r="AP591" s="16" t="s">
        <v>224</v>
      </c>
      <c r="AQ591" s="16" t="s">
        <v>225</v>
      </c>
      <c r="AR591" s="16" t="s">
        <v>226</v>
      </c>
      <c r="AS591" s="16" t="s">
        <v>52</v>
      </c>
      <c r="AT591" s="16" t="s">
        <v>227</v>
      </c>
      <c r="AU591" s="16" t="s">
        <v>228</v>
      </c>
      <c r="AV591" s="16" t="s">
        <v>52</v>
      </c>
      <c r="AW591" s="16" t="s">
        <v>227</v>
      </c>
      <c r="AX591" s="16" t="s">
        <v>228</v>
      </c>
      <c r="AY591" s="16" t="s">
        <v>52</v>
      </c>
      <c r="AZ591" s="16" t="s">
        <v>227</v>
      </c>
      <c r="BA591" s="16" t="s">
        <v>228</v>
      </c>
      <c r="BB591" s="16" t="s">
        <v>212</v>
      </c>
      <c r="BC591" s="16" t="s">
        <v>213</v>
      </c>
      <c r="BD591" s="16" t="s">
        <v>212</v>
      </c>
      <c r="BE591" s="16" t="s">
        <v>213</v>
      </c>
      <c r="BF591" s="16" t="s">
        <v>212</v>
      </c>
      <c r="BG591" s="16" t="s">
        <v>213</v>
      </c>
      <c r="BH591" s="16" t="s">
        <v>53</v>
      </c>
      <c r="BI591" s="16" t="s">
        <v>54</v>
      </c>
      <c r="BJ591" s="16" t="s">
        <v>53</v>
      </c>
      <c r="BK591" s="16" t="s">
        <v>54</v>
      </c>
      <c r="BL591" s="16" t="s">
        <v>53</v>
      </c>
      <c r="BM591" s="16" t="s">
        <v>54</v>
      </c>
      <c r="BN591" s="16" t="s">
        <v>277</v>
      </c>
      <c r="BO591" s="16" t="s">
        <v>278</v>
      </c>
      <c r="BP591" s="16" t="s">
        <v>55</v>
      </c>
      <c r="BQ591" s="16" t="s">
        <v>277</v>
      </c>
      <c r="BR591" s="16" t="s">
        <v>278</v>
      </c>
      <c r="BS591" s="16" t="s">
        <v>55</v>
      </c>
      <c r="BT591" s="16" t="s">
        <v>277</v>
      </c>
      <c r="BU591" s="16" t="s">
        <v>278</v>
      </c>
      <c r="BV591" s="16" t="s">
        <v>55</v>
      </c>
      <c r="BW591" s="16" t="s">
        <v>56</v>
      </c>
      <c r="BX591" s="16" t="s">
        <v>57</v>
      </c>
      <c r="BY591" s="16" t="s">
        <v>58</v>
      </c>
      <c r="BZ591" s="16" t="s">
        <v>59</v>
      </c>
      <c r="CA591" s="16" t="s">
        <v>52</v>
      </c>
      <c r="CB591" s="16" t="s">
        <v>51</v>
      </c>
      <c r="CC591" s="16" t="s">
        <v>60</v>
      </c>
      <c r="CD591" s="16" t="s">
        <v>61</v>
      </c>
      <c r="CE591" s="16" t="s">
        <v>62</v>
      </c>
      <c r="CF591" s="16" t="s">
        <v>63</v>
      </c>
      <c r="CG591" s="16" t="s">
        <v>64</v>
      </c>
      <c r="CH591" s="16" t="s">
        <v>65</v>
      </c>
      <c r="CI591" s="16" t="s">
        <v>66</v>
      </c>
      <c r="CJ591" s="16" t="s">
        <v>67</v>
      </c>
      <c r="CK591" s="16" t="s">
        <v>71</v>
      </c>
      <c r="CL591" s="16" t="s">
        <v>72</v>
      </c>
      <c r="CM591" s="16" t="s">
        <v>73</v>
      </c>
      <c r="CN591" s="16" t="s">
        <v>74</v>
      </c>
      <c r="CO591" s="16" t="s">
        <v>75</v>
      </c>
      <c r="CP591" s="16" t="s">
        <v>76</v>
      </c>
      <c r="CQ591" s="16" t="s">
        <v>77</v>
      </c>
      <c r="CR591" s="16" t="s">
        <v>78</v>
      </c>
      <c r="CS591" s="16" t="s">
        <v>229</v>
      </c>
      <c r="CT591" s="16" t="s">
        <v>79</v>
      </c>
      <c r="CU591" s="16" t="s">
        <v>80</v>
      </c>
      <c r="CV591" s="16" t="s">
        <v>79</v>
      </c>
      <c r="CW591" s="16" t="s">
        <v>83</v>
      </c>
      <c r="CX591" s="16" t="s">
        <v>84</v>
      </c>
      <c r="CY591" s="16" t="s">
        <v>85</v>
      </c>
      <c r="CZ591" s="16" t="s">
        <v>86</v>
      </c>
      <c r="DA591" s="16" t="s">
        <v>87</v>
      </c>
      <c r="DB591" s="16" t="s">
        <v>88</v>
      </c>
      <c r="DC591" s="16" t="s">
        <v>89</v>
      </c>
      <c r="DD591" s="16" t="s">
        <v>90</v>
      </c>
      <c r="DE591" s="16" t="s">
        <v>91</v>
      </c>
      <c r="DF591" s="16" t="s">
        <v>83</v>
      </c>
      <c r="DG591" s="16" t="s">
        <v>84</v>
      </c>
      <c r="DH591" s="16" t="s">
        <v>85</v>
      </c>
      <c r="DI591" s="16" t="s">
        <v>86</v>
      </c>
      <c r="DJ591" s="16" t="s">
        <v>87</v>
      </c>
      <c r="DK591" s="16" t="s">
        <v>88</v>
      </c>
      <c r="DL591" s="16" t="s">
        <v>89</v>
      </c>
      <c r="DM591" s="16" t="s">
        <v>90</v>
      </c>
      <c r="DN591" s="16" t="s">
        <v>91</v>
      </c>
      <c r="DO591" s="16" t="s">
        <v>83</v>
      </c>
      <c r="DP591" s="16" t="s">
        <v>84</v>
      </c>
      <c r="DQ591" s="16" t="s">
        <v>85</v>
      </c>
      <c r="DR591" s="16" t="s">
        <v>86</v>
      </c>
      <c r="DS591" s="16" t="s">
        <v>87</v>
      </c>
      <c r="DT591" s="16" t="s">
        <v>88</v>
      </c>
      <c r="DU591" s="16" t="s">
        <v>89</v>
      </c>
      <c r="DV591" s="16" t="s">
        <v>90</v>
      </c>
      <c r="DW591" s="16" t="s">
        <v>91</v>
      </c>
      <c r="DX591" s="16" t="s">
        <v>92</v>
      </c>
      <c r="DY591" s="16" t="s">
        <v>93</v>
      </c>
      <c r="DZ591" s="16" t="s">
        <v>214</v>
      </c>
      <c r="EA591" s="16" t="s">
        <v>215</v>
      </c>
      <c r="EB591" s="16" t="s">
        <v>216</v>
      </c>
      <c r="EC591" s="16" t="s">
        <v>94</v>
      </c>
      <c r="ED591" s="16" t="s">
        <v>92</v>
      </c>
      <c r="EE591" s="16" t="s">
        <v>93</v>
      </c>
      <c r="EF591" s="16" t="s">
        <v>214</v>
      </c>
      <c r="EG591" s="16" t="s">
        <v>215</v>
      </c>
      <c r="EH591" s="16" t="s">
        <v>216</v>
      </c>
      <c r="EI591" s="16" t="s">
        <v>94</v>
      </c>
      <c r="EJ591" s="16" t="s">
        <v>92</v>
      </c>
      <c r="EK591" s="16" t="s">
        <v>93</v>
      </c>
      <c r="EL591" s="16" t="s">
        <v>214</v>
      </c>
      <c r="EM591" s="16" t="s">
        <v>215</v>
      </c>
      <c r="EN591" s="16" t="s">
        <v>216</v>
      </c>
      <c r="EO591" s="16" t="s">
        <v>94</v>
      </c>
      <c r="EP591" s="16" t="s">
        <v>95</v>
      </c>
      <c r="EQ591" s="16" t="s">
        <v>96</v>
      </c>
      <c r="ER591" s="16" t="s">
        <v>97</v>
      </c>
      <c r="ES591" s="16" t="s">
        <v>98</v>
      </c>
      <c r="ET591" s="16" t="s">
        <v>272</v>
      </c>
      <c r="EU591" s="16" t="s">
        <v>99</v>
      </c>
      <c r="EV591" s="16" t="s">
        <v>100</v>
      </c>
      <c r="EW591" s="16" t="s">
        <v>95</v>
      </c>
      <c r="EX591" s="16" t="s">
        <v>96</v>
      </c>
      <c r="EY591" s="16" t="s">
        <v>97</v>
      </c>
      <c r="EZ591" s="16" t="s">
        <v>98</v>
      </c>
      <c r="FA591" s="16" t="s">
        <v>272</v>
      </c>
      <c r="FB591" s="16" t="s">
        <v>99</v>
      </c>
      <c r="FC591" s="16" t="s">
        <v>100</v>
      </c>
      <c r="FD591" s="16" t="s">
        <v>95</v>
      </c>
      <c r="FE591" s="16" t="s">
        <v>96</v>
      </c>
      <c r="FF591" s="16" t="s">
        <v>97</v>
      </c>
      <c r="FG591" s="16" t="s">
        <v>98</v>
      </c>
      <c r="FH591" s="16" t="s">
        <v>272</v>
      </c>
      <c r="FI591" s="16" t="s">
        <v>99</v>
      </c>
      <c r="FJ591" s="16" t="s">
        <v>100</v>
      </c>
    </row>
    <row r="592" spans="1:166" x14ac:dyDescent="0.35">
      <c r="A592" s="15" t="s">
        <v>2</v>
      </c>
      <c r="B592" s="14">
        <v>3698</v>
      </c>
      <c r="C592" s="14">
        <v>1870</v>
      </c>
      <c r="D592" s="14">
        <v>1806</v>
      </c>
      <c r="E592" s="14">
        <v>329</v>
      </c>
      <c r="F592" s="14">
        <v>389</v>
      </c>
      <c r="G592" s="14">
        <v>490</v>
      </c>
      <c r="H592" s="14">
        <v>511</v>
      </c>
      <c r="I592" s="14">
        <v>545</v>
      </c>
      <c r="J592" s="14">
        <v>551</v>
      </c>
      <c r="K592" s="14">
        <v>490</v>
      </c>
      <c r="L592" s="14">
        <v>394</v>
      </c>
      <c r="M592" s="14">
        <v>2814</v>
      </c>
      <c r="N592" s="14">
        <v>884</v>
      </c>
      <c r="O592" s="14">
        <v>161</v>
      </c>
      <c r="P592" s="14">
        <v>186</v>
      </c>
      <c r="Q592" s="14">
        <v>248</v>
      </c>
      <c r="R592" s="14">
        <v>255</v>
      </c>
      <c r="S592" s="14">
        <v>281</v>
      </c>
      <c r="T592" s="14">
        <v>286</v>
      </c>
      <c r="U592" s="14">
        <v>249</v>
      </c>
      <c r="V592" s="14">
        <v>203</v>
      </c>
      <c r="W592" s="14">
        <v>1418</v>
      </c>
      <c r="X592" s="14">
        <v>452</v>
      </c>
      <c r="Y592" s="14">
        <v>168</v>
      </c>
      <c r="Z592" s="14">
        <v>201</v>
      </c>
      <c r="AA592" s="14">
        <v>242</v>
      </c>
      <c r="AB592" s="14">
        <v>255</v>
      </c>
      <c r="AC592" s="14">
        <v>263</v>
      </c>
      <c r="AD592" s="14">
        <v>260</v>
      </c>
      <c r="AE592" s="14">
        <v>232</v>
      </c>
      <c r="AF592" s="14">
        <v>185</v>
      </c>
      <c r="AG592" s="14">
        <v>1389</v>
      </c>
      <c r="AH592" s="14">
        <v>418</v>
      </c>
      <c r="AI592" s="14">
        <v>3105</v>
      </c>
      <c r="AJ592" s="14">
        <v>1565</v>
      </c>
      <c r="AK592" s="14">
        <v>1528</v>
      </c>
      <c r="AL592" s="14">
        <v>593</v>
      </c>
      <c r="AM592" s="14">
        <v>305</v>
      </c>
      <c r="AN592" s="14">
        <v>279</v>
      </c>
      <c r="AO592" s="14">
        <v>114</v>
      </c>
      <c r="AP592" s="14">
        <v>135</v>
      </c>
      <c r="AQ592" s="14">
        <v>153</v>
      </c>
      <c r="AR592" s="14">
        <v>190</v>
      </c>
      <c r="AS592" s="14">
        <v>402</v>
      </c>
      <c r="AT592" s="14">
        <v>249</v>
      </c>
      <c r="AU592" s="14">
        <v>343</v>
      </c>
      <c r="AV592" s="14">
        <v>208</v>
      </c>
      <c r="AW592" s="14">
        <v>129</v>
      </c>
      <c r="AX592" s="14">
        <v>176</v>
      </c>
      <c r="AY592" s="14">
        <v>189</v>
      </c>
      <c r="AZ592" s="14">
        <v>116</v>
      </c>
      <c r="BA592" s="14">
        <v>163</v>
      </c>
      <c r="BB592" s="14">
        <v>1719</v>
      </c>
      <c r="BC592" s="14">
        <v>1979</v>
      </c>
      <c r="BD592" s="14">
        <v>850</v>
      </c>
      <c r="BE592" s="14">
        <v>1020</v>
      </c>
      <c r="BF592" s="14">
        <v>867</v>
      </c>
      <c r="BG592" s="14">
        <v>940</v>
      </c>
      <c r="BH592" s="14">
        <v>2932</v>
      </c>
      <c r="BI592" s="14">
        <v>766</v>
      </c>
      <c r="BJ592" s="14">
        <v>1494</v>
      </c>
      <c r="BK592" s="14">
        <v>376</v>
      </c>
      <c r="BL592" s="14">
        <v>1418</v>
      </c>
      <c r="BM592" s="14">
        <v>389</v>
      </c>
      <c r="BN592" s="14">
        <v>842</v>
      </c>
      <c r="BO592" s="14">
        <v>1886</v>
      </c>
      <c r="BP592" s="14">
        <v>734</v>
      </c>
      <c r="BQ592" s="14">
        <v>403</v>
      </c>
      <c r="BR592" s="14">
        <v>991</v>
      </c>
      <c r="BS592" s="14">
        <v>355</v>
      </c>
      <c r="BT592" s="14">
        <v>425</v>
      </c>
      <c r="BU592" s="14">
        <v>892</v>
      </c>
      <c r="BV592" s="14">
        <v>377</v>
      </c>
      <c r="BW592" s="14">
        <v>734</v>
      </c>
      <c r="BX592" s="14">
        <v>1070</v>
      </c>
      <c r="BY592" s="14">
        <v>723</v>
      </c>
      <c r="BZ592" s="14">
        <v>1108</v>
      </c>
      <c r="CA592" s="14">
        <v>548</v>
      </c>
      <c r="CB592" s="14">
        <v>1380</v>
      </c>
      <c r="CC592" s="14">
        <v>1353</v>
      </c>
      <c r="CD592" s="14">
        <v>816</v>
      </c>
      <c r="CE592" s="14">
        <v>956</v>
      </c>
      <c r="CF592" s="14">
        <v>1587</v>
      </c>
      <c r="CG592" s="14">
        <v>547</v>
      </c>
      <c r="CH592" s="14">
        <v>1280</v>
      </c>
      <c r="CI592" s="14">
        <v>1412</v>
      </c>
      <c r="CJ592" s="14">
        <v>725</v>
      </c>
      <c r="CK592" s="14">
        <v>2720</v>
      </c>
      <c r="CL592" s="14">
        <v>1405</v>
      </c>
      <c r="CM592" s="14">
        <v>1316</v>
      </c>
      <c r="CN592" s="14">
        <v>977</v>
      </c>
      <c r="CO592" s="14">
        <v>1761</v>
      </c>
      <c r="CP592" s="14">
        <v>1524</v>
      </c>
      <c r="CQ592" s="14">
        <v>413</v>
      </c>
      <c r="CR592" s="14">
        <v>1151</v>
      </c>
      <c r="CS592" s="14">
        <v>2131</v>
      </c>
      <c r="CT592" s="14">
        <v>1493</v>
      </c>
      <c r="CU592" s="14">
        <v>2203</v>
      </c>
      <c r="CV592" s="14">
        <v>357</v>
      </c>
      <c r="CW592" s="14">
        <v>195</v>
      </c>
      <c r="CX592" s="14">
        <v>199</v>
      </c>
      <c r="CY592" s="14">
        <v>484</v>
      </c>
      <c r="CZ592" s="14">
        <v>553</v>
      </c>
      <c r="DA592" s="14">
        <v>547</v>
      </c>
      <c r="DB592" s="14">
        <v>510</v>
      </c>
      <c r="DC592" s="14">
        <v>496</v>
      </c>
      <c r="DD592" s="14">
        <v>384</v>
      </c>
      <c r="DE592" s="14">
        <v>331</v>
      </c>
      <c r="DF592" s="14">
        <v>100</v>
      </c>
      <c r="DG592" s="14">
        <v>103</v>
      </c>
      <c r="DH592" s="14">
        <v>249</v>
      </c>
      <c r="DI592" s="14">
        <v>285</v>
      </c>
      <c r="DJ592" s="14">
        <v>281</v>
      </c>
      <c r="DK592" s="14">
        <v>257</v>
      </c>
      <c r="DL592" s="14">
        <v>247</v>
      </c>
      <c r="DM592" s="14">
        <v>184</v>
      </c>
      <c r="DN592" s="14">
        <v>163</v>
      </c>
      <c r="DO592" s="14">
        <v>92</v>
      </c>
      <c r="DP592" s="14">
        <v>94</v>
      </c>
      <c r="DQ592" s="14">
        <v>226</v>
      </c>
      <c r="DR592" s="14">
        <v>264</v>
      </c>
      <c r="DS592" s="14">
        <v>264</v>
      </c>
      <c r="DT592" s="14">
        <v>253</v>
      </c>
      <c r="DU592" s="14">
        <v>248</v>
      </c>
      <c r="DV592" s="14">
        <v>198</v>
      </c>
      <c r="DW592" s="14">
        <v>168</v>
      </c>
      <c r="DX592" s="14">
        <v>169</v>
      </c>
      <c r="DY592" s="14">
        <v>781</v>
      </c>
      <c r="DZ592" s="14">
        <v>814</v>
      </c>
      <c r="EA592" s="14">
        <v>946</v>
      </c>
      <c r="EB592" s="14">
        <v>594</v>
      </c>
      <c r="EC592" s="14">
        <v>394</v>
      </c>
      <c r="ED592" s="14">
        <v>79</v>
      </c>
      <c r="EE592" s="14">
        <v>393</v>
      </c>
      <c r="EF592" s="14">
        <v>398</v>
      </c>
      <c r="EG592" s="14">
        <v>512</v>
      </c>
      <c r="EH592" s="14">
        <v>285</v>
      </c>
      <c r="EI592" s="14">
        <v>203</v>
      </c>
      <c r="EJ592" s="14">
        <v>90</v>
      </c>
      <c r="EK592" s="14">
        <v>387</v>
      </c>
      <c r="EL592" s="14">
        <v>415</v>
      </c>
      <c r="EM592" s="14">
        <v>428</v>
      </c>
      <c r="EN592" s="14">
        <v>301</v>
      </c>
      <c r="EO592" s="14">
        <v>185</v>
      </c>
      <c r="EP592" s="14">
        <v>195</v>
      </c>
      <c r="EQ592" s="14">
        <v>398</v>
      </c>
      <c r="ER592" s="14">
        <v>750</v>
      </c>
      <c r="ES592" s="14">
        <v>812</v>
      </c>
      <c r="ET592" s="14">
        <v>778</v>
      </c>
      <c r="EU592" s="14">
        <v>435</v>
      </c>
      <c r="EV592" s="14">
        <v>331</v>
      </c>
      <c r="EW592" s="14">
        <v>100</v>
      </c>
      <c r="EX592" s="14">
        <v>205</v>
      </c>
      <c r="EY592" s="14">
        <v>375</v>
      </c>
      <c r="EZ592" s="14">
        <v>423</v>
      </c>
      <c r="FA592" s="14">
        <v>391</v>
      </c>
      <c r="FB592" s="14">
        <v>213</v>
      </c>
      <c r="FC592" s="14">
        <v>163</v>
      </c>
      <c r="FD592" s="14">
        <v>92</v>
      </c>
      <c r="FE592" s="14">
        <v>187</v>
      </c>
      <c r="FF592" s="14">
        <v>366</v>
      </c>
      <c r="FG592" s="14">
        <v>387</v>
      </c>
      <c r="FH592" s="14">
        <v>386</v>
      </c>
      <c r="FI592" s="14">
        <v>221</v>
      </c>
      <c r="FJ592" s="14">
        <v>168</v>
      </c>
    </row>
    <row r="593" spans="1:166" x14ac:dyDescent="0.35">
      <c r="A593" s="13" t="s">
        <v>151</v>
      </c>
      <c r="B593" s="10">
        <v>0.35815506832256899</v>
      </c>
      <c r="C593" s="12">
        <v>0.33362266658763201</v>
      </c>
      <c r="D593" s="11">
        <v>0.386126896591521</v>
      </c>
      <c r="E593" s="12">
        <v>0.223051203270796</v>
      </c>
      <c r="F593" s="10">
        <v>0.313980854931873</v>
      </c>
      <c r="G593" s="11">
        <v>0.45194827550342098</v>
      </c>
      <c r="H593" s="11">
        <v>0.4643437549667</v>
      </c>
      <c r="I593" s="11">
        <v>0.44604467558838801</v>
      </c>
      <c r="J593" s="11">
        <v>0.54795009984156096</v>
      </c>
      <c r="K593" s="12">
        <v>0.241142336475234</v>
      </c>
      <c r="L593" s="12">
        <v>1.8944720932776E-2</v>
      </c>
      <c r="M593" s="11">
        <v>0.42601067216784599</v>
      </c>
      <c r="N593" s="12">
        <v>0.14205623623995101</v>
      </c>
      <c r="O593" s="12">
        <v>0.20467454751903</v>
      </c>
      <c r="P593" s="12">
        <v>0.24546887505034001</v>
      </c>
      <c r="Q593" s="11">
        <v>0.44215137668006599</v>
      </c>
      <c r="R593" s="11">
        <v>0.41765533333737398</v>
      </c>
      <c r="S593" s="10">
        <v>0.39341197049781501</v>
      </c>
      <c r="T593" s="11">
        <v>0.53636240890050402</v>
      </c>
      <c r="U593" s="12">
        <v>0.24549238653298799</v>
      </c>
      <c r="V593" s="12">
        <v>1.7717901048522E-2</v>
      </c>
      <c r="W593" s="11">
        <v>0.39430885824304901</v>
      </c>
      <c r="X593" s="12">
        <v>0.14335679717417299</v>
      </c>
      <c r="Y593" s="12">
        <v>0.24059210581114601</v>
      </c>
      <c r="Z593" s="10">
        <v>0.374466796636517</v>
      </c>
      <c r="AA593" s="11">
        <v>0.461992657114772</v>
      </c>
      <c r="AB593" s="11">
        <v>0.51189924688267396</v>
      </c>
      <c r="AC593" s="11">
        <v>0.504205520816978</v>
      </c>
      <c r="AD593" s="11">
        <v>0.56294729217925499</v>
      </c>
      <c r="AE593" s="12">
        <v>0.244743653546273</v>
      </c>
      <c r="AF593" s="12">
        <v>2.0888574189386999E-2</v>
      </c>
      <c r="AG593" s="11">
        <v>0.45851422479549098</v>
      </c>
      <c r="AH593" s="12">
        <v>0.14536192566474701</v>
      </c>
      <c r="AI593" s="11">
        <v>0.41498058283094602</v>
      </c>
      <c r="AJ593" s="11">
        <v>0.38611106683198598</v>
      </c>
      <c r="AK593" s="11">
        <v>0.44601930321655398</v>
      </c>
      <c r="AL593" s="12">
        <v>6.0343521022369701E-2</v>
      </c>
      <c r="AM593" s="12">
        <v>6.4411954654054096E-2</v>
      </c>
      <c r="AN593" s="12">
        <v>5.7779297984572098E-2</v>
      </c>
      <c r="AO593" s="12">
        <v>0</v>
      </c>
      <c r="AP593" s="12">
        <v>9.5822274386206004E-3</v>
      </c>
      <c r="AQ593" s="12">
        <v>4.6923414847849503E-2</v>
      </c>
      <c r="AR593" s="12">
        <v>0.143751142592806</v>
      </c>
      <c r="AS593" s="12">
        <v>2.1074228443816699E-2</v>
      </c>
      <c r="AT593" s="12">
        <v>5.20817704406703E-3</v>
      </c>
      <c r="AU593" s="12">
        <v>0.10055277819089201</v>
      </c>
      <c r="AV593" s="12">
        <v>2.2095314382368499E-2</v>
      </c>
      <c r="AW593" s="12">
        <v>0</v>
      </c>
      <c r="AX593" s="12">
        <v>0.11150822250442299</v>
      </c>
      <c r="AY593" s="12">
        <v>2.0520790805740301E-2</v>
      </c>
      <c r="AZ593" s="12">
        <v>1.1181728773355401E-2</v>
      </c>
      <c r="BA593" s="12">
        <v>9.1014744998016497E-2</v>
      </c>
      <c r="BB593" s="11">
        <v>0.38059633462746201</v>
      </c>
      <c r="BC593" s="12">
        <v>0.338668283660638</v>
      </c>
      <c r="BD593" s="10">
        <v>0.34678454963119898</v>
      </c>
      <c r="BE593" s="12">
        <v>0.32264956445296</v>
      </c>
      <c r="BF593" s="11">
        <v>0.413379216315096</v>
      </c>
      <c r="BG593" s="10">
        <v>0.36099713958611301</v>
      </c>
      <c r="BH593" s="11">
        <v>0.37643285036627899</v>
      </c>
      <c r="BI593" s="12">
        <v>0.28819348604502698</v>
      </c>
      <c r="BJ593" s="10">
        <v>0.35412402365700402</v>
      </c>
      <c r="BK593" s="12">
        <v>0.25212711505702601</v>
      </c>
      <c r="BL593" s="11">
        <v>0.40387840899986699</v>
      </c>
      <c r="BM593" s="10">
        <v>0.32140306454074702</v>
      </c>
      <c r="BN593" s="12">
        <v>0.16217232556724201</v>
      </c>
      <c r="BO593" s="11">
        <v>0.466825976475576</v>
      </c>
      <c r="BP593" s="12">
        <v>0.296300731569548</v>
      </c>
      <c r="BQ593" s="12">
        <v>0.120754137727706</v>
      </c>
      <c r="BR593" s="11">
        <v>0.44290879677935702</v>
      </c>
      <c r="BS593" s="12">
        <v>0.25079387364355399</v>
      </c>
      <c r="BT593" s="12">
        <v>0.20376969127160999</v>
      </c>
      <c r="BU593" s="11">
        <v>0.49433251148624402</v>
      </c>
      <c r="BV593" s="10">
        <v>0.33750413533962298</v>
      </c>
      <c r="BW593" s="11">
        <v>0.482598763165344</v>
      </c>
      <c r="BX593" s="11">
        <v>0.443541824414799</v>
      </c>
      <c r="BY593" s="11">
        <v>0.44042173446879901</v>
      </c>
      <c r="BZ593" s="11">
        <v>0.47896604735683201</v>
      </c>
      <c r="CA593" s="12">
        <v>0.285601094514638</v>
      </c>
      <c r="CB593" s="11">
        <v>0.40507549185837999</v>
      </c>
      <c r="CC593" s="11">
        <v>0.44368579816568898</v>
      </c>
      <c r="CD593" s="10">
        <v>0.32977558733976398</v>
      </c>
      <c r="CE593" s="10">
        <v>0.36958130222240898</v>
      </c>
      <c r="CF593" s="10">
        <v>0.37546826781485099</v>
      </c>
      <c r="CG593" s="11">
        <v>0.42799311052266698</v>
      </c>
      <c r="CH593" s="11">
        <v>0.40689672380803799</v>
      </c>
      <c r="CI593" s="11">
        <v>0.41453227686684702</v>
      </c>
      <c r="CJ593" s="11">
        <v>0.44121050475822299</v>
      </c>
      <c r="CK593" s="10">
        <v>0.35501273792715998</v>
      </c>
      <c r="CL593" s="12">
        <v>0.33060450994558999</v>
      </c>
      <c r="CM593" s="11">
        <v>0.38107004425536101</v>
      </c>
      <c r="CN593" s="10">
        <v>0.36690065052777399</v>
      </c>
      <c r="CO593" s="10">
        <v>0.35951625130534398</v>
      </c>
      <c r="CP593" s="10">
        <v>0.34774599865762501</v>
      </c>
      <c r="CQ593" s="10">
        <v>0.39079289013334001</v>
      </c>
      <c r="CR593" s="10">
        <v>0.35703068440171698</v>
      </c>
      <c r="CS593" s="11">
        <v>0.42437091487448197</v>
      </c>
      <c r="CT593" s="12">
        <v>0.31964928696713402</v>
      </c>
      <c r="CU593" s="11">
        <v>0.38461795430520102</v>
      </c>
      <c r="CV593" s="10">
        <v>0.37753836738326602</v>
      </c>
      <c r="CW593" s="12">
        <v>6.6624264778365498E-3</v>
      </c>
      <c r="CX593" s="12">
        <v>3.0941602928366702E-2</v>
      </c>
      <c r="CY593" s="12">
        <v>0.23512715259024</v>
      </c>
      <c r="CZ593" s="11">
        <v>0.55075854559489801</v>
      </c>
      <c r="DA593" s="11">
        <v>0.44424419662700498</v>
      </c>
      <c r="DB593" s="11">
        <v>0.464588434751187</v>
      </c>
      <c r="DC593" s="11">
        <v>0.453068612133529</v>
      </c>
      <c r="DD593" s="10">
        <v>0.31583512426397897</v>
      </c>
      <c r="DE593" s="12">
        <v>0.220318348036568</v>
      </c>
      <c r="DF593" s="12">
        <v>0</v>
      </c>
      <c r="DG593" s="12">
        <v>3.5029635878134902E-2</v>
      </c>
      <c r="DH593" s="12">
        <v>0.24549238653298799</v>
      </c>
      <c r="DI593" s="11">
        <v>0.53891689587587599</v>
      </c>
      <c r="DJ593" s="10">
        <v>0.38835413917450501</v>
      </c>
      <c r="DK593" s="11">
        <v>0.42098100416676798</v>
      </c>
      <c r="DL593" s="11">
        <v>0.44131469667661699</v>
      </c>
      <c r="DM593" s="12">
        <v>0.25041069943142102</v>
      </c>
      <c r="DN593" s="12">
        <v>0.20153533428905099</v>
      </c>
      <c r="DO593" s="12">
        <v>1.4119165427357401E-2</v>
      </c>
      <c r="DP593" s="12">
        <v>2.7540262135214901E-2</v>
      </c>
      <c r="DQ593" s="12">
        <v>0.23197827650178299</v>
      </c>
      <c r="DR593" s="11">
        <v>0.56577801052410004</v>
      </c>
      <c r="DS593" s="11">
        <v>0.50545558953673697</v>
      </c>
      <c r="DT593" s="11">
        <v>0.50971005632967303</v>
      </c>
      <c r="DU593" s="11">
        <v>0.464796262567299</v>
      </c>
      <c r="DV593" s="10">
        <v>0.37373663804803198</v>
      </c>
      <c r="DW593" s="12">
        <v>0.23860671887829199</v>
      </c>
      <c r="DX593" s="12">
        <v>0.210129475364316</v>
      </c>
      <c r="DY593" s="10">
        <v>0.33156108328858203</v>
      </c>
      <c r="DZ593" s="11">
        <v>0.46022127968472698</v>
      </c>
      <c r="EA593" s="11">
        <v>0.50505904972904003</v>
      </c>
      <c r="EB593" s="12">
        <v>0.28646964462834601</v>
      </c>
      <c r="EC593" s="12">
        <v>1.8944720932776E-2</v>
      </c>
      <c r="ED593" s="12">
        <v>0.199273309504792</v>
      </c>
      <c r="EE593" s="12">
        <v>0.30363283607881197</v>
      </c>
      <c r="EF593" s="11">
        <v>0.41140222458124698</v>
      </c>
      <c r="EG593" s="11">
        <v>0.47743216926137</v>
      </c>
      <c r="EH593" s="12">
        <v>0.26954556614177499</v>
      </c>
      <c r="EI593" s="12">
        <v>1.7717901048522E-2</v>
      </c>
      <c r="EJ593" s="12">
        <v>0</v>
      </c>
      <c r="EK593" s="10">
        <v>0.35842118389837402</v>
      </c>
      <c r="EL593" s="11">
        <v>0.50761291639576001</v>
      </c>
      <c r="EM593" s="11">
        <v>0.54026724052588004</v>
      </c>
      <c r="EN593" s="10">
        <v>0.310040762602528</v>
      </c>
      <c r="EO593" s="12">
        <v>2.0888574189386999E-2</v>
      </c>
      <c r="EP593" s="12">
        <v>6.6624264778365498E-3</v>
      </c>
      <c r="EQ593" s="12">
        <v>8.6618019218662398E-2</v>
      </c>
      <c r="ER593" s="11">
        <v>0.45281555817942698</v>
      </c>
      <c r="ES593" s="11">
        <v>0.45706810705686102</v>
      </c>
      <c r="ET593" s="11">
        <v>0.459440719758895</v>
      </c>
      <c r="EU593" s="10">
        <v>0.33978914632192098</v>
      </c>
      <c r="EV593" s="12">
        <v>0.220318348036568</v>
      </c>
      <c r="EW593" s="12">
        <v>0</v>
      </c>
      <c r="EX593" s="12">
        <v>9.5914635920143099E-2</v>
      </c>
      <c r="EY593" s="11">
        <v>0.43848488223026699</v>
      </c>
      <c r="EZ593" s="11">
        <v>0.42533117131771803</v>
      </c>
      <c r="FA593" s="11">
        <v>0.42223672533044998</v>
      </c>
      <c r="FB593" s="12">
        <v>0.29094411883523802</v>
      </c>
      <c r="FC593" s="12">
        <v>0.20153533428905099</v>
      </c>
      <c r="FD593" s="12">
        <v>1.4119165427357401E-2</v>
      </c>
      <c r="FE593" s="12">
        <v>7.9254374872121294E-2</v>
      </c>
      <c r="FF593" s="11">
        <v>0.47279639512343902</v>
      </c>
      <c r="FG593" s="11">
        <v>0.49436977708813201</v>
      </c>
      <c r="FH593" s="11">
        <v>0.49766772100944801</v>
      </c>
      <c r="FI593" s="10">
        <v>0.384137194575004</v>
      </c>
      <c r="FJ593" s="12">
        <v>0.23860671887829199</v>
      </c>
    </row>
    <row r="594" spans="1:166" x14ac:dyDescent="0.35">
      <c r="A594" s="13" t="s">
        <v>152</v>
      </c>
      <c r="B594" s="10">
        <v>0.18713005784626399</v>
      </c>
      <c r="C594" s="10">
        <v>0.18643503237162201</v>
      </c>
      <c r="D594" s="10">
        <v>0.18837867846266801</v>
      </c>
      <c r="E594" s="12">
        <v>0.10231838334821899</v>
      </c>
      <c r="F594" s="10">
        <v>0.18677885504385</v>
      </c>
      <c r="G594" s="10">
        <v>0.15763282502676701</v>
      </c>
      <c r="H594" s="11">
        <v>0.237455053561133</v>
      </c>
      <c r="I594" s="11">
        <v>0.30982634569100198</v>
      </c>
      <c r="J594" s="10">
        <v>0.17245581624061601</v>
      </c>
      <c r="K594" s="12">
        <v>0.115404418181294</v>
      </c>
      <c r="L594" s="10">
        <v>0.16962164104778199</v>
      </c>
      <c r="M594" s="11">
        <v>0.20206031290948101</v>
      </c>
      <c r="N594" s="12">
        <v>0.13958187465989999</v>
      </c>
      <c r="O594" s="12">
        <v>0.11072893962361099</v>
      </c>
      <c r="P594" s="10">
        <v>0.19133685923827401</v>
      </c>
      <c r="Q594" s="10">
        <v>0.14227506714580401</v>
      </c>
      <c r="R594" s="11">
        <v>0.28179078885590603</v>
      </c>
      <c r="S594" s="11">
        <v>0.31625762866435198</v>
      </c>
      <c r="T594" s="10">
        <v>0.16461289447067501</v>
      </c>
      <c r="U594" s="12">
        <v>9.81002813676322E-2</v>
      </c>
      <c r="V594" s="10">
        <v>0.13526624752624899</v>
      </c>
      <c r="W594" s="11">
        <v>0.20929428717033499</v>
      </c>
      <c r="X594" s="12">
        <v>0.114765746990905</v>
      </c>
      <c r="Y594" s="12">
        <v>9.4290331349551407E-2</v>
      </c>
      <c r="Z594" s="10">
        <v>0.18373264873523501</v>
      </c>
      <c r="AA594" s="10">
        <v>0.173378540444728</v>
      </c>
      <c r="AB594" s="10">
        <v>0.19361890755094299</v>
      </c>
      <c r="AC594" s="11">
        <v>0.30415892043179799</v>
      </c>
      <c r="AD594" s="10">
        <v>0.18418935343559101</v>
      </c>
      <c r="AE594" s="12">
        <v>0.137954712411028</v>
      </c>
      <c r="AF594" s="10">
        <v>0.19623242471650701</v>
      </c>
      <c r="AG594" s="10">
        <v>0.195760147256823</v>
      </c>
      <c r="AH594" s="10">
        <v>0.16382743221948601</v>
      </c>
      <c r="AI594" s="11">
        <v>0.19437339272670701</v>
      </c>
      <c r="AJ594" s="10">
        <v>0.19887093402289399</v>
      </c>
      <c r="AK594" s="10">
        <v>0.19136733929746899</v>
      </c>
      <c r="AL594" s="12">
        <v>0.14916913858278699</v>
      </c>
      <c r="AM594" s="12">
        <v>0.12265183605607601</v>
      </c>
      <c r="AN594" s="10">
        <v>0.17199397022575599</v>
      </c>
      <c r="AO594" s="12">
        <v>7.4912696100937204E-2</v>
      </c>
      <c r="AP594" s="10">
        <v>0.232135286185599</v>
      </c>
      <c r="AQ594" s="10">
        <v>0.175925808528619</v>
      </c>
      <c r="AR594" s="12">
        <v>0.113519671308868</v>
      </c>
      <c r="AS594" s="10">
        <v>0.166284699183712</v>
      </c>
      <c r="AT594" s="10">
        <v>0.16036705311060301</v>
      </c>
      <c r="AU594" s="12">
        <v>0.14136131459967699</v>
      </c>
      <c r="AV594" s="12">
        <v>0.13179144250247299</v>
      </c>
      <c r="AW594" s="12">
        <v>0.114159011195997</v>
      </c>
      <c r="AX594" s="12">
        <v>0.12886155840598401</v>
      </c>
      <c r="AY594" s="10">
        <v>0.19277737678029699</v>
      </c>
      <c r="AZ594" s="10">
        <v>0.19940431878686099</v>
      </c>
      <c r="BA594" s="10">
        <v>0.152443697483131</v>
      </c>
      <c r="BB594" s="10">
        <v>0.17736905483486401</v>
      </c>
      <c r="BC594" s="10">
        <v>0.19560598612871599</v>
      </c>
      <c r="BD594" s="10">
        <v>0.188937181988309</v>
      </c>
      <c r="BE594" s="10">
        <v>0.184348982586098</v>
      </c>
      <c r="BF594" s="10">
        <v>0.16638163112556201</v>
      </c>
      <c r="BG594" s="10">
        <v>0.208662473017587</v>
      </c>
      <c r="BH594" s="11">
        <v>0.19784029393617</v>
      </c>
      <c r="BI594" s="12">
        <v>0.146134653610455</v>
      </c>
      <c r="BJ594" s="10">
        <v>0.19614347021700901</v>
      </c>
      <c r="BK594" s="12">
        <v>0.147842733626072</v>
      </c>
      <c r="BL594" s="10">
        <v>0.20028666015962199</v>
      </c>
      <c r="BM594" s="12">
        <v>0.14496095778130499</v>
      </c>
      <c r="BN594" s="12">
        <v>0.14751874107451601</v>
      </c>
      <c r="BO594" s="11">
        <v>0.22437211448852701</v>
      </c>
      <c r="BP594" s="12">
        <v>0.14412812643735901</v>
      </c>
      <c r="BQ594" s="12">
        <v>0.118239709489803</v>
      </c>
      <c r="BR594" s="11">
        <v>0.227974589688069</v>
      </c>
      <c r="BS594" s="10">
        <v>0.15158382576051099</v>
      </c>
      <c r="BT594" s="10">
        <v>0.173074561410552</v>
      </c>
      <c r="BU594" s="11">
        <v>0.22117082061833301</v>
      </c>
      <c r="BV594" s="12">
        <v>0.13758758958815701</v>
      </c>
      <c r="BW594" s="11">
        <v>0.226223708117711</v>
      </c>
      <c r="BX594" s="11">
        <v>0.21900057146500199</v>
      </c>
      <c r="BY594" s="10">
        <v>0.18973242330840501</v>
      </c>
      <c r="BZ594" s="11">
        <v>0.245782148137451</v>
      </c>
      <c r="CA594" s="12">
        <v>9.2126033842666599E-2</v>
      </c>
      <c r="CB594" s="10">
        <v>0.17568031377082</v>
      </c>
      <c r="CC594" s="11">
        <v>0.24089028715465</v>
      </c>
      <c r="CD594" s="12">
        <v>0.12886151690064801</v>
      </c>
      <c r="CE594" s="10">
        <v>0.176249741323491</v>
      </c>
      <c r="CF594" s="11">
        <v>0.21937981483876101</v>
      </c>
      <c r="CG594" s="10">
        <v>0.19098159438614501</v>
      </c>
      <c r="CH594" s="10">
        <v>0.179341905794313</v>
      </c>
      <c r="CI594" s="11">
        <v>0.208616658683239</v>
      </c>
      <c r="CJ594" s="11">
        <v>0.23492405081125001</v>
      </c>
      <c r="CK594" s="11">
        <v>0.21267363318718199</v>
      </c>
      <c r="CL594" s="11">
        <v>0.268833068183152</v>
      </c>
      <c r="CM594" s="12">
        <v>0.152719932246108</v>
      </c>
      <c r="CN594" s="12">
        <v>0.11603841252305799</v>
      </c>
      <c r="CO594" s="12">
        <v>0.171718983123091</v>
      </c>
      <c r="CP594" s="11">
        <v>0.21395596746825199</v>
      </c>
      <c r="CQ594" s="10">
        <v>0.15379655652537699</v>
      </c>
      <c r="CR594" s="12">
        <v>0.15192223723722001</v>
      </c>
      <c r="CS594" s="11">
        <v>0.20897726604851499</v>
      </c>
      <c r="CT594" s="11">
        <v>0.203085274032443</v>
      </c>
      <c r="CU594" s="12">
        <v>0.17600125262227301</v>
      </c>
      <c r="CV594" s="12">
        <v>0.130770542299048</v>
      </c>
      <c r="CW594" s="12">
        <v>0.122565865258003</v>
      </c>
      <c r="CX594" s="10">
        <v>0.21558394812583101</v>
      </c>
      <c r="CY594" s="12">
        <v>0.116839055983591</v>
      </c>
      <c r="CZ594" s="10">
        <v>0.16690329819791599</v>
      </c>
      <c r="DA594" s="11">
        <v>0.31359912648372801</v>
      </c>
      <c r="DB594" s="11">
        <v>0.23576518115282399</v>
      </c>
      <c r="DC594" s="10">
        <v>0.15708386566143301</v>
      </c>
      <c r="DD594" s="10">
        <v>0.189507291559389</v>
      </c>
      <c r="DE594" s="12">
        <v>0.102829927583167</v>
      </c>
      <c r="DF594" s="12">
        <v>7.3014027008596105E-2</v>
      </c>
      <c r="DG594" s="10">
        <v>0.196091394433032</v>
      </c>
      <c r="DH594" s="12">
        <v>9.81002813676322E-2</v>
      </c>
      <c r="DI594" s="10">
        <v>0.16063426836814301</v>
      </c>
      <c r="DJ594" s="11">
        <v>0.32120331542269898</v>
      </c>
      <c r="DK594" s="11">
        <v>0.28018152983777</v>
      </c>
      <c r="DL594" s="10">
        <v>0.14088446099004101</v>
      </c>
      <c r="DM594" s="10">
        <v>0.193782227190754</v>
      </c>
      <c r="DN594" s="12">
        <v>0.11117328705151901</v>
      </c>
      <c r="DO594" s="10">
        <v>0.16598625388647201</v>
      </c>
      <c r="DP594" s="10">
        <v>0.22595261107105</v>
      </c>
      <c r="DQ594" s="10">
        <v>0.14162149819181399</v>
      </c>
      <c r="DR594" s="10">
        <v>0.17661067328681601</v>
      </c>
      <c r="DS594" s="11">
        <v>0.30673883331784102</v>
      </c>
      <c r="DT594" s="10">
        <v>0.19120131319118</v>
      </c>
      <c r="DU594" s="10">
        <v>0.17324707152399699</v>
      </c>
      <c r="DV594" s="10">
        <v>0.18673972740828701</v>
      </c>
      <c r="DW594" s="12">
        <v>9.4706287038888906E-2</v>
      </c>
      <c r="DX594" s="12">
        <v>8.5674115712531099E-2</v>
      </c>
      <c r="DY594" s="12">
        <v>0.162622126419563</v>
      </c>
      <c r="DZ594" s="11">
        <v>0.22075617529384001</v>
      </c>
      <c r="EA594" s="11">
        <v>0.25326545478449702</v>
      </c>
      <c r="EB594" s="12">
        <v>0.108439584095556</v>
      </c>
      <c r="EC594" s="10">
        <v>0.16962164104778199</v>
      </c>
      <c r="ED594" s="10">
        <v>0.110211612311091</v>
      </c>
      <c r="EE594" s="12">
        <v>0.14887318578630901</v>
      </c>
      <c r="EF594" s="11">
        <v>0.24769175418235001</v>
      </c>
      <c r="EG594" s="11">
        <v>0.25211401485878898</v>
      </c>
      <c r="EH594" s="12">
        <v>9.1903955502378995E-2</v>
      </c>
      <c r="EI594" s="10">
        <v>0.13526624752624899</v>
      </c>
      <c r="EJ594" s="12">
        <v>0</v>
      </c>
      <c r="EK594" s="10">
        <v>0.17713025921546399</v>
      </c>
      <c r="EL594" s="10">
        <v>0.19517739795029801</v>
      </c>
      <c r="EM594" s="11">
        <v>0.258012741403852</v>
      </c>
      <c r="EN594" s="12">
        <v>0.12693535646127299</v>
      </c>
      <c r="EO594" s="10">
        <v>0.19623242471650701</v>
      </c>
      <c r="EP594" s="12">
        <v>0.122565865258003</v>
      </c>
      <c r="EQ594" s="10">
        <v>0.162190252681115</v>
      </c>
      <c r="ER594" s="12">
        <v>0.148653329135156</v>
      </c>
      <c r="ES594" s="11">
        <v>0.28495489822700198</v>
      </c>
      <c r="ET594" s="10">
        <v>0.191411265040104</v>
      </c>
      <c r="EU594" s="10">
        <v>0.17905297979064599</v>
      </c>
      <c r="EV594" s="12">
        <v>0.102829927583167</v>
      </c>
      <c r="EW594" s="12">
        <v>7.3014027008596105E-2</v>
      </c>
      <c r="EX594" s="10">
        <v>0.146928759269604</v>
      </c>
      <c r="EY594" s="12">
        <v>0.13394340751661599</v>
      </c>
      <c r="EZ594" s="11">
        <v>0.29340154618474901</v>
      </c>
      <c r="FA594" s="10">
        <v>0.208019218350847</v>
      </c>
      <c r="FB594" s="10">
        <v>0.17597769991155199</v>
      </c>
      <c r="FC594" s="12">
        <v>0.11117328705151901</v>
      </c>
      <c r="FD594" s="10">
        <v>0.16598625388647201</v>
      </c>
      <c r="FE594" s="10">
        <v>0.174948981187658</v>
      </c>
      <c r="FF594" s="10">
        <v>0.16724597542872799</v>
      </c>
      <c r="FG594" s="11">
        <v>0.27733949360059101</v>
      </c>
      <c r="FH594" s="10">
        <v>0.17485757181553599</v>
      </c>
      <c r="FI594" s="10">
        <v>0.18303852055245001</v>
      </c>
      <c r="FJ594" s="12">
        <v>9.4706287038888906E-2</v>
      </c>
    </row>
    <row r="595" spans="1:166" x14ac:dyDescent="0.35">
      <c r="A595" s="13" t="s">
        <v>142</v>
      </c>
      <c r="B595" s="10">
        <v>4.8308361382963801E-2</v>
      </c>
      <c r="C595" s="11">
        <v>7.8491103361613607E-2</v>
      </c>
      <c r="D595" s="12">
        <v>1.5544749189809E-2</v>
      </c>
      <c r="E595" s="12">
        <v>0</v>
      </c>
      <c r="F595" s="12">
        <v>0</v>
      </c>
      <c r="G595" s="12">
        <v>3.1858369053958998E-3</v>
      </c>
      <c r="H595" s="12">
        <v>2.76385838997989E-2</v>
      </c>
      <c r="I595" s="10">
        <v>5.8672693407048497E-2</v>
      </c>
      <c r="J595" s="11">
        <v>8.7686762458990902E-2</v>
      </c>
      <c r="K595" s="11">
        <v>0.115349384415019</v>
      </c>
      <c r="L595" s="10">
        <v>6.6555082595113196E-2</v>
      </c>
      <c r="M595" s="12">
        <v>3.4089741937563402E-2</v>
      </c>
      <c r="N595" s="11">
        <v>9.3590208155479498E-2</v>
      </c>
      <c r="O595" s="12">
        <v>0</v>
      </c>
      <c r="P595" s="12">
        <v>0</v>
      </c>
      <c r="Q595" s="12">
        <v>2.6203767476647702E-3</v>
      </c>
      <c r="R595" s="10">
        <v>3.4088611844950302E-2</v>
      </c>
      <c r="S595" s="11">
        <v>0.106677063801354</v>
      </c>
      <c r="T595" s="11">
        <v>0.14427615324996301</v>
      </c>
      <c r="U595" s="11">
        <v>0.17516379841561899</v>
      </c>
      <c r="V595" s="11">
        <v>0.11061667753611699</v>
      </c>
      <c r="W595" s="10">
        <v>5.6888513223472402E-2</v>
      </c>
      <c r="X595" s="11">
        <v>0.146220441487732</v>
      </c>
      <c r="Y595" s="12">
        <v>0</v>
      </c>
      <c r="Z595" s="12">
        <v>0</v>
      </c>
      <c r="AA595" s="12">
        <v>3.7655813441896998E-3</v>
      </c>
      <c r="AB595" s="12">
        <v>2.12477679368657E-2</v>
      </c>
      <c r="AC595" s="12">
        <v>3.5146416068253502E-3</v>
      </c>
      <c r="AD595" s="10">
        <v>2.6877585244190701E-2</v>
      </c>
      <c r="AE595" s="10">
        <v>4.3272748184121503E-2</v>
      </c>
      <c r="AF595" s="10">
        <v>2.0472802731081201E-2</v>
      </c>
      <c r="AG595" s="12">
        <v>1.0251457134607201E-2</v>
      </c>
      <c r="AH595" s="10">
        <v>3.3150583517421103E-2</v>
      </c>
      <c r="AI595" s="12">
        <v>4.2376870756969297E-2</v>
      </c>
      <c r="AJ595" s="11">
        <v>6.7615900704227599E-2</v>
      </c>
      <c r="AK595" s="12">
        <v>1.56264317062038E-2</v>
      </c>
      <c r="AL595" s="11">
        <v>7.9394158254431704E-2</v>
      </c>
      <c r="AM595" s="11">
        <v>0.134269542715589</v>
      </c>
      <c r="AN595" s="12">
        <v>1.5096941869687399E-2</v>
      </c>
      <c r="AO595" s="10">
        <v>2.0304220357819099E-2</v>
      </c>
      <c r="AP595" s="10">
        <v>3.8723113567956997E-2</v>
      </c>
      <c r="AQ595" s="11">
        <v>0.130121744762032</v>
      </c>
      <c r="AR595" s="11">
        <v>0.103259174583252</v>
      </c>
      <c r="AS595" s="11">
        <v>6.8275896291553298E-2</v>
      </c>
      <c r="AT595" s="10">
        <v>3.0315343283948599E-2</v>
      </c>
      <c r="AU595" s="11">
        <v>0.11524354230911101</v>
      </c>
      <c r="AV595" s="11">
        <v>0.11362726633285</v>
      </c>
      <c r="AW595" s="10">
        <v>5.3080035421243801E-2</v>
      </c>
      <c r="AX595" s="11">
        <v>0.193633100345699</v>
      </c>
      <c r="AY595" s="10">
        <v>2.01123398008256E-2</v>
      </c>
      <c r="AZ595" s="12">
        <v>6.1243865137753303E-3</v>
      </c>
      <c r="BA595" s="10">
        <v>2.1496565136620099E-2</v>
      </c>
      <c r="BB595" s="12">
        <v>9.1251636187019407E-3</v>
      </c>
      <c r="BC595" s="11">
        <v>8.2332935879977504E-2</v>
      </c>
      <c r="BD595" s="12">
        <v>1.0993054349034401E-2</v>
      </c>
      <c r="BE595" s="11">
        <v>0.13476443319249301</v>
      </c>
      <c r="BF595" s="12">
        <v>7.3112119414702704E-3</v>
      </c>
      <c r="BG595" s="12">
        <v>2.3137012617085399E-2</v>
      </c>
      <c r="BH595" s="11">
        <v>6.09291408379471E-2</v>
      </c>
      <c r="BI595" s="12">
        <v>0</v>
      </c>
      <c r="BJ595" s="11">
        <v>9.8236649057824393E-2</v>
      </c>
      <c r="BK595" s="12">
        <v>0</v>
      </c>
      <c r="BL595" s="12">
        <v>1.9808137178194199E-2</v>
      </c>
      <c r="BM595" s="12">
        <v>0</v>
      </c>
      <c r="BN595" s="11">
        <v>8.9004884310538296E-2</v>
      </c>
      <c r="BO595" s="12">
        <v>4.09551136972411E-2</v>
      </c>
      <c r="BP595" s="12">
        <v>0</v>
      </c>
      <c r="BQ595" s="11">
        <v>0.14450576139389701</v>
      </c>
      <c r="BR595" s="11">
        <v>6.5008040793296903E-2</v>
      </c>
      <c r="BS595" s="12">
        <v>0</v>
      </c>
      <c r="BT595" s="10">
        <v>3.29320643722373E-2</v>
      </c>
      <c r="BU595" s="12">
        <v>1.38000014423012E-2</v>
      </c>
      <c r="BV595" s="12">
        <v>0</v>
      </c>
      <c r="BW595" s="12">
        <v>2.7221116562121901E-2</v>
      </c>
      <c r="BX595" s="10">
        <v>5.1698879109132803E-2</v>
      </c>
      <c r="BY595" s="10">
        <v>4.1137036198390202E-2</v>
      </c>
      <c r="BZ595" s="10">
        <v>4.1840099393947602E-2</v>
      </c>
      <c r="CA595" s="10">
        <v>3.8895057356803597E-2</v>
      </c>
      <c r="CB595" s="11">
        <v>5.8222209909126098E-2</v>
      </c>
      <c r="CC595" s="12">
        <v>3.6598375304915297E-2</v>
      </c>
      <c r="CD595" s="11">
        <v>6.5100939657773693E-2</v>
      </c>
      <c r="CE595" s="10">
        <v>4.3283558960053398E-2</v>
      </c>
      <c r="CF595" s="12">
        <v>3.9447493671489697E-2</v>
      </c>
      <c r="CG595" s="10">
        <v>6.0049315700636201E-2</v>
      </c>
      <c r="CH595" s="10">
        <v>5.2392749619949802E-2</v>
      </c>
      <c r="CI595" s="10">
        <v>4.2619072996724898E-2</v>
      </c>
      <c r="CJ595" s="10">
        <v>4.1631974148986797E-2</v>
      </c>
      <c r="CK595" s="10">
        <v>5.1526096982273402E-2</v>
      </c>
      <c r="CL595" s="10">
        <v>4.88736575489509E-2</v>
      </c>
      <c r="CM595" s="10">
        <v>5.43577415770089E-2</v>
      </c>
      <c r="CN595" s="10">
        <v>3.93529150557798E-2</v>
      </c>
      <c r="CO595" s="10">
        <v>4.3760400139846299E-2</v>
      </c>
      <c r="CP595" s="10">
        <v>5.2264764278835897E-2</v>
      </c>
      <c r="CQ595" s="10">
        <v>5.3097837535809801E-2</v>
      </c>
      <c r="CR595" s="11">
        <v>7.9020337132312102E-2</v>
      </c>
      <c r="CS595" s="12">
        <v>2.8652890165451E-2</v>
      </c>
      <c r="CT595" s="10">
        <v>5.03597791896526E-2</v>
      </c>
      <c r="CU595" s="10">
        <v>4.6966986153714502E-2</v>
      </c>
      <c r="CV595" s="11">
        <v>0.100453101318634</v>
      </c>
      <c r="CW595" s="10">
        <v>2.4065148389519699E-2</v>
      </c>
      <c r="CX595" s="11">
        <v>0.108057647814913</v>
      </c>
      <c r="CY595" s="11">
        <v>0.11678333807088</v>
      </c>
      <c r="CZ595" s="11">
        <v>8.7227648055607801E-2</v>
      </c>
      <c r="DA595" s="10">
        <v>5.8495743187683101E-2</v>
      </c>
      <c r="DB595" s="12">
        <v>2.7679937486412998E-2</v>
      </c>
      <c r="DC595" s="12">
        <v>3.1488753458669E-3</v>
      </c>
      <c r="DD595" s="12">
        <v>0</v>
      </c>
      <c r="DE595" s="12">
        <v>0</v>
      </c>
      <c r="DF595" s="10">
        <v>3.9666970749512101E-2</v>
      </c>
      <c r="DG595" s="11">
        <v>0.17993992901860201</v>
      </c>
      <c r="DH595" s="11">
        <v>0.17516379841561899</v>
      </c>
      <c r="DI595" s="11">
        <v>0.144963284839012</v>
      </c>
      <c r="DJ595" s="11">
        <v>0.106718269451459</v>
      </c>
      <c r="DK595" s="10">
        <v>3.38939376107429E-2</v>
      </c>
      <c r="DL595" s="12">
        <v>2.62521706069816E-3</v>
      </c>
      <c r="DM595" s="12">
        <v>0</v>
      </c>
      <c r="DN595" s="12">
        <v>0</v>
      </c>
      <c r="DO595" s="10">
        <v>7.7332609368168997E-3</v>
      </c>
      <c r="DP595" s="10">
        <v>3.2990802392084302E-2</v>
      </c>
      <c r="DQ595" s="10">
        <v>4.4422921998150698E-2</v>
      </c>
      <c r="DR595" s="10">
        <v>2.64443056067932E-2</v>
      </c>
      <c r="DS595" s="12">
        <v>3.4912774225382098E-3</v>
      </c>
      <c r="DT595" s="12">
        <v>2.1434863516483001E-2</v>
      </c>
      <c r="DU595" s="12">
        <v>3.6713634765429002E-3</v>
      </c>
      <c r="DV595" s="12">
        <v>0</v>
      </c>
      <c r="DW595" s="12">
        <v>0</v>
      </c>
      <c r="DX595" s="12">
        <v>0</v>
      </c>
      <c r="DY595" s="12">
        <v>8.3204881994218202E-4</v>
      </c>
      <c r="DZ595" s="12">
        <v>2.0872800002348299E-2</v>
      </c>
      <c r="EA595" s="11">
        <v>7.3099068277203694E-2</v>
      </c>
      <c r="EB595" s="11">
        <v>0.110496440679163</v>
      </c>
      <c r="EC595" s="10">
        <v>6.6555082595113196E-2</v>
      </c>
      <c r="ED595" s="12">
        <v>0</v>
      </c>
      <c r="EE595" s="12">
        <v>1.6534071043113701E-3</v>
      </c>
      <c r="EF595" s="12">
        <v>2.67498257245459E-2</v>
      </c>
      <c r="EG595" s="11">
        <v>0.119602619653338</v>
      </c>
      <c r="EH595" s="11">
        <v>0.18178982329457299</v>
      </c>
      <c r="EI595" s="11">
        <v>0.11061667753611699</v>
      </c>
      <c r="EJ595" s="12">
        <v>0</v>
      </c>
      <c r="EK595" s="12">
        <v>0</v>
      </c>
      <c r="EL595" s="12">
        <v>1.52590820822446E-2</v>
      </c>
      <c r="EM595" s="12">
        <v>1.5930468753280299E-2</v>
      </c>
      <c r="EN595" s="10">
        <v>3.6963901795943901E-2</v>
      </c>
      <c r="EO595" s="10">
        <v>2.0472802731081201E-2</v>
      </c>
      <c r="EP595" s="10">
        <v>2.4065148389519699E-2</v>
      </c>
      <c r="EQ595" s="11">
        <v>0.10647523739845501</v>
      </c>
      <c r="ER595" s="11">
        <v>0.104981953969879</v>
      </c>
      <c r="ES595" s="10">
        <v>5.4235810057745103E-2</v>
      </c>
      <c r="ET595" s="12">
        <v>1.1386301954936199E-2</v>
      </c>
      <c r="EU595" s="12">
        <v>0</v>
      </c>
      <c r="EV595" s="12">
        <v>0</v>
      </c>
      <c r="EW595" s="10">
        <v>3.9666970749512101E-2</v>
      </c>
      <c r="EX595" s="11">
        <v>0.18053788975777901</v>
      </c>
      <c r="EY595" s="11">
        <v>0.163140459543614</v>
      </c>
      <c r="EZ595" s="11">
        <v>9.5165817483904402E-2</v>
      </c>
      <c r="FA595" s="12">
        <v>1.11180378327876E-2</v>
      </c>
      <c r="FB595" s="12">
        <v>0</v>
      </c>
      <c r="FC595" s="12">
        <v>0</v>
      </c>
      <c r="FD595" s="10">
        <v>7.7332609368168997E-3</v>
      </c>
      <c r="FE595" s="10">
        <v>1.8718910126461302E-2</v>
      </c>
      <c r="FF595" s="10">
        <v>4.5417868123917599E-2</v>
      </c>
      <c r="FG595" s="12">
        <v>7.1071641698865502E-3</v>
      </c>
      <c r="FH595" s="12">
        <v>1.1672345923610701E-2</v>
      </c>
      <c r="FI595" s="12">
        <v>0</v>
      </c>
      <c r="FJ595" s="12">
        <v>0</v>
      </c>
    </row>
    <row r="596" spans="1:166" x14ac:dyDescent="0.35">
      <c r="A596" s="13" t="s">
        <v>153</v>
      </c>
      <c r="B596" s="10">
        <v>2.6917198242032599E-2</v>
      </c>
      <c r="C596" s="11">
        <v>3.8234910619184999E-2</v>
      </c>
      <c r="D596" s="12">
        <v>1.45996494353325E-2</v>
      </c>
      <c r="E596" s="12">
        <v>4.4390057974315299E-3</v>
      </c>
      <c r="F596" s="12">
        <v>8.4469598052115003E-3</v>
      </c>
      <c r="G596" s="12">
        <v>1.3085466721334701E-2</v>
      </c>
      <c r="H596" s="10">
        <v>3.1255770733424199E-2</v>
      </c>
      <c r="I596" s="11">
        <v>4.1394365947801999E-2</v>
      </c>
      <c r="J596" s="11">
        <v>5.4996014316563598E-2</v>
      </c>
      <c r="K596" s="10">
        <v>3.4398749649959703E-2</v>
      </c>
      <c r="L596" s="12">
        <v>6.9309642948914797E-3</v>
      </c>
      <c r="M596" s="10">
        <v>2.8414157382750199E-2</v>
      </c>
      <c r="N596" s="10">
        <v>2.21498525306589E-2</v>
      </c>
      <c r="O596" s="10">
        <v>6.1860141785357401E-3</v>
      </c>
      <c r="P596" s="12">
        <v>1.9576165135423598E-3</v>
      </c>
      <c r="Q596" s="10">
        <v>1.91595980269764E-2</v>
      </c>
      <c r="R596" s="11">
        <v>4.7534513312907103E-2</v>
      </c>
      <c r="S596" s="11">
        <v>5.6400264873243899E-2</v>
      </c>
      <c r="T596" s="11">
        <v>7.6459026984568093E-2</v>
      </c>
      <c r="U596" s="11">
        <v>5.4974559495444997E-2</v>
      </c>
      <c r="V596" s="10">
        <v>8.8630628776383297E-3</v>
      </c>
      <c r="W596" s="11">
        <v>3.9490651796251802E-2</v>
      </c>
      <c r="X596" s="10">
        <v>3.4297858708438503E-2</v>
      </c>
      <c r="Y596" s="12">
        <v>2.77144973260302E-3</v>
      </c>
      <c r="Z596" s="10">
        <v>1.4517642635759999E-2</v>
      </c>
      <c r="AA596" s="12">
        <v>6.8578947221354502E-3</v>
      </c>
      <c r="AB596" s="10">
        <v>1.31012623816706E-2</v>
      </c>
      <c r="AC596" s="10">
        <v>2.54783061635338E-2</v>
      </c>
      <c r="AD596" s="10">
        <v>2.78475176672296E-2</v>
      </c>
      <c r="AE596" s="10">
        <v>1.3474040350179701E-2</v>
      </c>
      <c r="AF596" s="10">
        <v>5.0377413525316602E-3</v>
      </c>
      <c r="AG596" s="12">
        <v>1.6064128171592699E-2</v>
      </c>
      <c r="AH596" s="12">
        <v>9.7286977217250093E-3</v>
      </c>
      <c r="AI596" s="11">
        <v>3.0494762228999699E-2</v>
      </c>
      <c r="AJ596" s="11">
        <v>4.37628723618603E-2</v>
      </c>
      <c r="AK596" s="12">
        <v>1.6068554369537202E-2</v>
      </c>
      <c r="AL596" s="12">
        <v>8.1678762914667094E-3</v>
      </c>
      <c r="AM596" s="10">
        <v>9.8822363262153802E-3</v>
      </c>
      <c r="AN596" s="12">
        <v>6.5466852132128796E-3</v>
      </c>
      <c r="AO596" s="10">
        <v>0</v>
      </c>
      <c r="AP596" s="10">
        <v>1.3275641127981E-2</v>
      </c>
      <c r="AQ596" s="10">
        <v>6.1086710479211596E-3</v>
      </c>
      <c r="AR596" s="10">
        <v>1.11089740840352E-2</v>
      </c>
      <c r="AS596" s="12">
        <v>6.7946124427862497E-3</v>
      </c>
      <c r="AT596" s="12">
        <v>7.21563851525279E-3</v>
      </c>
      <c r="AU596" s="12">
        <v>8.8781573778639392E-3</v>
      </c>
      <c r="AV596" s="10">
        <v>8.6353829059049592E-3</v>
      </c>
      <c r="AW596" s="10">
        <v>1.3946392991725899E-2</v>
      </c>
      <c r="AX596" s="10">
        <v>6.9106356050020103E-3</v>
      </c>
      <c r="AY596" s="10">
        <v>4.9490422606849804E-3</v>
      </c>
      <c r="AZ596" s="10">
        <v>0</v>
      </c>
      <c r="BA596" s="10">
        <v>1.1216070616798701E-2</v>
      </c>
      <c r="BB596" s="12">
        <v>1.5782859807774299E-2</v>
      </c>
      <c r="BC596" s="11">
        <v>3.6585656896443997E-2</v>
      </c>
      <c r="BD596" s="10">
        <v>2.1449450774643199E-2</v>
      </c>
      <c r="BE596" s="11">
        <v>5.2228999811583E-2</v>
      </c>
      <c r="BF596" s="12">
        <v>9.6810369364958796E-3</v>
      </c>
      <c r="BG596" s="10">
        <v>1.91351729486797E-2</v>
      </c>
      <c r="BH596" s="11">
        <v>3.2330993666011297E-2</v>
      </c>
      <c r="BI596" s="12">
        <v>6.19489763232419E-3</v>
      </c>
      <c r="BJ596" s="11">
        <v>4.6943882941776899E-2</v>
      </c>
      <c r="BK596" s="12">
        <v>3.6156168674212901E-3</v>
      </c>
      <c r="BL596" s="12">
        <v>1.62153376154517E-2</v>
      </c>
      <c r="BM596" s="12">
        <v>8.7086848791354098E-3</v>
      </c>
      <c r="BN596" s="12">
        <v>1.5827721610130002E-2</v>
      </c>
      <c r="BO596" s="11">
        <v>3.8631999321592198E-2</v>
      </c>
      <c r="BP596" s="12">
        <v>6.4670539788135003E-3</v>
      </c>
      <c r="BQ596" s="10">
        <v>1.9885047004320301E-2</v>
      </c>
      <c r="BR596" s="11">
        <v>5.6151010172732399E-2</v>
      </c>
      <c r="BS596" s="12">
        <v>3.8243503230667299E-3</v>
      </c>
      <c r="BT596" s="10">
        <v>1.2510895981684301E-2</v>
      </c>
      <c r="BU596" s="10">
        <v>1.87461930988716E-2</v>
      </c>
      <c r="BV596" s="12">
        <v>8.9793203866018103E-3</v>
      </c>
      <c r="BW596" s="11">
        <v>4.4101188235526501E-2</v>
      </c>
      <c r="BX596" s="10">
        <v>3.2609680727885199E-2</v>
      </c>
      <c r="BY596" s="12">
        <v>1.4204922941209199E-2</v>
      </c>
      <c r="BZ596" s="11">
        <v>5.0226593503955301E-2</v>
      </c>
      <c r="CA596" s="12">
        <v>1.12284393364306E-2</v>
      </c>
      <c r="CB596" s="10">
        <v>2.7615857948727E-2</v>
      </c>
      <c r="CC596" s="11">
        <v>3.8824847870313497E-2</v>
      </c>
      <c r="CD596" s="10">
        <v>1.73336566220995E-2</v>
      </c>
      <c r="CE596" s="10">
        <v>2.2919609327766301E-2</v>
      </c>
      <c r="CF596" s="11">
        <v>3.3836235804338297E-2</v>
      </c>
      <c r="CG596" s="10">
        <v>3.6067032062113702E-2</v>
      </c>
      <c r="CH596" s="10">
        <v>3.0333131630835401E-2</v>
      </c>
      <c r="CI596" s="10">
        <v>2.7763513866096198E-2</v>
      </c>
      <c r="CJ596" s="10">
        <v>1.8754572699698099E-2</v>
      </c>
      <c r="CK596" s="10">
        <v>2.90674749510452E-2</v>
      </c>
      <c r="CL596" s="11">
        <v>3.6261038570872199E-2</v>
      </c>
      <c r="CM596" s="10">
        <v>2.1387896942565199E-2</v>
      </c>
      <c r="CN596" s="10">
        <v>2.0932651947959499E-2</v>
      </c>
      <c r="CO596" s="12">
        <v>2.01140290828433E-2</v>
      </c>
      <c r="CP596" s="11">
        <v>3.64757825084902E-2</v>
      </c>
      <c r="CQ596" s="10">
        <v>2.0636555978688999E-2</v>
      </c>
      <c r="CR596" s="10">
        <v>1.9348560724739099E-2</v>
      </c>
      <c r="CS596" s="11">
        <v>3.4557715086020402E-2</v>
      </c>
      <c r="CT596" s="10">
        <v>2.6249744619099302E-2</v>
      </c>
      <c r="CU596" s="10">
        <v>2.7396937126586401E-2</v>
      </c>
      <c r="CV596" s="10">
        <v>2.8244412886958E-2</v>
      </c>
      <c r="CW596" s="12">
        <v>0</v>
      </c>
      <c r="CX596" s="10">
        <v>1.37008688161127E-2</v>
      </c>
      <c r="CY596" s="10">
        <v>3.48263740631089E-2</v>
      </c>
      <c r="CZ596" s="11">
        <v>5.47080636431286E-2</v>
      </c>
      <c r="DA596" s="11">
        <v>4.1269525213388503E-2</v>
      </c>
      <c r="DB596" s="10">
        <v>3.1302536451483502E-2</v>
      </c>
      <c r="DC596" s="12">
        <v>1.2933651273291401E-2</v>
      </c>
      <c r="DD596" s="12">
        <v>8.5633302757247998E-3</v>
      </c>
      <c r="DE596" s="12">
        <v>4.4153400399037498E-3</v>
      </c>
      <c r="DF596" s="10">
        <v>0</v>
      </c>
      <c r="DG596" s="10">
        <v>1.7522948373988299E-2</v>
      </c>
      <c r="DH596" s="11">
        <v>5.4974559495444997E-2</v>
      </c>
      <c r="DI596" s="11">
        <v>7.6823171796621695E-2</v>
      </c>
      <c r="DJ596" s="11">
        <v>5.6422050339560201E-2</v>
      </c>
      <c r="DK596" s="11">
        <v>4.7263051834226202E-2</v>
      </c>
      <c r="DL596" s="10">
        <v>1.91949892935671E-2</v>
      </c>
      <c r="DM596" s="12">
        <v>1.9793320841957301E-3</v>
      </c>
      <c r="DN596" s="10">
        <v>6.09113566146812E-3</v>
      </c>
      <c r="DO596" s="10">
        <v>0</v>
      </c>
      <c r="DP596" s="10">
        <v>9.9878757892039004E-3</v>
      </c>
      <c r="DQ596" s="10">
        <v>1.38321754127832E-2</v>
      </c>
      <c r="DR596" s="10">
        <v>2.7398602251367001E-2</v>
      </c>
      <c r="DS596" s="10">
        <v>2.53089347433091E-2</v>
      </c>
      <c r="DT596" s="10">
        <v>1.32166245357707E-2</v>
      </c>
      <c r="DU596" s="12">
        <v>6.6863046917506799E-3</v>
      </c>
      <c r="DV596" s="10">
        <v>1.4755247078157599E-2</v>
      </c>
      <c r="DW596" s="12">
        <v>2.7836758035849501E-3</v>
      </c>
      <c r="DX596" s="10">
        <v>6.1463097057213398E-3</v>
      </c>
      <c r="DY596" s="12">
        <v>1.06043143533361E-2</v>
      </c>
      <c r="DZ596" s="10">
        <v>2.3413735270238899E-2</v>
      </c>
      <c r="EA596" s="11">
        <v>5.1300303758479798E-2</v>
      </c>
      <c r="EB596" s="10">
        <v>3.3510373559227001E-2</v>
      </c>
      <c r="EC596" s="12">
        <v>6.9309642948914797E-3</v>
      </c>
      <c r="ED596" s="10">
        <v>7.2634078254217799E-3</v>
      </c>
      <c r="EE596" s="12">
        <v>1.06076041451179E-2</v>
      </c>
      <c r="EF596" s="10">
        <v>3.3876803833112298E-2</v>
      </c>
      <c r="EG596" s="11">
        <v>7.0368737025678404E-2</v>
      </c>
      <c r="EH596" s="11">
        <v>5.4122764625373597E-2</v>
      </c>
      <c r="EI596" s="10">
        <v>8.8630628776383297E-3</v>
      </c>
      <c r="EJ596" s="10">
        <v>0</v>
      </c>
      <c r="EK596" s="12">
        <v>1.0635822393444501E-2</v>
      </c>
      <c r="EL596" s="12">
        <v>1.2203764081547899E-2</v>
      </c>
      <c r="EM596" s="10">
        <v>2.6420506013255799E-2</v>
      </c>
      <c r="EN596" s="10">
        <v>1.49156565679881E-2</v>
      </c>
      <c r="EO596" s="10">
        <v>5.0377413525316602E-3</v>
      </c>
      <c r="EP596" s="12">
        <v>0</v>
      </c>
      <c r="EQ596" s="10">
        <v>1.2165686930548401E-2</v>
      </c>
      <c r="ER596" s="11">
        <v>4.69511962216849E-2</v>
      </c>
      <c r="ES596" s="11">
        <v>4.9536854720930702E-2</v>
      </c>
      <c r="ET596" s="10">
        <v>1.8688674081078601E-2</v>
      </c>
      <c r="EU596" s="12">
        <v>7.5476381449143702E-3</v>
      </c>
      <c r="EV596" s="12">
        <v>4.4153400399037498E-3</v>
      </c>
      <c r="EW596" s="10">
        <v>0</v>
      </c>
      <c r="EX596" s="10">
        <v>1.47154531235158E-2</v>
      </c>
      <c r="EY596" s="11">
        <v>7.1934503077139195E-2</v>
      </c>
      <c r="EZ596" s="11">
        <v>6.6825308268966099E-2</v>
      </c>
      <c r="FA596" s="10">
        <v>3.0372295030226398E-2</v>
      </c>
      <c r="FB596" s="12">
        <v>1.71625256510007E-3</v>
      </c>
      <c r="FC596" s="10">
        <v>6.09113566146812E-3</v>
      </c>
      <c r="FD596" s="10">
        <v>0</v>
      </c>
      <c r="FE596" s="10">
        <v>9.7667983937693107E-3</v>
      </c>
      <c r="FF596" s="10">
        <v>2.2425308886912299E-2</v>
      </c>
      <c r="FG596" s="10">
        <v>2.79104759192795E-2</v>
      </c>
      <c r="FH596" s="12">
        <v>5.6052042773527396E-3</v>
      </c>
      <c r="FI596" s="10">
        <v>1.31980169483923E-2</v>
      </c>
      <c r="FJ596" s="12">
        <v>2.7836758035849501E-3</v>
      </c>
    </row>
    <row r="597" spans="1:166" x14ac:dyDescent="0.35">
      <c r="A597" s="13" t="s">
        <v>371</v>
      </c>
      <c r="B597" s="10">
        <v>9.2944574855735491E-3</v>
      </c>
      <c r="C597" s="11">
        <v>1.3162532323980101E-2</v>
      </c>
      <c r="D597" s="12">
        <v>5.3998006967345396E-3</v>
      </c>
      <c r="E597" s="10">
        <v>2.1313394723864801E-3</v>
      </c>
      <c r="F597" s="10">
        <v>9.6791584204233092E-3</v>
      </c>
      <c r="G597" s="10">
        <v>5.7900508193865202E-3</v>
      </c>
      <c r="H597" s="10">
        <v>3.3029771857503599E-3</v>
      </c>
      <c r="I597" s="10">
        <v>1.6507306709795701E-2</v>
      </c>
      <c r="J597" s="11">
        <v>1.7854503932591501E-2</v>
      </c>
      <c r="K597" s="10">
        <v>9.6754124175429407E-3</v>
      </c>
      <c r="L597" s="10">
        <v>4.6124216784582499E-3</v>
      </c>
      <c r="M597" s="10">
        <v>9.8837836405440208E-3</v>
      </c>
      <c r="N597" s="10">
        <v>7.4176383787059302E-3</v>
      </c>
      <c r="O597" s="10">
        <v>4.3642286686008903E-3</v>
      </c>
      <c r="P597" s="10">
        <v>1.5962508621168402E-2</v>
      </c>
      <c r="Q597" s="10">
        <v>5.0987301238873302E-3</v>
      </c>
      <c r="R597" s="10">
        <v>6.6151239769815301E-3</v>
      </c>
      <c r="S597" s="11">
        <v>2.7971093859252099E-2</v>
      </c>
      <c r="T597" s="11">
        <v>2.1550078797869601E-2</v>
      </c>
      <c r="U597" s="10">
        <v>8.5344917689045997E-3</v>
      </c>
      <c r="V597" s="10">
        <v>8.9630731499217194E-3</v>
      </c>
      <c r="W597" s="11">
        <v>1.4577371262491401E-2</v>
      </c>
      <c r="X597" s="10">
        <v>8.7266705015018702E-3</v>
      </c>
      <c r="Y597" s="10">
        <v>0</v>
      </c>
      <c r="Z597" s="10">
        <v>3.9140228521100601E-3</v>
      </c>
      <c r="AA597" s="10">
        <v>6.4988352017325002E-3</v>
      </c>
      <c r="AB597" s="10">
        <v>0</v>
      </c>
      <c r="AC597" s="10">
        <v>4.2884817232209096E-3</v>
      </c>
      <c r="AD597" s="10">
        <v>1.41005332624961E-2</v>
      </c>
      <c r="AE597" s="10">
        <v>1.1233137793089199E-2</v>
      </c>
      <c r="AF597" s="10">
        <v>0</v>
      </c>
      <c r="AG597" s="12">
        <v>5.1453492557396703E-3</v>
      </c>
      <c r="AH597" s="10">
        <v>6.24612277151504E-3</v>
      </c>
      <c r="AI597" s="10">
        <v>9.7970644203231108E-3</v>
      </c>
      <c r="AJ597" s="11">
        <v>1.32070816739318E-2</v>
      </c>
      <c r="AK597" s="10">
        <v>6.3847540217932697E-3</v>
      </c>
      <c r="AL597" s="10">
        <v>6.6603916048411996E-3</v>
      </c>
      <c r="AM597" s="10">
        <v>1.2934040654186201E-2</v>
      </c>
      <c r="AN597" s="10">
        <v>0</v>
      </c>
      <c r="AO597" s="10">
        <v>0</v>
      </c>
      <c r="AP597" s="10">
        <v>6.6258151657813203E-3</v>
      </c>
      <c r="AQ597" s="10">
        <v>6.0211910515700203E-3</v>
      </c>
      <c r="AR597" s="10">
        <v>1.1216524210764399E-2</v>
      </c>
      <c r="AS597" s="10">
        <v>4.5216821778938602E-3</v>
      </c>
      <c r="AT597" s="10">
        <v>3.60129402747939E-3</v>
      </c>
      <c r="AU597" s="10">
        <v>8.8986974866738199E-3</v>
      </c>
      <c r="AV597" s="10">
        <v>8.7328240509824597E-3</v>
      </c>
      <c r="AW597" s="10">
        <v>6.9605845248226703E-3</v>
      </c>
      <c r="AX597" s="10">
        <v>1.73016691692949E-2</v>
      </c>
      <c r="AY597" s="10">
        <v>0</v>
      </c>
      <c r="AZ597" s="10">
        <v>0</v>
      </c>
      <c r="BA597" s="10">
        <v>0</v>
      </c>
      <c r="BB597" s="12">
        <v>5.2300623703447702E-3</v>
      </c>
      <c r="BC597" s="11">
        <v>1.2823758876832901E-2</v>
      </c>
      <c r="BD597" s="10">
        <v>7.7975158451047298E-3</v>
      </c>
      <c r="BE597" s="11">
        <v>1.76353629654643E-2</v>
      </c>
      <c r="BF597" s="12">
        <v>2.7218250046319599E-3</v>
      </c>
      <c r="BG597" s="10">
        <v>7.86920069979977E-3</v>
      </c>
      <c r="BH597" s="10">
        <v>1.0199792301677399E-2</v>
      </c>
      <c r="BI597" s="10">
        <v>5.8291214795905101E-3</v>
      </c>
      <c r="BJ597" s="11">
        <v>1.40123519761689E-2</v>
      </c>
      <c r="BK597" s="10">
        <v>9.7843890614478495E-3</v>
      </c>
      <c r="BL597" s="10">
        <v>6.3255606198559999E-3</v>
      </c>
      <c r="BM597" s="10">
        <v>2.0243852163454798E-3</v>
      </c>
      <c r="BN597" s="10">
        <v>7.7858768841328196E-3</v>
      </c>
      <c r="BO597" s="10">
        <v>1.1644346888599499E-2</v>
      </c>
      <c r="BP597" s="10">
        <v>7.1502038944026101E-3</v>
      </c>
      <c r="BQ597" s="10">
        <v>9.7979545861615197E-3</v>
      </c>
      <c r="BR597" s="11">
        <v>1.63607516335561E-2</v>
      </c>
      <c r="BS597" s="10">
        <v>1.25481492986245E-2</v>
      </c>
      <c r="BT597" s="10">
        <v>6.1389045399358501E-3</v>
      </c>
      <c r="BU597" s="10">
        <v>6.4455457557694501E-3</v>
      </c>
      <c r="BV597" s="10">
        <v>2.0872960378916501E-3</v>
      </c>
      <c r="BW597" s="10">
        <v>5.5421176823461796E-3</v>
      </c>
      <c r="BX597" s="11">
        <v>1.42214459797029E-2</v>
      </c>
      <c r="BY597" s="10">
        <v>1.22698603343373E-2</v>
      </c>
      <c r="BZ597" s="10">
        <v>1.02356104684421E-2</v>
      </c>
      <c r="CA597" s="10">
        <v>3.88732277884144E-3</v>
      </c>
      <c r="CB597" s="10">
        <v>8.8555805132883095E-3</v>
      </c>
      <c r="CC597" s="11">
        <v>1.34495951906569E-2</v>
      </c>
      <c r="CD597" s="10">
        <v>6.0307430764929299E-3</v>
      </c>
      <c r="CE597" s="11">
        <v>1.5842267200620101E-2</v>
      </c>
      <c r="CF597" s="10">
        <v>8.4279828697748204E-3</v>
      </c>
      <c r="CG597" s="10">
        <v>1.0503204099559399E-2</v>
      </c>
      <c r="CH597" s="10">
        <v>7.7927952308165698E-3</v>
      </c>
      <c r="CI597" s="10">
        <v>1.10385479075949E-2</v>
      </c>
      <c r="CJ597" s="10">
        <v>1.2635345562867E-2</v>
      </c>
      <c r="CK597" s="10">
        <v>1.02277676056557E-2</v>
      </c>
      <c r="CL597" s="10">
        <v>1.0297769618397399E-2</v>
      </c>
      <c r="CM597" s="10">
        <v>1.01530360892596E-2</v>
      </c>
      <c r="CN597" s="10">
        <v>6.6969138313322796E-3</v>
      </c>
      <c r="CO597" s="10">
        <v>1.00242821151179E-2</v>
      </c>
      <c r="CP597" s="10">
        <v>9.3764780539797293E-3</v>
      </c>
      <c r="CQ597" s="10">
        <v>5.8780256459203799E-3</v>
      </c>
      <c r="CR597" s="10">
        <v>1.09515956187124E-2</v>
      </c>
      <c r="CS597" s="10">
        <v>9.3606602103358701E-3</v>
      </c>
      <c r="CT597" s="10">
        <v>1.2263974214795401E-2</v>
      </c>
      <c r="CU597" s="10">
        <v>7.2911696412690996E-3</v>
      </c>
      <c r="CV597" s="10">
        <v>1.43298100154487E-2</v>
      </c>
      <c r="CW597" s="10">
        <v>4.6068627237788803E-3</v>
      </c>
      <c r="CX597" s="10">
        <v>4.61785145573251E-3</v>
      </c>
      <c r="CY597" s="10">
        <v>9.795691282302E-3</v>
      </c>
      <c r="CZ597" s="11">
        <v>1.7761020495743799E-2</v>
      </c>
      <c r="DA597" s="10">
        <v>1.6457522536378499E-2</v>
      </c>
      <c r="DB597" s="10">
        <v>3.3079191883374202E-3</v>
      </c>
      <c r="DC597" s="10">
        <v>5.7228755952957204E-3</v>
      </c>
      <c r="DD597" s="10">
        <v>9.8125044106412793E-3</v>
      </c>
      <c r="DE597" s="10">
        <v>2.1199766210038399E-3</v>
      </c>
      <c r="DF597" s="10">
        <v>8.9508169338582307E-3</v>
      </c>
      <c r="DG597" s="10">
        <v>8.9750484037582293E-3</v>
      </c>
      <c r="DH597" s="10">
        <v>8.5344917689045997E-3</v>
      </c>
      <c r="DI597" s="11">
        <v>2.16527134991348E-2</v>
      </c>
      <c r="DJ597" s="11">
        <v>2.7981898122751099E-2</v>
      </c>
      <c r="DK597" s="10">
        <v>6.5773461349191101E-3</v>
      </c>
      <c r="DL597" s="10">
        <v>5.1081484069240698E-3</v>
      </c>
      <c r="DM597" s="10">
        <v>1.6139578533160798E-2</v>
      </c>
      <c r="DN597" s="10">
        <v>4.2972919412882296E-3</v>
      </c>
      <c r="DO597" s="10">
        <v>0</v>
      </c>
      <c r="DP597" s="10">
        <v>0</v>
      </c>
      <c r="DQ597" s="10">
        <v>1.15317104856305E-2</v>
      </c>
      <c r="DR597" s="10">
        <v>1.3873225865511599E-2</v>
      </c>
      <c r="DS597" s="10">
        <v>4.25997330372835E-3</v>
      </c>
      <c r="DT597" s="10">
        <v>0</v>
      </c>
      <c r="DU597" s="10">
        <v>6.3362291287445997E-3</v>
      </c>
      <c r="DV597" s="10">
        <v>3.9780820964819101E-3</v>
      </c>
      <c r="DW597" s="10">
        <v>0</v>
      </c>
      <c r="DX597" s="10">
        <v>0</v>
      </c>
      <c r="DY597" s="10">
        <v>6.9470287186557799E-3</v>
      </c>
      <c r="DZ597" s="10">
        <v>6.1035000056282301E-3</v>
      </c>
      <c r="EA597" s="11">
        <v>1.69762743740853E-2</v>
      </c>
      <c r="EB597" s="10">
        <v>1.0273617811849401E-2</v>
      </c>
      <c r="EC597" s="10">
        <v>4.6124216784582499E-3</v>
      </c>
      <c r="ED597" s="10">
        <v>0</v>
      </c>
      <c r="EE597" s="10">
        <v>9.35912807672604E-3</v>
      </c>
      <c r="EF597" s="10">
        <v>1.0936865292255699E-2</v>
      </c>
      <c r="EG597" s="11">
        <v>2.4655282275622501E-2</v>
      </c>
      <c r="EH597" s="10">
        <v>7.4768200637858198E-3</v>
      </c>
      <c r="EI597" s="10">
        <v>8.9630731499217194E-3</v>
      </c>
      <c r="EJ597" s="10">
        <v>0</v>
      </c>
      <c r="EK597" s="10">
        <v>4.5183353382463303E-3</v>
      </c>
      <c r="EL597" s="10">
        <v>1.47341725723538E-3</v>
      </c>
      <c r="EM597" s="10">
        <v>8.0019478939585206E-3</v>
      </c>
      <c r="EN597" s="10">
        <v>1.31885923301728E-2</v>
      </c>
      <c r="EO597" s="10">
        <v>0</v>
      </c>
      <c r="EP597" s="10">
        <v>4.6068627237788803E-3</v>
      </c>
      <c r="EQ597" s="10">
        <v>7.6655022744224E-3</v>
      </c>
      <c r="ER597" s="11">
        <v>1.6589299335732499E-2</v>
      </c>
      <c r="ES597" s="10">
        <v>1.2141135862841599E-2</v>
      </c>
      <c r="ET597" s="10">
        <v>4.7111322643889498E-3</v>
      </c>
      <c r="EU597" s="10">
        <v>8.6486483882146203E-3</v>
      </c>
      <c r="EV597" s="10">
        <v>2.1199766210038399E-3</v>
      </c>
      <c r="EW597" s="10">
        <v>8.9508169338582307E-3</v>
      </c>
      <c r="EX597" s="10">
        <v>1.4882160812112801E-2</v>
      </c>
      <c r="EY597" s="10">
        <v>1.64348802394567E-2</v>
      </c>
      <c r="EZ597" s="11">
        <v>2.06447644729898E-2</v>
      </c>
      <c r="FA597" s="10">
        <v>5.3536327479244503E-3</v>
      </c>
      <c r="FB597" s="10">
        <v>1.3994414215958401E-2</v>
      </c>
      <c r="FC597" s="10">
        <v>4.2972919412882296E-3</v>
      </c>
      <c r="FD597" s="10">
        <v>0</v>
      </c>
      <c r="FE597" s="10">
        <v>0</v>
      </c>
      <c r="FF597" s="10">
        <v>1.7138426107147199E-2</v>
      </c>
      <c r="FG597" s="10">
        <v>2.9119814804269999E-3</v>
      </c>
      <c r="FH597" s="10">
        <v>4.0672596295538996E-3</v>
      </c>
      <c r="FI597" s="10">
        <v>3.55824573139034E-3</v>
      </c>
      <c r="FJ597" s="10">
        <v>0</v>
      </c>
    </row>
    <row r="598" spans="1:166" x14ac:dyDescent="0.35">
      <c r="A598" s="13" t="s">
        <v>372</v>
      </c>
      <c r="B598" s="10">
        <v>0.175084907798398</v>
      </c>
      <c r="C598" s="12">
        <v>0.16070942777866801</v>
      </c>
      <c r="D598" s="11">
        <v>0.19041707103147301</v>
      </c>
      <c r="E598" s="12">
        <v>0.113204490241961</v>
      </c>
      <c r="F598" s="10">
        <v>0.15984642828418699</v>
      </c>
      <c r="G598" s="10">
        <v>0.162362776907855</v>
      </c>
      <c r="H598" s="10">
        <v>0.20288847333961299</v>
      </c>
      <c r="I598" s="10">
        <v>0.19123947870840999</v>
      </c>
      <c r="J598" s="10">
        <v>0.189659610664311</v>
      </c>
      <c r="K598" s="11">
        <v>0.23157950716776601</v>
      </c>
      <c r="L598" s="12">
        <v>0.10865355332344701</v>
      </c>
      <c r="M598" s="10">
        <v>0.17455820315200199</v>
      </c>
      <c r="N598" s="10">
        <v>0.17676229702624499</v>
      </c>
      <c r="O598" s="12">
        <v>0.11244116773971401</v>
      </c>
      <c r="P598" s="10">
        <v>0.164222415226422</v>
      </c>
      <c r="Q598" s="10">
        <v>0.14061149453022001</v>
      </c>
      <c r="R598" s="10">
        <v>0.18340109156059101</v>
      </c>
      <c r="S598" s="10">
        <v>0.18905113725394099</v>
      </c>
      <c r="T598" s="10">
        <v>0.163286926086708</v>
      </c>
      <c r="U598" s="10">
        <v>0.21450693310810601</v>
      </c>
      <c r="V598" s="12">
        <v>8.2610717190731695E-2</v>
      </c>
      <c r="W598" s="10">
        <v>0.16241444228386001</v>
      </c>
      <c r="X598" s="10">
        <v>0.15536379546358201</v>
      </c>
      <c r="Y598" s="12">
        <v>0.113933097546774</v>
      </c>
      <c r="Z598" s="10">
        <v>0.15679881440412199</v>
      </c>
      <c r="AA598" s="10">
        <v>0.18466352581590301</v>
      </c>
      <c r="AB598" s="11">
        <v>0.222755460930079</v>
      </c>
      <c r="AC598" s="10">
        <v>0.19433992682210999</v>
      </c>
      <c r="AD598" s="10">
        <v>0.21906936808925501</v>
      </c>
      <c r="AE598" s="11">
        <v>0.248719109523835</v>
      </c>
      <c r="AF598" s="10">
        <v>0.14059257739297701</v>
      </c>
      <c r="AG598" s="10">
        <v>0.187320723600165</v>
      </c>
      <c r="AH598" s="10">
        <v>0.20071572437003901</v>
      </c>
      <c r="AI598" s="11">
        <v>0.18323538658834199</v>
      </c>
      <c r="AJ598" s="10">
        <v>0.17321600700124601</v>
      </c>
      <c r="AK598" s="11">
        <v>0.19373429418190199</v>
      </c>
      <c r="AL598" s="12">
        <v>0.13236982249437201</v>
      </c>
      <c r="AM598" s="12">
        <v>9.6563729287394706E-2</v>
      </c>
      <c r="AN598" s="10">
        <v>0.172231088586217</v>
      </c>
      <c r="AO598" s="12">
        <v>4.7577921212661897E-2</v>
      </c>
      <c r="AP598" s="10">
        <v>0.14092302740228699</v>
      </c>
      <c r="AQ598" s="10">
        <v>0.140684162060569</v>
      </c>
      <c r="AR598" s="10">
        <v>0.17089695626740101</v>
      </c>
      <c r="AS598" s="12">
        <v>0.114428706319277</v>
      </c>
      <c r="AT598" s="12">
        <v>9.8313289617024305E-2</v>
      </c>
      <c r="AU598" s="10">
        <v>0.15741793198228601</v>
      </c>
      <c r="AV598" s="12">
        <v>8.5077714897276502E-2</v>
      </c>
      <c r="AW598" s="12">
        <v>7.2883073589774902E-2</v>
      </c>
      <c r="AX598" s="12">
        <v>0.11387838010955</v>
      </c>
      <c r="AY598" s="10">
        <v>0.149910495199399</v>
      </c>
      <c r="AZ598" s="10">
        <v>0.130115783562402</v>
      </c>
      <c r="BA598" s="10">
        <v>0.20226958656514499</v>
      </c>
      <c r="BB598" s="10">
        <v>0.164430794777082</v>
      </c>
      <c r="BC598" s="10">
        <v>0.18433636461859901</v>
      </c>
      <c r="BD598" s="10">
        <v>0.15330551290130201</v>
      </c>
      <c r="BE598" s="10">
        <v>0.166882094248719</v>
      </c>
      <c r="BF598" s="10">
        <v>0.175681316002058</v>
      </c>
      <c r="BG598" s="11">
        <v>0.20400512323900999</v>
      </c>
      <c r="BH598" s="11">
        <v>0.18546850691094</v>
      </c>
      <c r="BI598" s="12">
        <v>0.13533976684465199</v>
      </c>
      <c r="BJ598" s="10">
        <v>0.166614577383285</v>
      </c>
      <c r="BK598" s="12">
        <v>0.13723569273417399</v>
      </c>
      <c r="BL598" s="11">
        <v>0.205904261376258</v>
      </c>
      <c r="BM598" s="12">
        <v>0.13394918909804501</v>
      </c>
      <c r="BN598" s="10">
        <v>0.181512265221842</v>
      </c>
      <c r="BO598" s="11">
        <v>0.19407297364868101</v>
      </c>
      <c r="BP598" s="12">
        <v>0.132181370155904</v>
      </c>
      <c r="BQ598" s="10">
        <v>0.168324247689871</v>
      </c>
      <c r="BR598" s="10">
        <v>0.17019537989460701</v>
      </c>
      <c r="BS598" s="10">
        <v>0.13967487316886301</v>
      </c>
      <c r="BT598" s="10">
        <v>0.19508883737243601</v>
      </c>
      <c r="BU598" s="11">
        <v>0.22040618010194499</v>
      </c>
      <c r="BV598" s="12">
        <v>0.12556494889582401</v>
      </c>
      <c r="BW598" s="11">
        <v>0.20358537317452199</v>
      </c>
      <c r="BX598" s="10">
        <v>0.191001148229998</v>
      </c>
      <c r="BY598" s="10">
        <v>0.19613207028000901</v>
      </c>
      <c r="BZ598" s="11">
        <v>0.19391652655349301</v>
      </c>
      <c r="CA598" s="12">
        <v>0.14514924842187599</v>
      </c>
      <c r="CB598" s="10">
        <v>0.18503672906653301</v>
      </c>
      <c r="CC598" s="11">
        <v>0.19697219597374499</v>
      </c>
      <c r="CD598" s="10">
        <v>0.16986683687099199</v>
      </c>
      <c r="CE598" s="10">
        <v>0.167130486007639</v>
      </c>
      <c r="CF598" s="10">
        <v>0.184989269664186</v>
      </c>
      <c r="CG598" s="10">
        <v>0.184983050204753</v>
      </c>
      <c r="CH598" s="10">
        <v>0.187245420525534</v>
      </c>
      <c r="CI598" s="10">
        <v>0.16564624485486401</v>
      </c>
      <c r="CJ598" s="10">
        <v>0.15479286614064899</v>
      </c>
      <c r="CK598" s="10">
        <v>0.17994949256448101</v>
      </c>
      <c r="CL598" s="10">
        <v>0.183747386654699</v>
      </c>
      <c r="CM598" s="10">
        <v>0.175895003652562</v>
      </c>
      <c r="CN598" s="10">
        <v>0.16154603040088</v>
      </c>
      <c r="CO598" s="10">
        <v>0.183964808174962</v>
      </c>
      <c r="CP598" s="10">
        <v>0.174601196575662</v>
      </c>
      <c r="CQ598" s="12">
        <v>0.138988983356885</v>
      </c>
      <c r="CR598" s="10">
        <v>0.183487683861951</v>
      </c>
      <c r="CS598" s="10">
        <v>0.18462607518771801</v>
      </c>
      <c r="CT598" s="10">
        <v>0.16772570538468401</v>
      </c>
      <c r="CU598" s="10">
        <v>0.17973953602718301</v>
      </c>
      <c r="CV598" s="12">
        <v>0.123390353749132</v>
      </c>
      <c r="CW598" s="12">
        <v>6.8906063536051901E-2</v>
      </c>
      <c r="CX598" s="10">
        <v>0.147477402267122</v>
      </c>
      <c r="CY598" s="11">
        <v>0.234458363284855</v>
      </c>
      <c r="CZ598" s="10">
        <v>0.188666582109553</v>
      </c>
      <c r="DA598" s="10">
        <v>0.19066272203092099</v>
      </c>
      <c r="DB598" s="10">
        <v>0.20214589753704501</v>
      </c>
      <c r="DC598" s="10">
        <v>0.161556157566877</v>
      </c>
      <c r="DD598" s="10">
        <v>0.156434508994822</v>
      </c>
      <c r="DE598" s="12">
        <v>0.11911039256460799</v>
      </c>
      <c r="DF598" s="12">
        <v>5.6228130445942701E-2</v>
      </c>
      <c r="DG598" s="10">
        <v>0.108388507945644</v>
      </c>
      <c r="DH598" s="10">
        <v>0.21450693310810601</v>
      </c>
      <c r="DI598" s="10">
        <v>0.164064598643575</v>
      </c>
      <c r="DJ598" s="10">
        <v>0.18912416115182501</v>
      </c>
      <c r="DK598" s="10">
        <v>0.182353719282285</v>
      </c>
      <c r="DL598" s="10">
        <v>0.140871229566498</v>
      </c>
      <c r="DM598" s="10">
        <v>0.154368319476408</v>
      </c>
      <c r="DN598" s="10">
        <v>0.12391151466910499</v>
      </c>
      <c r="DO598" s="12">
        <v>8.4697311983880696E-2</v>
      </c>
      <c r="DP598" s="10">
        <v>0.19551581754889599</v>
      </c>
      <c r="DQ598" s="11">
        <v>0.25532997245321898</v>
      </c>
      <c r="DR598" s="10">
        <v>0.215537864216856</v>
      </c>
      <c r="DS598" s="10">
        <v>0.19304801874937699</v>
      </c>
      <c r="DT598" s="11">
        <v>0.222608174005163</v>
      </c>
      <c r="DU598" s="10">
        <v>0.18219486351345199</v>
      </c>
      <c r="DV598" s="10">
        <v>0.15936507779824399</v>
      </c>
      <c r="DW598" s="12">
        <v>0.114435706026881</v>
      </c>
      <c r="DX598" s="12">
        <v>8.8893137157857099E-2</v>
      </c>
      <c r="DY598" s="10">
        <v>0.15156906793460201</v>
      </c>
      <c r="DZ598" s="10">
        <v>0.19303862799129801</v>
      </c>
      <c r="EA598" s="10">
        <v>0.173746473466726</v>
      </c>
      <c r="EB598" s="11">
        <v>0.25212300119976599</v>
      </c>
      <c r="EC598" s="12">
        <v>0.10865355332344701</v>
      </c>
      <c r="ED598" s="12">
        <v>6.8559129692524007E-2</v>
      </c>
      <c r="EE598" s="10">
        <v>0.14988754444594199</v>
      </c>
      <c r="EF598" s="10">
        <v>0.17711228088519201</v>
      </c>
      <c r="EG598" s="10">
        <v>0.16373815112436399</v>
      </c>
      <c r="EH598" s="11">
        <v>0.228364973565367</v>
      </c>
      <c r="EI598" s="12">
        <v>8.2610717190731695E-2</v>
      </c>
      <c r="EJ598" s="10">
        <v>0</v>
      </c>
      <c r="EK598" s="10">
        <v>0.153776215170428</v>
      </c>
      <c r="EL598" s="10">
        <v>0.20855075022917999</v>
      </c>
      <c r="EM598" s="10">
        <v>0.18619134025664699</v>
      </c>
      <c r="EN598" s="11">
        <v>0.27419392053853298</v>
      </c>
      <c r="EO598" s="10">
        <v>0.14059257739297701</v>
      </c>
      <c r="EP598" s="12">
        <v>6.8906063536051901E-2</v>
      </c>
      <c r="EQ598" s="10">
        <v>0.16343249799360199</v>
      </c>
      <c r="ER598" s="11">
        <v>0.22030393869790699</v>
      </c>
      <c r="ES598" s="11">
        <v>0.20102504267680299</v>
      </c>
      <c r="ET598" s="10">
        <v>0.17610434883574599</v>
      </c>
      <c r="EU598" s="10">
        <v>0.14767661515802599</v>
      </c>
      <c r="EV598" s="12">
        <v>0.11911039256460799</v>
      </c>
      <c r="EW598" s="12">
        <v>5.6228130445942701E-2</v>
      </c>
      <c r="EX598" s="12">
        <v>0.116291115621247</v>
      </c>
      <c r="EY598" s="10">
        <v>0.198474102482154</v>
      </c>
      <c r="EZ598" s="10">
        <v>0.19844216474864901</v>
      </c>
      <c r="FA598" s="10">
        <v>0.15627533669961599</v>
      </c>
      <c r="FB598" s="10">
        <v>0.14745878949895</v>
      </c>
      <c r="FC598" s="10">
        <v>0.12391151466910499</v>
      </c>
      <c r="FD598" s="12">
        <v>8.4697311983880696E-2</v>
      </c>
      <c r="FE598" s="10">
        <v>0.21528626209787299</v>
      </c>
      <c r="FF598" s="11">
        <v>0.24257016678037899</v>
      </c>
      <c r="FG598" s="10">
        <v>0.20499245686772</v>
      </c>
      <c r="FH598" s="10">
        <v>0.196389989542441</v>
      </c>
      <c r="FI598" s="10">
        <v>0.14873439941878</v>
      </c>
      <c r="FJ598" s="12">
        <v>0.114435706026881</v>
      </c>
    </row>
    <row r="599" spans="1:166" x14ac:dyDescent="0.35">
      <c r="A599" s="13" t="s">
        <v>112</v>
      </c>
      <c r="B599" s="10">
        <v>1.5730494581306601E-2</v>
      </c>
      <c r="C599" s="12">
        <v>1.0498460844753499E-2</v>
      </c>
      <c r="D599" s="11">
        <v>2.1332404640150699E-2</v>
      </c>
      <c r="E599" s="10">
        <v>1.8920216816499701E-2</v>
      </c>
      <c r="F599" s="10">
        <v>2.20578667592084E-2</v>
      </c>
      <c r="G599" s="10">
        <v>1.4327574563577901E-2</v>
      </c>
      <c r="H599" s="10">
        <v>1.8337814506891498E-2</v>
      </c>
      <c r="I599" s="10">
        <v>1.01504768597994E-2</v>
      </c>
      <c r="J599" s="10">
        <v>8.5036595591851793E-3</v>
      </c>
      <c r="K599" s="10">
        <v>1.98679122868098E-2</v>
      </c>
      <c r="L599" s="10">
        <v>1.7859991120815599E-2</v>
      </c>
      <c r="M599" s="10">
        <v>1.4712494345494501E-2</v>
      </c>
      <c r="N599" s="10">
        <v>1.89725062878188E-2</v>
      </c>
      <c r="O599" s="10">
        <v>5.5004204268764203E-3</v>
      </c>
      <c r="P599" s="10">
        <v>2.1526515570597499E-2</v>
      </c>
      <c r="Q599" s="10">
        <v>1.27799991993138E-2</v>
      </c>
      <c r="R599" s="10">
        <v>4.4977169340104199E-3</v>
      </c>
      <c r="S599" s="10">
        <v>1.5337273181992499E-2</v>
      </c>
      <c r="T599" s="12">
        <v>0</v>
      </c>
      <c r="U599" s="10">
        <v>1.6628824121822199E-2</v>
      </c>
      <c r="V599" s="10">
        <v>9.6412320285039401E-3</v>
      </c>
      <c r="W599" s="12">
        <v>9.5425279087954003E-3</v>
      </c>
      <c r="X599" s="10">
        <v>1.3495541501812799E-2</v>
      </c>
      <c r="Y599" s="10">
        <v>3.1729693348109503E-2</v>
      </c>
      <c r="Z599" s="10">
        <v>2.2689950040131E-2</v>
      </c>
      <c r="AA599" s="10">
        <v>1.5914243754642201E-2</v>
      </c>
      <c r="AB599" s="11">
        <v>3.2202272404493401E-2</v>
      </c>
      <c r="AC599" s="10">
        <v>4.6326579882776499E-3</v>
      </c>
      <c r="AD599" s="10">
        <v>1.80296528138837E-2</v>
      </c>
      <c r="AE599" s="10">
        <v>2.4029499877847801E-2</v>
      </c>
      <c r="AF599" s="10">
        <v>2.7417519530441099E-2</v>
      </c>
      <c r="AG599" s="10">
        <v>2.00692827521987E-2</v>
      </c>
      <c r="AH599" s="10">
        <v>2.5533630354308699E-2</v>
      </c>
      <c r="AI599" s="10">
        <v>1.5813985094584301E-2</v>
      </c>
      <c r="AJ599" s="10">
        <v>1.12960768038931E-2</v>
      </c>
      <c r="AK599" s="11">
        <v>2.05720912302867E-2</v>
      </c>
      <c r="AL599" s="10">
        <v>1.52929369250457E-2</v>
      </c>
      <c r="AM599" s="10">
        <v>6.4075234336321302E-3</v>
      </c>
      <c r="AN599" s="10">
        <v>2.5500663963581201E-2</v>
      </c>
      <c r="AO599" s="10">
        <v>0</v>
      </c>
      <c r="AP599" s="10">
        <v>2.13351010367386E-2</v>
      </c>
      <c r="AQ599" s="10">
        <v>2.71413272787339E-2</v>
      </c>
      <c r="AR599" s="10">
        <v>1.06618146520479E-2</v>
      </c>
      <c r="AS599" s="10">
        <v>1.7508634114157699E-2</v>
      </c>
      <c r="AT599" s="10">
        <v>1.1596153834185E-2</v>
      </c>
      <c r="AU599" s="10">
        <v>1.8013923476584499E-2</v>
      </c>
      <c r="AV599" s="10">
        <v>9.3935619548476904E-3</v>
      </c>
      <c r="AW599" s="10">
        <v>7.14317873266014E-3</v>
      </c>
      <c r="AX599" s="10">
        <v>5.86963230465384E-3</v>
      </c>
      <c r="AY599" s="10">
        <v>2.6934781550688201E-2</v>
      </c>
      <c r="AZ599" s="10">
        <v>1.6961789278820701E-2</v>
      </c>
      <c r="BA599" s="10">
        <v>3.1590966997488902E-2</v>
      </c>
      <c r="BB599" s="10">
        <v>1.8148085431648E-2</v>
      </c>
      <c r="BC599" s="10">
        <v>1.3631189147237099E-2</v>
      </c>
      <c r="BD599" s="10">
        <v>1.0837211625255E-2</v>
      </c>
      <c r="BE599" s="10">
        <v>1.02160432833501E-2</v>
      </c>
      <c r="BF599" s="11">
        <v>2.5357772263909201E-2</v>
      </c>
      <c r="BG599" s="10">
        <v>1.7620555107027001E-2</v>
      </c>
      <c r="BH599" s="10">
        <v>1.43321779314644E-2</v>
      </c>
      <c r="BI599" s="10">
        <v>2.1082809490963202E-2</v>
      </c>
      <c r="BJ599" s="12">
        <v>9.8615393731848206E-3</v>
      </c>
      <c r="BK599" s="10">
        <v>1.3030306245598601E-2</v>
      </c>
      <c r="BL599" s="10">
        <v>1.9246853751442201E-2</v>
      </c>
      <c r="BM599" s="11">
        <v>2.8936536747263202E-2</v>
      </c>
      <c r="BN599" s="10">
        <v>1.45953685386372E-2</v>
      </c>
      <c r="BO599" s="12">
        <v>1.1232734438690901E-2</v>
      </c>
      <c r="BP599" s="11">
        <v>2.42832815418858E-2</v>
      </c>
      <c r="BQ599" s="10">
        <v>4.8539064698373199E-3</v>
      </c>
      <c r="BR599" s="10">
        <v>1.04390673850818E-2</v>
      </c>
      <c r="BS599" s="10">
        <v>2.06417537842827E-2</v>
      </c>
      <c r="BT599" s="10">
        <v>2.4318883730835E-2</v>
      </c>
      <c r="BU599" s="10">
        <v>1.21546981741191E-2</v>
      </c>
      <c r="BV599" s="11">
        <v>2.7796873286909302E-2</v>
      </c>
      <c r="BW599" s="12">
        <v>5.2427502072651001E-3</v>
      </c>
      <c r="BX599" s="10">
        <v>1.6192523531041302E-2</v>
      </c>
      <c r="BY599" s="10">
        <v>1.7513554888049E-2</v>
      </c>
      <c r="BZ599" s="12">
        <v>6.9704257770454E-3</v>
      </c>
      <c r="CA599" s="10">
        <v>2.1906754049434301E-2</v>
      </c>
      <c r="CB599" s="10">
        <v>1.6947337754724401E-2</v>
      </c>
      <c r="CC599" s="10">
        <v>1.16322705674231E-2</v>
      </c>
      <c r="CD599" s="10">
        <v>1.5656446963102099E-2</v>
      </c>
      <c r="CE599" s="10">
        <v>1.7494072667746899E-2</v>
      </c>
      <c r="CF599" s="10">
        <v>1.3499939880190499E-2</v>
      </c>
      <c r="CG599" s="10">
        <v>2.0540505211483599E-2</v>
      </c>
      <c r="CH599" s="10">
        <v>1.6104813018128501E-2</v>
      </c>
      <c r="CI599" s="10">
        <v>1.22749153728628E-2</v>
      </c>
      <c r="CJ599" s="10">
        <v>1.6594799086019098E-2</v>
      </c>
      <c r="CK599" s="10">
        <v>1.6516498827091899E-2</v>
      </c>
      <c r="CL599" s="10">
        <v>1.9449871736055301E-2</v>
      </c>
      <c r="CM599" s="10">
        <v>1.3384940218190901E-2</v>
      </c>
      <c r="CN599" s="10">
        <v>1.3542925522624901E-2</v>
      </c>
      <c r="CO599" s="10">
        <v>1.50576399876232E-2</v>
      </c>
      <c r="CP599" s="10">
        <v>1.7203374140150201E-2</v>
      </c>
      <c r="CQ599" s="10">
        <v>1.31610348440714E-2</v>
      </c>
      <c r="CR599" s="10">
        <v>1.5962732316044399E-2</v>
      </c>
      <c r="CS599" s="10">
        <v>1.5372627539778701E-2</v>
      </c>
      <c r="CT599" s="12">
        <v>1.07141002326702E-2</v>
      </c>
      <c r="CU599" s="11">
        <v>1.91465683057911E-2</v>
      </c>
      <c r="CV599" s="10">
        <v>1.9594171280775299E-2</v>
      </c>
      <c r="CW599" s="10">
        <v>1.0106368728240001E-2</v>
      </c>
      <c r="CX599" s="10">
        <v>2.5433437045220299E-2</v>
      </c>
      <c r="CY599" s="10">
        <v>2.0114898134219999E-2</v>
      </c>
      <c r="CZ599" s="10">
        <v>8.4591357054630799E-3</v>
      </c>
      <c r="DA599" s="10">
        <v>1.0119864167545E-2</v>
      </c>
      <c r="DB599" s="10">
        <v>1.83652520342002E-2</v>
      </c>
      <c r="DC599" s="10">
        <v>1.41613483831852E-2</v>
      </c>
      <c r="DD599" s="10">
        <v>2.2361749385914498E-2</v>
      </c>
      <c r="DE599" s="10">
        <v>1.8819347098372401E-2</v>
      </c>
      <c r="DF599" s="10">
        <v>0</v>
      </c>
      <c r="DG599" s="10">
        <v>1.9061447879757599E-2</v>
      </c>
      <c r="DH599" s="10">
        <v>1.6628824121822199E-2</v>
      </c>
      <c r="DI599" s="12">
        <v>0</v>
      </c>
      <c r="DJ599" s="10">
        <v>1.5343197438714399E-2</v>
      </c>
      <c r="DK599" s="10">
        <v>4.4720312415629697E-3</v>
      </c>
      <c r="DL599" s="10">
        <v>1.2803606185120799E-2</v>
      </c>
      <c r="DM599" s="10">
        <v>2.17653062461769E-2</v>
      </c>
      <c r="DN599" s="10">
        <v>5.4160572621165803E-3</v>
      </c>
      <c r="DO599" s="10">
        <v>2.1417646021097601E-2</v>
      </c>
      <c r="DP599" s="10">
        <v>3.3313054532323097E-2</v>
      </c>
      <c r="DQ599" s="10">
        <v>2.4668195192647801E-2</v>
      </c>
      <c r="DR599" s="10">
        <v>1.7739006114687001E-2</v>
      </c>
      <c r="DS599" s="10">
        <v>4.6018615978954298E-3</v>
      </c>
      <c r="DT599" s="11">
        <v>3.2485827027191397E-2</v>
      </c>
      <c r="DU599" s="10">
        <v>1.55160566024546E-2</v>
      </c>
      <c r="DV599" s="10">
        <v>2.30613073646346E-2</v>
      </c>
      <c r="DW599" s="10">
        <v>3.1869666835106301E-2</v>
      </c>
      <c r="DX599" s="10">
        <v>1.2073677330660299E-2</v>
      </c>
      <c r="DY599" s="10">
        <v>2.2938889558338602E-2</v>
      </c>
      <c r="DZ599" s="10">
        <v>1.38020593271884E-2</v>
      </c>
      <c r="EA599" s="10">
        <v>9.6170253670428106E-3</v>
      </c>
      <c r="EB599" s="10">
        <v>1.8259298122442098E-2</v>
      </c>
      <c r="EC599" s="10">
        <v>1.7859991120815599E-2</v>
      </c>
      <c r="ED599" s="10">
        <v>6.6817641999694999E-3</v>
      </c>
      <c r="EE599" s="10">
        <v>1.91881227817331E-2</v>
      </c>
      <c r="EF599" s="12">
        <v>2.8802830073704302E-3</v>
      </c>
      <c r="EG599" s="10">
        <v>8.4222934372175998E-3</v>
      </c>
      <c r="EH599" s="10">
        <v>1.45680292626451E-2</v>
      </c>
      <c r="EI599" s="10">
        <v>9.6412320285039401E-3</v>
      </c>
      <c r="EJ599" s="10">
        <v>0</v>
      </c>
      <c r="EK599" s="10">
        <v>2.68263524311846E-2</v>
      </c>
      <c r="EL599" s="10">
        <v>2.4297576068884798E-2</v>
      </c>
      <c r="EM599" s="10">
        <v>1.11762912557976E-2</v>
      </c>
      <c r="EN599" s="10">
        <v>2.2230835480097699E-2</v>
      </c>
      <c r="EO599" s="10">
        <v>2.7417519530441099E-2</v>
      </c>
      <c r="EP599" s="10">
        <v>1.0106368728240001E-2</v>
      </c>
      <c r="EQ599" s="10">
        <v>1.7831530407316599E-2</v>
      </c>
      <c r="ER599" s="10">
        <v>1.46074231852021E-2</v>
      </c>
      <c r="ES599" s="10">
        <v>1.11361449795782E-2</v>
      </c>
      <c r="ET599" s="10">
        <v>1.6670497384617702E-2</v>
      </c>
      <c r="EU599" s="10">
        <v>2.28033929046292E-2</v>
      </c>
      <c r="EV599" s="10">
        <v>1.8819347098372401E-2</v>
      </c>
      <c r="EW599" s="10">
        <v>0</v>
      </c>
      <c r="EX599" s="10">
        <v>9.5413231998220192E-3</v>
      </c>
      <c r="EY599" s="10">
        <v>1.10521629304245E-2</v>
      </c>
      <c r="EZ599" s="10">
        <v>1.1504879780461601E-2</v>
      </c>
      <c r="FA599" s="10">
        <v>9.6367950290464199E-3</v>
      </c>
      <c r="FB599" s="10">
        <v>1.88724080074558E-2</v>
      </c>
      <c r="FC599" s="10">
        <v>5.4160572621165803E-3</v>
      </c>
      <c r="FD599" s="10">
        <v>2.1417646021097601E-2</v>
      </c>
      <c r="FE599" s="10">
        <v>2.75089749583582E-2</v>
      </c>
      <c r="FF599" s="10">
        <v>1.8598970840473399E-2</v>
      </c>
      <c r="FG599" s="10">
        <v>1.0796285316646601E-2</v>
      </c>
      <c r="FH599" s="10">
        <v>2.3807160850826799E-2</v>
      </c>
      <c r="FI599" s="10">
        <v>2.67141274988127E-2</v>
      </c>
      <c r="FJ599" s="10">
        <v>3.1869666835106301E-2</v>
      </c>
    </row>
    <row r="600" spans="1:166" x14ac:dyDescent="0.35">
      <c r="A600" s="13" t="s">
        <v>376</v>
      </c>
      <c r="B600" s="10">
        <v>0.27932251147123299</v>
      </c>
      <c r="C600" s="10">
        <v>0.285366504647104</v>
      </c>
      <c r="D600" s="10">
        <v>0.27466445104307002</v>
      </c>
      <c r="E600" s="11">
        <v>0.56471254704221996</v>
      </c>
      <c r="F600" s="11">
        <v>0.37429529866421402</v>
      </c>
      <c r="G600" s="10">
        <v>0.27092543056181501</v>
      </c>
      <c r="H600" s="12">
        <v>0.17030271838672301</v>
      </c>
      <c r="I600" s="12">
        <v>0.121623383507524</v>
      </c>
      <c r="J600" s="12">
        <v>0.10562233609681</v>
      </c>
      <c r="K600" s="10">
        <v>0.26116756517314599</v>
      </c>
      <c r="L600" s="11">
        <v>0.58245436407056606</v>
      </c>
      <c r="M600" s="12">
        <v>0.24003491866899901</v>
      </c>
      <c r="N600" s="11">
        <v>0.40444118168835502</v>
      </c>
      <c r="O600" s="11">
        <v>0.580943710303371</v>
      </c>
      <c r="P600" s="11">
        <v>0.418225010825865</v>
      </c>
      <c r="Q600" s="10">
        <v>0.30264621381956403</v>
      </c>
      <c r="R600" s="12">
        <v>0.205008063425964</v>
      </c>
      <c r="S600" s="12">
        <v>0.130190369907521</v>
      </c>
      <c r="T600" s="12">
        <v>0.106218676545504</v>
      </c>
      <c r="U600" s="12">
        <v>0.20189987420105299</v>
      </c>
      <c r="V600" s="11">
        <v>0.57981112599500195</v>
      </c>
      <c r="W600" s="12">
        <v>0.25793918238504399</v>
      </c>
      <c r="X600" s="11">
        <v>0.371357784928876</v>
      </c>
      <c r="Y600" s="11">
        <v>0.54921956198953903</v>
      </c>
      <c r="Z600" s="10">
        <v>0.334633734898027</v>
      </c>
      <c r="AA600" s="10">
        <v>0.23840333782649001</v>
      </c>
      <c r="AB600" s="12">
        <v>0.13595807395273701</v>
      </c>
      <c r="AC600" s="12">
        <v>0.11292391082509901</v>
      </c>
      <c r="AD600" s="12">
        <v>0.104069404999554</v>
      </c>
      <c r="AE600" s="10">
        <v>0.33380210114228498</v>
      </c>
      <c r="AF600" s="11">
        <v>0.59262293167329505</v>
      </c>
      <c r="AG600" s="12">
        <v>0.222337568649249</v>
      </c>
      <c r="AH600" s="11">
        <v>0.448707071910874</v>
      </c>
      <c r="AI600" s="12">
        <v>0.23416563794904999</v>
      </c>
      <c r="AJ600" s="12">
        <v>0.244314905459392</v>
      </c>
      <c r="AK600" s="12">
        <v>0.22505427231562</v>
      </c>
      <c r="AL600" s="11">
        <v>0.51598096483021605</v>
      </c>
      <c r="AM600" s="11">
        <v>0.49591836356997199</v>
      </c>
      <c r="AN600" s="11">
        <v>0.54664188473682995</v>
      </c>
      <c r="AO600" s="11">
        <v>0.80912504710903299</v>
      </c>
      <c r="AP600" s="11">
        <v>0.50675215705477805</v>
      </c>
      <c r="AQ600" s="11">
        <v>0.46007425061091201</v>
      </c>
      <c r="AR600" s="11">
        <v>0.39004831653157002</v>
      </c>
      <c r="AS600" s="11">
        <v>0.574527382066089</v>
      </c>
      <c r="AT600" s="11">
        <v>0.64477792063804196</v>
      </c>
      <c r="AU600" s="11">
        <v>0.421289427816467</v>
      </c>
      <c r="AV600" s="11">
        <v>0.57012393916203297</v>
      </c>
      <c r="AW600" s="11">
        <v>0.65830222284199702</v>
      </c>
      <c r="AX600" s="11">
        <v>0.377187706009177</v>
      </c>
      <c r="AY600" s="11">
        <v>0.58800226614893203</v>
      </c>
      <c r="AZ600" s="11">
        <v>0.64168825523915196</v>
      </c>
      <c r="BA600" s="11">
        <v>0.478850610124811</v>
      </c>
      <c r="BB600" s="11">
        <v>0.32064210227363799</v>
      </c>
      <c r="BC600" s="12">
        <v>0.24344280854599801</v>
      </c>
      <c r="BD600" s="11">
        <v>0.35129212257363002</v>
      </c>
      <c r="BE600" s="12">
        <v>0.23040411542023101</v>
      </c>
      <c r="BF600" s="10">
        <v>0.29092605177984698</v>
      </c>
      <c r="BG600" s="10">
        <v>0.25966939450552901</v>
      </c>
      <c r="BH600" s="12">
        <v>0.23400249814292801</v>
      </c>
      <c r="BI600" s="11">
        <v>0.45279322217920398</v>
      </c>
      <c r="BJ600" s="12">
        <v>0.235978382867156</v>
      </c>
      <c r="BK600" s="11">
        <v>0.48169068991434899</v>
      </c>
      <c r="BL600" s="12">
        <v>0.233249468203373</v>
      </c>
      <c r="BM600" s="11">
        <v>0.42566771949933602</v>
      </c>
      <c r="BN600" s="11">
        <v>0.39857810513402497</v>
      </c>
      <c r="BO600" s="12">
        <v>0.16480875211641</v>
      </c>
      <c r="BP600" s="11">
        <v>0.44715720239629497</v>
      </c>
      <c r="BQ600" s="11">
        <v>0.40316781612924701</v>
      </c>
      <c r="BR600" s="12">
        <v>0.177523126397516</v>
      </c>
      <c r="BS600" s="11">
        <v>0.469952246266434</v>
      </c>
      <c r="BT600" s="11">
        <v>0.40266469933182703</v>
      </c>
      <c r="BU600" s="12">
        <v>0.15045891902612701</v>
      </c>
      <c r="BV600" s="11">
        <v>0.42649282437026798</v>
      </c>
      <c r="BW600" s="12">
        <v>0.15213095004981</v>
      </c>
      <c r="BX600" s="12">
        <v>0.177785335836838</v>
      </c>
      <c r="BY600" s="12">
        <v>0.189513394653095</v>
      </c>
      <c r="BZ600" s="12">
        <v>0.15211132961134599</v>
      </c>
      <c r="CA600" s="11">
        <v>0.41840702843705002</v>
      </c>
      <c r="CB600" s="12">
        <v>0.23276359330958801</v>
      </c>
      <c r="CC600" s="12">
        <v>0.17959191870530999</v>
      </c>
      <c r="CD600" s="11">
        <v>0.33861493097752698</v>
      </c>
      <c r="CE600" s="10">
        <v>0.274139984046052</v>
      </c>
      <c r="CF600" s="12">
        <v>0.24944874736057299</v>
      </c>
      <c r="CG600" s="12">
        <v>0.20233412808489301</v>
      </c>
      <c r="CH600" s="12">
        <v>0.22237121707181801</v>
      </c>
      <c r="CI600" s="12">
        <v>0.25441634842754002</v>
      </c>
      <c r="CJ600" s="12">
        <v>0.22803117461311001</v>
      </c>
      <c r="CK600" s="12">
        <v>0.260335585581153</v>
      </c>
      <c r="CL600" s="12">
        <v>0.246417267870046</v>
      </c>
      <c r="CM600" s="10">
        <v>0.27519425817489601</v>
      </c>
      <c r="CN600" s="11">
        <v>0.33216600668051099</v>
      </c>
      <c r="CO600" s="10">
        <v>0.27848332992073999</v>
      </c>
      <c r="CP600" s="10">
        <v>0.26958924430138498</v>
      </c>
      <c r="CQ600" s="10">
        <v>0.31885128545459601</v>
      </c>
      <c r="CR600" s="10">
        <v>0.276443508064388</v>
      </c>
      <c r="CS600" s="12">
        <v>0.220803778238679</v>
      </c>
      <c r="CT600" s="10">
        <v>0.28885874078719698</v>
      </c>
      <c r="CU600" s="10">
        <v>0.27314260724074302</v>
      </c>
      <c r="CV600" s="10">
        <v>0.28108302047078398</v>
      </c>
      <c r="CW600" s="11">
        <v>0.72576422367346705</v>
      </c>
      <c r="CX600" s="11">
        <v>0.44247469815649398</v>
      </c>
      <c r="CY600" s="10">
        <v>0.260995767310156</v>
      </c>
      <c r="CZ600" s="12">
        <v>0.107079201687883</v>
      </c>
      <c r="DA600" s="12">
        <v>0.12224587894789</v>
      </c>
      <c r="DB600" s="12">
        <v>0.17055752985756201</v>
      </c>
      <c r="DC600" s="10">
        <v>0.271943180856341</v>
      </c>
      <c r="DD600" s="11">
        <v>0.37467223385993798</v>
      </c>
      <c r="DE600" s="11">
        <v>0.56101043367722403</v>
      </c>
      <c r="DF600" s="11">
        <v>0.74328430925837596</v>
      </c>
      <c r="DG600" s="11">
        <v>0.42008541172117297</v>
      </c>
      <c r="DH600" s="12">
        <v>0.20189987420105299</v>
      </c>
      <c r="DI600" s="12">
        <v>0.10672455507329499</v>
      </c>
      <c r="DJ600" s="12">
        <v>0.13024065793231501</v>
      </c>
      <c r="DK600" s="12">
        <v>0.203837297425421</v>
      </c>
      <c r="DL600" s="10">
        <v>0.303011488499349</v>
      </c>
      <c r="DM600" s="11">
        <v>0.42312435882317201</v>
      </c>
      <c r="DN600" s="11">
        <v>0.57203343687971797</v>
      </c>
      <c r="DO600" s="11">
        <v>0.71296123625513197</v>
      </c>
      <c r="DP600" s="11">
        <v>0.47437732439098801</v>
      </c>
      <c r="DQ600" s="10">
        <v>0.33536537854877502</v>
      </c>
      <c r="DR600" s="12">
        <v>0.106606538096533</v>
      </c>
      <c r="DS600" s="12">
        <v>0.114219040028185</v>
      </c>
      <c r="DT600" s="12">
        <v>0.13715524227297701</v>
      </c>
      <c r="DU600" s="10">
        <v>0.24094429772317</v>
      </c>
      <c r="DV600" s="10">
        <v>0.33060285839750603</v>
      </c>
      <c r="DW600" s="11">
        <v>0.55027771670929804</v>
      </c>
      <c r="DX600" s="11">
        <v>0.62917612678555501</v>
      </c>
      <c r="DY600" s="11">
        <v>0.37516700970483102</v>
      </c>
      <c r="DZ600" s="12">
        <v>0.19587727932865501</v>
      </c>
      <c r="EA600" s="12">
        <v>0.116164677069112</v>
      </c>
      <c r="EB600" s="12">
        <v>0.22682603860188999</v>
      </c>
      <c r="EC600" s="11">
        <v>0.58245436407056606</v>
      </c>
      <c r="ED600" s="11">
        <v>0.64099911205764504</v>
      </c>
      <c r="EE600" s="11">
        <v>0.40730601372896802</v>
      </c>
      <c r="EF600" s="12">
        <v>0.23532371170386401</v>
      </c>
      <c r="EG600" s="12">
        <v>0.114588452852391</v>
      </c>
      <c r="EH600" s="12">
        <v>0.18631350272656499</v>
      </c>
      <c r="EI600" s="11">
        <v>0.57981112599500195</v>
      </c>
      <c r="EJ600" s="11">
        <v>0</v>
      </c>
      <c r="EK600" s="11">
        <v>0.34306347481400201</v>
      </c>
      <c r="EL600" s="12">
        <v>0.15826505212194</v>
      </c>
      <c r="EM600" s="12">
        <v>0.117905782870911</v>
      </c>
      <c r="EN600" s="10">
        <v>0.27111345346368498</v>
      </c>
      <c r="EO600" s="11">
        <v>0.59262293167329505</v>
      </c>
      <c r="EP600" s="11">
        <v>0.72576422367346705</v>
      </c>
      <c r="EQ600" s="11">
        <v>0.41330142927199798</v>
      </c>
      <c r="ER600" s="12">
        <v>0.13255679652178301</v>
      </c>
      <c r="ES600" s="12">
        <v>0.120930787098535</v>
      </c>
      <c r="ET600" s="12">
        <v>0.234989146399296</v>
      </c>
      <c r="EU600" s="11">
        <v>0.37053131237846598</v>
      </c>
      <c r="EV600" s="11">
        <v>0.56101043367722403</v>
      </c>
      <c r="EW600" s="11">
        <v>0.74328430925837596</v>
      </c>
      <c r="EX600" s="11">
        <v>0.37493631008378703</v>
      </c>
      <c r="EY600" s="12">
        <v>0.113896688675514</v>
      </c>
      <c r="EZ600" s="12">
        <v>0.125595729507464</v>
      </c>
      <c r="FA600" s="10">
        <v>0.26969801322285197</v>
      </c>
      <c r="FB600" s="11">
        <v>0.41237439590263902</v>
      </c>
      <c r="FC600" s="11">
        <v>0.57203343687971797</v>
      </c>
      <c r="FD600" s="11">
        <v>0.71296123625513197</v>
      </c>
      <c r="FE600" s="11">
        <v>0.46483450916227598</v>
      </c>
      <c r="FF600" s="12">
        <v>0.152844857295587</v>
      </c>
      <c r="FG600" s="12">
        <v>0.11651766982615901</v>
      </c>
      <c r="FH600" s="12">
        <v>0.200181009055374</v>
      </c>
      <c r="FI600" s="10">
        <v>0.33125171954194899</v>
      </c>
      <c r="FJ600" s="11">
        <v>0.55027771670929804</v>
      </c>
    </row>
    <row r="602" spans="1:166" ht="28.5" customHeight="1" x14ac:dyDescent="0.35">
      <c r="A602" s="23" t="s">
        <v>252</v>
      </c>
      <c r="B602" s="23"/>
      <c r="C602" s="23"/>
      <c r="D602" s="23"/>
      <c r="E602" s="23"/>
      <c r="F602" s="23"/>
      <c r="G602" s="23"/>
      <c r="H602" s="23"/>
      <c r="I602" s="23"/>
      <c r="J602" s="23"/>
      <c r="K602" s="23"/>
      <c r="L602" s="23"/>
      <c r="M602" s="23"/>
      <c r="N602" s="23"/>
      <c r="O602" s="23"/>
      <c r="P602" s="23"/>
      <c r="Q602" s="23"/>
      <c r="R602" s="23"/>
      <c r="S602" s="23"/>
      <c r="T602" s="23"/>
      <c r="U602" s="23"/>
      <c r="V602" s="23"/>
      <c r="W602" s="23"/>
      <c r="X602" s="23"/>
      <c r="Y602" s="23"/>
      <c r="Z602" s="23"/>
      <c r="AA602" s="23"/>
      <c r="AB602" s="23"/>
      <c r="AC602" s="23"/>
      <c r="AD602" s="23"/>
      <c r="AE602" s="23"/>
      <c r="AF602" s="23"/>
      <c r="AG602" s="23"/>
      <c r="AH602" s="23"/>
      <c r="AI602" s="23"/>
      <c r="AJ602" s="23"/>
      <c r="AK602" s="23"/>
      <c r="AL602" s="23"/>
      <c r="AM602" s="23"/>
      <c r="AN602" s="23"/>
      <c r="AO602" s="23"/>
      <c r="AP602" s="23"/>
      <c r="AQ602" s="23"/>
      <c r="AR602" s="23"/>
      <c r="AS602" s="23"/>
      <c r="AT602" s="23"/>
      <c r="AU602" s="23"/>
      <c r="AV602" s="23"/>
      <c r="AW602" s="23"/>
      <c r="AX602" s="23"/>
      <c r="AY602" s="23"/>
      <c r="AZ602" s="23"/>
      <c r="BA602" s="23"/>
      <c r="BB602" s="23"/>
      <c r="BC602" s="23"/>
      <c r="BD602" s="23"/>
      <c r="BE602" s="23"/>
      <c r="BF602" s="23"/>
      <c r="BG602" s="23"/>
      <c r="BH602" s="23"/>
      <c r="BI602" s="23"/>
      <c r="BJ602" s="23"/>
      <c r="BK602" s="23"/>
      <c r="BL602" s="23"/>
      <c r="BM602" s="23"/>
      <c r="BN602" s="23"/>
      <c r="BO602" s="23"/>
      <c r="BP602" s="23"/>
      <c r="BQ602" s="23"/>
      <c r="BR602" s="23"/>
      <c r="BS602" s="23"/>
      <c r="BT602" s="23"/>
      <c r="BU602" s="23"/>
      <c r="BV602" s="23"/>
      <c r="BW602" s="23"/>
      <c r="BX602" s="23"/>
      <c r="BY602" s="23"/>
      <c r="BZ602" s="23"/>
      <c r="CA602" s="23"/>
      <c r="CB602" s="23"/>
      <c r="CC602" s="23"/>
      <c r="CD602" s="23"/>
      <c r="CE602" s="23"/>
      <c r="CF602" s="23"/>
      <c r="CG602" s="23"/>
      <c r="CH602" s="23"/>
      <c r="CI602" s="23"/>
      <c r="CJ602" s="23"/>
      <c r="CK602" s="23"/>
      <c r="CL602" s="23"/>
      <c r="CM602" s="23"/>
      <c r="CN602" s="23"/>
      <c r="CO602" s="23"/>
      <c r="CP602" s="23"/>
      <c r="CQ602" s="23"/>
      <c r="CR602" s="23"/>
      <c r="CS602" s="23"/>
      <c r="CT602" s="23"/>
      <c r="CU602" s="23"/>
      <c r="CV602" s="23"/>
      <c r="CW602" s="23"/>
      <c r="CX602" s="23"/>
      <c r="CY602" s="23"/>
      <c r="CZ602" s="23"/>
      <c r="DA602" s="23"/>
      <c r="DB602" s="23"/>
      <c r="DC602" s="23"/>
      <c r="DD602" s="23"/>
      <c r="DE602" s="23"/>
      <c r="DF602" s="23"/>
      <c r="DG602" s="23"/>
      <c r="DH602" s="23"/>
      <c r="DI602" s="23"/>
      <c r="DJ602" s="23"/>
      <c r="DK602" s="23"/>
      <c r="DL602" s="23"/>
      <c r="DM602" s="23"/>
      <c r="DN602" s="23"/>
      <c r="DO602" s="23"/>
      <c r="DP602" s="23"/>
      <c r="DQ602" s="23"/>
      <c r="DR602" s="23"/>
      <c r="DS602" s="23"/>
      <c r="DT602" s="23"/>
      <c r="DU602" s="23"/>
      <c r="DV602" s="23"/>
      <c r="DW602" s="23"/>
      <c r="DX602" s="23"/>
      <c r="DY602" s="23"/>
      <c r="DZ602" s="23"/>
      <c r="EA602" s="23"/>
      <c r="EB602" s="23"/>
      <c r="EC602" s="23"/>
      <c r="ED602" s="23"/>
      <c r="EE602" s="23"/>
      <c r="EF602" s="23"/>
      <c r="EG602" s="23"/>
      <c r="EH602" s="23"/>
      <c r="EI602" s="23"/>
      <c r="EJ602" s="23"/>
      <c r="EK602" s="23"/>
      <c r="EL602" s="23"/>
      <c r="EM602" s="23"/>
      <c r="EN602" s="23"/>
      <c r="EO602" s="23"/>
      <c r="EP602" s="23"/>
      <c r="EQ602" s="23"/>
      <c r="ER602" s="23"/>
      <c r="ES602" s="23"/>
      <c r="ET602" s="23"/>
      <c r="EU602" s="23"/>
      <c r="EV602" s="23"/>
      <c r="EW602" s="23"/>
      <c r="EX602" s="23"/>
      <c r="EY602" s="23"/>
      <c r="EZ602" s="23"/>
      <c r="FA602" s="23"/>
      <c r="FB602" s="23"/>
      <c r="FC602" s="23"/>
      <c r="FD602" s="23"/>
      <c r="FE602" s="23"/>
      <c r="FF602" s="23"/>
      <c r="FG602" s="23"/>
      <c r="FH602" s="23"/>
      <c r="FI602" s="23"/>
      <c r="FJ602" s="23"/>
    </row>
    <row r="603" spans="1:166" ht="42" x14ac:dyDescent="0.35">
      <c r="A603" s="24" t="s">
        <v>203</v>
      </c>
      <c r="B603" s="16" t="s">
        <v>264</v>
      </c>
      <c r="C603" s="22" t="s">
        <v>12</v>
      </c>
      <c r="D603" s="22"/>
      <c r="E603" s="22" t="s">
        <v>13</v>
      </c>
      <c r="F603" s="22"/>
      <c r="G603" s="22"/>
      <c r="H603" s="22"/>
      <c r="I603" s="22"/>
      <c r="J603" s="22"/>
      <c r="K603" s="22"/>
      <c r="L603" s="22"/>
      <c r="M603" s="22"/>
      <c r="N603" s="22"/>
      <c r="O603" s="22" t="s">
        <v>204</v>
      </c>
      <c r="P603" s="22"/>
      <c r="Q603" s="22"/>
      <c r="R603" s="22"/>
      <c r="S603" s="22"/>
      <c r="T603" s="22"/>
      <c r="U603" s="22"/>
      <c r="V603" s="22"/>
      <c r="W603" s="22"/>
      <c r="X603" s="22"/>
      <c r="Y603" s="22" t="s">
        <v>205</v>
      </c>
      <c r="Z603" s="22"/>
      <c r="AA603" s="22"/>
      <c r="AB603" s="22"/>
      <c r="AC603" s="22"/>
      <c r="AD603" s="22"/>
      <c r="AE603" s="22"/>
      <c r="AF603" s="22"/>
      <c r="AG603" s="22"/>
      <c r="AH603" s="22"/>
      <c r="AI603" s="22" t="s">
        <v>268</v>
      </c>
      <c r="AJ603" s="22"/>
      <c r="AK603" s="22"/>
      <c r="AL603" s="22" t="s">
        <v>14</v>
      </c>
      <c r="AM603" s="22"/>
      <c r="AN603" s="22"/>
      <c r="AO603" s="22" t="s">
        <v>218</v>
      </c>
      <c r="AP603" s="22"/>
      <c r="AQ603" s="22"/>
      <c r="AR603" s="22"/>
      <c r="AS603" s="22"/>
      <c r="AT603" s="22"/>
      <c r="AU603" s="22"/>
      <c r="AV603" s="22" t="s">
        <v>219</v>
      </c>
      <c r="AW603" s="22"/>
      <c r="AX603" s="22"/>
      <c r="AY603" s="22" t="s">
        <v>220</v>
      </c>
      <c r="AZ603" s="22"/>
      <c r="BA603" s="22"/>
      <c r="BB603" s="22" t="s">
        <v>206</v>
      </c>
      <c r="BC603" s="22"/>
      <c r="BD603" s="22" t="s">
        <v>207</v>
      </c>
      <c r="BE603" s="22"/>
      <c r="BF603" s="22" t="s">
        <v>208</v>
      </c>
      <c r="BG603" s="22"/>
      <c r="BH603" s="22" t="s">
        <v>15</v>
      </c>
      <c r="BI603" s="22"/>
      <c r="BJ603" s="22" t="s">
        <v>16</v>
      </c>
      <c r="BK603" s="22"/>
      <c r="BL603" s="22" t="s">
        <v>17</v>
      </c>
      <c r="BM603" s="22"/>
      <c r="BN603" s="22" t="s">
        <v>18</v>
      </c>
      <c r="BO603" s="22"/>
      <c r="BP603" s="22"/>
      <c r="BQ603" s="22" t="s">
        <v>221</v>
      </c>
      <c r="BR603" s="22"/>
      <c r="BS603" s="22"/>
      <c r="BT603" s="22" t="s">
        <v>222</v>
      </c>
      <c r="BU603" s="22"/>
      <c r="BV603" s="22"/>
      <c r="BW603" s="22" t="s">
        <v>19</v>
      </c>
      <c r="BX603" s="22"/>
      <c r="BY603" s="22" t="s">
        <v>20</v>
      </c>
      <c r="BZ603" s="22"/>
      <c r="CA603" s="22" t="s">
        <v>21</v>
      </c>
      <c r="CB603" s="22"/>
      <c r="CC603" s="22"/>
      <c r="CD603" s="22" t="s">
        <v>22</v>
      </c>
      <c r="CE603" s="22"/>
      <c r="CF603" s="22"/>
      <c r="CG603" s="22" t="s">
        <v>23</v>
      </c>
      <c r="CH603" s="22"/>
      <c r="CI603" s="22"/>
      <c r="CJ603" s="22"/>
      <c r="CK603" s="22" t="s">
        <v>25</v>
      </c>
      <c r="CL603" s="22"/>
      <c r="CM603" s="22"/>
      <c r="CN603" s="22"/>
      <c r="CO603" s="22" t="s">
        <v>26</v>
      </c>
      <c r="CP603" s="22"/>
      <c r="CQ603" s="22"/>
      <c r="CR603" s="22" t="s">
        <v>27</v>
      </c>
      <c r="CS603" s="22"/>
      <c r="CT603" s="22" t="s">
        <v>28</v>
      </c>
      <c r="CU603" s="22"/>
      <c r="CV603" s="16" t="s">
        <v>29</v>
      </c>
      <c r="CW603" s="22" t="s">
        <v>30</v>
      </c>
      <c r="CX603" s="22"/>
      <c r="CY603" s="22"/>
      <c r="CZ603" s="22"/>
      <c r="DA603" s="22"/>
      <c r="DB603" s="22"/>
      <c r="DC603" s="22"/>
      <c r="DD603" s="22"/>
      <c r="DE603" s="22"/>
      <c r="DF603" s="22" t="s">
        <v>31</v>
      </c>
      <c r="DG603" s="22"/>
      <c r="DH603" s="22"/>
      <c r="DI603" s="22"/>
      <c r="DJ603" s="22"/>
      <c r="DK603" s="22"/>
      <c r="DL603" s="22"/>
      <c r="DM603" s="22"/>
      <c r="DN603" s="22"/>
      <c r="DO603" s="22" t="s">
        <v>32</v>
      </c>
      <c r="DP603" s="22"/>
      <c r="DQ603" s="22"/>
      <c r="DR603" s="22"/>
      <c r="DS603" s="22"/>
      <c r="DT603" s="22"/>
      <c r="DU603" s="22"/>
      <c r="DV603" s="22"/>
      <c r="DW603" s="22"/>
      <c r="DX603" s="22" t="s">
        <v>33</v>
      </c>
      <c r="DY603" s="22"/>
      <c r="DZ603" s="22"/>
      <c r="EA603" s="22"/>
      <c r="EB603" s="22"/>
      <c r="EC603" s="22"/>
      <c r="ED603" s="22" t="s">
        <v>34</v>
      </c>
      <c r="EE603" s="22"/>
      <c r="EF603" s="22"/>
      <c r="EG603" s="22"/>
      <c r="EH603" s="22"/>
      <c r="EI603" s="22"/>
      <c r="EJ603" s="22" t="s">
        <v>35</v>
      </c>
      <c r="EK603" s="22"/>
      <c r="EL603" s="22"/>
      <c r="EM603" s="22"/>
      <c r="EN603" s="22"/>
      <c r="EO603" s="22"/>
      <c r="EP603" s="22" t="s">
        <v>36</v>
      </c>
      <c r="EQ603" s="22"/>
      <c r="ER603" s="22"/>
      <c r="ES603" s="22"/>
      <c r="ET603" s="22"/>
      <c r="EU603" s="22"/>
      <c r="EV603" s="22"/>
      <c r="EW603" s="22" t="s">
        <v>37</v>
      </c>
      <c r="EX603" s="22"/>
      <c r="EY603" s="22"/>
      <c r="EZ603" s="22"/>
      <c r="FA603" s="22"/>
      <c r="FB603" s="22"/>
      <c r="FC603" s="22"/>
      <c r="FD603" s="22" t="s">
        <v>38</v>
      </c>
      <c r="FE603" s="22"/>
      <c r="FF603" s="22"/>
      <c r="FG603" s="22"/>
      <c r="FH603" s="22"/>
      <c r="FI603" s="22"/>
      <c r="FJ603" s="22"/>
    </row>
    <row r="604" spans="1:166" ht="31.5" x14ac:dyDescent="0.35">
      <c r="A604" s="24"/>
      <c r="B604" s="16" t="s">
        <v>1</v>
      </c>
      <c r="C604" s="16" t="s">
        <v>39</v>
      </c>
      <c r="D604" s="16" t="s">
        <v>40</v>
      </c>
      <c r="E604" s="16" t="s">
        <v>41</v>
      </c>
      <c r="F604" s="16" t="s">
        <v>42</v>
      </c>
      <c r="G604" s="16" t="s">
        <v>43</v>
      </c>
      <c r="H604" s="16" t="s">
        <v>44</v>
      </c>
      <c r="I604" s="16" t="s">
        <v>45</v>
      </c>
      <c r="J604" s="16" t="s">
        <v>46</v>
      </c>
      <c r="K604" s="16" t="s">
        <v>47</v>
      </c>
      <c r="L604" s="16" t="s">
        <v>48</v>
      </c>
      <c r="M604" s="16" t="s">
        <v>49</v>
      </c>
      <c r="N604" s="16" t="s">
        <v>209</v>
      </c>
      <c r="O604" s="16" t="s">
        <v>41</v>
      </c>
      <c r="P604" s="16" t="s">
        <v>42</v>
      </c>
      <c r="Q604" s="16" t="s">
        <v>43</v>
      </c>
      <c r="R604" s="16" t="s">
        <v>44</v>
      </c>
      <c r="S604" s="16" t="s">
        <v>45</v>
      </c>
      <c r="T604" s="16" t="s">
        <v>46</v>
      </c>
      <c r="U604" s="16" t="s">
        <v>47</v>
      </c>
      <c r="V604" s="16" t="s">
        <v>48</v>
      </c>
      <c r="W604" s="16" t="s">
        <v>49</v>
      </c>
      <c r="X604" s="16" t="s">
        <v>209</v>
      </c>
      <c r="Y604" s="16" t="s">
        <v>41</v>
      </c>
      <c r="Z604" s="16" t="s">
        <v>42</v>
      </c>
      <c r="AA604" s="16" t="s">
        <v>43</v>
      </c>
      <c r="AB604" s="16" t="s">
        <v>44</v>
      </c>
      <c r="AC604" s="16" t="s">
        <v>45</v>
      </c>
      <c r="AD604" s="16" t="s">
        <v>46</v>
      </c>
      <c r="AE604" s="16" t="s">
        <v>47</v>
      </c>
      <c r="AF604" s="16" t="s">
        <v>48</v>
      </c>
      <c r="AG604" s="16" t="s">
        <v>49</v>
      </c>
      <c r="AH604" s="16" t="s">
        <v>209</v>
      </c>
      <c r="AI604" s="16" t="s">
        <v>269</v>
      </c>
      <c r="AJ604" s="16" t="s">
        <v>270</v>
      </c>
      <c r="AK604" s="16" t="s">
        <v>271</v>
      </c>
      <c r="AL604" s="16" t="s">
        <v>50</v>
      </c>
      <c r="AM604" s="16" t="s">
        <v>210</v>
      </c>
      <c r="AN604" s="16" t="s">
        <v>211</v>
      </c>
      <c r="AO604" s="16" t="s">
        <v>223</v>
      </c>
      <c r="AP604" s="16" t="s">
        <v>224</v>
      </c>
      <c r="AQ604" s="16" t="s">
        <v>225</v>
      </c>
      <c r="AR604" s="16" t="s">
        <v>226</v>
      </c>
      <c r="AS604" s="16" t="s">
        <v>52</v>
      </c>
      <c r="AT604" s="16" t="s">
        <v>227</v>
      </c>
      <c r="AU604" s="16" t="s">
        <v>228</v>
      </c>
      <c r="AV604" s="16" t="s">
        <v>52</v>
      </c>
      <c r="AW604" s="16" t="s">
        <v>227</v>
      </c>
      <c r="AX604" s="16" t="s">
        <v>228</v>
      </c>
      <c r="AY604" s="16" t="s">
        <v>52</v>
      </c>
      <c r="AZ604" s="16" t="s">
        <v>227</v>
      </c>
      <c r="BA604" s="16" t="s">
        <v>228</v>
      </c>
      <c r="BB604" s="16" t="s">
        <v>212</v>
      </c>
      <c r="BC604" s="16" t="s">
        <v>213</v>
      </c>
      <c r="BD604" s="16" t="s">
        <v>212</v>
      </c>
      <c r="BE604" s="16" t="s">
        <v>213</v>
      </c>
      <c r="BF604" s="16" t="s">
        <v>212</v>
      </c>
      <c r="BG604" s="16" t="s">
        <v>213</v>
      </c>
      <c r="BH604" s="16" t="s">
        <v>53</v>
      </c>
      <c r="BI604" s="16" t="s">
        <v>54</v>
      </c>
      <c r="BJ604" s="16" t="s">
        <v>53</v>
      </c>
      <c r="BK604" s="16" t="s">
        <v>54</v>
      </c>
      <c r="BL604" s="16" t="s">
        <v>53</v>
      </c>
      <c r="BM604" s="16" t="s">
        <v>54</v>
      </c>
      <c r="BN604" s="16" t="s">
        <v>277</v>
      </c>
      <c r="BO604" s="16" t="s">
        <v>278</v>
      </c>
      <c r="BP604" s="16" t="s">
        <v>55</v>
      </c>
      <c r="BQ604" s="16" t="s">
        <v>277</v>
      </c>
      <c r="BR604" s="16" t="s">
        <v>278</v>
      </c>
      <c r="BS604" s="16" t="s">
        <v>55</v>
      </c>
      <c r="BT604" s="16" t="s">
        <v>277</v>
      </c>
      <c r="BU604" s="16" t="s">
        <v>278</v>
      </c>
      <c r="BV604" s="16" t="s">
        <v>55</v>
      </c>
      <c r="BW604" s="16" t="s">
        <v>56</v>
      </c>
      <c r="BX604" s="16" t="s">
        <v>57</v>
      </c>
      <c r="BY604" s="16" t="s">
        <v>58</v>
      </c>
      <c r="BZ604" s="16" t="s">
        <v>59</v>
      </c>
      <c r="CA604" s="16" t="s">
        <v>52</v>
      </c>
      <c r="CB604" s="16" t="s">
        <v>51</v>
      </c>
      <c r="CC604" s="16" t="s">
        <v>60</v>
      </c>
      <c r="CD604" s="16" t="s">
        <v>61</v>
      </c>
      <c r="CE604" s="16" t="s">
        <v>62</v>
      </c>
      <c r="CF604" s="16" t="s">
        <v>63</v>
      </c>
      <c r="CG604" s="16" t="s">
        <v>64</v>
      </c>
      <c r="CH604" s="16" t="s">
        <v>65</v>
      </c>
      <c r="CI604" s="16" t="s">
        <v>66</v>
      </c>
      <c r="CJ604" s="16" t="s">
        <v>67</v>
      </c>
      <c r="CK604" s="16" t="s">
        <v>71</v>
      </c>
      <c r="CL604" s="16" t="s">
        <v>72</v>
      </c>
      <c r="CM604" s="16" t="s">
        <v>73</v>
      </c>
      <c r="CN604" s="16" t="s">
        <v>74</v>
      </c>
      <c r="CO604" s="16" t="s">
        <v>75</v>
      </c>
      <c r="CP604" s="16" t="s">
        <v>76</v>
      </c>
      <c r="CQ604" s="16" t="s">
        <v>77</v>
      </c>
      <c r="CR604" s="16" t="s">
        <v>78</v>
      </c>
      <c r="CS604" s="16" t="s">
        <v>229</v>
      </c>
      <c r="CT604" s="16" t="s">
        <v>79</v>
      </c>
      <c r="CU604" s="16" t="s">
        <v>80</v>
      </c>
      <c r="CV604" s="16" t="s">
        <v>79</v>
      </c>
      <c r="CW604" s="16" t="s">
        <v>83</v>
      </c>
      <c r="CX604" s="16" t="s">
        <v>84</v>
      </c>
      <c r="CY604" s="16" t="s">
        <v>85</v>
      </c>
      <c r="CZ604" s="16" t="s">
        <v>86</v>
      </c>
      <c r="DA604" s="16" t="s">
        <v>87</v>
      </c>
      <c r="DB604" s="16" t="s">
        <v>88</v>
      </c>
      <c r="DC604" s="16" t="s">
        <v>89</v>
      </c>
      <c r="DD604" s="16" t="s">
        <v>90</v>
      </c>
      <c r="DE604" s="16" t="s">
        <v>91</v>
      </c>
      <c r="DF604" s="16" t="s">
        <v>83</v>
      </c>
      <c r="DG604" s="16" t="s">
        <v>84</v>
      </c>
      <c r="DH604" s="16" t="s">
        <v>85</v>
      </c>
      <c r="DI604" s="16" t="s">
        <v>86</v>
      </c>
      <c r="DJ604" s="16" t="s">
        <v>87</v>
      </c>
      <c r="DK604" s="16" t="s">
        <v>88</v>
      </c>
      <c r="DL604" s="16" t="s">
        <v>89</v>
      </c>
      <c r="DM604" s="16" t="s">
        <v>90</v>
      </c>
      <c r="DN604" s="16" t="s">
        <v>91</v>
      </c>
      <c r="DO604" s="16" t="s">
        <v>83</v>
      </c>
      <c r="DP604" s="16" t="s">
        <v>84</v>
      </c>
      <c r="DQ604" s="16" t="s">
        <v>85</v>
      </c>
      <c r="DR604" s="16" t="s">
        <v>86</v>
      </c>
      <c r="DS604" s="16" t="s">
        <v>87</v>
      </c>
      <c r="DT604" s="16" t="s">
        <v>88</v>
      </c>
      <c r="DU604" s="16" t="s">
        <v>89</v>
      </c>
      <c r="DV604" s="16" t="s">
        <v>90</v>
      </c>
      <c r="DW604" s="16" t="s">
        <v>91</v>
      </c>
      <c r="DX604" s="16" t="s">
        <v>92</v>
      </c>
      <c r="DY604" s="16" t="s">
        <v>93</v>
      </c>
      <c r="DZ604" s="16" t="s">
        <v>214</v>
      </c>
      <c r="EA604" s="16" t="s">
        <v>215</v>
      </c>
      <c r="EB604" s="16" t="s">
        <v>216</v>
      </c>
      <c r="EC604" s="16" t="s">
        <v>94</v>
      </c>
      <c r="ED604" s="16" t="s">
        <v>92</v>
      </c>
      <c r="EE604" s="16" t="s">
        <v>93</v>
      </c>
      <c r="EF604" s="16" t="s">
        <v>214</v>
      </c>
      <c r="EG604" s="16" t="s">
        <v>215</v>
      </c>
      <c r="EH604" s="16" t="s">
        <v>216</v>
      </c>
      <c r="EI604" s="16" t="s">
        <v>94</v>
      </c>
      <c r="EJ604" s="16" t="s">
        <v>92</v>
      </c>
      <c r="EK604" s="16" t="s">
        <v>93</v>
      </c>
      <c r="EL604" s="16" t="s">
        <v>214</v>
      </c>
      <c r="EM604" s="16" t="s">
        <v>215</v>
      </c>
      <c r="EN604" s="16" t="s">
        <v>216</v>
      </c>
      <c r="EO604" s="16" t="s">
        <v>94</v>
      </c>
      <c r="EP604" s="16" t="s">
        <v>95</v>
      </c>
      <c r="EQ604" s="16" t="s">
        <v>96</v>
      </c>
      <c r="ER604" s="16" t="s">
        <v>97</v>
      </c>
      <c r="ES604" s="16" t="s">
        <v>98</v>
      </c>
      <c r="ET604" s="16" t="s">
        <v>272</v>
      </c>
      <c r="EU604" s="16" t="s">
        <v>99</v>
      </c>
      <c r="EV604" s="16" t="s">
        <v>100</v>
      </c>
      <c r="EW604" s="16" t="s">
        <v>95</v>
      </c>
      <c r="EX604" s="16" t="s">
        <v>96</v>
      </c>
      <c r="EY604" s="16" t="s">
        <v>97</v>
      </c>
      <c r="EZ604" s="16" t="s">
        <v>98</v>
      </c>
      <c r="FA604" s="16" t="s">
        <v>272</v>
      </c>
      <c r="FB604" s="16" t="s">
        <v>99</v>
      </c>
      <c r="FC604" s="16" t="s">
        <v>100</v>
      </c>
      <c r="FD604" s="16" t="s">
        <v>95</v>
      </c>
      <c r="FE604" s="16" t="s">
        <v>96</v>
      </c>
      <c r="FF604" s="16" t="s">
        <v>97</v>
      </c>
      <c r="FG604" s="16" t="s">
        <v>98</v>
      </c>
      <c r="FH604" s="16" t="s">
        <v>272</v>
      </c>
      <c r="FI604" s="16" t="s">
        <v>99</v>
      </c>
      <c r="FJ604" s="16" t="s">
        <v>100</v>
      </c>
    </row>
    <row r="605" spans="1:166" x14ac:dyDescent="0.35">
      <c r="A605" s="15" t="s">
        <v>2</v>
      </c>
      <c r="B605" s="14">
        <v>3698</v>
      </c>
      <c r="C605" s="14">
        <v>1870</v>
      </c>
      <c r="D605" s="14">
        <v>1806</v>
      </c>
      <c r="E605" s="14">
        <v>329</v>
      </c>
      <c r="F605" s="14">
        <v>389</v>
      </c>
      <c r="G605" s="14">
        <v>490</v>
      </c>
      <c r="H605" s="14">
        <v>511</v>
      </c>
      <c r="I605" s="14">
        <v>545</v>
      </c>
      <c r="J605" s="14">
        <v>551</v>
      </c>
      <c r="K605" s="14">
        <v>490</v>
      </c>
      <c r="L605" s="14">
        <v>394</v>
      </c>
      <c r="M605" s="14">
        <v>2814</v>
      </c>
      <c r="N605" s="14">
        <v>884</v>
      </c>
      <c r="O605" s="14">
        <v>161</v>
      </c>
      <c r="P605" s="14">
        <v>186</v>
      </c>
      <c r="Q605" s="14">
        <v>248</v>
      </c>
      <c r="R605" s="14">
        <v>255</v>
      </c>
      <c r="S605" s="14">
        <v>281</v>
      </c>
      <c r="T605" s="14">
        <v>286</v>
      </c>
      <c r="U605" s="14">
        <v>249</v>
      </c>
      <c r="V605" s="14">
        <v>203</v>
      </c>
      <c r="W605" s="14">
        <v>1418</v>
      </c>
      <c r="X605" s="14">
        <v>452</v>
      </c>
      <c r="Y605" s="14">
        <v>168</v>
      </c>
      <c r="Z605" s="14">
        <v>201</v>
      </c>
      <c r="AA605" s="14">
        <v>242</v>
      </c>
      <c r="AB605" s="14">
        <v>255</v>
      </c>
      <c r="AC605" s="14">
        <v>263</v>
      </c>
      <c r="AD605" s="14">
        <v>260</v>
      </c>
      <c r="AE605" s="14">
        <v>232</v>
      </c>
      <c r="AF605" s="14">
        <v>185</v>
      </c>
      <c r="AG605" s="14">
        <v>1389</v>
      </c>
      <c r="AH605" s="14">
        <v>418</v>
      </c>
      <c r="AI605" s="14">
        <v>3105</v>
      </c>
      <c r="AJ605" s="14">
        <v>1565</v>
      </c>
      <c r="AK605" s="14">
        <v>1528</v>
      </c>
      <c r="AL605" s="14">
        <v>593</v>
      </c>
      <c r="AM605" s="14">
        <v>305</v>
      </c>
      <c r="AN605" s="14">
        <v>279</v>
      </c>
      <c r="AO605" s="14">
        <v>114</v>
      </c>
      <c r="AP605" s="14">
        <v>135</v>
      </c>
      <c r="AQ605" s="14">
        <v>153</v>
      </c>
      <c r="AR605" s="14">
        <v>190</v>
      </c>
      <c r="AS605" s="14">
        <v>402</v>
      </c>
      <c r="AT605" s="14">
        <v>249</v>
      </c>
      <c r="AU605" s="14">
        <v>343</v>
      </c>
      <c r="AV605" s="14">
        <v>208</v>
      </c>
      <c r="AW605" s="14">
        <v>129</v>
      </c>
      <c r="AX605" s="14">
        <v>176</v>
      </c>
      <c r="AY605" s="14">
        <v>189</v>
      </c>
      <c r="AZ605" s="14">
        <v>116</v>
      </c>
      <c r="BA605" s="14">
        <v>163</v>
      </c>
      <c r="BB605" s="14">
        <v>1719</v>
      </c>
      <c r="BC605" s="14">
        <v>1979</v>
      </c>
      <c r="BD605" s="14">
        <v>850</v>
      </c>
      <c r="BE605" s="14">
        <v>1020</v>
      </c>
      <c r="BF605" s="14">
        <v>867</v>
      </c>
      <c r="BG605" s="14">
        <v>940</v>
      </c>
      <c r="BH605" s="14">
        <v>2932</v>
      </c>
      <c r="BI605" s="14">
        <v>766</v>
      </c>
      <c r="BJ605" s="14">
        <v>1494</v>
      </c>
      <c r="BK605" s="14">
        <v>376</v>
      </c>
      <c r="BL605" s="14">
        <v>1418</v>
      </c>
      <c r="BM605" s="14">
        <v>389</v>
      </c>
      <c r="BN605" s="14">
        <v>842</v>
      </c>
      <c r="BO605" s="14">
        <v>1886</v>
      </c>
      <c r="BP605" s="14">
        <v>734</v>
      </c>
      <c r="BQ605" s="14">
        <v>403</v>
      </c>
      <c r="BR605" s="14">
        <v>991</v>
      </c>
      <c r="BS605" s="14">
        <v>355</v>
      </c>
      <c r="BT605" s="14">
        <v>425</v>
      </c>
      <c r="BU605" s="14">
        <v>892</v>
      </c>
      <c r="BV605" s="14">
        <v>377</v>
      </c>
      <c r="BW605" s="14">
        <v>734</v>
      </c>
      <c r="BX605" s="14">
        <v>1070</v>
      </c>
      <c r="BY605" s="14">
        <v>723</v>
      </c>
      <c r="BZ605" s="14">
        <v>1108</v>
      </c>
      <c r="CA605" s="14">
        <v>548</v>
      </c>
      <c r="CB605" s="14">
        <v>1380</v>
      </c>
      <c r="CC605" s="14">
        <v>1353</v>
      </c>
      <c r="CD605" s="14">
        <v>816</v>
      </c>
      <c r="CE605" s="14">
        <v>956</v>
      </c>
      <c r="CF605" s="14">
        <v>1587</v>
      </c>
      <c r="CG605" s="14">
        <v>547</v>
      </c>
      <c r="CH605" s="14">
        <v>1280</v>
      </c>
      <c r="CI605" s="14">
        <v>1412</v>
      </c>
      <c r="CJ605" s="14">
        <v>725</v>
      </c>
      <c r="CK605" s="14">
        <v>2720</v>
      </c>
      <c r="CL605" s="14">
        <v>1405</v>
      </c>
      <c r="CM605" s="14">
        <v>1316</v>
      </c>
      <c r="CN605" s="14">
        <v>977</v>
      </c>
      <c r="CO605" s="14">
        <v>1761</v>
      </c>
      <c r="CP605" s="14">
        <v>1524</v>
      </c>
      <c r="CQ605" s="14">
        <v>413</v>
      </c>
      <c r="CR605" s="14">
        <v>1151</v>
      </c>
      <c r="CS605" s="14">
        <v>2131</v>
      </c>
      <c r="CT605" s="14">
        <v>1493</v>
      </c>
      <c r="CU605" s="14">
        <v>2203</v>
      </c>
      <c r="CV605" s="14">
        <v>357</v>
      </c>
      <c r="CW605" s="14">
        <v>195</v>
      </c>
      <c r="CX605" s="14">
        <v>199</v>
      </c>
      <c r="CY605" s="14">
        <v>484</v>
      </c>
      <c r="CZ605" s="14">
        <v>553</v>
      </c>
      <c r="DA605" s="14">
        <v>547</v>
      </c>
      <c r="DB605" s="14">
        <v>510</v>
      </c>
      <c r="DC605" s="14">
        <v>496</v>
      </c>
      <c r="DD605" s="14">
        <v>384</v>
      </c>
      <c r="DE605" s="14">
        <v>331</v>
      </c>
      <c r="DF605" s="14">
        <v>100</v>
      </c>
      <c r="DG605" s="14">
        <v>103</v>
      </c>
      <c r="DH605" s="14">
        <v>249</v>
      </c>
      <c r="DI605" s="14">
        <v>285</v>
      </c>
      <c r="DJ605" s="14">
        <v>281</v>
      </c>
      <c r="DK605" s="14">
        <v>257</v>
      </c>
      <c r="DL605" s="14">
        <v>247</v>
      </c>
      <c r="DM605" s="14">
        <v>184</v>
      </c>
      <c r="DN605" s="14">
        <v>163</v>
      </c>
      <c r="DO605" s="14">
        <v>92</v>
      </c>
      <c r="DP605" s="14">
        <v>94</v>
      </c>
      <c r="DQ605" s="14">
        <v>226</v>
      </c>
      <c r="DR605" s="14">
        <v>264</v>
      </c>
      <c r="DS605" s="14">
        <v>264</v>
      </c>
      <c r="DT605" s="14">
        <v>253</v>
      </c>
      <c r="DU605" s="14">
        <v>248</v>
      </c>
      <c r="DV605" s="14">
        <v>198</v>
      </c>
      <c r="DW605" s="14">
        <v>168</v>
      </c>
      <c r="DX605" s="14">
        <v>169</v>
      </c>
      <c r="DY605" s="14">
        <v>781</v>
      </c>
      <c r="DZ605" s="14">
        <v>814</v>
      </c>
      <c r="EA605" s="14">
        <v>946</v>
      </c>
      <c r="EB605" s="14">
        <v>594</v>
      </c>
      <c r="EC605" s="14">
        <v>394</v>
      </c>
      <c r="ED605" s="14">
        <v>79</v>
      </c>
      <c r="EE605" s="14">
        <v>393</v>
      </c>
      <c r="EF605" s="14">
        <v>398</v>
      </c>
      <c r="EG605" s="14">
        <v>512</v>
      </c>
      <c r="EH605" s="14">
        <v>285</v>
      </c>
      <c r="EI605" s="14">
        <v>203</v>
      </c>
      <c r="EJ605" s="14">
        <v>90</v>
      </c>
      <c r="EK605" s="14">
        <v>387</v>
      </c>
      <c r="EL605" s="14">
        <v>415</v>
      </c>
      <c r="EM605" s="14">
        <v>428</v>
      </c>
      <c r="EN605" s="14">
        <v>301</v>
      </c>
      <c r="EO605" s="14">
        <v>185</v>
      </c>
      <c r="EP605" s="14">
        <v>195</v>
      </c>
      <c r="EQ605" s="14">
        <v>398</v>
      </c>
      <c r="ER605" s="14">
        <v>750</v>
      </c>
      <c r="ES605" s="14">
        <v>812</v>
      </c>
      <c r="ET605" s="14">
        <v>778</v>
      </c>
      <c r="EU605" s="14">
        <v>435</v>
      </c>
      <c r="EV605" s="14">
        <v>331</v>
      </c>
      <c r="EW605" s="14">
        <v>100</v>
      </c>
      <c r="EX605" s="14">
        <v>205</v>
      </c>
      <c r="EY605" s="14">
        <v>375</v>
      </c>
      <c r="EZ605" s="14">
        <v>423</v>
      </c>
      <c r="FA605" s="14">
        <v>391</v>
      </c>
      <c r="FB605" s="14">
        <v>213</v>
      </c>
      <c r="FC605" s="14">
        <v>163</v>
      </c>
      <c r="FD605" s="14">
        <v>92</v>
      </c>
      <c r="FE605" s="14">
        <v>187</v>
      </c>
      <c r="FF605" s="14">
        <v>366</v>
      </c>
      <c r="FG605" s="14">
        <v>387</v>
      </c>
      <c r="FH605" s="14">
        <v>386</v>
      </c>
      <c r="FI605" s="14">
        <v>221</v>
      </c>
      <c r="FJ605" s="14">
        <v>168</v>
      </c>
    </row>
    <row r="606" spans="1:166" x14ac:dyDescent="0.35">
      <c r="A606" s="13" t="s">
        <v>367</v>
      </c>
      <c r="B606" s="10">
        <v>0.66011547939777204</v>
      </c>
      <c r="C606" s="12">
        <v>0.61400047378941003</v>
      </c>
      <c r="D606" s="11">
        <v>0.70945192977428395</v>
      </c>
      <c r="E606" s="12">
        <v>0.40735750415543898</v>
      </c>
      <c r="F606" s="12">
        <v>0.57299834504166502</v>
      </c>
      <c r="G606" s="11">
        <v>0.73868454510922799</v>
      </c>
      <c r="H606" s="11">
        <v>0.81017506078567603</v>
      </c>
      <c r="I606" s="11">
        <v>0.83567188043873397</v>
      </c>
      <c r="J606" s="11">
        <v>0.89774633469816301</v>
      </c>
      <c r="K606" s="10">
        <v>0.66329899139603499</v>
      </c>
      <c r="L606" s="12">
        <v>8.6134149135048604E-2</v>
      </c>
      <c r="M606" s="11">
        <v>0.73993355261525495</v>
      </c>
      <c r="N606" s="12">
        <v>0.40591993144106597</v>
      </c>
      <c r="O606" s="12">
        <v>0.32810958260334899</v>
      </c>
      <c r="P606" s="12">
        <v>0.46874209510465797</v>
      </c>
      <c r="Q606" s="10">
        <v>0.69576850192158701</v>
      </c>
      <c r="R606" s="11">
        <v>0.75101118624979402</v>
      </c>
      <c r="S606" s="11">
        <v>0.78758019734488205</v>
      </c>
      <c r="T606" s="11">
        <v>0.85386945115485002</v>
      </c>
      <c r="U606" s="10">
        <v>0.66303725356398602</v>
      </c>
      <c r="V606" s="12">
        <v>6.2003490126030902E-2</v>
      </c>
      <c r="W606" s="11">
        <v>0.68432065202409198</v>
      </c>
      <c r="X606" s="12">
        <v>0.39352972938842001</v>
      </c>
      <c r="Y606" s="12">
        <v>0.48300130394403301</v>
      </c>
      <c r="Z606" s="10">
        <v>0.66826523011190897</v>
      </c>
      <c r="AA606" s="11">
        <v>0.782684705037206</v>
      </c>
      <c r="AB606" s="11">
        <v>0.86892001620133197</v>
      </c>
      <c r="AC606" s="11">
        <v>0.88655539455253796</v>
      </c>
      <c r="AD606" s="11">
        <v>0.94706841609344306</v>
      </c>
      <c r="AE606" s="10">
        <v>0.66910874039562696</v>
      </c>
      <c r="AF606" s="12">
        <v>0.11143335463916899</v>
      </c>
      <c r="AG606" s="11">
        <v>0.79601858279294002</v>
      </c>
      <c r="AH606" s="12">
        <v>0.42152560047895699</v>
      </c>
      <c r="AI606" s="11">
        <v>0.747709043117182</v>
      </c>
      <c r="AJ606" s="11">
        <v>0.69609081243664295</v>
      </c>
      <c r="AK606" s="11">
        <v>0.80118447056114395</v>
      </c>
      <c r="AL606" s="12">
        <v>0.20105452815955999</v>
      </c>
      <c r="AM606" s="12">
        <v>0.192962712927815</v>
      </c>
      <c r="AN606" s="12">
        <v>0.20654745191531099</v>
      </c>
      <c r="AO606" s="12">
        <v>3.6373593754303699E-2</v>
      </c>
      <c r="AP606" s="12">
        <v>5.9967099604565199E-2</v>
      </c>
      <c r="AQ606" s="12">
        <v>0.17008159849776</v>
      </c>
      <c r="AR606" s="12">
        <v>0.42609631862894998</v>
      </c>
      <c r="AS606" s="12">
        <v>9.5174626439832197E-2</v>
      </c>
      <c r="AT606" s="12">
        <v>4.9197246328352998E-2</v>
      </c>
      <c r="AU606" s="12">
        <v>0.31187885809314603</v>
      </c>
      <c r="AV606" s="12">
        <v>7.0450635740671605E-2</v>
      </c>
      <c r="AW606" s="12">
        <v>2.0260563424930302E-2</v>
      </c>
      <c r="AX606" s="12">
        <v>0.31923782342565199</v>
      </c>
      <c r="AY606" s="12">
        <v>0.12126467644874001</v>
      </c>
      <c r="AZ606" s="12">
        <v>7.6994508983483104E-2</v>
      </c>
      <c r="BA606" s="12">
        <v>0.29895033994428799</v>
      </c>
      <c r="BB606" s="10">
        <v>0.65902060040624499</v>
      </c>
      <c r="BC606" s="10">
        <v>0.66106621323110304</v>
      </c>
      <c r="BD606" s="12">
        <v>0.59307050752346702</v>
      </c>
      <c r="BE606" s="12">
        <v>0.63144985065677905</v>
      </c>
      <c r="BF606" s="11">
        <v>0.72332780777963301</v>
      </c>
      <c r="BG606" s="11">
        <v>0.696656782570373</v>
      </c>
      <c r="BH606" s="11">
        <v>0.69837320599620001</v>
      </c>
      <c r="BI606" s="12">
        <v>0.51367697385224198</v>
      </c>
      <c r="BJ606" s="10">
        <v>0.66082801735641095</v>
      </c>
      <c r="BK606" s="12">
        <v>0.42785491879503001</v>
      </c>
      <c r="BL606" s="11">
        <v>0.740643244233815</v>
      </c>
      <c r="BM606" s="12">
        <v>0.59572520316746302</v>
      </c>
      <c r="BN606" s="12">
        <v>0.41323489164493099</v>
      </c>
      <c r="BO606" s="11">
        <v>0.826574469222913</v>
      </c>
      <c r="BP606" s="12">
        <v>0.52106615770912701</v>
      </c>
      <c r="BQ606" s="12">
        <v>0.370861352835266</v>
      </c>
      <c r="BR606" s="11">
        <v>0.78172265629042903</v>
      </c>
      <c r="BS606" s="12">
        <v>0.43466576399323797</v>
      </c>
      <c r="BT606" s="12">
        <v>0.45304906420998498</v>
      </c>
      <c r="BU606" s="11">
        <v>0.87660139967892903</v>
      </c>
      <c r="BV606" s="12">
        <v>0.60156488826301502</v>
      </c>
      <c r="BW606" s="11">
        <v>0.85221633215106296</v>
      </c>
      <c r="BX606" s="11">
        <v>0.80377875657980802</v>
      </c>
      <c r="BY606" s="11">
        <v>0.79294718802506303</v>
      </c>
      <c r="BZ606" s="11">
        <v>0.84677336769189704</v>
      </c>
      <c r="CA606" s="12">
        <v>0.49528896722586602</v>
      </c>
      <c r="CB606" s="11">
        <v>0.73393076614751096</v>
      </c>
      <c r="CC606" s="11">
        <v>0.82074991808519304</v>
      </c>
      <c r="CD606" s="10">
        <v>0.63268645101632104</v>
      </c>
      <c r="CE606" s="10">
        <v>0.66561997640758996</v>
      </c>
      <c r="CF606" s="10">
        <v>0.67268143742323805</v>
      </c>
      <c r="CG606" s="11">
        <v>0.79250550729998503</v>
      </c>
      <c r="CH606" s="11">
        <v>0.75905759534636497</v>
      </c>
      <c r="CI606" s="11">
        <v>0.73823477083976796</v>
      </c>
      <c r="CJ606" s="11">
        <v>0.74724942753213697</v>
      </c>
      <c r="CK606" s="10">
        <v>0.66381250462325403</v>
      </c>
      <c r="CL606" s="10">
        <v>0.65837855344531604</v>
      </c>
      <c r="CM606" s="10">
        <v>0.66961358655853198</v>
      </c>
      <c r="CN606" s="10">
        <v>0.64982609732916796</v>
      </c>
      <c r="CO606" s="10">
        <v>0.67497146474721603</v>
      </c>
      <c r="CP606" s="10">
        <v>0.64380043755205896</v>
      </c>
      <c r="CQ606" s="10">
        <v>0.65699631052523599</v>
      </c>
      <c r="CR606" s="11">
        <v>0.69050583390648401</v>
      </c>
      <c r="CS606" s="11">
        <v>0.75516956181452599</v>
      </c>
      <c r="CT606" s="12">
        <v>0.58891089770628302</v>
      </c>
      <c r="CU606" s="11">
        <v>0.70803247392602198</v>
      </c>
      <c r="CV606" s="10">
        <v>0.61553133596577803</v>
      </c>
      <c r="CW606" s="12">
        <v>4.4904720326971001E-2</v>
      </c>
      <c r="CX606" s="12">
        <v>0.12640550022264599</v>
      </c>
      <c r="CY606" s="10">
        <v>0.65911332846711601</v>
      </c>
      <c r="CZ606" s="11">
        <v>0.89828171916467003</v>
      </c>
      <c r="DA606" s="11">
        <v>0.83616747549523696</v>
      </c>
      <c r="DB606" s="11">
        <v>0.809891039647191</v>
      </c>
      <c r="DC606" s="11">
        <v>0.73755530144627701</v>
      </c>
      <c r="DD606" s="12">
        <v>0.57842099730565699</v>
      </c>
      <c r="DE606" s="12">
        <v>0.40364205317193202</v>
      </c>
      <c r="DF606" s="12">
        <v>8.3385637261690106E-3</v>
      </c>
      <c r="DG606" s="12">
        <v>0.114438198556835</v>
      </c>
      <c r="DH606" s="10">
        <v>0.66303725356398602</v>
      </c>
      <c r="DI606" s="11">
        <v>0.85317348779587099</v>
      </c>
      <c r="DJ606" s="11">
        <v>0.78749814694199705</v>
      </c>
      <c r="DK606" s="11">
        <v>0.75243311879616703</v>
      </c>
      <c r="DL606" s="10">
        <v>0.69540029893308997</v>
      </c>
      <c r="DM606" s="12">
        <v>0.47616065859758999</v>
      </c>
      <c r="DN606" s="12">
        <v>0.32307717405486902</v>
      </c>
      <c r="DO606" s="12">
        <v>7.8334679564857401E-2</v>
      </c>
      <c r="DP606" s="12">
        <v>0.143956439852989</v>
      </c>
      <c r="DQ606" s="10">
        <v>0.66031377178238504</v>
      </c>
      <c r="DR606" s="11">
        <v>0.94792169875531695</v>
      </c>
      <c r="DS606" s="11">
        <v>0.887309537069632</v>
      </c>
      <c r="DT606" s="11">
        <v>0.86776580152721206</v>
      </c>
      <c r="DU606" s="11">
        <v>0.77961610538191894</v>
      </c>
      <c r="DV606" s="10">
        <v>0.67234355281165104</v>
      </c>
      <c r="DW606" s="12">
        <v>0.48208528948731599</v>
      </c>
      <c r="DX606" s="12">
        <v>0.36028878353154797</v>
      </c>
      <c r="DY606" s="12">
        <v>0.58901260265551902</v>
      </c>
      <c r="DZ606" s="11">
        <v>0.79661115192362097</v>
      </c>
      <c r="EA606" s="11">
        <v>0.86238632668891602</v>
      </c>
      <c r="EB606" s="11">
        <v>0.71054423532247801</v>
      </c>
      <c r="EC606" s="12">
        <v>8.6134149135048604E-2</v>
      </c>
      <c r="ED606" s="12">
        <v>0.28925862520950002</v>
      </c>
      <c r="EE606" s="12">
        <v>0.51654796108136403</v>
      </c>
      <c r="EF606" s="11">
        <v>0.73456606990118101</v>
      </c>
      <c r="EG606" s="11">
        <v>0.82674519231912402</v>
      </c>
      <c r="EH606" s="10">
        <v>0.67993667117739198</v>
      </c>
      <c r="EI606" s="12">
        <v>6.2003490126030902E-2</v>
      </c>
      <c r="EJ606" s="12">
        <v>0</v>
      </c>
      <c r="EK606" s="10">
        <v>0.66198317236355597</v>
      </c>
      <c r="EL606" s="11">
        <v>0.85589678457865004</v>
      </c>
      <c r="EM606" s="11">
        <v>0.90494938219680798</v>
      </c>
      <c r="EN606" s="11">
        <v>0.74498201215389903</v>
      </c>
      <c r="EO606" s="12">
        <v>0.11143335463916899</v>
      </c>
      <c r="EP606" s="12">
        <v>4.4904720326971001E-2</v>
      </c>
      <c r="EQ606" s="12">
        <v>0.27748288490339001</v>
      </c>
      <c r="ER606" s="11">
        <v>0.86915259815055401</v>
      </c>
      <c r="ES606" s="11">
        <v>0.83901690550680796</v>
      </c>
      <c r="ET606" s="11">
        <v>0.76582034481514705</v>
      </c>
      <c r="EU606" s="12">
        <v>0.597320625306898</v>
      </c>
      <c r="EV606" s="12">
        <v>0.40364205317193202</v>
      </c>
      <c r="EW606" s="12">
        <v>8.3385637261690106E-3</v>
      </c>
      <c r="EX606" s="12">
        <v>0.28325892824312199</v>
      </c>
      <c r="EY606" s="11">
        <v>0.82774796398139905</v>
      </c>
      <c r="EZ606" s="11">
        <v>0.79992016883849304</v>
      </c>
      <c r="FA606" s="11">
        <v>0.715299409996624</v>
      </c>
      <c r="FB606" s="12">
        <v>0.50824659609345102</v>
      </c>
      <c r="FC606" s="12">
        <v>0.32307717405486902</v>
      </c>
      <c r="FD606" s="12">
        <v>7.8334679564857401E-2</v>
      </c>
      <c r="FE606" s="12">
        <v>0.269611372772254</v>
      </c>
      <c r="FF606" s="11">
        <v>0.91902795005431903</v>
      </c>
      <c r="FG606" s="11">
        <v>0.88085131794592997</v>
      </c>
      <c r="FH606" s="11">
        <v>0.81662476326312095</v>
      </c>
      <c r="FI606" s="10">
        <v>0.68182925842318798</v>
      </c>
      <c r="FJ606" s="12">
        <v>0.48208528948731599</v>
      </c>
    </row>
    <row r="607" spans="1:166" x14ac:dyDescent="0.35">
      <c r="A607" s="13" t="s">
        <v>232</v>
      </c>
      <c r="B607" s="10">
        <v>0.52402271534921296</v>
      </c>
      <c r="C607" s="12">
        <v>0.47961237771770099</v>
      </c>
      <c r="D607" s="11">
        <v>0.57214466760420901</v>
      </c>
      <c r="E607" s="12">
        <v>0.298131733431033</v>
      </c>
      <c r="F607" s="12">
        <v>0.43323166821527698</v>
      </c>
      <c r="G607" s="11">
        <v>0.58271706249144894</v>
      </c>
      <c r="H607" s="11">
        <v>0.66155312322315996</v>
      </c>
      <c r="I607" s="11">
        <v>0.67736469877277705</v>
      </c>
      <c r="J607" s="11">
        <v>0.77720193543503702</v>
      </c>
      <c r="K607" s="10">
        <v>0.484155132409339</v>
      </c>
      <c r="L607" s="12">
        <v>3.4674251820050898E-2</v>
      </c>
      <c r="M607" s="11">
        <v>0.59947995565349799</v>
      </c>
      <c r="N607" s="12">
        <v>0.28371505352197901</v>
      </c>
      <c r="O607" s="12">
        <v>0.26138726565607001</v>
      </c>
      <c r="P607" s="12">
        <v>0.34004458911703001</v>
      </c>
      <c r="Q607" s="10">
        <v>0.55279238450447998</v>
      </c>
      <c r="R607" s="11">
        <v>0.596894862501539</v>
      </c>
      <c r="S607" s="11">
        <v>0.611440465343009</v>
      </c>
      <c r="T607" s="11">
        <v>0.71875783745258204</v>
      </c>
      <c r="U607" s="10">
        <v>0.47691217663779001</v>
      </c>
      <c r="V607" s="12">
        <v>2.6683428617063801E-2</v>
      </c>
      <c r="W607" s="11">
        <v>0.54486596455709302</v>
      </c>
      <c r="X607" s="12">
        <v>0.27502662116141002</v>
      </c>
      <c r="Y607" s="12">
        <v>0.333205096987713</v>
      </c>
      <c r="Z607" s="10">
        <v>0.51735137706539502</v>
      </c>
      <c r="AA607" s="11">
        <v>0.613397677930831</v>
      </c>
      <c r="AB607" s="11">
        <v>0.72744823513422296</v>
      </c>
      <c r="AC607" s="11">
        <v>0.74868792302534604</v>
      </c>
      <c r="AD607" s="11">
        <v>0.84489739326936797</v>
      </c>
      <c r="AE607" s="10">
        <v>0.49566951383802199</v>
      </c>
      <c r="AF607" s="12">
        <v>4.4516660581234699E-2</v>
      </c>
      <c r="AG607" s="11">
        <v>0.65535621015446199</v>
      </c>
      <c r="AH607" s="12">
        <v>0.29537765437184199</v>
      </c>
      <c r="AI607" s="11">
        <v>0.60293651298005502</v>
      </c>
      <c r="AJ607" s="11">
        <v>0.55368968644448402</v>
      </c>
      <c r="AK607" s="11">
        <v>0.65421309690371998</v>
      </c>
      <c r="AL607" s="12">
        <v>0.110450741930277</v>
      </c>
      <c r="AM607" s="12">
        <v>9.9673097274390499E-2</v>
      </c>
      <c r="AN607" s="12">
        <v>0.12222166065869</v>
      </c>
      <c r="AO607" s="12">
        <v>0</v>
      </c>
      <c r="AP607" s="12">
        <v>2.4117700971381401E-2</v>
      </c>
      <c r="AQ607" s="12">
        <v>8.91513512695781E-2</v>
      </c>
      <c r="AR607" s="12">
        <v>0.255795344364451</v>
      </c>
      <c r="AS607" s="12">
        <v>4.2030820593724198E-2</v>
      </c>
      <c r="AT607" s="12">
        <v>1.310856555633E-2</v>
      </c>
      <c r="AU607" s="12">
        <v>0.181449409509264</v>
      </c>
      <c r="AV607" s="12">
        <v>3.08305298013112E-2</v>
      </c>
      <c r="AW607" s="12">
        <v>0</v>
      </c>
      <c r="AX607" s="12">
        <v>0.172551352746104</v>
      </c>
      <c r="AY607" s="12">
        <v>5.5526179042235203E-2</v>
      </c>
      <c r="AZ607" s="12">
        <v>2.81435180521761E-2</v>
      </c>
      <c r="BA607" s="12">
        <v>0.18932235231814701</v>
      </c>
      <c r="BB607" s="10">
        <v>0.51785112804066902</v>
      </c>
      <c r="BC607" s="10">
        <v>0.52938178873081598</v>
      </c>
      <c r="BD607" s="12">
        <v>0.464294402251543</v>
      </c>
      <c r="BE607" s="12">
        <v>0.49238302069714202</v>
      </c>
      <c r="BF607" s="11">
        <v>0.57028575731805498</v>
      </c>
      <c r="BG607" s="11">
        <v>0.57385879558523001</v>
      </c>
      <c r="BH607" s="11">
        <v>0.56014321571384396</v>
      </c>
      <c r="BI607" s="12">
        <v>0.38576483744460999</v>
      </c>
      <c r="BJ607" s="10">
        <v>0.51779680451362797</v>
      </c>
      <c r="BK607" s="12">
        <v>0.32782433212226703</v>
      </c>
      <c r="BL607" s="11">
        <v>0.60826662779821195</v>
      </c>
      <c r="BM607" s="12">
        <v>0.44044030173608301</v>
      </c>
      <c r="BN607" s="12">
        <v>0.30022741499323102</v>
      </c>
      <c r="BO607" s="11">
        <v>0.675945344185238</v>
      </c>
      <c r="BP607" s="12">
        <v>0.394493528519059</v>
      </c>
      <c r="BQ607" s="12">
        <v>0.248605387464089</v>
      </c>
      <c r="BR607" s="11">
        <v>0.629979070683237</v>
      </c>
      <c r="BS607" s="12">
        <v>0.334207663129028</v>
      </c>
      <c r="BT607" s="12">
        <v>0.34907859680021802</v>
      </c>
      <c r="BU607" s="11">
        <v>0.72780718397982802</v>
      </c>
      <c r="BV607" s="12">
        <v>0.44995550293368097</v>
      </c>
      <c r="BW607" s="11">
        <v>0.70208642534813404</v>
      </c>
      <c r="BX607" s="11">
        <v>0.64957363966738801</v>
      </c>
      <c r="BY607" s="11">
        <v>0.65978542943614005</v>
      </c>
      <c r="BZ607" s="11">
        <v>0.68110603754573196</v>
      </c>
      <c r="CA607" s="12">
        <v>0.37915743108109001</v>
      </c>
      <c r="CB607" s="11">
        <v>0.59206247753094898</v>
      </c>
      <c r="CC607" s="11">
        <v>0.66212804627043098</v>
      </c>
      <c r="CD607" s="12">
        <v>0.48967026719696799</v>
      </c>
      <c r="CE607" s="10">
        <v>0.52762868529000195</v>
      </c>
      <c r="CF607" s="11">
        <v>0.546003040712424</v>
      </c>
      <c r="CG607" s="11">
        <v>0.65079906623387096</v>
      </c>
      <c r="CH607" s="11">
        <v>0.60154952244217896</v>
      </c>
      <c r="CI607" s="11">
        <v>0.58219437666983398</v>
      </c>
      <c r="CJ607" s="11">
        <v>0.60392722258685305</v>
      </c>
      <c r="CK607" s="10">
        <v>0.52456762623549202</v>
      </c>
      <c r="CL607" s="12">
        <v>0.49184657801114301</v>
      </c>
      <c r="CM607" s="11">
        <v>0.55949938685348899</v>
      </c>
      <c r="CN607" s="10">
        <v>0.52250614568568998</v>
      </c>
      <c r="CO607" s="11">
        <v>0.54677459569077802</v>
      </c>
      <c r="CP607" s="12">
        <v>0.49619760737781199</v>
      </c>
      <c r="CQ607" s="10">
        <v>0.52973010462528503</v>
      </c>
      <c r="CR607" s="10">
        <v>0.53780576848765504</v>
      </c>
      <c r="CS607" s="11">
        <v>0.61165044887333697</v>
      </c>
      <c r="CT607" s="12">
        <v>0.456452067600428</v>
      </c>
      <c r="CU607" s="11">
        <v>0.56933840583719197</v>
      </c>
      <c r="CV607" s="10">
        <v>0.49840418084868798</v>
      </c>
      <c r="CW607" s="12">
        <v>1.6768795206076499E-2</v>
      </c>
      <c r="CX607" s="12">
        <v>5.2163626534449802E-2</v>
      </c>
      <c r="CY607" s="12">
        <v>0.48116093635985002</v>
      </c>
      <c r="CZ607" s="11">
        <v>0.77881005383255197</v>
      </c>
      <c r="DA607" s="11">
        <v>0.67486658473672501</v>
      </c>
      <c r="DB607" s="11">
        <v>0.66104672997653702</v>
      </c>
      <c r="DC607" s="11">
        <v>0.58339732809232803</v>
      </c>
      <c r="DD607" s="12">
        <v>0.43672880948839998</v>
      </c>
      <c r="DE607" s="12">
        <v>0.29499859991312699</v>
      </c>
      <c r="DF607" s="12">
        <v>0</v>
      </c>
      <c r="DG607" s="12">
        <v>5.2755164727253098E-2</v>
      </c>
      <c r="DH607" s="10">
        <v>0.47691217663779001</v>
      </c>
      <c r="DI607" s="11">
        <v>0.72218100340111202</v>
      </c>
      <c r="DJ607" s="11">
        <v>0.60646685086586305</v>
      </c>
      <c r="DK607" s="11">
        <v>0.59919692702398097</v>
      </c>
      <c r="DL607" s="10">
        <v>0.55216007859062499</v>
      </c>
      <c r="DM607" s="12">
        <v>0.34603552888240702</v>
      </c>
      <c r="DN607" s="12">
        <v>0.25737821630214802</v>
      </c>
      <c r="DO607" s="12">
        <v>3.5536811448454997E-2</v>
      </c>
      <c r="DP607" s="12">
        <v>5.3340349079246903E-2</v>
      </c>
      <c r="DQ607" s="10">
        <v>0.48957365435091699</v>
      </c>
      <c r="DR607" s="11">
        <v>0.84318293999798999</v>
      </c>
      <c r="DS607" s="11">
        <v>0.74831275294719601</v>
      </c>
      <c r="DT607" s="11">
        <v>0.72504830161768696</v>
      </c>
      <c r="DU607" s="11">
        <v>0.614564775570688</v>
      </c>
      <c r="DV607" s="10">
        <v>0.518959753176503</v>
      </c>
      <c r="DW607" s="12">
        <v>0.33162826626666803</v>
      </c>
      <c r="DX607" s="12">
        <v>0.26459446295842198</v>
      </c>
      <c r="DY607" s="12">
        <v>0.44430974418950497</v>
      </c>
      <c r="DZ607" s="11">
        <v>0.64183020750465702</v>
      </c>
      <c r="EA607" s="11">
        <v>0.72242675867363704</v>
      </c>
      <c r="EB607" s="10">
        <v>0.54989938645265601</v>
      </c>
      <c r="EC607" s="12">
        <v>3.4674251820050898E-2</v>
      </c>
      <c r="ED607" s="12">
        <v>0.25097300189351601</v>
      </c>
      <c r="EE607" s="12">
        <v>0.39164107013230398</v>
      </c>
      <c r="EF607" s="11">
        <v>0.57586300715444905</v>
      </c>
      <c r="EG607" s="11">
        <v>0.66824515611389401</v>
      </c>
      <c r="EH607" s="10">
        <v>0.51272740191205801</v>
      </c>
      <c r="EI607" s="12">
        <v>2.6683428617063801E-2</v>
      </c>
      <c r="EJ607" s="12">
        <v>0</v>
      </c>
      <c r="EK607" s="10">
        <v>0.49668520809431799</v>
      </c>
      <c r="EL607" s="11">
        <v>0.70589252176696904</v>
      </c>
      <c r="EM607" s="11">
        <v>0.78925946639767397</v>
      </c>
      <c r="EN607" s="11">
        <v>0.58964671967814797</v>
      </c>
      <c r="EO607" s="12">
        <v>4.4516660581234699E-2</v>
      </c>
      <c r="EP607" s="12">
        <v>1.6768795206076499E-2</v>
      </c>
      <c r="EQ607" s="12">
        <v>0.15630387069217699</v>
      </c>
      <c r="ER607" s="11">
        <v>0.72358178875111001</v>
      </c>
      <c r="ES607" s="11">
        <v>0.68727116256584897</v>
      </c>
      <c r="ET607" s="11">
        <v>0.61249156732405097</v>
      </c>
      <c r="EU607" s="12">
        <v>0.454761293196975</v>
      </c>
      <c r="EV607" s="12">
        <v>0.29499859991312699</v>
      </c>
      <c r="EW607" s="12">
        <v>0</v>
      </c>
      <c r="EX607" s="12">
        <v>0.14842134332752199</v>
      </c>
      <c r="EY607" s="11">
        <v>0.67905227299044901</v>
      </c>
      <c r="EZ607" s="11">
        <v>0.64225464033225599</v>
      </c>
      <c r="FA607" s="10">
        <v>0.55471119956078896</v>
      </c>
      <c r="FB607" s="12">
        <v>0.38187475498622903</v>
      </c>
      <c r="FC607" s="12">
        <v>0.25737821630214802</v>
      </c>
      <c r="FD607" s="12">
        <v>3.5536811448454997E-2</v>
      </c>
      <c r="FE607" s="12">
        <v>0.16485927288618199</v>
      </c>
      <c r="FF607" s="11">
        <v>0.77323472786083303</v>
      </c>
      <c r="FG607" s="11">
        <v>0.73904836547598296</v>
      </c>
      <c r="FH607" s="11">
        <v>0.67173052164676095</v>
      </c>
      <c r="FI607" s="10">
        <v>0.52288631221895798</v>
      </c>
      <c r="FJ607" s="12">
        <v>0.33162826626666803</v>
      </c>
    </row>
    <row r="608" spans="1:166" x14ac:dyDescent="0.35">
      <c r="A608" s="13" t="s">
        <v>233</v>
      </c>
      <c r="B608" s="10">
        <v>0.35815506832256899</v>
      </c>
      <c r="C608" s="12">
        <v>0.33362266658763201</v>
      </c>
      <c r="D608" s="11">
        <v>0.386126896591521</v>
      </c>
      <c r="E608" s="12">
        <v>0.223051203270796</v>
      </c>
      <c r="F608" s="10">
        <v>0.313980854931873</v>
      </c>
      <c r="G608" s="11">
        <v>0.45194827550342098</v>
      </c>
      <c r="H608" s="11">
        <v>0.4643437549667</v>
      </c>
      <c r="I608" s="11">
        <v>0.44604467558838801</v>
      </c>
      <c r="J608" s="11">
        <v>0.54795009984156096</v>
      </c>
      <c r="K608" s="12">
        <v>0.241142336475234</v>
      </c>
      <c r="L608" s="12">
        <v>1.8944720932776E-2</v>
      </c>
      <c r="M608" s="11">
        <v>0.42601067216784599</v>
      </c>
      <c r="N608" s="12">
        <v>0.14205623623995101</v>
      </c>
      <c r="O608" s="12">
        <v>0.20467454751903</v>
      </c>
      <c r="P608" s="12">
        <v>0.24546887505034001</v>
      </c>
      <c r="Q608" s="11">
        <v>0.44215137668006599</v>
      </c>
      <c r="R608" s="11">
        <v>0.41765533333737398</v>
      </c>
      <c r="S608" s="10">
        <v>0.39341197049781501</v>
      </c>
      <c r="T608" s="11">
        <v>0.53636240890050402</v>
      </c>
      <c r="U608" s="12">
        <v>0.24549238653298799</v>
      </c>
      <c r="V608" s="12">
        <v>1.7717901048522E-2</v>
      </c>
      <c r="W608" s="11">
        <v>0.39430885824304901</v>
      </c>
      <c r="X608" s="12">
        <v>0.14335679717417299</v>
      </c>
      <c r="Y608" s="12">
        <v>0.24059210581114601</v>
      </c>
      <c r="Z608" s="10">
        <v>0.374466796636517</v>
      </c>
      <c r="AA608" s="11">
        <v>0.461992657114772</v>
      </c>
      <c r="AB608" s="11">
        <v>0.51189924688267396</v>
      </c>
      <c r="AC608" s="11">
        <v>0.504205520816978</v>
      </c>
      <c r="AD608" s="11">
        <v>0.56294729217925499</v>
      </c>
      <c r="AE608" s="12">
        <v>0.244743653546273</v>
      </c>
      <c r="AF608" s="12">
        <v>2.0888574189386999E-2</v>
      </c>
      <c r="AG608" s="11">
        <v>0.45851422479549098</v>
      </c>
      <c r="AH608" s="12">
        <v>0.14536192566474701</v>
      </c>
      <c r="AI608" s="11">
        <v>0.41498058283094602</v>
      </c>
      <c r="AJ608" s="11">
        <v>0.38611106683198598</v>
      </c>
      <c r="AK608" s="11">
        <v>0.44601930321655398</v>
      </c>
      <c r="AL608" s="12">
        <v>6.0343521022369701E-2</v>
      </c>
      <c r="AM608" s="12">
        <v>6.4411954654054096E-2</v>
      </c>
      <c r="AN608" s="12">
        <v>5.7779297984572098E-2</v>
      </c>
      <c r="AO608" s="12">
        <v>0</v>
      </c>
      <c r="AP608" s="12">
        <v>9.5822274386206004E-3</v>
      </c>
      <c r="AQ608" s="12">
        <v>4.6923414847849503E-2</v>
      </c>
      <c r="AR608" s="12">
        <v>0.143751142592806</v>
      </c>
      <c r="AS608" s="12">
        <v>2.1074228443816699E-2</v>
      </c>
      <c r="AT608" s="12">
        <v>5.20817704406703E-3</v>
      </c>
      <c r="AU608" s="12">
        <v>0.10055277819089201</v>
      </c>
      <c r="AV608" s="12">
        <v>2.2095314382368499E-2</v>
      </c>
      <c r="AW608" s="12">
        <v>0</v>
      </c>
      <c r="AX608" s="12">
        <v>0.11150822250442299</v>
      </c>
      <c r="AY608" s="12">
        <v>2.0520790805740301E-2</v>
      </c>
      <c r="AZ608" s="12">
        <v>1.1181728773355401E-2</v>
      </c>
      <c r="BA608" s="12">
        <v>9.1014744998016497E-2</v>
      </c>
      <c r="BB608" s="11">
        <v>0.38059633462746201</v>
      </c>
      <c r="BC608" s="12">
        <v>0.338668283660638</v>
      </c>
      <c r="BD608" s="10">
        <v>0.34678454963119898</v>
      </c>
      <c r="BE608" s="12">
        <v>0.32264956445296</v>
      </c>
      <c r="BF608" s="11">
        <v>0.413379216315096</v>
      </c>
      <c r="BG608" s="10">
        <v>0.36099713958611301</v>
      </c>
      <c r="BH608" s="11">
        <v>0.37643285036627899</v>
      </c>
      <c r="BI608" s="12">
        <v>0.28819348604502698</v>
      </c>
      <c r="BJ608" s="10">
        <v>0.35412402365700402</v>
      </c>
      <c r="BK608" s="12">
        <v>0.25212711505702601</v>
      </c>
      <c r="BL608" s="11">
        <v>0.40387840899986699</v>
      </c>
      <c r="BM608" s="10">
        <v>0.32140306454074702</v>
      </c>
      <c r="BN608" s="12">
        <v>0.16217232556724201</v>
      </c>
      <c r="BO608" s="11">
        <v>0.466825976475576</v>
      </c>
      <c r="BP608" s="12">
        <v>0.296300731569548</v>
      </c>
      <c r="BQ608" s="12">
        <v>0.120754137727706</v>
      </c>
      <c r="BR608" s="11">
        <v>0.44290879677935702</v>
      </c>
      <c r="BS608" s="12">
        <v>0.25079387364355399</v>
      </c>
      <c r="BT608" s="12">
        <v>0.20376969127160999</v>
      </c>
      <c r="BU608" s="11">
        <v>0.49433251148624402</v>
      </c>
      <c r="BV608" s="10">
        <v>0.33750413533962298</v>
      </c>
      <c r="BW608" s="11">
        <v>0.482598763165344</v>
      </c>
      <c r="BX608" s="11">
        <v>0.443541824414799</v>
      </c>
      <c r="BY608" s="11">
        <v>0.44042173446879901</v>
      </c>
      <c r="BZ608" s="11">
        <v>0.47896604735683201</v>
      </c>
      <c r="CA608" s="12">
        <v>0.285601094514638</v>
      </c>
      <c r="CB608" s="11">
        <v>0.40507549185837999</v>
      </c>
      <c r="CC608" s="11">
        <v>0.44368579816568898</v>
      </c>
      <c r="CD608" s="10">
        <v>0.32977558733976398</v>
      </c>
      <c r="CE608" s="10">
        <v>0.36958130222240898</v>
      </c>
      <c r="CF608" s="10">
        <v>0.37546826781485099</v>
      </c>
      <c r="CG608" s="11">
        <v>0.42799311052266698</v>
      </c>
      <c r="CH608" s="11">
        <v>0.40689672380803799</v>
      </c>
      <c r="CI608" s="11">
        <v>0.41453227686684702</v>
      </c>
      <c r="CJ608" s="11">
        <v>0.44121050475822299</v>
      </c>
      <c r="CK608" s="10">
        <v>0.35501273792715998</v>
      </c>
      <c r="CL608" s="12">
        <v>0.33060450994558999</v>
      </c>
      <c r="CM608" s="11">
        <v>0.38107004425536101</v>
      </c>
      <c r="CN608" s="10">
        <v>0.36690065052777399</v>
      </c>
      <c r="CO608" s="10">
        <v>0.35951625130534398</v>
      </c>
      <c r="CP608" s="10">
        <v>0.34774599865762501</v>
      </c>
      <c r="CQ608" s="10">
        <v>0.39079289013334001</v>
      </c>
      <c r="CR608" s="10">
        <v>0.35703068440171698</v>
      </c>
      <c r="CS608" s="11">
        <v>0.42437091487448197</v>
      </c>
      <c r="CT608" s="12">
        <v>0.31964928696713402</v>
      </c>
      <c r="CU608" s="11">
        <v>0.38461795430520102</v>
      </c>
      <c r="CV608" s="10">
        <v>0.37753836738326602</v>
      </c>
      <c r="CW608" s="12">
        <v>6.6624264778365498E-3</v>
      </c>
      <c r="CX608" s="12">
        <v>3.0941602928366702E-2</v>
      </c>
      <c r="CY608" s="12">
        <v>0.23512715259024</v>
      </c>
      <c r="CZ608" s="11">
        <v>0.55075854559489801</v>
      </c>
      <c r="DA608" s="11">
        <v>0.44424419662700498</v>
      </c>
      <c r="DB608" s="11">
        <v>0.464588434751187</v>
      </c>
      <c r="DC608" s="11">
        <v>0.453068612133529</v>
      </c>
      <c r="DD608" s="10">
        <v>0.31583512426397897</v>
      </c>
      <c r="DE608" s="12">
        <v>0.220318348036568</v>
      </c>
      <c r="DF608" s="12">
        <v>0</v>
      </c>
      <c r="DG608" s="12">
        <v>3.5029635878134902E-2</v>
      </c>
      <c r="DH608" s="12">
        <v>0.24549238653298799</v>
      </c>
      <c r="DI608" s="11">
        <v>0.53891689587587599</v>
      </c>
      <c r="DJ608" s="10">
        <v>0.38835413917450501</v>
      </c>
      <c r="DK608" s="11">
        <v>0.42098100416676798</v>
      </c>
      <c r="DL608" s="11">
        <v>0.44131469667661699</v>
      </c>
      <c r="DM608" s="12">
        <v>0.25041069943142102</v>
      </c>
      <c r="DN608" s="12">
        <v>0.20153533428905099</v>
      </c>
      <c r="DO608" s="12">
        <v>1.4119165427357401E-2</v>
      </c>
      <c r="DP608" s="12">
        <v>2.7540262135214901E-2</v>
      </c>
      <c r="DQ608" s="12">
        <v>0.23197827650178299</v>
      </c>
      <c r="DR608" s="11">
        <v>0.56577801052410004</v>
      </c>
      <c r="DS608" s="11">
        <v>0.50545558953673697</v>
      </c>
      <c r="DT608" s="11">
        <v>0.50971005632967303</v>
      </c>
      <c r="DU608" s="11">
        <v>0.464796262567299</v>
      </c>
      <c r="DV608" s="10">
        <v>0.37373663804803198</v>
      </c>
      <c r="DW608" s="12">
        <v>0.23860671887829199</v>
      </c>
      <c r="DX608" s="12">
        <v>0.210129475364316</v>
      </c>
      <c r="DY608" s="10">
        <v>0.33156108328858203</v>
      </c>
      <c r="DZ608" s="11">
        <v>0.46022127968472698</v>
      </c>
      <c r="EA608" s="11">
        <v>0.50505904972904003</v>
      </c>
      <c r="EB608" s="12">
        <v>0.28646964462834601</v>
      </c>
      <c r="EC608" s="12">
        <v>1.8944720932776E-2</v>
      </c>
      <c r="ED608" s="12">
        <v>0.199273309504792</v>
      </c>
      <c r="EE608" s="12">
        <v>0.30363283607881197</v>
      </c>
      <c r="EF608" s="11">
        <v>0.41140222458124698</v>
      </c>
      <c r="EG608" s="11">
        <v>0.47743216926137</v>
      </c>
      <c r="EH608" s="12">
        <v>0.26954556614177499</v>
      </c>
      <c r="EI608" s="12">
        <v>1.7717901048522E-2</v>
      </c>
      <c r="EJ608" s="12">
        <v>0</v>
      </c>
      <c r="EK608" s="10">
        <v>0.35842118389837402</v>
      </c>
      <c r="EL608" s="11">
        <v>0.50761291639576001</v>
      </c>
      <c r="EM608" s="11">
        <v>0.54026724052588004</v>
      </c>
      <c r="EN608" s="10">
        <v>0.310040762602528</v>
      </c>
      <c r="EO608" s="12">
        <v>2.0888574189386999E-2</v>
      </c>
      <c r="EP608" s="12">
        <v>6.6624264778365498E-3</v>
      </c>
      <c r="EQ608" s="12">
        <v>8.6618019218662398E-2</v>
      </c>
      <c r="ER608" s="11">
        <v>0.45281555817942698</v>
      </c>
      <c r="ES608" s="11">
        <v>0.45706810705686102</v>
      </c>
      <c r="ET608" s="11">
        <v>0.459440719758895</v>
      </c>
      <c r="EU608" s="10">
        <v>0.33978914632192098</v>
      </c>
      <c r="EV608" s="12">
        <v>0.220318348036568</v>
      </c>
      <c r="EW608" s="12">
        <v>0</v>
      </c>
      <c r="EX608" s="12">
        <v>9.5914635920143099E-2</v>
      </c>
      <c r="EY608" s="11">
        <v>0.43848488223026699</v>
      </c>
      <c r="EZ608" s="11">
        <v>0.42533117131771803</v>
      </c>
      <c r="FA608" s="11">
        <v>0.42223672533044998</v>
      </c>
      <c r="FB608" s="12">
        <v>0.29094411883523802</v>
      </c>
      <c r="FC608" s="12">
        <v>0.20153533428905099</v>
      </c>
      <c r="FD608" s="12">
        <v>1.4119165427357401E-2</v>
      </c>
      <c r="FE608" s="12">
        <v>7.9254374872121294E-2</v>
      </c>
      <c r="FF608" s="11">
        <v>0.47279639512343902</v>
      </c>
      <c r="FG608" s="11">
        <v>0.49436977708813201</v>
      </c>
      <c r="FH608" s="11">
        <v>0.49766772100944801</v>
      </c>
      <c r="FI608" s="10">
        <v>0.384137194575004</v>
      </c>
      <c r="FJ608" s="12">
        <v>0.23860671887829199</v>
      </c>
    </row>
    <row r="609" spans="1:166" x14ac:dyDescent="0.35">
      <c r="A609" s="13" t="s">
        <v>234</v>
      </c>
      <c r="B609" s="10">
        <v>0.33988452060222601</v>
      </c>
      <c r="C609" s="11">
        <v>0.38599952621058897</v>
      </c>
      <c r="D609" s="12">
        <v>0.29054807022571799</v>
      </c>
      <c r="E609" s="11">
        <v>0.59264249584456097</v>
      </c>
      <c r="F609" s="11">
        <v>0.42700165495833597</v>
      </c>
      <c r="G609" s="12">
        <v>0.26131545489077301</v>
      </c>
      <c r="H609" s="12">
        <v>0.189824939214324</v>
      </c>
      <c r="I609" s="12">
        <v>0.164328119561267</v>
      </c>
      <c r="J609" s="12">
        <v>0.10225366530183699</v>
      </c>
      <c r="K609" s="10">
        <v>0.33670100860396401</v>
      </c>
      <c r="L609" s="11">
        <v>0.91386585086495098</v>
      </c>
      <c r="M609" s="12">
        <v>0.26006644738474399</v>
      </c>
      <c r="N609" s="11">
        <v>0.59408006855894002</v>
      </c>
      <c r="O609" s="11">
        <v>0.67189041739665101</v>
      </c>
      <c r="P609" s="11">
        <v>0.53125790489534197</v>
      </c>
      <c r="Q609" s="10">
        <v>0.30423149807841299</v>
      </c>
      <c r="R609" s="12">
        <v>0.24898881375020701</v>
      </c>
      <c r="S609" s="12">
        <v>0.21241980265511701</v>
      </c>
      <c r="T609" s="12">
        <v>0.14613054884514901</v>
      </c>
      <c r="U609" s="10">
        <v>0.33696274643601398</v>
      </c>
      <c r="V609" s="11">
        <v>0.93799650987396899</v>
      </c>
      <c r="W609" s="12">
        <v>0.31567934797591202</v>
      </c>
      <c r="X609" s="11">
        <v>0.60647027061157999</v>
      </c>
      <c r="Y609" s="11">
        <v>0.51699869605596704</v>
      </c>
      <c r="Z609" s="10">
        <v>0.33173476988809097</v>
      </c>
      <c r="AA609" s="12">
        <v>0.217315294962795</v>
      </c>
      <c r="AB609" s="12">
        <v>0.131079983798668</v>
      </c>
      <c r="AC609" s="12">
        <v>0.113444605447462</v>
      </c>
      <c r="AD609" s="12">
        <v>5.2931583906556799E-2</v>
      </c>
      <c r="AE609" s="10">
        <v>0.33089125960437399</v>
      </c>
      <c r="AF609" s="11">
        <v>0.88856664536083096</v>
      </c>
      <c r="AG609" s="12">
        <v>0.20398141720706001</v>
      </c>
      <c r="AH609" s="11">
        <v>0.57847439952104096</v>
      </c>
      <c r="AI609" s="12">
        <v>0.252290956882816</v>
      </c>
      <c r="AJ609" s="12">
        <v>0.303909187563359</v>
      </c>
      <c r="AK609" s="12">
        <v>0.198815529438857</v>
      </c>
      <c r="AL609" s="11">
        <v>0.79894547184044096</v>
      </c>
      <c r="AM609" s="11">
        <v>0.80703728707218603</v>
      </c>
      <c r="AN609" s="11">
        <v>0.79345254808468801</v>
      </c>
      <c r="AO609" s="11">
        <v>0.96362640624569595</v>
      </c>
      <c r="AP609" s="11">
        <v>0.94003290039543497</v>
      </c>
      <c r="AQ609" s="11">
        <v>0.82991840150223894</v>
      </c>
      <c r="AR609" s="11">
        <v>0.57390368137105097</v>
      </c>
      <c r="AS609" s="11">
        <v>0.90482537356016801</v>
      </c>
      <c r="AT609" s="11">
        <v>0.95080275367164702</v>
      </c>
      <c r="AU609" s="11">
        <v>0.68812114190685403</v>
      </c>
      <c r="AV609" s="11">
        <v>0.92954936425932799</v>
      </c>
      <c r="AW609" s="11">
        <v>0.97973943657506901</v>
      </c>
      <c r="AX609" s="11">
        <v>0.68076217657434801</v>
      </c>
      <c r="AY609" s="11">
        <v>0.87873532355126005</v>
      </c>
      <c r="AZ609" s="11">
        <v>0.92300549101651697</v>
      </c>
      <c r="BA609" s="11">
        <v>0.70104966005571201</v>
      </c>
      <c r="BB609" s="10">
        <v>0.340979399593759</v>
      </c>
      <c r="BC609" s="10">
        <v>0.33893378676889502</v>
      </c>
      <c r="BD609" s="11">
        <v>0.40692949247653298</v>
      </c>
      <c r="BE609" s="11">
        <v>0.368550149343222</v>
      </c>
      <c r="BF609" s="12">
        <v>0.27667219222036499</v>
      </c>
      <c r="BG609" s="12">
        <v>0.30334321742963</v>
      </c>
      <c r="BH609" s="12">
        <v>0.30162679400379799</v>
      </c>
      <c r="BI609" s="11">
        <v>0.48632302614775802</v>
      </c>
      <c r="BJ609" s="10">
        <v>0.339171982643586</v>
      </c>
      <c r="BK609" s="11">
        <v>0.57214508120496999</v>
      </c>
      <c r="BL609" s="12">
        <v>0.259356755766187</v>
      </c>
      <c r="BM609" s="11">
        <v>0.40427479683253698</v>
      </c>
      <c r="BN609" s="11">
        <v>0.586765108355075</v>
      </c>
      <c r="BO609" s="12">
        <v>0.173425530777088</v>
      </c>
      <c r="BP609" s="11">
        <v>0.47893384229087299</v>
      </c>
      <c r="BQ609" s="11">
        <v>0.629138647164735</v>
      </c>
      <c r="BR609" s="12">
        <v>0.218277343709571</v>
      </c>
      <c r="BS609" s="11">
        <v>0.56533423600676203</v>
      </c>
      <c r="BT609" s="11">
        <v>0.54695093579001197</v>
      </c>
      <c r="BU609" s="12">
        <v>0.123398600321071</v>
      </c>
      <c r="BV609" s="11">
        <v>0.39843511173698398</v>
      </c>
      <c r="BW609" s="12">
        <v>0.14778366784893701</v>
      </c>
      <c r="BX609" s="12">
        <v>0.19622124342019201</v>
      </c>
      <c r="BY609" s="12">
        <v>0.207052811974935</v>
      </c>
      <c r="BZ609" s="12">
        <v>0.15322663230810299</v>
      </c>
      <c r="CA609" s="11">
        <v>0.50471103277413298</v>
      </c>
      <c r="CB609" s="12">
        <v>0.26606923385248898</v>
      </c>
      <c r="CC609" s="12">
        <v>0.17925008191480801</v>
      </c>
      <c r="CD609" s="10">
        <v>0.36731354898368002</v>
      </c>
      <c r="CE609" s="10">
        <v>0.33438002359240998</v>
      </c>
      <c r="CF609" s="10">
        <v>0.32731856257676201</v>
      </c>
      <c r="CG609" s="12">
        <v>0.20749449270001599</v>
      </c>
      <c r="CH609" s="12">
        <v>0.24094240465363401</v>
      </c>
      <c r="CI609" s="12">
        <v>0.26176522916023298</v>
      </c>
      <c r="CJ609" s="12">
        <v>0.25275057246786398</v>
      </c>
      <c r="CK609" s="10">
        <v>0.33618749537674403</v>
      </c>
      <c r="CL609" s="10">
        <v>0.34162144655468402</v>
      </c>
      <c r="CM609" s="10">
        <v>0.33038641344146802</v>
      </c>
      <c r="CN609" s="10">
        <v>0.35017390267083298</v>
      </c>
      <c r="CO609" s="10">
        <v>0.32502853525278602</v>
      </c>
      <c r="CP609" s="10">
        <v>0.35619956244793799</v>
      </c>
      <c r="CQ609" s="10">
        <v>0.343003689474766</v>
      </c>
      <c r="CR609" s="12">
        <v>0.30949416609351499</v>
      </c>
      <c r="CS609" s="12">
        <v>0.24483043818547101</v>
      </c>
      <c r="CT609" s="11">
        <v>0.41108910229371498</v>
      </c>
      <c r="CU609" s="12">
        <v>0.29196752607397902</v>
      </c>
      <c r="CV609" s="10">
        <v>0.38446866403422197</v>
      </c>
      <c r="CW609" s="11">
        <v>0.95509527967302799</v>
      </c>
      <c r="CX609" s="11">
        <v>0.87359449977735404</v>
      </c>
      <c r="CY609" s="10">
        <v>0.34088667153288399</v>
      </c>
      <c r="CZ609" s="12">
        <v>0.10171828083532999</v>
      </c>
      <c r="DA609" s="12">
        <v>0.16383252450476399</v>
      </c>
      <c r="DB609" s="12">
        <v>0.190108960352808</v>
      </c>
      <c r="DC609" s="12">
        <v>0.26244469855372399</v>
      </c>
      <c r="DD609" s="11">
        <v>0.42157900269434401</v>
      </c>
      <c r="DE609" s="11">
        <v>0.59635794682806798</v>
      </c>
      <c r="DF609" s="11">
        <v>0.99166143627383097</v>
      </c>
      <c r="DG609" s="11">
        <v>0.88556180144316499</v>
      </c>
      <c r="DH609" s="10">
        <v>0.33696274643601398</v>
      </c>
      <c r="DI609" s="12">
        <v>0.14682651220412901</v>
      </c>
      <c r="DJ609" s="12">
        <v>0.21250185305800201</v>
      </c>
      <c r="DK609" s="12">
        <v>0.24756688120383299</v>
      </c>
      <c r="DL609" s="10">
        <v>0.30459970106690998</v>
      </c>
      <c r="DM609" s="11">
        <v>0.52383934140240995</v>
      </c>
      <c r="DN609" s="11">
        <v>0.67692282594513098</v>
      </c>
      <c r="DO609" s="11">
        <v>0.92166532043514204</v>
      </c>
      <c r="DP609" s="11">
        <v>0.85604356014701</v>
      </c>
      <c r="DQ609" s="10">
        <v>0.33968622821761701</v>
      </c>
      <c r="DR609" s="12">
        <v>5.2078301244682802E-2</v>
      </c>
      <c r="DS609" s="12">
        <v>0.112690462930367</v>
      </c>
      <c r="DT609" s="12">
        <v>0.132234198472788</v>
      </c>
      <c r="DU609" s="12">
        <v>0.220383894618081</v>
      </c>
      <c r="DV609" s="10">
        <v>0.32765644718834902</v>
      </c>
      <c r="DW609" s="11">
        <v>0.51791471051268401</v>
      </c>
      <c r="DX609" s="11">
        <v>0.63971121646845197</v>
      </c>
      <c r="DY609" s="11">
        <v>0.41098739734447998</v>
      </c>
      <c r="DZ609" s="12">
        <v>0.203388848076379</v>
      </c>
      <c r="EA609" s="12">
        <v>0.13761367331108401</v>
      </c>
      <c r="EB609" s="12">
        <v>0.28945576467752399</v>
      </c>
      <c r="EC609" s="11">
        <v>0.91386585086495098</v>
      </c>
      <c r="ED609" s="11">
        <v>0.71074137479050004</v>
      </c>
      <c r="EE609" s="11">
        <v>0.48345203891863597</v>
      </c>
      <c r="EF609" s="12">
        <v>0.26543393009881999</v>
      </c>
      <c r="EG609" s="12">
        <v>0.17325480768087601</v>
      </c>
      <c r="EH609" s="10">
        <v>0.32006332882260702</v>
      </c>
      <c r="EI609" s="11">
        <v>0.93799650987396899</v>
      </c>
      <c r="EJ609" s="11">
        <v>0</v>
      </c>
      <c r="EK609" s="10">
        <v>0.33801682763644397</v>
      </c>
      <c r="EL609" s="12">
        <v>0.14410321542134899</v>
      </c>
      <c r="EM609" s="12">
        <v>9.5050617803191503E-2</v>
      </c>
      <c r="EN609" s="12">
        <v>0.25501798784610002</v>
      </c>
      <c r="EO609" s="11">
        <v>0.88856664536083096</v>
      </c>
      <c r="EP609" s="11">
        <v>0.95509527967302799</v>
      </c>
      <c r="EQ609" s="11">
        <v>0.72251711509661098</v>
      </c>
      <c r="ER609" s="12">
        <v>0.13084740184944599</v>
      </c>
      <c r="ES609" s="12">
        <v>0.16098309449319101</v>
      </c>
      <c r="ET609" s="12">
        <v>0.23417965518485301</v>
      </c>
      <c r="EU609" s="11">
        <v>0.402679374693102</v>
      </c>
      <c r="EV609" s="11">
        <v>0.59635794682806798</v>
      </c>
      <c r="EW609" s="11">
        <v>0.99166143627383097</v>
      </c>
      <c r="EX609" s="11">
        <v>0.71674107175687696</v>
      </c>
      <c r="EY609" s="12">
        <v>0.17225203601860001</v>
      </c>
      <c r="EZ609" s="12">
        <v>0.20007983116150699</v>
      </c>
      <c r="FA609" s="12">
        <v>0.284700590003376</v>
      </c>
      <c r="FB609" s="11">
        <v>0.49175340390654998</v>
      </c>
      <c r="FC609" s="11">
        <v>0.67692282594513098</v>
      </c>
      <c r="FD609" s="11">
        <v>0.92166532043514204</v>
      </c>
      <c r="FE609" s="11">
        <v>0.730388627227746</v>
      </c>
      <c r="FF609" s="12">
        <v>8.0972049945681607E-2</v>
      </c>
      <c r="FG609" s="12">
        <v>0.11914868205407</v>
      </c>
      <c r="FH609" s="12">
        <v>0.183375236736879</v>
      </c>
      <c r="FI609" s="10">
        <v>0.31817074157681202</v>
      </c>
      <c r="FJ609" s="11">
        <v>0.51791471051268401</v>
      </c>
    </row>
    <row r="611" spans="1:166" ht="28.5" customHeight="1" x14ac:dyDescent="0.35">
      <c r="A611" s="23" t="s">
        <v>253</v>
      </c>
      <c r="B611" s="23"/>
      <c r="C611" s="23"/>
      <c r="D611" s="23"/>
      <c r="E611" s="23"/>
      <c r="F611" s="23"/>
      <c r="G611" s="23"/>
      <c r="H611" s="23"/>
      <c r="I611" s="23"/>
      <c r="J611" s="23"/>
      <c r="K611" s="23"/>
      <c r="L611" s="23"/>
      <c r="M611" s="23"/>
      <c r="N611" s="23"/>
      <c r="O611" s="23"/>
      <c r="P611" s="23"/>
      <c r="Q611" s="23"/>
      <c r="R611" s="23"/>
      <c r="S611" s="23"/>
      <c r="T611" s="23"/>
      <c r="U611" s="23"/>
      <c r="V611" s="23"/>
      <c r="W611" s="23"/>
      <c r="X611" s="23"/>
      <c r="Y611" s="23"/>
      <c r="Z611" s="23"/>
      <c r="AA611" s="23"/>
      <c r="AB611" s="23"/>
      <c r="AC611" s="23"/>
      <c r="AD611" s="23"/>
      <c r="AE611" s="23"/>
      <c r="AF611" s="23"/>
      <c r="AG611" s="23"/>
      <c r="AH611" s="23"/>
      <c r="AI611" s="23"/>
      <c r="AJ611" s="23"/>
      <c r="AK611" s="23"/>
      <c r="AL611" s="23"/>
      <c r="AM611" s="23"/>
      <c r="AN611" s="23"/>
      <c r="AO611" s="23"/>
      <c r="AP611" s="23"/>
      <c r="AQ611" s="23"/>
      <c r="AR611" s="23"/>
      <c r="AS611" s="23"/>
      <c r="AT611" s="23"/>
      <c r="AU611" s="23"/>
      <c r="AV611" s="23"/>
      <c r="AW611" s="23"/>
      <c r="AX611" s="23"/>
      <c r="AY611" s="23"/>
      <c r="AZ611" s="23"/>
      <c r="BA611" s="23"/>
      <c r="BB611" s="23"/>
      <c r="BC611" s="23"/>
      <c r="BD611" s="23"/>
      <c r="BE611" s="23"/>
      <c r="BF611" s="23"/>
      <c r="BG611" s="23"/>
      <c r="BH611" s="23"/>
      <c r="BI611" s="23"/>
      <c r="BJ611" s="23"/>
      <c r="BK611" s="23"/>
      <c r="BL611" s="23"/>
      <c r="BM611" s="23"/>
      <c r="BN611" s="23"/>
      <c r="BO611" s="23"/>
      <c r="BP611" s="23"/>
      <c r="BQ611" s="23"/>
      <c r="BR611" s="23"/>
      <c r="BS611" s="23"/>
      <c r="BT611" s="23"/>
      <c r="BU611" s="23"/>
      <c r="BV611" s="23"/>
      <c r="BW611" s="23"/>
      <c r="BX611" s="23"/>
      <c r="BY611" s="23"/>
      <c r="BZ611" s="23"/>
      <c r="CA611" s="23"/>
      <c r="CB611" s="23"/>
      <c r="CC611" s="23"/>
      <c r="CD611" s="23"/>
      <c r="CE611" s="23"/>
      <c r="CF611" s="23"/>
      <c r="CG611" s="23"/>
      <c r="CH611" s="23"/>
      <c r="CI611" s="23"/>
      <c r="CJ611" s="23"/>
      <c r="CK611" s="23"/>
      <c r="CL611" s="23"/>
      <c r="CM611" s="23"/>
      <c r="CN611" s="23"/>
      <c r="CO611" s="23"/>
      <c r="CP611" s="23"/>
      <c r="CQ611" s="23"/>
      <c r="CR611" s="23"/>
      <c r="CS611" s="23"/>
      <c r="CT611" s="23"/>
      <c r="CU611" s="23"/>
      <c r="CV611" s="23"/>
      <c r="CW611" s="23"/>
      <c r="CX611" s="23"/>
      <c r="CY611" s="23"/>
      <c r="CZ611" s="23"/>
      <c r="DA611" s="23"/>
      <c r="DB611" s="23"/>
      <c r="DC611" s="23"/>
      <c r="DD611" s="23"/>
      <c r="DE611" s="23"/>
      <c r="DF611" s="23"/>
      <c r="DG611" s="23"/>
      <c r="DH611" s="23"/>
      <c r="DI611" s="23"/>
      <c r="DJ611" s="23"/>
      <c r="DK611" s="23"/>
      <c r="DL611" s="23"/>
      <c r="DM611" s="23"/>
      <c r="DN611" s="23"/>
      <c r="DO611" s="23"/>
      <c r="DP611" s="23"/>
      <c r="DQ611" s="23"/>
      <c r="DR611" s="23"/>
      <c r="DS611" s="23"/>
      <c r="DT611" s="23"/>
      <c r="DU611" s="23"/>
      <c r="DV611" s="23"/>
      <c r="DW611" s="23"/>
      <c r="DX611" s="23"/>
      <c r="DY611" s="23"/>
      <c r="DZ611" s="23"/>
      <c r="EA611" s="23"/>
      <c r="EB611" s="23"/>
      <c r="EC611" s="23"/>
      <c r="ED611" s="23"/>
      <c r="EE611" s="23"/>
      <c r="EF611" s="23"/>
      <c r="EG611" s="23"/>
      <c r="EH611" s="23"/>
      <c r="EI611" s="23"/>
      <c r="EJ611" s="23"/>
      <c r="EK611" s="23"/>
      <c r="EL611" s="23"/>
      <c r="EM611" s="23"/>
      <c r="EN611" s="23"/>
      <c r="EO611" s="23"/>
      <c r="EP611" s="23"/>
      <c r="EQ611" s="23"/>
      <c r="ER611" s="23"/>
      <c r="ES611" s="23"/>
      <c r="ET611" s="23"/>
      <c r="EU611" s="23"/>
      <c r="EV611" s="23"/>
      <c r="EW611" s="23"/>
      <c r="EX611" s="23"/>
      <c r="EY611" s="23"/>
      <c r="EZ611" s="23"/>
      <c r="FA611" s="23"/>
      <c r="FB611" s="23"/>
      <c r="FC611" s="23"/>
      <c r="FD611" s="23"/>
      <c r="FE611" s="23"/>
      <c r="FF611" s="23"/>
      <c r="FG611" s="23"/>
      <c r="FH611" s="23"/>
      <c r="FI611" s="23"/>
      <c r="FJ611" s="23"/>
    </row>
    <row r="612" spans="1:166" ht="42" x14ac:dyDescent="0.35">
      <c r="A612" s="24" t="s">
        <v>203</v>
      </c>
      <c r="B612" s="16" t="s">
        <v>264</v>
      </c>
      <c r="C612" s="22" t="s">
        <v>12</v>
      </c>
      <c r="D612" s="22"/>
      <c r="E612" s="22" t="s">
        <v>13</v>
      </c>
      <c r="F612" s="22"/>
      <c r="G612" s="22"/>
      <c r="H612" s="22"/>
      <c r="I612" s="22"/>
      <c r="J612" s="22"/>
      <c r="K612" s="22"/>
      <c r="L612" s="22"/>
      <c r="M612" s="22"/>
      <c r="N612" s="22"/>
      <c r="O612" s="22" t="s">
        <v>204</v>
      </c>
      <c r="P612" s="22"/>
      <c r="Q612" s="22"/>
      <c r="R612" s="22"/>
      <c r="S612" s="22"/>
      <c r="T612" s="22"/>
      <c r="U612" s="22"/>
      <c r="V612" s="22"/>
      <c r="W612" s="22"/>
      <c r="X612" s="22"/>
      <c r="Y612" s="22" t="s">
        <v>205</v>
      </c>
      <c r="Z612" s="22"/>
      <c r="AA612" s="22"/>
      <c r="AB612" s="22"/>
      <c r="AC612" s="22"/>
      <c r="AD612" s="22"/>
      <c r="AE612" s="22"/>
      <c r="AF612" s="22"/>
      <c r="AG612" s="22"/>
      <c r="AH612" s="22"/>
      <c r="AI612" s="22" t="s">
        <v>268</v>
      </c>
      <c r="AJ612" s="22"/>
      <c r="AK612" s="22"/>
      <c r="AL612" s="22" t="s">
        <v>14</v>
      </c>
      <c r="AM612" s="22"/>
      <c r="AN612" s="22"/>
      <c r="AO612" s="22" t="s">
        <v>218</v>
      </c>
      <c r="AP612" s="22"/>
      <c r="AQ612" s="22"/>
      <c r="AR612" s="22"/>
      <c r="AS612" s="22"/>
      <c r="AT612" s="22"/>
      <c r="AU612" s="22"/>
      <c r="AV612" s="22" t="s">
        <v>219</v>
      </c>
      <c r="AW612" s="22"/>
      <c r="AX612" s="22"/>
      <c r="AY612" s="22" t="s">
        <v>220</v>
      </c>
      <c r="AZ612" s="22"/>
      <c r="BA612" s="22"/>
      <c r="BB612" s="22" t="s">
        <v>206</v>
      </c>
      <c r="BC612" s="22"/>
      <c r="BD612" s="22" t="s">
        <v>207</v>
      </c>
      <c r="BE612" s="22"/>
      <c r="BF612" s="22" t="s">
        <v>208</v>
      </c>
      <c r="BG612" s="22"/>
      <c r="BH612" s="22" t="s">
        <v>15</v>
      </c>
      <c r="BI612" s="22"/>
      <c r="BJ612" s="22" t="s">
        <v>16</v>
      </c>
      <c r="BK612" s="22"/>
      <c r="BL612" s="22" t="s">
        <v>17</v>
      </c>
      <c r="BM612" s="22"/>
      <c r="BN612" s="22" t="s">
        <v>18</v>
      </c>
      <c r="BO612" s="22"/>
      <c r="BP612" s="22"/>
      <c r="BQ612" s="22" t="s">
        <v>221</v>
      </c>
      <c r="BR612" s="22"/>
      <c r="BS612" s="22"/>
      <c r="BT612" s="22" t="s">
        <v>222</v>
      </c>
      <c r="BU612" s="22"/>
      <c r="BV612" s="22"/>
      <c r="BW612" s="22" t="s">
        <v>19</v>
      </c>
      <c r="BX612" s="22"/>
      <c r="BY612" s="22" t="s">
        <v>20</v>
      </c>
      <c r="BZ612" s="22"/>
      <c r="CA612" s="22" t="s">
        <v>21</v>
      </c>
      <c r="CB612" s="22"/>
      <c r="CC612" s="22"/>
      <c r="CD612" s="22" t="s">
        <v>22</v>
      </c>
      <c r="CE612" s="22"/>
      <c r="CF612" s="22"/>
      <c r="CG612" s="22" t="s">
        <v>23</v>
      </c>
      <c r="CH612" s="22"/>
      <c r="CI612" s="22"/>
      <c r="CJ612" s="22"/>
      <c r="CK612" s="22" t="s">
        <v>25</v>
      </c>
      <c r="CL612" s="22"/>
      <c r="CM612" s="22"/>
      <c r="CN612" s="22"/>
      <c r="CO612" s="22" t="s">
        <v>26</v>
      </c>
      <c r="CP612" s="22"/>
      <c r="CQ612" s="22"/>
      <c r="CR612" s="22" t="s">
        <v>27</v>
      </c>
      <c r="CS612" s="22"/>
      <c r="CT612" s="22" t="s">
        <v>28</v>
      </c>
      <c r="CU612" s="22"/>
      <c r="CV612" s="16" t="s">
        <v>29</v>
      </c>
      <c r="CW612" s="22" t="s">
        <v>30</v>
      </c>
      <c r="CX612" s="22"/>
      <c r="CY612" s="22"/>
      <c r="CZ612" s="22"/>
      <c r="DA612" s="22"/>
      <c r="DB612" s="22"/>
      <c r="DC612" s="22"/>
      <c r="DD612" s="22"/>
      <c r="DE612" s="22"/>
      <c r="DF612" s="22" t="s">
        <v>31</v>
      </c>
      <c r="DG612" s="22"/>
      <c r="DH612" s="22"/>
      <c r="DI612" s="22"/>
      <c r="DJ612" s="22"/>
      <c r="DK612" s="22"/>
      <c r="DL612" s="22"/>
      <c r="DM612" s="22"/>
      <c r="DN612" s="22"/>
      <c r="DO612" s="22" t="s">
        <v>32</v>
      </c>
      <c r="DP612" s="22"/>
      <c r="DQ612" s="22"/>
      <c r="DR612" s="22"/>
      <c r="DS612" s="22"/>
      <c r="DT612" s="22"/>
      <c r="DU612" s="22"/>
      <c r="DV612" s="22"/>
      <c r="DW612" s="22"/>
      <c r="DX612" s="22" t="s">
        <v>33</v>
      </c>
      <c r="DY612" s="22"/>
      <c r="DZ612" s="22"/>
      <c r="EA612" s="22"/>
      <c r="EB612" s="22"/>
      <c r="EC612" s="22"/>
      <c r="ED612" s="22" t="s">
        <v>34</v>
      </c>
      <c r="EE612" s="22"/>
      <c r="EF612" s="22"/>
      <c r="EG612" s="22"/>
      <c r="EH612" s="22"/>
      <c r="EI612" s="22"/>
      <c r="EJ612" s="22" t="s">
        <v>35</v>
      </c>
      <c r="EK612" s="22"/>
      <c r="EL612" s="22"/>
      <c r="EM612" s="22"/>
      <c r="EN612" s="22"/>
      <c r="EO612" s="22"/>
      <c r="EP612" s="22" t="s">
        <v>36</v>
      </c>
      <c r="EQ612" s="22"/>
      <c r="ER612" s="22"/>
      <c r="ES612" s="22"/>
      <c r="ET612" s="22"/>
      <c r="EU612" s="22"/>
      <c r="EV612" s="22"/>
      <c r="EW612" s="22" t="s">
        <v>37</v>
      </c>
      <c r="EX612" s="22"/>
      <c r="EY612" s="22"/>
      <c r="EZ612" s="22"/>
      <c r="FA612" s="22"/>
      <c r="FB612" s="22"/>
      <c r="FC612" s="22"/>
      <c r="FD612" s="22" t="s">
        <v>38</v>
      </c>
      <c r="FE612" s="22"/>
      <c r="FF612" s="22"/>
      <c r="FG612" s="22"/>
      <c r="FH612" s="22"/>
      <c r="FI612" s="22"/>
      <c r="FJ612" s="22"/>
    </row>
    <row r="613" spans="1:166" ht="31.5" x14ac:dyDescent="0.35">
      <c r="A613" s="24"/>
      <c r="B613" s="16" t="s">
        <v>1</v>
      </c>
      <c r="C613" s="16" t="s">
        <v>39</v>
      </c>
      <c r="D613" s="16" t="s">
        <v>40</v>
      </c>
      <c r="E613" s="16" t="s">
        <v>41</v>
      </c>
      <c r="F613" s="16" t="s">
        <v>42</v>
      </c>
      <c r="G613" s="16" t="s">
        <v>43</v>
      </c>
      <c r="H613" s="16" t="s">
        <v>44</v>
      </c>
      <c r="I613" s="16" t="s">
        <v>45</v>
      </c>
      <c r="J613" s="16" t="s">
        <v>46</v>
      </c>
      <c r="K613" s="16" t="s">
        <v>47</v>
      </c>
      <c r="L613" s="16" t="s">
        <v>48</v>
      </c>
      <c r="M613" s="16" t="s">
        <v>49</v>
      </c>
      <c r="N613" s="16" t="s">
        <v>209</v>
      </c>
      <c r="O613" s="16" t="s">
        <v>41</v>
      </c>
      <c r="P613" s="16" t="s">
        <v>42</v>
      </c>
      <c r="Q613" s="16" t="s">
        <v>43</v>
      </c>
      <c r="R613" s="16" t="s">
        <v>44</v>
      </c>
      <c r="S613" s="16" t="s">
        <v>45</v>
      </c>
      <c r="T613" s="16" t="s">
        <v>46</v>
      </c>
      <c r="U613" s="16" t="s">
        <v>47</v>
      </c>
      <c r="V613" s="16" t="s">
        <v>48</v>
      </c>
      <c r="W613" s="16" t="s">
        <v>49</v>
      </c>
      <c r="X613" s="16" t="s">
        <v>209</v>
      </c>
      <c r="Y613" s="16" t="s">
        <v>41</v>
      </c>
      <c r="Z613" s="16" t="s">
        <v>42</v>
      </c>
      <c r="AA613" s="16" t="s">
        <v>43</v>
      </c>
      <c r="AB613" s="16" t="s">
        <v>44</v>
      </c>
      <c r="AC613" s="16" t="s">
        <v>45</v>
      </c>
      <c r="AD613" s="16" t="s">
        <v>46</v>
      </c>
      <c r="AE613" s="16" t="s">
        <v>47</v>
      </c>
      <c r="AF613" s="16" t="s">
        <v>48</v>
      </c>
      <c r="AG613" s="16" t="s">
        <v>49</v>
      </c>
      <c r="AH613" s="16" t="s">
        <v>209</v>
      </c>
      <c r="AI613" s="16" t="s">
        <v>269</v>
      </c>
      <c r="AJ613" s="16" t="s">
        <v>270</v>
      </c>
      <c r="AK613" s="16" t="s">
        <v>271</v>
      </c>
      <c r="AL613" s="16" t="s">
        <v>50</v>
      </c>
      <c r="AM613" s="16" t="s">
        <v>210</v>
      </c>
      <c r="AN613" s="16" t="s">
        <v>211</v>
      </c>
      <c r="AO613" s="16" t="s">
        <v>223</v>
      </c>
      <c r="AP613" s="16" t="s">
        <v>224</v>
      </c>
      <c r="AQ613" s="16" t="s">
        <v>225</v>
      </c>
      <c r="AR613" s="16" t="s">
        <v>226</v>
      </c>
      <c r="AS613" s="16" t="s">
        <v>52</v>
      </c>
      <c r="AT613" s="16" t="s">
        <v>227</v>
      </c>
      <c r="AU613" s="16" t="s">
        <v>228</v>
      </c>
      <c r="AV613" s="16" t="s">
        <v>52</v>
      </c>
      <c r="AW613" s="16" t="s">
        <v>227</v>
      </c>
      <c r="AX613" s="16" t="s">
        <v>228</v>
      </c>
      <c r="AY613" s="16" t="s">
        <v>52</v>
      </c>
      <c r="AZ613" s="16" t="s">
        <v>227</v>
      </c>
      <c r="BA613" s="16" t="s">
        <v>228</v>
      </c>
      <c r="BB613" s="16" t="s">
        <v>212</v>
      </c>
      <c r="BC613" s="16" t="s">
        <v>213</v>
      </c>
      <c r="BD613" s="16" t="s">
        <v>212</v>
      </c>
      <c r="BE613" s="16" t="s">
        <v>213</v>
      </c>
      <c r="BF613" s="16" t="s">
        <v>212</v>
      </c>
      <c r="BG613" s="16" t="s">
        <v>213</v>
      </c>
      <c r="BH613" s="16" t="s">
        <v>53</v>
      </c>
      <c r="BI613" s="16" t="s">
        <v>54</v>
      </c>
      <c r="BJ613" s="16" t="s">
        <v>53</v>
      </c>
      <c r="BK613" s="16" t="s">
        <v>54</v>
      </c>
      <c r="BL613" s="16" t="s">
        <v>53</v>
      </c>
      <c r="BM613" s="16" t="s">
        <v>54</v>
      </c>
      <c r="BN613" s="16" t="s">
        <v>277</v>
      </c>
      <c r="BO613" s="16" t="s">
        <v>278</v>
      </c>
      <c r="BP613" s="16" t="s">
        <v>55</v>
      </c>
      <c r="BQ613" s="16" t="s">
        <v>277</v>
      </c>
      <c r="BR613" s="16" t="s">
        <v>278</v>
      </c>
      <c r="BS613" s="16" t="s">
        <v>55</v>
      </c>
      <c r="BT613" s="16" t="s">
        <v>277</v>
      </c>
      <c r="BU613" s="16" t="s">
        <v>278</v>
      </c>
      <c r="BV613" s="16" t="s">
        <v>55</v>
      </c>
      <c r="BW613" s="16" t="s">
        <v>56</v>
      </c>
      <c r="BX613" s="16" t="s">
        <v>57</v>
      </c>
      <c r="BY613" s="16" t="s">
        <v>58</v>
      </c>
      <c r="BZ613" s="16" t="s">
        <v>59</v>
      </c>
      <c r="CA613" s="16" t="s">
        <v>52</v>
      </c>
      <c r="CB613" s="16" t="s">
        <v>51</v>
      </c>
      <c r="CC613" s="16" t="s">
        <v>60</v>
      </c>
      <c r="CD613" s="16" t="s">
        <v>61</v>
      </c>
      <c r="CE613" s="16" t="s">
        <v>62</v>
      </c>
      <c r="CF613" s="16" t="s">
        <v>63</v>
      </c>
      <c r="CG613" s="16" t="s">
        <v>64</v>
      </c>
      <c r="CH613" s="16" t="s">
        <v>65</v>
      </c>
      <c r="CI613" s="16" t="s">
        <v>66</v>
      </c>
      <c r="CJ613" s="16" t="s">
        <v>67</v>
      </c>
      <c r="CK613" s="16" t="s">
        <v>71</v>
      </c>
      <c r="CL613" s="16" t="s">
        <v>72</v>
      </c>
      <c r="CM613" s="16" t="s">
        <v>73</v>
      </c>
      <c r="CN613" s="16" t="s">
        <v>74</v>
      </c>
      <c r="CO613" s="16" t="s">
        <v>75</v>
      </c>
      <c r="CP613" s="16" t="s">
        <v>76</v>
      </c>
      <c r="CQ613" s="16" t="s">
        <v>77</v>
      </c>
      <c r="CR613" s="16" t="s">
        <v>78</v>
      </c>
      <c r="CS613" s="16" t="s">
        <v>229</v>
      </c>
      <c r="CT613" s="16" t="s">
        <v>79</v>
      </c>
      <c r="CU613" s="16" t="s">
        <v>80</v>
      </c>
      <c r="CV613" s="16" t="s">
        <v>79</v>
      </c>
      <c r="CW613" s="16" t="s">
        <v>83</v>
      </c>
      <c r="CX613" s="16" t="s">
        <v>84</v>
      </c>
      <c r="CY613" s="16" t="s">
        <v>85</v>
      </c>
      <c r="CZ613" s="16" t="s">
        <v>86</v>
      </c>
      <c r="DA613" s="16" t="s">
        <v>87</v>
      </c>
      <c r="DB613" s="16" t="s">
        <v>88</v>
      </c>
      <c r="DC613" s="16" t="s">
        <v>89</v>
      </c>
      <c r="DD613" s="16" t="s">
        <v>90</v>
      </c>
      <c r="DE613" s="16" t="s">
        <v>91</v>
      </c>
      <c r="DF613" s="16" t="s">
        <v>83</v>
      </c>
      <c r="DG613" s="16" t="s">
        <v>84</v>
      </c>
      <c r="DH613" s="16" t="s">
        <v>85</v>
      </c>
      <c r="DI613" s="16" t="s">
        <v>86</v>
      </c>
      <c r="DJ613" s="16" t="s">
        <v>87</v>
      </c>
      <c r="DK613" s="16" t="s">
        <v>88</v>
      </c>
      <c r="DL613" s="16" t="s">
        <v>89</v>
      </c>
      <c r="DM613" s="16" t="s">
        <v>90</v>
      </c>
      <c r="DN613" s="16" t="s">
        <v>91</v>
      </c>
      <c r="DO613" s="16" t="s">
        <v>83</v>
      </c>
      <c r="DP613" s="16" t="s">
        <v>84</v>
      </c>
      <c r="DQ613" s="16" t="s">
        <v>85</v>
      </c>
      <c r="DR613" s="16" t="s">
        <v>86</v>
      </c>
      <c r="DS613" s="16" t="s">
        <v>87</v>
      </c>
      <c r="DT613" s="16" t="s">
        <v>88</v>
      </c>
      <c r="DU613" s="16" t="s">
        <v>89</v>
      </c>
      <c r="DV613" s="16" t="s">
        <v>90</v>
      </c>
      <c r="DW613" s="16" t="s">
        <v>91</v>
      </c>
      <c r="DX613" s="16" t="s">
        <v>92</v>
      </c>
      <c r="DY613" s="16" t="s">
        <v>93</v>
      </c>
      <c r="DZ613" s="16" t="s">
        <v>214</v>
      </c>
      <c r="EA613" s="16" t="s">
        <v>215</v>
      </c>
      <c r="EB613" s="16" t="s">
        <v>216</v>
      </c>
      <c r="EC613" s="16" t="s">
        <v>94</v>
      </c>
      <c r="ED613" s="16" t="s">
        <v>92</v>
      </c>
      <c r="EE613" s="16" t="s">
        <v>93</v>
      </c>
      <c r="EF613" s="16" t="s">
        <v>214</v>
      </c>
      <c r="EG613" s="16" t="s">
        <v>215</v>
      </c>
      <c r="EH613" s="16" t="s">
        <v>216</v>
      </c>
      <c r="EI613" s="16" t="s">
        <v>94</v>
      </c>
      <c r="EJ613" s="16" t="s">
        <v>92</v>
      </c>
      <c r="EK613" s="16" t="s">
        <v>93</v>
      </c>
      <c r="EL613" s="16" t="s">
        <v>214</v>
      </c>
      <c r="EM613" s="16" t="s">
        <v>215</v>
      </c>
      <c r="EN613" s="16" t="s">
        <v>216</v>
      </c>
      <c r="EO613" s="16" t="s">
        <v>94</v>
      </c>
      <c r="EP613" s="16" t="s">
        <v>95</v>
      </c>
      <c r="EQ613" s="16" t="s">
        <v>96</v>
      </c>
      <c r="ER613" s="16" t="s">
        <v>97</v>
      </c>
      <c r="ES613" s="16" t="s">
        <v>98</v>
      </c>
      <c r="ET613" s="16" t="s">
        <v>272</v>
      </c>
      <c r="EU613" s="16" t="s">
        <v>99</v>
      </c>
      <c r="EV613" s="16" t="s">
        <v>100</v>
      </c>
      <c r="EW613" s="16" t="s">
        <v>95</v>
      </c>
      <c r="EX613" s="16" t="s">
        <v>96</v>
      </c>
      <c r="EY613" s="16" t="s">
        <v>97</v>
      </c>
      <c r="EZ613" s="16" t="s">
        <v>98</v>
      </c>
      <c r="FA613" s="16" t="s">
        <v>272</v>
      </c>
      <c r="FB613" s="16" t="s">
        <v>99</v>
      </c>
      <c r="FC613" s="16" t="s">
        <v>100</v>
      </c>
      <c r="FD613" s="16" t="s">
        <v>95</v>
      </c>
      <c r="FE613" s="16" t="s">
        <v>96</v>
      </c>
      <c r="FF613" s="16" t="s">
        <v>97</v>
      </c>
      <c r="FG613" s="16" t="s">
        <v>98</v>
      </c>
      <c r="FH613" s="16" t="s">
        <v>272</v>
      </c>
      <c r="FI613" s="16" t="s">
        <v>99</v>
      </c>
      <c r="FJ613" s="16" t="s">
        <v>100</v>
      </c>
    </row>
    <row r="614" spans="1:166" x14ac:dyDescent="0.35">
      <c r="A614" s="15" t="s">
        <v>2</v>
      </c>
      <c r="B614" s="14">
        <v>3698</v>
      </c>
      <c r="C614" s="14">
        <v>1870</v>
      </c>
      <c r="D614" s="14">
        <v>1806</v>
      </c>
      <c r="E614" s="14">
        <v>329</v>
      </c>
      <c r="F614" s="14">
        <v>389</v>
      </c>
      <c r="G614" s="14">
        <v>490</v>
      </c>
      <c r="H614" s="14">
        <v>511</v>
      </c>
      <c r="I614" s="14">
        <v>545</v>
      </c>
      <c r="J614" s="14">
        <v>551</v>
      </c>
      <c r="K614" s="14">
        <v>490</v>
      </c>
      <c r="L614" s="14">
        <v>394</v>
      </c>
      <c r="M614" s="14">
        <v>2814</v>
      </c>
      <c r="N614" s="14">
        <v>884</v>
      </c>
      <c r="O614" s="14">
        <v>161</v>
      </c>
      <c r="P614" s="14">
        <v>186</v>
      </c>
      <c r="Q614" s="14">
        <v>248</v>
      </c>
      <c r="R614" s="14">
        <v>255</v>
      </c>
      <c r="S614" s="14">
        <v>281</v>
      </c>
      <c r="T614" s="14">
        <v>286</v>
      </c>
      <c r="U614" s="14">
        <v>249</v>
      </c>
      <c r="V614" s="14">
        <v>203</v>
      </c>
      <c r="W614" s="14">
        <v>1418</v>
      </c>
      <c r="X614" s="14">
        <v>452</v>
      </c>
      <c r="Y614" s="14">
        <v>168</v>
      </c>
      <c r="Z614" s="14">
        <v>201</v>
      </c>
      <c r="AA614" s="14">
        <v>242</v>
      </c>
      <c r="AB614" s="14">
        <v>255</v>
      </c>
      <c r="AC614" s="14">
        <v>263</v>
      </c>
      <c r="AD614" s="14">
        <v>260</v>
      </c>
      <c r="AE614" s="14">
        <v>232</v>
      </c>
      <c r="AF614" s="14">
        <v>185</v>
      </c>
      <c r="AG614" s="14">
        <v>1389</v>
      </c>
      <c r="AH614" s="14">
        <v>418</v>
      </c>
      <c r="AI614" s="14">
        <v>3105</v>
      </c>
      <c r="AJ614" s="14">
        <v>1565</v>
      </c>
      <c r="AK614" s="14">
        <v>1528</v>
      </c>
      <c r="AL614" s="14">
        <v>593</v>
      </c>
      <c r="AM614" s="14">
        <v>305</v>
      </c>
      <c r="AN614" s="14">
        <v>279</v>
      </c>
      <c r="AO614" s="14">
        <v>114</v>
      </c>
      <c r="AP614" s="14">
        <v>135</v>
      </c>
      <c r="AQ614" s="14">
        <v>153</v>
      </c>
      <c r="AR614" s="14">
        <v>190</v>
      </c>
      <c r="AS614" s="14">
        <v>402</v>
      </c>
      <c r="AT614" s="14">
        <v>249</v>
      </c>
      <c r="AU614" s="14">
        <v>343</v>
      </c>
      <c r="AV614" s="14">
        <v>208</v>
      </c>
      <c r="AW614" s="14">
        <v>129</v>
      </c>
      <c r="AX614" s="14">
        <v>176</v>
      </c>
      <c r="AY614" s="14">
        <v>189</v>
      </c>
      <c r="AZ614" s="14">
        <v>116</v>
      </c>
      <c r="BA614" s="14">
        <v>163</v>
      </c>
      <c r="BB614" s="14">
        <v>1719</v>
      </c>
      <c r="BC614" s="14">
        <v>1979</v>
      </c>
      <c r="BD614" s="14">
        <v>850</v>
      </c>
      <c r="BE614" s="14">
        <v>1020</v>
      </c>
      <c r="BF614" s="14">
        <v>867</v>
      </c>
      <c r="BG614" s="14">
        <v>940</v>
      </c>
      <c r="BH614" s="14">
        <v>2932</v>
      </c>
      <c r="BI614" s="14">
        <v>766</v>
      </c>
      <c r="BJ614" s="14">
        <v>1494</v>
      </c>
      <c r="BK614" s="14">
        <v>376</v>
      </c>
      <c r="BL614" s="14">
        <v>1418</v>
      </c>
      <c r="BM614" s="14">
        <v>389</v>
      </c>
      <c r="BN614" s="14">
        <v>842</v>
      </c>
      <c r="BO614" s="14">
        <v>1886</v>
      </c>
      <c r="BP614" s="14">
        <v>734</v>
      </c>
      <c r="BQ614" s="14">
        <v>403</v>
      </c>
      <c r="BR614" s="14">
        <v>991</v>
      </c>
      <c r="BS614" s="14">
        <v>355</v>
      </c>
      <c r="BT614" s="14">
        <v>425</v>
      </c>
      <c r="BU614" s="14">
        <v>892</v>
      </c>
      <c r="BV614" s="14">
        <v>377</v>
      </c>
      <c r="BW614" s="14">
        <v>734</v>
      </c>
      <c r="BX614" s="14">
        <v>1070</v>
      </c>
      <c r="BY614" s="14">
        <v>723</v>
      </c>
      <c r="BZ614" s="14">
        <v>1108</v>
      </c>
      <c r="CA614" s="14">
        <v>548</v>
      </c>
      <c r="CB614" s="14">
        <v>1380</v>
      </c>
      <c r="CC614" s="14">
        <v>1353</v>
      </c>
      <c r="CD614" s="14">
        <v>816</v>
      </c>
      <c r="CE614" s="14">
        <v>956</v>
      </c>
      <c r="CF614" s="14">
        <v>1587</v>
      </c>
      <c r="CG614" s="14">
        <v>547</v>
      </c>
      <c r="CH614" s="14">
        <v>1280</v>
      </c>
      <c r="CI614" s="14">
        <v>1412</v>
      </c>
      <c r="CJ614" s="14">
        <v>725</v>
      </c>
      <c r="CK614" s="14">
        <v>2720</v>
      </c>
      <c r="CL614" s="14">
        <v>1405</v>
      </c>
      <c r="CM614" s="14">
        <v>1316</v>
      </c>
      <c r="CN614" s="14">
        <v>977</v>
      </c>
      <c r="CO614" s="14">
        <v>1761</v>
      </c>
      <c r="CP614" s="14">
        <v>1524</v>
      </c>
      <c r="CQ614" s="14">
        <v>413</v>
      </c>
      <c r="CR614" s="14">
        <v>1151</v>
      </c>
      <c r="CS614" s="14">
        <v>2131</v>
      </c>
      <c r="CT614" s="14">
        <v>1493</v>
      </c>
      <c r="CU614" s="14">
        <v>2203</v>
      </c>
      <c r="CV614" s="14">
        <v>357</v>
      </c>
      <c r="CW614" s="14">
        <v>195</v>
      </c>
      <c r="CX614" s="14">
        <v>199</v>
      </c>
      <c r="CY614" s="14">
        <v>484</v>
      </c>
      <c r="CZ614" s="14">
        <v>553</v>
      </c>
      <c r="DA614" s="14">
        <v>547</v>
      </c>
      <c r="DB614" s="14">
        <v>510</v>
      </c>
      <c r="DC614" s="14">
        <v>496</v>
      </c>
      <c r="DD614" s="14">
        <v>384</v>
      </c>
      <c r="DE614" s="14">
        <v>331</v>
      </c>
      <c r="DF614" s="14">
        <v>100</v>
      </c>
      <c r="DG614" s="14">
        <v>103</v>
      </c>
      <c r="DH614" s="14">
        <v>249</v>
      </c>
      <c r="DI614" s="14">
        <v>285</v>
      </c>
      <c r="DJ614" s="14">
        <v>281</v>
      </c>
      <c r="DK614" s="14">
        <v>257</v>
      </c>
      <c r="DL614" s="14">
        <v>247</v>
      </c>
      <c r="DM614" s="14">
        <v>184</v>
      </c>
      <c r="DN614" s="14">
        <v>163</v>
      </c>
      <c r="DO614" s="14">
        <v>92</v>
      </c>
      <c r="DP614" s="14">
        <v>94</v>
      </c>
      <c r="DQ614" s="14">
        <v>226</v>
      </c>
      <c r="DR614" s="14">
        <v>264</v>
      </c>
      <c r="DS614" s="14">
        <v>264</v>
      </c>
      <c r="DT614" s="14">
        <v>253</v>
      </c>
      <c r="DU614" s="14">
        <v>248</v>
      </c>
      <c r="DV614" s="14">
        <v>198</v>
      </c>
      <c r="DW614" s="14">
        <v>168</v>
      </c>
      <c r="DX614" s="14">
        <v>169</v>
      </c>
      <c r="DY614" s="14">
        <v>781</v>
      </c>
      <c r="DZ614" s="14">
        <v>814</v>
      </c>
      <c r="EA614" s="14">
        <v>946</v>
      </c>
      <c r="EB614" s="14">
        <v>594</v>
      </c>
      <c r="EC614" s="14">
        <v>394</v>
      </c>
      <c r="ED614" s="14">
        <v>79</v>
      </c>
      <c r="EE614" s="14">
        <v>393</v>
      </c>
      <c r="EF614" s="14">
        <v>398</v>
      </c>
      <c r="EG614" s="14">
        <v>512</v>
      </c>
      <c r="EH614" s="14">
        <v>285</v>
      </c>
      <c r="EI614" s="14">
        <v>203</v>
      </c>
      <c r="EJ614" s="14">
        <v>90</v>
      </c>
      <c r="EK614" s="14">
        <v>387</v>
      </c>
      <c r="EL614" s="14">
        <v>415</v>
      </c>
      <c r="EM614" s="14">
        <v>428</v>
      </c>
      <c r="EN614" s="14">
        <v>301</v>
      </c>
      <c r="EO614" s="14">
        <v>185</v>
      </c>
      <c r="EP614" s="14">
        <v>195</v>
      </c>
      <c r="EQ614" s="14">
        <v>398</v>
      </c>
      <c r="ER614" s="14">
        <v>750</v>
      </c>
      <c r="ES614" s="14">
        <v>812</v>
      </c>
      <c r="ET614" s="14">
        <v>778</v>
      </c>
      <c r="EU614" s="14">
        <v>435</v>
      </c>
      <c r="EV614" s="14">
        <v>331</v>
      </c>
      <c r="EW614" s="14">
        <v>100</v>
      </c>
      <c r="EX614" s="14">
        <v>205</v>
      </c>
      <c r="EY614" s="14">
        <v>375</v>
      </c>
      <c r="EZ614" s="14">
        <v>423</v>
      </c>
      <c r="FA614" s="14">
        <v>391</v>
      </c>
      <c r="FB614" s="14">
        <v>213</v>
      </c>
      <c r="FC614" s="14">
        <v>163</v>
      </c>
      <c r="FD614" s="14">
        <v>92</v>
      </c>
      <c r="FE614" s="14">
        <v>187</v>
      </c>
      <c r="FF614" s="14">
        <v>366</v>
      </c>
      <c r="FG614" s="14">
        <v>387</v>
      </c>
      <c r="FH614" s="14">
        <v>386</v>
      </c>
      <c r="FI614" s="14">
        <v>221</v>
      </c>
      <c r="FJ614" s="14">
        <v>168</v>
      </c>
    </row>
    <row r="615" spans="1:166" x14ac:dyDescent="0.35">
      <c r="A615" s="13" t="s">
        <v>367</v>
      </c>
      <c r="B615" s="10">
        <v>0.51336669631345899</v>
      </c>
      <c r="C615" s="12">
        <v>0.49735815522988103</v>
      </c>
      <c r="D615" s="11">
        <v>0.53204015732408305</v>
      </c>
      <c r="E615" s="12">
        <v>0.32422857259834698</v>
      </c>
      <c r="F615" s="12">
        <v>0.42344425974441002</v>
      </c>
      <c r="G615" s="10">
        <v>0.485065920887571</v>
      </c>
      <c r="H615" s="11">
        <v>0.60554599955313304</v>
      </c>
      <c r="I615" s="11">
        <v>0.719687100965691</v>
      </c>
      <c r="J615" s="10">
        <v>0.54608385131483494</v>
      </c>
      <c r="K615" s="12">
        <v>0.43685303003579401</v>
      </c>
      <c r="L615" s="12">
        <v>0.43967584981663099</v>
      </c>
      <c r="M615" s="11">
        <v>0.53699692324062498</v>
      </c>
      <c r="N615" s="12">
        <v>0.43811182933959297</v>
      </c>
      <c r="O615" s="12">
        <v>0.341054523382815</v>
      </c>
      <c r="P615" s="12">
        <v>0.42186223527118899</v>
      </c>
      <c r="Q615" s="10">
        <v>0.47515427142538202</v>
      </c>
      <c r="R615" s="11">
        <v>0.60425325062594504</v>
      </c>
      <c r="S615" s="11">
        <v>0.731454692413536</v>
      </c>
      <c r="T615" s="10">
        <v>0.52028258110772596</v>
      </c>
      <c r="U615" s="12">
        <v>0.37172293432140702</v>
      </c>
      <c r="V615" s="12">
        <v>0.38065551156623501</v>
      </c>
      <c r="W615" s="11">
        <v>0.53615254865209305</v>
      </c>
      <c r="X615" s="12">
        <v>0.375728361177946</v>
      </c>
      <c r="Y615" s="12">
        <v>0.308167850405696</v>
      </c>
      <c r="Z615" s="12">
        <v>0.42758693338977799</v>
      </c>
      <c r="AA615" s="10">
        <v>0.49522795189260999</v>
      </c>
      <c r="AB615" s="11">
        <v>0.60606844774024704</v>
      </c>
      <c r="AC615" s="11">
        <v>0.70792672365207299</v>
      </c>
      <c r="AD615" s="11">
        <v>0.57872141212946804</v>
      </c>
      <c r="AE615" s="10">
        <v>0.51808221346634598</v>
      </c>
      <c r="AF615" s="10">
        <v>0.49766113622664199</v>
      </c>
      <c r="AG615" s="11">
        <v>0.53896244999503795</v>
      </c>
      <c r="AH615" s="10">
        <v>0.509016160790147</v>
      </c>
      <c r="AI615" s="11">
        <v>0.529041577674914</v>
      </c>
      <c r="AJ615" s="10">
        <v>0.52332661574248995</v>
      </c>
      <c r="AK615" s="11">
        <v>0.53706840959729096</v>
      </c>
      <c r="AL615" s="12">
        <v>0.43121767025732399</v>
      </c>
      <c r="AM615" s="12">
        <v>0.36416705567508001</v>
      </c>
      <c r="AN615" s="10">
        <v>0.504473815409753</v>
      </c>
      <c r="AO615" s="12">
        <v>0.18095479801772599</v>
      </c>
      <c r="AP615" s="10">
        <v>0.53961582959097498</v>
      </c>
      <c r="AQ615" s="10">
        <v>0.54164924879346399</v>
      </c>
      <c r="AR615" s="12">
        <v>0.41659520639144298</v>
      </c>
      <c r="AS615" s="12">
        <v>0.438938849337909</v>
      </c>
      <c r="AT615" s="12">
        <v>0.37589591825376401</v>
      </c>
      <c r="AU615" s="10">
        <v>0.472386354437838</v>
      </c>
      <c r="AV615" s="12">
        <v>0.37546614585806298</v>
      </c>
      <c r="AW615" s="12">
        <v>0.31194793638496499</v>
      </c>
      <c r="AX615" s="12">
        <v>0.402348254215107</v>
      </c>
      <c r="AY615" s="10">
        <v>0.500692177697178</v>
      </c>
      <c r="AZ615" s="10">
        <v>0.43574371375621102</v>
      </c>
      <c r="BA615" s="10">
        <v>0.55349516331270499</v>
      </c>
      <c r="BB615" s="12">
        <v>0.47615173917190401</v>
      </c>
      <c r="BC615" s="11">
        <v>0.545682156865815</v>
      </c>
      <c r="BD615" s="12">
        <v>0.47686125450146</v>
      </c>
      <c r="BE615" s="10">
        <v>0.51444648403455895</v>
      </c>
      <c r="BF615" s="12">
        <v>0.47585282405416202</v>
      </c>
      <c r="BG615" s="11">
        <v>0.583851307573933</v>
      </c>
      <c r="BH615" s="11">
        <v>0.54862773181376101</v>
      </c>
      <c r="BI615" s="12">
        <v>0.37839857871328902</v>
      </c>
      <c r="BJ615" s="10">
        <v>0.52576492521932106</v>
      </c>
      <c r="BK615" s="12">
        <v>0.38443756272183299</v>
      </c>
      <c r="BL615" s="11">
        <v>0.57544078006189403</v>
      </c>
      <c r="BM615" s="12">
        <v>0.37379704246360601</v>
      </c>
      <c r="BN615" s="12">
        <v>0.455254173891809</v>
      </c>
      <c r="BO615" s="11">
        <v>0.60178415635590399</v>
      </c>
      <c r="BP615" s="12">
        <v>0.38204603068579801</v>
      </c>
      <c r="BQ615" s="12">
        <v>0.39425865937645499</v>
      </c>
      <c r="BR615" s="11">
        <v>0.58404862415563497</v>
      </c>
      <c r="BS615" s="12">
        <v>0.39728271258120401</v>
      </c>
      <c r="BT615" s="10">
        <v>0.51730946950547096</v>
      </c>
      <c r="BU615" s="11">
        <v>0.62145552248012603</v>
      </c>
      <c r="BV615" s="12">
        <v>0.36897446553902402</v>
      </c>
      <c r="BW615" s="11">
        <v>0.59605661278000499</v>
      </c>
      <c r="BX615" s="11">
        <v>0.59748078454493303</v>
      </c>
      <c r="BY615" s="10">
        <v>0.49194163456495099</v>
      </c>
      <c r="BZ615" s="11">
        <v>0.66519829618572601</v>
      </c>
      <c r="CA615" s="12">
        <v>0.34121435869592098</v>
      </c>
      <c r="CB615" s="12">
        <v>0.48116877696543497</v>
      </c>
      <c r="CC615" s="11">
        <v>0.63780521175155902</v>
      </c>
      <c r="CD615" s="12">
        <v>0.42710630541438399</v>
      </c>
      <c r="CE615" s="10">
        <v>0.49766443055462001</v>
      </c>
      <c r="CF615" s="11">
        <v>0.58551159721601098</v>
      </c>
      <c r="CG615" s="10">
        <v>0.54772813857410996</v>
      </c>
      <c r="CH615" s="10">
        <v>0.52087537108462501</v>
      </c>
      <c r="CI615" s="11">
        <v>0.54653828660508597</v>
      </c>
      <c r="CJ615" s="11">
        <v>0.56466970441081299</v>
      </c>
      <c r="CK615" s="11">
        <v>0.56422565808448299</v>
      </c>
      <c r="CL615" s="11">
        <v>0.66040318680709298</v>
      </c>
      <c r="CM615" s="12">
        <v>0.46155014515061998</v>
      </c>
      <c r="CN615" s="12">
        <v>0.37181849002378797</v>
      </c>
      <c r="CO615" s="12">
        <v>0.47910866067711799</v>
      </c>
      <c r="CP615" s="11">
        <v>0.57453474495157297</v>
      </c>
      <c r="CQ615" s="12">
        <v>0.43359713018849999</v>
      </c>
      <c r="CR615" s="12">
        <v>0.48345685999414201</v>
      </c>
      <c r="CS615" s="11">
        <v>0.54338008180189101</v>
      </c>
      <c r="CT615" s="11">
        <v>0.54594806703169796</v>
      </c>
      <c r="CU615" s="12">
        <v>0.49078885514908399</v>
      </c>
      <c r="CV615" s="12">
        <v>0.387476459669442</v>
      </c>
      <c r="CW615" s="12">
        <v>0.29643246357318997</v>
      </c>
      <c r="CX615" s="10">
        <v>0.57959058706022903</v>
      </c>
      <c r="CY615" s="12">
        <v>0.43271073370802099</v>
      </c>
      <c r="CZ615" s="10">
        <v>0.54693998922936604</v>
      </c>
      <c r="DA615" s="11">
        <v>0.72222378799241305</v>
      </c>
      <c r="DB615" s="11">
        <v>0.60208368185186101</v>
      </c>
      <c r="DC615" s="10">
        <v>0.48311004732247997</v>
      </c>
      <c r="DD615" s="12">
        <v>0.43002948485583598</v>
      </c>
      <c r="DE615" s="12">
        <v>0.32286559231356499</v>
      </c>
      <c r="DF615" s="12">
        <v>0.23551373345092699</v>
      </c>
      <c r="DG615" s="10">
        <v>0.52247005091542897</v>
      </c>
      <c r="DH615" s="12">
        <v>0.37172293432140702</v>
      </c>
      <c r="DI615" s="10">
        <v>0.51799787233976502</v>
      </c>
      <c r="DJ615" s="11">
        <v>0.73656075539825805</v>
      </c>
      <c r="DK615" s="11">
        <v>0.60080246361918899</v>
      </c>
      <c r="DL615" s="10">
        <v>0.47437855377847798</v>
      </c>
      <c r="DM615" s="12">
        <v>0.42686478950403001</v>
      </c>
      <c r="DN615" s="12">
        <v>0.33796623263707798</v>
      </c>
      <c r="DO615" s="12">
        <v>0.35720420114357199</v>
      </c>
      <c r="DP615" s="11">
        <v>0.63567550865462197</v>
      </c>
      <c r="DQ615" s="10">
        <v>0.511384588201232</v>
      </c>
      <c r="DR615" s="11">
        <v>0.58232410776356502</v>
      </c>
      <c r="DS615" s="11">
        <v>0.70782252065405704</v>
      </c>
      <c r="DT615" s="11">
        <v>0.60259971387989197</v>
      </c>
      <c r="DU615" s="10">
        <v>0.49182202967628802</v>
      </c>
      <c r="DV615" s="12">
        <v>0.43574109680740603</v>
      </c>
      <c r="DW615" s="12">
        <v>0.308162621113302</v>
      </c>
      <c r="DX615" s="12">
        <v>0.235033601399493</v>
      </c>
      <c r="DY615" s="12">
        <v>0.442561621437771</v>
      </c>
      <c r="DZ615" s="11">
        <v>0.57415866988253095</v>
      </c>
      <c r="EA615" s="11">
        <v>0.64181406345000902</v>
      </c>
      <c r="EB615" s="12">
        <v>0.446693982793823</v>
      </c>
      <c r="EC615" s="12">
        <v>0.43967584981663099</v>
      </c>
      <c r="ED615" s="12">
        <v>0.26277292939008801</v>
      </c>
      <c r="EE615" s="12">
        <v>0.44091626340392898</v>
      </c>
      <c r="EF615" s="11">
        <v>0.56306527917150395</v>
      </c>
      <c r="EG615" s="11">
        <v>0.63982210217143198</v>
      </c>
      <c r="EH615" s="12">
        <v>0.37497080893266399</v>
      </c>
      <c r="EI615" s="12">
        <v>0.38065551156623501</v>
      </c>
      <c r="EJ615" s="12">
        <v>0</v>
      </c>
      <c r="EK615" s="12">
        <v>0.44568837351221202</v>
      </c>
      <c r="EL615" s="11">
        <v>0.58429162567445903</v>
      </c>
      <c r="EM615" s="11">
        <v>0.64812159136347602</v>
      </c>
      <c r="EN615" s="10">
        <v>0.52341721791031504</v>
      </c>
      <c r="EO615" s="10">
        <v>0.49766113622664199</v>
      </c>
      <c r="EP615" s="12">
        <v>0.29643246357318997</v>
      </c>
      <c r="EQ615" s="10">
        <v>0.49718900895592899</v>
      </c>
      <c r="ER615" s="10">
        <v>0.49935156560653998</v>
      </c>
      <c r="ES615" s="11">
        <v>0.69456882274367504</v>
      </c>
      <c r="ET615" s="10">
        <v>0.53325420375113697</v>
      </c>
      <c r="EU615" s="12">
        <v>0.42061228441631798</v>
      </c>
      <c r="EV615" s="12">
        <v>0.32286559231356499</v>
      </c>
      <c r="EW615" s="12">
        <v>0.23551373345092699</v>
      </c>
      <c r="EX615" s="12">
        <v>0.42708898725778899</v>
      </c>
      <c r="EY615" s="12">
        <v>0.44874437137505102</v>
      </c>
      <c r="EZ615" s="11">
        <v>0.70840828530003797</v>
      </c>
      <c r="FA615" s="10">
        <v>0.52827745157477202</v>
      </c>
      <c r="FB615" s="12">
        <v>0.42009311324992199</v>
      </c>
      <c r="FC615" s="12">
        <v>0.33796623263707798</v>
      </c>
      <c r="FD615" s="12">
        <v>0.35720420114357199</v>
      </c>
      <c r="FE615" s="10">
        <v>0.5769112109083</v>
      </c>
      <c r="FF615" s="10">
        <v>0.55670137228042105</v>
      </c>
      <c r="FG615" s="11">
        <v>0.68203209864640901</v>
      </c>
      <c r="FH615" s="10">
        <v>0.53768716570060804</v>
      </c>
      <c r="FI615" s="12">
        <v>0.42352771947318801</v>
      </c>
      <c r="FJ615" s="12">
        <v>0.308162621113302</v>
      </c>
    </row>
    <row r="616" spans="1:166" x14ac:dyDescent="0.35">
      <c r="A616" s="13" t="s">
        <v>232</v>
      </c>
      <c r="B616" s="10">
        <v>0.31141319932324402</v>
      </c>
      <c r="C616" s="10">
        <v>0.30285892534187497</v>
      </c>
      <c r="D616" s="10">
        <v>0.32178453073742902</v>
      </c>
      <c r="E616" s="12">
        <v>0.18836368385944</v>
      </c>
      <c r="F616" s="10">
        <v>0.30012685148343898</v>
      </c>
      <c r="G616" s="10">
        <v>0.28527059239343799</v>
      </c>
      <c r="H616" s="11">
        <v>0.37442268334622297</v>
      </c>
      <c r="I616" s="11">
        <v>0.47553894954092701</v>
      </c>
      <c r="J616" s="10">
        <v>0.28772624023890397</v>
      </c>
      <c r="K616" s="12">
        <v>0.216459750616953</v>
      </c>
      <c r="L616" s="10">
        <v>0.30015722937938299</v>
      </c>
      <c r="M616" s="11">
        <v>0.329509064842259</v>
      </c>
      <c r="N616" s="12">
        <v>0.25378353894766198</v>
      </c>
      <c r="O616" s="12">
        <v>0.215688250838979</v>
      </c>
      <c r="P616" s="10">
        <v>0.30489727083531798</v>
      </c>
      <c r="Q616" s="10">
        <v>0.27892956854173601</v>
      </c>
      <c r="R616" s="11">
        <v>0.38759066566606598</v>
      </c>
      <c r="S616" s="11">
        <v>0.49679582075432599</v>
      </c>
      <c r="T616" s="12">
        <v>0.25201097280240597</v>
      </c>
      <c r="U616" s="12">
        <v>0.18341107291025399</v>
      </c>
      <c r="V616" s="12">
        <v>0.24231514532109499</v>
      </c>
      <c r="W616" s="11">
        <v>0.33253283545402401</v>
      </c>
      <c r="X616" s="12">
        <v>0.209824049493296</v>
      </c>
      <c r="Y616" s="12">
        <v>0.16228181277148199</v>
      </c>
      <c r="Z616" s="10">
        <v>0.297599922251784</v>
      </c>
      <c r="AA616" s="10">
        <v>0.29177179900193301</v>
      </c>
      <c r="AB616" s="10">
        <v>0.36199572034028299</v>
      </c>
      <c r="AC616" s="11">
        <v>0.45463981907259099</v>
      </c>
      <c r="AD616" s="10">
        <v>0.33224804871924102</v>
      </c>
      <c r="AE616" s="10">
        <v>0.25566041179483101</v>
      </c>
      <c r="AF616" s="10">
        <v>0.35660621239242002</v>
      </c>
      <c r="AG616" s="10">
        <v>0.32819109797806301</v>
      </c>
      <c r="AH616" s="10">
        <v>0.30047587059341502</v>
      </c>
      <c r="AI616" s="11">
        <v>0.318258329278093</v>
      </c>
      <c r="AJ616" s="10">
        <v>0.31921084580054598</v>
      </c>
      <c r="AK616" s="10">
        <v>0.31933674964780701</v>
      </c>
      <c r="AL616" s="12">
        <v>0.27553919517280301</v>
      </c>
      <c r="AM616" s="12">
        <v>0.21899063963176699</v>
      </c>
      <c r="AN616" s="10">
        <v>0.33520397884417802</v>
      </c>
      <c r="AO616" s="12">
        <v>0.122490617313599</v>
      </c>
      <c r="AP616" s="11">
        <v>0.40116803587607602</v>
      </c>
      <c r="AQ616" s="10">
        <v>0.34811902596031502</v>
      </c>
      <c r="AR616" s="12">
        <v>0.22025564532001099</v>
      </c>
      <c r="AS616" s="10">
        <v>0.302164958420305</v>
      </c>
      <c r="AT616" s="10">
        <v>0.27395867036848298</v>
      </c>
      <c r="AU616" s="10">
        <v>0.277300141139528</v>
      </c>
      <c r="AV616" s="12">
        <v>0.24067955454503301</v>
      </c>
      <c r="AW616" s="12">
        <v>0.20081430346991699</v>
      </c>
      <c r="AX616" s="12">
        <v>0.23228068184542899</v>
      </c>
      <c r="AY616" s="10">
        <v>0.36212079614293102</v>
      </c>
      <c r="AZ616" s="10">
        <v>0.347023816876048</v>
      </c>
      <c r="BA616" s="10">
        <v>0.32677354765934402</v>
      </c>
      <c r="BB616" s="10">
        <v>0.29658476819650897</v>
      </c>
      <c r="BC616" s="10">
        <v>0.32428940872761203</v>
      </c>
      <c r="BD616" s="10">
        <v>0.30527823269298299</v>
      </c>
      <c r="BE616" s="10">
        <v>0.30084194140644599</v>
      </c>
      <c r="BF616" s="10">
        <v>0.28866096070826203</v>
      </c>
      <c r="BG616" s="11">
        <v>0.352328252315179</v>
      </c>
      <c r="BH616" s="11">
        <v>0.32820316729753601</v>
      </c>
      <c r="BI616" s="12">
        <v>0.247146499837399</v>
      </c>
      <c r="BJ616" s="10">
        <v>0.31451968928910601</v>
      </c>
      <c r="BK616" s="12">
        <v>0.25650587730060498</v>
      </c>
      <c r="BL616" s="11">
        <v>0.34451525523399401</v>
      </c>
      <c r="BM616" s="12">
        <v>0.23890598152624801</v>
      </c>
      <c r="BN616" s="12">
        <v>0.27101802401777902</v>
      </c>
      <c r="BO616" s="11">
        <v>0.355557098795306</v>
      </c>
      <c r="BP616" s="12">
        <v>0.24975719348459299</v>
      </c>
      <c r="BQ616" s="12">
        <v>0.220090804358577</v>
      </c>
      <c r="BR616" s="11">
        <v>0.34755079904590402</v>
      </c>
      <c r="BS616" s="10">
        <v>0.27501703455631599</v>
      </c>
      <c r="BT616" s="10">
        <v>0.31918971974667398</v>
      </c>
      <c r="BU616" s="11">
        <v>0.36572286942884302</v>
      </c>
      <c r="BV616" s="12">
        <v>0.226794053239534</v>
      </c>
      <c r="BW616" s="11">
        <v>0.35598310348461198</v>
      </c>
      <c r="BX616" s="11">
        <v>0.35090445215856603</v>
      </c>
      <c r="BY616" s="10">
        <v>0.29221862970744999</v>
      </c>
      <c r="BZ616" s="11">
        <v>0.396309157484732</v>
      </c>
      <c r="CA616" s="12">
        <v>0.185383646700924</v>
      </c>
      <c r="CB616" s="12">
        <v>0.28344352055438099</v>
      </c>
      <c r="CC616" s="11">
        <v>0.392490584300273</v>
      </c>
      <c r="CD616" s="12">
        <v>0.23783941352632601</v>
      </c>
      <c r="CE616" s="12">
        <v>0.28357944346125802</v>
      </c>
      <c r="CF616" s="11">
        <v>0.37077629123113798</v>
      </c>
      <c r="CG616" s="10">
        <v>0.30369754757663697</v>
      </c>
      <c r="CH616" s="10">
        <v>0.300569809826434</v>
      </c>
      <c r="CI616" s="10">
        <v>0.326283579042907</v>
      </c>
      <c r="CJ616" s="11">
        <v>0.342118990111069</v>
      </c>
      <c r="CK616" s="11">
        <v>0.348264233483074</v>
      </c>
      <c r="CL616" s="11">
        <v>0.43701583720932902</v>
      </c>
      <c r="CM616" s="12">
        <v>0.25351635882538398</v>
      </c>
      <c r="CN616" s="12">
        <v>0.20885118068181399</v>
      </c>
      <c r="CO616" s="12">
        <v>0.28121629388694802</v>
      </c>
      <c r="CP616" s="11">
        <v>0.36290213428532903</v>
      </c>
      <c r="CQ616" s="12">
        <v>0.25006722387330599</v>
      </c>
      <c r="CR616" s="12">
        <v>0.27103182638101297</v>
      </c>
      <c r="CS616" s="11">
        <v>0.336172173407562</v>
      </c>
      <c r="CT616" s="11">
        <v>0.34115105969127801</v>
      </c>
      <c r="CU616" s="12">
        <v>0.290557546764247</v>
      </c>
      <c r="CV616" s="12">
        <v>0.22078600840531101</v>
      </c>
      <c r="CW616" s="12">
        <v>0.20190119366780401</v>
      </c>
      <c r="CX616" s="11">
        <v>0.39613001932599401</v>
      </c>
      <c r="CY616" s="12">
        <v>0.21299613336717699</v>
      </c>
      <c r="CZ616" s="10">
        <v>0.28694802219868798</v>
      </c>
      <c r="DA616" s="11">
        <v>0.47881195982883901</v>
      </c>
      <c r="DB616" s="11">
        <v>0.37189160261048598</v>
      </c>
      <c r="DC616" s="10">
        <v>0.28431788757722598</v>
      </c>
      <c r="DD616" s="10">
        <v>0.30441683913472301</v>
      </c>
      <c r="DE616" s="12">
        <v>0.18841649311830699</v>
      </c>
      <c r="DF616" s="12">
        <v>0.12924215745453899</v>
      </c>
      <c r="DG616" s="10">
        <v>0.352796041279204</v>
      </c>
      <c r="DH616" s="12">
        <v>0.18341107291025399</v>
      </c>
      <c r="DI616" s="12">
        <v>0.248448589988117</v>
      </c>
      <c r="DJ616" s="11">
        <v>0.50181124315507497</v>
      </c>
      <c r="DK616" s="11">
        <v>0.385377201639791</v>
      </c>
      <c r="DL616" s="10">
        <v>0.27779138813534998</v>
      </c>
      <c r="DM616" s="10">
        <v>0.30860234880985998</v>
      </c>
      <c r="DN616" s="12">
        <v>0.214522775930057</v>
      </c>
      <c r="DO616" s="10">
        <v>0.27278550073268198</v>
      </c>
      <c r="DP616" s="11">
        <v>0.43896927199744101</v>
      </c>
      <c r="DQ616" s="12">
        <v>0.24929677136641901</v>
      </c>
      <c r="DR616" s="10">
        <v>0.33356004395177602</v>
      </c>
      <c r="DS616" s="11">
        <v>0.45621938431558801</v>
      </c>
      <c r="DT616" s="10">
        <v>0.35895201206902699</v>
      </c>
      <c r="DU616" s="10">
        <v>0.29082980305688799</v>
      </c>
      <c r="DV616" s="10">
        <v>0.30247062098423799</v>
      </c>
      <c r="DW616" s="12">
        <v>0.16299770847714001</v>
      </c>
      <c r="DX616" s="12">
        <v>0.158712080129181</v>
      </c>
      <c r="DY616" s="12">
        <v>0.282384341304038</v>
      </c>
      <c r="DZ616" s="11">
        <v>0.34920333459391101</v>
      </c>
      <c r="EA616" s="11">
        <v>0.39446913572511</v>
      </c>
      <c r="EB616" s="12">
        <v>0.21645092953433101</v>
      </c>
      <c r="EC616" s="10">
        <v>0.30015722937938299</v>
      </c>
      <c r="ED616" s="12">
        <v>0.18342166186957001</v>
      </c>
      <c r="EE616" s="10">
        <v>0.28152559008102701</v>
      </c>
      <c r="EF616" s="10">
        <v>0.35386166657552198</v>
      </c>
      <c r="EG616" s="11">
        <v>0.39363406284961899</v>
      </c>
      <c r="EH616" s="12">
        <v>0.1737504775149</v>
      </c>
      <c r="EI616" s="12">
        <v>0.24231514532109499</v>
      </c>
      <c r="EJ616" s="12">
        <v>0</v>
      </c>
      <c r="EK616" s="10">
        <v>0.28418519892284499</v>
      </c>
      <c r="EL616" s="10">
        <v>0.34515263166793703</v>
      </c>
      <c r="EM616" s="11">
        <v>0.40071502959181898</v>
      </c>
      <c r="EN616" s="12">
        <v>0.25965549974539098</v>
      </c>
      <c r="EO616" s="10">
        <v>0.35660621239242002</v>
      </c>
      <c r="EP616" s="12">
        <v>0.20190119366780401</v>
      </c>
      <c r="EQ616" s="10">
        <v>0.31158170798178902</v>
      </c>
      <c r="ER616" s="12">
        <v>0.250270901134652</v>
      </c>
      <c r="ES616" s="11">
        <v>0.451003036957079</v>
      </c>
      <c r="ET616" s="10">
        <v>0.31528063164622999</v>
      </c>
      <c r="EU616" s="10">
        <v>0.29179043815779498</v>
      </c>
      <c r="EV616" s="12">
        <v>0.18841649311830699</v>
      </c>
      <c r="EW616" s="12">
        <v>0.12924215745453899</v>
      </c>
      <c r="EX616" s="10">
        <v>0.26288494222403502</v>
      </c>
      <c r="EY616" s="12">
        <v>0.21918132528899101</v>
      </c>
      <c r="EZ616" s="11">
        <v>0.452255099913623</v>
      </c>
      <c r="FA616" s="10">
        <v>0.33162755986710202</v>
      </c>
      <c r="FB616" s="10">
        <v>0.28871779354042998</v>
      </c>
      <c r="FC616" s="12">
        <v>0.214522775930057</v>
      </c>
      <c r="FD616" s="10">
        <v>0.27278550073268198</v>
      </c>
      <c r="FE616" s="10">
        <v>0.36590570919031601</v>
      </c>
      <c r="FF616" s="10">
        <v>0.285692733060461</v>
      </c>
      <c r="FG616" s="11">
        <v>0.45219875913582602</v>
      </c>
      <c r="FH616" s="10">
        <v>0.29915060354770301</v>
      </c>
      <c r="FI616" s="10">
        <v>0.29642107393808698</v>
      </c>
      <c r="FJ616" s="12">
        <v>0.16299770847714001</v>
      </c>
    </row>
    <row r="617" spans="1:166" x14ac:dyDescent="0.35">
      <c r="A617" s="13" t="s">
        <v>233</v>
      </c>
      <c r="B617" s="10">
        <v>0.18713005784626399</v>
      </c>
      <c r="C617" s="10">
        <v>0.18643503237162201</v>
      </c>
      <c r="D617" s="10">
        <v>0.18837867846266801</v>
      </c>
      <c r="E617" s="12">
        <v>0.10231838334821899</v>
      </c>
      <c r="F617" s="10">
        <v>0.18677885504385</v>
      </c>
      <c r="G617" s="10">
        <v>0.15763282502676701</v>
      </c>
      <c r="H617" s="11">
        <v>0.237455053561133</v>
      </c>
      <c r="I617" s="11">
        <v>0.30982634569100198</v>
      </c>
      <c r="J617" s="10">
        <v>0.17245581624061601</v>
      </c>
      <c r="K617" s="12">
        <v>0.115404418181294</v>
      </c>
      <c r="L617" s="10">
        <v>0.16962164104778199</v>
      </c>
      <c r="M617" s="11">
        <v>0.20206031290948101</v>
      </c>
      <c r="N617" s="12">
        <v>0.13958187465989999</v>
      </c>
      <c r="O617" s="12">
        <v>0.11072893962361099</v>
      </c>
      <c r="P617" s="10">
        <v>0.19133685923827401</v>
      </c>
      <c r="Q617" s="10">
        <v>0.14227506714580401</v>
      </c>
      <c r="R617" s="11">
        <v>0.28179078885590603</v>
      </c>
      <c r="S617" s="11">
        <v>0.31625762866435198</v>
      </c>
      <c r="T617" s="10">
        <v>0.16461289447067501</v>
      </c>
      <c r="U617" s="12">
        <v>9.81002813676322E-2</v>
      </c>
      <c r="V617" s="10">
        <v>0.13526624752624899</v>
      </c>
      <c r="W617" s="11">
        <v>0.20929428717033499</v>
      </c>
      <c r="X617" s="12">
        <v>0.114765746990905</v>
      </c>
      <c r="Y617" s="12">
        <v>9.4290331349551407E-2</v>
      </c>
      <c r="Z617" s="10">
        <v>0.18373264873523501</v>
      </c>
      <c r="AA617" s="10">
        <v>0.173378540444728</v>
      </c>
      <c r="AB617" s="10">
        <v>0.19361890755094299</v>
      </c>
      <c r="AC617" s="11">
        <v>0.30415892043179799</v>
      </c>
      <c r="AD617" s="10">
        <v>0.18418935343559101</v>
      </c>
      <c r="AE617" s="12">
        <v>0.137954712411028</v>
      </c>
      <c r="AF617" s="10">
        <v>0.19623242471650701</v>
      </c>
      <c r="AG617" s="10">
        <v>0.195760147256823</v>
      </c>
      <c r="AH617" s="10">
        <v>0.16382743221948601</v>
      </c>
      <c r="AI617" s="11">
        <v>0.19437339272670701</v>
      </c>
      <c r="AJ617" s="10">
        <v>0.19887093402289399</v>
      </c>
      <c r="AK617" s="10">
        <v>0.19136733929746899</v>
      </c>
      <c r="AL617" s="12">
        <v>0.14916913858278699</v>
      </c>
      <c r="AM617" s="12">
        <v>0.12265183605607601</v>
      </c>
      <c r="AN617" s="10">
        <v>0.17199397022575599</v>
      </c>
      <c r="AO617" s="12">
        <v>7.4912696100937204E-2</v>
      </c>
      <c r="AP617" s="10">
        <v>0.232135286185599</v>
      </c>
      <c r="AQ617" s="10">
        <v>0.175925808528619</v>
      </c>
      <c r="AR617" s="12">
        <v>0.113519671308868</v>
      </c>
      <c r="AS617" s="10">
        <v>0.166284699183712</v>
      </c>
      <c r="AT617" s="10">
        <v>0.16036705311060301</v>
      </c>
      <c r="AU617" s="12">
        <v>0.14136131459967699</v>
      </c>
      <c r="AV617" s="12">
        <v>0.13179144250247299</v>
      </c>
      <c r="AW617" s="12">
        <v>0.114159011195997</v>
      </c>
      <c r="AX617" s="12">
        <v>0.12886155840598401</v>
      </c>
      <c r="AY617" s="10">
        <v>0.19277737678029699</v>
      </c>
      <c r="AZ617" s="10">
        <v>0.19940431878686099</v>
      </c>
      <c r="BA617" s="10">
        <v>0.152443697483131</v>
      </c>
      <c r="BB617" s="10">
        <v>0.17736905483486401</v>
      </c>
      <c r="BC617" s="10">
        <v>0.19560598612871599</v>
      </c>
      <c r="BD617" s="10">
        <v>0.188937181988309</v>
      </c>
      <c r="BE617" s="10">
        <v>0.184348982586098</v>
      </c>
      <c r="BF617" s="10">
        <v>0.16638163112556201</v>
      </c>
      <c r="BG617" s="10">
        <v>0.208662473017587</v>
      </c>
      <c r="BH617" s="11">
        <v>0.19784029393617</v>
      </c>
      <c r="BI617" s="12">
        <v>0.146134653610455</v>
      </c>
      <c r="BJ617" s="10">
        <v>0.19614347021700901</v>
      </c>
      <c r="BK617" s="12">
        <v>0.147842733626072</v>
      </c>
      <c r="BL617" s="10">
        <v>0.20028666015962199</v>
      </c>
      <c r="BM617" s="12">
        <v>0.14496095778130499</v>
      </c>
      <c r="BN617" s="12">
        <v>0.14751874107451601</v>
      </c>
      <c r="BO617" s="11">
        <v>0.22437211448852701</v>
      </c>
      <c r="BP617" s="12">
        <v>0.14412812643735901</v>
      </c>
      <c r="BQ617" s="12">
        <v>0.118239709489803</v>
      </c>
      <c r="BR617" s="11">
        <v>0.227974589688069</v>
      </c>
      <c r="BS617" s="10">
        <v>0.15158382576051099</v>
      </c>
      <c r="BT617" s="10">
        <v>0.173074561410552</v>
      </c>
      <c r="BU617" s="11">
        <v>0.22117082061833301</v>
      </c>
      <c r="BV617" s="12">
        <v>0.13758758958815701</v>
      </c>
      <c r="BW617" s="11">
        <v>0.226223708117711</v>
      </c>
      <c r="BX617" s="11">
        <v>0.21900057146500199</v>
      </c>
      <c r="BY617" s="10">
        <v>0.18973242330840501</v>
      </c>
      <c r="BZ617" s="11">
        <v>0.245782148137451</v>
      </c>
      <c r="CA617" s="12">
        <v>9.2126033842666599E-2</v>
      </c>
      <c r="CB617" s="10">
        <v>0.17568031377082</v>
      </c>
      <c r="CC617" s="11">
        <v>0.24089028715465</v>
      </c>
      <c r="CD617" s="12">
        <v>0.12886151690064801</v>
      </c>
      <c r="CE617" s="10">
        <v>0.176249741323491</v>
      </c>
      <c r="CF617" s="11">
        <v>0.21937981483876101</v>
      </c>
      <c r="CG617" s="10">
        <v>0.19098159438614501</v>
      </c>
      <c r="CH617" s="10">
        <v>0.179341905794313</v>
      </c>
      <c r="CI617" s="11">
        <v>0.208616658683239</v>
      </c>
      <c r="CJ617" s="11">
        <v>0.23492405081125001</v>
      </c>
      <c r="CK617" s="11">
        <v>0.21267363318718199</v>
      </c>
      <c r="CL617" s="11">
        <v>0.268833068183152</v>
      </c>
      <c r="CM617" s="12">
        <v>0.152719932246108</v>
      </c>
      <c r="CN617" s="12">
        <v>0.11603841252305799</v>
      </c>
      <c r="CO617" s="12">
        <v>0.171718983123091</v>
      </c>
      <c r="CP617" s="11">
        <v>0.21395596746825199</v>
      </c>
      <c r="CQ617" s="10">
        <v>0.15379655652537699</v>
      </c>
      <c r="CR617" s="12">
        <v>0.15192223723722001</v>
      </c>
      <c r="CS617" s="11">
        <v>0.20897726604851499</v>
      </c>
      <c r="CT617" s="11">
        <v>0.203085274032443</v>
      </c>
      <c r="CU617" s="12">
        <v>0.17600125262227301</v>
      </c>
      <c r="CV617" s="12">
        <v>0.130770542299048</v>
      </c>
      <c r="CW617" s="12">
        <v>0.122565865258003</v>
      </c>
      <c r="CX617" s="10">
        <v>0.21558394812583101</v>
      </c>
      <c r="CY617" s="12">
        <v>0.116839055983591</v>
      </c>
      <c r="CZ617" s="10">
        <v>0.16690329819791599</v>
      </c>
      <c r="DA617" s="11">
        <v>0.31359912648372801</v>
      </c>
      <c r="DB617" s="11">
        <v>0.23576518115282399</v>
      </c>
      <c r="DC617" s="10">
        <v>0.15708386566143301</v>
      </c>
      <c r="DD617" s="10">
        <v>0.189507291559389</v>
      </c>
      <c r="DE617" s="12">
        <v>0.102829927583167</v>
      </c>
      <c r="DF617" s="12">
        <v>7.3014027008596105E-2</v>
      </c>
      <c r="DG617" s="10">
        <v>0.196091394433032</v>
      </c>
      <c r="DH617" s="12">
        <v>9.81002813676322E-2</v>
      </c>
      <c r="DI617" s="10">
        <v>0.16063426836814301</v>
      </c>
      <c r="DJ617" s="11">
        <v>0.32120331542269898</v>
      </c>
      <c r="DK617" s="11">
        <v>0.28018152983777</v>
      </c>
      <c r="DL617" s="10">
        <v>0.14088446099004101</v>
      </c>
      <c r="DM617" s="10">
        <v>0.193782227190754</v>
      </c>
      <c r="DN617" s="12">
        <v>0.11117328705151901</v>
      </c>
      <c r="DO617" s="10">
        <v>0.16598625388647201</v>
      </c>
      <c r="DP617" s="10">
        <v>0.22595261107105</v>
      </c>
      <c r="DQ617" s="10">
        <v>0.14162149819181399</v>
      </c>
      <c r="DR617" s="10">
        <v>0.17661067328681601</v>
      </c>
      <c r="DS617" s="11">
        <v>0.30673883331784102</v>
      </c>
      <c r="DT617" s="10">
        <v>0.19120131319118</v>
      </c>
      <c r="DU617" s="10">
        <v>0.17324707152399699</v>
      </c>
      <c r="DV617" s="10">
        <v>0.18673972740828701</v>
      </c>
      <c r="DW617" s="12">
        <v>9.4706287038888906E-2</v>
      </c>
      <c r="DX617" s="12">
        <v>8.5674115712531099E-2</v>
      </c>
      <c r="DY617" s="12">
        <v>0.162622126419563</v>
      </c>
      <c r="DZ617" s="11">
        <v>0.22075617529384001</v>
      </c>
      <c r="EA617" s="11">
        <v>0.25326545478449702</v>
      </c>
      <c r="EB617" s="12">
        <v>0.108439584095556</v>
      </c>
      <c r="EC617" s="10">
        <v>0.16962164104778199</v>
      </c>
      <c r="ED617" s="10">
        <v>0.110211612311091</v>
      </c>
      <c r="EE617" s="12">
        <v>0.14887318578630901</v>
      </c>
      <c r="EF617" s="11">
        <v>0.24769175418235001</v>
      </c>
      <c r="EG617" s="11">
        <v>0.25211401485878898</v>
      </c>
      <c r="EH617" s="12">
        <v>9.1903955502378995E-2</v>
      </c>
      <c r="EI617" s="10">
        <v>0.13526624752624899</v>
      </c>
      <c r="EJ617" s="12">
        <v>0</v>
      </c>
      <c r="EK617" s="10">
        <v>0.17713025921546399</v>
      </c>
      <c r="EL617" s="10">
        <v>0.19517739795029801</v>
      </c>
      <c r="EM617" s="11">
        <v>0.258012741403852</v>
      </c>
      <c r="EN617" s="12">
        <v>0.12693535646127299</v>
      </c>
      <c r="EO617" s="10">
        <v>0.19623242471650701</v>
      </c>
      <c r="EP617" s="12">
        <v>0.122565865258003</v>
      </c>
      <c r="EQ617" s="10">
        <v>0.162190252681115</v>
      </c>
      <c r="ER617" s="12">
        <v>0.148653329135156</v>
      </c>
      <c r="ES617" s="11">
        <v>0.28495489822700198</v>
      </c>
      <c r="ET617" s="10">
        <v>0.191411265040104</v>
      </c>
      <c r="EU617" s="10">
        <v>0.17905297979064599</v>
      </c>
      <c r="EV617" s="12">
        <v>0.102829927583167</v>
      </c>
      <c r="EW617" s="12">
        <v>7.3014027008596105E-2</v>
      </c>
      <c r="EX617" s="10">
        <v>0.146928759269604</v>
      </c>
      <c r="EY617" s="12">
        <v>0.13394340751661599</v>
      </c>
      <c r="EZ617" s="11">
        <v>0.29340154618474901</v>
      </c>
      <c r="FA617" s="10">
        <v>0.208019218350847</v>
      </c>
      <c r="FB617" s="10">
        <v>0.17597769991155199</v>
      </c>
      <c r="FC617" s="12">
        <v>0.11117328705151901</v>
      </c>
      <c r="FD617" s="10">
        <v>0.16598625388647201</v>
      </c>
      <c r="FE617" s="10">
        <v>0.174948981187658</v>
      </c>
      <c r="FF617" s="10">
        <v>0.16724597542872799</v>
      </c>
      <c r="FG617" s="11">
        <v>0.27733949360059101</v>
      </c>
      <c r="FH617" s="10">
        <v>0.17485757181553599</v>
      </c>
      <c r="FI617" s="10">
        <v>0.18303852055245001</v>
      </c>
      <c r="FJ617" s="12">
        <v>9.4706287038888906E-2</v>
      </c>
    </row>
    <row r="618" spans="1:166" x14ac:dyDescent="0.35">
      <c r="A618" s="13" t="s">
        <v>234</v>
      </c>
      <c r="B618" s="10">
        <v>0.48663330368653901</v>
      </c>
      <c r="C618" s="11">
        <v>0.50264184477011797</v>
      </c>
      <c r="D618" s="12">
        <v>0.46795984267591501</v>
      </c>
      <c r="E618" s="11">
        <v>0.67577142740165397</v>
      </c>
      <c r="F618" s="11">
        <v>0.57655574025559198</v>
      </c>
      <c r="G618" s="10">
        <v>0.51493407911242906</v>
      </c>
      <c r="H618" s="12">
        <v>0.39445400044686701</v>
      </c>
      <c r="I618" s="12">
        <v>0.28031289903431</v>
      </c>
      <c r="J618" s="10">
        <v>0.453916148685165</v>
      </c>
      <c r="K618" s="11">
        <v>0.56314696996420499</v>
      </c>
      <c r="L618" s="11">
        <v>0.56032415018336901</v>
      </c>
      <c r="M618" s="12">
        <v>0.46300307675937302</v>
      </c>
      <c r="N618" s="11">
        <v>0.56188817066041297</v>
      </c>
      <c r="O618" s="11">
        <v>0.65894547661718506</v>
      </c>
      <c r="P618" s="11">
        <v>0.57813776472881095</v>
      </c>
      <c r="Q618" s="10">
        <v>0.52484572857461798</v>
      </c>
      <c r="R618" s="12">
        <v>0.39574674937405502</v>
      </c>
      <c r="S618" s="12">
        <v>0.268545307586464</v>
      </c>
      <c r="T618" s="10">
        <v>0.47971741889227398</v>
      </c>
      <c r="U618" s="11">
        <v>0.62827706567859298</v>
      </c>
      <c r="V618" s="11">
        <v>0.619344488433764</v>
      </c>
      <c r="W618" s="12">
        <v>0.463847451347911</v>
      </c>
      <c r="X618" s="11">
        <v>0.62427163882205505</v>
      </c>
      <c r="Y618" s="11">
        <v>0.69183214959430295</v>
      </c>
      <c r="Z618" s="11">
        <v>0.57241306661022195</v>
      </c>
      <c r="AA618" s="10">
        <v>0.50477204810738996</v>
      </c>
      <c r="AB618" s="12">
        <v>0.39393155225975302</v>
      </c>
      <c r="AC618" s="12">
        <v>0.29207327634792701</v>
      </c>
      <c r="AD618" s="12">
        <v>0.42127858787053102</v>
      </c>
      <c r="AE618" s="10">
        <v>0.48191778653365602</v>
      </c>
      <c r="AF618" s="10">
        <v>0.50233886377335701</v>
      </c>
      <c r="AG618" s="12">
        <v>0.46103755000496099</v>
      </c>
      <c r="AH618" s="10">
        <v>0.490983839209851</v>
      </c>
      <c r="AI618" s="12">
        <v>0.470958422325084</v>
      </c>
      <c r="AJ618" s="10">
        <v>0.47667338425751399</v>
      </c>
      <c r="AK618" s="12">
        <v>0.46293159040270798</v>
      </c>
      <c r="AL618" s="11">
        <v>0.56878232974267695</v>
      </c>
      <c r="AM618" s="11">
        <v>0.63583294432491899</v>
      </c>
      <c r="AN618" s="10">
        <v>0.495526184590246</v>
      </c>
      <c r="AO618" s="11">
        <v>0.81904520198227404</v>
      </c>
      <c r="AP618" s="10">
        <v>0.46038417040902402</v>
      </c>
      <c r="AQ618" s="10">
        <v>0.45835075120653501</v>
      </c>
      <c r="AR618" s="11">
        <v>0.58340479360855702</v>
      </c>
      <c r="AS618" s="11">
        <v>0.56106115066209095</v>
      </c>
      <c r="AT618" s="11">
        <v>0.624104081746235</v>
      </c>
      <c r="AU618" s="10">
        <v>0.52761364556216195</v>
      </c>
      <c r="AV618" s="11">
        <v>0.62453385414193696</v>
      </c>
      <c r="AW618" s="11">
        <v>0.68805206361503402</v>
      </c>
      <c r="AX618" s="11">
        <v>0.597651745784892</v>
      </c>
      <c r="AY618" s="10">
        <v>0.499307822302822</v>
      </c>
      <c r="AZ618" s="10">
        <v>0.56425628624378898</v>
      </c>
      <c r="BA618" s="10">
        <v>0.44650483668729501</v>
      </c>
      <c r="BB618" s="11">
        <v>0.52384826082810099</v>
      </c>
      <c r="BC618" s="12">
        <v>0.454317843134182</v>
      </c>
      <c r="BD618" s="11">
        <v>0.52313874549854</v>
      </c>
      <c r="BE618" s="10">
        <v>0.485553515965442</v>
      </c>
      <c r="BF618" s="11">
        <v>0.52414717594583704</v>
      </c>
      <c r="BG618" s="12">
        <v>0.416148692426071</v>
      </c>
      <c r="BH618" s="12">
        <v>0.45137226818623999</v>
      </c>
      <c r="BI618" s="11">
        <v>0.62160142128671003</v>
      </c>
      <c r="BJ618" s="10">
        <v>0.474235074780674</v>
      </c>
      <c r="BK618" s="11">
        <v>0.61556243727816795</v>
      </c>
      <c r="BL618" s="12">
        <v>0.42455921993810403</v>
      </c>
      <c r="BM618" s="11">
        <v>0.62620295753639499</v>
      </c>
      <c r="BN618" s="11">
        <v>0.544745826108197</v>
      </c>
      <c r="BO618" s="12">
        <v>0.39821584364409901</v>
      </c>
      <c r="BP618" s="11">
        <v>0.61795396931420299</v>
      </c>
      <c r="BQ618" s="11">
        <v>0.60574134062354601</v>
      </c>
      <c r="BR618" s="12">
        <v>0.41595137584436498</v>
      </c>
      <c r="BS618" s="11">
        <v>0.60271728741879604</v>
      </c>
      <c r="BT618" s="10">
        <v>0.48269053049452698</v>
      </c>
      <c r="BU618" s="12">
        <v>0.37854447751987402</v>
      </c>
      <c r="BV618" s="11">
        <v>0.63102553446097598</v>
      </c>
      <c r="BW618" s="12">
        <v>0.40394338721999501</v>
      </c>
      <c r="BX618" s="12">
        <v>0.40251921545506603</v>
      </c>
      <c r="BY618" s="10">
        <v>0.50805836543504901</v>
      </c>
      <c r="BZ618" s="12">
        <v>0.33480170381427399</v>
      </c>
      <c r="CA618" s="11">
        <v>0.65878564130407802</v>
      </c>
      <c r="CB618" s="11">
        <v>0.51883122303456497</v>
      </c>
      <c r="CC618" s="12">
        <v>0.36219478824844098</v>
      </c>
      <c r="CD618" s="11">
        <v>0.57289369458561701</v>
      </c>
      <c r="CE618" s="10">
        <v>0.50233556944538005</v>
      </c>
      <c r="CF618" s="12">
        <v>0.41448840278398602</v>
      </c>
      <c r="CG618" s="10">
        <v>0.45227186142589199</v>
      </c>
      <c r="CH618" s="10">
        <v>0.479124628915372</v>
      </c>
      <c r="CI618" s="12">
        <v>0.45346171339491498</v>
      </c>
      <c r="CJ618" s="12">
        <v>0.43533029558918801</v>
      </c>
      <c r="CK618" s="12">
        <v>0.43577434191551601</v>
      </c>
      <c r="CL618" s="12">
        <v>0.33959681319290702</v>
      </c>
      <c r="CM618" s="11">
        <v>0.53844985484937902</v>
      </c>
      <c r="CN618" s="11">
        <v>0.62818150997621303</v>
      </c>
      <c r="CO618" s="11">
        <v>0.52089133932288201</v>
      </c>
      <c r="CP618" s="12">
        <v>0.42546525504842198</v>
      </c>
      <c r="CQ618" s="11">
        <v>0.56640286981150201</v>
      </c>
      <c r="CR618" s="11">
        <v>0.51654314000585499</v>
      </c>
      <c r="CS618" s="12">
        <v>0.45661991819810899</v>
      </c>
      <c r="CT618" s="12">
        <v>0.45405193296829799</v>
      </c>
      <c r="CU618" s="11">
        <v>0.50921114485091601</v>
      </c>
      <c r="CV618" s="11">
        <v>0.612523540330558</v>
      </c>
      <c r="CW618" s="11">
        <v>0.70356753642680903</v>
      </c>
      <c r="CX618" s="10">
        <v>0.42040941293977002</v>
      </c>
      <c r="CY618" s="11">
        <v>0.56728926629197796</v>
      </c>
      <c r="CZ618" s="10">
        <v>0.45306001077063301</v>
      </c>
      <c r="DA618" s="12">
        <v>0.27777621200758801</v>
      </c>
      <c r="DB618" s="12">
        <v>0.39791631814813899</v>
      </c>
      <c r="DC618" s="10">
        <v>0.51688995267752003</v>
      </c>
      <c r="DD618" s="11">
        <v>0.56997051514416597</v>
      </c>
      <c r="DE618" s="11">
        <v>0.67713440768643496</v>
      </c>
      <c r="DF618" s="11">
        <v>0.76448626654907403</v>
      </c>
      <c r="DG618" s="10">
        <v>0.47752994908457203</v>
      </c>
      <c r="DH618" s="11">
        <v>0.62827706567859298</v>
      </c>
      <c r="DI618" s="10">
        <v>0.48200212766023398</v>
      </c>
      <c r="DJ618" s="12">
        <v>0.26343924460174201</v>
      </c>
      <c r="DK618" s="12">
        <v>0.39919753638081101</v>
      </c>
      <c r="DL618" s="10">
        <v>0.52562144622152296</v>
      </c>
      <c r="DM618" s="11">
        <v>0.57313521049597005</v>
      </c>
      <c r="DN618" s="11">
        <v>0.66203376736292197</v>
      </c>
      <c r="DO618" s="11">
        <v>0.64279579885642801</v>
      </c>
      <c r="DP618" s="12">
        <v>0.36432449134537598</v>
      </c>
      <c r="DQ618" s="10">
        <v>0.48861541179876999</v>
      </c>
      <c r="DR618" s="12">
        <v>0.41767589223643498</v>
      </c>
      <c r="DS618" s="12">
        <v>0.29217747934594201</v>
      </c>
      <c r="DT618" s="12">
        <v>0.39740028612010803</v>
      </c>
      <c r="DU618" s="10">
        <v>0.50817797032371304</v>
      </c>
      <c r="DV618" s="11">
        <v>0.56425890319259397</v>
      </c>
      <c r="DW618" s="11">
        <v>0.69183737888669805</v>
      </c>
      <c r="DX618" s="11">
        <v>0.76496639860050697</v>
      </c>
      <c r="DY618" s="11">
        <v>0.557438378562228</v>
      </c>
      <c r="DZ618" s="12">
        <v>0.42584133011747</v>
      </c>
      <c r="EA618" s="12">
        <v>0.35818593654999098</v>
      </c>
      <c r="EB618" s="11">
        <v>0.553306017206179</v>
      </c>
      <c r="EC618" s="11">
        <v>0.56032415018336901</v>
      </c>
      <c r="ED618" s="11">
        <v>0.73722707060991199</v>
      </c>
      <c r="EE618" s="11">
        <v>0.55908373659607102</v>
      </c>
      <c r="EF618" s="12">
        <v>0.43693472082849599</v>
      </c>
      <c r="EG618" s="12">
        <v>0.36017789782856702</v>
      </c>
      <c r="EH618" s="11">
        <v>0.62502919106733501</v>
      </c>
      <c r="EI618" s="11">
        <v>0.619344488433764</v>
      </c>
      <c r="EJ618" s="11">
        <v>0</v>
      </c>
      <c r="EK618" s="11">
        <v>0.55431162648778798</v>
      </c>
      <c r="EL618" s="12">
        <v>0.41570837432553998</v>
      </c>
      <c r="EM618" s="12">
        <v>0.35187840863652398</v>
      </c>
      <c r="EN618" s="10">
        <v>0.47658278208968202</v>
      </c>
      <c r="EO618" s="10">
        <v>0.50233886377335701</v>
      </c>
      <c r="EP618" s="11">
        <v>0.70356753642680903</v>
      </c>
      <c r="EQ618" s="10">
        <v>0.50281099104407201</v>
      </c>
      <c r="ER618" s="10">
        <v>0.50064843439346196</v>
      </c>
      <c r="ES618" s="12">
        <v>0.30543117725632402</v>
      </c>
      <c r="ET618" s="10">
        <v>0.46674579624886298</v>
      </c>
      <c r="EU618" s="11">
        <v>0.57938771558368396</v>
      </c>
      <c r="EV618" s="11">
        <v>0.67713440768643496</v>
      </c>
      <c r="EW618" s="11">
        <v>0.76448626654907403</v>
      </c>
      <c r="EX618" s="11">
        <v>0.57291101274220901</v>
      </c>
      <c r="EY618" s="11">
        <v>0.55125562862494903</v>
      </c>
      <c r="EZ618" s="12">
        <v>0.29159171469996198</v>
      </c>
      <c r="FA618" s="10">
        <v>0.47172254842522898</v>
      </c>
      <c r="FB618" s="11">
        <v>0.57990688675007795</v>
      </c>
      <c r="FC618" s="11">
        <v>0.66203376736292197</v>
      </c>
      <c r="FD618" s="11">
        <v>0.64279579885642801</v>
      </c>
      <c r="FE618" s="10">
        <v>0.4230887890917</v>
      </c>
      <c r="FF618" s="10">
        <v>0.44329862771958001</v>
      </c>
      <c r="FG618" s="12">
        <v>0.31796790135359099</v>
      </c>
      <c r="FH618" s="10">
        <v>0.46231283429939202</v>
      </c>
      <c r="FI618" s="11">
        <v>0.57647228052681299</v>
      </c>
      <c r="FJ618" s="11">
        <v>0.69183737888669805</v>
      </c>
    </row>
    <row r="620" spans="1:166" ht="28.5" customHeight="1" x14ac:dyDescent="0.35">
      <c r="A620" s="23" t="s">
        <v>243</v>
      </c>
      <c r="B620" s="23"/>
      <c r="C620" s="23"/>
      <c r="D620" s="23"/>
      <c r="E620" s="23"/>
      <c r="F620" s="23"/>
      <c r="G620" s="23"/>
      <c r="H620" s="23"/>
      <c r="I620" s="23"/>
      <c r="J620" s="23"/>
      <c r="K620" s="23"/>
      <c r="L620" s="23"/>
      <c r="M620" s="23"/>
      <c r="N620" s="23"/>
      <c r="O620" s="23"/>
      <c r="P620" s="23"/>
      <c r="Q620" s="23"/>
      <c r="R620" s="23"/>
      <c r="S620" s="23"/>
      <c r="T620" s="23"/>
      <c r="U620" s="23"/>
      <c r="V620" s="23"/>
      <c r="W620" s="23"/>
      <c r="X620" s="23"/>
      <c r="Y620" s="23"/>
      <c r="Z620" s="23"/>
      <c r="AA620" s="23"/>
      <c r="AB620" s="23"/>
      <c r="AC620" s="23"/>
      <c r="AD620" s="23"/>
      <c r="AE620" s="23"/>
      <c r="AF620" s="23"/>
      <c r="AG620" s="23"/>
      <c r="AH620" s="23"/>
      <c r="AI620" s="23"/>
      <c r="AJ620" s="23"/>
      <c r="AK620" s="23"/>
      <c r="AL620" s="23"/>
      <c r="AM620" s="23"/>
      <c r="AN620" s="23"/>
      <c r="AO620" s="23"/>
      <c r="AP620" s="23"/>
      <c r="AQ620" s="23"/>
      <c r="AR620" s="23"/>
      <c r="AS620" s="23"/>
      <c r="AT620" s="23"/>
      <c r="AU620" s="23"/>
      <c r="AV620" s="23"/>
      <c r="AW620" s="23"/>
      <c r="AX620" s="23"/>
      <c r="AY620" s="23"/>
      <c r="AZ620" s="23"/>
      <c r="BA620" s="23"/>
      <c r="BB620" s="23"/>
      <c r="BC620" s="23"/>
      <c r="BD620" s="23"/>
      <c r="BE620" s="23"/>
      <c r="BF620" s="23"/>
      <c r="BG620" s="23"/>
      <c r="BH620" s="23"/>
      <c r="BI620" s="23"/>
      <c r="BJ620" s="23"/>
      <c r="BK620" s="23"/>
      <c r="BL620" s="23"/>
      <c r="BM620" s="23"/>
      <c r="BN620" s="23"/>
      <c r="BO620" s="23"/>
      <c r="BP620" s="23"/>
      <c r="BQ620" s="23"/>
      <c r="BR620" s="23"/>
      <c r="BS620" s="23"/>
      <c r="BT620" s="23"/>
      <c r="BU620" s="23"/>
      <c r="BV620" s="23"/>
      <c r="BW620" s="23"/>
      <c r="BX620" s="23"/>
      <c r="BY620" s="23"/>
      <c r="BZ620" s="23"/>
      <c r="CA620" s="23"/>
      <c r="CB620" s="23"/>
      <c r="CC620" s="23"/>
      <c r="CD620" s="23"/>
      <c r="CE620" s="23"/>
      <c r="CF620" s="23"/>
      <c r="CG620" s="23"/>
      <c r="CH620" s="23"/>
      <c r="CI620" s="23"/>
      <c r="CJ620" s="23"/>
      <c r="CK620" s="23"/>
      <c r="CL620" s="23"/>
      <c r="CM620" s="23"/>
      <c r="CN620" s="23"/>
      <c r="CO620" s="23"/>
      <c r="CP620" s="23"/>
      <c r="CQ620" s="23"/>
      <c r="CR620" s="23"/>
      <c r="CS620" s="23"/>
      <c r="CT620" s="23"/>
      <c r="CU620" s="23"/>
      <c r="CV620" s="23"/>
      <c r="CW620" s="23"/>
      <c r="CX620" s="23"/>
      <c r="CY620" s="23"/>
      <c r="CZ620" s="23"/>
      <c r="DA620" s="23"/>
      <c r="DB620" s="23"/>
      <c r="DC620" s="23"/>
      <c r="DD620" s="23"/>
      <c r="DE620" s="23"/>
      <c r="DF620" s="23"/>
      <c r="DG620" s="23"/>
      <c r="DH620" s="23"/>
      <c r="DI620" s="23"/>
      <c r="DJ620" s="23"/>
      <c r="DK620" s="23"/>
      <c r="DL620" s="23"/>
      <c r="DM620" s="23"/>
      <c r="DN620" s="23"/>
      <c r="DO620" s="23"/>
      <c r="DP620" s="23"/>
      <c r="DQ620" s="23"/>
      <c r="DR620" s="23"/>
      <c r="DS620" s="23"/>
      <c r="DT620" s="23"/>
      <c r="DU620" s="23"/>
      <c r="DV620" s="23"/>
      <c r="DW620" s="23"/>
      <c r="DX620" s="23"/>
      <c r="DY620" s="23"/>
      <c r="DZ620" s="23"/>
      <c r="EA620" s="23"/>
      <c r="EB620" s="23"/>
      <c r="EC620" s="23"/>
      <c r="ED620" s="23"/>
      <c r="EE620" s="23"/>
      <c r="EF620" s="23"/>
      <c r="EG620" s="23"/>
      <c r="EH620" s="23"/>
      <c r="EI620" s="23"/>
      <c r="EJ620" s="23"/>
      <c r="EK620" s="23"/>
      <c r="EL620" s="23"/>
      <c r="EM620" s="23"/>
      <c r="EN620" s="23"/>
      <c r="EO620" s="23"/>
      <c r="EP620" s="23"/>
      <c r="EQ620" s="23"/>
      <c r="ER620" s="23"/>
      <c r="ES620" s="23"/>
      <c r="ET620" s="23"/>
      <c r="EU620" s="23"/>
      <c r="EV620" s="23"/>
      <c r="EW620" s="23"/>
      <c r="EX620" s="23"/>
      <c r="EY620" s="23"/>
      <c r="EZ620" s="23"/>
      <c r="FA620" s="23"/>
      <c r="FB620" s="23"/>
      <c r="FC620" s="23"/>
      <c r="FD620" s="23"/>
      <c r="FE620" s="23"/>
      <c r="FF620" s="23"/>
      <c r="FG620" s="23"/>
      <c r="FH620" s="23"/>
      <c r="FI620" s="23"/>
      <c r="FJ620" s="23"/>
    </row>
    <row r="621" spans="1:166" ht="42" x14ac:dyDescent="0.35">
      <c r="A621" s="24" t="s">
        <v>203</v>
      </c>
      <c r="B621" s="16" t="s">
        <v>264</v>
      </c>
      <c r="C621" s="22" t="s">
        <v>12</v>
      </c>
      <c r="D621" s="22"/>
      <c r="E621" s="22" t="s">
        <v>13</v>
      </c>
      <c r="F621" s="22"/>
      <c r="G621" s="22"/>
      <c r="H621" s="22"/>
      <c r="I621" s="22"/>
      <c r="J621" s="22"/>
      <c r="K621" s="22"/>
      <c r="L621" s="22"/>
      <c r="M621" s="22"/>
      <c r="N621" s="22"/>
      <c r="O621" s="22" t="s">
        <v>204</v>
      </c>
      <c r="P621" s="22"/>
      <c r="Q621" s="22"/>
      <c r="R621" s="22"/>
      <c r="S621" s="22"/>
      <c r="T621" s="22"/>
      <c r="U621" s="22"/>
      <c r="V621" s="22"/>
      <c r="W621" s="22"/>
      <c r="X621" s="22"/>
      <c r="Y621" s="22" t="s">
        <v>205</v>
      </c>
      <c r="Z621" s="22"/>
      <c r="AA621" s="22"/>
      <c r="AB621" s="22"/>
      <c r="AC621" s="22"/>
      <c r="AD621" s="22"/>
      <c r="AE621" s="22"/>
      <c r="AF621" s="22"/>
      <c r="AG621" s="22"/>
      <c r="AH621" s="22"/>
      <c r="AI621" s="22" t="s">
        <v>268</v>
      </c>
      <c r="AJ621" s="22"/>
      <c r="AK621" s="22"/>
      <c r="AL621" s="22" t="s">
        <v>14</v>
      </c>
      <c r="AM621" s="22"/>
      <c r="AN621" s="22"/>
      <c r="AO621" s="22" t="s">
        <v>218</v>
      </c>
      <c r="AP621" s="22"/>
      <c r="AQ621" s="22"/>
      <c r="AR621" s="22"/>
      <c r="AS621" s="22"/>
      <c r="AT621" s="22"/>
      <c r="AU621" s="22"/>
      <c r="AV621" s="22" t="s">
        <v>219</v>
      </c>
      <c r="AW621" s="22"/>
      <c r="AX621" s="22"/>
      <c r="AY621" s="22" t="s">
        <v>220</v>
      </c>
      <c r="AZ621" s="22"/>
      <c r="BA621" s="22"/>
      <c r="BB621" s="22" t="s">
        <v>206</v>
      </c>
      <c r="BC621" s="22"/>
      <c r="BD621" s="22" t="s">
        <v>207</v>
      </c>
      <c r="BE621" s="22"/>
      <c r="BF621" s="22" t="s">
        <v>208</v>
      </c>
      <c r="BG621" s="22"/>
      <c r="BH621" s="22" t="s">
        <v>15</v>
      </c>
      <c r="BI621" s="22"/>
      <c r="BJ621" s="22" t="s">
        <v>16</v>
      </c>
      <c r="BK621" s="22"/>
      <c r="BL621" s="22" t="s">
        <v>17</v>
      </c>
      <c r="BM621" s="22"/>
      <c r="BN621" s="22" t="s">
        <v>18</v>
      </c>
      <c r="BO621" s="22"/>
      <c r="BP621" s="22"/>
      <c r="BQ621" s="22" t="s">
        <v>221</v>
      </c>
      <c r="BR621" s="22"/>
      <c r="BS621" s="22"/>
      <c r="BT621" s="22" t="s">
        <v>222</v>
      </c>
      <c r="BU621" s="22"/>
      <c r="BV621" s="22"/>
      <c r="BW621" s="22" t="s">
        <v>19</v>
      </c>
      <c r="BX621" s="22"/>
      <c r="BY621" s="22" t="s">
        <v>20</v>
      </c>
      <c r="BZ621" s="22"/>
      <c r="CA621" s="22" t="s">
        <v>21</v>
      </c>
      <c r="CB621" s="22"/>
      <c r="CC621" s="22"/>
      <c r="CD621" s="22" t="s">
        <v>22</v>
      </c>
      <c r="CE621" s="22"/>
      <c r="CF621" s="22"/>
      <c r="CG621" s="22" t="s">
        <v>23</v>
      </c>
      <c r="CH621" s="22"/>
      <c r="CI621" s="22"/>
      <c r="CJ621" s="22"/>
      <c r="CK621" s="22" t="s">
        <v>25</v>
      </c>
      <c r="CL621" s="22"/>
      <c r="CM621" s="22"/>
      <c r="CN621" s="22"/>
      <c r="CO621" s="22" t="s">
        <v>26</v>
      </c>
      <c r="CP621" s="22"/>
      <c r="CQ621" s="22"/>
      <c r="CR621" s="22" t="s">
        <v>27</v>
      </c>
      <c r="CS621" s="22"/>
      <c r="CT621" s="22" t="s">
        <v>28</v>
      </c>
      <c r="CU621" s="22"/>
      <c r="CV621" s="16" t="s">
        <v>29</v>
      </c>
      <c r="CW621" s="22" t="s">
        <v>30</v>
      </c>
      <c r="CX621" s="22"/>
      <c r="CY621" s="22"/>
      <c r="CZ621" s="22"/>
      <c r="DA621" s="22"/>
      <c r="DB621" s="22"/>
      <c r="DC621" s="22"/>
      <c r="DD621" s="22"/>
      <c r="DE621" s="22"/>
      <c r="DF621" s="22" t="s">
        <v>31</v>
      </c>
      <c r="DG621" s="22"/>
      <c r="DH621" s="22"/>
      <c r="DI621" s="22"/>
      <c r="DJ621" s="22"/>
      <c r="DK621" s="22"/>
      <c r="DL621" s="22"/>
      <c r="DM621" s="22"/>
      <c r="DN621" s="22"/>
      <c r="DO621" s="22" t="s">
        <v>32</v>
      </c>
      <c r="DP621" s="22"/>
      <c r="DQ621" s="22"/>
      <c r="DR621" s="22"/>
      <c r="DS621" s="22"/>
      <c r="DT621" s="22"/>
      <c r="DU621" s="22"/>
      <c r="DV621" s="22"/>
      <c r="DW621" s="22"/>
      <c r="DX621" s="22" t="s">
        <v>33</v>
      </c>
      <c r="DY621" s="22"/>
      <c r="DZ621" s="22"/>
      <c r="EA621" s="22"/>
      <c r="EB621" s="22"/>
      <c r="EC621" s="22"/>
      <c r="ED621" s="22" t="s">
        <v>34</v>
      </c>
      <c r="EE621" s="22"/>
      <c r="EF621" s="22"/>
      <c r="EG621" s="22"/>
      <c r="EH621" s="22"/>
      <c r="EI621" s="22"/>
      <c r="EJ621" s="22" t="s">
        <v>35</v>
      </c>
      <c r="EK621" s="22"/>
      <c r="EL621" s="22"/>
      <c r="EM621" s="22"/>
      <c r="EN621" s="22"/>
      <c r="EO621" s="22"/>
      <c r="EP621" s="22" t="s">
        <v>36</v>
      </c>
      <c r="EQ621" s="22"/>
      <c r="ER621" s="22"/>
      <c r="ES621" s="22"/>
      <c r="ET621" s="22"/>
      <c r="EU621" s="22"/>
      <c r="EV621" s="22"/>
      <c r="EW621" s="22" t="s">
        <v>37</v>
      </c>
      <c r="EX621" s="22"/>
      <c r="EY621" s="22"/>
      <c r="EZ621" s="22"/>
      <c r="FA621" s="22"/>
      <c r="FB621" s="22"/>
      <c r="FC621" s="22"/>
      <c r="FD621" s="22" t="s">
        <v>38</v>
      </c>
      <c r="FE621" s="22"/>
      <c r="FF621" s="22"/>
      <c r="FG621" s="22"/>
      <c r="FH621" s="22"/>
      <c r="FI621" s="22"/>
      <c r="FJ621" s="22"/>
    </row>
    <row r="622" spans="1:166" ht="31.5" x14ac:dyDescent="0.35">
      <c r="A622" s="24"/>
      <c r="B622" s="16" t="s">
        <v>1</v>
      </c>
      <c r="C622" s="16" t="s">
        <v>39</v>
      </c>
      <c r="D622" s="16" t="s">
        <v>40</v>
      </c>
      <c r="E622" s="16" t="s">
        <v>41</v>
      </c>
      <c r="F622" s="16" t="s">
        <v>42</v>
      </c>
      <c r="G622" s="16" t="s">
        <v>43</v>
      </c>
      <c r="H622" s="16" t="s">
        <v>44</v>
      </c>
      <c r="I622" s="16" t="s">
        <v>45</v>
      </c>
      <c r="J622" s="16" t="s">
        <v>46</v>
      </c>
      <c r="K622" s="16" t="s">
        <v>47</v>
      </c>
      <c r="L622" s="16" t="s">
        <v>48</v>
      </c>
      <c r="M622" s="16" t="s">
        <v>49</v>
      </c>
      <c r="N622" s="16" t="s">
        <v>209</v>
      </c>
      <c r="O622" s="16" t="s">
        <v>41</v>
      </c>
      <c r="P622" s="16" t="s">
        <v>42</v>
      </c>
      <c r="Q622" s="16" t="s">
        <v>43</v>
      </c>
      <c r="R622" s="16" t="s">
        <v>44</v>
      </c>
      <c r="S622" s="16" t="s">
        <v>45</v>
      </c>
      <c r="T622" s="16" t="s">
        <v>46</v>
      </c>
      <c r="U622" s="16" t="s">
        <v>47</v>
      </c>
      <c r="V622" s="16" t="s">
        <v>48</v>
      </c>
      <c r="W622" s="16" t="s">
        <v>49</v>
      </c>
      <c r="X622" s="16" t="s">
        <v>209</v>
      </c>
      <c r="Y622" s="16" t="s">
        <v>41</v>
      </c>
      <c r="Z622" s="16" t="s">
        <v>42</v>
      </c>
      <c r="AA622" s="16" t="s">
        <v>43</v>
      </c>
      <c r="AB622" s="16" t="s">
        <v>44</v>
      </c>
      <c r="AC622" s="16" t="s">
        <v>45</v>
      </c>
      <c r="AD622" s="16" t="s">
        <v>46</v>
      </c>
      <c r="AE622" s="16" t="s">
        <v>47</v>
      </c>
      <c r="AF622" s="16" t="s">
        <v>48</v>
      </c>
      <c r="AG622" s="16" t="s">
        <v>49</v>
      </c>
      <c r="AH622" s="16" t="s">
        <v>209</v>
      </c>
      <c r="AI622" s="16" t="s">
        <v>269</v>
      </c>
      <c r="AJ622" s="16" t="s">
        <v>270</v>
      </c>
      <c r="AK622" s="16" t="s">
        <v>271</v>
      </c>
      <c r="AL622" s="16" t="s">
        <v>50</v>
      </c>
      <c r="AM622" s="16" t="s">
        <v>210</v>
      </c>
      <c r="AN622" s="16" t="s">
        <v>211</v>
      </c>
      <c r="AO622" s="16" t="s">
        <v>223</v>
      </c>
      <c r="AP622" s="16" t="s">
        <v>224</v>
      </c>
      <c r="AQ622" s="16" t="s">
        <v>225</v>
      </c>
      <c r="AR622" s="16" t="s">
        <v>226</v>
      </c>
      <c r="AS622" s="16" t="s">
        <v>52</v>
      </c>
      <c r="AT622" s="16" t="s">
        <v>227</v>
      </c>
      <c r="AU622" s="16" t="s">
        <v>228</v>
      </c>
      <c r="AV622" s="16" t="s">
        <v>52</v>
      </c>
      <c r="AW622" s="16" t="s">
        <v>227</v>
      </c>
      <c r="AX622" s="16" t="s">
        <v>228</v>
      </c>
      <c r="AY622" s="16" t="s">
        <v>52</v>
      </c>
      <c r="AZ622" s="16" t="s">
        <v>227</v>
      </c>
      <c r="BA622" s="16" t="s">
        <v>228</v>
      </c>
      <c r="BB622" s="16" t="s">
        <v>212</v>
      </c>
      <c r="BC622" s="16" t="s">
        <v>213</v>
      </c>
      <c r="BD622" s="16" t="s">
        <v>212</v>
      </c>
      <c r="BE622" s="16" t="s">
        <v>213</v>
      </c>
      <c r="BF622" s="16" t="s">
        <v>212</v>
      </c>
      <c r="BG622" s="16" t="s">
        <v>213</v>
      </c>
      <c r="BH622" s="16" t="s">
        <v>53</v>
      </c>
      <c r="BI622" s="16" t="s">
        <v>54</v>
      </c>
      <c r="BJ622" s="16" t="s">
        <v>53</v>
      </c>
      <c r="BK622" s="16" t="s">
        <v>54</v>
      </c>
      <c r="BL622" s="16" t="s">
        <v>53</v>
      </c>
      <c r="BM622" s="16" t="s">
        <v>54</v>
      </c>
      <c r="BN622" s="16" t="s">
        <v>277</v>
      </c>
      <c r="BO622" s="16" t="s">
        <v>278</v>
      </c>
      <c r="BP622" s="16" t="s">
        <v>55</v>
      </c>
      <c r="BQ622" s="16" t="s">
        <v>277</v>
      </c>
      <c r="BR622" s="16" t="s">
        <v>278</v>
      </c>
      <c r="BS622" s="16" t="s">
        <v>55</v>
      </c>
      <c r="BT622" s="16" t="s">
        <v>277</v>
      </c>
      <c r="BU622" s="16" t="s">
        <v>278</v>
      </c>
      <c r="BV622" s="16" t="s">
        <v>55</v>
      </c>
      <c r="BW622" s="16" t="s">
        <v>56</v>
      </c>
      <c r="BX622" s="16" t="s">
        <v>57</v>
      </c>
      <c r="BY622" s="16" t="s">
        <v>58</v>
      </c>
      <c r="BZ622" s="16" t="s">
        <v>59</v>
      </c>
      <c r="CA622" s="16" t="s">
        <v>52</v>
      </c>
      <c r="CB622" s="16" t="s">
        <v>51</v>
      </c>
      <c r="CC622" s="16" t="s">
        <v>60</v>
      </c>
      <c r="CD622" s="16" t="s">
        <v>61</v>
      </c>
      <c r="CE622" s="16" t="s">
        <v>62</v>
      </c>
      <c r="CF622" s="16" t="s">
        <v>63</v>
      </c>
      <c r="CG622" s="16" t="s">
        <v>64</v>
      </c>
      <c r="CH622" s="16" t="s">
        <v>65</v>
      </c>
      <c r="CI622" s="16" t="s">
        <v>66</v>
      </c>
      <c r="CJ622" s="16" t="s">
        <v>67</v>
      </c>
      <c r="CK622" s="16" t="s">
        <v>71</v>
      </c>
      <c r="CL622" s="16" t="s">
        <v>72</v>
      </c>
      <c r="CM622" s="16" t="s">
        <v>73</v>
      </c>
      <c r="CN622" s="16" t="s">
        <v>74</v>
      </c>
      <c r="CO622" s="16" t="s">
        <v>75</v>
      </c>
      <c r="CP622" s="16" t="s">
        <v>76</v>
      </c>
      <c r="CQ622" s="16" t="s">
        <v>77</v>
      </c>
      <c r="CR622" s="16" t="s">
        <v>78</v>
      </c>
      <c r="CS622" s="16" t="s">
        <v>229</v>
      </c>
      <c r="CT622" s="16" t="s">
        <v>79</v>
      </c>
      <c r="CU622" s="16" t="s">
        <v>80</v>
      </c>
      <c r="CV622" s="16" t="s">
        <v>79</v>
      </c>
      <c r="CW622" s="16" t="s">
        <v>83</v>
      </c>
      <c r="CX622" s="16" t="s">
        <v>84</v>
      </c>
      <c r="CY622" s="16" t="s">
        <v>85</v>
      </c>
      <c r="CZ622" s="16" t="s">
        <v>86</v>
      </c>
      <c r="DA622" s="16" t="s">
        <v>87</v>
      </c>
      <c r="DB622" s="16" t="s">
        <v>88</v>
      </c>
      <c r="DC622" s="16" t="s">
        <v>89</v>
      </c>
      <c r="DD622" s="16" t="s">
        <v>90</v>
      </c>
      <c r="DE622" s="16" t="s">
        <v>91</v>
      </c>
      <c r="DF622" s="16" t="s">
        <v>83</v>
      </c>
      <c r="DG622" s="16" t="s">
        <v>84</v>
      </c>
      <c r="DH622" s="16" t="s">
        <v>85</v>
      </c>
      <c r="DI622" s="16" t="s">
        <v>86</v>
      </c>
      <c r="DJ622" s="16" t="s">
        <v>87</v>
      </c>
      <c r="DK622" s="16" t="s">
        <v>88</v>
      </c>
      <c r="DL622" s="16" t="s">
        <v>89</v>
      </c>
      <c r="DM622" s="16" t="s">
        <v>90</v>
      </c>
      <c r="DN622" s="16" t="s">
        <v>91</v>
      </c>
      <c r="DO622" s="16" t="s">
        <v>83</v>
      </c>
      <c r="DP622" s="16" t="s">
        <v>84</v>
      </c>
      <c r="DQ622" s="16" t="s">
        <v>85</v>
      </c>
      <c r="DR622" s="16" t="s">
        <v>86</v>
      </c>
      <c r="DS622" s="16" t="s">
        <v>87</v>
      </c>
      <c r="DT622" s="16" t="s">
        <v>88</v>
      </c>
      <c r="DU622" s="16" t="s">
        <v>89</v>
      </c>
      <c r="DV622" s="16" t="s">
        <v>90</v>
      </c>
      <c r="DW622" s="16" t="s">
        <v>91</v>
      </c>
      <c r="DX622" s="16" t="s">
        <v>92</v>
      </c>
      <c r="DY622" s="16" t="s">
        <v>93</v>
      </c>
      <c r="DZ622" s="16" t="s">
        <v>214</v>
      </c>
      <c r="EA622" s="16" t="s">
        <v>215</v>
      </c>
      <c r="EB622" s="16" t="s">
        <v>216</v>
      </c>
      <c r="EC622" s="16" t="s">
        <v>94</v>
      </c>
      <c r="ED622" s="16" t="s">
        <v>92</v>
      </c>
      <c r="EE622" s="16" t="s">
        <v>93</v>
      </c>
      <c r="EF622" s="16" t="s">
        <v>214</v>
      </c>
      <c r="EG622" s="16" t="s">
        <v>215</v>
      </c>
      <c r="EH622" s="16" t="s">
        <v>216</v>
      </c>
      <c r="EI622" s="16" t="s">
        <v>94</v>
      </c>
      <c r="EJ622" s="16" t="s">
        <v>92</v>
      </c>
      <c r="EK622" s="16" t="s">
        <v>93</v>
      </c>
      <c r="EL622" s="16" t="s">
        <v>214</v>
      </c>
      <c r="EM622" s="16" t="s">
        <v>215</v>
      </c>
      <c r="EN622" s="16" t="s">
        <v>216</v>
      </c>
      <c r="EO622" s="16" t="s">
        <v>94</v>
      </c>
      <c r="EP622" s="16" t="s">
        <v>95</v>
      </c>
      <c r="EQ622" s="16" t="s">
        <v>96</v>
      </c>
      <c r="ER622" s="16" t="s">
        <v>97</v>
      </c>
      <c r="ES622" s="16" t="s">
        <v>98</v>
      </c>
      <c r="ET622" s="16" t="s">
        <v>272</v>
      </c>
      <c r="EU622" s="16" t="s">
        <v>99</v>
      </c>
      <c r="EV622" s="16" t="s">
        <v>100</v>
      </c>
      <c r="EW622" s="16" t="s">
        <v>95</v>
      </c>
      <c r="EX622" s="16" t="s">
        <v>96</v>
      </c>
      <c r="EY622" s="16" t="s">
        <v>97</v>
      </c>
      <c r="EZ622" s="16" t="s">
        <v>98</v>
      </c>
      <c r="FA622" s="16" t="s">
        <v>272</v>
      </c>
      <c r="FB622" s="16" t="s">
        <v>99</v>
      </c>
      <c r="FC622" s="16" t="s">
        <v>100</v>
      </c>
      <c r="FD622" s="16" t="s">
        <v>95</v>
      </c>
      <c r="FE622" s="16" t="s">
        <v>96</v>
      </c>
      <c r="FF622" s="16" t="s">
        <v>97</v>
      </c>
      <c r="FG622" s="16" t="s">
        <v>98</v>
      </c>
      <c r="FH622" s="16" t="s">
        <v>272</v>
      </c>
      <c r="FI622" s="16" t="s">
        <v>99</v>
      </c>
      <c r="FJ622" s="16" t="s">
        <v>100</v>
      </c>
    </row>
    <row r="623" spans="1:166" x14ac:dyDescent="0.35">
      <c r="A623" s="15" t="s">
        <v>2</v>
      </c>
      <c r="B623" s="14">
        <v>3698</v>
      </c>
      <c r="C623" s="14">
        <v>1870</v>
      </c>
      <c r="D623" s="14">
        <v>1806</v>
      </c>
      <c r="E623" s="14">
        <v>329</v>
      </c>
      <c r="F623" s="14">
        <v>389</v>
      </c>
      <c r="G623" s="14">
        <v>490</v>
      </c>
      <c r="H623" s="14">
        <v>511</v>
      </c>
      <c r="I623" s="14">
        <v>545</v>
      </c>
      <c r="J623" s="14">
        <v>551</v>
      </c>
      <c r="K623" s="14">
        <v>490</v>
      </c>
      <c r="L623" s="14">
        <v>394</v>
      </c>
      <c r="M623" s="14">
        <v>2814</v>
      </c>
      <c r="N623" s="14">
        <v>884</v>
      </c>
      <c r="O623" s="14">
        <v>161</v>
      </c>
      <c r="P623" s="14">
        <v>186</v>
      </c>
      <c r="Q623" s="14">
        <v>248</v>
      </c>
      <c r="R623" s="14">
        <v>255</v>
      </c>
      <c r="S623" s="14">
        <v>281</v>
      </c>
      <c r="T623" s="14">
        <v>286</v>
      </c>
      <c r="U623" s="14">
        <v>249</v>
      </c>
      <c r="V623" s="14">
        <v>203</v>
      </c>
      <c r="W623" s="14">
        <v>1418</v>
      </c>
      <c r="X623" s="14">
        <v>452</v>
      </c>
      <c r="Y623" s="14">
        <v>168</v>
      </c>
      <c r="Z623" s="14">
        <v>201</v>
      </c>
      <c r="AA623" s="14">
        <v>242</v>
      </c>
      <c r="AB623" s="14">
        <v>255</v>
      </c>
      <c r="AC623" s="14">
        <v>263</v>
      </c>
      <c r="AD623" s="14">
        <v>260</v>
      </c>
      <c r="AE623" s="14">
        <v>232</v>
      </c>
      <c r="AF623" s="14">
        <v>185</v>
      </c>
      <c r="AG623" s="14">
        <v>1389</v>
      </c>
      <c r="AH623" s="14">
        <v>418</v>
      </c>
      <c r="AI623" s="14">
        <v>3105</v>
      </c>
      <c r="AJ623" s="14">
        <v>1565</v>
      </c>
      <c r="AK623" s="14">
        <v>1528</v>
      </c>
      <c r="AL623" s="14">
        <v>593</v>
      </c>
      <c r="AM623" s="14">
        <v>305</v>
      </c>
      <c r="AN623" s="14">
        <v>279</v>
      </c>
      <c r="AO623" s="14">
        <v>114</v>
      </c>
      <c r="AP623" s="14">
        <v>135</v>
      </c>
      <c r="AQ623" s="14">
        <v>153</v>
      </c>
      <c r="AR623" s="14">
        <v>190</v>
      </c>
      <c r="AS623" s="14">
        <v>402</v>
      </c>
      <c r="AT623" s="14">
        <v>249</v>
      </c>
      <c r="AU623" s="14">
        <v>343</v>
      </c>
      <c r="AV623" s="14">
        <v>208</v>
      </c>
      <c r="AW623" s="14">
        <v>129</v>
      </c>
      <c r="AX623" s="14">
        <v>176</v>
      </c>
      <c r="AY623" s="14">
        <v>189</v>
      </c>
      <c r="AZ623" s="14">
        <v>116</v>
      </c>
      <c r="BA623" s="14">
        <v>163</v>
      </c>
      <c r="BB623" s="14">
        <v>1719</v>
      </c>
      <c r="BC623" s="14">
        <v>1979</v>
      </c>
      <c r="BD623" s="14">
        <v>850</v>
      </c>
      <c r="BE623" s="14">
        <v>1020</v>
      </c>
      <c r="BF623" s="14">
        <v>867</v>
      </c>
      <c r="BG623" s="14">
        <v>940</v>
      </c>
      <c r="BH623" s="14">
        <v>2932</v>
      </c>
      <c r="BI623" s="14">
        <v>766</v>
      </c>
      <c r="BJ623" s="14">
        <v>1494</v>
      </c>
      <c r="BK623" s="14">
        <v>376</v>
      </c>
      <c r="BL623" s="14">
        <v>1418</v>
      </c>
      <c r="BM623" s="14">
        <v>389</v>
      </c>
      <c r="BN623" s="14">
        <v>842</v>
      </c>
      <c r="BO623" s="14">
        <v>1886</v>
      </c>
      <c r="BP623" s="14">
        <v>734</v>
      </c>
      <c r="BQ623" s="14">
        <v>403</v>
      </c>
      <c r="BR623" s="14">
        <v>991</v>
      </c>
      <c r="BS623" s="14">
        <v>355</v>
      </c>
      <c r="BT623" s="14">
        <v>425</v>
      </c>
      <c r="BU623" s="14">
        <v>892</v>
      </c>
      <c r="BV623" s="14">
        <v>377</v>
      </c>
      <c r="BW623" s="14">
        <v>734</v>
      </c>
      <c r="BX623" s="14">
        <v>1070</v>
      </c>
      <c r="BY623" s="14">
        <v>723</v>
      </c>
      <c r="BZ623" s="14">
        <v>1108</v>
      </c>
      <c r="CA623" s="14">
        <v>548</v>
      </c>
      <c r="CB623" s="14">
        <v>1380</v>
      </c>
      <c r="CC623" s="14">
        <v>1353</v>
      </c>
      <c r="CD623" s="14">
        <v>816</v>
      </c>
      <c r="CE623" s="14">
        <v>956</v>
      </c>
      <c r="CF623" s="14">
        <v>1587</v>
      </c>
      <c r="CG623" s="14">
        <v>547</v>
      </c>
      <c r="CH623" s="14">
        <v>1280</v>
      </c>
      <c r="CI623" s="14">
        <v>1412</v>
      </c>
      <c r="CJ623" s="14">
        <v>725</v>
      </c>
      <c r="CK623" s="14">
        <v>2720</v>
      </c>
      <c r="CL623" s="14">
        <v>1405</v>
      </c>
      <c r="CM623" s="14">
        <v>1316</v>
      </c>
      <c r="CN623" s="14">
        <v>977</v>
      </c>
      <c r="CO623" s="14">
        <v>1761</v>
      </c>
      <c r="CP623" s="14">
        <v>1524</v>
      </c>
      <c r="CQ623" s="14">
        <v>413</v>
      </c>
      <c r="CR623" s="14">
        <v>1151</v>
      </c>
      <c r="CS623" s="14">
        <v>2131</v>
      </c>
      <c r="CT623" s="14">
        <v>1493</v>
      </c>
      <c r="CU623" s="14">
        <v>2203</v>
      </c>
      <c r="CV623" s="14">
        <v>357</v>
      </c>
      <c r="CW623" s="14">
        <v>195</v>
      </c>
      <c r="CX623" s="14">
        <v>199</v>
      </c>
      <c r="CY623" s="14">
        <v>484</v>
      </c>
      <c r="CZ623" s="14">
        <v>553</v>
      </c>
      <c r="DA623" s="14">
        <v>547</v>
      </c>
      <c r="DB623" s="14">
        <v>510</v>
      </c>
      <c r="DC623" s="14">
        <v>496</v>
      </c>
      <c r="DD623" s="14">
        <v>384</v>
      </c>
      <c r="DE623" s="14">
        <v>331</v>
      </c>
      <c r="DF623" s="14">
        <v>100</v>
      </c>
      <c r="DG623" s="14">
        <v>103</v>
      </c>
      <c r="DH623" s="14">
        <v>249</v>
      </c>
      <c r="DI623" s="14">
        <v>285</v>
      </c>
      <c r="DJ623" s="14">
        <v>281</v>
      </c>
      <c r="DK623" s="14">
        <v>257</v>
      </c>
      <c r="DL623" s="14">
        <v>247</v>
      </c>
      <c r="DM623" s="14">
        <v>184</v>
      </c>
      <c r="DN623" s="14">
        <v>163</v>
      </c>
      <c r="DO623" s="14">
        <v>92</v>
      </c>
      <c r="DP623" s="14">
        <v>94</v>
      </c>
      <c r="DQ623" s="14">
        <v>226</v>
      </c>
      <c r="DR623" s="14">
        <v>264</v>
      </c>
      <c r="DS623" s="14">
        <v>264</v>
      </c>
      <c r="DT623" s="14">
        <v>253</v>
      </c>
      <c r="DU623" s="14">
        <v>248</v>
      </c>
      <c r="DV623" s="14">
        <v>198</v>
      </c>
      <c r="DW623" s="14">
        <v>168</v>
      </c>
      <c r="DX623" s="14">
        <v>169</v>
      </c>
      <c r="DY623" s="14">
        <v>781</v>
      </c>
      <c r="DZ623" s="14">
        <v>814</v>
      </c>
      <c r="EA623" s="14">
        <v>946</v>
      </c>
      <c r="EB623" s="14">
        <v>594</v>
      </c>
      <c r="EC623" s="14">
        <v>394</v>
      </c>
      <c r="ED623" s="14">
        <v>79</v>
      </c>
      <c r="EE623" s="14">
        <v>393</v>
      </c>
      <c r="EF623" s="14">
        <v>398</v>
      </c>
      <c r="EG623" s="14">
        <v>512</v>
      </c>
      <c r="EH623" s="14">
        <v>285</v>
      </c>
      <c r="EI623" s="14">
        <v>203</v>
      </c>
      <c r="EJ623" s="14">
        <v>90</v>
      </c>
      <c r="EK623" s="14">
        <v>387</v>
      </c>
      <c r="EL623" s="14">
        <v>415</v>
      </c>
      <c r="EM623" s="14">
        <v>428</v>
      </c>
      <c r="EN623" s="14">
        <v>301</v>
      </c>
      <c r="EO623" s="14">
        <v>185</v>
      </c>
      <c r="EP623" s="14">
        <v>195</v>
      </c>
      <c r="EQ623" s="14">
        <v>398</v>
      </c>
      <c r="ER623" s="14">
        <v>750</v>
      </c>
      <c r="ES623" s="14">
        <v>812</v>
      </c>
      <c r="ET623" s="14">
        <v>778</v>
      </c>
      <c r="EU623" s="14">
        <v>435</v>
      </c>
      <c r="EV623" s="14">
        <v>331</v>
      </c>
      <c r="EW623" s="14">
        <v>100</v>
      </c>
      <c r="EX623" s="14">
        <v>205</v>
      </c>
      <c r="EY623" s="14">
        <v>375</v>
      </c>
      <c r="EZ623" s="14">
        <v>423</v>
      </c>
      <c r="FA623" s="14">
        <v>391</v>
      </c>
      <c r="FB623" s="14">
        <v>213</v>
      </c>
      <c r="FC623" s="14">
        <v>163</v>
      </c>
      <c r="FD623" s="14">
        <v>92</v>
      </c>
      <c r="FE623" s="14">
        <v>187</v>
      </c>
      <c r="FF623" s="14">
        <v>366</v>
      </c>
      <c r="FG623" s="14">
        <v>387</v>
      </c>
      <c r="FH623" s="14">
        <v>386</v>
      </c>
      <c r="FI623" s="14">
        <v>221</v>
      </c>
      <c r="FJ623" s="14">
        <v>168</v>
      </c>
    </row>
    <row r="624" spans="1:166" x14ac:dyDescent="0.35">
      <c r="A624" s="13" t="s">
        <v>367</v>
      </c>
      <c r="B624" s="10">
        <v>0.15528976821051199</v>
      </c>
      <c r="C624" s="11">
        <v>0.23335145991098499</v>
      </c>
      <c r="D624" s="12">
        <v>7.0321323316683407E-2</v>
      </c>
      <c r="E624" s="12">
        <v>1.09896634144627E-3</v>
      </c>
      <c r="F624" s="12">
        <v>4.7094956004878098E-3</v>
      </c>
      <c r="G624" s="12">
        <v>2.74896735207311E-2</v>
      </c>
      <c r="H624" s="12">
        <v>8.31104699525924E-2</v>
      </c>
      <c r="I624" s="10">
        <v>0.17349371713599601</v>
      </c>
      <c r="J624" s="11">
        <v>0.30195731577337798</v>
      </c>
      <c r="K624" s="11">
        <v>0.37539766847257899</v>
      </c>
      <c r="L624" s="10">
        <v>0.181504165263497</v>
      </c>
      <c r="M624" s="12">
        <v>0.11332531045746801</v>
      </c>
      <c r="N624" s="11">
        <v>0.28893341435787201</v>
      </c>
      <c r="O624" s="12">
        <v>2.2502939936625802E-3</v>
      </c>
      <c r="P624" s="12">
        <v>7.1473012437457701E-3</v>
      </c>
      <c r="Q624" s="12">
        <v>4.09221110872054E-2</v>
      </c>
      <c r="R624" s="10">
        <v>0.112711380830724</v>
      </c>
      <c r="S624" s="11">
        <v>0.27732304838220501</v>
      </c>
      <c r="T624" s="11">
        <v>0.43438814624398903</v>
      </c>
      <c r="U624" s="11">
        <v>0.53490592053197705</v>
      </c>
      <c r="V624" s="11">
        <v>0.29583852090243201</v>
      </c>
      <c r="W624" s="11">
        <v>0.17136100374630001</v>
      </c>
      <c r="X624" s="11">
        <v>0.42770651360231898</v>
      </c>
      <c r="Y624" s="12">
        <v>0</v>
      </c>
      <c r="Z624" s="12">
        <v>2.4787756423298398E-3</v>
      </c>
      <c r="AA624" s="12">
        <v>1.3717914587520299E-2</v>
      </c>
      <c r="AB624" s="12">
        <v>5.3696018852620001E-2</v>
      </c>
      <c r="AC624" s="12">
        <v>5.8969957578952098E-2</v>
      </c>
      <c r="AD624" s="10">
        <v>0.15184613264484201</v>
      </c>
      <c r="AE624" s="10">
        <v>0.18879314327649899</v>
      </c>
      <c r="AF624" s="12">
        <v>5.8020837242670299E-2</v>
      </c>
      <c r="AG624" s="12">
        <v>5.2157302943302397E-2</v>
      </c>
      <c r="AH624" s="10">
        <v>0.13073603878715301</v>
      </c>
      <c r="AI624" s="12">
        <v>0.14113197275277301</v>
      </c>
      <c r="AJ624" s="11">
        <v>0.205824257304867</v>
      </c>
      <c r="AK624" s="12">
        <v>7.0675991934862806E-2</v>
      </c>
      <c r="AL624" s="11">
        <v>0.229488040027436</v>
      </c>
      <c r="AM624" s="11">
        <v>0.374537279570828</v>
      </c>
      <c r="AN624" s="12">
        <v>6.83769267622161E-2</v>
      </c>
      <c r="AO624" s="12">
        <v>7.51536793126968E-2</v>
      </c>
      <c r="AP624" s="10">
        <v>0.17451422644195799</v>
      </c>
      <c r="AQ624" s="11">
        <v>0.27870157379438598</v>
      </c>
      <c r="AR624" s="11">
        <v>0.32243235608189602</v>
      </c>
      <c r="AS624" s="10">
        <v>0.186036046491351</v>
      </c>
      <c r="AT624" s="10">
        <v>0.12915858829229901</v>
      </c>
      <c r="AU624" s="11">
        <v>0.302922466581933</v>
      </c>
      <c r="AV624" s="11">
        <v>0.30388753635489602</v>
      </c>
      <c r="AW624" s="11">
        <v>0.21673886321604899</v>
      </c>
      <c r="AX624" s="11">
        <v>0.48991518609335499</v>
      </c>
      <c r="AY624" s="12">
        <v>5.6999269200273102E-2</v>
      </c>
      <c r="AZ624" s="12">
        <v>2.9856579215054999E-2</v>
      </c>
      <c r="BA624" s="12">
        <v>9.5851342091480995E-2</v>
      </c>
      <c r="BB624" s="12">
        <v>3.3819813283474498E-2</v>
      </c>
      <c r="BC624" s="11">
        <v>0.260767722190405</v>
      </c>
      <c r="BD624" s="12">
        <v>4.7747793271350203E-2</v>
      </c>
      <c r="BE624" s="11">
        <v>0.38808980425463002</v>
      </c>
      <c r="BF624" s="12">
        <v>2.0224188155373801E-2</v>
      </c>
      <c r="BG624" s="12">
        <v>0.116516614067724</v>
      </c>
      <c r="BH624" s="11">
        <v>0.195112000743941</v>
      </c>
      <c r="BI624" s="12">
        <v>2.8628276112354699E-3</v>
      </c>
      <c r="BJ624" s="11">
        <v>0.290920357152752</v>
      </c>
      <c r="BK624" s="12">
        <v>4.5076318731091204E-3</v>
      </c>
      <c r="BL624" s="12">
        <v>8.9256410599356004E-2</v>
      </c>
      <c r="BM624" s="12">
        <v>1.2820560723769399E-3</v>
      </c>
      <c r="BN624" s="11">
        <v>0.28814349706032399</v>
      </c>
      <c r="BO624" s="10">
        <v>0.14801202762634399</v>
      </c>
      <c r="BP624" s="12">
        <v>5.9652272891089599E-3</v>
      </c>
      <c r="BQ624" s="11">
        <v>0.43210871022034802</v>
      </c>
      <c r="BR624" s="11">
        <v>0.225173997443749</v>
      </c>
      <c r="BS624" s="12">
        <v>1.09137102916103E-2</v>
      </c>
      <c r="BT624" s="10">
        <v>0.143262083371481</v>
      </c>
      <c r="BU624" s="12">
        <v>6.2229899048145097E-2</v>
      </c>
      <c r="BV624" s="12">
        <v>1.32189789701103E-3</v>
      </c>
      <c r="BW624" s="10">
        <v>0.132354759481462</v>
      </c>
      <c r="BX624" s="10">
        <v>0.16711686074418999</v>
      </c>
      <c r="BY624" s="10">
        <v>0.14065608374843899</v>
      </c>
      <c r="BZ624" s="10">
        <v>0.155876182133555</v>
      </c>
      <c r="CA624" s="12">
        <v>0.116400913232949</v>
      </c>
      <c r="CB624" s="10">
        <v>0.16743061611075499</v>
      </c>
      <c r="CC624" s="10">
        <v>0.146599346386316</v>
      </c>
      <c r="CD624" s="11">
        <v>0.17982945864439401</v>
      </c>
      <c r="CE624" s="10">
        <v>0.13824648829903199</v>
      </c>
      <c r="CF624" s="12">
        <v>0.13990924720797199</v>
      </c>
      <c r="CG624" s="11">
        <v>0.203926862247468</v>
      </c>
      <c r="CH624" s="11">
        <v>0.17214411442723301</v>
      </c>
      <c r="CI624" s="12">
        <v>0.13587044355236699</v>
      </c>
      <c r="CJ624" s="10">
        <v>0.164912898906549</v>
      </c>
      <c r="CK624" s="11">
        <v>0.17317577041765</v>
      </c>
      <c r="CL624" s="11">
        <v>0.180212989344813</v>
      </c>
      <c r="CM624" s="10">
        <v>0.16566310012375801</v>
      </c>
      <c r="CN624" s="12">
        <v>0.105510310629135</v>
      </c>
      <c r="CO624" s="10">
        <v>0.16522018888758599</v>
      </c>
      <c r="CP624" s="10">
        <v>0.153954645812657</v>
      </c>
      <c r="CQ624" s="12">
        <v>0.117856822445684</v>
      </c>
      <c r="CR624" s="11">
        <v>0.215297273033111</v>
      </c>
      <c r="CS624" s="12">
        <v>0.118220486131177</v>
      </c>
      <c r="CT624" s="11">
        <v>0.18035907349289501</v>
      </c>
      <c r="CU624" s="12">
        <v>0.137951121824895</v>
      </c>
      <c r="CV624" s="11">
        <v>0.21474831342029399</v>
      </c>
      <c r="CW624" s="12">
        <v>9.5754422821303295E-2</v>
      </c>
      <c r="CX624" s="11">
        <v>0.265261279620706</v>
      </c>
      <c r="CY624" s="11">
        <v>0.376645910040802</v>
      </c>
      <c r="CZ624" s="11">
        <v>0.30336339037928201</v>
      </c>
      <c r="DA624" s="10">
        <v>0.17297047967197299</v>
      </c>
      <c r="DB624" s="12">
        <v>8.3234822055080301E-2</v>
      </c>
      <c r="DC624" s="12">
        <v>2.7170742817609301E-2</v>
      </c>
      <c r="DD624" s="12">
        <v>4.7743764844445404E-3</v>
      </c>
      <c r="DE624" s="12">
        <v>1.0931074009188899E-3</v>
      </c>
      <c r="DF624" s="10">
        <v>0.15917591613526499</v>
      </c>
      <c r="DG624" s="11">
        <v>0.429368263978333</v>
      </c>
      <c r="DH624" s="11">
        <v>0.53490592053197705</v>
      </c>
      <c r="DI624" s="11">
        <v>0.43645696919545401</v>
      </c>
      <c r="DJ624" s="11">
        <v>0.27743016865802</v>
      </c>
      <c r="DK624" s="12">
        <v>0.112067705404765</v>
      </c>
      <c r="DL624" s="12">
        <v>4.09977016784537E-2</v>
      </c>
      <c r="DM624" s="12">
        <v>7.2265852731078902E-3</v>
      </c>
      <c r="DN624" s="12">
        <v>2.2157799186988099E-3</v>
      </c>
      <c r="DO624" s="12">
        <v>2.9306225778928E-2</v>
      </c>
      <c r="DP624" s="10">
        <v>8.6236098228806901E-2</v>
      </c>
      <c r="DQ624" s="10">
        <v>0.18650213563903301</v>
      </c>
      <c r="DR624" s="10">
        <v>0.15566226964576499</v>
      </c>
      <c r="DS624" s="12">
        <v>5.8577944648357999E-2</v>
      </c>
      <c r="DT624" s="12">
        <v>5.4168834999719397E-2</v>
      </c>
      <c r="DU624" s="12">
        <v>1.33746813539609E-2</v>
      </c>
      <c r="DV624" s="12">
        <v>2.5193447704659699E-3</v>
      </c>
      <c r="DW624" s="12">
        <v>0</v>
      </c>
      <c r="DX624" s="12">
        <v>0</v>
      </c>
      <c r="DY624" s="12">
        <v>7.8413276491903702E-3</v>
      </c>
      <c r="DZ624" s="12">
        <v>7.4513736980582404E-2</v>
      </c>
      <c r="EA624" s="11">
        <v>0.22576162290737001</v>
      </c>
      <c r="EB624" s="11">
        <v>0.37443959382448599</v>
      </c>
      <c r="EC624" s="10">
        <v>0.181504165263497</v>
      </c>
      <c r="ED624" s="12">
        <v>0</v>
      </c>
      <c r="EE624" s="12">
        <v>1.4313405329943799E-2</v>
      </c>
      <c r="EF624" s="12">
        <v>9.9907245177895093E-2</v>
      </c>
      <c r="EG624" s="11">
        <v>0.33255893102631301</v>
      </c>
      <c r="EH624" s="11">
        <v>0.56390412797558798</v>
      </c>
      <c r="EI624" s="11">
        <v>0.29583852090243201</v>
      </c>
      <c r="EJ624" s="12">
        <v>0</v>
      </c>
      <c r="EK624" s="12">
        <v>1.2892347382530501E-3</v>
      </c>
      <c r="EL624" s="12">
        <v>5.0239135877156102E-2</v>
      </c>
      <c r="EM624" s="12">
        <v>9.2595709383555103E-2</v>
      </c>
      <c r="EN624" s="10">
        <v>0.183603544334244</v>
      </c>
      <c r="EO624" s="12">
        <v>5.8020837242670299E-2</v>
      </c>
      <c r="EP624" s="12">
        <v>9.5754422821303295E-2</v>
      </c>
      <c r="EQ624" s="11">
        <v>0.29494467264418001</v>
      </c>
      <c r="ER624" s="11">
        <v>0.35080103131206303</v>
      </c>
      <c r="ES624" s="10">
        <v>0.16483387255797299</v>
      </c>
      <c r="ET624" s="12">
        <v>5.0457279991530997E-2</v>
      </c>
      <c r="EU624" s="12">
        <v>4.2080901835969201E-3</v>
      </c>
      <c r="EV624" s="12">
        <v>1.0931074009188899E-3</v>
      </c>
      <c r="EW624" s="10">
        <v>0.15917591613526499</v>
      </c>
      <c r="EX624" s="11">
        <v>0.47986649098474998</v>
      </c>
      <c r="EY624" s="11">
        <v>0.49199776618770302</v>
      </c>
      <c r="EZ624" s="11">
        <v>0.25996783693880698</v>
      </c>
      <c r="FA624" s="12">
        <v>6.6078704397135493E-2</v>
      </c>
      <c r="FB624" s="12">
        <v>6.2660761228075599E-3</v>
      </c>
      <c r="FC624" s="12">
        <v>2.2157799186988099E-3</v>
      </c>
      <c r="FD624" s="12">
        <v>2.9306225778928E-2</v>
      </c>
      <c r="FE624" s="12">
        <v>8.7594603359212694E-2</v>
      </c>
      <c r="FF624" s="11">
        <v>0.19786292951815301</v>
      </c>
      <c r="FG624" s="12">
        <v>5.6061242322239101E-2</v>
      </c>
      <c r="FH624" s="12">
        <v>3.4719912547390298E-2</v>
      </c>
      <c r="FI624" s="12">
        <v>2.2534597220451999E-3</v>
      </c>
      <c r="FJ624" s="12">
        <v>0</v>
      </c>
    </row>
    <row r="625" spans="1:166" x14ac:dyDescent="0.35">
      <c r="A625" s="13" t="s">
        <v>232</v>
      </c>
      <c r="B625" s="10">
        <v>7.84902680006173E-2</v>
      </c>
      <c r="C625" s="11">
        <v>0.12621548620744499</v>
      </c>
      <c r="D625" s="12">
        <v>2.51285236623719E-2</v>
      </c>
      <c r="E625" s="12">
        <v>1.09896634144627E-3</v>
      </c>
      <c r="F625" s="12">
        <v>1.2819626271547799E-3</v>
      </c>
      <c r="G625" s="12">
        <v>5.6633826290497201E-3</v>
      </c>
      <c r="H625" s="12">
        <v>4.3537369588277697E-2</v>
      </c>
      <c r="I625" s="10">
        <v>8.9976495176545102E-2</v>
      </c>
      <c r="J625" s="11">
        <v>0.140425247951387</v>
      </c>
      <c r="K625" s="11">
        <v>0.19113830182246899</v>
      </c>
      <c r="L625" s="11">
        <v>0.112763552305335</v>
      </c>
      <c r="M625" s="12">
        <v>5.4092939053245699E-2</v>
      </c>
      <c r="N625" s="11">
        <v>0.156188114496603</v>
      </c>
      <c r="O625" s="12">
        <v>2.2502939936625802E-3</v>
      </c>
      <c r="P625" s="12">
        <v>0</v>
      </c>
      <c r="Q625" s="12">
        <v>7.5144241260790001E-3</v>
      </c>
      <c r="R625" s="10">
        <v>5.1121209773335299E-2</v>
      </c>
      <c r="S625" s="11">
        <v>0.155399441308127</v>
      </c>
      <c r="T625" s="11">
        <v>0.23311336614481201</v>
      </c>
      <c r="U625" s="11">
        <v>0.28897587385937901</v>
      </c>
      <c r="V625" s="11">
        <v>0.18853526782427399</v>
      </c>
      <c r="W625" s="10">
        <v>8.8667452906006194E-2</v>
      </c>
      <c r="X625" s="11">
        <v>0.24393764022608799</v>
      </c>
      <c r="Y625" s="12">
        <v>0</v>
      </c>
      <c r="Z625" s="12">
        <v>2.4787756423298398E-3</v>
      </c>
      <c r="AA625" s="12">
        <v>3.7655813441896998E-3</v>
      </c>
      <c r="AB625" s="12">
        <v>3.6044680030956802E-2</v>
      </c>
      <c r="AC625" s="12">
        <v>1.6277211089791199E-2</v>
      </c>
      <c r="AD625" s="12">
        <v>3.6293968614388897E-2</v>
      </c>
      <c r="AE625" s="10">
        <v>6.7421774549593194E-2</v>
      </c>
      <c r="AF625" s="12">
        <v>2.9278031263800498E-2</v>
      </c>
      <c r="AG625" s="12">
        <v>1.7504162996350901E-2</v>
      </c>
      <c r="AH625" s="12">
        <v>5.0487644100098802E-2</v>
      </c>
      <c r="AI625" s="12">
        <v>6.9017984491179601E-2</v>
      </c>
      <c r="AJ625" s="11">
        <v>0.109021887146609</v>
      </c>
      <c r="AK625" s="12">
        <v>2.45671360911894E-2</v>
      </c>
      <c r="AL625" s="11">
        <v>0.12813267657037999</v>
      </c>
      <c r="AM625" s="11">
        <v>0.21440070469990799</v>
      </c>
      <c r="AN625" s="12">
        <v>2.8206213661366199E-2</v>
      </c>
      <c r="AO625" s="10">
        <v>3.3588363191727498E-2</v>
      </c>
      <c r="AP625" s="10">
        <v>0.102400331985323</v>
      </c>
      <c r="AQ625" s="11">
        <v>0.19004599125757801</v>
      </c>
      <c r="AR625" s="11">
        <v>0.15376637278236299</v>
      </c>
      <c r="AS625" s="11">
        <v>0.11627158510406201</v>
      </c>
      <c r="AT625" s="10">
        <v>7.0989366092515702E-2</v>
      </c>
      <c r="AU625" s="11">
        <v>0.16995202761238001</v>
      </c>
      <c r="AV625" s="11">
        <v>0.194751603068612</v>
      </c>
      <c r="AW625" s="11">
        <v>0.12567428032136299</v>
      </c>
      <c r="AX625" s="11">
        <v>0.27927505093548599</v>
      </c>
      <c r="AY625" s="12">
        <v>2.8762535409124899E-2</v>
      </c>
      <c r="AZ625" s="12">
        <v>6.1243865137753303E-3</v>
      </c>
      <c r="BA625" s="10">
        <v>4.3955949292364099E-2</v>
      </c>
      <c r="BB625" s="12">
        <v>1.5058550055297401E-2</v>
      </c>
      <c r="BC625" s="11">
        <v>0.133570948900852</v>
      </c>
      <c r="BD625" s="12">
        <v>1.7956504633118101E-2</v>
      </c>
      <c r="BE625" s="11">
        <v>0.21647133013786499</v>
      </c>
      <c r="BF625" s="12">
        <v>1.22461189837542E-2</v>
      </c>
      <c r="BG625" s="12">
        <v>3.7007574785457097E-2</v>
      </c>
      <c r="BH625" s="11">
        <v>9.8702855832070002E-2</v>
      </c>
      <c r="BI625" s="12">
        <v>1.1228596777370699E-3</v>
      </c>
      <c r="BJ625" s="11">
        <v>0.15772477349764799</v>
      </c>
      <c r="BK625" s="12">
        <v>9.6198531176081795E-4</v>
      </c>
      <c r="BL625" s="12">
        <v>3.16687863740567E-2</v>
      </c>
      <c r="BM625" s="12">
        <v>1.2820560723769399E-3</v>
      </c>
      <c r="BN625" s="11">
        <v>0.15086967128641399</v>
      </c>
      <c r="BO625" s="12">
        <v>6.5929776584466707E-2</v>
      </c>
      <c r="BP625" s="12">
        <v>2.8260570151485E-3</v>
      </c>
      <c r="BQ625" s="11">
        <v>0.24856350396420299</v>
      </c>
      <c r="BR625" s="11">
        <v>0.10443235818928399</v>
      </c>
      <c r="BS625" s="12">
        <v>4.4322631534002904E-3</v>
      </c>
      <c r="BT625" s="12">
        <v>4.9971524500288501E-2</v>
      </c>
      <c r="BU625" s="12">
        <v>2.2808872708161999E-2</v>
      </c>
      <c r="BV625" s="12">
        <v>1.32189789701103E-3</v>
      </c>
      <c r="BW625" s="12">
        <v>4.9880649570760598E-2</v>
      </c>
      <c r="BX625" s="10">
        <v>7.9063383046238694E-2</v>
      </c>
      <c r="BY625" s="12">
        <v>5.4544632233313503E-2</v>
      </c>
      <c r="BZ625" s="10">
        <v>7.3147855382233201E-2</v>
      </c>
      <c r="CA625" s="12">
        <v>5.6399390995778703E-2</v>
      </c>
      <c r="CB625" s="11">
        <v>9.5402542573124999E-2</v>
      </c>
      <c r="CC625" s="12">
        <v>5.98082778648025E-2</v>
      </c>
      <c r="CD625" s="11">
        <v>9.8079448731921398E-2</v>
      </c>
      <c r="CE625" s="10">
        <v>6.4530860357317296E-2</v>
      </c>
      <c r="CF625" s="10">
        <v>7.0245215357106802E-2</v>
      </c>
      <c r="CG625" s="11">
        <v>0.110523402685093</v>
      </c>
      <c r="CH625" s="11">
        <v>9.35287288097853E-2</v>
      </c>
      <c r="CI625" s="12">
        <v>6.12184842721668E-2</v>
      </c>
      <c r="CJ625" s="10">
        <v>6.8543447505109198E-2</v>
      </c>
      <c r="CK625" s="11">
        <v>8.6245710356801994E-2</v>
      </c>
      <c r="CL625" s="10">
        <v>8.5767478617642307E-2</v>
      </c>
      <c r="CM625" s="10">
        <v>8.6756252577751602E-2</v>
      </c>
      <c r="CN625" s="12">
        <v>5.6905695365350999E-2</v>
      </c>
      <c r="CO625" s="10">
        <v>7.7079646786175904E-2</v>
      </c>
      <c r="CP625" s="10">
        <v>8.2152505556587305E-2</v>
      </c>
      <c r="CQ625" s="10">
        <v>7.0982034961306395E-2</v>
      </c>
      <c r="CR625" s="11">
        <v>0.115605537904444</v>
      </c>
      <c r="CS625" s="12">
        <v>5.1504679865113E-2</v>
      </c>
      <c r="CT625" s="11">
        <v>8.9329881345048004E-2</v>
      </c>
      <c r="CU625" s="12">
        <v>7.1222939948757197E-2</v>
      </c>
      <c r="CV625" s="11">
        <v>0.15252501998029599</v>
      </c>
      <c r="CW625" s="10">
        <v>4.4988792796743102E-2</v>
      </c>
      <c r="CX625" s="11">
        <v>0.17896338126132699</v>
      </c>
      <c r="CY625" s="11">
        <v>0.19351441737837999</v>
      </c>
      <c r="CZ625" s="11">
        <v>0.13969000294831899</v>
      </c>
      <c r="DA625" s="10">
        <v>8.9705136225137094E-2</v>
      </c>
      <c r="DB625" s="12">
        <v>4.3602511362210397E-2</v>
      </c>
      <c r="DC625" s="12">
        <v>5.5976769886182803E-3</v>
      </c>
      <c r="DD625" s="12">
        <v>1.29962372624163E-3</v>
      </c>
      <c r="DE625" s="12">
        <v>1.0931074009188899E-3</v>
      </c>
      <c r="DF625" s="10">
        <v>8.0320170531549398E-2</v>
      </c>
      <c r="DG625" s="11">
        <v>0.29426963578140097</v>
      </c>
      <c r="DH625" s="11">
        <v>0.28897587385937901</v>
      </c>
      <c r="DI625" s="11">
        <v>0.23422359506414001</v>
      </c>
      <c r="DJ625" s="11">
        <v>0.15545946672293301</v>
      </c>
      <c r="DK625" s="10">
        <v>5.0829265284376902E-2</v>
      </c>
      <c r="DL625" s="12">
        <v>7.5283046358447401E-3</v>
      </c>
      <c r="DM625" s="12">
        <v>0</v>
      </c>
      <c r="DN625" s="12">
        <v>2.2157799186988099E-3</v>
      </c>
      <c r="DO625" s="12">
        <v>7.7332609368168997E-3</v>
      </c>
      <c r="DP625" s="10">
        <v>5.0448135495570902E-2</v>
      </c>
      <c r="DQ625" s="10">
        <v>6.9213820648730995E-2</v>
      </c>
      <c r="DR625" s="12">
        <v>3.57088923354714E-2</v>
      </c>
      <c r="DS625" s="12">
        <v>1.6169005530839199E-2</v>
      </c>
      <c r="DT625" s="12">
        <v>3.6362068677263097E-2</v>
      </c>
      <c r="DU625" s="12">
        <v>3.6713634765429002E-3</v>
      </c>
      <c r="DV625" s="12">
        <v>2.5193447704659699E-3</v>
      </c>
      <c r="DW625" s="12">
        <v>0</v>
      </c>
      <c r="DX625" s="12">
        <v>0</v>
      </c>
      <c r="DY625" s="12">
        <v>1.93346225691785E-3</v>
      </c>
      <c r="DZ625" s="12">
        <v>3.2932203393532103E-2</v>
      </c>
      <c r="EA625" s="11">
        <v>0.118328188886061</v>
      </c>
      <c r="EB625" s="11">
        <v>0.17774615503837701</v>
      </c>
      <c r="EC625" s="11">
        <v>0.112763552305335</v>
      </c>
      <c r="ED625" s="12">
        <v>0</v>
      </c>
      <c r="EE625" s="12">
        <v>2.5735814436754299E-3</v>
      </c>
      <c r="EF625" s="12">
        <v>4.1909726926618797E-2</v>
      </c>
      <c r="EG625" s="11">
        <v>0.18950556422340001</v>
      </c>
      <c r="EH625" s="11">
        <v>0.29146412810697298</v>
      </c>
      <c r="EI625" s="11">
        <v>0.18853526782427399</v>
      </c>
      <c r="EJ625" s="12">
        <v>0</v>
      </c>
      <c r="EK625" s="12">
        <v>1.2892347382530501E-3</v>
      </c>
      <c r="EL625" s="12">
        <v>2.4358155352793901E-2</v>
      </c>
      <c r="EM625" s="12">
        <v>2.9483353647775899E-2</v>
      </c>
      <c r="EN625" s="10">
        <v>5.55755632811347E-2</v>
      </c>
      <c r="EO625" s="12">
        <v>2.9278031263800498E-2</v>
      </c>
      <c r="EP625" s="10">
        <v>4.4988792796743102E-2</v>
      </c>
      <c r="EQ625" s="11">
        <v>0.1688278941843</v>
      </c>
      <c r="ER625" s="11">
        <v>0.167481137264026</v>
      </c>
      <c r="ES625" s="10">
        <v>8.8945948514118897E-2</v>
      </c>
      <c r="ET625" s="12">
        <v>2.0171942295136299E-2</v>
      </c>
      <c r="EU625" s="12">
        <v>1.14547603495146E-3</v>
      </c>
      <c r="EV625" s="12">
        <v>1.0931074009188899E-3</v>
      </c>
      <c r="EW625" s="10">
        <v>8.0320170531549398E-2</v>
      </c>
      <c r="EX625" s="11">
        <v>0.27997698405020199</v>
      </c>
      <c r="EY625" s="11">
        <v>0.26840572666981599</v>
      </c>
      <c r="EZ625" s="11">
        <v>0.144904695898566</v>
      </c>
      <c r="FA625" s="12">
        <v>2.1088134536830699E-2</v>
      </c>
      <c r="FB625" s="12">
        <v>0</v>
      </c>
      <c r="FC625" s="12">
        <v>2.2157799186988099E-3</v>
      </c>
      <c r="FD625" s="12">
        <v>7.7332609368168997E-3</v>
      </c>
      <c r="FE625" s="12">
        <v>3.8276229671938403E-2</v>
      </c>
      <c r="FF625" s="10">
        <v>5.7013414609077898E-2</v>
      </c>
      <c r="FG625" s="12">
        <v>2.2577465748369899E-2</v>
      </c>
      <c r="FH625" s="12">
        <v>1.9271129980513599E-2</v>
      </c>
      <c r="FI625" s="12">
        <v>2.2534597220451999E-3</v>
      </c>
      <c r="FJ625" s="12">
        <v>0</v>
      </c>
    </row>
    <row r="626" spans="1:166" x14ac:dyDescent="0.35">
      <c r="A626" s="13" t="s">
        <v>233</v>
      </c>
      <c r="B626" s="10">
        <v>4.8308361382963801E-2</v>
      </c>
      <c r="C626" s="11">
        <v>7.8491103361613607E-2</v>
      </c>
      <c r="D626" s="12">
        <v>1.5544749189809E-2</v>
      </c>
      <c r="E626" s="12">
        <v>0</v>
      </c>
      <c r="F626" s="12">
        <v>0</v>
      </c>
      <c r="G626" s="12">
        <v>3.1858369053958998E-3</v>
      </c>
      <c r="H626" s="12">
        <v>2.76385838997989E-2</v>
      </c>
      <c r="I626" s="10">
        <v>5.8672693407048497E-2</v>
      </c>
      <c r="J626" s="11">
        <v>8.7686762458990902E-2</v>
      </c>
      <c r="K626" s="11">
        <v>0.115349384415019</v>
      </c>
      <c r="L626" s="10">
        <v>6.6555082595113196E-2</v>
      </c>
      <c r="M626" s="12">
        <v>3.4089741937563402E-2</v>
      </c>
      <c r="N626" s="11">
        <v>9.3590208155479498E-2</v>
      </c>
      <c r="O626" s="12">
        <v>0</v>
      </c>
      <c r="P626" s="12">
        <v>0</v>
      </c>
      <c r="Q626" s="12">
        <v>2.6203767476647702E-3</v>
      </c>
      <c r="R626" s="10">
        <v>3.4088611844950302E-2</v>
      </c>
      <c r="S626" s="11">
        <v>0.106677063801354</v>
      </c>
      <c r="T626" s="11">
        <v>0.14427615324996301</v>
      </c>
      <c r="U626" s="11">
        <v>0.17516379841561899</v>
      </c>
      <c r="V626" s="11">
        <v>0.11061667753611699</v>
      </c>
      <c r="W626" s="10">
        <v>5.6888513223472402E-2</v>
      </c>
      <c r="X626" s="11">
        <v>0.146220441487732</v>
      </c>
      <c r="Y626" s="12">
        <v>0</v>
      </c>
      <c r="Z626" s="12">
        <v>0</v>
      </c>
      <c r="AA626" s="12">
        <v>3.7655813441896998E-3</v>
      </c>
      <c r="AB626" s="12">
        <v>2.12477679368657E-2</v>
      </c>
      <c r="AC626" s="12">
        <v>3.5146416068253502E-3</v>
      </c>
      <c r="AD626" s="10">
        <v>2.6877585244190701E-2</v>
      </c>
      <c r="AE626" s="10">
        <v>4.3272748184121503E-2</v>
      </c>
      <c r="AF626" s="10">
        <v>2.0472802731081201E-2</v>
      </c>
      <c r="AG626" s="12">
        <v>1.0251457134607201E-2</v>
      </c>
      <c r="AH626" s="10">
        <v>3.3150583517421103E-2</v>
      </c>
      <c r="AI626" s="12">
        <v>4.2376870756969297E-2</v>
      </c>
      <c r="AJ626" s="11">
        <v>6.7615900704227599E-2</v>
      </c>
      <c r="AK626" s="12">
        <v>1.56264317062038E-2</v>
      </c>
      <c r="AL626" s="11">
        <v>7.9394158254431704E-2</v>
      </c>
      <c r="AM626" s="11">
        <v>0.134269542715589</v>
      </c>
      <c r="AN626" s="12">
        <v>1.5096941869687399E-2</v>
      </c>
      <c r="AO626" s="10">
        <v>2.0304220357819099E-2</v>
      </c>
      <c r="AP626" s="10">
        <v>3.8723113567956997E-2</v>
      </c>
      <c r="AQ626" s="11">
        <v>0.130121744762032</v>
      </c>
      <c r="AR626" s="11">
        <v>0.103259174583252</v>
      </c>
      <c r="AS626" s="11">
        <v>6.8275896291553298E-2</v>
      </c>
      <c r="AT626" s="10">
        <v>3.0315343283948599E-2</v>
      </c>
      <c r="AU626" s="11">
        <v>0.11524354230911101</v>
      </c>
      <c r="AV626" s="11">
        <v>0.11362726633285</v>
      </c>
      <c r="AW626" s="10">
        <v>5.3080035421243801E-2</v>
      </c>
      <c r="AX626" s="11">
        <v>0.193633100345699</v>
      </c>
      <c r="AY626" s="10">
        <v>2.01123398008256E-2</v>
      </c>
      <c r="AZ626" s="12">
        <v>6.1243865137753303E-3</v>
      </c>
      <c r="BA626" s="10">
        <v>2.1496565136620099E-2</v>
      </c>
      <c r="BB626" s="12">
        <v>9.1251636187019407E-3</v>
      </c>
      <c r="BC626" s="11">
        <v>8.2332935879977504E-2</v>
      </c>
      <c r="BD626" s="12">
        <v>1.0993054349034401E-2</v>
      </c>
      <c r="BE626" s="11">
        <v>0.13476443319249301</v>
      </c>
      <c r="BF626" s="12">
        <v>7.3112119414702704E-3</v>
      </c>
      <c r="BG626" s="12">
        <v>2.3137012617085399E-2</v>
      </c>
      <c r="BH626" s="11">
        <v>6.09291408379471E-2</v>
      </c>
      <c r="BI626" s="12">
        <v>0</v>
      </c>
      <c r="BJ626" s="11">
        <v>9.8236649057824393E-2</v>
      </c>
      <c r="BK626" s="12">
        <v>0</v>
      </c>
      <c r="BL626" s="12">
        <v>1.9808137178194199E-2</v>
      </c>
      <c r="BM626" s="12">
        <v>0</v>
      </c>
      <c r="BN626" s="11">
        <v>8.9004884310538296E-2</v>
      </c>
      <c r="BO626" s="12">
        <v>4.09551136972411E-2</v>
      </c>
      <c r="BP626" s="12">
        <v>0</v>
      </c>
      <c r="BQ626" s="11">
        <v>0.14450576139389701</v>
      </c>
      <c r="BR626" s="11">
        <v>6.5008040793296903E-2</v>
      </c>
      <c r="BS626" s="12">
        <v>0</v>
      </c>
      <c r="BT626" s="10">
        <v>3.29320643722373E-2</v>
      </c>
      <c r="BU626" s="12">
        <v>1.38000014423012E-2</v>
      </c>
      <c r="BV626" s="12">
        <v>0</v>
      </c>
      <c r="BW626" s="12">
        <v>2.7221116562121901E-2</v>
      </c>
      <c r="BX626" s="10">
        <v>5.1698879109132803E-2</v>
      </c>
      <c r="BY626" s="10">
        <v>4.1137036198390202E-2</v>
      </c>
      <c r="BZ626" s="10">
        <v>4.1840099393947602E-2</v>
      </c>
      <c r="CA626" s="10">
        <v>3.8895057356803597E-2</v>
      </c>
      <c r="CB626" s="11">
        <v>5.8222209909126098E-2</v>
      </c>
      <c r="CC626" s="12">
        <v>3.6598375304915297E-2</v>
      </c>
      <c r="CD626" s="11">
        <v>6.5100939657773693E-2</v>
      </c>
      <c r="CE626" s="10">
        <v>4.3283558960053398E-2</v>
      </c>
      <c r="CF626" s="12">
        <v>3.9447493671489697E-2</v>
      </c>
      <c r="CG626" s="10">
        <v>6.0049315700636201E-2</v>
      </c>
      <c r="CH626" s="10">
        <v>5.2392749619949802E-2</v>
      </c>
      <c r="CI626" s="10">
        <v>4.2619072996724898E-2</v>
      </c>
      <c r="CJ626" s="10">
        <v>4.1631974148986797E-2</v>
      </c>
      <c r="CK626" s="10">
        <v>5.1526096982273402E-2</v>
      </c>
      <c r="CL626" s="10">
        <v>4.88736575489509E-2</v>
      </c>
      <c r="CM626" s="10">
        <v>5.43577415770089E-2</v>
      </c>
      <c r="CN626" s="10">
        <v>3.93529150557798E-2</v>
      </c>
      <c r="CO626" s="10">
        <v>4.3760400139846299E-2</v>
      </c>
      <c r="CP626" s="10">
        <v>5.2264764278835897E-2</v>
      </c>
      <c r="CQ626" s="10">
        <v>5.3097837535809801E-2</v>
      </c>
      <c r="CR626" s="11">
        <v>7.9020337132312102E-2</v>
      </c>
      <c r="CS626" s="12">
        <v>2.8652890165451E-2</v>
      </c>
      <c r="CT626" s="10">
        <v>5.03597791896526E-2</v>
      </c>
      <c r="CU626" s="10">
        <v>4.6966986153714502E-2</v>
      </c>
      <c r="CV626" s="11">
        <v>0.100453101318634</v>
      </c>
      <c r="CW626" s="10">
        <v>2.4065148389519699E-2</v>
      </c>
      <c r="CX626" s="11">
        <v>0.108057647814913</v>
      </c>
      <c r="CY626" s="11">
        <v>0.11678333807088</v>
      </c>
      <c r="CZ626" s="11">
        <v>8.7227648055607801E-2</v>
      </c>
      <c r="DA626" s="10">
        <v>5.8495743187683101E-2</v>
      </c>
      <c r="DB626" s="12">
        <v>2.7679937486412998E-2</v>
      </c>
      <c r="DC626" s="12">
        <v>3.1488753458669E-3</v>
      </c>
      <c r="DD626" s="12">
        <v>0</v>
      </c>
      <c r="DE626" s="12">
        <v>0</v>
      </c>
      <c r="DF626" s="10">
        <v>3.9666970749512101E-2</v>
      </c>
      <c r="DG626" s="11">
        <v>0.17993992901860201</v>
      </c>
      <c r="DH626" s="11">
        <v>0.17516379841561899</v>
      </c>
      <c r="DI626" s="11">
        <v>0.144963284839012</v>
      </c>
      <c r="DJ626" s="11">
        <v>0.106718269451459</v>
      </c>
      <c r="DK626" s="10">
        <v>3.38939376107429E-2</v>
      </c>
      <c r="DL626" s="12">
        <v>2.62521706069816E-3</v>
      </c>
      <c r="DM626" s="12">
        <v>0</v>
      </c>
      <c r="DN626" s="12">
        <v>0</v>
      </c>
      <c r="DO626" s="10">
        <v>7.7332609368168997E-3</v>
      </c>
      <c r="DP626" s="10">
        <v>3.2990802392084302E-2</v>
      </c>
      <c r="DQ626" s="10">
        <v>4.4422921998150698E-2</v>
      </c>
      <c r="DR626" s="10">
        <v>2.64443056067932E-2</v>
      </c>
      <c r="DS626" s="12">
        <v>3.4912774225382098E-3</v>
      </c>
      <c r="DT626" s="12">
        <v>2.1434863516483001E-2</v>
      </c>
      <c r="DU626" s="12">
        <v>3.6713634765429002E-3</v>
      </c>
      <c r="DV626" s="12">
        <v>0</v>
      </c>
      <c r="DW626" s="12">
        <v>0</v>
      </c>
      <c r="DX626" s="12">
        <v>0</v>
      </c>
      <c r="DY626" s="12">
        <v>8.3204881994218202E-4</v>
      </c>
      <c r="DZ626" s="12">
        <v>2.0872800002348299E-2</v>
      </c>
      <c r="EA626" s="11">
        <v>7.3099068277203694E-2</v>
      </c>
      <c r="EB626" s="11">
        <v>0.110496440679163</v>
      </c>
      <c r="EC626" s="10">
        <v>6.6555082595113196E-2</v>
      </c>
      <c r="ED626" s="12">
        <v>0</v>
      </c>
      <c r="EE626" s="12">
        <v>1.6534071043113701E-3</v>
      </c>
      <c r="EF626" s="12">
        <v>2.67498257245459E-2</v>
      </c>
      <c r="EG626" s="11">
        <v>0.119602619653338</v>
      </c>
      <c r="EH626" s="11">
        <v>0.18178982329457299</v>
      </c>
      <c r="EI626" s="11">
        <v>0.11061667753611699</v>
      </c>
      <c r="EJ626" s="12">
        <v>0</v>
      </c>
      <c r="EK626" s="12">
        <v>0</v>
      </c>
      <c r="EL626" s="12">
        <v>1.52590820822446E-2</v>
      </c>
      <c r="EM626" s="12">
        <v>1.5930468753280299E-2</v>
      </c>
      <c r="EN626" s="10">
        <v>3.6963901795943901E-2</v>
      </c>
      <c r="EO626" s="10">
        <v>2.0472802731081201E-2</v>
      </c>
      <c r="EP626" s="10">
        <v>2.4065148389519699E-2</v>
      </c>
      <c r="EQ626" s="11">
        <v>0.10647523739845501</v>
      </c>
      <c r="ER626" s="11">
        <v>0.104981953969879</v>
      </c>
      <c r="ES626" s="10">
        <v>5.4235810057745103E-2</v>
      </c>
      <c r="ET626" s="12">
        <v>1.1386301954936199E-2</v>
      </c>
      <c r="EU626" s="12">
        <v>0</v>
      </c>
      <c r="EV626" s="12">
        <v>0</v>
      </c>
      <c r="EW626" s="10">
        <v>3.9666970749512101E-2</v>
      </c>
      <c r="EX626" s="11">
        <v>0.18053788975777901</v>
      </c>
      <c r="EY626" s="11">
        <v>0.163140459543614</v>
      </c>
      <c r="EZ626" s="11">
        <v>9.5165817483904402E-2</v>
      </c>
      <c r="FA626" s="12">
        <v>1.11180378327876E-2</v>
      </c>
      <c r="FB626" s="12">
        <v>0</v>
      </c>
      <c r="FC626" s="12">
        <v>0</v>
      </c>
      <c r="FD626" s="10">
        <v>7.7332609368168997E-3</v>
      </c>
      <c r="FE626" s="10">
        <v>1.8718910126461302E-2</v>
      </c>
      <c r="FF626" s="10">
        <v>4.5417868123917599E-2</v>
      </c>
      <c r="FG626" s="12">
        <v>7.1071641698865502E-3</v>
      </c>
      <c r="FH626" s="12">
        <v>1.1672345923610701E-2</v>
      </c>
      <c r="FI626" s="12">
        <v>0</v>
      </c>
      <c r="FJ626" s="12">
        <v>0</v>
      </c>
    </row>
    <row r="627" spans="1:166" x14ac:dyDescent="0.35">
      <c r="A627" s="13" t="s">
        <v>234</v>
      </c>
      <c r="B627" s="10">
        <v>0.84471023178948601</v>
      </c>
      <c r="C627" s="12">
        <v>0.76664854008901595</v>
      </c>
      <c r="D627" s="11">
        <v>0.92967867668331705</v>
      </c>
      <c r="E627" s="11">
        <v>0.99890103365855398</v>
      </c>
      <c r="F627" s="11">
        <v>0.99529050439951205</v>
      </c>
      <c r="G627" s="11">
        <v>0.97251032647926905</v>
      </c>
      <c r="H627" s="11">
        <v>0.91688953004740703</v>
      </c>
      <c r="I627" s="10">
        <v>0.82650628286400496</v>
      </c>
      <c r="J627" s="12">
        <v>0.69804268422662197</v>
      </c>
      <c r="K627" s="12">
        <v>0.62460233152741995</v>
      </c>
      <c r="L627" s="10">
        <v>0.818495834736503</v>
      </c>
      <c r="M627" s="11">
        <v>0.88667468954253104</v>
      </c>
      <c r="N627" s="12">
        <v>0.71106658564213199</v>
      </c>
      <c r="O627" s="11">
        <v>0.99774970600633694</v>
      </c>
      <c r="P627" s="11">
        <v>0.99285269875625404</v>
      </c>
      <c r="Q627" s="11">
        <v>0.959077888912794</v>
      </c>
      <c r="R627" s="10">
        <v>0.88728861916927604</v>
      </c>
      <c r="S627" s="12">
        <v>0.72267695161779499</v>
      </c>
      <c r="T627" s="12">
        <v>0.56561185375601097</v>
      </c>
      <c r="U627" s="12">
        <v>0.465094079468023</v>
      </c>
      <c r="V627" s="12">
        <v>0.70416147909756699</v>
      </c>
      <c r="W627" s="12">
        <v>0.82863899625370196</v>
      </c>
      <c r="X627" s="12">
        <v>0.57229348639768196</v>
      </c>
      <c r="Y627" s="11">
        <v>1</v>
      </c>
      <c r="Z627" s="11">
        <v>0.99752122435766999</v>
      </c>
      <c r="AA627" s="11">
        <v>0.98628208541247997</v>
      </c>
      <c r="AB627" s="11">
        <v>0.94630398114738001</v>
      </c>
      <c r="AC627" s="11">
        <v>0.94103004242104804</v>
      </c>
      <c r="AD627" s="10">
        <v>0.84815386735515697</v>
      </c>
      <c r="AE627" s="10">
        <v>0.81120685672350201</v>
      </c>
      <c r="AF627" s="11">
        <v>0.94197916275732996</v>
      </c>
      <c r="AG627" s="11">
        <v>0.94784269705669799</v>
      </c>
      <c r="AH627" s="10">
        <v>0.86926396121284699</v>
      </c>
      <c r="AI627" s="11">
        <v>0.858868027247225</v>
      </c>
      <c r="AJ627" s="12">
        <v>0.79417574269513402</v>
      </c>
      <c r="AK627" s="11">
        <v>0.92932400806513804</v>
      </c>
      <c r="AL627" s="12">
        <v>0.77051195997256605</v>
      </c>
      <c r="AM627" s="12">
        <v>0.62546272042917295</v>
      </c>
      <c r="AN627" s="11">
        <v>0.93162307323778404</v>
      </c>
      <c r="AO627" s="11">
        <v>0.92484632068730299</v>
      </c>
      <c r="AP627" s="10">
        <v>0.82548577355804198</v>
      </c>
      <c r="AQ627" s="12">
        <v>0.72129842620561202</v>
      </c>
      <c r="AR627" s="12">
        <v>0.67756764391810498</v>
      </c>
      <c r="AS627" s="10">
        <v>0.81396395350864903</v>
      </c>
      <c r="AT627" s="10">
        <v>0.87084141170770002</v>
      </c>
      <c r="AU627" s="12">
        <v>0.697077533418067</v>
      </c>
      <c r="AV627" s="12">
        <v>0.69611246364510404</v>
      </c>
      <c r="AW627" s="12">
        <v>0.78326113678395004</v>
      </c>
      <c r="AX627" s="12">
        <v>0.51008481390664495</v>
      </c>
      <c r="AY627" s="11">
        <v>0.94300073079972702</v>
      </c>
      <c r="AZ627" s="11">
        <v>0.97014342078494498</v>
      </c>
      <c r="BA627" s="11">
        <v>0.90414865790851895</v>
      </c>
      <c r="BB627" s="11">
        <v>0.96618018671652695</v>
      </c>
      <c r="BC627" s="12">
        <v>0.739232277809594</v>
      </c>
      <c r="BD627" s="11">
        <v>0.95225220672864996</v>
      </c>
      <c r="BE627" s="12">
        <v>0.61191019574536898</v>
      </c>
      <c r="BF627" s="11">
        <v>0.97977581184462603</v>
      </c>
      <c r="BG627" s="11">
        <v>0.88348338593227704</v>
      </c>
      <c r="BH627" s="12">
        <v>0.80488799925605803</v>
      </c>
      <c r="BI627" s="11">
        <v>0.99713717238876498</v>
      </c>
      <c r="BJ627" s="12">
        <v>0.70907964284724501</v>
      </c>
      <c r="BK627" s="11">
        <v>0.99549236812689101</v>
      </c>
      <c r="BL627" s="11">
        <v>0.91074358940064304</v>
      </c>
      <c r="BM627" s="11">
        <v>0.99871794392762303</v>
      </c>
      <c r="BN627" s="12">
        <v>0.71185650293968095</v>
      </c>
      <c r="BO627" s="10">
        <v>0.85198797237365698</v>
      </c>
      <c r="BP627" s="11">
        <v>0.99403477271089102</v>
      </c>
      <c r="BQ627" s="12">
        <v>0.56789128977965198</v>
      </c>
      <c r="BR627" s="12">
        <v>0.774826002556252</v>
      </c>
      <c r="BS627" s="11">
        <v>0.98908628970838997</v>
      </c>
      <c r="BT627" s="10">
        <v>0.85673791662851795</v>
      </c>
      <c r="BU627" s="11">
        <v>0.93777010095185498</v>
      </c>
      <c r="BV627" s="11">
        <v>0.99867810210298902</v>
      </c>
      <c r="BW627" s="10">
        <v>0.86764524051853797</v>
      </c>
      <c r="BX627" s="10">
        <v>0.83288313925581003</v>
      </c>
      <c r="BY627" s="10">
        <v>0.85934391625156004</v>
      </c>
      <c r="BZ627" s="10">
        <v>0.84412381786644597</v>
      </c>
      <c r="CA627" s="11">
        <v>0.88359908676705101</v>
      </c>
      <c r="CB627" s="10">
        <v>0.83256938388924395</v>
      </c>
      <c r="CC627" s="10">
        <v>0.853400653613685</v>
      </c>
      <c r="CD627" s="12">
        <v>0.82017054135560696</v>
      </c>
      <c r="CE627" s="10">
        <v>0.86175351170096803</v>
      </c>
      <c r="CF627" s="11">
        <v>0.86009075279202896</v>
      </c>
      <c r="CG627" s="12">
        <v>0.79607313775253297</v>
      </c>
      <c r="CH627" s="12">
        <v>0.82785588557276701</v>
      </c>
      <c r="CI627" s="11">
        <v>0.86412955644763401</v>
      </c>
      <c r="CJ627" s="10">
        <v>0.83508710109345197</v>
      </c>
      <c r="CK627" s="12">
        <v>0.82682422958234802</v>
      </c>
      <c r="CL627" s="12">
        <v>0.819787010655187</v>
      </c>
      <c r="CM627" s="10">
        <v>0.83433689987624104</v>
      </c>
      <c r="CN627" s="11">
        <v>0.89448968937086504</v>
      </c>
      <c r="CO627" s="10">
        <v>0.83477981111241395</v>
      </c>
      <c r="CP627" s="10">
        <v>0.84604535418734195</v>
      </c>
      <c r="CQ627" s="11">
        <v>0.88214317755431604</v>
      </c>
      <c r="CR627" s="12">
        <v>0.78470272696688703</v>
      </c>
      <c r="CS627" s="11">
        <v>0.88177951386882103</v>
      </c>
      <c r="CT627" s="12">
        <v>0.81964092650710296</v>
      </c>
      <c r="CU627" s="11">
        <v>0.86204887817510301</v>
      </c>
      <c r="CV627" s="12">
        <v>0.78525168657970601</v>
      </c>
      <c r="CW627" s="11">
        <v>0.90424557717869603</v>
      </c>
      <c r="CX627" s="12">
        <v>0.734738720379293</v>
      </c>
      <c r="CY627" s="12">
        <v>0.62335408995919706</v>
      </c>
      <c r="CZ627" s="12">
        <v>0.69663660962071805</v>
      </c>
      <c r="DA627" s="10">
        <v>0.82702952032802801</v>
      </c>
      <c r="DB627" s="11">
        <v>0.91676517794491996</v>
      </c>
      <c r="DC627" s="11">
        <v>0.97282925718239099</v>
      </c>
      <c r="DD627" s="11">
        <v>0.99522562351555599</v>
      </c>
      <c r="DE627" s="11">
        <v>0.99890689259908105</v>
      </c>
      <c r="DF627" s="10">
        <v>0.84082408386473595</v>
      </c>
      <c r="DG627" s="12">
        <v>0.57063173602166795</v>
      </c>
      <c r="DH627" s="12">
        <v>0.465094079468023</v>
      </c>
      <c r="DI627" s="12">
        <v>0.56354303080454604</v>
      </c>
      <c r="DJ627" s="12">
        <v>0.72256983134198005</v>
      </c>
      <c r="DK627" s="11">
        <v>0.88793229459523504</v>
      </c>
      <c r="DL627" s="11">
        <v>0.95900229832154604</v>
      </c>
      <c r="DM627" s="11">
        <v>0.99277341472689196</v>
      </c>
      <c r="DN627" s="11">
        <v>0.99778422008130097</v>
      </c>
      <c r="DO627" s="11">
        <v>0.97069377422107195</v>
      </c>
      <c r="DP627" s="10">
        <v>0.91376390177119304</v>
      </c>
      <c r="DQ627" s="10">
        <v>0.81349786436096805</v>
      </c>
      <c r="DR627" s="10">
        <v>0.84433773035423398</v>
      </c>
      <c r="DS627" s="11">
        <v>0.94142205535164103</v>
      </c>
      <c r="DT627" s="11">
        <v>0.94583116500028097</v>
      </c>
      <c r="DU627" s="11">
        <v>0.98662531864603897</v>
      </c>
      <c r="DV627" s="11">
        <v>0.997480655229534</v>
      </c>
      <c r="DW627" s="11">
        <v>1</v>
      </c>
      <c r="DX627" s="11">
        <v>1</v>
      </c>
      <c r="DY627" s="11">
        <v>0.99215867235081001</v>
      </c>
      <c r="DZ627" s="11">
        <v>0.92548626301941805</v>
      </c>
      <c r="EA627" s="12">
        <v>0.77423837709262999</v>
      </c>
      <c r="EB627" s="12">
        <v>0.625560406175516</v>
      </c>
      <c r="EC627" s="10">
        <v>0.818495834736503</v>
      </c>
      <c r="ED627" s="11">
        <v>1</v>
      </c>
      <c r="EE627" s="11">
        <v>0.98568659467005604</v>
      </c>
      <c r="EF627" s="11">
        <v>0.90009275482210505</v>
      </c>
      <c r="EG627" s="12">
        <v>0.66744106897368705</v>
      </c>
      <c r="EH627" s="12">
        <v>0.43609587202441202</v>
      </c>
      <c r="EI627" s="12">
        <v>0.70416147909756699</v>
      </c>
      <c r="EJ627" s="11">
        <v>0</v>
      </c>
      <c r="EK627" s="11">
        <v>0.99871076526174696</v>
      </c>
      <c r="EL627" s="11">
        <v>0.949760864122844</v>
      </c>
      <c r="EM627" s="11">
        <v>0.90740429061644501</v>
      </c>
      <c r="EN627" s="10">
        <v>0.81639645566575403</v>
      </c>
      <c r="EO627" s="11">
        <v>0.94197916275732996</v>
      </c>
      <c r="EP627" s="11">
        <v>0.90424557717869603</v>
      </c>
      <c r="EQ627" s="12">
        <v>0.70505532735581999</v>
      </c>
      <c r="ER627" s="12">
        <v>0.64919896868793803</v>
      </c>
      <c r="ES627" s="10">
        <v>0.83516612744202701</v>
      </c>
      <c r="ET627" s="11">
        <v>0.94954272000846895</v>
      </c>
      <c r="EU627" s="11">
        <v>0.99579190981640298</v>
      </c>
      <c r="EV627" s="11">
        <v>0.99890689259908105</v>
      </c>
      <c r="EW627" s="10">
        <v>0.84082408386473595</v>
      </c>
      <c r="EX627" s="12">
        <v>0.52013350901524802</v>
      </c>
      <c r="EY627" s="12">
        <v>0.50800223381229703</v>
      </c>
      <c r="EZ627" s="12">
        <v>0.74003216306119401</v>
      </c>
      <c r="FA627" s="11">
        <v>0.93392129560286397</v>
      </c>
      <c r="FB627" s="11">
        <v>0.99373392387719295</v>
      </c>
      <c r="FC627" s="11">
        <v>0.99778422008130097</v>
      </c>
      <c r="FD627" s="11">
        <v>0.97069377422107195</v>
      </c>
      <c r="FE627" s="11">
        <v>0.91240539664078801</v>
      </c>
      <c r="FF627" s="12">
        <v>0.80213707048184701</v>
      </c>
      <c r="FG627" s="11">
        <v>0.94393875767776103</v>
      </c>
      <c r="FH627" s="11">
        <v>0.96528008745260896</v>
      </c>
      <c r="FI627" s="11">
        <v>0.99774654027795495</v>
      </c>
      <c r="FJ627" s="11">
        <v>1</v>
      </c>
    </row>
    <row r="629" spans="1:166" ht="28.5" customHeight="1" x14ac:dyDescent="0.35">
      <c r="A629" s="23" t="s">
        <v>254</v>
      </c>
      <c r="B629" s="23"/>
      <c r="C629" s="23"/>
      <c r="D629" s="23"/>
      <c r="E629" s="23"/>
      <c r="F629" s="23"/>
      <c r="G629" s="23"/>
      <c r="H629" s="23"/>
      <c r="I629" s="23"/>
      <c r="J629" s="23"/>
      <c r="K629" s="23"/>
      <c r="L629" s="23"/>
      <c r="M629" s="23"/>
      <c r="N629" s="23"/>
      <c r="O629" s="23"/>
      <c r="P629" s="23"/>
      <c r="Q629" s="23"/>
      <c r="R629" s="23"/>
      <c r="S629" s="23"/>
      <c r="T629" s="23"/>
      <c r="U629" s="23"/>
      <c r="V629" s="23"/>
      <c r="W629" s="23"/>
      <c r="X629" s="23"/>
      <c r="Y629" s="23"/>
      <c r="Z629" s="23"/>
      <c r="AA629" s="23"/>
      <c r="AB629" s="23"/>
      <c r="AC629" s="23"/>
      <c r="AD629" s="23"/>
      <c r="AE629" s="23"/>
      <c r="AF629" s="23"/>
      <c r="AG629" s="23"/>
      <c r="AH629" s="23"/>
      <c r="AI629" s="23"/>
      <c r="AJ629" s="23"/>
      <c r="AK629" s="23"/>
      <c r="AL629" s="23"/>
      <c r="AM629" s="23"/>
      <c r="AN629" s="23"/>
      <c r="AO629" s="23"/>
      <c r="AP629" s="23"/>
      <c r="AQ629" s="23"/>
      <c r="AR629" s="23"/>
      <c r="AS629" s="23"/>
      <c r="AT629" s="23"/>
      <c r="AU629" s="23"/>
      <c r="AV629" s="23"/>
      <c r="AW629" s="23"/>
      <c r="AX629" s="23"/>
      <c r="AY629" s="23"/>
      <c r="AZ629" s="23"/>
      <c r="BA629" s="23"/>
      <c r="BB629" s="23"/>
      <c r="BC629" s="23"/>
      <c r="BD629" s="23"/>
      <c r="BE629" s="23"/>
      <c r="BF629" s="23"/>
      <c r="BG629" s="23"/>
      <c r="BH629" s="23"/>
      <c r="BI629" s="23"/>
      <c r="BJ629" s="23"/>
      <c r="BK629" s="23"/>
      <c r="BL629" s="23"/>
      <c r="BM629" s="23"/>
      <c r="BN629" s="23"/>
      <c r="BO629" s="23"/>
      <c r="BP629" s="23"/>
      <c r="BQ629" s="23"/>
      <c r="BR629" s="23"/>
      <c r="BS629" s="23"/>
      <c r="BT629" s="23"/>
      <c r="BU629" s="23"/>
      <c r="BV629" s="23"/>
      <c r="BW629" s="23"/>
      <c r="BX629" s="23"/>
      <c r="BY629" s="23"/>
      <c r="BZ629" s="23"/>
      <c r="CA629" s="23"/>
      <c r="CB629" s="23"/>
      <c r="CC629" s="23"/>
      <c r="CD629" s="23"/>
      <c r="CE629" s="23"/>
      <c r="CF629" s="23"/>
      <c r="CG629" s="23"/>
      <c r="CH629" s="23"/>
      <c r="CI629" s="23"/>
      <c r="CJ629" s="23"/>
      <c r="CK629" s="23"/>
      <c r="CL629" s="23"/>
      <c r="CM629" s="23"/>
      <c r="CN629" s="23"/>
      <c r="CO629" s="23"/>
      <c r="CP629" s="23"/>
      <c r="CQ629" s="23"/>
      <c r="CR629" s="23"/>
      <c r="CS629" s="23"/>
      <c r="CT629" s="23"/>
      <c r="CU629" s="23"/>
      <c r="CV629" s="23"/>
      <c r="CW629" s="23"/>
      <c r="CX629" s="23"/>
      <c r="CY629" s="23"/>
      <c r="CZ629" s="23"/>
      <c r="DA629" s="23"/>
      <c r="DB629" s="23"/>
      <c r="DC629" s="23"/>
      <c r="DD629" s="23"/>
      <c r="DE629" s="23"/>
      <c r="DF629" s="23"/>
      <c r="DG629" s="23"/>
      <c r="DH629" s="23"/>
      <c r="DI629" s="23"/>
      <c r="DJ629" s="23"/>
      <c r="DK629" s="23"/>
      <c r="DL629" s="23"/>
      <c r="DM629" s="23"/>
      <c r="DN629" s="23"/>
      <c r="DO629" s="23"/>
      <c r="DP629" s="23"/>
      <c r="DQ629" s="23"/>
      <c r="DR629" s="23"/>
      <c r="DS629" s="23"/>
      <c r="DT629" s="23"/>
      <c r="DU629" s="23"/>
      <c r="DV629" s="23"/>
      <c r="DW629" s="23"/>
      <c r="DX629" s="23"/>
      <c r="DY629" s="23"/>
      <c r="DZ629" s="23"/>
      <c r="EA629" s="23"/>
      <c r="EB629" s="23"/>
      <c r="EC629" s="23"/>
      <c r="ED629" s="23"/>
      <c r="EE629" s="23"/>
      <c r="EF629" s="23"/>
      <c r="EG629" s="23"/>
      <c r="EH629" s="23"/>
      <c r="EI629" s="23"/>
      <c r="EJ629" s="23"/>
      <c r="EK629" s="23"/>
      <c r="EL629" s="23"/>
      <c r="EM629" s="23"/>
      <c r="EN629" s="23"/>
      <c r="EO629" s="23"/>
      <c r="EP629" s="23"/>
      <c r="EQ629" s="23"/>
      <c r="ER629" s="23"/>
      <c r="ES629" s="23"/>
      <c r="ET629" s="23"/>
      <c r="EU629" s="23"/>
      <c r="EV629" s="23"/>
      <c r="EW629" s="23"/>
      <c r="EX629" s="23"/>
      <c r="EY629" s="23"/>
      <c r="EZ629" s="23"/>
      <c r="FA629" s="23"/>
      <c r="FB629" s="23"/>
      <c r="FC629" s="23"/>
      <c r="FD629" s="23"/>
      <c r="FE629" s="23"/>
      <c r="FF629" s="23"/>
      <c r="FG629" s="23"/>
      <c r="FH629" s="23"/>
      <c r="FI629" s="23"/>
      <c r="FJ629" s="23"/>
    </row>
    <row r="630" spans="1:166" ht="42" x14ac:dyDescent="0.35">
      <c r="A630" s="24" t="s">
        <v>203</v>
      </c>
      <c r="B630" s="16" t="s">
        <v>264</v>
      </c>
      <c r="C630" s="22" t="s">
        <v>12</v>
      </c>
      <c r="D630" s="22"/>
      <c r="E630" s="22" t="s">
        <v>13</v>
      </c>
      <c r="F630" s="22"/>
      <c r="G630" s="22"/>
      <c r="H630" s="22"/>
      <c r="I630" s="22"/>
      <c r="J630" s="22"/>
      <c r="K630" s="22"/>
      <c r="L630" s="22"/>
      <c r="M630" s="22"/>
      <c r="N630" s="22"/>
      <c r="O630" s="22" t="s">
        <v>204</v>
      </c>
      <c r="P630" s="22"/>
      <c r="Q630" s="22"/>
      <c r="R630" s="22"/>
      <c r="S630" s="22"/>
      <c r="T630" s="22"/>
      <c r="U630" s="22"/>
      <c r="V630" s="22"/>
      <c r="W630" s="22"/>
      <c r="X630" s="22"/>
      <c r="Y630" s="22" t="s">
        <v>205</v>
      </c>
      <c r="Z630" s="22"/>
      <c r="AA630" s="22"/>
      <c r="AB630" s="22"/>
      <c r="AC630" s="22"/>
      <c r="AD630" s="22"/>
      <c r="AE630" s="22"/>
      <c r="AF630" s="22"/>
      <c r="AG630" s="22"/>
      <c r="AH630" s="22"/>
      <c r="AI630" s="22" t="s">
        <v>268</v>
      </c>
      <c r="AJ630" s="22"/>
      <c r="AK630" s="22"/>
      <c r="AL630" s="22" t="s">
        <v>14</v>
      </c>
      <c r="AM630" s="22"/>
      <c r="AN630" s="22"/>
      <c r="AO630" s="22" t="s">
        <v>218</v>
      </c>
      <c r="AP630" s="22"/>
      <c r="AQ630" s="22"/>
      <c r="AR630" s="22"/>
      <c r="AS630" s="22"/>
      <c r="AT630" s="22"/>
      <c r="AU630" s="22"/>
      <c r="AV630" s="22" t="s">
        <v>219</v>
      </c>
      <c r="AW630" s="22"/>
      <c r="AX630" s="22"/>
      <c r="AY630" s="22" t="s">
        <v>220</v>
      </c>
      <c r="AZ630" s="22"/>
      <c r="BA630" s="22"/>
      <c r="BB630" s="22" t="s">
        <v>206</v>
      </c>
      <c r="BC630" s="22"/>
      <c r="BD630" s="22" t="s">
        <v>207</v>
      </c>
      <c r="BE630" s="22"/>
      <c r="BF630" s="22" t="s">
        <v>208</v>
      </c>
      <c r="BG630" s="22"/>
      <c r="BH630" s="22" t="s">
        <v>15</v>
      </c>
      <c r="BI630" s="22"/>
      <c r="BJ630" s="22" t="s">
        <v>16</v>
      </c>
      <c r="BK630" s="22"/>
      <c r="BL630" s="22" t="s">
        <v>17</v>
      </c>
      <c r="BM630" s="22"/>
      <c r="BN630" s="22" t="s">
        <v>18</v>
      </c>
      <c r="BO630" s="22"/>
      <c r="BP630" s="22"/>
      <c r="BQ630" s="22" t="s">
        <v>221</v>
      </c>
      <c r="BR630" s="22"/>
      <c r="BS630" s="22"/>
      <c r="BT630" s="22" t="s">
        <v>222</v>
      </c>
      <c r="BU630" s="22"/>
      <c r="BV630" s="22"/>
      <c r="BW630" s="22" t="s">
        <v>19</v>
      </c>
      <c r="BX630" s="22"/>
      <c r="BY630" s="22" t="s">
        <v>20</v>
      </c>
      <c r="BZ630" s="22"/>
      <c r="CA630" s="22" t="s">
        <v>21</v>
      </c>
      <c r="CB630" s="22"/>
      <c r="CC630" s="22"/>
      <c r="CD630" s="22" t="s">
        <v>22</v>
      </c>
      <c r="CE630" s="22"/>
      <c r="CF630" s="22"/>
      <c r="CG630" s="22" t="s">
        <v>23</v>
      </c>
      <c r="CH630" s="22"/>
      <c r="CI630" s="22"/>
      <c r="CJ630" s="22"/>
      <c r="CK630" s="22" t="s">
        <v>25</v>
      </c>
      <c r="CL630" s="22"/>
      <c r="CM630" s="22"/>
      <c r="CN630" s="22"/>
      <c r="CO630" s="22" t="s">
        <v>26</v>
      </c>
      <c r="CP630" s="22"/>
      <c r="CQ630" s="22"/>
      <c r="CR630" s="22" t="s">
        <v>27</v>
      </c>
      <c r="CS630" s="22"/>
      <c r="CT630" s="22" t="s">
        <v>28</v>
      </c>
      <c r="CU630" s="22"/>
      <c r="CV630" s="16" t="s">
        <v>29</v>
      </c>
      <c r="CW630" s="22" t="s">
        <v>30</v>
      </c>
      <c r="CX630" s="22"/>
      <c r="CY630" s="22"/>
      <c r="CZ630" s="22"/>
      <c r="DA630" s="22"/>
      <c r="DB630" s="22"/>
      <c r="DC630" s="22"/>
      <c r="DD630" s="22"/>
      <c r="DE630" s="22"/>
      <c r="DF630" s="22" t="s">
        <v>31</v>
      </c>
      <c r="DG630" s="22"/>
      <c r="DH630" s="22"/>
      <c r="DI630" s="22"/>
      <c r="DJ630" s="22"/>
      <c r="DK630" s="22"/>
      <c r="DL630" s="22"/>
      <c r="DM630" s="22"/>
      <c r="DN630" s="22"/>
      <c r="DO630" s="22" t="s">
        <v>32</v>
      </c>
      <c r="DP630" s="22"/>
      <c r="DQ630" s="22"/>
      <c r="DR630" s="22"/>
      <c r="DS630" s="22"/>
      <c r="DT630" s="22"/>
      <c r="DU630" s="22"/>
      <c r="DV630" s="22"/>
      <c r="DW630" s="22"/>
      <c r="DX630" s="22" t="s">
        <v>33</v>
      </c>
      <c r="DY630" s="22"/>
      <c r="DZ630" s="22"/>
      <c r="EA630" s="22"/>
      <c r="EB630" s="22"/>
      <c r="EC630" s="22"/>
      <c r="ED630" s="22" t="s">
        <v>34</v>
      </c>
      <c r="EE630" s="22"/>
      <c r="EF630" s="22"/>
      <c r="EG630" s="22"/>
      <c r="EH630" s="22"/>
      <c r="EI630" s="22"/>
      <c r="EJ630" s="22" t="s">
        <v>35</v>
      </c>
      <c r="EK630" s="22"/>
      <c r="EL630" s="22"/>
      <c r="EM630" s="22"/>
      <c r="EN630" s="22"/>
      <c r="EO630" s="22"/>
      <c r="EP630" s="22" t="s">
        <v>36</v>
      </c>
      <c r="EQ630" s="22"/>
      <c r="ER630" s="22"/>
      <c r="ES630" s="22"/>
      <c r="ET630" s="22"/>
      <c r="EU630" s="22"/>
      <c r="EV630" s="22"/>
      <c r="EW630" s="22" t="s">
        <v>37</v>
      </c>
      <c r="EX630" s="22"/>
      <c r="EY630" s="22"/>
      <c r="EZ630" s="22"/>
      <c r="FA630" s="22"/>
      <c r="FB630" s="22"/>
      <c r="FC630" s="22"/>
      <c r="FD630" s="22" t="s">
        <v>38</v>
      </c>
      <c r="FE630" s="22"/>
      <c r="FF630" s="22"/>
      <c r="FG630" s="22"/>
      <c r="FH630" s="22"/>
      <c r="FI630" s="22"/>
      <c r="FJ630" s="22"/>
    </row>
    <row r="631" spans="1:166" ht="31.5" x14ac:dyDescent="0.35">
      <c r="A631" s="24"/>
      <c r="B631" s="16" t="s">
        <v>1</v>
      </c>
      <c r="C631" s="16" t="s">
        <v>39</v>
      </c>
      <c r="D631" s="16" t="s">
        <v>40</v>
      </c>
      <c r="E631" s="16" t="s">
        <v>41</v>
      </c>
      <c r="F631" s="16" t="s">
        <v>42</v>
      </c>
      <c r="G631" s="16" t="s">
        <v>43</v>
      </c>
      <c r="H631" s="16" t="s">
        <v>44</v>
      </c>
      <c r="I631" s="16" t="s">
        <v>45</v>
      </c>
      <c r="J631" s="16" t="s">
        <v>46</v>
      </c>
      <c r="K631" s="16" t="s">
        <v>47</v>
      </c>
      <c r="L631" s="16" t="s">
        <v>48</v>
      </c>
      <c r="M631" s="16" t="s">
        <v>49</v>
      </c>
      <c r="N631" s="16" t="s">
        <v>209</v>
      </c>
      <c r="O631" s="16" t="s">
        <v>41</v>
      </c>
      <c r="P631" s="16" t="s">
        <v>42</v>
      </c>
      <c r="Q631" s="16" t="s">
        <v>43</v>
      </c>
      <c r="R631" s="16" t="s">
        <v>44</v>
      </c>
      <c r="S631" s="16" t="s">
        <v>45</v>
      </c>
      <c r="T631" s="16" t="s">
        <v>46</v>
      </c>
      <c r="U631" s="16" t="s">
        <v>47</v>
      </c>
      <c r="V631" s="16" t="s">
        <v>48</v>
      </c>
      <c r="W631" s="16" t="s">
        <v>49</v>
      </c>
      <c r="X631" s="16" t="s">
        <v>209</v>
      </c>
      <c r="Y631" s="16" t="s">
        <v>41</v>
      </c>
      <c r="Z631" s="16" t="s">
        <v>42</v>
      </c>
      <c r="AA631" s="16" t="s">
        <v>43</v>
      </c>
      <c r="AB631" s="16" t="s">
        <v>44</v>
      </c>
      <c r="AC631" s="16" t="s">
        <v>45</v>
      </c>
      <c r="AD631" s="16" t="s">
        <v>46</v>
      </c>
      <c r="AE631" s="16" t="s">
        <v>47</v>
      </c>
      <c r="AF631" s="16" t="s">
        <v>48</v>
      </c>
      <c r="AG631" s="16" t="s">
        <v>49</v>
      </c>
      <c r="AH631" s="16" t="s">
        <v>209</v>
      </c>
      <c r="AI631" s="16" t="s">
        <v>269</v>
      </c>
      <c r="AJ631" s="16" t="s">
        <v>270</v>
      </c>
      <c r="AK631" s="16" t="s">
        <v>271</v>
      </c>
      <c r="AL631" s="16" t="s">
        <v>50</v>
      </c>
      <c r="AM631" s="16" t="s">
        <v>210</v>
      </c>
      <c r="AN631" s="16" t="s">
        <v>211</v>
      </c>
      <c r="AO631" s="16" t="s">
        <v>223</v>
      </c>
      <c r="AP631" s="16" t="s">
        <v>224</v>
      </c>
      <c r="AQ631" s="16" t="s">
        <v>225</v>
      </c>
      <c r="AR631" s="16" t="s">
        <v>226</v>
      </c>
      <c r="AS631" s="16" t="s">
        <v>52</v>
      </c>
      <c r="AT631" s="16" t="s">
        <v>227</v>
      </c>
      <c r="AU631" s="16" t="s">
        <v>228</v>
      </c>
      <c r="AV631" s="16" t="s">
        <v>52</v>
      </c>
      <c r="AW631" s="16" t="s">
        <v>227</v>
      </c>
      <c r="AX631" s="16" t="s">
        <v>228</v>
      </c>
      <c r="AY631" s="16" t="s">
        <v>52</v>
      </c>
      <c r="AZ631" s="16" t="s">
        <v>227</v>
      </c>
      <c r="BA631" s="16" t="s">
        <v>228</v>
      </c>
      <c r="BB631" s="16" t="s">
        <v>212</v>
      </c>
      <c r="BC631" s="16" t="s">
        <v>213</v>
      </c>
      <c r="BD631" s="16" t="s">
        <v>212</v>
      </c>
      <c r="BE631" s="16" t="s">
        <v>213</v>
      </c>
      <c r="BF631" s="16" t="s">
        <v>212</v>
      </c>
      <c r="BG631" s="16" t="s">
        <v>213</v>
      </c>
      <c r="BH631" s="16" t="s">
        <v>53</v>
      </c>
      <c r="BI631" s="16" t="s">
        <v>54</v>
      </c>
      <c r="BJ631" s="16" t="s">
        <v>53</v>
      </c>
      <c r="BK631" s="16" t="s">
        <v>54</v>
      </c>
      <c r="BL631" s="16" t="s">
        <v>53</v>
      </c>
      <c r="BM631" s="16" t="s">
        <v>54</v>
      </c>
      <c r="BN631" s="16" t="s">
        <v>277</v>
      </c>
      <c r="BO631" s="16" t="s">
        <v>278</v>
      </c>
      <c r="BP631" s="16" t="s">
        <v>55</v>
      </c>
      <c r="BQ631" s="16" t="s">
        <v>277</v>
      </c>
      <c r="BR631" s="16" t="s">
        <v>278</v>
      </c>
      <c r="BS631" s="16" t="s">
        <v>55</v>
      </c>
      <c r="BT631" s="16" t="s">
        <v>277</v>
      </c>
      <c r="BU631" s="16" t="s">
        <v>278</v>
      </c>
      <c r="BV631" s="16" t="s">
        <v>55</v>
      </c>
      <c r="BW631" s="16" t="s">
        <v>56</v>
      </c>
      <c r="BX631" s="16" t="s">
        <v>57</v>
      </c>
      <c r="BY631" s="16" t="s">
        <v>58</v>
      </c>
      <c r="BZ631" s="16" t="s">
        <v>59</v>
      </c>
      <c r="CA631" s="16" t="s">
        <v>52</v>
      </c>
      <c r="CB631" s="16" t="s">
        <v>51</v>
      </c>
      <c r="CC631" s="16" t="s">
        <v>60</v>
      </c>
      <c r="CD631" s="16" t="s">
        <v>61</v>
      </c>
      <c r="CE631" s="16" t="s">
        <v>62</v>
      </c>
      <c r="CF631" s="16" t="s">
        <v>63</v>
      </c>
      <c r="CG631" s="16" t="s">
        <v>64</v>
      </c>
      <c r="CH631" s="16" t="s">
        <v>65</v>
      </c>
      <c r="CI631" s="16" t="s">
        <v>66</v>
      </c>
      <c r="CJ631" s="16" t="s">
        <v>67</v>
      </c>
      <c r="CK631" s="16" t="s">
        <v>71</v>
      </c>
      <c r="CL631" s="16" t="s">
        <v>72</v>
      </c>
      <c r="CM631" s="16" t="s">
        <v>73</v>
      </c>
      <c r="CN631" s="16" t="s">
        <v>74</v>
      </c>
      <c r="CO631" s="16" t="s">
        <v>75</v>
      </c>
      <c r="CP631" s="16" t="s">
        <v>76</v>
      </c>
      <c r="CQ631" s="16" t="s">
        <v>77</v>
      </c>
      <c r="CR631" s="16" t="s">
        <v>78</v>
      </c>
      <c r="CS631" s="16" t="s">
        <v>229</v>
      </c>
      <c r="CT631" s="16" t="s">
        <v>79</v>
      </c>
      <c r="CU631" s="16" t="s">
        <v>80</v>
      </c>
      <c r="CV631" s="16" t="s">
        <v>79</v>
      </c>
      <c r="CW631" s="16" t="s">
        <v>83</v>
      </c>
      <c r="CX631" s="16" t="s">
        <v>84</v>
      </c>
      <c r="CY631" s="16" t="s">
        <v>85</v>
      </c>
      <c r="CZ631" s="16" t="s">
        <v>86</v>
      </c>
      <c r="DA631" s="16" t="s">
        <v>87</v>
      </c>
      <c r="DB631" s="16" t="s">
        <v>88</v>
      </c>
      <c r="DC631" s="16" t="s">
        <v>89</v>
      </c>
      <c r="DD631" s="16" t="s">
        <v>90</v>
      </c>
      <c r="DE631" s="16" t="s">
        <v>91</v>
      </c>
      <c r="DF631" s="16" t="s">
        <v>83</v>
      </c>
      <c r="DG631" s="16" t="s">
        <v>84</v>
      </c>
      <c r="DH631" s="16" t="s">
        <v>85</v>
      </c>
      <c r="DI631" s="16" t="s">
        <v>86</v>
      </c>
      <c r="DJ631" s="16" t="s">
        <v>87</v>
      </c>
      <c r="DK631" s="16" t="s">
        <v>88</v>
      </c>
      <c r="DL631" s="16" t="s">
        <v>89</v>
      </c>
      <c r="DM631" s="16" t="s">
        <v>90</v>
      </c>
      <c r="DN631" s="16" t="s">
        <v>91</v>
      </c>
      <c r="DO631" s="16" t="s">
        <v>83</v>
      </c>
      <c r="DP631" s="16" t="s">
        <v>84</v>
      </c>
      <c r="DQ631" s="16" t="s">
        <v>85</v>
      </c>
      <c r="DR631" s="16" t="s">
        <v>86</v>
      </c>
      <c r="DS631" s="16" t="s">
        <v>87</v>
      </c>
      <c r="DT631" s="16" t="s">
        <v>88</v>
      </c>
      <c r="DU631" s="16" t="s">
        <v>89</v>
      </c>
      <c r="DV631" s="16" t="s">
        <v>90</v>
      </c>
      <c r="DW631" s="16" t="s">
        <v>91</v>
      </c>
      <c r="DX631" s="16" t="s">
        <v>92</v>
      </c>
      <c r="DY631" s="16" t="s">
        <v>93</v>
      </c>
      <c r="DZ631" s="16" t="s">
        <v>214</v>
      </c>
      <c r="EA631" s="16" t="s">
        <v>215</v>
      </c>
      <c r="EB631" s="16" t="s">
        <v>216</v>
      </c>
      <c r="EC631" s="16" t="s">
        <v>94</v>
      </c>
      <c r="ED631" s="16" t="s">
        <v>92</v>
      </c>
      <c r="EE631" s="16" t="s">
        <v>93</v>
      </c>
      <c r="EF631" s="16" t="s">
        <v>214</v>
      </c>
      <c r="EG631" s="16" t="s">
        <v>215</v>
      </c>
      <c r="EH631" s="16" t="s">
        <v>216</v>
      </c>
      <c r="EI631" s="16" t="s">
        <v>94</v>
      </c>
      <c r="EJ631" s="16" t="s">
        <v>92</v>
      </c>
      <c r="EK631" s="16" t="s">
        <v>93</v>
      </c>
      <c r="EL631" s="16" t="s">
        <v>214</v>
      </c>
      <c r="EM631" s="16" t="s">
        <v>215</v>
      </c>
      <c r="EN631" s="16" t="s">
        <v>216</v>
      </c>
      <c r="EO631" s="16" t="s">
        <v>94</v>
      </c>
      <c r="EP631" s="16" t="s">
        <v>95</v>
      </c>
      <c r="EQ631" s="16" t="s">
        <v>96</v>
      </c>
      <c r="ER631" s="16" t="s">
        <v>97</v>
      </c>
      <c r="ES631" s="16" t="s">
        <v>98</v>
      </c>
      <c r="ET631" s="16" t="s">
        <v>272</v>
      </c>
      <c r="EU631" s="16" t="s">
        <v>99</v>
      </c>
      <c r="EV631" s="16" t="s">
        <v>100</v>
      </c>
      <c r="EW631" s="16" t="s">
        <v>95</v>
      </c>
      <c r="EX631" s="16" t="s">
        <v>96</v>
      </c>
      <c r="EY631" s="16" t="s">
        <v>97</v>
      </c>
      <c r="EZ631" s="16" t="s">
        <v>98</v>
      </c>
      <c r="FA631" s="16" t="s">
        <v>272</v>
      </c>
      <c r="FB631" s="16" t="s">
        <v>99</v>
      </c>
      <c r="FC631" s="16" t="s">
        <v>100</v>
      </c>
      <c r="FD631" s="16" t="s">
        <v>95</v>
      </c>
      <c r="FE631" s="16" t="s">
        <v>96</v>
      </c>
      <c r="FF631" s="16" t="s">
        <v>97</v>
      </c>
      <c r="FG631" s="16" t="s">
        <v>98</v>
      </c>
      <c r="FH631" s="16" t="s">
        <v>272</v>
      </c>
      <c r="FI631" s="16" t="s">
        <v>99</v>
      </c>
      <c r="FJ631" s="16" t="s">
        <v>100</v>
      </c>
    </row>
    <row r="632" spans="1:166" x14ac:dyDescent="0.35">
      <c r="A632" s="15" t="s">
        <v>2</v>
      </c>
      <c r="B632" s="14">
        <v>3698</v>
      </c>
      <c r="C632" s="14">
        <v>1870</v>
      </c>
      <c r="D632" s="14">
        <v>1806</v>
      </c>
      <c r="E632" s="14">
        <v>329</v>
      </c>
      <c r="F632" s="14">
        <v>389</v>
      </c>
      <c r="G632" s="14">
        <v>490</v>
      </c>
      <c r="H632" s="14">
        <v>511</v>
      </c>
      <c r="I632" s="14">
        <v>545</v>
      </c>
      <c r="J632" s="14">
        <v>551</v>
      </c>
      <c r="K632" s="14">
        <v>490</v>
      </c>
      <c r="L632" s="14">
        <v>394</v>
      </c>
      <c r="M632" s="14">
        <v>2814</v>
      </c>
      <c r="N632" s="14">
        <v>884</v>
      </c>
      <c r="O632" s="14">
        <v>161</v>
      </c>
      <c r="P632" s="14">
        <v>186</v>
      </c>
      <c r="Q632" s="14">
        <v>248</v>
      </c>
      <c r="R632" s="14">
        <v>255</v>
      </c>
      <c r="S632" s="14">
        <v>281</v>
      </c>
      <c r="T632" s="14">
        <v>286</v>
      </c>
      <c r="U632" s="14">
        <v>249</v>
      </c>
      <c r="V632" s="14">
        <v>203</v>
      </c>
      <c r="W632" s="14">
        <v>1418</v>
      </c>
      <c r="X632" s="14">
        <v>452</v>
      </c>
      <c r="Y632" s="14">
        <v>168</v>
      </c>
      <c r="Z632" s="14">
        <v>201</v>
      </c>
      <c r="AA632" s="14">
        <v>242</v>
      </c>
      <c r="AB632" s="14">
        <v>255</v>
      </c>
      <c r="AC632" s="14">
        <v>263</v>
      </c>
      <c r="AD632" s="14">
        <v>260</v>
      </c>
      <c r="AE632" s="14">
        <v>232</v>
      </c>
      <c r="AF632" s="14">
        <v>185</v>
      </c>
      <c r="AG632" s="14">
        <v>1389</v>
      </c>
      <c r="AH632" s="14">
        <v>418</v>
      </c>
      <c r="AI632" s="14">
        <v>3105</v>
      </c>
      <c r="AJ632" s="14">
        <v>1565</v>
      </c>
      <c r="AK632" s="14">
        <v>1528</v>
      </c>
      <c r="AL632" s="14">
        <v>593</v>
      </c>
      <c r="AM632" s="14">
        <v>305</v>
      </c>
      <c r="AN632" s="14">
        <v>279</v>
      </c>
      <c r="AO632" s="14">
        <v>114</v>
      </c>
      <c r="AP632" s="14">
        <v>135</v>
      </c>
      <c r="AQ632" s="14">
        <v>153</v>
      </c>
      <c r="AR632" s="14">
        <v>190</v>
      </c>
      <c r="AS632" s="14">
        <v>402</v>
      </c>
      <c r="AT632" s="14">
        <v>249</v>
      </c>
      <c r="AU632" s="14">
        <v>343</v>
      </c>
      <c r="AV632" s="14">
        <v>208</v>
      </c>
      <c r="AW632" s="14">
        <v>129</v>
      </c>
      <c r="AX632" s="14">
        <v>176</v>
      </c>
      <c r="AY632" s="14">
        <v>189</v>
      </c>
      <c r="AZ632" s="14">
        <v>116</v>
      </c>
      <c r="BA632" s="14">
        <v>163</v>
      </c>
      <c r="BB632" s="14">
        <v>1719</v>
      </c>
      <c r="BC632" s="14">
        <v>1979</v>
      </c>
      <c r="BD632" s="14">
        <v>850</v>
      </c>
      <c r="BE632" s="14">
        <v>1020</v>
      </c>
      <c r="BF632" s="14">
        <v>867</v>
      </c>
      <c r="BG632" s="14">
        <v>940</v>
      </c>
      <c r="BH632" s="14">
        <v>2932</v>
      </c>
      <c r="BI632" s="14">
        <v>766</v>
      </c>
      <c r="BJ632" s="14">
        <v>1494</v>
      </c>
      <c r="BK632" s="14">
        <v>376</v>
      </c>
      <c r="BL632" s="14">
        <v>1418</v>
      </c>
      <c r="BM632" s="14">
        <v>389</v>
      </c>
      <c r="BN632" s="14">
        <v>842</v>
      </c>
      <c r="BO632" s="14">
        <v>1886</v>
      </c>
      <c r="BP632" s="14">
        <v>734</v>
      </c>
      <c r="BQ632" s="14">
        <v>403</v>
      </c>
      <c r="BR632" s="14">
        <v>991</v>
      </c>
      <c r="BS632" s="14">
        <v>355</v>
      </c>
      <c r="BT632" s="14">
        <v>425</v>
      </c>
      <c r="BU632" s="14">
        <v>892</v>
      </c>
      <c r="BV632" s="14">
        <v>377</v>
      </c>
      <c r="BW632" s="14">
        <v>734</v>
      </c>
      <c r="BX632" s="14">
        <v>1070</v>
      </c>
      <c r="BY632" s="14">
        <v>723</v>
      </c>
      <c r="BZ632" s="14">
        <v>1108</v>
      </c>
      <c r="CA632" s="14">
        <v>548</v>
      </c>
      <c r="CB632" s="14">
        <v>1380</v>
      </c>
      <c r="CC632" s="14">
        <v>1353</v>
      </c>
      <c r="CD632" s="14">
        <v>816</v>
      </c>
      <c r="CE632" s="14">
        <v>956</v>
      </c>
      <c r="CF632" s="14">
        <v>1587</v>
      </c>
      <c r="CG632" s="14">
        <v>547</v>
      </c>
      <c r="CH632" s="14">
        <v>1280</v>
      </c>
      <c r="CI632" s="14">
        <v>1412</v>
      </c>
      <c r="CJ632" s="14">
        <v>725</v>
      </c>
      <c r="CK632" s="14">
        <v>2720</v>
      </c>
      <c r="CL632" s="14">
        <v>1405</v>
      </c>
      <c r="CM632" s="14">
        <v>1316</v>
      </c>
      <c r="CN632" s="14">
        <v>977</v>
      </c>
      <c r="CO632" s="14">
        <v>1761</v>
      </c>
      <c r="CP632" s="14">
        <v>1524</v>
      </c>
      <c r="CQ632" s="14">
        <v>413</v>
      </c>
      <c r="CR632" s="14">
        <v>1151</v>
      </c>
      <c r="CS632" s="14">
        <v>2131</v>
      </c>
      <c r="CT632" s="14">
        <v>1493</v>
      </c>
      <c r="CU632" s="14">
        <v>2203</v>
      </c>
      <c r="CV632" s="14">
        <v>357</v>
      </c>
      <c r="CW632" s="14">
        <v>195</v>
      </c>
      <c r="CX632" s="14">
        <v>199</v>
      </c>
      <c r="CY632" s="14">
        <v>484</v>
      </c>
      <c r="CZ632" s="14">
        <v>553</v>
      </c>
      <c r="DA632" s="14">
        <v>547</v>
      </c>
      <c r="DB632" s="14">
        <v>510</v>
      </c>
      <c r="DC632" s="14">
        <v>496</v>
      </c>
      <c r="DD632" s="14">
        <v>384</v>
      </c>
      <c r="DE632" s="14">
        <v>331</v>
      </c>
      <c r="DF632" s="14">
        <v>100</v>
      </c>
      <c r="DG632" s="14">
        <v>103</v>
      </c>
      <c r="DH632" s="14">
        <v>249</v>
      </c>
      <c r="DI632" s="14">
        <v>285</v>
      </c>
      <c r="DJ632" s="14">
        <v>281</v>
      </c>
      <c r="DK632" s="14">
        <v>257</v>
      </c>
      <c r="DL632" s="14">
        <v>247</v>
      </c>
      <c r="DM632" s="14">
        <v>184</v>
      </c>
      <c r="DN632" s="14">
        <v>163</v>
      </c>
      <c r="DO632" s="14">
        <v>92</v>
      </c>
      <c r="DP632" s="14">
        <v>94</v>
      </c>
      <c r="DQ632" s="14">
        <v>226</v>
      </c>
      <c r="DR632" s="14">
        <v>264</v>
      </c>
      <c r="DS632" s="14">
        <v>264</v>
      </c>
      <c r="DT632" s="14">
        <v>253</v>
      </c>
      <c r="DU632" s="14">
        <v>248</v>
      </c>
      <c r="DV632" s="14">
        <v>198</v>
      </c>
      <c r="DW632" s="14">
        <v>168</v>
      </c>
      <c r="DX632" s="14">
        <v>169</v>
      </c>
      <c r="DY632" s="14">
        <v>781</v>
      </c>
      <c r="DZ632" s="14">
        <v>814</v>
      </c>
      <c r="EA632" s="14">
        <v>946</v>
      </c>
      <c r="EB632" s="14">
        <v>594</v>
      </c>
      <c r="EC632" s="14">
        <v>394</v>
      </c>
      <c r="ED632" s="14">
        <v>79</v>
      </c>
      <c r="EE632" s="14">
        <v>393</v>
      </c>
      <c r="EF632" s="14">
        <v>398</v>
      </c>
      <c r="EG632" s="14">
        <v>512</v>
      </c>
      <c r="EH632" s="14">
        <v>285</v>
      </c>
      <c r="EI632" s="14">
        <v>203</v>
      </c>
      <c r="EJ632" s="14">
        <v>90</v>
      </c>
      <c r="EK632" s="14">
        <v>387</v>
      </c>
      <c r="EL632" s="14">
        <v>415</v>
      </c>
      <c r="EM632" s="14">
        <v>428</v>
      </c>
      <c r="EN632" s="14">
        <v>301</v>
      </c>
      <c r="EO632" s="14">
        <v>185</v>
      </c>
      <c r="EP632" s="14">
        <v>195</v>
      </c>
      <c r="EQ632" s="14">
        <v>398</v>
      </c>
      <c r="ER632" s="14">
        <v>750</v>
      </c>
      <c r="ES632" s="14">
        <v>812</v>
      </c>
      <c r="ET632" s="14">
        <v>778</v>
      </c>
      <c r="EU632" s="14">
        <v>435</v>
      </c>
      <c r="EV632" s="14">
        <v>331</v>
      </c>
      <c r="EW632" s="14">
        <v>100</v>
      </c>
      <c r="EX632" s="14">
        <v>205</v>
      </c>
      <c r="EY632" s="14">
        <v>375</v>
      </c>
      <c r="EZ632" s="14">
        <v>423</v>
      </c>
      <c r="FA632" s="14">
        <v>391</v>
      </c>
      <c r="FB632" s="14">
        <v>213</v>
      </c>
      <c r="FC632" s="14">
        <v>163</v>
      </c>
      <c r="FD632" s="14">
        <v>92</v>
      </c>
      <c r="FE632" s="14">
        <v>187</v>
      </c>
      <c r="FF632" s="14">
        <v>366</v>
      </c>
      <c r="FG632" s="14">
        <v>387</v>
      </c>
      <c r="FH632" s="14">
        <v>386</v>
      </c>
      <c r="FI632" s="14">
        <v>221</v>
      </c>
      <c r="FJ632" s="14">
        <v>168</v>
      </c>
    </row>
    <row r="633" spans="1:166" x14ac:dyDescent="0.35">
      <c r="A633" s="13" t="s">
        <v>367</v>
      </c>
      <c r="B633" s="10">
        <v>7.7324333138094795E-2</v>
      </c>
      <c r="C633" s="11">
        <v>0.103415168502099</v>
      </c>
      <c r="D633" s="12">
        <v>4.9878544628328601E-2</v>
      </c>
      <c r="E633" s="12">
        <v>1.7122716904094101E-2</v>
      </c>
      <c r="F633" s="12">
        <v>4.0644079101972999E-2</v>
      </c>
      <c r="G633" s="10">
        <v>6.2125261029871301E-2</v>
      </c>
      <c r="H633" s="11">
        <v>0.10778012675114799</v>
      </c>
      <c r="I633" s="11">
        <v>0.122941137796724</v>
      </c>
      <c r="J633" s="11">
        <v>0.133922064044948</v>
      </c>
      <c r="K633" s="10">
        <v>6.2280702470593099E-2</v>
      </c>
      <c r="L633" s="12">
        <v>1.97140323703664E-2</v>
      </c>
      <c r="M633" s="11">
        <v>8.8008485423595406E-2</v>
      </c>
      <c r="N633" s="12">
        <v>4.3298656556480603E-2</v>
      </c>
      <c r="O633" s="12">
        <v>2.1624095063735999E-2</v>
      </c>
      <c r="P633" s="10">
        <v>5.3933222904119997E-2</v>
      </c>
      <c r="Q633" s="10">
        <v>8.4457142854474795E-2</v>
      </c>
      <c r="R633" s="11">
        <v>0.126729448601655</v>
      </c>
      <c r="S633" s="11">
        <v>0.173515898282153</v>
      </c>
      <c r="T633" s="11">
        <v>0.17033248392307501</v>
      </c>
      <c r="U633" s="10">
        <v>0.105538483239181</v>
      </c>
      <c r="V633" s="12">
        <v>1.3240481766519501E-2</v>
      </c>
      <c r="W633" s="11">
        <v>0.115938516524198</v>
      </c>
      <c r="X633" s="10">
        <v>6.4151447474396203E-2</v>
      </c>
      <c r="Y633" s="12">
        <v>1.28260572364095E-2</v>
      </c>
      <c r="Z633" s="12">
        <v>2.8578419090477401E-2</v>
      </c>
      <c r="AA633" s="12">
        <v>3.9229245955064898E-2</v>
      </c>
      <c r="AB633" s="10">
        <v>8.7106471313522296E-2</v>
      </c>
      <c r="AC633" s="10">
        <v>6.9233370993912899E-2</v>
      </c>
      <c r="AD633" s="10">
        <v>9.1710129938471496E-2</v>
      </c>
      <c r="AE633" s="12">
        <v>1.7944963913636699E-2</v>
      </c>
      <c r="AF633" s="12">
        <v>2.32362717939072E-2</v>
      </c>
      <c r="AG633" s="12">
        <v>5.8773281555743503E-2</v>
      </c>
      <c r="AH633" s="12">
        <v>2.0294069957623499E-2</v>
      </c>
      <c r="AI633" s="11">
        <v>8.6870714333760299E-2</v>
      </c>
      <c r="AJ633" s="11">
        <v>0.117061577672209</v>
      </c>
      <c r="AK633" s="12">
        <v>5.5574258589310303E-2</v>
      </c>
      <c r="AL633" s="12">
        <v>2.7293592904681498E-2</v>
      </c>
      <c r="AM633" s="12">
        <v>3.34233320026169E-2</v>
      </c>
      <c r="AN633" s="12">
        <v>1.8652983545952899E-2</v>
      </c>
      <c r="AO633" s="12">
        <v>1.11837178908657E-2</v>
      </c>
      <c r="AP633" s="12">
        <v>2.86150821600848E-2</v>
      </c>
      <c r="AQ633" s="12">
        <v>1.7156262279347301E-2</v>
      </c>
      <c r="AR633" s="10">
        <v>4.4276629784522098E-2</v>
      </c>
      <c r="AS633" s="12">
        <v>1.9326201079972499E-2</v>
      </c>
      <c r="AT633" s="12">
        <v>2.06580944713892E-2</v>
      </c>
      <c r="AU633" s="12">
        <v>3.2177249312760697E-2</v>
      </c>
      <c r="AV633" s="12">
        <v>1.2900351886369E-2</v>
      </c>
      <c r="AW633" s="12">
        <v>1.3946392991725899E-2</v>
      </c>
      <c r="AX633" s="10">
        <v>4.7664339615083297E-2</v>
      </c>
      <c r="AY633" s="12">
        <v>2.28271526943357E-2</v>
      </c>
      <c r="AZ633" s="12">
        <v>2.2172741384899199E-2</v>
      </c>
      <c r="BA633" s="12">
        <v>1.61425366034053E-2</v>
      </c>
      <c r="BB633" s="12">
        <v>6.2223088902689502E-2</v>
      </c>
      <c r="BC633" s="11">
        <v>9.0437438724229394E-2</v>
      </c>
      <c r="BD633" s="10">
        <v>7.8572443154870206E-2</v>
      </c>
      <c r="BE633" s="11">
        <v>0.124126624578437</v>
      </c>
      <c r="BF633" s="12">
        <v>4.5735257748612999E-2</v>
      </c>
      <c r="BG633" s="12">
        <v>5.3699129207808803E-2</v>
      </c>
      <c r="BH633" s="11">
        <v>8.9993164003591697E-2</v>
      </c>
      <c r="BI633" s="12">
        <v>2.88320461178651E-2</v>
      </c>
      <c r="BJ633" s="11">
        <v>0.119941901926867</v>
      </c>
      <c r="BK633" s="12">
        <v>3.77192611095645E-2</v>
      </c>
      <c r="BL633" s="12">
        <v>5.7981459113638098E-2</v>
      </c>
      <c r="BM633" s="12">
        <v>2.0334488651307998E-2</v>
      </c>
      <c r="BN633" s="12">
        <v>4.6975521057726601E-2</v>
      </c>
      <c r="BO633" s="11">
        <v>0.109123024543526</v>
      </c>
      <c r="BP633" s="12">
        <v>3.1693786393824697E-2</v>
      </c>
      <c r="BQ633" s="10">
        <v>5.6602823148527298E-2</v>
      </c>
      <c r="BR633" s="11">
        <v>0.147828259523478</v>
      </c>
      <c r="BS633" s="12">
        <v>4.1222117299871699E-2</v>
      </c>
      <c r="BT633" s="12">
        <v>3.7594321795367099E-2</v>
      </c>
      <c r="BU633" s="10">
        <v>6.5949006573043395E-2</v>
      </c>
      <c r="BV633" s="12">
        <v>2.2821126666812699E-2</v>
      </c>
      <c r="BW633" s="11">
        <v>0.135736273893766</v>
      </c>
      <c r="BX633" s="10">
        <v>8.54192078418851E-2</v>
      </c>
      <c r="BY633" s="10">
        <v>6.1845076074026201E-2</v>
      </c>
      <c r="BZ633" s="11">
        <v>0.134577976931709</v>
      </c>
      <c r="CA633" s="12">
        <v>4.2432534354792897E-2</v>
      </c>
      <c r="CB633" s="12">
        <v>6.3114724085258506E-2</v>
      </c>
      <c r="CC633" s="11">
        <v>0.119412772961399</v>
      </c>
      <c r="CD633" s="12">
        <v>5.2085449492535602E-2</v>
      </c>
      <c r="CE633" s="10">
        <v>8.4645391641407594E-2</v>
      </c>
      <c r="CF633" s="11">
        <v>8.9293256391792003E-2</v>
      </c>
      <c r="CG633" s="11">
        <v>0.108694980861023</v>
      </c>
      <c r="CH633" s="10">
        <v>8.34374925610471E-2</v>
      </c>
      <c r="CI633" s="10">
        <v>8.5173534391441194E-2</v>
      </c>
      <c r="CJ633" s="10">
        <v>9.1824105605045905E-2</v>
      </c>
      <c r="CK633" s="11">
        <v>8.2556629050174996E-2</v>
      </c>
      <c r="CL633" s="11">
        <v>9.5465479145907903E-2</v>
      </c>
      <c r="CM633" s="10">
        <v>6.8775626121846206E-2</v>
      </c>
      <c r="CN633" s="12">
        <v>6.2762059836761003E-2</v>
      </c>
      <c r="CO633" s="10">
        <v>6.9995353503016694E-2</v>
      </c>
      <c r="CP633" s="11">
        <v>8.7630477978611204E-2</v>
      </c>
      <c r="CQ633" s="10">
        <v>7.0525813355530903E-2</v>
      </c>
      <c r="CR633" s="12">
        <v>6.4324231966866596E-2</v>
      </c>
      <c r="CS633" s="11">
        <v>9.5371302489218004E-2</v>
      </c>
      <c r="CT633" s="10">
        <v>6.8993280786197805E-2</v>
      </c>
      <c r="CU633" s="10">
        <v>8.3049634784009493E-2</v>
      </c>
      <c r="CV633" s="10">
        <v>6.2575007857308101E-2</v>
      </c>
      <c r="CW633" s="12">
        <v>1.3211218254638999E-2</v>
      </c>
      <c r="CX633" s="12">
        <v>2.60657359443081E-2</v>
      </c>
      <c r="CY633" s="10">
        <v>6.3054938427292803E-2</v>
      </c>
      <c r="CZ633" s="11">
        <v>0.13322086871272701</v>
      </c>
      <c r="DA633" s="11">
        <v>0.12257036120477099</v>
      </c>
      <c r="DB633" s="11">
        <v>0.107941390252312</v>
      </c>
      <c r="DC633" s="10">
        <v>6.1404493896462499E-2</v>
      </c>
      <c r="DD633" s="12">
        <v>3.5589955542609499E-2</v>
      </c>
      <c r="DE633" s="12">
        <v>2.3540861844664401E-2</v>
      </c>
      <c r="DF633" s="12">
        <v>0</v>
      </c>
      <c r="DG633" s="12">
        <v>2.6177437940424202E-2</v>
      </c>
      <c r="DH633" s="10">
        <v>0.105538483239181</v>
      </c>
      <c r="DI633" s="11">
        <v>0.171143711750462</v>
      </c>
      <c r="DJ633" s="11">
        <v>0.17358292145599599</v>
      </c>
      <c r="DK633" s="11">
        <v>0.126005718387287</v>
      </c>
      <c r="DL633" s="10">
        <v>8.4613150577290103E-2</v>
      </c>
      <c r="DM633" s="10">
        <v>4.2855704317400801E-2</v>
      </c>
      <c r="DN633" s="12">
        <v>3.4487356547028003E-2</v>
      </c>
      <c r="DO633" s="10">
        <v>2.7997513616802101E-2</v>
      </c>
      <c r="DP633" s="12">
        <v>1.85578285274637E-2</v>
      </c>
      <c r="DQ633" s="12">
        <v>1.8421934488728101E-2</v>
      </c>
      <c r="DR633" s="10">
        <v>9.02317184113791E-2</v>
      </c>
      <c r="DS633" s="10">
        <v>6.8773130258248702E-2</v>
      </c>
      <c r="DT633" s="10">
        <v>8.7873480619499497E-2</v>
      </c>
      <c r="DU633" s="12">
        <v>3.8247698734213902E-2</v>
      </c>
      <c r="DV633" s="12">
        <v>2.9046150629472099E-2</v>
      </c>
      <c r="DW633" s="12">
        <v>1.28826385571334E-2</v>
      </c>
      <c r="DX633" s="12">
        <v>2.0349165577681402E-2</v>
      </c>
      <c r="DY633" s="12">
        <v>3.8848114714788398E-2</v>
      </c>
      <c r="DZ633" s="11">
        <v>9.80392373621949E-2</v>
      </c>
      <c r="EA633" s="11">
        <v>0.122370711649887</v>
      </c>
      <c r="EB633" s="10">
        <v>8.2221358550964296E-2</v>
      </c>
      <c r="EC633" s="12">
        <v>1.97140323703664E-2</v>
      </c>
      <c r="ED633" s="10">
        <v>3.2636315520076398E-2</v>
      </c>
      <c r="EE633" s="12">
        <v>4.84924838332789E-2</v>
      </c>
      <c r="EF633" s="11">
        <v>0.11787920328127501</v>
      </c>
      <c r="EG633" s="11">
        <v>0.16682208527518899</v>
      </c>
      <c r="EH633" s="11">
        <v>0.12867778015456199</v>
      </c>
      <c r="EI633" s="12">
        <v>1.3240481766519501E-2</v>
      </c>
      <c r="EJ633" s="12">
        <v>0</v>
      </c>
      <c r="EK633" s="12">
        <v>2.9173784586190701E-2</v>
      </c>
      <c r="EL633" s="10">
        <v>7.7922034790861697E-2</v>
      </c>
      <c r="EM633" s="10">
        <v>6.8025168882613798E-2</v>
      </c>
      <c r="EN633" s="12">
        <v>4.0489457808849702E-2</v>
      </c>
      <c r="EO633" s="12">
        <v>2.32362717939072E-2</v>
      </c>
      <c r="EP633" s="12">
        <v>1.3211218254638999E-2</v>
      </c>
      <c r="EQ633" s="12">
        <v>3.4186286328343099E-2</v>
      </c>
      <c r="ER633" s="11">
        <v>0.10834155845776899</v>
      </c>
      <c r="ES633" s="11">
        <v>0.125704384502977</v>
      </c>
      <c r="ET633" s="10">
        <v>8.2800195757429099E-2</v>
      </c>
      <c r="EU633" s="12">
        <v>3.2854169007522999E-2</v>
      </c>
      <c r="EV633" s="12">
        <v>2.3540861844664401E-2</v>
      </c>
      <c r="EW633" s="12">
        <v>0</v>
      </c>
      <c r="EX633" s="10">
        <v>4.9770058019304203E-2</v>
      </c>
      <c r="EY633" s="11">
        <v>0.14762234337378199</v>
      </c>
      <c r="EZ633" s="11">
        <v>0.17602193205024699</v>
      </c>
      <c r="FA633" s="10">
        <v>0.100234294458659</v>
      </c>
      <c r="FB633" s="12">
        <v>4.0198969269871397E-2</v>
      </c>
      <c r="FC633" s="12">
        <v>3.4487356547028003E-2</v>
      </c>
      <c r="FD633" s="10">
        <v>2.7997513616802101E-2</v>
      </c>
      <c r="FE633" s="12">
        <v>1.4056696498804699E-2</v>
      </c>
      <c r="FF633" s="10">
        <v>7.0592983413550706E-2</v>
      </c>
      <c r="FG633" s="10">
        <v>6.8395858716939095E-2</v>
      </c>
      <c r="FH633" s="10">
        <v>6.3982246749218596E-2</v>
      </c>
      <c r="FI633" s="12">
        <v>2.59806959695584E-2</v>
      </c>
      <c r="FJ633" s="12">
        <v>1.28826385571334E-2</v>
      </c>
    </row>
    <row r="634" spans="1:166" x14ac:dyDescent="0.35">
      <c r="A634" s="13" t="s">
        <v>232</v>
      </c>
      <c r="B634" s="10">
        <v>3.95010672161029E-2</v>
      </c>
      <c r="C634" s="11">
        <v>5.7042090744852898E-2</v>
      </c>
      <c r="D634" s="12">
        <v>2.08894788819841E-2</v>
      </c>
      <c r="E634" s="12">
        <v>5.2874482262265802E-3</v>
      </c>
      <c r="F634" s="12">
        <v>1.8870456762003201E-2</v>
      </c>
      <c r="G634" s="10">
        <v>2.5183857434338802E-2</v>
      </c>
      <c r="H634" s="10">
        <v>4.0460929972224301E-2</v>
      </c>
      <c r="I634" s="11">
        <v>6.7917974415339102E-2</v>
      </c>
      <c r="J634" s="11">
        <v>8.3186618326993797E-2</v>
      </c>
      <c r="K634" s="10">
        <v>3.64530587409157E-2</v>
      </c>
      <c r="L634" s="12">
        <v>8.4289251657736798E-3</v>
      </c>
      <c r="M634" s="11">
        <v>4.43822388113383E-2</v>
      </c>
      <c r="N634" s="12">
        <v>2.39560654601625E-2</v>
      </c>
      <c r="O634" s="12">
        <v>7.9233238935660904E-3</v>
      </c>
      <c r="P634" s="10">
        <v>2.0514912016367098E-2</v>
      </c>
      <c r="Q634" s="10">
        <v>3.4556031758243302E-2</v>
      </c>
      <c r="R634" s="10">
        <v>5.75877452810565E-2</v>
      </c>
      <c r="S634" s="11">
        <v>0.103772063853123</v>
      </c>
      <c r="T634" s="11">
        <v>0.113889386150899</v>
      </c>
      <c r="U634" s="10">
        <v>5.9006672101014901E-2</v>
      </c>
      <c r="V634" s="12">
        <v>8.8630628776383297E-3</v>
      </c>
      <c r="W634" s="11">
        <v>6.3587087405058598E-2</v>
      </c>
      <c r="X634" s="10">
        <v>3.6521945290131898E-2</v>
      </c>
      <c r="Y634" s="12">
        <v>2.77144973260302E-3</v>
      </c>
      <c r="Z634" s="10">
        <v>1.7464861192369799E-2</v>
      </c>
      <c r="AA634" s="12">
        <v>1.5574929432247199E-2</v>
      </c>
      <c r="AB634" s="10">
        <v>2.1476998729886301E-2</v>
      </c>
      <c r="AC634" s="10">
        <v>2.97667878867547E-2</v>
      </c>
      <c r="AD634" s="10">
        <v>4.63578015197822E-2</v>
      </c>
      <c r="AE634" s="12">
        <v>1.3474040350179701E-2</v>
      </c>
      <c r="AF634" s="12">
        <v>8.2218398336174996E-3</v>
      </c>
      <c r="AG634" s="12">
        <v>2.3820023579386701E-2</v>
      </c>
      <c r="AH634" s="12">
        <v>1.1142296241376E-2</v>
      </c>
      <c r="AI634" s="11">
        <v>4.4965780366947698E-2</v>
      </c>
      <c r="AJ634" s="11">
        <v>6.5594215435011802E-2</v>
      </c>
      <c r="AK634" s="12">
        <v>2.3119316776638699E-2</v>
      </c>
      <c r="AL634" s="12">
        <v>1.08615609470497E-2</v>
      </c>
      <c r="AM634" s="12">
        <v>1.3178616802721499E-2</v>
      </c>
      <c r="AN634" s="12">
        <v>8.6648587798657598E-3</v>
      </c>
      <c r="AO634" s="12">
        <v>0</v>
      </c>
      <c r="AP634" s="10">
        <v>1.7635777558588899E-2</v>
      </c>
      <c r="AQ634" s="12">
        <v>6.1086710479211596E-3</v>
      </c>
      <c r="AR634" s="10">
        <v>1.6408210393065802E-2</v>
      </c>
      <c r="AS634" s="12">
        <v>8.26310414741167E-3</v>
      </c>
      <c r="AT634" s="12">
        <v>9.5854802469745402E-3</v>
      </c>
      <c r="AU634" s="12">
        <v>1.18132119957541E-2</v>
      </c>
      <c r="AV634" s="12">
        <v>8.6353829059049592E-3</v>
      </c>
      <c r="AW634" s="10">
        <v>1.3946392991725899E-2</v>
      </c>
      <c r="AX634" s="10">
        <v>1.2617239753372599E-2</v>
      </c>
      <c r="AY634" s="12">
        <v>8.0770785853679708E-3</v>
      </c>
      <c r="AZ634" s="10">
        <v>5.0879467529004203E-3</v>
      </c>
      <c r="BA634" s="10">
        <v>1.1216070616798701E-2</v>
      </c>
      <c r="BB634" s="12">
        <v>2.4488319142715799E-2</v>
      </c>
      <c r="BC634" s="11">
        <v>5.2537327510655797E-2</v>
      </c>
      <c r="BD634" s="10">
        <v>3.3354326222754201E-2</v>
      </c>
      <c r="BE634" s="11">
        <v>7.6790652450093297E-2</v>
      </c>
      <c r="BF634" s="12">
        <v>1.52653374740696E-2</v>
      </c>
      <c r="BG634" s="12">
        <v>2.6075580776374001E-2</v>
      </c>
      <c r="BH634" s="11">
        <v>4.6724828212453301E-2</v>
      </c>
      <c r="BI634" s="12">
        <v>1.18507895133209E-2</v>
      </c>
      <c r="BJ634" s="11">
        <v>6.7979557510745095E-2</v>
      </c>
      <c r="BK634" s="12">
        <v>1.35642427459183E-2</v>
      </c>
      <c r="BL634" s="12">
        <v>2.38121759930503E-2</v>
      </c>
      <c r="BM634" s="12">
        <v>1.0233025921785001E-2</v>
      </c>
      <c r="BN634" s="12">
        <v>2.2561460717179099E-2</v>
      </c>
      <c r="BO634" s="11">
        <v>5.6250118468633099E-2</v>
      </c>
      <c r="BP634" s="12">
        <v>1.23714224225929E-2</v>
      </c>
      <c r="BQ634" s="10">
        <v>3.05677856954517E-2</v>
      </c>
      <c r="BR634" s="11">
        <v>8.2064038682018003E-2</v>
      </c>
      <c r="BS634" s="12">
        <v>1.43473210878413E-2</v>
      </c>
      <c r="BT634" s="12">
        <v>1.5726209184102599E-2</v>
      </c>
      <c r="BU634" s="12">
        <v>2.7210775467708101E-2</v>
      </c>
      <c r="BV634" s="12">
        <v>1.05510326244841E-2</v>
      </c>
      <c r="BW634" s="11">
        <v>6.5007983144514794E-2</v>
      </c>
      <c r="BX634" s="10">
        <v>4.7580399551433297E-2</v>
      </c>
      <c r="BY634" s="12">
        <v>2.4015100350209199E-2</v>
      </c>
      <c r="BZ634" s="11">
        <v>7.1277651445224202E-2</v>
      </c>
      <c r="CA634" s="12">
        <v>1.6996870507461199E-2</v>
      </c>
      <c r="CB634" s="10">
        <v>3.5508833277187103E-2</v>
      </c>
      <c r="CC634" s="11">
        <v>6.23915616698099E-2</v>
      </c>
      <c r="CD634" s="12">
        <v>2.7585510359447299E-2</v>
      </c>
      <c r="CE634" s="10">
        <v>3.7462304140736299E-2</v>
      </c>
      <c r="CF634" s="11">
        <v>4.8204918583024697E-2</v>
      </c>
      <c r="CG634" s="10">
        <v>5.4024497112894997E-2</v>
      </c>
      <c r="CH634" s="10">
        <v>4.6205258133128098E-2</v>
      </c>
      <c r="CI634" s="10">
        <v>3.8961968373203301E-2</v>
      </c>
      <c r="CJ634" s="10">
        <v>3.10837861637204E-2</v>
      </c>
      <c r="CK634" s="10">
        <v>4.3158002802145198E-2</v>
      </c>
      <c r="CL634" s="11">
        <v>4.99717027480465E-2</v>
      </c>
      <c r="CM634" s="10">
        <v>3.5883952967275798E-2</v>
      </c>
      <c r="CN634" s="10">
        <v>2.9323260695953399E-2</v>
      </c>
      <c r="CO634" s="10">
        <v>3.6460769748643401E-2</v>
      </c>
      <c r="CP634" s="10">
        <v>4.3601647054980097E-2</v>
      </c>
      <c r="CQ634" s="10">
        <v>3.7326211627740698E-2</v>
      </c>
      <c r="CR634" s="10">
        <v>3.4628013389342502E-2</v>
      </c>
      <c r="CS634" s="11">
        <v>4.78648697663904E-2</v>
      </c>
      <c r="CT634" s="10">
        <v>3.6688527145405402E-2</v>
      </c>
      <c r="CU634" s="10">
        <v>4.1447520628065102E-2</v>
      </c>
      <c r="CV634" s="10">
        <v>3.4473262540817701E-2</v>
      </c>
      <c r="CW634" s="12">
        <v>3.03155905955446E-3</v>
      </c>
      <c r="CX634" s="10">
        <v>1.37008688161127E-2</v>
      </c>
      <c r="CY634" s="10">
        <v>3.690622107996E-2</v>
      </c>
      <c r="CZ634" s="11">
        <v>8.2751065986234107E-2</v>
      </c>
      <c r="DA634" s="11">
        <v>6.7713141472213995E-2</v>
      </c>
      <c r="DB634" s="10">
        <v>4.0521468695125601E-2</v>
      </c>
      <c r="DC634" s="10">
        <v>2.4891678432911301E-2</v>
      </c>
      <c r="DD634" s="12">
        <v>1.35163665004283E-2</v>
      </c>
      <c r="DE634" s="12">
        <v>1.1768690763778801E-2</v>
      </c>
      <c r="DF634" s="12">
        <v>0</v>
      </c>
      <c r="DG634" s="10">
        <v>1.7522948373988299E-2</v>
      </c>
      <c r="DH634" s="10">
        <v>5.9006672101014901E-2</v>
      </c>
      <c r="DI634" s="11">
        <v>0.11443179730561</v>
      </c>
      <c r="DJ634" s="11">
        <v>0.103812147402496</v>
      </c>
      <c r="DK634" s="10">
        <v>5.72588715133798E-2</v>
      </c>
      <c r="DL634" s="10">
        <v>3.4619863041683997E-2</v>
      </c>
      <c r="DM634" s="12">
        <v>9.0666887047036009E-3</v>
      </c>
      <c r="DN634" s="10">
        <v>2.0996722116573201E-2</v>
      </c>
      <c r="DO634" s="10">
        <v>6.4245487746909602E-3</v>
      </c>
      <c r="DP634" s="10">
        <v>9.9878757892039004E-3</v>
      </c>
      <c r="DQ634" s="12">
        <v>1.38321754127832E-2</v>
      </c>
      <c r="DR634" s="10">
        <v>4.5610491400567603E-2</v>
      </c>
      <c r="DS634" s="10">
        <v>2.95689080470374E-2</v>
      </c>
      <c r="DT634" s="10">
        <v>2.16661127835482E-2</v>
      </c>
      <c r="DU634" s="12">
        <v>1.51852321967539E-2</v>
      </c>
      <c r="DV634" s="10">
        <v>1.7750701580460299E-2</v>
      </c>
      <c r="DW634" s="12">
        <v>2.7836758035849501E-3</v>
      </c>
      <c r="DX634" s="12">
        <v>6.1463097057213398E-3</v>
      </c>
      <c r="DY634" s="12">
        <v>1.7253645927404301E-2</v>
      </c>
      <c r="DZ634" s="10">
        <v>3.7605534632215498E-2</v>
      </c>
      <c r="EA634" s="11">
        <v>7.6247312194409098E-2</v>
      </c>
      <c r="EB634" s="10">
        <v>4.2942173945150902E-2</v>
      </c>
      <c r="EC634" s="12">
        <v>8.4289251657736798E-3</v>
      </c>
      <c r="ED634" s="10">
        <v>7.2634078254217799E-3</v>
      </c>
      <c r="EE634" s="10">
        <v>2.1552057496365001E-2</v>
      </c>
      <c r="EF634" s="10">
        <v>5.2968294529194201E-2</v>
      </c>
      <c r="EG634" s="11">
        <v>0.107479833395748</v>
      </c>
      <c r="EH634" s="11">
        <v>6.9042719989185805E-2</v>
      </c>
      <c r="EI634" s="12">
        <v>8.8630628776383297E-3</v>
      </c>
      <c r="EJ634" s="10">
        <v>0</v>
      </c>
      <c r="EK634" s="12">
        <v>1.29416817609725E-2</v>
      </c>
      <c r="EL634" s="12">
        <v>2.1711543196164501E-2</v>
      </c>
      <c r="EM634" s="10">
        <v>3.71256927569176E-2</v>
      </c>
      <c r="EN634" s="10">
        <v>1.94099921696099E-2</v>
      </c>
      <c r="EO634" s="12">
        <v>8.2218398336174996E-3</v>
      </c>
      <c r="EP634" s="12">
        <v>3.03155905955446E-3</v>
      </c>
      <c r="EQ634" s="12">
        <v>1.4693997156026199E-2</v>
      </c>
      <c r="ER634" s="11">
        <v>6.3087927188382006E-2</v>
      </c>
      <c r="ES634" s="11">
        <v>7.5708232095074796E-2</v>
      </c>
      <c r="ET634" s="10">
        <v>2.80238476145514E-2</v>
      </c>
      <c r="EU634" s="12">
        <v>1.1913197330303899E-2</v>
      </c>
      <c r="EV634" s="12">
        <v>1.1768690763778801E-2</v>
      </c>
      <c r="EW634" s="12">
        <v>0</v>
      </c>
      <c r="EX634" s="10">
        <v>1.96240315847107E-2</v>
      </c>
      <c r="EY634" s="11">
        <v>9.1363889471833798E-2</v>
      </c>
      <c r="EZ634" s="11">
        <v>0.11054701063531699</v>
      </c>
      <c r="FA634" s="10">
        <v>4.2256407243839098E-2</v>
      </c>
      <c r="FB634" s="12">
        <v>7.8616053721648205E-3</v>
      </c>
      <c r="FC634" s="10">
        <v>2.0996722116573201E-2</v>
      </c>
      <c r="FD634" s="10">
        <v>6.4245487746909602E-3</v>
      </c>
      <c r="FE634" s="12">
        <v>9.7667983937693107E-3</v>
      </c>
      <c r="FF634" s="10">
        <v>3.5563978123275101E-2</v>
      </c>
      <c r="FG634" s="10">
        <v>3.5040476080518398E-2</v>
      </c>
      <c r="FH634" s="12">
        <v>1.2373940908436999E-2</v>
      </c>
      <c r="FI634" s="10">
        <v>1.58773390282002E-2</v>
      </c>
      <c r="FJ634" s="12">
        <v>2.7836758035849501E-3</v>
      </c>
    </row>
    <row r="635" spans="1:166" x14ac:dyDescent="0.35">
      <c r="A635" s="13" t="s">
        <v>233</v>
      </c>
      <c r="B635" s="10">
        <v>2.6917198242032599E-2</v>
      </c>
      <c r="C635" s="11">
        <v>3.8234910619184999E-2</v>
      </c>
      <c r="D635" s="12">
        <v>1.45996494353325E-2</v>
      </c>
      <c r="E635" s="12">
        <v>4.4390057974315299E-3</v>
      </c>
      <c r="F635" s="12">
        <v>8.4469598052115003E-3</v>
      </c>
      <c r="G635" s="12">
        <v>1.3085466721334701E-2</v>
      </c>
      <c r="H635" s="10">
        <v>3.1255770733424199E-2</v>
      </c>
      <c r="I635" s="11">
        <v>4.1394365947801999E-2</v>
      </c>
      <c r="J635" s="11">
        <v>5.4996014316563598E-2</v>
      </c>
      <c r="K635" s="10">
        <v>3.4398749649959703E-2</v>
      </c>
      <c r="L635" s="12">
        <v>6.9309642948914797E-3</v>
      </c>
      <c r="M635" s="10">
        <v>2.8414157382750199E-2</v>
      </c>
      <c r="N635" s="10">
        <v>2.21498525306589E-2</v>
      </c>
      <c r="O635" s="10">
        <v>6.1860141785357401E-3</v>
      </c>
      <c r="P635" s="12">
        <v>1.9576165135423598E-3</v>
      </c>
      <c r="Q635" s="10">
        <v>1.91595980269764E-2</v>
      </c>
      <c r="R635" s="11">
        <v>4.7534513312907103E-2</v>
      </c>
      <c r="S635" s="11">
        <v>5.6400264873243899E-2</v>
      </c>
      <c r="T635" s="11">
        <v>7.6459026984568093E-2</v>
      </c>
      <c r="U635" s="11">
        <v>5.4974559495444997E-2</v>
      </c>
      <c r="V635" s="10">
        <v>8.8630628776383297E-3</v>
      </c>
      <c r="W635" s="11">
        <v>3.9490651796251802E-2</v>
      </c>
      <c r="X635" s="10">
        <v>3.4297858708438503E-2</v>
      </c>
      <c r="Y635" s="12">
        <v>2.77144973260302E-3</v>
      </c>
      <c r="Z635" s="10">
        <v>1.4517642635759999E-2</v>
      </c>
      <c r="AA635" s="12">
        <v>6.8578947221354502E-3</v>
      </c>
      <c r="AB635" s="10">
        <v>1.31012623816706E-2</v>
      </c>
      <c r="AC635" s="10">
        <v>2.54783061635338E-2</v>
      </c>
      <c r="AD635" s="10">
        <v>2.78475176672296E-2</v>
      </c>
      <c r="AE635" s="10">
        <v>1.3474040350179701E-2</v>
      </c>
      <c r="AF635" s="10">
        <v>5.0377413525316602E-3</v>
      </c>
      <c r="AG635" s="12">
        <v>1.6064128171592699E-2</v>
      </c>
      <c r="AH635" s="12">
        <v>9.7286977217250093E-3</v>
      </c>
      <c r="AI635" s="11">
        <v>3.0494762228999699E-2</v>
      </c>
      <c r="AJ635" s="11">
        <v>4.37628723618603E-2</v>
      </c>
      <c r="AK635" s="12">
        <v>1.6068554369537202E-2</v>
      </c>
      <c r="AL635" s="12">
        <v>8.1678762914667094E-3</v>
      </c>
      <c r="AM635" s="10">
        <v>9.8822363262153802E-3</v>
      </c>
      <c r="AN635" s="12">
        <v>6.5466852132128796E-3</v>
      </c>
      <c r="AO635" s="10">
        <v>0</v>
      </c>
      <c r="AP635" s="10">
        <v>1.3275641127981E-2</v>
      </c>
      <c r="AQ635" s="10">
        <v>6.1086710479211596E-3</v>
      </c>
      <c r="AR635" s="10">
        <v>1.11089740840352E-2</v>
      </c>
      <c r="AS635" s="12">
        <v>6.7946124427862497E-3</v>
      </c>
      <c r="AT635" s="12">
        <v>7.21563851525279E-3</v>
      </c>
      <c r="AU635" s="12">
        <v>8.8781573778639392E-3</v>
      </c>
      <c r="AV635" s="10">
        <v>8.6353829059049592E-3</v>
      </c>
      <c r="AW635" s="10">
        <v>1.3946392991725899E-2</v>
      </c>
      <c r="AX635" s="10">
        <v>6.9106356050020103E-3</v>
      </c>
      <c r="AY635" s="10">
        <v>4.9490422606849804E-3</v>
      </c>
      <c r="AZ635" s="10">
        <v>0</v>
      </c>
      <c r="BA635" s="10">
        <v>1.1216070616798701E-2</v>
      </c>
      <c r="BB635" s="12">
        <v>1.5782859807774299E-2</v>
      </c>
      <c r="BC635" s="11">
        <v>3.6585656896443997E-2</v>
      </c>
      <c r="BD635" s="10">
        <v>2.1449450774643199E-2</v>
      </c>
      <c r="BE635" s="11">
        <v>5.2228999811583E-2</v>
      </c>
      <c r="BF635" s="12">
        <v>9.6810369364958796E-3</v>
      </c>
      <c r="BG635" s="10">
        <v>1.91351729486797E-2</v>
      </c>
      <c r="BH635" s="11">
        <v>3.2330993666011297E-2</v>
      </c>
      <c r="BI635" s="12">
        <v>6.19489763232419E-3</v>
      </c>
      <c r="BJ635" s="11">
        <v>4.6943882941776899E-2</v>
      </c>
      <c r="BK635" s="12">
        <v>3.6156168674212901E-3</v>
      </c>
      <c r="BL635" s="12">
        <v>1.62153376154517E-2</v>
      </c>
      <c r="BM635" s="12">
        <v>8.7086848791354098E-3</v>
      </c>
      <c r="BN635" s="12">
        <v>1.5827721610130002E-2</v>
      </c>
      <c r="BO635" s="11">
        <v>3.8631999321592198E-2</v>
      </c>
      <c r="BP635" s="12">
        <v>6.4670539788135003E-3</v>
      </c>
      <c r="BQ635" s="10">
        <v>1.9885047004320301E-2</v>
      </c>
      <c r="BR635" s="11">
        <v>5.6151010172732399E-2</v>
      </c>
      <c r="BS635" s="12">
        <v>3.8243503230667299E-3</v>
      </c>
      <c r="BT635" s="10">
        <v>1.2510895981684301E-2</v>
      </c>
      <c r="BU635" s="10">
        <v>1.87461930988716E-2</v>
      </c>
      <c r="BV635" s="12">
        <v>8.9793203866018103E-3</v>
      </c>
      <c r="BW635" s="11">
        <v>4.4101188235526501E-2</v>
      </c>
      <c r="BX635" s="10">
        <v>3.2609680727885199E-2</v>
      </c>
      <c r="BY635" s="12">
        <v>1.4204922941209199E-2</v>
      </c>
      <c r="BZ635" s="11">
        <v>5.0226593503955301E-2</v>
      </c>
      <c r="CA635" s="12">
        <v>1.12284393364306E-2</v>
      </c>
      <c r="CB635" s="10">
        <v>2.7615857948727E-2</v>
      </c>
      <c r="CC635" s="11">
        <v>3.8824847870313497E-2</v>
      </c>
      <c r="CD635" s="10">
        <v>1.73336566220995E-2</v>
      </c>
      <c r="CE635" s="10">
        <v>2.2919609327766301E-2</v>
      </c>
      <c r="CF635" s="11">
        <v>3.3836235804338297E-2</v>
      </c>
      <c r="CG635" s="10">
        <v>3.6067032062113702E-2</v>
      </c>
      <c r="CH635" s="10">
        <v>3.0333131630835401E-2</v>
      </c>
      <c r="CI635" s="10">
        <v>2.7763513866096198E-2</v>
      </c>
      <c r="CJ635" s="10">
        <v>1.8754572699698099E-2</v>
      </c>
      <c r="CK635" s="10">
        <v>2.90674749510452E-2</v>
      </c>
      <c r="CL635" s="11">
        <v>3.6261038570872199E-2</v>
      </c>
      <c r="CM635" s="10">
        <v>2.1387896942565199E-2</v>
      </c>
      <c r="CN635" s="10">
        <v>2.0932651947959499E-2</v>
      </c>
      <c r="CO635" s="12">
        <v>2.01140290828433E-2</v>
      </c>
      <c r="CP635" s="11">
        <v>3.64757825084902E-2</v>
      </c>
      <c r="CQ635" s="10">
        <v>2.0636555978688999E-2</v>
      </c>
      <c r="CR635" s="10">
        <v>1.9348560724739099E-2</v>
      </c>
      <c r="CS635" s="11">
        <v>3.4557715086020402E-2</v>
      </c>
      <c r="CT635" s="10">
        <v>2.6249744619099302E-2</v>
      </c>
      <c r="CU635" s="10">
        <v>2.7396937126586401E-2</v>
      </c>
      <c r="CV635" s="10">
        <v>2.8244412886958E-2</v>
      </c>
      <c r="CW635" s="12">
        <v>0</v>
      </c>
      <c r="CX635" s="10">
        <v>1.37008688161127E-2</v>
      </c>
      <c r="CY635" s="10">
        <v>3.48263740631089E-2</v>
      </c>
      <c r="CZ635" s="11">
        <v>5.47080636431286E-2</v>
      </c>
      <c r="DA635" s="11">
        <v>4.1269525213388503E-2</v>
      </c>
      <c r="DB635" s="10">
        <v>3.1302536451483502E-2</v>
      </c>
      <c r="DC635" s="12">
        <v>1.2933651273291401E-2</v>
      </c>
      <c r="DD635" s="12">
        <v>8.5633302757247998E-3</v>
      </c>
      <c r="DE635" s="12">
        <v>4.4153400399037498E-3</v>
      </c>
      <c r="DF635" s="10">
        <v>0</v>
      </c>
      <c r="DG635" s="10">
        <v>1.7522948373988299E-2</v>
      </c>
      <c r="DH635" s="11">
        <v>5.4974559495444997E-2</v>
      </c>
      <c r="DI635" s="11">
        <v>7.6823171796621695E-2</v>
      </c>
      <c r="DJ635" s="11">
        <v>5.6422050339560201E-2</v>
      </c>
      <c r="DK635" s="11">
        <v>4.7263051834226202E-2</v>
      </c>
      <c r="DL635" s="10">
        <v>1.91949892935671E-2</v>
      </c>
      <c r="DM635" s="12">
        <v>1.9793320841957301E-3</v>
      </c>
      <c r="DN635" s="10">
        <v>6.09113566146812E-3</v>
      </c>
      <c r="DO635" s="10">
        <v>0</v>
      </c>
      <c r="DP635" s="10">
        <v>9.9878757892039004E-3</v>
      </c>
      <c r="DQ635" s="10">
        <v>1.38321754127832E-2</v>
      </c>
      <c r="DR635" s="10">
        <v>2.7398602251367001E-2</v>
      </c>
      <c r="DS635" s="10">
        <v>2.53089347433091E-2</v>
      </c>
      <c r="DT635" s="10">
        <v>1.32166245357707E-2</v>
      </c>
      <c r="DU635" s="12">
        <v>6.6863046917506799E-3</v>
      </c>
      <c r="DV635" s="10">
        <v>1.4755247078157599E-2</v>
      </c>
      <c r="DW635" s="12">
        <v>2.7836758035849501E-3</v>
      </c>
      <c r="DX635" s="10">
        <v>6.1463097057213398E-3</v>
      </c>
      <c r="DY635" s="12">
        <v>1.06043143533361E-2</v>
      </c>
      <c r="DZ635" s="10">
        <v>2.3413735270238899E-2</v>
      </c>
      <c r="EA635" s="11">
        <v>5.1300303758479798E-2</v>
      </c>
      <c r="EB635" s="10">
        <v>3.3510373559227001E-2</v>
      </c>
      <c r="EC635" s="12">
        <v>6.9309642948914797E-3</v>
      </c>
      <c r="ED635" s="10">
        <v>7.2634078254217799E-3</v>
      </c>
      <c r="EE635" s="12">
        <v>1.06076041451179E-2</v>
      </c>
      <c r="EF635" s="10">
        <v>3.3876803833112298E-2</v>
      </c>
      <c r="EG635" s="11">
        <v>7.0368737025678404E-2</v>
      </c>
      <c r="EH635" s="11">
        <v>5.4122764625373597E-2</v>
      </c>
      <c r="EI635" s="10">
        <v>8.8630628776383297E-3</v>
      </c>
      <c r="EJ635" s="10">
        <v>0</v>
      </c>
      <c r="EK635" s="12">
        <v>1.0635822393444501E-2</v>
      </c>
      <c r="EL635" s="12">
        <v>1.2203764081547899E-2</v>
      </c>
      <c r="EM635" s="10">
        <v>2.6420506013255799E-2</v>
      </c>
      <c r="EN635" s="10">
        <v>1.49156565679881E-2</v>
      </c>
      <c r="EO635" s="10">
        <v>5.0377413525316602E-3</v>
      </c>
      <c r="EP635" s="12">
        <v>0</v>
      </c>
      <c r="EQ635" s="10">
        <v>1.2165686930548401E-2</v>
      </c>
      <c r="ER635" s="11">
        <v>4.69511962216849E-2</v>
      </c>
      <c r="ES635" s="11">
        <v>4.9536854720930702E-2</v>
      </c>
      <c r="ET635" s="10">
        <v>1.8688674081078601E-2</v>
      </c>
      <c r="EU635" s="12">
        <v>7.5476381449143702E-3</v>
      </c>
      <c r="EV635" s="12">
        <v>4.4153400399037498E-3</v>
      </c>
      <c r="EW635" s="10">
        <v>0</v>
      </c>
      <c r="EX635" s="10">
        <v>1.47154531235158E-2</v>
      </c>
      <c r="EY635" s="11">
        <v>7.1934503077139195E-2</v>
      </c>
      <c r="EZ635" s="11">
        <v>6.6825308268966099E-2</v>
      </c>
      <c r="FA635" s="10">
        <v>3.0372295030226398E-2</v>
      </c>
      <c r="FB635" s="12">
        <v>1.71625256510007E-3</v>
      </c>
      <c r="FC635" s="10">
        <v>6.09113566146812E-3</v>
      </c>
      <c r="FD635" s="10">
        <v>0</v>
      </c>
      <c r="FE635" s="10">
        <v>9.7667983937693107E-3</v>
      </c>
      <c r="FF635" s="10">
        <v>2.2425308886912299E-2</v>
      </c>
      <c r="FG635" s="10">
        <v>2.79104759192795E-2</v>
      </c>
      <c r="FH635" s="12">
        <v>5.6052042773527396E-3</v>
      </c>
      <c r="FI635" s="10">
        <v>1.31980169483923E-2</v>
      </c>
      <c r="FJ635" s="12">
        <v>2.7836758035849501E-3</v>
      </c>
    </row>
    <row r="636" spans="1:166" x14ac:dyDescent="0.35">
      <c r="A636" s="13" t="s">
        <v>234</v>
      </c>
      <c r="B636" s="10">
        <v>0.92267566686190405</v>
      </c>
      <c r="C636" s="12">
        <v>0.89658483149790202</v>
      </c>
      <c r="D636" s="11">
        <v>0.95012145537167203</v>
      </c>
      <c r="E636" s="11">
        <v>0.98287728309590605</v>
      </c>
      <c r="F636" s="11">
        <v>0.95935592089802801</v>
      </c>
      <c r="G636" s="10">
        <v>0.93787473897012896</v>
      </c>
      <c r="H636" s="12">
        <v>0.89221987324885199</v>
      </c>
      <c r="I636" s="12">
        <v>0.877058862203278</v>
      </c>
      <c r="J636" s="12">
        <v>0.866077935955051</v>
      </c>
      <c r="K636" s="10">
        <v>0.93771929752940697</v>
      </c>
      <c r="L636" s="11">
        <v>0.98028596762963405</v>
      </c>
      <c r="M636" s="12">
        <v>0.91199151457640404</v>
      </c>
      <c r="N636" s="11">
        <v>0.95670134344351998</v>
      </c>
      <c r="O636" s="11">
        <v>0.97837590493626403</v>
      </c>
      <c r="P636" s="10">
        <v>0.94606677709588005</v>
      </c>
      <c r="Q636" s="10">
        <v>0.91554285714552497</v>
      </c>
      <c r="R636" s="12">
        <v>0.87327055139834597</v>
      </c>
      <c r="S636" s="12">
        <v>0.82648410171784703</v>
      </c>
      <c r="T636" s="12">
        <v>0.82966751607692402</v>
      </c>
      <c r="U636" s="10">
        <v>0.89446151676081997</v>
      </c>
      <c r="V636" s="11">
        <v>0.98675951823347996</v>
      </c>
      <c r="W636" s="12">
        <v>0.88406148347580404</v>
      </c>
      <c r="X636" s="10">
        <v>0.93584855252560395</v>
      </c>
      <c r="Y636" s="11">
        <v>0.98717394276359105</v>
      </c>
      <c r="Z636" s="11">
        <v>0.97142158090952302</v>
      </c>
      <c r="AA636" s="11">
        <v>0.96077075404493495</v>
      </c>
      <c r="AB636" s="10">
        <v>0.912893528686477</v>
      </c>
      <c r="AC636" s="10">
        <v>0.93076662900608698</v>
      </c>
      <c r="AD636" s="10">
        <v>0.90828987006152795</v>
      </c>
      <c r="AE636" s="11">
        <v>0.98205503608636302</v>
      </c>
      <c r="AF636" s="11">
        <v>0.97676372820609303</v>
      </c>
      <c r="AG636" s="11">
        <v>0.94122671844425698</v>
      </c>
      <c r="AH636" s="11">
        <v>0.97970593004237605</v>
      </c>
      <c r="AI636" s="12">
        <v>0.91312928566623897</v>
      </c>
      <c r="AJ636" s="12">
        <v>0.88293842232779296</v>
      </c>
      <c r="AK636" s="11">
        <v>0.94442574141069002</v>
      </c>
      <c r="AL636" s="11">
        <v>0.97270640709531797</v>
      </c>
      <c r="AM636" s="11">
        <v>0.96657666799738295</v>
      </c>
      <c r="AN636" s="11">
        <v>0.98134701645404698</v>
      </c>
      <c r="AO636" s="11">
        <v>0.98881628210913397</v>
      </c>
      <c r="AP636" s="11">
        <v>0.97138491783991499</v>
      </c>
      <c r="AQ636" s="11">
        <v>0.98284373772065303</v>
      </c>
      <c r="AR636" s="10">
        <v>0.95572337021547804</v>
      </c>
      <c r="AS636" s="11">
        <v>0.98067379892002804</v>
      </c>
      <c r="AT636" s="11">
        <v>0.979341905528611</v>
      </c>
      <c r="AU636" s="11">
        <v>0.96782275068724</v>
      </c>
      <c r="AV636" s="11">
        <v>0.98709964811363105</v>
      </c>
      <c r="AW636" s="11">
        <v>0.98605360700827405</v>
      </c>
      <c r="AX636" s="10">
        <v>0.95233566038491702</v>
      </c>
      <c r="AY636" s="11">
        <v>0.977172847305665</v>
      </c>
      <c r="AZ636" s="11">
        <v>0.977827258615101</v>
      </c>
      <c r="BA636" s="11">
        <v>0.98385746339659497</v>
      </c>
      <c r="BB636" s="11">
        <v>0.93777691109731098</v>
      </c>
      <c r="BC636" s="12">
        <v>0.90956256127577095</v>
      </c>
      <c r="BD636" s="10">
        <v>0.92142755684513</v>
      </c>
      <c r="BE636" s="12">
        <v>0.87587337542156196</v>
      </c>
      <c r="BF636" s="11">
        <v>0.95426474225138702</v>
      </c>
      <c r="BG636" s="11">
        <v>0.94630087079219105</v>
      </c>
      <c r="BH636" s="12">
        <v>0.91000683599640797</v>
      </c>
      <c r="BI636" s="11">
        <v>0.97116795388213495</v>
      </c>
      <c r="BJ636" s="12">
        <v>0.88005809807313296</v>
      </c>
      <c r="BK636" s="11">
        <v>0.96228073889043597</v>
      </c>
      <c r="BL636" s="11">
        <v>0.94201854088636205</v>
      </c>
      <c r="BM636" s="11">
        <v>0.97966551134869195</v>
      </c>
      <c r="BN636" s="11">
        <v>0.95302447894227404</v>
      </c>
      <c r="BO636" s="12">
        <v>0.89087697545647504</v>
      </c>
      <c r="BP636" s="11">
        <v>0.96830621360617597</v>
      </c>
      <c r="BQ636" s="10">
        <v>0.94339717685147295</v>
      </c>
      <c r="BR636" s="12">
        <v>0.852171740476523</v>
      </c>
      <c r="BS636" s="11">
        <v>0.95877788270012798</v>
      </c>
      <c r="BT636" s="11">
        <v>0.96240567820463296</v>
      </c>
      <c r="BU636" s="10">
        <v>0.93405099342695697</v>
      </c>
      <c r="BV636" s="11">
        <v>0.97717887333318698</v>
      </c>
      <c r="BW636" s="12">
        <v>0.86426372610623403</v>
      </c>
      <c r="BX636" s="10">
        <v>0.91458079215811505</v>
      </c>
      <c r="BY636" s="10">
        <v>0.93815492392597299</v>
      </c>
      <c r="BZ636" s="12">
        <v>0.86542202306829197</v>
      </c>
      <c r="CA636" s="11">
        <v>0.95756746564520701</v>
      </c>
      <c r="CB636" s="11">
        <v>0.93688527591474102</v>
      </c>
      <c r="CC636" s="12">
        <v>0.88058722703860204</v>
      </c>
      <c r="CD636" s="11">
        <v>0.94791455050746498</v>
      </c>
      <c r="CE636" s="10">
        <v>0.91535460835859195</v>
      </c>
      <c r="CF636" s="12">
        <v>0.91070674360820902</v>
      </c>
      <c r="CG636" s="12">
        <v>0.89130501913897797</v>
      </c>
      <c r="CH636" s="10">
        <v>0.91656250743895296</v>
      </c>
      <c r="CI636" s="10">
        <v>0.91482646560855896</v>
      </c>
      <c r="CJ636" s="10">
        <v>0.90817589439495405</v>
      </c>
      <c r="CK636" s="12">
        <v>0.91744337094982498</v>
      </c>
      <c r="CL636" s="12">
        <v>0.90453452085409203</v>
      </c>
      <c r="CM636" s="10">
        <v>0.93122437387815304</v>
      </c>
      <c r="CN636" s="11">
        <v>0.93723794016323903</v>
      </c>
      <c r="CO636" s="10">
        <v>0.930004646496983</v>
      </c>
      <c r="CP636" s="12">
        <v>0.91236952202138899</v>
      </c>
      <c r="CQ636" s="10">
        <v>0.92947418664446901</v>
      </c>
      <c r="CR636" s="11">
        <v>0.93567576803313302</v>
      </c>
      <c r="CS636" s="12">
        <v>0.90462869751078001</v>
      </c>
      <c r="CT636" s="10">
        <v>0.93100671921380096</v>
      </c>
      <c r="CU636" s="10">
        <v>0.91695036521599105</v>
      </c>
      <c r="CV636" s="10">
        <v>0.93742499214269204</v>
      </c>
      <c r="CW636" s="11">
        <v>0.986788781745361</v>
      </c>
      <c r="CX636" s="11">
        <v>0.97393426405569195</v>
      </c>
      <c r="CY636" s="10">
        <v>0.93694506157270696</v>
      </c>
      <c r="CZ636" s="12">
        <v>0.86677913128727302</v>
      </c>
      <c r="DA636" s="12">
        <v>0.87742963879523095</v>
      </c>
      <c r="DB636" s="12">
        <v>0.89205860974768802</v>
      </c>
      <c r="DC636" s="10">
        <v>0.93859550610353804</v>
      </c>
      <c r="DD636" s="11">
        <v>0.96441004445739098</v>
      </c>
      <c r="DE636" s="11">
        <v>0.97645913815533603</v>
      </c>
      <c r="DF636" s="11">
        <v>1</v>
      </c>
      <c r="DG636" s="11">
        <v>0.97382256205957596</v>
      </c>
      <c r="DH636" s="10">
        <v>0.89446151676081997</v>
      </c>
      <c r="DI636" s="12">
        <v>0.82885628824953705</v>
      </c>
      <c r="DJ636" s="12">
        <v>0.82641707854400404</v>
      </c>
      <c r="DK636" s="12">
        <v>0.87399428161271298</v>
      </c>
      <c r="DL636" s="10">
        <v>0.91538684942270998</v>
      </c>
      <c r="DM636" s="10">
        <v>0.95714429568259896</v>
      </c>
      <c r="DN636" s="11">
        <v>0.96551264345297205</v>
      </c>
      <c r="DO636" s="10">
        <v>0.97200248638319797</v>
      </c>
      <c r="DP636" s="11">
        <v>0.98144217147253598</v>
      </c>
      <c r="DQ636" s="11">
        <v>0.98157806551127202</v>
      </c>
      <c r="DR636" s="10">
        <v>0.90976828158862</v>
      </c>
      <c r="DS636" s="10">
        <v>0.93122686974175095</v>
      </c>
      <c r="DT636" s="10">
        <v>0.91212651938050004</v>
      </c>
      <c r="DU636" s="11">
        <v>0.96175230126578604</v>
      </c>
      <c r="DV636" s="11">
        <v>0.97095384937052798</v>
      </c>
      <c r="DW636" s="11">
        <v>0.98711736144286699</v>
      </c>
      <c r="DX636" s="11">
        <v>0.97965083442231904</v>
      </c>
      <c r="DY636" s="11">
        <v>0.961151885285212</v>
      </c>
      <c r="DZ636" s="12">
        <v>0.901960762637805</v>
      </c>
      <c r="EA636" s="12">
        <v>0.877629288350113</v>
      </c>
      <c r="EB636" s="10">
        <v>0.91777864144903698</v>
      </c>
      <c r="EC636" s="11">
        <v>0.98028596762963405</v>
      </c>
      <c r="ED636" s="10">
        <v>0.96736368447992405</v>
      </c>
      <c r="EE636" s="11">
        <v>0.95150751616672102</v>
      </c>
      <c r="EF636" s="12">
        <v>0.88212079671872501</v>
      </c>
      <c r="EG636" s="12">
        <v>0.83317791472481095</v>
      </c>
      <c r="EH636" s="12">
        <v>0.87132221984543701</v>
      </c>
      <c r="EI636" s="11">
        <v>0.98675951823347996</v>
      </c>
      <c r="EJ636" s="11">
        <v>0</v>
      </c>
      <c r="EK636" s="11">
        <v>0.97082621541380898</v>
      </c>
      <c r="EL636" s="10">
        <v>0.92207796520913798</v>
      </c>
      <c r="EM636" s="10">
        <v>0.93197483111738599</v>
      </c>
      <c r="EN636" s="11">
        <v>0.95951054219114995</v>
      </c>
      <c r="EO636" s="11">
        <v>0.97676372820609303</v>
      </c>
      <c r="EP636" s="11">
        <v>0.986788781745361</v>
      </c>
      <c r="EQ636" s="11">
        <v>0.96581371367165703</v>
      </c>
      <c r="ER636" s="12">
        <v>0.89165844154223195</v>
      </c>
      <c r="ES636" s="12">
        <v>0.87429561549702295</v>
      </c>
      <c r="ET636" s="10">
        <v>0.91719980424257097</v>
      </c>
      <c r="EU636" s="11">
        <v>0.96714583099247697</v>
      </c>
      <c r="EV636" s="11">
        <v>0.97645913815533603</v>
      </c>
      <c r="EW636" s="11">
        <v>1</v>
      </c>
      <c r="EX636" s="10">
        <v>0.95022994198069499</v>
      </c>
      <c r="EY636" s="12">
        <v>0.85237765662621701</v>
      </c>
      <c r="EZ636" s="12">
        <v>0.82397806794975403</v>
      </c>
      <c r="FA636" s="10">
        <v>0.89976570554134105</v>
      </c>
      <c r="FB636" s="11">
        <v>0.95980103073012901</v>
      </c>
      <c r="FC636" s="11">
        <v>0.96551264345297205</v>
      </c>
      <c r="FD636" s="10">
        <v>0.97200248638319797</v>
      </c>
      <c r="FE636" s="11">
        <v>0.98594330350119597</v>
      </c>
      <c r="FF636" s="10">
        <v>0.92940701658644997</v>
      </c>
      <c r="FG636" s="10">
        <v>0.93160414128306102</v>
      </c>
      <c r="FH636" s="10">
        <v>0.93601775325078096</v>
      </c>
      <c r="FI636" s="11">
        <v>0.97401930403044201</v>
      </c>
      <c r="FJ636" s="11">
        <v>0.98711736144286699</v>
      </c>
    </row>
    <row r="638" spans="1:166" ht="28.5" customHeight="1" x14ac:dyDescent="0.35">
      <c r="A638" s="23" t="s">
        <v>377</v>
      </c>
      <c r="B638" s="23"/>
      <c r="C638" s="23"/>
      <c r="D638" s="23"/>
      <c r="E638" s="23"/>
      <c r="F638" s="23"/>
      <c r="G638" s="23"/>
      <c r="H638" s="23"/>
      <c r="I638" s="23"/>
      <c r="J638" s="23"/>
      <c r="K638" s="23"/>
      <c r="L638" s="23"/>
      <c r="M638" s="23"/>
      <c r="N638" s="23"/>
      <c r="O638" s="23"/>
      <c r="P638" s="23"/>
      <c r="Q638" s="23"/>
      <c r="R638" s="23"/>
      <c r="S638" s="23"/>
      <c r="T638" s="23"/>
      <c r="U638" s="23"/>
      <c r="V638" s="23"/>
      <c r="W638" s="23"/>
      <c r="X638" s="23"/>
      <c r="Y638" s="23"/>
      <c r="Z638" s="23"/>
      <c r="AA638" s="23"/>
      <c r="AB638" s="23"/>
      <c r="AC638" s="23"/>
      <c r="AD638" s="23"/>
      <c r="AE638" s="23"/>
      <c r="AF638" s="23"/>
      <c r="AG638" s="23"/>
      <c r="AH638" s="23"/>
      <c r="AI638" s="23"/>
      <c r="AJ638" s="23"/>
      <c r="AK638" s="23"/>
      <c r="AL638" s="23"/>
      <c r="AM638" s="23"/>
      <c r="AN638" s="23"/>
      <c r="AO638" s="23"/>
      <c r="AP638" s="23"/>
      <c r="AQ638" s="23"/>
      <c r="AR638" s="23"/>
      <c r="AS638" s="23"/>
      <c r="AT638" s="23"/>
      <c r="AU638" s="23"/>
      <c r="AV638" s="23"/>
      <c r="AW638" s="23"/>
      <c r="AX638" s="23"/>
      <c r="AY638" s="23"/>
      <c r="AZ638" s="23"/>
      <c r="BA638" s="23"/>
      <c r="BB638" s="23"/>
      <c r="BC638" s="23"/>
      <c r="BD638" s="23"/>
      <c r="BE638" s="23"/>
      <c r="BF638" s="23"/>
      <c r="BG638" s="23"/>
      <c r="BH638" s="23"/>
      <c r="BI638" s="23"/>
      <c r="BJ638" s="23"/>
      <c r="BK638" s="23"/>
      <c r="BL638" s="23"/>
      <c r="BM638" s="23"/>
      <c r="BN638" s="23"/>
      <c r="BO638" s="23"/>
      <c r="BP638" s="23"/>
      <c r="BQ638" s="23"/>
      <c r="BR638" s="23"/>
      <c r="BS638" s="23"/>
      <c r="BT638" s="23"/>
      <c r="BU638" s="23"/>
      <c r="BV638" s="23"/>
      <c r="BW638" s="23"/>
      <c r="BX638" s="23"/>
      <c r="BY638" s="23"/>
      <c r="BZ638" s="23"/>
      <c r="CA638" s="23"/>
      <c r="CB638" s="23"/>
      <c r="CC638" s="23"/>
      <c r="CD638" s="23"/>
      <c r="CE638" s="23"/>
      <c r="CF638" s="23"/>
      <c r="CG638" s="23"/>
      <c r="CH638" s="23"/>
      <c r="CI638" s="23"/>
      <c r="CJ638" s="23"/>
      <c r="CK638" s="23"/>
      <c r="CL638" s="23"/>
      <c r="CM638" s="23"/>
      <c r="CN638" s="23"/>
      <c r="CO638" s="23"/>
      <c r="CP638" s="23"/>
      <c r="CQ638" s="23"/>
      <c r="CR638" s="23"/>
      <c r="CS638" s="23"/>
      <c r="CT638" s="23"/>
      <c r="CU638" s="23"/>
      <c r="CV638" s="23"/>
      <c r="CW638" s="23"/>
      <c r="CX638" s="23"/>
      <c r="CY638" s="23"/>
      <c r="CZ638" s="23"/>
      <c r="DA638" s="23"/>
      <c r="DB638" s="23"/>
      <c r="DC638" s="23"/>
      <c r="DD638" s="23"/>
      <c r="DE638" s="23"/>
      <c r="DF638" s="23"/>
      <c r="DG638" s="23"/>
      <c r="DH638" s="23"/>
      <c r="DI638" s="23"/>
      <c r="DJ638" s="23"/>
      <c r="DK638" s="23"/>
      <c r="DL638" s="23"/>
      <c r="DM638" s="23"/>
      <c r="DN638" s="23"/>
      <c r="DO638" s="23"/>
      <c r="DP638" s="23"/>
      <c r="DQ638" s="23"/>
      <c r="DR638" s="23"/>
      <c r="DS638" s="23"/>
      <c r="DT638" s="23"/>
      <c r="DU638" s="23"/>
      <c r="DV638" s="23"/>
      <c r="DW638" s="23"/>
      <c r="DX638" s="23"/>
      <c r="DY638" s="23"/>
      <c r="DZ638" s="23"/>
      <c r="EA638" s="23"/>
      <c r="EB638" s="23"/>
      <c r="EC638" s="23"/>
      <c r="ED638" s="23"/>
      <c r="EE638" s="23"/>
      <c r="EF638" s="23"/>
      <c r="EG638" s="23"/>
      <c r="EH638" s="23"/>
      <c r="EI638" s="23"/>
      <c r="EJ638" s="23"/>
      <c r="EK638" s="23"/>
      <c r="EL638" s="23"/>
      <c r="EM638" s="23"/>
      <c r="EN638" s="23"/>
      <c r="EO638" s="23"/>
      <c r="EP638" s="23"/>
      <c r="EQ638" s="23"/>
      <c r="ER638" s="23"/>
      <c r="ES638" s="23"/>
      <c r="ET638" s="23"/>
      <c r="EU638" s="23"/>
      <c r="EV638" s="23"/>
      <c r="EW638" s="23"/>
      <c r="EX638" s="23"/>
      <c r="EY638" s="23"/>
      <c r="EZ638" s="23"/>
      <c r="FA638" s="23"/>
      <c r="FB638" s="23"/>
      <c r="FC638" s="23"/>
      <c r="FD638" s="23"/>
      <c r="FE638" s="23"/>
      <c r="FF638" s="23"/>
      <c r="FG638" s="23"/>
      <c r="FH638" s="23"/>
      <c r="FI638" s="23"/>
      <c r="FJ638" s="23"/>
    </row>
    <row r="639" spans="1:166" ht="42" x14ac:dyDescent="0.35">
      <c r="A639" s="24" t="s">
        <v>203</v>
      </c>
      <c r="B639" s="16" t="s">
        <v>264</v>
      </c>
      <c r="C639" s="22" t="s">
        <v>12</v>
      </c>
      <c r="D639" s="22"/>
      <c r="E639" s="22" t="s">
        <v>13</v>
      </c>
      <c r="F639" s="22"/>
      <c r="G639" s="22"/>
      <c r="H639" s="22"/>
      <c r="I639" s="22"/>
      <c r="J639" s="22"/>
      <c r="K639" s="22"/>
      <c r="L639" s="22"/>
      <c r="M639" s="22"/>
      <c r="N639" s="22"/>
      <c r="O639" s="22" t="s">
        <v>204</v>
      </c>
      <c r="P639" s="22"/>
      <c r="Q639" s="22"/>
      <c r="R639" s="22"/>
      <c r="S639" s="22"/>
      <c r="T639" s="22"/>
      <c r="U639" s="22"/>
      <c r="V639" s="22"/>
      <c r="W639" s="22"/>
      <c r="X639" s="22"/>
      <c r="Y639" s="22" t="s">
        <v>205</v>
      </c>
      <c r="Z639" s="22"/>
      <c r="AA639" s="22"/>
      <c r="AB639" s="22"/>
      <c r="AC639" s="22"/>
      <c r="AD639" s="22"/>
      <c r="AE639" s="22"/>
      <c r="AF639" s="22"/>
      <c r="AG639" s="22"/>
      <c r="AH639" s="22"/>
      <c r="AI639" s="22" t="s">
        <v>268</v>
      </c>
      <c r="AJ639" s="22"/>
      <c r="AK639" s="22"/>
      <c r="AL639" s="22" t="s">
        <v>14</v>
      </c>
      <c r="AM639" s="22"/>
      <c r="AN639" s="22"/>
      <c r="AO639" s="22" t="s">
        <v>218</v>
      </c>
      <c r="AP639" s="22"/>
      <c r="AQ639" s="22"/>
      <c r="AR639" s="22"/>
      <c r="AS639" s="22"/>
      <c r="AT639" s="22"/>
      <c r="AU639" s="22"/>
      <c r="AV639" s="22" t="s">
        <v>219</v>
      </c>
      <c r="AW639" s="22"/>
      <c r="AX639" s="22"/>
      <c r="AY639" s="22" t="s">
        <v>220</v>
      </c>
      <c r="AZ639" s="22"/>
      <c r="BA639" s="22"/>
      <c r="BB639" s="22" t="s">
        <v>206</v>
      </c>
      <c r="BC639" s="22"/>
      <c r="BD639" s="22" t="s">
        <v>207</v>
      </c>
      <c r="BE639" s="22"/>
      <c r="BF639" s="22" t="s">
        <v>208</v>
      </c>
      <c r="BG639" s="22"/>
      <c r="BH639" s="22" t="s">
        <v>15</v>
      </c>
      <c r="BI639" s="22"/>
      <c r="BJ639" s="22" t="s">
        <v>16</v>
      </c>
      <c r="BK639" s="22"/>
      <c r="BL639" s="22" t="s">
        <v>17</v>
      </c>
      <c r="BM639" s="22"/>
      <c r="BN639" s="22" t="s">
        <v>18</v>
      </c>
      <c r="BO639" s="22"/>
      <c r="BP639" s="22"/>
      <c r="BQ639" s="22" t="s">
        <v>221</v>
      </c>
      <c r="BR639" s="22"/>
      <c r="BS639" s="22"/>
      <c r="BT639" s="22" t="s">
        <v>222</v>
      </c>
      <c r="BU639" s="22"/>
      <c r="BV639" s="22"/>
      <c r="BW639" s="22" t="s">
        <v>19</v>
      </c>
      <c r="BX639" s="22"/>
      <c r="BY639" s="22" t="s">
        <v>20</v>
      </c>
      <c r="BZ639" s="22"/>
      <c r="CA639" s="22" t="s">
        <v>21</v>
      </c>
      <c r="CB639" s="22"/>
      <c r="CC639" s="22"/>
      <c r="CD639" s="22" t="s">
        <v>22</v>
      </c>
      <c r="CE639" s="22"/>
      <c r="CF639" s="22"/>
      <c r="CG639" s="22" t="s">
        <v>23</v>
      </c>
      <c r="CH639" s="22"/>
      <c r="CI639" s="22"/>
      <c r="CJ639" s="22"/>
      <c r="CK639" s="22" t="s">
        <v>25</v>
      </c>
      <c r="CL639" s="22"/>
      <c r="CM639" s="22"/>
      <c r="CN639" s="22"/>
      <c r="CO639" s="22" t="s">
        <v>26</v>
      </c>
      <c r="CP639" s="22"/>
      <c r="CQ639" s="22"/>
      <c r="CR639" s="22" t="s">
        <v>27</v>
      </c>
      <c r="CS639" s="22"/>
      <c r="CT639" s="22" t="s">
        <v>28</v>
      </c>
      <c r="CU639" s="22"/>
      <c r="CV639" s="16" t="s">
        <v>29</v>
      </c>
      <c r="CW639" s="22" t="s">
        <v>30</v>
      </c>
      <c r="CX639" s="22"/>
      <c r="CY639" s="22"/>
      <c r="CZ639" s="22"/>
      <c r="DA639" s="22"/>
      <c r="DB639" s="22"/>
      <c r="DC639" s="22"/>
      <c r="DD639" s="22"/>
      <c r="DE639" s="22"/>
      <c r="DF639" s="22" t="s">
        <v>31</v>
      </c>
      <c r="DG639" s="22"/>
      <c r="DH639" s="22"/>
      <c r="DI639" s="22"/>
      <c r="DJ639" s="22"/>
      <c r="DK639" s="22"/>
      <c r="DL639" s="22"/>
      <c r="DM639" s="22"/>
      <c r="DN639" s="22"/>
      <c r="DO639" s="22" t="s">
        <v>32</v>
      </c>
      <c r="DP639" s="22"/>
      <c r="DQ639" s="22"/>
      <c r="DR639" s="22"/>
      <c r="DS639" s="22"/>
      <c r="DT639" s="22"/>
      <c r="DU639" s="22"/>
      <c r="DV639" s="22"/>
      <c r="DW639" s="22"/>
      <c r="DX639" s="22" t="s">
        <v>33</v>
      </c>
      <c r="DY639" s="22"/>
      <c r="DZ639" s="22"/>
      <c r="EA639" s="22"/>
      <c r="EB639" s="22"/>
      <c r="EC639" s="22"/>
      <c r="ED639" s="22" t="s">
        <v>34</v>
      </c>
      <c r="EE639" s="22"/>
      <c r="EF639" s="22"/>
      <c r="EG639" s="22"/>
      <c r="EH639" s="22"/>
      <c r="EI639" s="22"/>
      <c r="EJ639" s="22" t="s">
        <v>35</v>
      </c>
      <c r="EK639" s="22"/>
      <c r="EL639" s="22"/>
      <c r="EM639" s="22"/>
      <c r="EN639" s="22"/>
      <c r="EO639" s="22"/>
      <c r="EP639" s="22" t="s">
        <v>36</v>
      </c>
      <c r="EQ639" s="22"/>
      <c r="ER639" s="22"/>
      <c r="ES639" s="22"/>
      <c r="ET639" s="22"/>
      <c r="EU639" s="22"/>
      <c r="EV639" s="22"/>
      <c r="EW639" s="22" t="s">
        <v>37</v>
      </c>
      <c r="EX639" s="22"/>
      <c r="EY639" s="22"/>
      <c r="EZ639" s="22"/>
      <c r="FA639" s="22"/>
      <c r="FB639" s="22"/>
      <c r="FC639" s="22"/>
      <c r="FD639" s="22" t="s">
        <v>38</v>
      </c>
      <c r="FE639" s="22"/>
      <c r="FF639" s="22"/>
      <c r="FG639" s="22"/>
      <c r="FH639" s="22"/>
      <c r="FI639" s="22"/>
      <c r="FJ639" s="22"/>
    </row>
    <row r="640" spans="1:166" ht="31.5" x14ac:dyDescent="0.35">
      <c r="A640" s="24"/>
      <c r="B640" s="16" t="s">
        <v>1</v>
      </c>
      <c r="C640" s="16" t="s">
        <v>39</v>
      </c>
      <c r="D640" s="16" t="s">
        <v>40</v>
      </c>
      <c r="E640" s="16" t="s">
        <v>41</v>
      </c>
      <c r="F640" s="16" t="s">
        <v>42</v>
      </c>
      <c r="G640" s="16" t="s">
        <v>43</v>
      </c>
      <c r="H640" s="16" t="s">
        <v>44</v>
      </c>
      <c r="I640" s="16" t="s">
        <v>45</v>
      </c>
      <c r="J640" s="16" t="s">
        <v>46</v>
      </c>
      <c r="K640" s="16" t="s">
        <v>47</v>
      </c>
      <c r="L640" s="16" t="s">
        <v>48</v>
      </c>
      <c r="M640" s="16" t="s">
        <v>49</v>
      </c>
      <c r="N640" s="16" t="s">
        <v>209</v>
      </c>
      <c r="O640" s="16" t="s">
        <v>41</v>
      </c>
      <c r="P640" s="16" t="s">
        <v>42</v>
      </c>
      <c r="Q640" s="16" t="s">
        <v>43</v>
      </c>
      <c r="R640" s="16" t="s">
        <v>44</v>
      </c>
      <c r="S640" s="16" t="s">
        <v>45</v>
      </c>
      <c r="T640" s="16" t="s">
        <v>46</v>
      </c>
      <c r="U640" s="16" t="s">
        <v>47</v>
      </c>
      <c r="V640" s="16" t="s">
        <v>48</v>
      </c>
      <c r="W640" s="16" t="s">
        <v>49</v>
      </c>
      <c r="X640" s="16" t="s">
        <v>209</v>
      </c>
      <c r="Y640" s="16" t="s">
        <v>41</v>
      </c>
      <c r="Z640" s="16" t="s">
        <v>42</v>
      </c>
      <c r="AA640" s="16" t="s">
        <v>43</v>
      </c>
      <c r="AB640" s="16" t="s">
        <v>44</v>
      </c>
      <c r="AC640" s="16" t="s">
        <v>45</v>
      </c>
      <c r="AD640" s="16" t="s">
        <v>46</v>
      </c>
      <c r="AE640" s="16" t="s">
        <v>47</v>
      </c>
      <c r="AF640" s="16" t="s">
        <v>48</v>
      </c>
      <c r="AG640" s="16" t="s">
        <v>49</v>
      </c>
      <c r="AH640" s="16" t="s">
        <v>209</v>
      </c>
      <c r="AI640" s="16" t="s">
        <v>269</v>
      </c>
      <c r="AJ640" s="16" t="s">
        <v>270</v>
      </c>
      <c r="AK640" s="16" t="s">
        <v>271</v>
      </c>
      <c r="AL640" s="16" t="s">
        <v>50</v>
      </c>
      <c r="AM640" s="16" t="s">
        <v>210</v>
      </c>
      <c r="AN640" s="16" t="s">
        <v>211</v>
      </c>
      <c r="AO640" s="16" t="s">
        <v>223</v>
      </c>
      <c r="AP640" s="16" t="s">
        <v>224</v>
      </c>
      <c r="AQ640" s="16" t="s">
        <v>225</v>
      </c>
      <c r="AR640" s="16" t="s">
        <v>226</v>
      </c>
      <c r="AS640" s="16" t="s">
        <v>52</v>
      </c>
      <c r="AT640" s="16" t="s">
        <v>227</v>
      </c>
      <c r="AU640" s="16" t="s">
        <v>228</v>
      </c>
      <c r="AV640" s="16" t="s">
        <v>52</v>
      </c>
      <c r="AW640" s="16" t="s">
        <v>227</v>
      </c>
      <c r="AX640" s="16" t="s">
        <v>228</v>
      </c>
      <c r="AY640" s="16" t="s">
        <v>52</v>
      </c>
      <c r="AZ640" s="16" t="s">
        <v>227</v>
      </c>
      <c r="BA640" s="16" t="s">
        <v>228</v>
      </c>
      <c r="BB640" s="16" t="s">
        <v>212</v>
      </c>
      <c r="BC640" s="16" t="s">
        <v>213</v>
      </c>
      <c r="BD640" s="16" t="s">
        <v>212</v>
      </c>
      <c r="BE640" s="16" t="s">
        <v>213</v>
      </c>
      <c r="BF640" s="16" t="s">
        <v>212</v>
      </c>
      <c r="BG640" s="16" t="s">
        <v>213</v>
      </c>
      <c r="BH640" s="16" t="s">
        <v>53</v>
      </c>
      <c r="BI640" s="16" t="s">
        <v>54</v>
      </c>
      <c r="BJ640" s="16" t="s">
        <v>53</v>
      </c>
      <c r="BK640" s="16" t="s">
        <v>54</v>
      </c>
      <c r="BL640" s="16" t="s">
        <v>53</v>
      </c>
      <c r="BM640" s="16" t="s">
        <v>54</v>
      </c>
      <c r="BN640" s="16" t="s">
        <v>277</v>
      </c>
      <c r="BO640" s="16" t="s">
        <v>278</v>
      </c>
      <c r="BP640" s="16" t="s">
        <v>55</v>
      </c>
      <c r="BQ640" s="16" t="s">
        <v>277</v>
      </c>
      <c r="BR640" s="16" t="s">
        <v>278</v>
      </c>
      <c r="BS640" s="16" t="s">
        <v>55</v>
      </c>
      <c r="BT640" s="16" t="s">
        <v>277</v>
      </c>
      <c r="BU640" s="16" t="s">
        <v>278</v>
      </c>
      <c r="BV640" s="16" t="s">
        <v>55</v>
      </c>
      <c r="BW640" s="16" t="s">
        <v>56</v>
      </c>
      <c r="BX640" s="16" t="s">
        <v>57</v>
      </c>
      <c r="BY640" s="16" t="s">
        <v>58</v>
      </c>
      <c r="BZ640" s="16" t="s">
        <v>59</v>
      </c>
      <c r="CA640" s="16" t="s">
        <v>52</v>
      </c>
      <c r="CB640" s="16" t="s">
        <v>51</v>
      </c>
      <c r="CC640" s="16" t="s">
        <v>60</v>
      </c>
      <c r="CD640" s="16" t="s">
        <v>61</v>
      </c>
      <c r="CE640" s="16" t="s">
        <v>62</v>
      </c>
      <c r="CF640" s="16" t="s">
        <v>63</v>
      </c>
      <c r="CG640" s="16" t="s">
        <v>64</v>
      </c>
      <c r="CH640" s="16" t="s">
        <v>65</v>
      </c>
      <c r="CI640" s="16" t="s">
        <v>66</v>
      </c>
      <c r="CJ640" s="16" t="s">
        <v>67</v>
      </c>
      <c r="CK640" s="16" t="s">
        <v>71</v>
      </c>
      <c r="CL640" s="16" t="s">
        <v>72</v>
      </c>
      <c r="CM640" s="16" t="s">
        <v>73</v>
      </c>
      <c r="CN640" s="16" t="s">
        <v>74</v>
      </c>
      <c r="CO640" s="16" t="s">
        <v>75</v>
      </c>
      <c r="CP640" s="16" t="s">
        <v>76</v>
      </c>
      <c r="CQ640" s="16" t="s">
        <v>77</v>
      </c>
      <c r="CR640" s="16" t="s">
        <v>78</v>
      </c>
      <c r="CS640" s="16" t="s">
        <v>229</v>
      </c>
      <c r="CT640" s="16" t="s">
        <v>79</v>
      </c>
      <c r="CU640" s="16" t="s">
        <v>80</v>
      </c>
      <c r="CV640" s="16" t="s">
        <v>79</v>
      </c>
      <c r="CW640" s="16" t="s">
        <v>83</v>
      </c>
      <c r="CX640" s="16" t="s">
        <v>84</v>
      </c>
      <c r="CY640" s="16" t="s">
        <v>85</v>
      </c>
      <c r="CZ640" s="16" t="s">
        <v>86</v>
      </c>
      <c r="DA640" s="16" t="s">
        <v>87</v>
      </c>
      <c r="DB640" s="16" t="s">
        <v>88</v>
      </c>
      <c r="DC640" s="16" t="s">
        <v>89</v>
      </c>
      <c r="DD640" s="16" t="s">
        <v>90</v>
      </c>
      <c r="DE640" s="16" t="s">
        <v>91</v>
      </c>
      <c r="DF640" s="16" t="s">
        <v>83</v>
      </c>
      <c r="DG640" s="16" t="s">
        <v>84</v>
      </c>
      <c r="DH640" s="16" t="s">
        <v>85</v>
      </c>
      <c r="DI640" s="16" t="s">
        <v>86</v>
      </c>
      <c r="DJ640" s="16" t="s">
        <v>87</v>
      </c>
      <c r="DK640" s="16" t="s">
        <v>88</v>
      </c>
      <c r="DL640" s="16" t="s">
        <v>89</v>
      </c>
      <c r="DM640" s="16" t="s">
        <v>90</v>
      </c>
      <c r="DN640" s="16" t="s">
        <v>91</v>
      </c>
      <c r="DO640" s="16" t="s">
        <v>83</v>
      </c>
      <c r="DP640" s="16" t="s">
        <v>84</v>
      </c>
      <c r="DQ640" s="16" t="s">
        <v>85</v>
      </c>
      <c r="DR640" s="16" t="s">
        <v>86</v>
      </c>
      <c r="DS640" s="16" t="s">
        <v>87</v>
      </c>
      <c r="DT640" s="16" t="s">
        <v>88</v>
      </c>
      <c r="DU640" s="16" t="s">
        <v>89</v>
      </c>
      <c r="DV640" s="16" t="s">
        <v>90</v>
      </c>
      <c r="DW640" s="16" t="s">
        <v>91</v>
      </c>
      <c r="DX640" s="16" t="s">
        <v>92</v>
      </c>
      <c r="DY640" s="16" t="s">
        <v>93</v>
      </c>
      <c r="DZ640" s="16" t="s">
        <v>214</v>
      </c>
      <c r="EA640" s="16" t="s">
        <v>215</v>
      </c>
      <c r="EB640" s="16" t="s">
        <v>216</v>
      </c>
      <c r="EC640" s="16" t="s">
        <v>94</v>
      </c>
      <c r="ED640" s="16" t="s">
        <v>92</v>
      </c>
      <c r="EE640" s="16" t="s">
        <v>93</v>
      </c>
      <c r="EF640" s="16" t="s">
        <v>214</v>
      </c>
      <c r="EG640" s="16" t="s">
        <v>215</v>
      </c>
      <c r="EH640" s="16" t="s">
        <v>216</v>
      </c>
      <c r="EI640" s="16" t="s">
        <v>94</v>
      </c>
      <c r="EJ640" s="16" t="s">
        <v>92</v>
      </c>
      <c r="EK640" s="16" t="s">
        <v>93</v>
      </c>
      <c r="EL640" s="16" t="s">
        <v>214</v>
      </c>
      <c r="EM640" s="16" t="s">
        <v>215</v>
      </c>
      <c r="EN640" s="16" t="s">
        <v>216</v>
      </c>
      <c r="EO640" s="16" t="s">
        <v>94</v>
      </c>
      <c r="EP640" s="16" t="s">
        <v>95</v>
      </c>
      <c r="EQ640" s="16" t="s">
        <v>96</v>
      </c>
      <c r="ER640" s="16" t="s">
        <v>97</v>
      </c>
      <c r="ES640" s="16" t="s">
        <v>98</v>
      </c>
      <c r="ET640" s="16" t="s">
        <v>272</v>
      </c>
      <c r="EU640" s="16" t="s">
        <v>99</v>
      </c>
      <c r="EV640" s="16" t="s">
        <v>100</v>
      </c>
      <c r="EW640" s="16" t="s">
        <v>95</v>
      </c>
      <c r="EX640" s="16" t="s">
        <v>96</v>
      </c>
      <c r="EY640" s="16" t="s">
        <v>97</v>
      </c>
      <c r="EZ640" s="16" t="s">
        <v>98</v>
      </c>
      <c r="FA640" s="16" t="s">
        <v>272</v>
      </c>
      <c r="FB640" s="16" t="s">
        <v>99</v>
      </c>
      <c r="FC640" s="16" t="s">
        <v>100</v>
      </c>
      <c r="FD640" s="16" t="s">
        <v>95</v>
      </c>
      <c r="FE640" s="16" t="s">
        <v>96</v>
      </c>
      <c r="FF640" s="16" t="s">
        <v>97</v>
      </c>
      <c r="FG640" s="16" t="s">
        <v>98</v>
      </c>
      <c r="FH640" s="16" t="s">
        <v>272</v>
      </c>
      <c r="FI640" s="16" t="s">
        <v>99</v>
      </c>
      <c r="FJ640" s="16" t="s">
        <v>100</v>
      </c>
    </row>
    <row r="641" spans="1:166" x14ac:dyDescent="0.35">
      <c r="A641" s="15" t="s">
        <v>2</v>
      </c>
      <c r="B641" s="14">
        <v>3698</v>
      </c>
      <c r="C641" s="14">
        <v>1870</v>
      </c>
      <c r="D641" s="14">
        <v>1806</v>
      </c>
      <c r="E641" s="14">
        <v>329</v>
      </c>
      <c r="F641" s="14">
        <v>389</v>
      </c>
      <c r="G641" s="14">
        <v>490</v>
      </c>
      <c r="H641" s="14">
        <v>511</v>
      </c>
      <c r="I641" s="14">
        <v>545</v>
      </c>
      <c r="J641" s="14">
        <v>551</v>
      </c>
      <c r="K641" s="14">
        <v>490</v>
      </c>
      <c r="L641" s="14">
        <v>394</v>
      </c>
      <c r="M641" s="14">
        <v>2814</v>
      </c>
      <c r="N641" s="14">
        <v>884</v>
      </c>
      <c r="O641" s="14">
        <v>161</v>
      </c>
      <c r="P641" s="14">
        <v>186</v>
      </c>
      <c r="Q641" s="14">
        <v>248</v>
      </c>
      <c r="R641" s="14">
        <v>255</v>
      </c>
      <c r="S641" s="14">
        <v>281</v>
      </c>
      <c r="T641" s="14">
        <v>286</v>
      </c>
      <c r="U641" s="14">
        <v>249</v>
      </c>
      <c r="V641" s="14">
        <v>203</v>
      </c>
      <c r="W641" s="14">
        <v>1418</v>
      </c>
      <c r="X641" s="14">
        <v>452</v>
      </c>
      <c r="Y641" s="14">
        <v>168</v>
      </c>
      <c r="Z641" s="14">
        <v>201</v>
      </c>
      <c r="AA641" s="14">
        <v>242</v>
      </c>
      <c r="AB641" s="14">
        <v>255</v>
      </c>
      <c r="AC641" s="14">
        <v>263</v>
      </c>
      <c r="AD641" s="14">
        <v>260</v>
      </c>
      <c r="AE641" s="14">
        <v>232</v>
      </c>
      <c r="AF641" s="14">
        <v>185</v>
      </c>
      <c r="AG641" s="14">
        <v>1389</v>
      </c>
      <c r="AH641" s="14">
        <v>418</v>
      </c>
      <c r="AI641" s="14">
        <v>3105</v>
      </c>
      <c r="AJ641" s="14">
        <v>1565</v>
      </c>
      <c r="AK641" s="14">
        <v>1528</v>
      </c>
      <c r="AL641" s="14">
        <v>593</v>
      </c>
      <c r="AM641" s="14">
        <v>305</v>
      </c>
      <c r="AN641" s="14">
        <v>279</v>
      </c>
      <c r="AO641" s="14">
        <v>114</v>
      </c>
      <c r="AP641" s="14">
        <v>135</v>
      </c>
      <c r="AQ641" s="14">
        <v>153</v>
      </c>
      <c r="AR641" s="14">
        <v>190</v>
      </c>
      <c r="AS641" s="14">
        <v>402</v>
      </c>
      <c r="AT641" s="14">
        <v>249</v>
      </c>
      <c r="AU641" s="14">
        <v>343</v>
      </c>
      <c r="AV641" s="14">
        <v>208</v>
      </c>
      <c r="AW641" s="14">
        <v>129</v>
      </c>
      <c r="AX641" s="14">
        <v>176</v>
      </c>
      <c r="AY641" s="14">
        <v>189</v>
      </c>
      <c r="AZ641" s="14">
        <v>116</v>
      </c>
      <c r="BA641" s="14">
        <v>163</v>
      </c>
      <c r="BB641" s="14">
        <v>1719</v>
      </c>
      <c r="BC641" s="14">
        <v>1979</v>
      </c>
      <c r="BD641" s="14">
        <v>850</v>
      </c>
      <c r="BE641" s="14">
        <v>1020</v>
      </c>
      <c r="BF641" s="14">
        <v>867</v>
      </c>
      <c r="BG641" s="14">
        <v>940</v>
      </c>
      <c r="BH641" s="14">
        <v>2932</v>
      </c>
      <c r="BI641" s="14">
        <v>766</v>
      </c>
      <c r="BJ641" s="14">
        <v>1494</v>
      </c>
      <c r="BK641" s="14">
        <v>376</v>
      </c>
      <c r="BL641" s="14">
        <v>1418</v>
      </c>
      <c r="BM641" s="14">
        <v>389</v>
      </c>
      <c r="BN641" s="14">
        <v>842</v>
      </c>
      <c r="BO641" s="14">
        <v>1886</v>
      </c>
      <c r="BP641" s="14">
        <v>734</v>
      </c>
      <c r="BQ641" s="14">
        <v>403</v>
      </c>
      <c r="BR641" s="14">
        <v>991</v>
      </c>
      <c r="BS641" s="14">
        <v>355</v>
      </c>
      <c r="BT641" s="14">
        <v>425</v>
      </c>
      <c r="BU641" s="14">
        <v>892</v>
      </c>
      <c r="BV641" s="14">
        <v>377</v>
      </c>
      <c r="BW641" s="14">
        <v>734</v>
      </c>
      <c r="BX641" s="14">
        <v>1070</v>
      </c>
      <c r="BY641" s="14">
        <v>723</v>
      </c>
      <c r="BZ641" s="14">
        <v>1108</v>
      </c>
      <c r="CA641" s="14">
        <v>548</v>
      </c>
      <c r="CB641" s="14">
        <v>1380</v>
      </c>
      <c r="CC641" s="14">
        <v>1353</v>
      </c>
      <c r="CD641" s="14">
        <v>816</v>
      </c>
      <c r="CE641" s="14">
        <v>956</v>
      </c>
      <c r="CF641" s="14">
        <v>1587</v>
      </c>
      <c r="CG641" s="14">
        <v>547</v>
      </c>
      <c r="CH641" s="14">
        <v>1280</v>
      </c>
      <c r="CI641" s="14">
        <v>1412</v>
      </c>
      <c r="CJ641" s="14">
        <v>725</v>
      </c>
      <c r="CK641" s="14">
        <v>2720</v>
      </c>
      <c r="CL641" s="14">
        <v>1405</v>
      </c>
      <c r="CM641" s="14">
        <v>1316</v>
      </c>
      <c r="CN641" s="14">
        <v>977</v>
      </c>
      <c r="CO641" s="14">
        <v>1761</v>
      </c>
      <c r="CP641" s="14">
        <v>1524</v>
      </c>
      <c r="CQ641" s="14">
        <v>413</v>
      </c>
      <c r="CR641" s="14">
        <v>1151</v>
      </c>
      <c r="CS641" s="14">
        <v>2131</v>
      </c>
      <c r="CT641" s="14">
        <v>1493</v>
      </c>
      <c r="CU641" s="14">
        <v>2203</v>
      </c>
      <c r="CV641" s="14">
        <v>357</v>
      </c>
      <c r="CW641" s="14">
        <v>195</v>
      </c>
      <c r="CX641" s="14">
        <v>199</v>
      </c>
      <c r="CY641" s="14">
        <v>484</v>
      </c>
      <c r="CZ641" s="14">
        <v>553</v>
      </c>
      <c r="DA641" s="14">
        <v>547</v>
      </c>
      <c r="DB641" s="14">
        <v>510</v>
      </c>
      <c r="DC641" s="14">
        <v>496</v>
      </c>
      <c r="DD641" s="14">
        <v>384</v>
      </c>
      <c r="DE641" s="14">
        <v>331</v>
      </c>
      <c r="DF641" s="14">
        <v>100</v>
      </c>
      <c r="DG641" s="14">
        <v>103</v>
      </c>
      <c r="DH641" s="14">
        <v>249</v>
      </c>
      <c r="DI641" s="14">
        <v>285</v>
      </c>
      <c r="DJ641" s="14">
        <v>281</v>
      </c>
      <c r="DK641" s="14">
        <v>257</v>
      </c>
      <c r="DL641" s="14">
        <v>247</v>
      </c>
      <c r="DM641" s="14">
        <v>184</v>
      </c>
      <c r="DN641" s="14">
        <v>163</v>
      </c>
      <c r="DO641" s="14">
        <v>92</v>
      </c>
      <c r="DP641" s="14">
        <v>94</v>
      </c>
      <c r="DQ641" s="14">
        <v>226</v>
      </c>
      <c r="DR641" s="14">
        <v>264</v>
      </c>
      <c r="DS641" s="14">
        <v>264</v>
      </c>
      <c r="DT641" s="14">
        <v>253</v>
      </c>
      <c r="DU641" s="14">
        <v>248</v>
      </c>
      <c r="DV641" s="14">
        <v>198</v>
      </c>
      <c r="DW641" s="14">
        <v>168</v>
      </c>
      <c r="DX641" s="14">
        <v>169</v>
      </c>
      <c r="DY641" s="14">
        <v>781</v>
      </c>
      <c r="DZ641" s="14">
        <v>814</v>
      </c>
      <c r="EA641" s="14">
        <v>946</v>
      </c>
      <c r="EB641" s="14">
        <v>594</v>
      </c>
      <c r="EC641" s="14">
        <v>394</v>
      </c>
      <c r="ED641" s="14">
        <v>79</v>
      </c>
      <c r="EE641" s="14">
        <v>393</v>
      </c>
      <c r="EF641" s="14">
        <v>398</v>
      </c>
      <c r="EG641" s="14">
        <v>512</v>
      </c>
      <c r="EH641" s="14">
        <v>285</v>
      </c>
      <c r="EI641" s="14">
        <v>203</v>
      </c>
      <c r="EJ641" s="14">
        <v>90</v>
      </c>
      <c r="EK641" s="14">
        <v>387</v>
      </c>
      <c r="EL641" s="14">
        <v>415</v>
      </c>
      <c r="EM641" s="14">
        <v>428</v>
      </c>
      <c r="EN641" s="14">
        <v>301</v>
      </c>
      <c r="EO641" s="14">
        <v>185</v>
      </c>
      <c r="EP641" s="14">
        <v>195</v>
      </c>
      <c r="EQ641" s="14">
        <v>398</v>
      </c>
      <c r="ER641" s="14">
        <v>750</v>
      </c>
      <c r="ES641" s="14">
        <v>812</v>
      </c>
      <c r="ET641" s="14">
        <v>778</v>
      </c>
      <c r="EU641" s="14">
        <v>435</v>
      </c>
      <c r="EV641" s="14">
        <v>331</v>
      </c>
      <c r="EW641" s="14">
        <v>100</v>
      </c>
      <c r="EX641" s="14">
        <v>205</v>
      </c>
      <c r="EY641" s="14">
        <v>375</v>
      </c>
      <c r="EZ641" s="14">
        <v>423</v>
      </c>
      <c r="FA641" s="14">
        <v>391</v>
      </c>
      <c r="FB641" s="14">
        <v>213</v>
      </c>
      <c r="FC641" s="14">
        <v>163</v>
      </c>
      <c r="FD641" s="14">
        <v>92</v>
      </c>
      <c r="FE641" s="14">
        <v>187</v>
      </c>
      <c r="FF641" s="14">
        <v>366</v>
      </c>
      <c r="FG641" s="14">
        <v>387</v>
      </c>
      <c r="FH641" s="14">
        <v>386</v>
      </c>
      <c r="FI641" s="14">
        <v>221</v>
      </c>
      <c r="FJ641" s="14">
        <v>168</v>
      </c>
    </row>
    <row r="642" spans="1:166" x14ac:dyDescent="0.35">
      <c r="A642" s="13" t="s">
        <v>367</v>
      </c>
      <c r="B642" s="10">
        <v>4.2633020986961701E-2</v>
      </c>
      <c r="C642" s="11">
        <v>5.8387309179917399E-2</v>
      </c>
      <c r="D642" s="12">
        <v>2.6397335822368601E-2</v>
      </c>
      <c r="E642" s="10">
        <v>3.0377743014132E-2</v>
      </c>
      <c r="F642" s="10">
        <v>3.0964654712667301E-2</v>
      </c>
      <c r="G642" s="10">
        <v>4.0419091631074398E-2</v>
      </c>
      <c r="H642" s="10">
        <v>2.9717557135796501E-2</v>
      </c>
      <c r="I642" s="11">
        <v>5.9266684758564898E-2</v>
      </c>
      <c r="J642" s="11">
        <v>6.4670130892345606E-2</v>
      </c>
      <c r="K642" s="10">
        <v>4.7088279518692898E-2</v>
      </c>
      <c r="L642" s="10">
        <v>2.4549884440159701E-2</v>
      </c>
      <c r="M642" s="10">
        <v>4.4390004522201397E-2</v>
      </c>
      <c r="N642" s="10">
        <v>3.7037579071517397E-2</v>
      </c>
      <c r="O642" s="10">
        <v>3.6874205640960403E-2</v>
      </c>
      <c r="P642" s="10">
        <v>3.7085654525968001E-2</v>
      </c>
      <c r="Q642" s="10">
        <v>4.4679615748630601E-2</v>
      </c>
      <c r="R642" s="10">
        <v>4.3390625969233598E-2</v>
      </c>
      <c r="S642" s="11">
        <v>9.2270405612241105E-2</v>
      </c>
      <c r="T642" s="11">
        <v>7.8302048336790303E-2</v>
      </c>
      <c r="U642" s="11">
        <v>7.0946153863218897E-2</v>
      </c>
      <c r="V642" s="10">
        <v>4.0077270881279298E-2</v>
      </c>
      <c r="W642" s="11">
        <v>5.8796517554057001E-2</v>
      </c>
      <c r="X642" s="10">
        <v>5.7104342083893499E-2</v>
      </c>
      <c r="Y642" s="10">
        <v>2.4176733465195499E-2</v>
      </c>
      <c r="Z642" s="10">
        <v>2.5484562257963798E-2</v>
      </c>
      <c r="AA642" s="10">
        <v>3.6050940967001302E-2</v>
      </c>
      <c r="AB642" s="12">
        <v>1.6113704519656501E-2</v>
      </c>
      <c r="AC642" s="10">
        <v>2.4135636893079401E-2</v>
      </c>
      <c r="AD642" s="10">
        <v>5.08014983722486E-2</v>
      </c>
      <c r="AE642" s="10">
        <v>2.3073004652981299E-2</v>
      </c>
      <c r="AF642" s="12">
        <v>4.1600219348805903E-3</v>
      </c>
      <c r="AG642" s="12">
        <v>2.9921276625274201E-2</v>
      </c>
      <c r="AH642" s="12">
        <v>1.4676479064559499E-2</v>
      </c>
      <c r="AI642" s="11">
        <v>4.5599967446829801E-2</v>
      </c>
      <c r="AJ642" s="11">
        <v>6.0505215094351403E-2</v>
      </c>
      <c r="AK642" s="12">
        <v>3.0707567458100399E-2</v>
      </c>
      <c r="AL642" s="12">
        <v>2.7083827572445599E-2</v>
      </c>
      <c r="AM642" s="10">
        <v>4.7524662264051498E-2</v>
      </c>
      <c r="AN642" s="12">
        <v>2.76739194830284E-3</v>
      </c>
      <c r="AO642" s="12">
        <v>0</v>
      </c>
      <c r="AP642" s="10">
        <v>1.23568021156404E-2</v>
      </c>
      <c r="AQ642" s="10">
        <v>5.2334900018555203E-2</v>
      </c>
      <c r="AR642" s="10">
        <v>3.3581756630054103E-2</v>
      </c>
      <c r="AS642" s="10">
        <v>2.4066918135622201E-2</v>
      </c>
      <c r="AT642" s="12">
        <v>6.7162268406793001E-3</v>
      </c>
      <c r="AU642" s="10">
        <v>4.1948214675125897E-2</v>
      </c>
      <c r="AV642" s="10">
        <v>3.9047740567958199E-2</v>
      </c>
      <c r="AW642" s="12">
        <v>6.9605845248226703E-3</v>
      </c>
      <c r="AX642" s="11">
        <v>7.7184011690263593E-2</v>
      </c>
      <c r="AY642" s="12">
        <v>4.0867767756187397E-3</v>
      </c>
      <c r="AZ642" s="12">
        <v>0</v>
      </c>
      <c r="BA642" s="12">
        <v>4.7412182662883596E-3</v>
      </c>
      <c r="BB642" s="12">
        <v>3.3175952449619503E-2</v>
      </c>
      <c r="BC642" s="11">
        <v>5.0845028973345502E-2</v>
      </c>
      <c r="BD642" s="10">
        <v>4.11522124864084E-2</v>
      </c>
      <c r="BE642" s="11">
        <v>7.2756261988022805E-2</v>
      </c>
      <c r="BF642" s="12">
        <v>2.54182055165195E-2</v>
      </c>
      <c r="BG642" s="12">
        <v>2.7300205996805001E-2</v>
      </c>
      <c r="BH642" s="10">
        <v>4.5294041824222898E-2</v>
      </c>
      <c r="BI642" s="10">
        <v>3.2447472882541899E-2</v>
      </c>
      <c r="BJ642" s="11">
        <v>6.2595720558651605E-2</v>
      </c>
      <c r="BK642" s="10">
        <v>4.1658328497463197E-2</v>
      </c>
      <c r="BL642" s="12">
        <v>2.71511507748168E-2</v>
      </c>
      <c r="BM642" s="10">
        <v>2.3648849312752601E-2</v>
      </c>
      <c r="BN642" s="10">
        <v>3.49623601975068E-2</v>
      </c>
      <c r="BO642" s="11">
        <v>4.9059524407505502E-2</v>
      </c>
      <c r="BP642" s="10">
        <v>3.5212180819633197E-2</v>
      </c>
      <c r="BQ642" s="10">
        <v>5.0145084154908801E-2</v>
      </c>
      <c r="BR642" s="11">
        <v>7.0763954017173905E-2</v>
      </c>
      <c r="BS642" s="10">
        <v>4.4860303552260797E-2</v>
      </c>
      <c r="BT642" s="12">
        <v>1.9912514660164499E-2</v>
      </c>
      <c r="BU642" s="12">
        <v>2.5118986026240499E-2</v>
      </c>
      <c r="BV642" s="10">
        <v>2.62384860808802E-2</v>
      </c>
      <c r="BW642" s="10">
        <v>3.1201472595922299E-2</v>
      </c>
      <c r="BX642" s="11">
        <v>5.8506160173513601E-2</v>
      </c>
      <c r="BY642" s="11">
        <v>5.7075736044043097E-2</v>
      </c>
      <c r="BZ642" s="10">
        <v>4.2773613793206398E-2</v>
      </c>
      <c r="CA642" s="12">
        <v>2.4645301753233099E-2</v>
      </c>
      <c r="CB642" s="10">
        <v>4.6431192734607302E-2</v>
      </c>
      <c r="CC642" s="11">
        <v>5.2017728683612798E-2</v>
      </c>
      <c r="CD642" s="10">
        <v>5.4386786835023702E-2</v>
      </c>
      <c r="CE642" s="10">
        <v>5.0611335706967603E-2</v>
      </c>
      <c r="CF642" s="10">
        <v>3.5758243179578098E-2</v>
      </c>
      <c r="CG642" s="10">
        <v>4.8540120820474E-2</v>
      </c>
      <c r="CH642" s="10">
        <v>4.1628079029221297E-2</v>
      </c>
      <c r="CI642" s="10">
        <v>4.9592711910540502E-2</v>
      </c>
      <c r="CJ642" s="11">
        <v>6.0977657010598603E-2</v>
      </c>
      <c r="CK642" s="10">
        <v>4.3813443637479701E-2</v>
      </c>
      <c r="CL642" s="10">
        <v>4.5176322154231403E-2</v>
      </c>
      <c r="CM642" s="10">
        <v>4.2358485783679803E-2</v>
      </c>
      <c r="CN642" s="10">
        <v>3.9347725671717897E-2</v>
      </c>
      <c r="CO642" s="10">
        <v>3.8483738847873199E-2</v>
      </c>
      <c r="CP642" s="10">
        <v>4.12855182229604E-2</v>
      </c>
      <c r="CQ642" s="11">
        <v>6.5311086998344495E-2</v>
      </c>
      <c r="CR642" s="11">
        <v>5.3709580207354203E-2</v>
      </c>
      <c r="CS642" s="10">
        <v>4.0432690207489699E-2</v>
      </c>
      <c r="CT642" s="10">
        <v>3.6731997352147799E-2</v>
      </c>
      <c r="CU642" s="10">
        <v>4.6676019641526401E-2</v>
      </c>
      <c r="CV642" s="10">
        <v>4.35738518374226E-2</v>
      </c>
      <c r="CW642" s="12">
        <v>4.6068627237788803E-3</v>
      </c>
      <c r="CX642" s="10">
        <v>4.4029475899612397E-2</v>
      </c>
      <c r="CY642" s="10">
        <v>4.7673652478474597E-2</v>
      </c>
      <c r="CZ642" s="11">
        <v>6.4331528032247495E-2</v>
      </c>
      <c r="DA642" s="11">
        <v>5.9087943128343E-2</v>
      </c>
      <c r="DB642" s="10">
        <v>2.97620213376323E-2</v>
      </c>
      <c r="DC642" s="10">
        <v>3.9124373576845298E-2</v>
      </c>
      <c r="DD642" s="10">
        <v>3.2458140953678799E-2</v>
      </c>
      <c r="DE642" s="10">
        <v>3.0215789564819202E-2</v>
      </c>
      <c r="DF642" s="10">
        <v>8.9508169338582307E-3</v>
      </c>
      <c r="DG642" s="10">
        <v>7.0490180144527501E-2</v>
      </c>
      <c r="DH642" s="11">
        <v>7.0946153863218897E-2</v>
      </c>
      <c r="DI642" s="11">
        <v>7.86749707476493E-2</v>
      </c>
      <c r="DJ642" s="11">
        <v>9.2306046469921105E-2</v>
      </c>
      <c r="DK642" s="10">
        <v>4.3142829522703E-2</v>
      </c>
      <c r="DL642" s="10">
        <v>4.3108733021638999E-2</v>
      </c>
      <c r="DM642" s="10">
        <v>3.9715912511399401E-2</v>
      </c>
      <c r="DN642" s="10">
        <v>3.6308644384828698E-2</v>
      </c>
      <c r="DO642" s="12">
        <v>0</v>
      </c>
      <c r="DP642" s="10">
        <v>8.2477005980210807E-3</v>
      </c>
      <c r="DQ642" s="10">
        <v>2.36862766746684E-2</v>
      </c>
      <c r="DR642" s="10">
        <v>4.99825537165439E-2</v>
      </c>
      <c r="DS642" s="10">
        <v>2.3975191097649701E-2</v>
      </c>
      <c r="DT642" s="12">
        <v>1.6255592500353799E-2</v>
      </c>
      <c r="DU642" s="10">
        <v>3.51489174879938E-2</v>
      </c>
      <c r="DV642" s="10">
        <v>2.59016578813356E-2</v>
      </c>
      <c r="DW642" s="10">
        <v>2.42833875588922E-2</v>
      </c>
      <c r="DX642" s="10">
        <v>2.6639534400895899E-2</v>
      </c>
      <c r="DY642" s="10">
        <v>3.6448772271474299E-2</v>
      </c>
      <c r="DZ642" s="10">
        <v>3.3340167558118999E-2</v>
      </c>
      <c r="EA642" s="11">
        <v>6.2947036235318998E-2</v>
      </c>
      <c r="EB642" s="10">
        <v>4.7702722295327397E-2</v>
      </c>
      <c r="EC642" s="10">
        <v>2.4549884440159701E-2</v>
      </c>
      <c r="ED642" s="10">
        <v>2.80125439864683E-2</v>
      </c>
      <c r="EE642" s="10">
        <v>4.0515315208867399E-2</v>
      </c>
      <c r="EF642" s="10">
        <v>5.0079738236214998E-2</v>
      </c>
      <c r="EG642" s="11">
        <v>8.3133768850459699E-2</v>
      </c>
      <c r="EH642" s="11">
        <v>7.1588861884319302E-2</v>
      </c>
      <c r="EI642" s="10">
        <v>4.0077270881279298E-2</v>
      </c>
      <c r="EJ642" s="10">
        <v>0</v>
      </c>
      <c r="EK642" s="10">
        <v>3.2435552362539401E-2</v>
      </c>
      <c r="EL642" s="12">
        <v>1.731926491461E-2</v>
      </c>
      <c r="EM642" s="10">
        <v>3.95987447073173E-2</v>
      </c>
      <c r="EN642" s="10">
        <v>2.6389292541246199E-2</v>
      </c>
      <c r="EO642" s="12">
        <v>4.1600219348805903E-3</v>
      </c>
      <c r="EP642" s="12">
        <v>4.6068627237788803E-3</v>
      </c>
      <c r="EQ642" s="10">
        <v>3.8085297966915697E-2</v>
      </c>
      <c r="ER642" s="11">
        <v>6.3660870021114299E-2</v>
      </c>
      <c r="ES642" s="10">
        <v>5.1160359169153097E-2</v>
      </c>
      <c r="ET642" s="10">
        <v>3.5340025823728E-2</v>
      </c>
      <c r="EU642" s="10">
        <v>3.4143899257284401E-2</v>
      </c>
      <c r="EV642" s="10">
        <v>3.0215789564819202E-2</v>
      </c>
      <c r="EW642" s="10">
        <v>8.9508169338582307E-3</v>
      </c>
      <c r="EX642" s="10">
        <v>6.6390407934572099E-2</v>
      </c>
      <c r="EY642" s="11">
        <v>8.3654387756229798E-2</v>
      </c>
      <c r="EZ642" s="11">
        <v>7.4642679073286894E-2</v>
      </c>
      <c r="FA642" s="10">
        <v>4.1109228281502097E-2</v>
      </c>
      <c r="FB642" s="10">
        <v>4.5762922272581399E-2</v>
      </c>
      <c r="FC642" s="10">
        <v>3.6308644384828698E-2</v>
      </c>
      <c r="FD642" s="12">
        <v>0</v>
      </c>
      <c r="FE642" s="12">
        <v>4.1285869650588601E-3</v>
      </c>
      <c r="FF642" s="10">
        <v>4.4647797644046798E-2</v>
      </c>
      <c r="FG642" s="10">
        <v>2.5774815570409101E-2</v>
      </c>
      <c r="FH642" s="10">
        <v>2.95495304701432E-2</v>
      </c>
      <c r="FI642" s="10">
        <v>2.3168064750021901E-2</v>
      </c>
      <c r="FJ642" s="10">
        <v>2.42833875588922E-2</v>
      </c>
    </row>
    <row r="643" spans="1:166" x14ac:dyDescent="0.35">
      <c r="A643" s="13" t="s">
        <v>232</v>
      </c>
      <c r="B643" s="10">
        <v>1.49956915701002E-2</v>
      </c>
      <c r="C643" s="11">
        <v>2.0352592773972202E-2</v>
      </c>
      <c r="D643" s="12">
        <v>9.6270341678050698E-3</v>
      </c>
      <c r="E643" s="10">
        <v>1.0847203392980301E-2</v>
      </c>
      <c r="F643" s="10">
        <v>1.5682741842976699E-2</v>
      </c>
      <c r="G643" s="10">
        <v>1.4387630116310999E-2</v>
      </c>
      <c r="H643" s="10">
        <v>1.1736762617035599E-2</v>
      </c>
      <c r="I643" s="11">
        <v>2.5718997067869599E-2</v>
      </c>
      <c r="J643" s="10">
        <v>1.9170636110627901E-2</v>
      </c>
      <c r="K643" s="10">
        <v>9.6754124175429407E-3</v>
      </c>
      <c r="L643" s="10">
        <v>8.7096233831017306E-3</v>
      </c>
      <c r="M643" s="10">
        <v>1.68015082110584E-2</v>
      </c>
      <c r="N643" s="10">
        <v>9.2447315173940295E-3</v>
      </c>
      <c r="O643" s="10">
        <v>7.9258764824753705E-3</v>
      </c>
      <c r="P643" s="10">
        <v>2.1356514278909701E-2</v>
      </c>
      <c r="Q643" s="10">
        <v>1.47153773205054E-2</v>
      </c>
      <c r="R643" s="10">
        <v>1.7962249380443E-2</v>
      </c>
      <c r="S643" s="11">
        <v>4.58133366971731E-2</v>
      </c>
      <c r="T643" s="10">
        <v>2.4081561495182601E-2</v>
      </c>
      <c r="U643" s="10">
        <v>8.5344917689045997E-3</v>
      </c>
      <c r="V643" s="10">
        <v>1.31218486385422E-2</v>
      </c>
      <c r="W643" s="11">
        <v>2.3465941339132799E-2</v>
      </c>
      <c r="X643" s="10">
        <v>1.0591493001870201E-2</v>
      </c>
      <c r="Y643" s="10">
        <v>1.3635671072729E-2</v>
      </c>
      <c r="Z643" s="10">
        <v>1.0520779586946701E-2</v>
      </c>
      <c r="AA643" s="10">
        <v>1.4051603578695501E-2</v>
      </c>
      <c r="AB643" s="10">
        <v>5.5392922814278102E-3</v>
      </c>
      <c r="AC643" s="10">
        <v>4.2884817232209096E-3</v>
      </c>
      <c r="AD643" s="10">
        <v>1.41005332624961E-2</v>
      </c>
      <c r="AE643" s="10">
        <v>1.1233137793089199E-2</v>
      </c>
      <c r="AF643" s="10">
        <v>4.1600219348805903E-3</v>
      </c>
      <c r="AG643" s="10">
        <v>1.0088253676528E-2</v>
      </c>
      <c r="AH643" s="10">
        <v>8.0929880251479798E-3</v>
      </c>
      <c r="AI643" s="10">
        <v>1.6066228200639202E-2</v>
      </c>
      <c r="AJ643" s="11">
        <v>2.12601159866906E-2</v>
      </c>
      <c r="AK643" s="10">
        <v>1.0878270610086701E-2</v>
      </c>
      <c r="AL643" s="10">
        <v>9.3852158332657799E-3</v>
      </c>
      <c r="AM643" s="10">
        <v>1.5697945860467698E-2</v>
      </c>
      <c r="AN643" s="10">
        <v>2.76739194830284E-3</v>
      </c>
      <c r="AO643" s="10">
        <v>0</v>
      </c>
      <c r="AP643" s="10">
        <v>6.6258151657813203E-3</v>
      </c>
      <c r="AQ643" s="10">
        <v>1.6581685195045801E-2</v>
      </c>
      <c r="AR643" s="10">
        <v>1.1216524210764399E-2</v>
      </c>
      <c r="AS643" s="10">
        <v>8.5382802295523395E-3</v>
      </c>
      <c r="AT643" s="10">
        <v>3.60129402747939E-3</v>
      </c>
      <c r="AU643" s="10">
        <v>1.3610117292741799E-2</v>
      </c>
      <c r="AV643" s="10">
        <v>1.27847662813076E-2</v>
      </c>
      <c r="AW643" s="10">
        <v>6.9605845248226703E-3</v>
      </c>
      <c r="AX643" s="10">
        <v>2.2086466624650199E-2</v>
      </c>
      <c r="AY643" s="10">
        <v>4.0867767756187397E-3</v>
      </c>
      <c r="AZ643" s="10">
        <v>0</v>
      </c>
      <c r="BA643" s="10">
        <v>4.7412182662883596E-3</v>
      </c>
      <c r="BB643" s="10">
        <v>1.32147027062953E-2</v>
      </c>
      <c r="BC643" s="10">
        <v>1.6542206191991302E-2</v>
      </c>
      <c r="BD643" s="10">
        <v>1.5862994575069799E-2</v>
      </c>
      <c r="BE643" s="11">
        <v>2.4095584518931699E-2</v>
      </c>
      <c r="BF643" s="10">
        <v>1.0643450973876201E-2</v>
      </c>
      <c r="BG643" s="10">
        <v>8.6897815738291601E-3</v>
      </c>
      <c r="BH643" s="10">
        <v>1.5616130949326399E-2</v>
      </c>
      <c r="BI643" s="10">
        <v>1.2620845400353801E-2</v>
      </c>
      <c r="BJ643" s="11">
        <v>2.19549946614956E-2</v>
      </c>
      <c r="BK643" s="10">
        <v>1.3982837583839201E-2</v>
      </c>
      <c r="BL643" s="12">
        <v>9.1557522262456902E-3</v>
      </c>
      <c r="BM643" s="10">
        <v>1.13453763874635E-2</v>
      </c>
      <c r="BN643" s="10">
        <v>9.7036735611057898E-3</v>
      </c>
      <c r="BO643" s="10">
        <v>1.74965829625436E-2</v>
      </c>
      <c r="BP643" s="10">
        <v>1.51935087929702E-2</v>
      </c>
      <c r="BQ643" s="10">
        <v>1.18917022722597E-2</v>
      </c>
      <c r="BR643" s="11">
        <v>2.6361142442578402E-2</v>
      </c>
      <c r="BS643" s="10">
        <v>1.6988978775791499E-2</v>
      </c>
      <c r="BT643" s="10">
        <v>7.9540673064895095E-3</v>
      </c>
      <c r="BU643" s="12">
        <v>7.7096744256159701E-3</v>
      </c>
      <c r="BV643" s="10">
        <v>1.3552664191890201E-2</v>
      </c>
      <c r="BW643" s="10">
        <v>1.0930481980286001E-2</v>
      </c>
      <c r="BX643" s="10">
        <v>2.08365293658123E-2</v>
      </c>
      <c r="BY643" s="10">
        <v>1.7802958264406799E-2</v>
      </c>
      <c r="BZ643" s="10">
        <v>1.6580719462454201E-2</v>
      </c>
      <c r="CA643" s="10">
        <v>7.34592003776519E-3</v>
      </c>
      <c r="CB643" s="10">
        <v>1.27333421397283E-2</v>
      </c>
      <c r="CC643" s="11">
        <v>2.24812194386757E-2</v>
      </c>
      <c r="CD643" s="10">
        <v>1.13138971763451E-2</v>
      </c>
      <c r="CE643" s="11">
        <v>2.2992638213273599E-2</v>
      </c>
      <c r="CF643" s="10">
        <v>1.46864132200127E-2</v>
      </c>
      <c r="CG643" s="10">
        <v>1.1013184254960199E-2</v>
      </c>
      <c r="CH643" s="10">
        <v>1.1252045436000399E-2</v>
      </c>
      <c r="CI643" s="10">
        <v>1.8350932069081002E-2</v>
      </c>
      <c r="CJ643" s="10">
        <v>2.2919773308818302E-2</v>
      </c>
      <c r="CK643" s="10">
        <v>1.5686883422243499E-2</v>
      </c>
      <c r="CL643" s="10">
        <v>1.6772719592003001E-2</v>
      </c>
      <c r="CM643" s="10">
        <v>1.45276855599887E-2</v>
      </c>
      <c r="CN643" s="10">
        <v>1.3071999786665799E-2</v>
      </c>
      <c r="CO643" s="10">
        <v>1.51154154013759E-2</v>
      </c>
      <c r="CP643" s="10">
        <v>1.4343797244459699E-2</v>
      </c>
      <c r="CQ643" s="10">
        <v>1.6892638716413201E-2</v>
      </c>
      <c r="CR643" s="10">
        <v>1.7460596666355299E-2</v>
      </c>
      <c r="CS643" s="10">
        <v>1.4980764608920699E-2</v>
      </c>
      <c r="CT643" s="10">
        <v>1.6848083580769901E-2</v>
      </c>
      <c r="CU643" s="10">
        <v>1.37553781783636E-2</v>
      </c>
      <c r="CV643" s="10">
        <v>2.1350722288051498E-2</v>
      </c>
      <c r="CW643" s="10">
        <v>4.6068627237788803E-3</v>
      </c>
      <c r="CX643" s="10">
        <v>1.27170452590895E-2</v>
      </c>
      <c r="CY643" s="10">
        <v>9.795691282302E-3</v>
      </c>
      <c r="CZ643" s="10">
        <v>1.9070261608096498E-2</v>
      </c>
      <c r="DA643" s="11">
        <v>2.56414314763014E-2</v>
      </c>
      <c r="DB643" s="10">
        <v>1.1754323474394E-2</v>
      </c>
      <c r="DC643" s="10">
        <v>1.4220707181202601E-2</v>
      </c>
      <c r="DD643" s="10">
        <v>1.58987968603191E-2</v>
      </c>
      <c r="DE643" s="10">
        <v>1.0789373487576401E-2</v>
      </c>
      <c r="DF643" s="10">
        <v>8.9508169338582307E-3</v>
      </c>
      <c r="DG643" s="10">
        <v>1.7197263364002499E-2</v>
      </c>
      <c r="DH643" s="10">
        <v>8.5344917689045997E-3</v>
      </c>
      <c r="DI643" s="10">
        <v>2.4196252670710999E-2</v>
      </c>
      <c r="DJ643" s="11">
        <v>4.5831032800297801E-2</v>
      </c>
      <c r="DK643" s="10">
        <v>1.7859670045189201E-2</v>
      </c>
      <c r="DL643" s="10">
        <v>1.4742559302141901E-2</v>
      </c>
      <c r="DM643" s="10">
        <v>2.1593419153549301E-2</v>
      </c>
      <c r="DN643" s="10">
        <v>7.8043126797722098E-3</v>
      </c>
      <c r="DO643" s="10">
        <v>0</v>
      </c>
      <c r="DP643" s="10">
        <v>8.2477005980210807E-3</v>
      </c>
      <c r="DQ643" s="10">
        <v>1.15317104856305E-2</v>
      </c>
      <c r="DR643" s="10">
        <v>1.3873225865511599E-2</v>
      </c>
      <c r="DS643" s="10">
        <v>4.25997330372835E-3</v>
      </c>
      <c r="DT643" s="10">
        <v>5.5880680918161197E-3</v>
      </c>
      <c r="DU643" s="10">
        <v>1.3700021178744E-2</v>
      </c>
      <c r="DV643" s="10">
        <v>1.06929689726523E-2</v>
      </c>
      <c r="DW643" s="10">
        <v>1.3695823952451201E-2</v>
      </c>
      <c r="DX643" s="10">
        <v>1.35808567354675E-2</v>
      </c>
      <c r="DY643" s="10">
        <v>1.38955616562246E-2</v>
      </c>
      <c r="DZ643" s="10">
        <v>1.3474830221623E-2</v>
      </c>
      <c r="EA643" s="11">
        <v>2.3050681602296601E-2</v>
      </c>
      <c r="EB643" s="10">
        <v>1.0273617811849401E-2</v>
      </c>
      <c r="EC643" s="10">
        <v>8.7096233831017306E-3</v>
      </c>
      <c r="ED643" s="10">
        <v>0</v>
      </c>
      <c r="EE643" s="10">
        <v>1.8006147505350598E-2</v>
      </c>
      <c r="EF643" s="10">
        <v>1.9620697486686201E-2</v>
      </c>
      <c r="EG643" s="11">
        <v>3.5867226592733698E-2</v>
      </c>
      <c r="EH643" s="10">
        <v>7.4768200637858198E-3</v>
      </c>
      <c r="EI643" s="10">
        <v>1.31218486385422E-2</v>
      </c>
      <c r="EJ643" s="10">
        <v>0</v>
      </c>
      <c r="EK643" s="10">
        <v>9.7634567119055295E-3</v>
      </c>
      <c r="EL643" s="10">
        <v>7.5942990349838002E-3</v>
      </c>
      <c r="EM643" s="10">
        <v>8.0019478939585206E-3</v>
      </c>
      <c r="EN643" s="10">
        <v>1.31885923301728E-2</v>
      </c>
      <c r="EO643" s="10">
        <v>4.1600219348805903E-3</v>
      </c>
      <c r="EP643" s="10">
        <v>4.6068627237788803E-3</v>
      </c>
      <c r="EQ643" s="10">
        <v>1.17240062625911E-2</v>
      </c>
      <c r="ER643" s="10">
        <v>1.7555730365180901E-2</v>
      </c>
      <c r="ES643" s="10">
        <v>2.0896994001290199E-2</v>
      </c>
      <c r="ET643" s="10">
        <v>1.29817650053444E-2</v>
      </c>
      <c r="EU643" s="10">
        <v>1.4013048869708901E-2</v>
      </c>
      <c r="EV643" s="10">
        <v>1.0789373487576401E-2</v>
      </c>
      <c r="EW643" s="10">
        <v>8.9508169338582307E-3</v>
      </c>
      <c r="EX643" s="10">
        <v>1.8997840316050899E-2</v>
      </c>
      <c r="EY643" s="10">
        <v>1.8365481762951299E-2</v>
      </c>
      <c r="EZ643" s="11">
        <v>3.4108902045311099E-2</v>
      </c>
      <c r="FA643" s="10">
        <v>1.71379941375976E-2</v>
      </c>
      <c r="FB643" s="10">
        <v>1.8723366992062201E-2</v>
      </c>
      <c r="FC643" s="10">
        <v>7.8043126797722098E-3</v>
      </c>
      <c r="FD643" s="10">
        <v>0</v>
      </c>
      <c r="FE643" s="10">
        <v>4.1285869650588601E-3</v>
      </c>
      <c r="FF643" s="10">
        <v>1.7138426107147199E-2</v>
      </c>
      <c r="FG643" s="10">
        <v>6.5694164491944297E-3</v>
      </c>
      <c r="FH643" s="10">
        <v>8.7941174367504402E-3</v>
      </c>
      <c r="FI643" s="10">
        <v>9.5644610342451395E-3</v>
      </c>
      <c r="FJ643" s="10">
        <v>1.3695823952451201E-2</v>
      </c>
    </row>
    <row r="644" spans="1:166" x14ac:dyDescent="0.35">
      <c r="A644" s="13" t="s">
        <v>233</v>
      </c>
      <c r="B644" s="10">
        <v>9.2944574855735491E-3</v>
      </c>
      <c r="C644" s="11">
        <v>1.3162532323980101E-2</v>
      </c>
      <c r="D644" s="12">
        <v>5.3998006967345396E-3</v>
      </c>
      <c r="E644" s="10">
        <v>2.1313394723864801E-3</v>
      </c>
      <c r="F644" s="10">
        <v>9.6791584204233092E-3</v>
      </c>
      <c r="G644" s="10">
        <v>5.7900508193865202E-3</v>
      </c>
      <c r="H644" s="10">
        <v>3.3029771857503599E-3</v>
      </c>
      <c r="I644" s="10">
        <v>1.6507306709795701E-2</v>
      </c>
      <c r="J644" s="11">
        <v>1.7854503932591501E-2</v>
      </c>
      <c r="K644" s="10">
        <v>9.6754124175429407E-3</v>
      </c>
      <c r="L644" s="10">
        <v>4.6124216784582499E-3</v>
      </c>
      <c r="M644" s="10">
        <v>9.8837836405440208E-3</v>
      </c>
      <c r="N644" s="10">
        <v>7.4176383787059302E-3</v>
      </c>
      <c r="O644" s="10">
        <v>4.3642286686008903E-3</v>
      </c>
      <c r="P644" s="10">
        <v>1.5962508621168402E-2</v>
      </c>
      <c r="Q644" s="10">
        <v>5.0987301238873302E-3</v>
      </c>
      <c r="R644" s="10">
        <v>6.6151239769815301E-3</v>
      </c>
      <c r="S644" s="11">
        <v>2.7971093859252099E-2</v>
      </c>
      <c r="T644" s="11">
        <v>2.1550078797869601E-2</v>
      </c>
      <c r="U644" s="10">
        <v>8.5344917689045997E-3</v>
      </c>
      <c r="V644" s="10">
        <v>8.9630731499217194E-3</v>
      </c>
      <c r="W644" s="11">
        <v>1.4577371262491401E-2</v>
      </c>
      <c r="X644" s="10">
        <v>8.7266705015018702E-3</v>
      </c>
      <c r="Y644" s="10">
        <v>0</v>
      </c>
      <c r="Z644" s="10">
        <v>3.9140228521100601E-3</v>
      </c>
      <c r="AA644" s="10">
        <v>6.4988352017325002E-3</v>
      </c>
      <c r="AB644" s="10">
        <v>0</v>
      </c>
      <c r="AC644" s="10">
        <v>4.2884817232209096E-3</v>
      </c>
      <c r="AD644" s="10">
        <v>1.41005332624961E-2</v>
      </c>
      <c r="AE644" s="10">
        <v>1.1233137793089199E-2</v>
      </c>
      <c r="AF644" s="10">
        <v>0</v>
      </c>
      <c r="AG644" s="12">
        <v>5.1453492557396703E-3</v>
      </c>
      <c r="AH644" s="10">
        <v>6.24612277151504E-3</v>
      </c>
      <c r="AI644" s="10">
        <v>9.7970644203231108E-3</v>
      </c>
      <c r="AJ644" s="11">
        <v>1.32070816739318E-2</v>
      </c>
      <c r="AK644" s="10">
        <v>6.3847540217932697E-3</v>
      </c>
      <c r="AL644" s="10">
        <v>6.6603916048411996E-3</v>
      </c>
      <c r="AM644" s="10">
        <v>1.2934040654186201E-2</v>
      </c>
      <c r="AN644" s="10">
        <v>0</v>
      </c>
      <c r="AO644" s="10">
        <v>0</v>
      </c>
      <c r="AP644" s="10">
        <v>6.6258151657813203E-3</v>
      </c>
      <c r="AQ644" s="10">
        <v>6.0211910515700203E-3</v>
      </c>
      <c r="AR644" s="10">
        <v>1.1216524210764399E-2</v>
      </c>
      <c r="AS644" s="10">
        <v>4.5216821778938602E-3</v>
      </c>
      <c r="AT644" s="10">
        <v>3.60129402747939E-3</v>
      </c>
      <c r="AU644" s="10">
        <v>8.8986974866738199E-3</v>
      </c>
      <c r="AV644" s="10">
        <v>8.7328240509824597E-3</v>
      </c>
      <c r="AW644" s="10">
        <v>6.9605845248226703E-3</v>
      </c>
      <c r="AX644" s="10">
        <v>1.73016691692949E-2</v>
      </c>
      <c r="AY644" s="10">
        <v>0</v>
      </c>
      <c r="AZ644" s="10">
        <v>0</v>
      </c>
      <c r="BA644" s="10">
        <v>0</v>
      </c>
      <c r="BB644" s="12">
        <v>5.2300623703447702E-3</v>
      </c>
      <c r="BC644" s="11">
        <v>1.2823758876832901E-2</v>
      </c>
      <c r="BD644" s="10">
        <v>7.7975158451047298E-3</v>
      </c>
      <c r="BE644" s="11">
        <v>1.76353629654643E-2</v>
      </c>
      <c r="BF644" s="12">
        <v>2.7218250046319599E-3</v>
      </c>
      <c r="BG644" s="10">
        <v>7.86920069979977E-3</v>
      </c>
      <c r="BH644" s="10">
        <v>1.0199792301677399E-2</v>
      </c>
      <c r="BI644" s="10">
        <v>5.8291214795905101E-3</v>
      </c>
      <c r="BJ644" s="11">
        <v>1.40123519761689E-2</v>
      </c>
      <c r="BK644" s="10">
        <v>9.7843890614478495E-3</v>
      </c>
      <c r="BL644" s="10">
        <v>6.3255606198559999E-3</v>
      </c>
      <c r="BM644" s="10">
        <v>2.0243852163454798E-3</v>
      </c>
      <c r="BN644" s="10">
        <v>7.7858768841328196E-3</v>
      </c>
      <c r="BO644" s="10">
        <v>1.1644346888599499E-2</v>
      </c>
      <c r="BP644" s="10">
        <v>7.1502038944026101E-3</v>
      </c>
      <c r="BQ644" s="10">
        <v>9.7979545861615197E-3</v>
      </c>
      <c r="BR644" s="11">
        <v>1.63607516335561E-2</v>
      </c>
      <c r="BS644" s="10">
        <v>1.25481492986245E-2</v>
      </c>
      <c r="BT644" s="10">
        <v>6.1389045399358501E-3</v>
      </c>
      <c r="BU644" s="10">
        <v>6.4455457557694501E-3</v>
      </c>
      <c r="BV644" s="10">
        <v>2.0872960378916501E-3</v>
      </c>
      <c r="BW644" s="10">
        <v>5.5421176823461796E-3</v>
      </c>
      <c r="BX644" s="11">
        <v>1.42214459797029E-2</v>
      </c>
      <c r="BY644" s="10">
        <v>1.22698603343373E-2</v>
      </c>
      <c r="BZ644" s="10">
        <v>1.02356104684421E-2</v>
      </c>
      <c r="CA644" s="10">
        <v>3.88732277884144E-3</v>
      </c>
      <c r="CB644" s="10">
        <v>8.8555805132883095E-3</v>
      </c>
      <c r="CC644" s="11">
        <v>1.34495951906569E-2</v>
      </c>
      <c r="CD644" s="10">
        <v>6.0307430764929299E-3</v>
      </c>
      <c r="CE644" s="11">
        <v>1.5842267200620101E-2</v>
      </c>
      <c r="CF644" s="10">
        <v>8.4279828697748204E-3</v>
      </c>
      <c r="CG644" s="10">
        <v>1.0503204099559399E-2</v>
      </c>
      <c r="CH644" s="10">
        <v>7.7927952308165698E-3</v>
      </c>
      <c r="CI644" s="10">
        <v>1.10385479075949E-2</v>
      </c>
      <c r="CJ644" s="10">
        <v>1.2635345562867E-2</v>
      </c>
      <c r="CK644" s="10">
        <v>1.02277676056557E-2</v>
      </c>
      <c r="CL644" s="10">
        <v>1.0297769618397399E-2</v>
      </c>
      <c r="CM644" s="10">
        <v>1.01530360892596E-2</v>
      </c>
      <c r="CN644" s="10">
        <v>6.6969138313322796E-3</v>
      </c>
      <c r="CO644" s="10">
        <v>1.00242821151179E-2</v>
      </c>
      <c r="CP644" s="10">
        <v>9.3764780539797293E-3</v>
      </c>
      <c r="CQ644" s="10">
        <v>5.8780256459203799E-3</v>
      </c>
      <c r="CR644" s="10">
        <v>1.09515956187124E-2</v>
      </c>
      <c r="CS644" s="10">
        <v>9.3606602103358701E-3</v>
      </c>
      <c r="CT644" s="10">
        <v>1.2263974214795401E-2</v>
      </c>
      <c r="CU644" s="10">
        <v>7.2911696412690996E-3</v>
      </c>
      <c r="CV644" s="10">
        <v>1.43298100154487E-2</v>
      </c>
      <c r="CW644" s="10">
        <v>4.6068627237788803E-3</v>
      </c>
      <c r="CX644" s="10">
        <v>4.61785145573251E-3</v>
      </c>
      <c r="CY644" s="10">
        <v>9.795691282302E-3</v>
      </c>
      <c r="CZ644" s="11">
        <v>1.7761020495743799E-2</v>
      </c>
      <c r="DA644" s="10">
        <v>1.6457522536378499E-2</v>
      </c>
      <c r="DB644" s="10">
        <v>3.3079191883374202E-3</v>
      </c>
      <c r="DC644" s="10">
        <v>5.7228755952957204E-3</v>
      </c>
      <c r="DD644" s="10">
        <v>9.8125044106412793E-3</v>
      </c>
      <c r="DE644" s="10">
        <v>2.1199766210038399E-3</v>
      </c>
      <c r="DF644" s="10">
        <v>8.9508169338582307E-3</v>
      </c>
      <c r="DG644" s="10">
        <v>8.9750484037582293E-3</v>
      </c>
      <c r="DH644" s="10">
        <v>8.5344917689045997E-3</v>
      </c>
      <c r="DI644" s="11">
        <v>2.16527134991348E-2</v>
      </c>
      <c r="DJ644" s="11">
        <v>2.7981898122751099E-2</v>
      </c>
      <c r="DK644" s="10">
        <v>6.5773461349191101E-3</v>
      </c>
      <c r="DL644" s="10">
        <v>5.1081484069240698E-3</v>
      </c>
      <c r="DM644" s="10">
        <v>1.6139578533160798E-2</v>
      </c>
      <c r="DN644" s="10">
        <v>4.2972919412882296E-3</v>
      </c>
      <c r="DO644" s="10">
        <v>0</v>
      </c>
      <c r="DP644" s="10">
        <v>0</v>
      </c>
      <c r="DQ644" s="10">
        <v>1.15317104856305E-2</v>
      </c>
      <c r="DR644" s="10">
        <v>1.3873225865511599E-2</v>
      </c>
      <c r="DS644" s="10">
        <v>4.25997330372835E-3</v>
      </c>
      <c r="DT644" s="10">
        <v>0</v>
      </c>
      <c r="DU644" s="10">
        <v>6.3362291287445997E-3</v>
      </c>
      <c r="DV644" s="10">
        <v>3.9780820964819101E-3</v>
      </c>
      <c r="DW644" s="10">
        <v>0</v>
      </c>
      <c r="DX644" s="10">
        <v>0</v>
      </c>
      <c r="DY644" s="10">
        <v>6.9470287186557799E-3</v>
      </c>
      <c r="DZ644" s="10">
        <v>6.1035000056282301E-3</v>
      </c>
      <c r="EA644" s="11">
        <v>1.69762743740853E-2</v>
      </c>
      <c r="EB644" s="10">
        <v>1.0273617811849401E-2</v>
      </c>
      <c r="EC644" s="10">
        <v>4.6124216784582499E-3</v>
      </c>
      <c r="ED644" s="10">
        <v>0</v>
      </c>
      <c r="EE644" s="10">
        <v>9.35912807672604E-3</v>
      </c>
      <c r="EF644" s="10">
        <v>1.0936865292255699E-2</v>
      </c>
      <c r="EG644" s="11">
        <v>2.4655282275622501E-2</v>
      </c>
      <c r="EH644" s="10">
        <v>7.4768200637858198E-3</v>
      </c>
      <c r="EI644" s="10">
        <v>8.9630731499217194E-3</v>
      </c>
      <c r="EJ644" s="10">
        <v>0</v>
      </c>
      <c r="EK644" s="10">
        <v>4.5183353382463303E-3</v>
      </c>
      <c r="EL644" s="10">
        <v>1.47341725723538E-3</v>
      </c>
      <c r="EM644" s="10">
        <v>8.0019478939585206E-3</v>
      </c>
      <c r="EN644" s="10">
        <v>1.31885923301728E-2</v>
      </c>
      <c r="EO644" s="10">
        <v>0</v>
      </c>
      <c r="EP644" s="10">
        <v>4.6068627237788803E-3</v>
      </c>
      <c r="EQ644" s="10">
        <v>7.6655022744224E-3</v>
      </c>
      <c r="ER644" s="11">
        <v>1.6589299335732499E-2</v>
      </c>
      <c r="ES644" s="10">
        <v>1.2141135862841599E-2</v>
      </c>
      <c r="ET644" s="10">
        <v>4.7111322643889498E-3</v>
      </c>
      <c r="EU644" s="10">
        <v>8.6486483882146203E-3</v>
      </c>
      <c r="EV644" s="10">
        <v>2.1199766210038399E-3</v>
      </c>
      <c r="EW644" s="10">
        <v>8.9508169338582307E-3</v>
      </c>
      <c r="EX644" s="10">
        <v>1.4882160812112801E-2</v>
      </c>
      <c r="EY644" s="10">
        <v>1.64348802394567E-2</v>
      </c>
      <c r="EZ644" s="11">
        <v>2.06447644729898E-2</v>
      </c>
      <c r="FA644" s="10">
        <v>5.3536327479244503E-3</v>
      </c>
      <c r="FB644" s="10">
        <v>1.3994414215958401E-2</v>
      </c>
      <c r="FC644" s="10">
        <v>4.2972919412882296E-3</v>
      </c>
      <c r="FD644" s="10">
        <v>0</v>
      </c>
      <c r="FE644" s="10">
        <v>0</v>
      </c>
      <c r="FF644" s="10">
        <v>1.7138426107147199E-2</v>
      </c>
      <c r="FG644" s="10">
        <v>2.9119814804269999E-3</v>
      </c>
      <c r="FH644" s="10">
        <v>4.0672596295538996E-3</v>
      </c>
      <c r="FI644" s="10">
        <v>3.55824573139034E-3</v>
      </c>
      <c r="FJ644" s="10">
        <v>0</v>
      </c>
    </row>
    <row r="645" spans="1:166" x14ac:dyDescent="0.35">
      <c r="A645" s="13" t="s">
        <v>234</v>
      </c>
      <c r="B645" s="10">
        <v>0.95736697901303702</v>
      </c>
      <c r="C645" s="12">
        <v>0.94161269082008303</v>
      </c>
      <c r="D645" s="11">
        <v>0.97360266417763197</v>
      </c>
      <c r="E645" s="10">
        <v>0.96962225698586801</v>
      </c>
      <c r="F645" s="10">
        <v>0.96903534528733304</v>
      </c>
      <c r="G645" s="10">
        <v>0.95958090836892596</v>
      </c>
      <c r="H645" s="10">
        <v>0.97028244286420295</v>
      </c>
      <c r="I645" s="12">
        <v>0.940733315241436</v>
      </c>
      <c r="J645" s="12">
        <v>0.93532986910765503</v>
      </c>
      <c r="K645" s="10">
        <v>0.95291172048130701</v>
      </c>
      <c r="L645" s="10">
        <v>0.97545011555983996</v>
      </c>
      <c r="M645" s="10">
        <v>0.95560999547779801</v>
      </c>
      <c r="N645" s="10">
        <v>0.96296242092848305</v>
      </c>
      <c r="O645" s="10">
        <v>0.96312579435904</v>
      </c>
      <c r="P645" s="10">
        <v>0.96291434547403199</v>
      </c>
      <c r="Q645" s="10">
        <v>0.955320384251369</v>
      </c>
      <c r="R645" s="10">
        <v>0.95660937403076696</v>
      </c>
      <c r="S645" s="12">
        <v>0.90772959438775902</v>
      </c>
      <c r="T645" s="12">
        <v>0.921697951663209</v>
      </c>
      <c r="U645" s="12">
        <v>0.92905384613678199</v>
      </c>
      <c r="V645" s="10">
        <v>0.95992272911872001</v>
      </c>
      <c r="W645" s="12">
        <v>0.94120348244594398</v>
      </c>
      <c r="X645" s="10">
        <v>0.94289565791610697</v>
      </c>
      <c r="Y645" s="10">
        <v>0.975823266534805</v>
      </c>
      <c r="Z645" s="10">
        <v>0.97451543774203597</v>
      </c>
      <c r="AA645" s="10">
        <v>0.96394905903299899</v>
      </c>
      <c r="AB645" s="11">
        <v>0.98388629548034301</v>
      </c>
      <c r="AC645" s="10">
        <v>0.97586436310692004</v>
      </c>
      <c r="AD645" s="10">
        <v>0.94919850162775099</v>
      </c>
      <c r="AE645" s="10">
        <v>0.97692699534701899</v>
      </c>
      <c r="AF645" s="11">
        <v>0.99583997806511904</v>
      </c>
      <c r="AG645" s="11">
        <v>0.970078723374725</v>
      </c>
      <c r="AH645" s="11">
        <v>0.98532352093543996</v>
      </c>
      <c r="AI645" s="12">
        <v>0.95440003255316896</v>
      </c>
      <c r="AJ645" s="12">
        <v>0.93949478490564997</v>
      </c>
      <c r="AK645" s="11">
        <v>0.96929243254190001</v>
      </c>
      <c r="AL645" s="11">
        <v>0.97291617242755501</v>
      </c>
      <c r="AM645" s="10">
        <v>0.95247533773594795</v>
      </c>
      <c r="AN645" s="11">
        <v>0.997232608051697</v>
      </c>
      <c r="AO645" s="11">
        <v>1</v>
      </c>
      <c r="AP645" s="10">
        <v>0.98764319788435995</v>
      </c>
      <c r="AQ645" s="10">
        <v>0.94766509998144499</v>
      </c>
      <c r="AR645" s="10">
        <v>0.96641824336994597</v>
      </c>
      <c r="AS645" s="10">
        <v>0.97593308186437799</v>
      </c>
      <c r="AT645" s="11">
        <v>0.99328377315932104</v>
      </c>
      <c r="AU645" s="10">
        <v>0.95805178532487401</v>
      </c>
      <c r="AV645" s="10">
        <v>0.96095225943204199</v>
      </c>
      <c r="AW645" s="11">
        <v>0.99303941547517705</v>
      </c>
      <c r="AX645" s="12">
        <v>0.92281598830973699</v>
      </c>
      <c r="AY645" s="11">
        <v>0.99591322322438103</v>
      </c>
      <c r="AZ645" s="11">
        <v>1</v>
      </c>
      <c r="BA645" s="11">
        <v>0.99525878173371196</v>
      </c>
      <c r="BB645" s="11">
        <v>0.96682404755038098</v>
      </c>
      <c r="BC645" s="12">
        <v>0.94915497102665503</v>
      </c>
      <c r="BD645" s="10">
        <v>0.95884778751359201</v>
      </c>
      <c r="BE645" s="12">
        <v>0.92724373801197602</v>
      </c>
      <c r="BF645" s="11">
        <v>0.97458179448348004</v>
      </c>
      <c r="BG645" s="11">
        <v>0.97269979400319495</v>
      </c>
      <c r="BH645" s="10">
        <v>0.95470595817577697</v>
      </c>
      <c r="BI645" s="10">
        <v>0.96755252711745798</v>
      </c>
      <c r="BJ645" s="12">
        <v>0.93740427944134797</v>
      </c>
      <c r="BK645" s="10">
        <v>0.95834167150253702</v>
      </c>
      <c r="BL645" s="11">
        <v>0.972848849225183</v>
      </c>
      <c r="BM645" s="10">
        <v>0.97635115068724698</v>
      </c>
      <c r="BN645" s="10">
        <v>0.96503763980249402</v>
      </c>
      <c r="BO645" s="12">
        <v>0.95094047559249495</v>
      </c>
      <c r="BP645" s="10">
        <v>0.96478781918036804</v>
      </c>
      <c r="BQ645" s="10">
        <v>0.94985491584509096</v>
      </c>
      <c r="BR645" s="12">
        <v>0.92923604598282605</v>
      </c>
      <c r="BS645" s="10">
        <v>0.95513969644773999</v>
      </c>
      <c r="BT645" s="11">
        <v>0.98008748533983503</v>
      </c>
      <c r="BU645" s="11">
        <v>0.97488101397375904</v>
      </c>
      <c r="BV645" s="10">
        <v>0.97376151391912003</v>
      </c>
      <c r="BW645" s="10">
        <v>0.96879852740407701</v>
      </c>
      <c r="BX645" s="12">
        <v>0.94149383982648704</v>
      </c>
      <c r="BY645" s="12">
        <v>0.94292426395595696</v>
      </c>
      <c r="BZ645" s="10">
        <v>0.95722638620679401</v>
      </c>
      <c r="CA645" s="11">
        <v>0.97535469824676702</v>
      </c>
      <c r="CB645" s="10">
        <v>0.95356880726539295</v>
      </c>
      <c r="CC645" s="12">
        <v>0.94798227131638801</v>
      </c>
      <c r="CD645" s="10">
        <v>0.94561321316497704</v>
      </c>
      <c r="CE645" s="10">
        <v>0.94938866429303304</v>
      </c>
      <c r="CF645" s="10">
        <v>0.96424175682042201</v>
      </c>
      <c r="CG645" s="10">
        <v>0.95145987917952601</v>
      </c>
      <c r="CH645" s="10">
        <v>0.95837192097077895</v>
      </c>
      <c r="CI645" s="10">
        <v>0.95040728808945996</v>
      </c>
      <c r="CJ645" s="12">
        <v>0.93902234298940201</v>
      </c>
      <c r="CK645" s="10">
        <v>0.95618655636252003</v>
      </c>
      <c r="CL645" s="10">
        <v>0.95482367784576905</v>
      </c>
      <c r="CM645" s="10">
        <v>0.95764151421632004</v>
      </c>
      <c r="CN645" s="10">
        <v>0.96065227432828204</v>
      </c>
      <c r="CO645" s="10">
        <v>0.96151626115212696</v>
      </c>
      <c r="CP645" s="10">
        <v>0.95871448177704</v>
      </c>
      <c r="CQ645" s="12">
        <v>0.93468891300165602</v>
      </c>
      <c r="CR645" s="12">
        <v>0.94629041979264605</v>
      </c>
      <c r="CS645" s="10">
        <v>0.95956730979251004</v>
      </c>
      <c r="CT645" s="10">
        <v>0.96326800264785195</v>
      </c>
      <c r="CU645" s="10">
        <v>0.95332398035847399</v>
      </c>
      <c r="CV645" s="10">
        <v>0.95642614816257698</v>
      </c>
      <c r="CW645" s="11">
        <v>0.99539313727622103</v>
      </c>
      <c r="CX645" s="10">
        <v>0.95597052410038796</v>
      </c>
      <c r="CY645" s="10">
        <v>0.95232634752152501</v>
      </c>
      <c r="CZ645" s="12">
        <v>0.93566847196775305</v>
      </c>
      <c r="DA645" s="12">
        <v>0.94091205687165702</v>
      </c>
      <c r="DB645" s="10">
        <v>0.97023797866236705</v>
      </c>
      <c r="DC645" s="10">
        <v>0.96087562642315505</v>
      </c>
      <c r="DD645" s="10">
        <v>0.96754185904632195</v>
      </c>
      <c r="DE645" s="10">
        <v>0.96978421043518104</v>
      </c>
      <c r="DF645" s="10">
        <v>0.99104918306614198</v>
      </c>
      <c r="DG645" s="10">
        <v>0.92950981985547199</v>
      </c>
      <c r="DH645" s="12">
        <v>0.92905384613678199</v>
      </c>
      <c r="DI645" s="12">
        <v>0.92132502925235005</v>
      </c>
      <c r="DJ645" s="12">
        <v>0.90769395353007898</v>
      </c>
      <c r="DK645" s="10">
        <v>0.95685717047729701</v>
      </c>
      <c r="DL645" s="10">
        <v>0.95689126697836102</v>
      </c>
      <c r="DM645" s="10">
        <v>0.96028408748859995</v>
      </c>
      <c r="DN645" s="10">
        <v>0.96369135561517105</v>
      </c>
      <c r="DO645" s="11">
        <v>1</v>
      </c>
      <c r="DP645" s="10">
        <v>0.99175229940197895</v>
      </c>
      <c r="DQ645" s="10">
        <v>0.97631372332533195</v>
      </c>
      <c r="DR645" s="10">
        <v>0.95001744628345597</v>
      </c>
      <c r="DS645" s="10">
        <v>0.97602480890234999</v>
      </c>
      <c r="DT645" s="11">
        <v>0.98374440749964598</v>
      </c>
      <c r="DU645" s="10">
        <v>0.96485108251200602</v>
      </c>
      <c r="DV645" s="10">
        <v>0.97409834211866397</v>
      </c>
      <c r="DW645" s="10">
        <v>0.97571661244110797</v>
      </c>
      <c r="DX645" s="10">
        <v>0.97336046559910405</v>
      </c>
      <c r="DY645" s="10">
        <v>0.96355122772852597</v>
      </c>
      <c r="DZ645" s="10">
        <v>0.96665983244188103</v>
      </c>
      <c r="EA645" s="12">
        <v>0.93705296376468095</v>
      </c>
      <c r="EB645" s="10">
        <v>0.95229727770467298</v>
      </c>
      <c r="EC645" s="10">
        <v>0.97545011555983996</v>
      </c>
      <c r="ED645" s="10">
        <v>0.97198745601353198</v>
      </c>
      <c r="EE645" s="10">
        <v>0.95948468479113302</v>
      </c>
      <c r="EF645" s="10">
        <v>0.94992026176378497</v>
      </c>
      <c r="EG645" s="12">
        <v>0.91686623114954002</v>
      </c>
      <c r="EH645" s="12">
        <v>0.92841113811568099</v>
      </c>
      <c r="EI645" s="10">
        <v>0.95992272911872001</v>
      </c>
      <c r="EJ645" s="10">
        <v>0</v>
      </c>
      <c r="EK645" s="10">
        <v>0.96756444763745997</v>
      </c>
      <c r="EL645" s="11">
        <v>0.98268073508539</v>
      </c>
      <c r="EM645" s="10">
        <v>0.96040125529268205</v>
      </c>
      <c r="EN645" s="10">
        <v>0.973610707458753</v>
      </c>
      <c r="EO645" s="11">
        <v>0.99583997806511904</v>
      </c>
      <c r="EP645" s="11">
        <v>0.99539313727622103</v>
      </c>
      <c r="EQ645" s="10">
        <v>0.96191470203308405</v>
      </c>
      <c r="ER645" s="12">
        <v>0.93633912997888602</v>
      </c>
      <c r="ES645" s="10">
        <v>0.94883964083084604</v>
      </c>
      <c r="ET645" s="10">
        <v>0.96465997417627203</v>
      </c>
      <c r="EU645" s="10">
        <v>0.965856100742716</v>
      </c>
      <c r="EV645" s="10">
        <v>0.96978421043518104</v>
      </c>
      <c r="EW645" s="10">
        <v>0.99104918306614198</v>
      </c>
      <c r="EX645" s="10">
        <v>0.93360959206542704</v>
      </c>
      <c r="EY645" s="12">
        <v>0.91634561224376998</v>
      </c>
      <c r="EZ645" s="12">
        <v>0.92535732092671297</v>
      </c>
      <c r="FA645" s="10">
        <v>0.95889077171849801</v>
      </c>
      <c r="FB645" s="10">
        <v>0.95423707772741895</v>
      </c>
      <c r="FC645" s="10">
        <v>0.96369135561517105</v>
      </c>
      <c r="FD645" s="11">
        <v>1</v>
      </c>
      <c r="FE645" s="11">
        <v>0.99587141303494098</v>
      </c>
      <c r="FF645" s="10">
        <v>0.95535220235595297</v>
      </c>
      <c r="FG645" s="10">
        <v>0.97422518442959105</v>
      </c>
      <c r="FH645" s="10">
        <v>0.97045046952985703</v>
      </c>
      <c r="FI645" s="10">
        <v>0.97683193524997802</v>
      </c>
      <c r="FJ645" s="10">
        <v>0.97571661244110797</v>
      </c>
    </row>
    <row r="647" spans="1:166" ht="28.5" customHeight="1" x14ac:dyDescent="0.35">
      <c r="A647" s="23" t="s">
        <v>378</v>
      </c>
      <c r="B647" s="23"/>
      <c r="C647" s="23"/>
      <c r="D647" s="23"/>
      <c r="E647" s="23"/>
      <c r="F647" s="23"/>
      <c r="G647" s="23"/>
      <c r="H647" s="23"/>
      <c r="I647" s="23"/>
      <c r="J647" s="23"/>
      <c r="K647" s="23"/>
      <c r="L647" s="23"/>
      <c r="M647" s="23"/>
      <c r="N647" s="23"/>
      <c r="O647" s="23"/>
      <c r="P647" s="23"/>
      <c r="Q647" s="23"/>
      <c r="R647" s="23"/>
      <c r="S647" s="23"/>
      <c r="T647" s="23"/>
      <c r="U647" s="23"/>
      <c r="V647" s="23"/>
      <c r="W647" s="23"/>
      <c r="X647" s="23"/>
      <c r="Y647" s="23"/>
      <c r="Z647" s="23"/>
      <c r="AA647" s="23"/>
      <c r="AB647" s="23"/>
      <c r="AC647" s="23"/>
      <c r="AD647" s="23"/>
      <c r="AE647" s="23"/>
      <c r="AF647" s="23"/>
      <c r="AG647" s="23"/>
      <c r="AH647" s="23"/>
      <c r="AI647" s="23"/>
      <c r="AJ647" s="23"/>
      <c r="AK647" s="23"/>
      <c r="AL647" s="23"/>
      <c r="AM647" s="23"/>
      <c r="AN647" s="23"/>
      <c r="AO647" s="23"/>
      <c r="AP647" s="23"/>
      <c r="AQ647" s="23"/>
      <c r="AR647" s="23"/>
      <c r="AS647" s="23"/>
      <c r="AT647" s="23"/>
      <c r="AU647" s="23"/>
      <c r="AV647" s="23"/>
      <c r="AW647" s="23"/>
      <c r="AX647" s="23"/>
      <c r="AY647" s="23"/>
      <c r="AZ647" s="23"/>
      <c r="BA647" s="23"/>
      <c r="BB647" s="23"/>
      <c r="BC647" s="23"/>
      <c r="BD647" s="23"/>
      <c r="BE647" s="23"/>
      <c r="BF647" s="23"/>
      <c r="BG647" s="23"/>
      <c r="BH647" s="23"/>
      <c r="BI647" s="23"/>
      <c r="BJ647" s="23"/>
      <c r="BK647" s="23"/>
      <c r="BL647" s="23"/>
      <c r="BM647" s="23"/>
      <c r="BN647" s="23"/>
      <c r="BO647" s="23"/>
      <c r="BP647" s="23"/>
      <c r="BQ647" s="23"/>
      <c r="BR647" s="23"/>
      <c r="BS647" s="23"/>
      <c r="BT647" s="23"/>
      <c r="BU647" s="23"/>
      <c r="BV647" s="23"/>
      <c r="BW647" s="23"/>
      <c r="BX647" s="23"/>
      <c r="BY647" s="23"/>
      <c r="BZ647" s="23"/>
      <c r="CA647" s="23"/>
      <c r="CB647" s="23"/>
      <c r="CC647" s="23"/>
      <c r="CD647" s="23"/>
      <c r="CE647" s="23"/>
      <c r="CF647" s="23"/>
      <c r="CG647" s="23"/>
      <c r="CH647" s="23"/>
      <c r="CI647" s="23"/>
      <c r="CJ647" s="23"/>
      <c r="CK647" s="23"/>
      <c r="CL647" s="23"/>
      <c r="CM647" s="23"/>
      <c r="CN647" s="23"/>
      <c r="CO647" s="23"/>
      <c r="CP647" s="23"/>
      <c r="CQ647" s="23"/>
      <c r="CR647" s="23"/>
      <c r="CS647" s="23"/>
      <c r="CT647" s="23"/>
      <c r="CU647" s="23"/>
      <c r="CV647" s="23"/>
      <c r="CW647" s="23"/>
      <c r="CX647" s="23"/>
      <c r="CY647" s="23"/>
      <c r="CZ647" s="23"/>
      <c r="DA647" s="23"/>
      <c r="DB647" s="23"/>
      <c r="DC647" s="23"/>
      <c r="DD647" s="23"/>
      <c r="DE647" s="23"/>
      <c r="DF647" s="23"/>
      <c r="DG647" s="23"/>
      <c r="DH647" s="23"/>
      <c r="DI647" s="23"/>
      <c r="DJ647" s="23"/>
      <c r="DK647" s="23"/>
      <c r="DL647" s="23"/>
      <c r="DM647" s="23"/>
      <c r="DN647" s="23"/>
      <c r="DO647" s="23"/>
      <c r="DP647" s="23"/>
      <c r="DQ647" s="23"/>
      <c r="DR647" s="23"/>
      <c r="DS647" s="23"/>
      <c r="DT647" s="23"/>
      <c r="DU647" s="23"/>
      <c r="DV647" s="23"/>
      <c r="DW647" s="23"/>
      <c r="DX647" s="23"/>
      <c r="DY647" s="23"/>
      <c r="DZ647" s="23"/>
      <c r="EA647" s="23"/>
      <c r="EB647" s="23"/>
      <c r="EC647" s="23"/>
      <c r="ED647" s="23"/>
      <c r="EE647" s="23"/>
      <c r="EF647" s="23"/>
      <c r="EG647" s="23"/>
      <c r="EH647" s="23"/>
      <c r="EI647" s="23"/>
      <c r="EJ647" s="23"/>
      <c r="EK647" s="23"/>
      <c r="EL647" s="23"/>
      <c r="EM647" s="23"/>
      <c r="EN647" s="23"/>
      <c r="EO647" s="23"/>
      <c r="EP647" s="23"/>
      <c r="EQ647" s="23"/>
      <c r="ER647" s="23"/>
      <c r="ES647" s="23"/>
      <c r="ET647" s="23"/>
      <c r="EU647" s="23"/>
      <c r="EV647" s="23"/>
      <c r="EW647" s="23"/>
      <c r="EX647" s="23"/>
      <c r="EY647" s="23"/>
      <c r="EZ647" s="23"/>
      <c r="FA647" s="23"/>
      <c r="FB647" s="23"/>
      <c r="FC647" s="23"/>
      <c r="FD647" s="23"/>
      <c r="FE647" s="23"/>
      <c r="FF647" s="23"/>
      <c r="FG647" s="23"/>
      <c r="FH647" s="23"/>
      <c r="FI647" s="23"/>
      <c r="FJ647" s="23"/>
    </row>
    <row r="648" spans="1:166" ht="42" x14ac:dyDescent="0.35">
      <c r="A648" s="24" t="s">
        <v>203</v>
      </c>
      <c r="B648" s="16" t="s">
        <v>264</v>
      </c>
      <c r="C648" s="22" t="s">
        <v>12</v>
      </c>
      <c r="D648" s="22"/>
      <c r="E648" s="22" t="s">
        <v>13</v>
      </c>
      <c r="F648" s="22"/>
      <c r="G648" s="22"/>
      <c r="H648" s="22"/>
      <c r="I648" s="22"/>
      <c r="J648" s="22"/>
      <c r="K648" s="22"/>
      <c r="L648" s="22"/>
      <c r="M648" s="22"/>
      <c r="N648" s="22"/>
      <c r="O648" s="22" t="s">
        <v>204</v>
      </c>
      <c r="P648" s="22"/>
      <c r="Q648" s="22"/>
      <c r="R648" s="22"/>
      <c r="S648" s="22"/>
      <c r="T648" s="22"/>
      <c r="U648" s="22"/>
      <c r="V648" s="22"/>
      <c r="W648" s="22"/>
      <c r="X648" s="22"/>
      <c r="Y648" s="22" t="s">
        <v>205</v>
      </c>
      <c r="Z648" s="22"/>
      <c r="AA648" s="22"/>
      <c r="AB648" s="22"/>
      <c r="AC648" s="22"/>
      <c r="AD648" s="22"/>
      <c r="AE648" s="22"/>
      <c r="AF648" s="22"/>
      <c r="AG648" s="22"/>
      <c r="AH648" s="22"/>
      <c r="AI648" s="22" t="s">
        <v>268</v>
      </c>
      <c r="AJ648" s="22"/>
      <c r="AK648" s="22"/>
      <c r="AL648" s="22" t="s">
        <v>14</v>
      </c>
      <c r="AM648" s="22"/>
      <c r="AN648" s="22"/>
      <c r="AO648" s="22" t="s">
        <v>218</v>
      </c>
      <c r="AP648" s="22"/>
      <c r="AQ648" s="22"/>
      <c r="AR648" s="22"/>
      <c r="AS648" s="22"/>
      <c r="AT648" s="22"/>
      <c r="AU648" s="22"/>
      <c r="AV648" s="22" t="s">
        <v>219</v>
      </c>
      <c r="AW648" s="22"/>
      <c r="AX648" s="22"/>
      <c r="AY648" s="22" t="s">
        <v>220</v>
      </c>
      <c r="AZ648" s="22"/>
      <c r="BA648" s="22"/>
      <c r="BB648" s="22" t="s">
        <v>206</v>
      </c>
      <c r="BC648" s="22"/>
      <c r="BD648" s="22" t="s">
        <v>207</v>
      </c>
      <c r="BE648" s="22"/>
      <c r="BF648" s="22" t="s">
        <v>208</v>
      </c>
      <c r="BG648" s="22"/>
      <c r="BH648" s="22" t="s">
        <v>15</v>
      </c>
      <c r="BI648" s="22"/>
      <c r="BJ648" s="22" t="s">
        <v>16</v>
      </c>
      <c r="BK648" s="22"/>
      <c r="BL648" s="22" t="s">
        <v>17</v>
      </c>
      <c r="BM648" s="22"/>
      <c r="BN648" s="22" t="s">
        <v>18</v>
      </c>
      <c r="BO648" s="22"/>
      <c r="BP648" s="22"/>
      <c r="BQ648" s="22" t="s">
        <v>221</v>
      </c>
      <c r="BR648" s="22"/>
      <c r="BS648" s="22"/>
      <c r="BT648" s="22" t="s">
        <v>222</v>
      </c>
      <c r="BU648" s="22"/>
      <c r="BV648" s="22"/>
      <c r="BW648" s="22" t="s">
        <v>19</v>
      </c>
      <c r="BX648" s="22"/>
      <c r="BY648" s="22" t="s">
        <v>20</v>
      </c>
      <c r="BZ648" s="22"/>
      <c r="CA648" s="22" t="s">
        <v>21</v>
      </c>
      <c r="CB648" s="22"/>
      <c r="CC648" s="22"/>
      <c r="CD648" s="22" t="s">
        <v>22</v>
      </c>
      <c r="CE648" s="22"/>
      <c r="CF648" s="22"/>
      <c r="CG648" s="22" t="s">
        <v>23</v>
      </c>
      <c r="CH648" s="22"/>
      <c r="CI648" s="22"/>
      <c r="CJ648" s="22"/>
      <c r="CK648" s="22" t="s">
        <v>25</v>
      </c>
      <c r="CL648" s="22"/>
      <c r="CM648" s="22"/>
      <c r="CN648" s="22"/>
      <c r="CO648" s="22" t="s">
        <v>26</v>
      </c>
      <c r="CP648" s="22"/>
      <c r="CQ648" s="22"/>
      <c r="CR648" s="22" t="s">
        <v>27</v>
      </c>
      <c r="CS648" s="22"/>
      <c r="CT648" s="22" t="s">
        <v>28</v>
      </c>
      <c r="CU648" s="22"/>
      <c r="CV648" s="16" t="s">
        <v>29</v>
      </c>
      <c r="CW648" s="22" t="s">
        <v>30</v>
      </c>
      <c r="CX648" s="22"/>
      <c r="CY648" s="22"/>
      <c r="CZ648" s="22"/>
      <c r="DA648" s="22"/>
      <c r="DB648" s="22"/>
      <c r="DC648" s="22"/>
      <c r="DD648" s="22"/>
      <c r="DE648" s="22"/>
      <c r="DF648" s="22" t="s">
        <v>31</v>
      </c>
      <c r="DG648" s="22"/>
      <c r="DH648" s="22"/>
      <c r="DI648" s="22"/>
      <c r="DJ648" s="22"/>
      <c r="DK648" s="22"/>
      <c r="DL648" s="22"/>
      <c r="DM648" s="22"/>
      <c r="DN648" s="22"/>
      <c r="DO648" s="22" t="s">
        <v>32</v>
      </c>
      <c r="DP648" s="22"/>
      <c r="DQ648" s="22"/>
      <c r="DR648" s="22"/>
      <c r="DS648" s="22"/>
      <c r="DT648" s="22"/>
      <c r="DU648" s="22"/>
      <c r="DV648" s="22"/>
      <c r="DW648" s="22"/>
      <c r="DX648" s="22" t="s">
        <v>33</v>
      </c>
      <c r="DY648" s="22"/>
      <c r="DZ648" s="22"/>
      <c r="EA648" s="22"/>
      <c r="EB648" s="22"/>
      <c r="EC648" s="22"/>
      <c r="ED648" s="22" t="s">
        <v>34</v>
      </c>
      <c r="EE648" s="22"/>
      <c r="EF648" s="22"/>
      <c r="EG648" s="22"/>
      <c r="EH648" s="22"/>
      <c r="EI648" s="22"/>
      <c r="EJ648" s="22" t="s">
        <v>35</v>
      </c>
      <c r="EK648" s="22"/>
      <c r="EL648" s="22"/>
      <c r="EM648" s="22"/>
      <c r="EN648" s="22"/>
      <c r="EO648" s="22"/>
      <c r="EP648" s="22" t="s">
        <v>36</v>
      </c>
      <c r="EQ648" s="22"/>
      <c r="ER648" s="22"/>
      <c r="ES648" s="22"/>
      <c r="ET648" s="22"/>
      <c r="EU648" s="22"/>
      <c r="EV648" s="22"/>
      <c r="EW648" s="22" t="s">
        <v>37</v>
      </c>
      <c r="EX648" s="22"/>
      <c r="EY648" s="22"/>
      <c r="EZ648" s="22"/>
      <c r="FA648" s="22"/>
      <c r="FB648" s="22"/>
      <c r="FC648" s="22"/>
      <c r="FD648" s="22" t="s">
        <v>38</v>
      </c>
      <c r="FE648" s="22"/>
      <c r="FF648" s="22"/>
      <c r="FG648" s="22"/>
      <c r="FH648" s="22"/>
      <c r="FI648" s="22"/>
      <c r="FJ648" s="22"/>
    </row>
    <row r="649" spans="1:166" ht="31.5" x14ac:dyDescent="0.35">
      <c r="A649" s="24"/>
      <c r="B649" s="16" t="s">
        <v>1</v>
      </c>
      <c r="C649" s="16" t="s">
        <v>39</v>
      </c>
      <c r="D649" s="16" t="s">
        <v>40</v>
      </c>
      <c r="E649" s="16" t="s">
        <v>41</v>
      </c>
      <c r="F649" s="16" t="s">
        <v>42</v>
      </c>
      <c r="G649" s="16" t="s">
        <v>43</v>
      </c>
      <c r="H649" s="16" t="s">
        <v>44</v>
      </c>
      <c r="I649" s="16" t="s">
        <v>45</v>
      </c>
      <c r="J649" s="16" t="s">
        <v>46</v>
      </c>
      <c r="K649" s="16" t="s">
        <v>47</v>
      </c>
      <c r="L649" s="16" t="s">
        <v>48</v>
      </c>
      <c r="M649" s="16" t="s">
        <v>49</v>
      </c>
      <c r="N649" s="16" t="s">
        <v>209</v>
      </c>
      <c r="O649" s="16" t="s">
        <v>41</v>
      </c>
      <c r="P649" s="16" t="s">
        <v>42</v>
      </c>
      <c r="Q649" s="16" t="s">
        <v>43</v>
      </c>
      <c r="R649" s="16" t="s">
        <v>44</v>
      </c>
      <c r="S649" s="16" t="s">
        <v>45</v>
      </c>
      <c r="T649" s="16" t="s">
        <v>46</v>
      </c>
      <c r="U649" s="16" t="s">
        <v>47</v>
      </c>
      <c r="V649" s="16" t="s">
        <v>48</v>
      </c>
      <c r="W649" s="16" t="s">
        <v>49</v>
      </c>
      <c r="X649" s="16" t="s">
        <v>209</v>
      </c>
      <c r="Y649" s="16" t="s">
        <v>41</v>
      </c>
      <c r="Z649" s="16" t="s">
        <v>42</v>
      </c>
      <c r="AA649" s="16" t="s">
        <v>43</v>
      </c>
      <c r="AB649" s="16" t="s">
        <v>44</v>
      </c>
      <c r="AC649" s="16" t="s">
        <v>45</v>
      </c>
      <c r="AD649" s="16" t="s">
        <v>46</v>
      </c>
      <c r="AE649" s="16" t="s">
        <v>47</v>
      </c>
      <c r="AF649" s="16" t="s">
        <v>48</v>
      </c>
      <c r="AG649" s="16" t="s">
        <v>49</v>
      </c>
      <c r="AH649" s="16" t="s">
        <v>209</v>
      </c>
      <c r="AI649" s="16" t="s">
        <v>269</v>
      </c>
      <c r="AJ649" s="16" t="s">
        <v>270</v>
      </c>
      <c r="AK649" s="16" t="s">
        <v>271</v>
      </c>
      <c r="AL649" s="16" t="s">
        <v>50</v>
      </c>
      <c r="AM649" s="16" t="s">
        <v>210</v>
      </c>
      <c r="AN649" s="16" t="s">
        <v>211</v>
      </c>
      <c r="AO649" s="16" t="s">
        <v>223</v>
      </c>
      <c r="AP649" s="16" t="s">
        <v>224</v>
      </c>
      <c r="AQ649" s="16" t="s">
        <v>225</v>
      </c>
      <c r="AR649" s="16" t="s">
        <v>226</v>
      </c>
      <c r="AS649" s="16" t="s">
        <v>52</v>
      </c>
      <c r="AT649" s="16" t="s">
        <v>227</v>
      </c>
      <c r="AU649" s="16" t="s">
        <v>228</v>
      </c>
      <c r="AV649" s="16" t="s">
        <v>52</v>
      </c>
      <c r="AW649" s="16" t="s">
        <v>227</v>
      </c>
      <c r="AX649" s="16" t="s">
        <v>228</v>
      </c>
      <c r="AY649" s="16" t="s">
        <v>52</v>
      </c>
      <c r="AZ649" s="16" t="s">
        <v>227</v>
      </c>
      <c r="BA649" s="16" t="s">
        <v>228</v>
      </c>
      <c r="BB649" s="16" t="s">
        <v>212</v>
      </c>
      <c r="BC649" s="16" t="s">
        <v>213</v>
      </c>
      <c r="BD649" s="16" t="s">
        <v>212</v>
      </c>
      <c r="BE649" s="16" t="s">
        <v>213</v>
      </c>
      <c r="BF649" s="16" t="s">
        <v>212</v>
      </c>
      <c r="BG649" s="16" t="s">
        <v>213</v>
      </c>
      <c r="BH649" s="16" t="s">
        <v>53</v>
      </c>
      <c r="BI649" s="16" t="s">
        <v>54</v>
      </c>
      <c r="BJ649" s="16" t="s">
        <v>53</v>
      </c>
      <c r="BK649" s="16" t="s">
        <v>54</v>
      </c>
      <c r="BL649" s="16" t="s">
        <v>53</v>
      </c>
      <c r="BM649" s="16" t="s">
        <v>54</v>
      </c>
      <c r="BN649" s="16" t="s">
        <v>277</v>
      </c>
      <c r="BO649" s="16" t="s">
        <v>278</v>
      </c>
      <c r="BP649" s="16" t="s">
        <v>55</v>
      </c>
      <c r="BQ649" s="16" t="s">
        <v>277</v>
      </c>
      <c r="BR649" s="16" t="s">
        <v>278</v>
      </c>
      <c r="BS649" s="16" t="s">
        <v>55</v>
      </c>
      <c r="BT649" s="16" t="s">
        <v>277</v>
      </c>
      <c r="BU649" s="16" t="s">
        <v>278</v>
      </c>
      <c r="BV649" s="16" t="s">
        <v>55</v>
      </c>
      <c r="BW649" s="16" t="s">
        <v>56</v>
      </c>
      <c r="BX649" s="16" t="s">
        <v>57</v>
      </c>
      <c r="BY649" s="16" t="s">
        <v>58</v>
      </c>
      <c r="BZ649" s="16" t="s">
        <v>59</v>
      </c>
      <c r="CA649" s="16" t="s">
        <v>52</v>
      </c>
      <c r="CB649" s="16" t="s">
        <v>51</v>
      </c>
      <c r="CC649" s="16" t="s">
        <v>60</v>
      </c>
      <c r="CD649" s="16" t="s">
        <v>61</v>
      </c>
      <c r="CE649" s="16" t="s">
        <v>62</v>
      </c>
      <c r="CF649" s="16" t="s">
        <v>63</v>
      </c>
      <c r="CG649" s="16" t="s">
        <v>64</v>
      </c>
      <c r="CH649" s="16" t="s">
        <v>65</v>
      </c>
      <c r="CI649" s="16" t="s">
        <v>66</v>
      </c>
      <c r="CJ649" s="16" t="s">
        <v>67</v>
      </c>
      <c r="CK649" s="16" t="s">
        <v>71</v>
      </c>
      <c r="CL649" s="16" t="s">
        <v>72</v>
      </c>
      <c r="CM649" s="16" t="s">
        <v>73</v>
      </c>
      <c r="CN649" s="16" t="s">
        <v>74</v>
      </c>
      <c r="CO649" s="16" t="s">
        <v>75</v>
      </c>
      <c r="CP649" s="16" t="s">
        <v>76</v>
      </c>
      <c r="CQ649" s="16" t="s">
        <v>77</v>
      </c>
      <c r="CR649" s="16" t="s">
        <v>78</v>
      </c>
      <c r="CS649" s="16" t="s">
        <v>229</v>
      </c>
      <c r="CT649" s="16" t="s">
        <v>79</v>
      </c>
      <c r="CU649" s="16" t="s">
        <v>80</v>
      </c>
      <c r="CV649" s="16" t="s">
        <v>79</v>
      </c>
      <c r="CW649" s="16" t="s">
        <v>83</v>
      </c>
      <c r="CX649" s="16" t="s">
        <v>84</v>
      </c>
      <c r="CY649" s="16" t="s">
        <v>85</v>
      </c>
      <c r="CZ649" s="16" t="s">
        <v>86</v>
      </c>
      <c r="DA649" s="16" t="s">
        <v>87</v>
      </c>
      <c r="DB649" s="16" t="s">
        <v>88</v>
      </c>
      <c r="DC649" s="16" t="s">
        <v>89</v>
      </c>
      <c r="DD649" s="16" t="s">
        <v>90</v>
      </c>
      <c r="DE649" s="16" t="s">
        <v>91</v>
      </c>
      <c r="DF649" s="16" t="s">
        <v>83</v>
      </c>
      <c r="DG649" s="16" t="s">
        <v>84</v>
      </c>
      <c r="DH649" s="16" t="s">
        <v>85</v>
      </c>
      <c r="DI649" s="16" t="s">
        <v>86</v>
      </c>
      <c r="DJ649" s="16" t="s">
        <v>87</v>
      </c>
      <c r="DK649" s="16" t="s">
        <v>88</v>
      </c>
      <c r="DL649" s="16" t="s">
        <v>89</v>
      </c>
      <c r="DM649" s="16" t="s">
        <v>90</v>
      </c>
      <c r="DN649" s="16" t="s">
        <v>91</v>
      </c>
      <c r="DO649" s="16" t="s">
        <v>83</v>
      </c>
      <c r="DP649" s="16" t="s">
        <v>84</v>
      </c>
      <c r="DQ649" s="16" t="s">
        <v>85</v>
      </c>
      <c r="DR649" s="16" t="s">
        <v>86</v>
      </c>
      <c r="DS649" s="16" t="s">
        <v>87</v>
      </c>
      <c r="DT649" s="16" t="s">
        <v>88</v>
      </c>
      <c r="DU649" s="16" t="s">
        <v>89</v>
      </c>
      <c r="DV649" s="16" t="s">
        <v>90</v>
      </c>
      <c r="DW649" s="16" t="s">
        <v>91</v>
      </c>
      <c r="DX649" s="16" t="s">
        <v>92</v>
      </c>
      <c r="DY649" s="16" t="s">
        <v>93</v>
      </c>
      <c r="DZ649" s="16" t="s">
        <v>214</v>
      </c>
      <c r="EA649" s="16" t="s">
        <v>215</v>
      </c>
      <c r="EB649" s="16" t="s">
        <v>216</v>
      </c>
      <c r="EC649" s="16" t="s">
        <v>94</v>
      </c>
      <c r="ED649" s="16" t="s">
        <v>92</v>
      </c>
      <c r="EE649" s="16" t="s">
        <v>93</v>
      </c>
      <c r="EF649" s="16" t="s">
        <v>214</v>
      </c>
      <c r="EG649" s="16" t="s">
        <v>215</v>
      </c>
      <c r="EH649" s="16" t="s">
        <v>216</v>
      </c>
      <c r="EI649" s="16" t="s">
        <v>94</v>
      </c>
      <c r="EJ649" s="16" t="s">
        <v>92</v>
      </c>
      <c r="EK649" s="16" t="s">
        <v>93</v>
      </c>
      <c r="EL649" s="16" t="s">
        <v>214</v>
      </c>
      <c r="EM649" s="16" t="s">
        <v>215</v>
      </c>
      <c r="EN649" s="16" t="s">
        <v>216</v>
      </c>
      <c r="EO649" s="16" t="s">
        <v>94</v>
      </c>
      <c r="EP649" s="16" t="s">
        <v>95</v>
      </c>
      <c r="EQ649" s="16" t="s">
        <v>96</v>
      </c>
      <c r="ER649" s="16" t="s">
        <v>97</v>
      </c>
      <c r="ES649" s="16" t="s">
        <v>98</v>
      </c>
      <c r="ET649" s="16" t="s">
        <v>272</v>
      </c>
      <c r="EU649" s="16" t="s">
        <v>99</v>
      </c>
      <c r="EV649" s="16" t="s">
        <v>100</v>
      </c>
      <c r="EW649" s="16" t="s">
        <v>95</v>
      </c>
      <c r="EX649" s="16" t="s">
        <v>96</v>
      </c>
      <c r="EY649" s="16" t="s">
        <v>97</v>
      </c>
      <c r="EZ649" s="16" t="s">
        <v>98</v>
      </c>
      <c r="FA649" s="16" t="s">
        <v>272</v>
      </c>
      <c r="FB649" s="16" t="s">
        <v>99</v>
      </c>
      <c r="FC649" s="16" t="s">
        <v>100</v>
      </c>
      <c r="FD649" s="16" t="s">
        <v>95</v>
      </c>
      <c r="FE649" s="16" t="s">
        <v>96</v>
      </c>
      <c r="FF649" s="16" t="s">
        <v>97</v>
      </c>
      <c r="FG649" s="16" t="s">
        <v>98</v>
      </c>
      <c r="FH649" s="16" t="s">
        <v>272</v>
      </c>
      <c r="FI649" s="16" t="s">
        <v>99</v>
      </c>
      <c r="FJ649" s="16" t="s">
        <v>100</v>
      </c>
    </row>
    <row r="650" spans="1:166" x14ac:dyDescent="0.35">
      <c r="A650" s="15" t="s">
        <v>2</v>
      </c>
      <c r="B650" s="14">
        <v>3698</v>
      </c>
      <c r="C650" s="14">
        <v>1870</v>
      </c>
      <c r="D650" s="14">
        <v>1806</v>
      </c>
      <c r="E650" s="14">
        <v>329</v>
      </c>
      <c r="F650" s="14">
        <v>389</v>
      </c>
      <c r="G650" s="14">
        <v>490</v>
      </c>
      <c r="H650" s="14">
        <v>511</v>
      </c>
      <c r="I650" s="14">
        <v>545</v>
      </c>
      <c r="J650" s="14">
        <v>551</v>
      </c>
      <c r="K650" s="14">
        <v>490</v>
      </c>
      <c r="L650" s="14">
        <v>394</v>
      </c>
      <c r="M650" s="14">
        <v>2814</v>
      </c>
      <c r="N650" s="14">
        <v>884</v>
      </c>
      <c r="O650" s="14">
        <v>161</v>
      </c>
      <c r="P650" s="14">
        <v>186</v>
      </c>
      <c r="Q650" s="14">
        <v>248</v>
      </c>
      <c r="R650" s="14">
        <v>255</v>
      </c>
      <c r="S650" s="14">
        <v>281</v>
      </c>
      <c r="T650" s="14">
        <v>286</v>
      </c>
      <c r="U650" s="14">
        <v>249</v>
      </c>
      <c r="V650" s="14">
        <v>203</v>
      </c>
      <c r="W650" s="14">
        <v>1418</v>
      </c>
      <c r="X650" s="14">
        <v>452</v>
      </c>
      <c r="Y650" s="14">
        <v>168</v>
      </c>
      <c r="Z650" s="14">
        <v>201</v>
      </c>
      <c r="AA650" s="14">
        <v>242</v>
      </c>
      <c r="AB650" s="14">
        <v>255</v>
      </c>
      <c r="AC650" s="14">
        <v>263</v>
      </c>
      <c r="AD650" s="14">
        <v>260</v>
      </c>
      <c r="AE650" s="14">
        <v>232</v>
      </c>
      <c r="AF650" s="14">
        <v>185</v>
      </c>
      <c r="AG650" s="14">
        <v>1389</v>
      </c>
      <c r="AH650" s="14">
        <v>418</v>
      </c>
      <c r="AI650" s="14">
        <v>3105</v>
      </c>
      <c r="AJ650" s="14">
        <v>1565</v>
      </c>
      <c r="AK650" s="14">
        <v>1528</v>
      </c>
      <c r="AL650" s="14">
        <v>593</v>
      </c>
      <c r="AM650" s="14">
        <v>305</v>
      </c>
      <c r="AN650" s="14">
        <v>279</v>
      </c>
      <c r="AO650" s="14">
        <v>114</v>
      </c>
      <c r="AP650" s="14">
        <v>135</v>
      </c>
      <c r="AQ650" s="14">
        <v>153</v>
      </c>
      <c r="AR650" s="14">
        <v>190</v>
      </c>
      <c r="AS650" s="14">
        <v>402</v>
      </c>
      <c r="AT650" s="14">
        <v>249</v>
      </c>
      <c r="AU650" s="14">
        <v>343</v>
      </c>
      <c r="AV650" s="14">
        <v>208</v>
      </c>
      <c r="AW650" s="14">
        <v>129</v>
      </c>
      <c r="AX650" s="14">
        <v>176</v>
      </c>
      <c r="AY650" s="14">
        <v>189</v>
      </c>
      <c r="AZ650" s="14">
        <v>116</v>
      </c>
      <c r="BA650" s="14">
        <v>163</v>
      </c>
      <c r="BB650" s="14">
        <v>1719</v>
      </c>
      <c r="BC650" s="14">
        <v>1979</v>
      </c>
      <c r="BD650" s="14">
        <v>850</v>
      </c>
      <c r="BE650" s="14">
        <v>1020</v>
      </c>
      <c r="BF650" s="14">
        <v>867</v>
      </c>
      <c r="BG650" s="14">
        <v>940</v>
      </c>
      <c r="BH650" s="14">
        <v>2932</v>
      </c>
      <c r="BI650" s="14">
        <v>766</v>
      </c>
      <c r="BJ650" s="14">
        <v>1494</v>
      </c>
      <c r="BK650" s="14">
        <v>376</v>
      </c>
      <c r="BL650" s="14">
        <v>1418</v>
      </c>
      <c r="BM650" s="14">
        <v>389</v>
      </c>
      <c r="BN650" s="14">
        <v>842</v>
      </c>
      <c r="BO650" s="14">
        <v>1886</v>
      </c>
      <c r="BP650" s="14">
        <v>734</v>
      </c>
      <c r="BQ650" s="14">
        <v>403</v>
      </c>
      <c r="BR650" s="14">
        <v>991</v>
      </c>
      <c r="BS650" s="14">
        <v>355</v>
      </c>
      <c r="BT650" s="14">
        <v>425</v>
      </c>
      <c r="BU650" s="14">
        <v>892</v>
      </c>
      <c r="BV650" s="14">
        <v>377</v>
      </c>
      <c r="BW650" s="14">
        <v>734</v>
      </c>
      <c r="BX650" s="14">
        <v>1070</v>
      </c>
      <c r="BY650" s="14">
        <v>723</v>
      </c>
      <c r="BZ650" s="14">
        <v>1108</v>
      </c>
      <c r="CA650" s="14">
        <v>548</v>
      </c>
      <c r="CB650" s="14">
        <v>1380</v>
      </c>
      <c r="CC650" s="14">
        <v>1353</v>
      </c>
      <c r="CD650" s="14">
        <v>816</v>
      </c>
      <c r="CE650" s="14">
        <v>956</v>
      </c>
      <c r="CF650" s="14">
        <v>1587</v>
      </c>
      <c r="CG650" s="14">
        <v>547</v>
      </c>
      <c r="CH650" s="14">
        <v>1280</v>
      </c>
      <c r="CI650" s="14">
        <v>1412</v>
      </c>
      <c r="CJ650" s="14">
        <v>725</v>
      </c>
      <c r="CK650" s="14">
        <v>2720</v>
      </c>
      <c r="CL650" s="14">
        <v>1405</v>
      </c>
      <c r="CM650" s="14">
        <v>1316</v>
      </c>
      <c r="CN650" s="14">
        <v>977</v>
      </c>
      <c r="CO650" s="14">
        <v>1761</v>
      </c>
      <c r="CP650" s="14">
        <v>1524</v>
      </c>
      <c r="CQ650" s="14">
        <v>413</v>
      </c>
      <c r="CR650" s="14">
        <v>1151</v>
      </c>
      <c r="CS650" s="14">
        <v>2131</v>
      </c>
      <c r="CT650" s="14">
        <v>1493</v>
      </c>
      <c r="CU650" s="14">
        <v>2203</v>
      </c>
      <c r="CV650" s="14">
        <v>357</v>
      </c>
      <c r="CW650" s="14">
        <v>195</v>
      </c>
      <c r="CX650" s="14">
        <v>199</v>
      </c>
      <c r="CY650" s="14">
        <v>484</v>
      </c>
      <c r="CZ650" s="14">
        <v>553</v>
      </c>
      <c r="DA650" s="14">
        <v>547</v>
      </c>
      <c r="DB650" s="14">
        <v>510</v>
      </c>
      <c r="DC650" s="14">
        <v>496</v>
      </c>
      <c r="DD650" s="14">
        <v>384</v>
      </c>
      <c r="DE650" s="14">
        <v>331</v>
      </c>
      <c r="DF650" s="14">
        <v>100</v>
      </c>
      <c r="DG650" s="14">
        <v>103</v>
      </c>
      <c r="DH650" s="14">
        <v>249</v>
      </c>
      <c r="DI650" s="14">
        <v>285</v>
      </c>
      <c r="DJ650" s="14">
        <v>281</v>
      </c>
      <c r="DK650" s="14">
        <v>257</v>
      </c>
      <c r="DL650" s="14">
        <v>247</v>
      </c>
      <c r="DM650" s="14">
        <v>184</v>
      </c>
      <c r="DN650" s="14">
        <v>163</v>
      </c>
      <c r="DO650" s="14">
        <v>92</v>
      </c>
      <c r="DP650" s="14">
        <v>94</v>
      </c>
      <c r="DQ650" s="14">
        <v>226</v>
      </c>
      <c r="DR650" s="14">
        <v>264</v>
      </c>
      <c r="DS650" s="14">
        <v>264</v>
      </c>
      <c r="DT650" s="14">
        <v>253</v>
      </c>
      <c r="DU650" s="14">
        <v>248</v>
      </c>
      <c r="DV650" s="14">
        <v>198</v>
      </c>
      <c r="DW650" s="14">
        <v>168</v>
      </c>
      <c r="DX650" s="14">
        <v>169</v>
      </c>
      <c r="DY650" s="14">
        <v>781</v>
      </c>
      <c r="DZ650" s="14">
        <v>814</v>
      </c>
      <c r="EA650" s="14">
        <v>946</v>
      </c>
      <c r="EB650" s="14">
        <v>594</v>
      </c>
      <c r="EC650" s="14">
        <v>394</v>
      </c>
      <c r="ED650" s="14">
        <v>79</v>
      </c>
      <c r="EE650" s="14">
        <v>393</v>
      </c>
      <c r="EF650" s="14">
        <v>398</v>
      </c>
      <c r="EG650" s="14">
        <v>512</v>
      </c>
      <c r="EH650" s="14">
        <v>285</v>
      </c>
      <c r="EI650" s="14">
        <v>203</v>
      </c>
      <c r="EJ650" s="14">
        <v>90</v>
      </c>
      <c r="EK650" s="14">
        <v>387</v>
      </c>
      <c r="EL650" s="14">
        <v>415</v>
      </c>
      <c r="EM650" s="14">
        <v>428</v>
      </c>
      <c r="EN650" s="14">
        <v>301</v>
      </c>
      <c r="EO650" s="14">
        <v>185</v>
      </c>
      <c r="EP650" s="14">
        <v>195</v>
      </c>
      <c r="EQ650" s="14">
        <v>398</v>
      </c>
      <c r="ER650" s="14">
        <v>750</v>
      </c>
      <c r="ES650" s="14">
        <v>812</v>
      </c>
      <c r="ET650" s="14">
        <v>778</v>
      </c>
      <c r="EU650" s="14">
        <v>435</v>
      </c>
      <c r="EV650" s="14">
        <v>331</v>
      </c>
      <c r="EW650" s="14">
        <v>100</v>
      </c>
      <c r="EX650" s="14">
        <v>205</v>
      </c>
      <c r="EY650" s="14">
        <v>375</v>
      </c>
      <c r="EZ650" s="14">
        <v>423</v>
      </c>
      <c r="FA650" s="14">
        <v>391</v>
      </c>
      <c r="FB650" s="14">
        <v>213</v>
      </c>
      <c r="FC650" s="14">
        <v>163</v>
      </c>
      <c r="FD650" s="14">
        <v>92</v>
      </c>
      <c r="FE650" s="14">
        <v>187</v>
      </c>
      <c r="FF650" s="14">
        <v>366</v>
      </c>
      <c r="FG650" s="14">
        <v>387</v>
      </c>
      <c r="FH650" s="14">
        <v>386</v>
      </c>
      <c r="FI650" s="14">
        <v>221</v>
      </c>
      <c r="FJ650" s="14">
        <v>168</v>
      </c>
    </row>
    <row r="651" spans="1:166" x14ac:dyDescent="0.35">
      <c r="A651" s="13" t="s">
        <v>379</v>
      </c>
      <c r="B651" s="10">
        <v>0.96079710043733502</v>
      </c>
      <c r="C651" s="10">
        <v>0.96202718666411102</v>
      </c>
      <c r="D651" s="10">
        <v>0.959820086096415</v>
      </c>
      <c r="E651" s="12">
        <v>0.81378920040478397</v>
      </c>
      <c r="F651" s="12">
        <v>0.91934102813171703</v>
      </c>
      <c r="G651" s="11">
        <v>0.98208486411918405</v>
      </c>
      <c r="H651" s="11">
        <v>0.97958914554167098</v>
      </c>
      <c r="I651" s="11">
        <v>0.99464386190353105</v>
      </c>
      <c r="J651" s="11">
        <v>1</v>
      </c>
      <c r="K651" s="11">
        <v>1</v>
      </c>
      <c r="L651" s="12">
        <v>0.92333557559493595</v>
      </c>
      <c r="M651" s="10">
        <v>0.95922224870779804</v>
      </c>
      <c r="N651" s="10">
        <v>0.96581250963231502</v>
      </c>
      <c r="O651" s="12">
        <v>0.82226024386289298</v>
      </c>
      <c r="P651" s="12">
        <v>0.92000448971862303</v>
      </c>
      <c r="Q651" s="10">
        <v>0.97809899282010504</v>
      </c>
      <c r="R651" s="10">
        <v>0.97103965673102099</v>
      </c>
      <c r="S651" s="11">
        <v>1</v>
      </c>
      <c r="T651" s="11">
        <v>1</v>
      </c>
      <c r="U651" s="11">
        <v>1</v>
      </c>
      <c r="V651" s="12">
        <v>0.927431735275275</v>
      </c>
      <c r="W651" s="10">
        <v>0.96029439438998399</v>
      </c>
      <c r="X651" s="10">
        <v>0.967459908994453</v>
      </c>
      <c r="Y651" s="12">
        <v>0.80570341212420904</v>
      </c>
      <c r="Z651" s="12">
        <v>0.918216146338521</v>
      </c>
      <c r="AA651" s="11">
        <v>0.98617142386666501</v>
      </c>
      <c r="AB651" s="11">
        <v>0.98809178794029395</v>
      </c>
      <c r="AC651" s="11">
        <v>0.98888332280086499</v>
      </c>
      <c r="AD651" s="11">
        <v>1</v>
      </c>
      <c r="AE651" s="11">
        <v>1</v>
      </c>
      <c r="AF651" s="12">
        <v>0.92381453576323602</v>
      </c>
      <c r="AG651" s="10">
        <v>0.95790883479007805</v>
      </c>
      <c r="AH651" s="10">
        <v>0.96617703249326403</v>
      </c>
      <c r="AI651" s="10">
        <v>0.96304530502219698</v>
      </c>
      <c r="AJ651" s="10">
        <v>0.96402676677696297</v>
      </c>
      <c r="AK651" s="10">
        <v>0.96173558438720197</v>
      </c>
      <c r="AL651" s="10">
        <v>0.949014694385099</v>
      </c>
      <c r="AM651" s="10">
        <v>0.95177142761557998</v>
      </c>
      <c r="AN651" s="10">
        <v>0.94931876715871499</v>
      </c>
      <c r="AO651" s="12">
        <v>0.812218447814268</v>
      </c>
      <c r="AP651" s="10">
        <v>0.95921111889444299</v>
      </c>
      <c r="AQ651" s="10">
        <v>0.98314954321039105</v>
      </c>
      <c r="AR651" s="11">
        <v>1</v>
      </c>
      <c r="AS651" s="12">
        <v>0.926737755574783</v>
      </c>
      <c r="AT651" s="12">
        <v>0.89211259143272403</v>
      </c>
      <c r="AU651" s="11">
        <v>0.99248239951831196</v>
      </c>
      <c r="AV651" s="12">
        <v>0.92929591481336205</v>
      </c>
      <c r="AW651" s="12">
        <v>0.89958307746389299</v>
      </c>
      <c r="AX651" s="11">
        <v>0.98993012859917096</v>
      </c>
      <c r="AY651" s="12">
        <v>0.92515592687819004</v>
      </c>
      <c r="AZ651" s="12">
        <v>0.885168556860912</v>
      </c>
      <c r="BA651" s="11">
        <v>0.99507353401339305</v>
      </c>
      <c r="BB651" s="12">
        <v>0.93492696769906602</v>
      </c>
      <c r="BC651" s="11">
        <v>0.98326132767822105</v>
      </c>
      <c r="BD651" s="12">
        <v>0.93378756456277801</v>
      </c>
      <c r="BE651" s="11">
        <v>0.98557064595004595</v>
      </c>
      <c r="BF651" s="12">
        <v>0.93591202263460505</v>
      </c>
      <c r="BG651" s="11">
        <v>0.98186605617746503</v>
      </c>
      <c r="BH651" s="11">
        <v>0.98277564224579705</v>
      </c>
      <c r="BI651" s="12">
        <v>0.87667017752097698</v>
      </c>
      <c r="BJ651" s="11">
        <v>0.98214019771569605</v>
      </c>
      <c r="BK651" s="12">
        <v>0.88207536088771599</v>
      </c>
      <c r="BL651" s="11">
        <v>0.98416895966374696</v>
      </c>
      <c r="BM651" s="12">
        <v>0.87104159966972905</v>
      </c>
      <c r="BN651" s="10">
        <v>0.96411531846248999</v>
      </c>
      <c r="BO651" s="11">
        <v>0.99166645553111898</v>
      </c>
      <c r="BP651" s="12">
        <v>0.87619255003910401</v>
      </c>
      <c r="BQ651" s="10">
        <v>0.96346529482841803</v>
      </c>
      <c r="BR651" s="11">
        <v>0.98816231562304202</v>
      </c>
      <c r="BS651" s="12">
        <v>0.87922307139872502</v>
      </c>
      <c r="BT651" s="10">
        <v>0.96675762286836397</v>
      </c>
      <c r="BU651" s="11">
        <v>0.99553013598789297</v>
      </c>
      <c r="BV651" s="12">
        <v>0.87291939028836296</v>
      </c>
      <c r="BW651" s="11">
        <v>0.99430104447152801</v>
      </c>
      <c r="BX651" s="11">
        <v>0.98922704465801004</v>
      </c>
      <c r="BY651" s="11">
        <v>0.98915322503219205</v>
      </c>
      <c r="BZ651" s="11">
        <v>0.99290130835030399</v>
      </c>
      <c r="CA651" s="12">
        <v>0.92773137479978396</v>
      </c>
      <c r="CB651" s="10">
        <v>0.96737639110172202</v>
      </c>
      <c r="CC651" s="11">
        <v>0.97772208084462298</v>
      </c>
      <c r="CD651" s="12">
        <v>0.93832077399805103</v>
      </c>
      <c r="CE651" s="10">
        <v>0.97027298957257002</v>
      </c>
      <c r="CF651" s="11">
        <v>0.97755675927763797</v>
      </c>
      <c r="CG651" s="11">
        <v>0.98302550366796204</v>
      </c>
      <c r="CH651" s="11">
        <v>0.97963665698966396</v>
      </c>
      <c r="CI651" s="10">
        <v>0.96713136710248404</v>
      </c>
      <c r="CJ651" s="10">
        <v>0.97138254618613695</v>
      </c>
      <c r="CK651" s="11">
        <v>0.96461410589937702</v>
      </c>
      <c r="CL651" s="10">
        <v>0.96793921609766898</v>
      </c>
      <c r="CM651" s="10">
        <v>0.96106434329156598</v>
      </c>
      <c r="CN651" s="12">
        <v>0.95017379516849498</v>
      </c>
      <c r="CO651" s="10">
        <v>0.96495042328748104</v>
      </c>
      <c r="CP651" s="10">
        <v>0.96302046465390301</v>
      </c>
      <c r="CQ651" s="12">
        <v>0.93486689864377404</v>
      </c>
      <c r="CR651" s="10">
        <v>0.95692381723442899</v>
      </c>
      <c r="CS651" s="11">
        <v>0.970598203539633</v>
      </c>
      <c r="CT651" s="11">
        <v>0.97653452537995999</v>
      </c>
      <c r="CU651" s="12">
        <v>0.95009050554340901</v>
      </c>
      <c r="CV651" s="10">
        <v>0.94903842349707201</v>
      </c>
      <c r="CW651" s="12">
        <v>0.86594853783218295</v>
      </c>
      <c r="CX651" s="10">
        <v>0.97938906972358297</v>
      </c>
      <c r="CY651" s="11">
        <v>1</v>
      </c>
      <c r="CZ651" s="11">
        <v>1</v>
      </c>
      <c r="DA651" s="11">
        <v>0.99466001541134097</v>
      </c>
      <c r="DB651" s="11">
        <v>0.97955860627667901</v>
      </c>
      <c r="DC651" s="10">
        <v>0.97601012034721002</v>
      </c>
      <c r="DD651" s="12">
        <v>0.92634683479866897</v>
      </c>
      <c r="DE651" s="12">
        <v>0.81478194964490103</v>
      </c>
      <c r="DF651" s="12">
        <v>0.870870975350305</v>
      </c>
      <c r="DG651" s="10">
        <v>0.98269589297098303</v>
      </c>
      <c r="DH651" s="11">
        <v>1</v>
      </c>
      <c r="DI651" s="11">
        <v>1</v>
      </c>
      <c r="DJ651" s="11">
        <v>1</v>
      </c>
      <c r="DK651" s="10">
        <v>0.97120504430015697</v>
      </c>
      <c r="DL651" s="10">
        <v>0.97400433543541198</v>
      </c>
      <c r="DM651" s="12">
        <v>0.924557825855023</v>
      </c>
      <c r="DN651" s="12">
        <v>0.82498634244584901</v>
      </c>
      <c r="DO651" s="12">
        <v>0.86339604010239901</v>
      </c>
      <c r="DP651" s="10">
        <v>0.98318234666371895</v>
      </c>
      <c r="DQ651" s="11">
        <v>1</v>
      </c>
      <c r="DR651" s="11">
        <v>1</v>
      </c>
      <c r="DS651" s="11">
        <v>0.98895722282362597</v>
      </c>
      <c r="DT651" s="11">
        <v>0.98798693109866598</v>
      </c>
      <c r="DU651" s="10">
        <v>0.97801142317920098</v>
      </c>
      <c r="DV651" s="12">
        <v>0.92754133490995105</v>
      </c>
      <c r="DW651" s="12">
        <v>0.80484628531185198</v>
      </c>
      <c r="DX651" s="12">
        <v>0.72472367947357996</v>
      </c>
      <c r="DY651" s="12">
        <v>0.934875037085942</v>
      </c>
      <c r="DZ651" s="11">
        <v>0.98224642261679496</v>
      </c>
      <c r="EA651" s="11">
        <v>0.99691349441384802</v>
      </c>
      <c r="EB651" s="11">
        <v>1</v>
      </c>
      <c r="EC651" s="12">
        <v>0.92333557559493595</v>
      </c>
      <c r="ED651" s="12">
        <v>0.74870849940861495</v>
      </c>
      <c r="EE651" s="12">
        <v>0.93394722932017005</v>
      </c>
      <c r="EF651" s="10">
        <v>0.97354466040005105</v>
      </c>
      <c r="EG651" s="11">
        <v>1</v>
      </c>
      <c r="EH651" s="11">
        <v>1</v>
      </c>
      <c r="EI651" s="12">
        <v>0.927431735275275</v>
      </c>
      <c r="EJ651" s="12">
        <v>0</v>
      </c>
      <c r="EK651" s="12">
        <v>0.93560397346283797</v>
      </c>
      <c r="EL651" s="11">
        <v>0.99057409187550505</v>
      </c>
      <c r="EM651" s="11">
        <v>0.99317457100412099</v>
      </c>
      <c r="EN651" s="11">
        <v>1</v>
      </c>
      <c r="EO651" s="12">
        <v>0.92381453576323602</v>
      </c>
      <c r="EP651" s="12">
        <v>0.86594853783218295</v>
      </c>
      <c r="EQ651" s="11">
        <v>0.98967186799604301</v>
      </c>
      <c r="ER651" s="11">
        <v>1</v>
      </c>
      <c r="ES651" s="11">
        <v>0.99129929062195499</v>
      </c>
      <c r="ET651" s="11">
        <v>0.98299560079670101</v>
      </c>
      <c r="EU651" s="12">
        <v>0.92371485506159701</v>
      </c>
      <c r="EV651" s="12">
        <v>0.81478194964490103</v>
      </c>
      <c r="EW651" s="12">
        <v>0.870870975350305</v>
      </c>
      <c r="EX651" s="11">
        <v>0.99133832440800596</v>
      </c>
      <c r="EY651" s="11">
        <v>1</v>
      </c>
      <c r="EZ651" s="11">
        <v>0.99504082263591298</v>
      </c>
      <c r="FA651" s="10">
        <v>0.97474220573049197</v>
      </c>
      <c r="FB651" s="12">
        <v>0.92587742934455897</v>
      </c>
      <c r="FC651" s="12">
        <v>0.82498634244584901</v>
      </c>
      <c r="FD651" s="12">
        <v>0.86339604010239901</v>
      </c>
      <c r="FE651" s="11">
        <v>0.99158151492990598</v>
      </c>
      <c r="FF651" s="11">
        <v>1</v>
      </c>
      <c r="FG651" s="11">
        <v>0.98715867426436699</v>
      </c>
      <c r="FH651" s="11">
        <v>0.99132269314244104</v>
      </c>
      <c r="FI651" s="12">
        <v>0.92119726083278797</v>
      </c>
      <c r="FJ651" s="12">
        <v>0.80484628531185198</v>
      </c>
    </row>
    <row r="652" spans="1:166" x14ac:dyDescent="0.35">
      <c r="A652" s="13" t="s">
        <v>147</v>
      </c>
      <c r="B652" s="10">
        <v>0.944660800440415</v>
      </c>
      <c r="C652" s="10">
        <v>0.94746541663482198</v>
      </c>
      <c r="D652" s="10">
        <v>0.94212097100872605</v>
      </c>
      <c r="E652" s="12">
        <v>0.77025714455362204</v>
      </c>
      <c r="F652" s="12">
        <v>0.886731455750841</v>
      </c>
      <c r="G652" s="10">
        <v>0.95142487420316602</v>
      </c>
      <c r="H652" s="11">
        <v>0.96844335360038902</v>
      </c>
      <c r="I652" s="11">
        <v>0.98908662020999405</v>
      </c>
      <c r="J652" s="11">
        <v>0.99503901743925605</v>
      </c>
      <c r="K652" s="11">
        <v>0.99904972178663098</v>
      </c>
      <c r="L652" s="12">
        <v>0.908797982054942</v>
      </c>
      <c r="M652" s="12">
        <v>0.94022006624938503</v>
      </c>
      <c r="N652" s="11">
        <v>0.95880314709846104</v>
      </c>
      <c r="O652" s="12">
        <v>0.80211049617272001</v>
      </c>
      <c r="P652" s="12">
        <v>0.876770069232232</v>
      </c>
      <c r="Q652" s="10">
        <v>0.94692238180159405</v>
      </c>
      <c r="R652" s="10">
        <v>0.96838322064932603</v>
      </c>
      <c r="S652" s="11">
        <v>0.98923610630070702</v>
      </c>
      <c r="T652" s="11">
        <v>0.99045791773518299</v>
      </c>
      <c r="U652" s="11">
        <v>1</v>
      </c>
      <c r="V652" s="10">
        <v>0.91873340305027595</v>
      </c>
      <c r="W652" s="10">
        <v>0.94233212713187298</v>
      </c>
      <c r="X652" s="10">
        <v>0.96355951915777105</v>
      </c>
      <c r="Y652" s="12">
        <v>0.73985245373927699</v>
      </c>
      <c r="Z652" s="12">
        <v>0.89525250950204405</v>
      </c>
      <c r="AA652" s="10">
        <v>0.95604110559424305</v>
      </c>
      <c r="AB652" s="10">
        <v>0.96844189751337695</v>
      </c>
      <c r="AC652" s="11">
        <v>0.98888332280086499</v>
      </c>
      <c r="AD652" s="11">
        <v>1</v>
      </c>
      <c r="AE652" s="11">
        <v>1</v>
      </c>
      <c r="AF652" s="12">
        <v>0.902427785700187</v>
      </c>
      <c r="AG652" s="10">
        <v>0.93774303727464803</v>
      </c>
      <c r="AH652" s="10">
        <v>0.95668226390841704</v>
      </c>
      <c r="AI652" s="10">
        <v>0.94567481653218799</v>
      </c>
      <c r="AJ652" s="10">
        <v>0.94775297320642604</v>
      </c>
      <c r="AK652" s="10">
        <v>0.94340317535443796</v>
      </c>
      <c r="AL652" s="10">
        <v>0.93934653793191103</v>
      </c>
      <c r="AM652" s="10">
        <v>0.94599055154077705</v>
      </c>
      <c r="AN652" s="10">
        <v>0.935091553732605</v>
      </c>
      <c r="AO652" s="12">
        <v>0.79554015553053503</v>
      </c>
      <c r="AP652" s="10">
        <v>0.94282926395184496</v>
      </c>
      <c r="AQ652" s="10">
        <v>0.97258904906691501</v>
      </c>
      <c r="AR652" s="11">
        <v>1</v>
      </c>
      <c r="AS652" s="12">
        <v>0.91248615799725497</v>
      </c>
      <c r="AT652" s="12">
        <v>0.87559542015817104</v>
      </c>
      <c r="AU652" s="11">
        <v>0.98777097971224403</v>
      </c>
      <c r="AV652" s="10">
        <v>0.92082103085477496</v>
      </c>
      <c r="AW652" s="12">
        <v>0.89243989873123297</v>
      </c>
      <c r="AX652" s="11">
        <v>0.98514533114381597</v>
      </c>
      <c r="AY652" s="12">
        <v>0.90414573153984801</v>
      </c>
      <c r="AZ652" s="12">
        <v>0.85764155794317798</v>
      </c>
      <c r="BA652" s="11">
        <v>0.99033231574710501</v>
      </c>
      <c r="BB652" s="12">
        <v>0.907163296113349</v>
      </c>
      <c r="BC652" s="11">
        <v>0.97722160972158301</v>
      </c>
      <c r="BD652" s="12">
        <v>0.91060846529083195</v>
      </c>
      <c r="BE652" s="11">
        <v>0.97819316965705305</v>
      </c>
      <c r="BF652" s="12">
        <v>0.90359379600313205</v>
      </c>
      <c r="BG652" s="11">
        <v>0.97764743465717097</v>
      </c>
      <c r="BH652" s="11">
        <v>0.97199492131929</v>
      </c>
      <c r="BI652" s="12">
        <v>0.84003441074616203</v>
      </c>
      <c r="BJ652" s="11">
        <v>0.972186007735515</v>
      </c>
      <c r="BK652" s="12">
        <v>0.84919786297500699</v>
      </c>
      <c r="BL652" s="11">
        <v>0.972692852370306</v>
      </c>
      <c r="BM652" s="12">
        <v>0.83065276090890405</v>
      </c>
      <c r="BN652" s="10">
        <v>0.95675798571875603</v>
      </c>
      <c r="BO652" s="11">
        <v>0.97980131864192599</v>
      </c>
      <c r="BP652" s="12">
        <v>0.83887738277264501</v>
      </c>
      <c r="BQ652" s="10">
        <v>0.95908609402307499</v>
      </c>
      <c r="BR652" s="11">
        <v>0.97797738742346896</v>
      </c>
      <c r="BS652" s="12">
        <v>0.844447520123633</v>
      </c>
      <c r="BT652" s="10">
        <v>0.95742583735864395</v>
      </c>
      <c r="BU652" s="11">
        <v>0.98175574105425101</v>
      </c>
      <c r="BV652" s="12">
        <v>0.83308515358654001</v>
      </c>
      <c r="BW652" s="11">
        <v>0.98312900842850404</v>
      </c>
      <c r="BX652" s="11">
        <v>0.97719814357475998</v>
      </c>
      <c r="BY652" s="11">
        <v>0.97786172883065203</v>
      </c>
      <c r="BZ652" s="11">
        <v>0.98008479323533704</v>
      </c>
      <c r="CA652" s="12">
        <v>0.89915198716484201</v>
      </c>
      <c r="CB652" s="10">
        <v>0.95299433713181003</v>
      </c>
      <c r="CC652" s="11">
        <v>0.96409689335806104</v>
      </c>
      <c r="CD652" s="12">
        <v>0.91719719802746502</v>
      </c>
      <c r="CE652" s="10">
        <v>0.94775400331305304</v>
      </c>
      <c r="CF652" s="11">
        <v>0.96723317049470003</v>
      </c>
      <c r="CG652" s="11">
        <v>0.97526643343339403</v>
      </c>
      <c r="CH652" s="11">
        <v>0.97078412224218602</v>
      </c>
      <c r="CI652" s="10">
        <v>0.94829320006134599</v>
      </c>
      <c r="CJ652" s="10">
        <v>0.95827773192116705</v>
      </c>
      <c r="CK652" s="10">
        <v>0.948190646769423</v>
      </c>
      <c r="CL652" s="10">
        <v>0.95091632305527496</v>
      </c>
      <c r="CM652" s="10">
        <v>0.94528081726497803</v>
      </c>
      <c r="CN652" s="10">
        <v>0.93483670260297702</v>
      </c>
      <c r="CO652" s="10">
        <v>0.94830063258819697</v>
      </c>
      <c r="CP652" s="10">
        <v>0.94672754507238599</v>
      </c>
      <c r="CQ652" s="12">
        <v>0.92149965362199804</v>
      </c>
      <c r="CR652" s="10">
        <v>0.94120844206461696</v>
      </c>
      <c r="CS652" s="11">
        <v>0.95377356530414303</v>
      </c>
      <c r="CT652" s="11">
        <v>0.96727664831735405</v>
      </c>
      <c r="CU652" s="12">
        <v>0.92927564279198005</v>
      </c>
      <c r="CV652" s="10">
        <v>0.93412984871576099</v>
      </c>
      <c r="CW652" s="12">
        <v>0.84954708416055502</v>
      </c>
      <c r="CX652" s="10">
        <v>0.96667202446449396</v>
      </c>
      <c r="CY652" s="11">
        <v>0.99903790850366403</v>
      </c>
      <c r="CZ652" s="11">
        <v>0.99506499238102197</v>
      </c>
      <c r="DA652" s="11">
        <v>0.98911953373135697</v>
      </c>
      <c r="DB652" s="11">
        <v>0.96839613770413102</v>
      </c>
      <c r="DC652" s="10">
        <v>0.94570584262741997</v>
      </c>
      <c r="DD652" s="12">
        <v>0.89255683237808603</v>
      </c>
      <c r="DE652" s="12">
        <v>0.77232977166417405</v>
      </c>
      <c r="DF652" s="12">
        <v>0.870870975350305</v>
      </c>
      <c r="DG652" s="10">
        <v>0.96549862960698096</v>
      </c>
      <c r="DH652" s="11">
        <v>1</v>
      </c>
      <c r="DI652" s="11">
        <v>0.99041247248313202</v>
      </c>
      <c r="DJ652" s="11">
        <v>0.98923194858187102</v>
      </c>
      <c r="DK652" s="10">
        <v>0.96856377867076004</v>
      </c>
      <c r="DL652" s="10">
        <v>0.94277013553897204</v>
      </c>
      <c r="DM652" s="12">
        <v>0.88273978931517105</v>
      </c>
      <c r="DN652" s="12">
        <v>0.80300298128992997</v>
      </c>
      <c r="DO652" s="12">
        <v>0.828637707172315</v>
      </c>
      <c r="DP652" s="10">
        <v>0.97493464606569802</v>
      </c>
      <c r="DQ652" s="11">
        <v>1</v>
      </c>
      <c r="DR652" s="11">
        <v>1</v>
      </c>
      <c r="DS652" s="11">
        <v>0.98895722282362597</v>
      </c>
      <c r="DT652" s="10">
        <v>0.96816401507914196</v>
      </c>
      <c r="DU652" s="10">
        <v>0.94863498965382498</v>
      </c>
      <c r="DV652" s="12">
        <v>0.90101722067262102</v>
      </c>
      <c r="DW652" s="12">
        <v>0.74246432833956799</v>
      </c>
      <c r="DX652" s="12">
        <v>0.67584418909892696</v>
      </c>
      <c r="DY652" s="12">
        <v>0.89910697934049</v>
      </c>
      <c r="DZ652" s="11">
        <v>0.96809235830212403</v>
      </c>
      <c r="EA652" s="11">
        <v>0.99241423057009104</v>
      </c>
      <c r="EB652" s="11">
        <v>0.99668350699068298</v>
      </c>
      <c r="EC652" s="12">
        <v>0.908797982054942</v>
      </c>
      <c r="ED652" s="12">
        <v>0.73480103856051504</v>
      </c>
      <c r="EE652" s="12">
        <v>0.89484565560636897</v>
      </c>
      <c r="EF652" s="10">
        <v>0.96539590838627598</v>
      </c>
      <c r="EG652" s="11">
        <v>0.99169540437626402</v>
      </c>
      <c r="EH652" s="11">
        <v>0.99471560771508205</v>
      </c>
      <c r="EI652" s="10">
        <v>0.91873340305027595</v>
      </c>
      <c r="EJ652" s="12">
        <v>0</v>
      </c>
      <c r="EK652" s="12">
        <v>0.90310636452984305</v>
      </c>
      <c r="EL652" s="11">
        <v>0.97064122031148503</v>
      </c>
      <c r="EM652" s="11">
        <v>0.99317457100412099</v>
      </c>
      <c r="EN652" s="11">
        <v>1</v>
      </c>
      <c r="EO652" s="12">
        <v>0.902427785700187</v>
      </c>
      <c r="EP652" s="12">
        <v>0.84954708416055502</v>
      </c>
      <c r="EQ652" s="11">
        <v>0.98329935979895</v>
      </c>
      <c r="ER652" s="11">
        <v>0.99737257079196395</v>
      </c>
      <c r="ES652" s="11">
        <v>0.98605730328130103</v>
      </c>
      <c r="ET652" s="10">
        <v>0.95772802997750495</v>
      </c>
      <c r="EU652" s="12">
        <v>0.89150046532432803</v>
      </c>
      <c r="EV652" s="12">
        <v>0.77232977166417405</v>
      </c>
      <c r="EW652" s="12">
        <v>0.870870975350305</v>
      </c>
      <c r="EX652" s="11">
        <v>0.98273013005973398</v>
      </c>
      <c r="EY652" s="11">
        <v>0.99599094953282696</v>
      </c>
      <c r="EZ652" s="11">
        <v>0.98497753501989704</v>
      </c>
      <c r="FA652" s="10">
        <v>0.95594054496007697</v>
      </c>
      <c r="FB652" s="12">
        <v>0.88464130595495505</v>
      </c>
      <c r="FC652" s="12">
        <v>0.80300298128992997</v>
      </c>
      <c r="FD652" s="12">
        <v>0.828637707172315</v>
      </c>
      <c r="FE652" s="11">
        <v>0.98745292796484696</v>
      </c>
      <c r="FF652" s="11">
        <v>1</v>
      </c>
      <c r="FG652" s="11">
        <v>0.98715867426436699</v>
      </c>
      <c r="FH652" s="10">
        <v>0.95948175051385298</v>
      </c>
      <c r="FI652" s="12">
        <v>0.89747243214024897</v>
      </c>
      <c r="FJ652" s="12">
        <v>0.74246432833956799</v>
      </c>
    </row>
    <row r="653" spans="1:166" x14ac:dyDescent="0.35">
      <c r="A653" s="13" t="s">
        <v>157</v>
      </c>
      <c r="B653" s="10">
        <v>0.74131294148511695</v>
      </c>
      <c r="C653" s="12">
        <v>0.70659612065771304</v>
      </c>
      <c r="D653" s="11">
        <v>0.778524478169205</v>
      </c>
      <c r="E653" s="12">
        <v>0.61739101392888396</v>
      </c>
      <c r="F653" s="10">
        <v>0.72198927632383703</v>
      </c>
      <c r="G653" s="11">
        <v>0.80410575149805197</v>
      </c>
      <c r="H653" s="11">
        <v>0.86193484424146005</v>
      </c>
      <c r="I653" s="11">
        <v>0.88029160193970202</v>
      </c>
      <c r="J653" s="11">
        <v>0.92511904771598497</v>
      </c>
      <c r="K653" s="10">
        <v>0.77163991841638402</v>
      </c>
      <c r="L653" s="12">
        <v>0.14270317380044301</v>
      </c>
      <c r="M653" s="11">
        <v>0.81985727337592396</v>
      </c>
      <c r="N653" s="12">
        <v>0.49117386045925099</v>
      </c>
      <c r="O653" s="12">
        <v>0.59465737017019904</v>
      </c>
      <c r="P653" s="12">
        <v>0.64643276442280995</v>
      </c>
      <c r="Q653" s="10">
        <v>0.77078836164543896</v>
      </c>
      <c r="R653" s="11">
        <v>0.82091311751291696</v>
      </c>
      <c r="S653" s="11">
        <v>0.84618025591853696</v>
      </c>
      <c r="T653" s="11">
        <v>0.883397323564863</v>
      </c>
      <c r="U653" s="10">
        <v>0.76649694771408505</v>
      </c>
      <c r="V653" s="12">
        <v>0.111377702923964</v>
      </c>
      <c r="W653" s="11">
        <v>0.78118654120826503</v>
      </c>
      <c r="X653" s="12">
        <v>0.47273713513181198</v>
      </c>
      <c r="Y653" s="12">
        <v>0.63909075271404403</v>
      </c>
      <c r="Z653" s="10">
        <v>0.79158551667305799</v>
      </c>
      <c r="AA653" s="11">
        <v>0.83826478324960596</v>
      </c>
      <c r="AB653" s="11">
        <v>0.90265353463074804</v>
      </c>
      <c r="AC653" s="11">
        <v>0.91637074114545902</v>
      </c>
      <c r="AD653" s="11">
        <v>0.97255562504083504</v>
      </c>
      <c r="AE653" s="10">
        <v>0.78229599951416495</v>
      </c>
      <c r="AF653" s="12">
        <v>0.17031955017792799</v>
      </c>
      <c r="AG653" s="11">
        <v>0.85907578104081095</v>
      </c>
      <c r="AH653" s="12">
        <v>0.51060559546988704</v>
      </c>
      <c r="AI653" s="11">
        <v>0.82697758610437</v>
      </c>
      <c r="AJ653" s="11">
        <v>0.78933977170373903</v>
      </c>
      <c r="AK653" s="11">
        <v>0.86615981283736798</v>
      </c>
      <c r="AL653" s="12">
        <v>0.29236108273475903</v>
      </c>
      <c r="AM653" s="12">
        <v>0.28220754904221101</v>
      </c>
      <c r="AN653" s="12">
        <v>0.29808207632086903</v>
      </c>
      <c r="AO653" s="12">
        <v>3.6373593754303699E-2</v>
      </c>
      <c r="AP653" s="12">
        <v>9.2118019525953804E-2</v>
      </c>
      <c r="AQ653" s="12">
        <v>0.29450652511234598</v>
      </c>
      <c r="AR653" s="12">
        <v>0.587983838192083</v>
      </c>
      <c r="AS653" s="12">
        <v>0.15332704851736001</v>
      </c>
      <c r="AT653" s="12">
        <v>6.6672064595066804E-2</v>
      </c>
      <c r="AU653" s="12">
        <v>0.45705295496919002</v>
      </c>
      <c r="AV653" s="12">
        <v>0.12376386103089899</v>
      </c>
      <c r="AW653" s="12">
        <v>2.75779164651711E-2</v>
      </c>
      <c r="AX653" s="12">
        <v>0.46838580497151799</v>
      </c>
      <c r="AY653" s="12">
        <v>0.17911406765375401</v>
      </c>
      <c r="AZ653" s="12">
        <v>9.4639094235123095E-2</v>
      </c>
      <c r="BA653" s="12">
        <v>0.44318660786240499</v>
      </c>
      <c r="BB653" s="11">
        <v>0.76697366451746596</v>
      </c>
      <c r="BC653" s="12">
        <v>0.71903055433249297</v>
      </c>
      <c r="BD653" s="10">
        <v>0.72526896137507502</v>
      </c>
      <c r="BE653" s="12">
        <v>0.69102851626115203</v>
      </c>
      <c r="BF653" s="11">
        <v>0.80771420229817004</v>
      </c>
      <c r="BG653" s="10">
        <v>0.75160821262351096</v>
      </c>
      <c r="BH653" s="11">
        <v>0.75616889196956005</v>
      </c>
      <c r="BI653" s="12">
        <v>0.68444905068901796</v>
      </c>
      <c r="BJ653" s="10">
        <v>0.72423549896086603</v>
      </c>
      <c r="BK653" s="12">
        <v>0.63647730566374805</v>
      </c>
      <c r="BL653" s="11">
        <v>0.79170599748034798</v>
      </c>
      <c r="BM653" s="10">
        <v>0.73046330893230405</v>
      </c>
      <c r="BN653" s="12">
        <v>0.48500031052494702</v>
      </c>
      <c r="BO653" s="11">
        <v>0.86940639555090904</v>
      </c>
      <c r="BP653" s="12">
        <v>0.688075517883178</v>
      </c>
      <c r="BQ653" s="12">
        <v>0.43817926476777402</v>
      </c>
      <c r="BR653" s="11">
        <v>0.83014122998540496</v>
      </c>
      <c r="BS653" s="12">
        <v>0.64400770429014498</v>
      </c>
      <c r="BT653" s="12">
        <v>0.52822505944140896</v>
      </c>
      <c r="BU653" s="11">
        <v>0.91337899503262898</v>
      </c>
      <c r="BV653" s="10">
        <v>0.72924298050775704</v>
      </c>
      <c r="BW653" s="11">
        <v>0.88793478188029795</v>
      </c>
      <c r="BX653" s="11">
        <v>0.85194716394813297</v>
      </c>
      <c r="BY653" s="11">
        <v>0.84468364884522495</v>
      </c>
      <c r="BZ653" s="11">
        <v>0.88296763978513504</v>
      </c>
      <c r="CA653" s="12">
        <v>0.651219217332481</v>
      </c>
      <c r="CB653" s="11">
        <v>0.81755411371276099</v>
      </c>
      <c r="CC653" s="11">
        <v>0.87241819320018699</v>
      </c>
      <c r="CD653" s="10">
        <v>0.74395344609569303</v>
      </c>
      <c r="CE653" s="10">
        <v>0.75477401891581597</v>
      </c>
      <c r="CF653" s="10">
        <v>0.734765895878849</v>
      </c>
      <c r="CG653" s="11">
        <v>0.87725278956600905</v>
      </c>
      <c r="CH653" s="11">
        <v>0.83843394590146203</v>
      </c>
      <c r="CI653" s="11">
        <v>0.82382639959884796</v>
      </c>
      <c r="CJ653" s="11">
        <v>0.82990651176774199</v>
      </c>
      <c r="CK653" s="10">
        <v>0.74493902517139099</v>
      </c>
      <c r="CL653" s="10">
        <v>0.74602494960255505</v>
      </c>
      <c r="CM653" s="10">
        <v>0.74377973308458201</v>
      </c>
      <c r="CN653" s="10">
        <v>0.73122100048249095</v>
      </c>
      <c r="CO653" s="10">
        <v>0.75482746481086305</v>
      </c>
      <c r="CP653" s="10">
        <v>0.73090160134476001</v>
      </c>
      <c r="CQ653" s="10">
        <v>0.72211189941165099</v>
      </c>
      <c r="CR653" s="11">
        <v>0.77140335855278996</v>
      </c>
      <c r="CS653" s="11">
        <v>0.83935057382057499</v>
      </c>
      <c r="CT653" s="12">
        <v>0.65267612166954503</v>
      </c>
      <c r="CU653" s="11">
        <v>0.80112792547596701</v>
      </c>
      <c r="CV653" s="10">
        <v>0.759151000451328</v>
      </c>
      <c r="CW653" s="12">
        <v>5.3962927261940997E-2</v>
      </c>
      <c r="CX653" s="12">
        <v>0.229381299771758</v>
      </c>
      <c r="CY653" s="10">
        <v>0.76880108424747995</v>
      </c>
      <c r="CZ653" s="11">
        <v>0.92551111286662502</v>
      </c>
      <c r="DA653" s="11">
        <v>0.88065262895357499</v>
      </c>
      <c r="DB653" s="11">
        <v>0.86172826747190701</v>
      </c>
      <c r="DC653" s="11">
        <v>0.80135222490123403</v>
      </c>
      <c r="DD653" s="10">
        <v>0.72392190157928804</v>
      </c>
      <c r="DE653" s="12">
        <v>0.62027861920046301</v>
      </c>
      <c r="DF653" s="12">
        <v>8.3385637261690106E-3</v>
      </c>
      <c r="DG653" s="12">
        <v>0.21205476675780899</v>
      </c>
      <c r="DH653" s="10">
        <v>0.76649694771408505</v>
      </c>
      <c r="DI653" s="11">
        <v>0.88284199005657804</v>
      </c>
      <c r="DJ653" s="11">
        <v>0.84612084068598503</v>
      </c>
      <c r="DK653" s="11">
        <v>0.82193585208079301</v>
      </c>
      <c r="DL653" s="10">
        <v>0.76882624258054499</v>
      </c>
      <c r="DM653" s="12">
        <v>0.64647162685131598</v>
      </c>
      <c r="DN653" s="12">
        <v>0.59873168520051401</v>
      </c>
      <c r="DO653" s="12">
        <v>9.1145132830088793E-2</v>
      </c>
      <c r="DP653" s="12">
        <v>0.248117115076738</v>
      </c>
      <c r="DQ653" s="10">
        <v>0.77650950683515096</v>
      </c>
      <c r="DR653" s="11">
        <v>0.97299804160180403</v>
      </c>
      <c r="DS653" s="11">
        <v>0.91692668102048902</v>
      </c>
      <c r="DT653" s="11">
        <v>0.90179635784794099</v>
      </c>
      <c r="DU653" s="11">
        <v>0.83380552542651898</v>
      </c>
      <c r="DV653" s="10">
        <v>0.79565355169281704</v>
      </c>
      <c r="DW653" s="12">
        <v>0.64125812359683898</v>
      </c>
      <c r="DX653" s="12">
        <v>0.58812648230162101</v>
      </c>
      <c r="DY653" s="10">
        <v>0.72550032140160703</v>
      </c>
      <c r="DZ653" s="11">
        <v>0.85157632867295496</v>
      </c>
      <c r="EA653" s="11">
        <v>0.89768323667858296</v>
      </c>
      <c r="EB653" s="11">
        <v>0.80270595250120502</v>
      </c>
      <c r="EC653" s="12">
        <v>0.14270317380044301</v>
      </c>
      <c r="ED653" s="12">
        <v>0.57805664141795399</v>
      </c>
      <c r="EE653" s="12">
        <v>0.67572694023451896</v>
      </c>
      <c r="EF653" s="11">
        <v>0.81066285068296595</v>
      </c>
      <c r="EG653" s="11">
        <v>0.86581510428711295</v>
      </c>
      <c r="EH653" s="10">
        <v>0.77653585237183398</v>
      </c>
      <c r="EI653" s="12">
        <v>0.111377702923964</v>
      </c>
      <c r="EJ653" s="12">
        <v>0</v>
      </c>
      <c r="EK653" s="10">
        <v>0.77585731557801896</v>
      </c>
      <c r="EL653" s="11">
        <v>0.89065302786116596</v>
      </c>
      <c r="EM653" s="11">
        <v>0.93619529032543303</v>
      </c>
      <c r="EN653" s="11">
        <v>0.83221546493453902</v>
      </c>
      <c r="EO653" s="12">
        <v>0.17031955017792799</v>
      </c>
      <c r="EP653" s="12">
        <v>5.3962927261940997E-2</v>
      </c>
      <c r="EQ653" s="12">
        <v>0.409046332152945</v>
      </c>
      <c r="ER653" s="11">
        <v>0.91479538735308896</v>
      </c>
      <c r="ES653" s="11">
        <v>0.87980295550564303</v>
      </c>
      <c r="ET653" s="11">
        <v>0.82755452833156595</v>
      </c>
      <c r="EU653" s="10">
        <v>0.73322855788490404</v>
      </c>
      <c r="EV653" s="12">
        <v>0.62027861920046301</v>
      </c>
      <c r="EW653" s="12">
        <v>8.3385637261690106E-3</v>
      </c>
      <c r="EX653" s="12">
        <v>0.41615174308842401</v>
      </c>
      <c r="EY653" s="11">
        <v>0.87315298808250297</v>
      </c>
      <c r="EZ653" s="11">
        <v>0.85041324095012905</v>
      </c>
      <c r="FA653" s="11">
        <v>0.78979376975472404</v>
      </c>
      <c r="FB653" s="12">
        <v>0.66543797614996703</v>
      </c>
      <c r="FC653" s="12">
        <v>0.59873168520051401</v>
      </c>
      <c r="FD653" s="12">
        <v>9.1145132830088793E-2</v>
      </c>
      <c r="FE653" s="12">
        <v>0.399867996611314</v>
      </c>
      <c r="FF653" s="11">
        <v>0.96337755363102395</v>
      </c>
      <c r="FG653" s="11">
        <v>0.91125527490133096</v>
      </c>
      <c r="FH653" s="11">
        <v>0.86553050399814102</v>
      </c>
      <c r="FI653" s="11">
        <v>0.79805336561644402</v>
      </c>
      <c r="FJ653" s="12">
        <v>0.64125812359683898</v>
      </c>
    </row>
    <row r="654" spans="1:166" x14ac:dyDescent="0.35">
      <c r="A654" s="13" t="s">
        <v>158</v>
      </c>
      <c r="B654" s="10">
        <v>5.3351658244472702E-2</v>
      </c>
      <c r="C654" s="11">
        <v>6.4270934218046E-2</v>
      </c>
      <c r="D654" s="12">
        <v>4.12036253008378E-2</v>
      </c>
      <c r="E654" s="10">
        <v>3.6340849054461798E-2</v>
      </c>
      <c r="F654" s="12">
        <v>2.1504691704776601E-2</v>
      </c>
      <c r="G654" s="10">
        <v>3.7909216597457503E-2</v>
      </c>
      <c r="H654" s="10">
        <v>3.9420400721510603E-2</v>
      </c>
      <c r="I654" s="10">
        <v>5.3166649824229903E-2</v>
      </c>
      <c r="J654" s="11">
        <v>7.6879109389009798E-2</v>
      </c>
      <c r="K654" s="11">
        <v>9.2624761644361994E-2</v>
      </c>
      <c r="L654" s="10">
        <v>5.48296196282805E-2</v>
      </c>
      <c r="M654" s="12">
        <v>4.6312077767400497E-2</v>
      </c>
      <c r="N654" s="11">
        <v>7.5770515836775798E-2</v>
      </c>
      <c r="O654" s="12">
        <v>1.50418370337045E-2</v>
      </c>
      <c r="P654" s="10">
        <v>2.32803188817573E-2</v>
      </c>
      <c r="Q654" s="10">
        <v>4.36701787356139E-2</v>
      </c>
      <c r="R654" s="10">
        <v>5.7139862326868997E-2</v>
      </c>
      <c r="S654" s="10">
        <v>7.8136540922851105E-2</v>
      </c>
      <c r="T654" s="11">
        <v>0.10911334077701799</v>
      </c>
      <c r="U654" s="11">
        <v>0.10670700019779</v>
      </c>
      <c r="V654" s="10">
        <v>4.0399512326684699E-2</v>
      </c>
      <c r="W654" s="10">
        <v>6.0219141515206999E-2</v>
      </c>
      <c r="X654" s="11">
        <v>7.6974283040232697E-2</v>
      </c>
      <c r="Y654" s="10">
        <v>5.6671201818780097E-2</v>
      </c>
      <c r="Z654" s="12">
        <v>1.9994111307666901E-2</v>
      </c>
      <c r="AA654" s="10">
        <v>3.20027248384291E-2</v>
      </c>
      <c r="AB654" s="12">
        <v>2.1792410332592899E-2</v>
      </c>
      <c r="AC654" s="12">
        <v>2.46635330665162E-2</v>
      </c>
      <c r="AD654" s="10">
        <v>4.2723477562966898E-2</v>
      </c>
      <c r="AE654" s="10">
        <v>7.4482317333996004E-2</v>
      </c>
      <c r="AF654" s="10">
        <v>6.8523288403423394E-2</v>
      </c>
      <c r="AG654" s="12">
        <v>3.1993599065842197E-2</v>
      </c>
      <c r="AH654" s="10">
        <v>7.1836772755254505E-2</v>
      </c>
      <c r="AI654" s="12">
        <v>4.7100968705656901E-2</v>
      </c>
      <c r="AJ654" s="10">
        <v>6.0416271808579197E-2</v>
      </c>
      <c r="AK654" s="12">
        <v>3.3208731562819199E-2</v>
      </c>
      <c r="AL654" s="11">
        <v>8.6110314973810401E-2</v>
      </c>
      <c r="AM654" s="11">
        <v>8.4041329327922895E-2</v>
      </c>
      <c r="AN654" s="11">
        <v>8.50339588593306E-2</v>
      </c>
      <c r="AO654" s="10">
        <v>3.0812980325955201E-2</v>
      </c>
      <c r="AP654" s="10">
        <v>5.5463856354532E-2</v>
      </c>
      <c r="AQ654" s="10">
        <v>6.9293050801883693E-2</v>
      </c>
      <c r="AR654" s="11">
        <v>0.15498722628268799</v>
      </c>
      <c r="AS654" s="10">
        <v>5.37509644991448E-2</v>
      </c>
      <c r="AT654" s="10">
        <v>4.4211339681393097E-2</v>
      </c>
      <c r="AU654" s="11">
        <v>0.116755943717719</v>
      </c>
      <c r="AV654" s="10">
        <v>3.9361704071054701E-2</v>
      </c>
      <c r="AW654" s="10">
        <v>2.0260563424930302E-2</v>
      </c>
      <c r="AX654" s="11">
        <v>0.13067608914544601</v>
      </c>
      <c r="AY654" s="10">
        <v>6.7316804579342707E-2</v>
      </c>
      <c r="AZ654" s="10">
        <v>6.6289985050471803E-2</v>
      </c>
      <c r="BA654" s="11">
        <v>9.8402989881570396E-2</v>
      </c>
      <c r="BB654" s="12">
        <v>3.4346747730237902E-2</v>
      </c>
      <c r="BC654" s="11">
        <v>6.9854496973741798E-2</v>
      </c>
      <c r="BD654" s="12">
        <v>3.7829693287541502E-2</v>
      </c>
      <c r="BE654" s="11">
        <v>8.63150776234759E-2</v>
      </c>
      <c r="BF654" s="12">
        <v>3.0999750719565799E-2</v>
      </c>
      <c r="BG654" s="10">
        <v>5.0612765195788403E-2</v>
      </c>
      <c r="BH654" s="11">
        <v>5.9663559488937701E-2</v>
      </c>
      <c r="BI654" s="12">
        <v>2.9191691942962499E-2</v>
      </c>
      <c r="BJ654" s="11">
        <v>7.4550540164149207E-2</v>
      </c>
      <c r="BK654" s="12">
        <v>2.34081682430805E-2</v>
      </c>
      <c r="BL654" s="12">
        <v>4.2938425393154803E-2</v>
      </c>
      <c r="BM654" s="10">
        <v>3.4878366515338502E-2</v>
      </c>
      <c r="BN654" s="11">
        <v>8.0851934106440398E-2</v>
      </c>
      <c r="BO654" s="10">
        <v>5.5042199854132702E-2</v>
      </c>
      <c r="BP654" s="12">
        <v>2.8618515791064902E-2</v>
      </c>
      <c r="BQ654" s="11">
        <v>9.0583440695565398E-2</v>
      </c>
      <c r="BR654" s="11">
        <v>7.2506813607776097E-2</v>
      </c>
      <c r="BS654" s="12">
        <v>2.09282150953869E-2</v>
      </c>
      <c r="BT654" s="10">
        <v>6.9275404965753698E-2</v>
      </c>
      <c r="BU654" s="12">
        <v>3.52576719989054E-2</v>
      </c>
      <c r="BV654" s="10">
        <v>3.59622643199419E-2</v>
      </c>
      <c r="BW654" s="10">
        <v>5.8375427439930697E-2</v>
      </c>
      <c r="BX654" s="10">
        <v>5.37145302339503E-2</v>
      </c>
      <c r="BY654" s="10">
        <v>5.3217841952683698E-2</v>
      </c>
      <c r="BZ654" s="10">
        <v>5.8909567071910002E-2</v>
      </c>
      <c r="CA654" s="10">
        <v>7.0211573159079194E-2</v>
      </c>
      <c r="CB654" s="10">
        <v>4.7405741418018503E-2</v>
      </c>
      <c r="CC654" s="10">
        <v>5.3055456468333199E-2</v>
      </c>
      <c r="CD654" s="10">
        <v>4.7667253708218997E-2</v>
      </c>
      <c r="CE654" s="10">
        <v>5.4657591531425499E-2</v>
      </c>
      <c r="CF654" s="10">
        <v>5.7002916392673998E-2</v>
      </c>
      <c r="CG654" s="10">
        <v>6.05791891261225E-2</v>
      </c>
      <c r="CH654" s="10">
        <v>5.4852096228711497E-2</v>
      </c>
      <c r="CI654" s="10">
        <v>4.8644393727867802E-2</v>
      </c>
      <c r="CJ654" s="12">
        <v>3.8320228244851103E-2</v>
      </c>
      <c r="CK654" s="10">
        <v>5.47133764392096E-2</v>
      </c>
      <c r="CL654" s="10">
        <v>5.44016470520872E-2</v>
      </c>
      <c r="CM654" s="10">
        <v>5.5046167010400902E-2</v>
      </c>
      <c r="CN654" s="10">
        <v>4.9561789925791903E-2</v>
      </c>
      <c r="CO654" s="10">
        <v>5.3988249501877299E-2</v>
      </c>
      <c r="CP654" s="10">
        <v>4.7925156485277301E-2</v>
      </c>
      <c r="CQ654" s="10">
        <v>7.0678088509591799E-2</v>
      </c>
      <c r="CR654" s="10">
        <v>6.1772469438922097E-2</v>
      </c>
      <c r="CS654" s="10">
        <v>4.8878511849114098E-2</v>
      </c>
      <c r="CT654" s="10">
        <v>5.9603787708887898E-2</v>
      </c>
      <c r="CU654" s="10">
        <v>4.91681772116387E-2</v>
      </c>
      <c r="CV654" s="10">
        <v>5.7331885650803299E-2</v>
      </c>
      <c r="CW654" s="10">
        <v>3.8526627535642399E-2</v>
      </c>
      <c r="CX654" s="10">
        <v>7.0753767435351694E-2</v>
      </c>
      <c r="CY654" s="11">
        <v>9.37762165589828E-2</v>
      </c>
      <c r="CZ654" s="11">
        <v>7.4025112300930201E-2</v>
      </c>
      <c r="DA654" s="10">
        <v>5.5488153056654402E-2</v>
      </c>
      <c r="DB654" s="10">
        <v>3.9479382576786202E-2</v>
      </c>
      <c r="DC654" s="10">
        <v>3.7469400057071701E-2</v>
      </c>
      <c r="DD654" s="12">
        <v>2.1800953454522799E-2</v>
      </c>
      <c r="DE654" s="10">
        <v>3.6147104382496201E-2</v>
      </c>
      <c r="DF654" s="12">
        <v>8.3385637261690106E-3</v>
      </c>
      <c r="DG654" s="10">
        <v>7.1725493831941697E-2</v>
      </c>
      <c r="DH654" s="11">
        <v>0.10670700019779</v>
      </c>
      <c r="DI654" s="11">
        <v>0.104870391737798</v>
      </c>
      <c r="DJ654" s="11">
        <v>8.2990249763223806E-2</v>
      </c>
      <c r="DK654" s="10">
        <v>5.6813546342170299E-2</v>
      </c>
      <c r="DL654" s="10">
        <v>4.3750845508242299E-2</v>
      </c>
      <c r="DM654" s="10">
        <v>2.3538564256176901E-2</v>
      </c>
      <c r="DN654" s="12">
        <v>1.4811131582578499E-2</v>
      </c>
      <c r="DO654" s="10">
        <v>6.4818080540256007E-2</v>
      </c>
      <c r="DP654" s="10">
        <v>7.2164062265161505E-2</v>
      </c>
      <c r="DQ654" s="10">
        <v>7.6462030077020002E-2</v>
      </c>
      <c r="DR654" s="10">
        <v>4.2034754498797899E-2</v>
      </c>
      <c r="DS654" s="12">
        <v>2.4499577990522499E-2</v>
      </c>
      <c r="DT654" s="12">
        <v>2.1984301718763401E-2</v>
      </c>
      <c r="DU654" s="10">
        <v>3.1201990976228399E-2</v>
      </c>
      <c r="DV654" s="12">
        <v>2.0321346919376499E-2</v>
      </c>
      <c r="DW654" s="10">
        <v>5.6921203154873902E-2</v>
      </c>
      <c r="DX654" s="10">
        <v>4.9735292360936101E-2</v>
      </c>
      <c r="DY654" s="12">
        <v>2.8531709684859699E-2</v>
      </c>
      <c r="DZ654" s="12">
        <v>3.7836400926275202E-2</v>
      </c>
      <c r="EA654" s="10">
        <v>6.5033295761820001E-2</v>
      </c>
      <c r="EB654" s="11">
        <v>8.8695875971433302E-2</v>
      </c>
      <c r="EC654" s="10">
        <v>5.48296196282805E-2</v>
      </c>
      <c r="ED654" s="10">
        <v>2.1962626990971498E-2</v>
      </c>
      <c r="EE654" s="12">
        <v>3.05447363656761E-2</v>
      </c>
      <c r="EF654" s="10">
        <v>4.6262259280301997E-2</v>
      </c>
      <c r="EG654" s="11">
        <v>9.3372368807579098E-2</v>
      </c>
      <c r="EH654" s="11">
        <v>0.11235279346290999</v>
      </c>
      <c r="EI654" s="10">
        <v>4.0399512326684699E-2</v>
      </c>
      <c r="EJ654" s="10">
        <v>0</v>
      </c>
      <c r="EK654" s="12">
        <v>2.6579550948016398E-2</v>
      </c>
      <c r="EL654" s="12">
        <v>2.9797532512643801E-2</v>
      </c>
      <c r="EM654" s="12">
        <v>3.0744253462790399E-2</v>
      </c>
      <c r="EN654" s="10">
        <v>6.3911076011688203E-2</v>
      </c>
      <c r="EO654" s="10">
        <v>6.8523288403423394E-2</v>
      </c>
      <c r="EP654" s="10">
        <v>3.8526627535642399E-2</v>
      </c>
      <c r="EQ654" s="11">
        <v>0.10940040472281699</v>
      </c>
      <c r="ER654" s="10">
        <v>6.5484181761957194E-2</v>
      </c>
      <c r="ES654" s="10">
        <v>5.3921746688527901E-2</v>
      </c>
      <c r="ET654" s="10">
        <v>3.9899191732589601E-2</v>
      </c>
      <c r="EU654" s="12">
        <v>2.39044968396371E-2</v>
      </c>
      <c r="EV654" s="10">
        <v>3.6147104382496201E-2</v>
      </c>
      <c r="EW654" s="12">
        <v>8.3385637261690106E-3</v>
      </c>
      <c r="EX654" s="11">
        <v>0.121066134870963</v>
      </c>
      <c r="EY654" s="11">
        <v>8.5148691228919701E-2</v>
      </c>
      <c r="EZ654" s="11">
        <v>8.2917225687073007E-2</v>
      </c>
      <c r="FA654" s="10">
        <v>4.7916552730591699E-2</v>
      </c>
      <c r="FB654" s="10">
        <v>3.00043227857049E-2</v>
      </c>
      <c r="FC654" s="12">
        <v>1.4811131582578499E-2</v>
      </c>
      <c r="FD654" s="10">
        <v>6.4818080540256007E-2</v>
      </c>
      <c r="FE654" s="11">
        <v>9.4977527873523496E-2</v>
      </c>
      <c r="FF654" s="10">
        <v>4.5579764377064201E-2</v>
      </c>
      <c r="FG654" s="12">
        <v>2.1195002952035E-2</v>
      </c>
      <c r="FH654" s="12">
        <v>3.1840369616764203E-2</v>
      </c>
      <c r="FI654" s="12">
        <v>1.81766851910675E-2</v>
      </c>
      <c r="FJ654" s="10">
        <v>5.6921203154873902E-2</v>
      </c>
    </row>
    <row r="655" spans="1:166" ht="20" x14ac:dyDescent="0.35">
      <c r="A655" s="13" t="s">
        <v>380</v>
      </c>
      <c r="B655" s="10">
        <v>0.87816858796313402</v>
      </c>
      <c r="C655" s="12">
        <v>0.84412708207354903</v>
      </c>
      <c r="D655" s="11">
        <v>0.913598354549219</v>
      </c>
      <c r="E655" s="12">
        <v>0.74337208492213003</v>
      </c>
      <c r="F655" s="12">
        <v>0.82780890274529395</v>
      </c>
      <c r="G655" s="11">
        <v>0.93312540035392899</v>
      </c>
      <c r="H655" s="11">
        <v>0.94787387083559504</v>
      </c>
      <c r="I655" s="11">
        <v>0.95861399925886803</v>
      </c>
      <c r="J655" s="11">
        <v>0.96606230901998302</v>
      </c>
      <c r="K655" s="11">
        <v>0.94356618250967506</v>
      </c>
      <c r="L655" s="12">
        <v>0.566407261449967</v>
      </c>
      <c r="M655" s="11">
        <v>0.91044537748977705</v>
      </c>
      <c r="N655" s="12">
        <v>0.77537712897047195</v>
      </c>
      <c r="O655" s="12">
        <v>0.73863477979168402</v>
      </c>
      <c r="P655" s="12">
        <v>0.77218814819483494</v>
      </c>
      <c r="Q655" s="10">
        <v>0.89741967875511197</v>
      </c>
      <c r="R655" s="11">
        <v>0.92175165723221197</v>
      </c>
      <c r="S655" s="11">
        <v>0.94422840933907304</v>
      </c>
      <c r="T655" s="11">
        <v>0.93472336674356804</v>
      </c>
      <c r="U655" s="10">
        <v>0.90824259892772796</v>
      </c>
      <c r="V655" s="12">
        <v>0.485400001922834</v>
      </c>
      <c r="W655" s="10">
        <v>0.88415267661244701</v>
      </c>
      <c r="X655" s="12">
        <v>0.71863717512773995</v>
      </c>
      <c r="Y655" s="12">
        <v>0.74789394182142199</v>
      </c>
      <c r="Z655" s="10">
        <v>0.87829572173267001</v>
      </c>
      <c r="AA655" s="11">
        <v>0.96973309631095606</v>
      </c>
      <c r="AB655" s="11">
        <v>0.973872913667716</v>
      </c>
      <c r="AC655" s="11">
        <v>0.97386539894525104</v>
      </c>
      <c r="AD655" s="11">
        <v>1</v>
      </c>
      <c r="AE655" s="11">
        <v>0.983269581562211</v>
      </c>
      <c r="AF655" s="12">
        <v>0.652469360383782</v>
      </c>
      <c r="AG655" s="11">
        <v>0.936805777501863</v>
      </c>
      <c r="AH655" s="12">
        <v>0.83640895343283705</v>
      </c>
      <c r="AI655" s="11">
        <v>0.91369626588213504</v>
      </c>
      <c r="AJ655" s="10">
        <v>0.88597608540171802</v>
      </c>
      <c r="AK655" s="11">
        <v>0.94138020849978499</v>
      </c>
      <c r="AL655" s="12">
        <v>0.69197488915411098</v>
      </c>
      <c r="AM655" s="12">
        <v>0.62948537214834299</v>
      </c>
      <c r="AN655" s="12">
        <v>0.76129014815790097</v>
      </c>
      <c r="AO655" s="12">
        <v>0.212307425220015</v>
      </c>
      <c r="AP655" s="12">
        <v>0.59544437130436101</v>
      </c>
      <c r="AQ655" s="12">
        <v>0.82347692111440496</v>
      </c>
      <c r="AR655" s="11">
        <v>0.94502214662070205</v>
      </c>
      <c r="AS655" s="12">
        <v>0.57380109806780899</v>
      </c>
      <c r="AT655" s="12">
        <v>0.42055180890975202</v>
      </c>
      <c r="AU655" s="10">
        <v>0.89079640916909397</v>
      </c>
      <c r="AV655" s="12">
        <v>0.49276719248650702</v>
      </c>
      <c r="AW655" s="12">
        <v>0.34574862479156299</v>
      </c>
      <c r="AX655" s="10">
        <v>0.83694595806407102</v>
      </c>
      <c r="AY655" s="12">
        <v>0.65858830337147001</v>
      </c>
      <c r="AZ655" s="12">
        <v>0.49407213865963501</v>
      </c>
      <c r="BA655" s="11">
        <v>0.95188184952888</v>
      </c>
      <c r="BB655" s="10">
        <v>0.87735431496044902</v>
      </c>
      <c r="BC655" s="10">
        <v>0.87887565869808804</v>
      </c>
      <c r="BD655" s="12">
        <v>0.84724686663582105</v>
      </c>
      <c r="BE655" s="12">
        <v>0.84152610814552897</v>
      </c>
      <c r="BF655" s="11">
        <v>0.90664222485414803</v>
      </c>
      <c r="BG655" s="11">
        <v>0.92001270205094199</v>
      </c>
      <c r="BH655" s="11">
        <v>0.90020036781246004</v>
      </c>
      <c r="BI655" s="12">
        <v>0.793837886625123</v>
      </c>
      <c r="BJ655" s="12">
        <v>0.86439081706176202</v>
      </c>
      <c r="BK655" s="12">
        <v>0.76357610911373597</v>
      </c>
      <c r="BL655" s="11">
        <v>0.93860545147666496</v>
      </c>
      <c r="BM655" s="12">
        <v>0.82241991834744099</v>
      </c>
      <c r="BN655" s="12">
        <v>0.77694180558080705</v>
      </c>
      <c r="BO655" s="11">
        <v>0.94998136313906201</v>
      </c>
      <c r="BP655" s="12">
        <v>0.80716179835621504</v>
      </c>
      <c r="BQ655" s="12">
        <v>0.71067464981800399</v>
      </c>
      <c r="BR655" s="11">
        <v>0.91897181400837902</v>
      </c>
      <c r="BS655" s="12">
        <v>0.77852991033266195</v>
      </c>
      <c r="BT655" s="12">
        <v>0.83921708631090197</v>
      </c>
      <c r="BU655" s="11">
        <v>0.98425738441956701</v>
      </c>
      <c r="BV655" s="12">
        <v>0.83349454899715103</v>
      </c>
      <c r="BW655" s="11">
        <v>0.96950694858751596</v>
      </c>
      <c r="BX655" s="11">
        <v>0.93384278580754199</v>
      </c>
      <c r="BY655" s="11">
        <v>0.93926542222087395</v>
      </c>
      <c r="BZ655" s="11">
        <v>0.95454206498903404</v>
      </c>
      <c r="CA655" s="12">
        <v>0.84776920076391005</v>
      </c>
      <c r="CB655" s="11">
        <v>0.91414226981166202</v>
      </c>
      <c r="CC655" s="11">
        <v>0.94342802857724894</v>
      </c>
      <c r="CD655" s="12">
        <v>0.85719215157846396</v>
      </c>
      <c r="CE655" s="10">
        <v>0.88518764562975705</v>
      </c>
      <c r="CF655" s="10">
        <v>0.88870855312612995</v>
      </c>
      <c r="CG655" s="11">
        <v>0.95829143808824702</v>
      </c>
      <c r="CH655" s="11">
        <v>0.93752381142747399</v>
      </c>
      <c r="CI655" s="11">
        <v>0.92211577292428504</v>
      </c>
      <c r="CJ655" s="11">
        <v>0.917667257413045</v>
      </c>
      <c r="CK655" s="11">
        <v>0.890965302909273</v>
      </c>
      <c r="CL655" s="11">
        <v>0.90854378411787595</v>
      </c>
      <c r="CM655" s="10">
        <v>0.87219917740508401</v>
      </c>
      <c r="CN655" s="12">
        <v>0.84255338891166598</v>
      </c>
      <c r="CO655" s="10">
        <v>0.88251467194923405</v>
      </c>
      <c r="CP655" s="10">
        <v>0.88891608442814696</v>
      </c>
      <c r="CQ655" s="12">
        <v>0.81993310673702002</v>
      </c>
      <c r="CR655" s="10">
        <v>0.89009767007436802</v>
      </c>
      <c r="CS655" s="11">
        <v>0.92979998692355403</v>
      </c>
      <c r="CT655" s="12">
        <v>0.85074003089616901</v>
      </c>
      <c r="CU655" s="11">
        <v>0.89663582379837403</v>
      </c>
      <c r="CV655" s="10">
        <v>0.88098105675041805</v>
      </c>
      <c r="CW655" s="12">
        <v>0.33570250345160002</v>
      </c>
      <c r="CX655" s="12">
        <v>0.79175096800917599</v>
      </c>
      <c r="CY655" s="11">
        <v>0.94286463148437205</v>
      </c>
      <c r="CZ655" s="11">
        <v>0.96624000155086898</v>
      </c>
      <c r="DA655" s="11">
        <v>0.95873881476476197</v>
      </c>
      <c r="DB655" s="11">
        <v>0.94779587833044099</v>
      </c>
      <c r="DC655" s="11">
        <v>0.92887500886000396</v>
      </c>
      <c r="DD655" s="12">
        <v>0.83193054439950498</v>
      </c>
      <c r="DE655" s="12">
        <v>0.74474025029298996</v>
      </c>
      <c r="DF655" s="12">
        <v>0.260711879922085</v>
      </c>
      <c r="DG655" s="12">
        <v>0.70493736003248197</v>
      </c>
      <c r="DH655" s="10">
        <v>0.90824259892772796</v>
      </c>
      <c r="DI655" s="11">
        <v>0.93441247935347005</v>
      </c>
      <c r="DJ655" s="11">
        <v>0.94420686670780196</v>
      </c>
      <c r="DK655" s="11">
        <v>0.92219852013984804</v>
      </c>
      <c r="DL655" s="10">
        <v>0.89569147079295897</v>
      </c>
      <c r="DM655" s="12">
        <v>0.77172602036919002</v>
      </c>
      <c r="DN655" s="12">
        <v>0.74264349102168203</v>
      </c>
      <c r="DO655" s="12">
        <v>0.41294166430073398</v>
      </c>
      <c r="DP655" s="10">
        <v>0.88783164160165295</v>
      </c>
      <c r="DQ655" s="11">
        <v>0.98282489316148802</v>
      </c>
      <c r="DR655" s="11">
        <v>1</v>
      </c>
      <c r="DS655" s="11">
        <v>0.97403913319858904</v>
      </c>
      <c r="DT655" s="11">
        <v>0.97364285362679404</v>
      </c>
      <c r="DU655" s="11">
        <v>0.96198439577303396</v>
      </c>
      <c r="DV655" s="10">
        <v>0.88696754870354699</v>
      </c>
      <c r="DW655" s="12">
        <v>0.74678179227528196</v>
      </c>
      <c r="DX655" s="12">
        <v>0.67176707128548996</v>
      </c>
      <c r="DY655" s="12">
        <v>0.85499615946886798</v>
      </c>
      <c r="DZ655" s="11">
        <v>0.94832111352787596</v>
      </c>
      <c r="EA655" s="11">
        <v>0.96208568561961105</v>
      </c>
      <c r="EB655" s="11">
        <v>0.94442267922962997</v>
      </c>
      <c r="EC655" s="12">
        <v>0.566407261449967</v>
      </c>
      <c r="ED655" s="12">
        <v>0.68036338304658395</v>
      </c>
      <c r="EE655" s="12">
        <v>0.81424948913780704</v>
      </c>
      <c r="EF655" s="11">
        <v>0.92043642110916801</v>
      </c>
      <c r="EG655" s="11">
        <v>0.94341220445116203</v>
      </c>
      <c r="EH655" s="10">
        <v>0.90071509557058604</v>
      </c>
      <c r="EI655" s="12">
        <v>0.485400001922834</v>
      </c>
      <c r="EJ655" s="12">
        <v>0</v>
      </c>
      <c r="EK655" s="10">
        <v>0.89593227203244097</v>
      </c>
      <c r="EL655" s="11">
        <v>0.97501328004176102</v>
      </c>
      <c r="EM655" s="11">
        <v>0.98395385054009599</v>
      </c>
      <c r="EN655" s="11">
        <v>0.98710586175370896</v>
      </c>
      <c r="EO655" s="12">
        <v>0.652469360383782</v>
      </c>
      <c r="EP655" s="12">
        <v>0.33570250345160002</v>
      </c>
      <c r="EQ655" s="10">
        <v>0.86635430959912096</v>
      </c>
      <c r="ER655" s="11">
        <v>0.95988467541478595</v>
      </c>
      <c r="ES655" s="11">
        <v>0.95374296535347702</v>
      </c>
      <c r="ET655" s="11">
        <v>0.94541143804522698</v>
      </c>
      <c r="EU655" s="12">
        <v>0.83115972550338202</v>
      </c>
      <c r="EV655" s="12">
        <v>0.74474025029298996</v>
      </c>
      <c r="EW655" s="12">
        <v>0.260711879922085</v>
      </c>
      <c r="EX655" s="12">
        <v>0.80984558396587203</v>
      </c>
      <c r="EY655" s="11">
        <v>0.92462962604867704</v>
      </c>
      <c r="EZ655" s="11">
        <v>0.93565223714033996</v>
      </c>
      <c r="FA655" s="11">
        <v>0.91282517461665702</v>
      </c>
      <c r="FB655" s="12">
        <v>0.779636850665681</v>
      </c>
      <c r="FC655" s="12">
        <v>0.74264349102168203</v>
      </c>
      <c r="FD655" s="12">
        <v>0.41294166430073398</v>
      </c>
      <c r="FE655" s="11">
        <v>0.93263205750026601</v>
      </c>
      <c r="FF655" s="11">
        <v>0.99510986227815001</v>
      </c>
      <c r="FG655" s="11">
        <v>0.97326101683480304</v>
      </c>
      <c r="FH655" s="11">
        <v>0.97830484493203695</v>
      </c>
      <c r="FI655" s="10">
        <v>0.87973032255178996</v>
      </c>
      <c r="FJ655" s="12">
        <v>0.74678179227528196</v>
      </c>
    </row>
    <row r="656" spans="1:166" ht="20" x14ac:dyDescent="0.35">
      <c r="A656" s="13" t="s">
        <v>381</v>
      </c>
      <c r="B656" s="10">
        <v>0.121831412036864</v>
      </c>
      <c r="C656" s="11">
        <v>0.155872917926451</v>
      </c>
      <c r="D656" s="12">
        <v>8.6401645450784104E-2</v>
      </c>
      <c r="E656" s="11">
        <v>0.25662791507786997</v>
      </c>
      <c r="F656" s="11">
        <v>0.17219109725470699</v>
      </c>
      <c r="G656" s="12">
        <v>6.6874599646071106E-2</v>
      </c>
      <c r="H656" s="12">
        <v>5.2126129164404497E-2</v>
      </c>
      <c r="I656" s="12">
        <v>4.1386000741132502E-2</v>
      </c>
      <c r="J656" s="12">
        <v>3.3937690980016602E-2</v>
      </c>
      <c r="K656" s="12">
        <v>5.6433817490325E-2</v>
      </c>
      <c r="L656" s="11">
        <v>0.433592738550034</v>
      </c>
      <c r="M656" s="12">
        <v>8.9554622510220797E-2</v>
      </c>
      <c r="N656" s="11">
        <v>0.22462287102952999</v>
      </c>
      <c r="O656" s="11">
        <v>0.26136522020831598</v>
      </c>
      <c r="P656" s="11">
        <v>0.227811851805166</v>
      </c>
      <c r="Q656" s="10">
        <v>0.102580321244887</v>
      </c>
      <c r="R656" s="12">
        <v>7.8248342767788706E-2</v>
      </c>
      <c r="S656" s="12">
        <v>5.5771590660926802E-2</v>
      </c>
      <c r="T656" s="12">
        <v>6.5276633256431807E-2</v>
      </c>
      <c r="U656" s="10">
        <v>9.1757401072272302E-2</v>
      </c>
      <c r="V656" s="11">
        <v>0.51459999807716394</v>
      </c>
      <c r="W656" s="10">
        <v>0.115847323387555</v>
      </c>
      <c r="X656" s="11">
        <v>0.281362824872261</v>
      </c>
      <c r="Y656" s="11">
        <v>0.25210605817857801</v>
      </c>
      <c r="Z656" s="10">
        <v>0.12170427826733</v>
      </c>
      <c r="AA656" s="12">
        <v>3.0266903689044299E-2</v>
      </c>
      <c r="AB656" s="12">
        <v>2.6127086332284201E-2</v>
      </c>
      <c r="AC656" s="12">
        <v>2.6134601054749199E-2</v>
      </c>
      <c r="AD656" s="12">
        <v>0</v>
      </c>
      <c r="AE656" s="12">
        <v>1.6730418437789201E-2</v>
      </c>
      <c r="AF656" s="11">
        <v>0.347530639616217</v>
      </c>
      <c r="AG656" s="12">
        <v>6.31942224981379E-2</v>
      </c>
      <c r="AH656" s="11">
        <v>0.163591046567162</v>
      </c>
      <c r="AI656" s="12">
        <v>8.6303734117863601E-2</v>
      </c>
      <c r="AJ656" s="10">
        <v>0.114023914598283</v>
      </c>
      <c r="AK656" s="12">
        <v>5.86197915002157E-2</v>
      </c>
      <c r="AL656" s="11">
        <v>0.30802511084589002</v>
      </c>
      <c r="AM656" s="11">
        <v>0.37051462785165801</v>
      </c>
      <c r="AN656" s="11">
        <v>0.238709851842098</v>
      </c>
      <c r="AO656" s="11">
        <v>0.787692574779985</v>
      </c>
      <c r="AP656" s="11">
        <v>0.40455562869563799</v>
      </c>
      <c r="AQ656" s="11">
        <v>0.17652307888559499</v>
      </c>
      <c r="AR656" s="12">
        <v>5.4977853379297899E-2</v>
      </c>
      <c r="AS656" s="11">
        <v>0.42619890193219101</v>
      </c>
      <c r="AT656" s="11">
        <v>0.57944819109024703</v>
      </c>
      <c r="AU656" s="10">
        <v>0.109203590830906</v>
      </c>
      <c r="AV656" s="11">
        <v>0.50723280751349198</v>
      </c>
      <c r="AW656" s="11">
        <v>0.65425137520843601</v>
      </c>
      <c r="AX656" s="10">
        <v>0.16305404193593001</v>
      </c>
      <c r="AY656" s="11">
        <v>0.34141169662852999</v>
      </c>
      <c r="AZ656" s="11">
        <v>0.50592786134036505</v>
      </c>
      <c r="BA656" s="12">
        <v>4.81181504711196E-2</v>
      </c>
      <c r="BB656" s="10">
        <v>0.122645685039553</v>
      </c>
      <c r="BC656" s="10">
        <v>0.121124341301913</v>
      </c>
      <c r="BD656" s="11">
        <v>0.15275313336417901</v>
      </c>
      <c r="BE656" s="11">
        <v>0.158473891854471</v>
      </c>
      <c r="BF656" s="12">
        <v>9.3357775145851807E-2</v>
      </c>
      <c r="BG656" s="12">
        <v>7.9987297949057998E-2</v>
      </c>
      <c r="BH656" s="12">
        <v>9.9799632187538803E-2</v>
      </c>
      <c r="BI656" s="11">
        <v>0.206162113374876</v>
      </c>
      <c r="BJ656" s="11">
        <v>0.13560918293823601</v>
      </c>
      <c r="BK656" s="11">
        <v>0.236423890886265</v>
      </c>
      <c r="BL656" s="12">
        <v>6.1394548523338199E-2</v>
      </c>
      <c r="BM656" s="11">
        <v>0.17758008165256001</v>
      </c>
      <c r="BN656" s="11">
        <v>0.223058194419196</v>
      </c>
      <c r="BO656" s="12">
        <v>5.0018636860938701E-2</v>
      </c>
      <c r="BP656" s="11">
        <v>0.19283820164378401</v>
      </c>
      <c r="BQ656" s="11">
        <v>0.28932535018199701</v>
      </c>
      <c r="BR656" s="12">
        <v>8.1028185991620899E-2</v>
      </c>
      <c r="BS656" s="11">
        <v>0.221470089667339</v>
      </c>
      <c r="BT656" s="11">
        <v>0.160782913689097</v>
      </c>
      <c r="BU656" s="12">
        <v>1.5742615580432801E-2</v>
      </c>
      <c r="BV656" s="11">
        <v>0.166505451002849</v>
      </c>
      <c r="BW656" s="12">
        <v>3.04930514124842E-2</v>
      </c>
      <c r="BX656" s="12">
        <v>6.6157214192458305E-2</v>
      </c>
      <c r="BY656" s="12">
        <v>6.07345777791252E-2</v>
      </c>
      <c r="BZ656" s="12">
        <v>4.5457935010966802E-2</v>
      </c>
      <c r="CA656" s="11">
        <v>0.15223079923608901</v>
      </c>
      <c r="CB656" s="12">
        <v>8.5857730188338005E-2</v>
      </c>
      <c r="CC656" s="12">
        <v>5.6571971422751402E-2</v>
      </c>
      <c r="CD656" s="11">
        <v>0.14280784842153699</v>
      </c>
      <c r="CE656" s="10">
        <v>0.11481235437024299</v>
      </c>
      <c r="CF656" s="10">
        <v>0.11129144687387101</v>
      </c>
      <c r="CG656" s="12">
        <v>4.17085619117534E-2</v>
      </c>
      <c r="CH656" s="12">
        <v>6.24761885725258E-2</v>
      </c>
      <c r="CI656" s="12">
        <v>7.7884227075715101E-2</v>
      </c>
      <c r="CJ656" s="12">
        <v>8.2332742586954902E-2</v>
      </c>
      <c r="CK656" s="12">
        <v>0.109034697090726</v>
      </c>
      <c r="CL656" s="12">
        <v>9.1456215882124894E-2</v>
      </c>
      <c r="CM656" s="10">
        <v>0.12780082259491701</v>
      </c>
      <c r="CN656" s="11">
        <v>0.15744661108833399</v>
      </c>
      <c r="CO656" s="10">
        <v>0.117485328050768</v>
      </c>
      <c r="CP656" s="10">
        <v>0.111083915571853</v>
      </c>
      <c r="CQ656" s="11">
        <v>0.180066893262981</v>
      </c>
      <c r="CR656" s="10">
        <v>0.109902329925631</v>
      </c>
      <c r="CS656" s="12">
        <v>7.0200013076444107E-2</v>
      </c>
      <c r="CT656" s="11">
        <v>0.14925996910383099</v>
      </c>
      <c r="CU656" s="12">
        <v>0.103364176201625</v>
      </c>
      <c r="CV656" s="10">
        <v>0.119018943249582</v>
      </c>
      <c r="CW656" s="11">
        <v>0.66429749654839998</v>
      </c>
      <c r="CX656" s="11">
        <v>0.20824903199082401</v>
      </c>
      <c r="CY656" s="12">
        <v>5.7135368515627998E-2</v>
      </c>
      <c r="CZ656" s="12">
        <v>3.37599984491311E-2</v>
      </c>
      <c r="DA656" s="12">
        <v>4.1261185235237897E-2</v>
      </c>
      <c r="DB656" s="12">
        <v>5.2204121669558803E-2</v>
      </c>
      <c r="DC656" s="12">
        <v>7.1124991139996804E-2</v>
      </c>
      <c r="DD656" s="11">
        <v>0.16806945560049599</v>
      </c>
      <c r="DE656" s="11">
        <v>0.25525974970700999</v>
      </c>
      <c r="DF656" s="11">
        <v>0.739288120077915</v>
      </c>
      <c r="DG656" s="11">
        <v>0.29506263996751803</v>
      </c>
      <c r="DH656" s="10">
        <v>9.1757401072272302E-2</v>
      </c>
      <c r="DI656" s="12">
        <v>6.5587520646529701E-2</v>
      </c>
      <c r="DJ656" s="12">
        <v>5.5793133292197802E-2</v>
      </c>
      <c r="DK656" s="12">
        <v>7.7801479860152498E-2</v>
      </c>
      <c r="DL656" s="10">
        <v>0.10430852920704101</v>
      </c>
      <c r="DM656" s="11">
        <v>0.22827397963081</v>
      </c>
      <c r="DN656" s="11">
        <v>0.25735650897831802</v>
      </c>
      <c r="DO656" s="11">
        <v>0.58705833569926502</v>
      </c>
      <c r="DP656" s="10">
        <v>0.112168358398346</v>
      </c>
      <c r="DQ656" s="12">
        <v>1.7175106838512401E-2</v>
      </c>
      <c r="DR656" s="12">
        <v>0</v>
      </c>
      <c r="DS656" s="12">
        <v>2.5960866801410801E-2</v>
      </c>
      <c r="DT656" s="12">
        <v>2.6357146373205801E-2</v>
      </c>
      <c r="DU656" s="12">
        <v>3.80156042269661E-2</v>
      </c>
      <c r="DV656" s="10">
        <v>0.11303245129645299</v>
      </c>
      <c r="DW656" s="11">
        <v>0.25321820772471798</v>
      </c>
      <c r="DX656" s="11">
        <v>0.32823292871450999</v>
      </c>
      <c r="DY656" s="11">
        <v>0.14500384053113199</v>
      </c>
      <c r="DZ656" s="12">
        <v>5.1678886472124097E-2</v>
      </c>
      <c r="EA656" s="12">
        <v>3.7914314380388399E-2</v>
      </c>
      <c r="EB656" s="12">
        <v>5.5577320770371197E-2</v>
      </c>
      <c r="EC656" s="11">
        <v>0.433592738550034</v>
      </c>
      <c r="ED656" s="11">
        <v>0.319636616953416</v>
      </c>
      <c r="EE656" s="11">
        <v>0.18575051086219299</v>
      </c>
      <c r="EF656" s="12">
        <v>7.9563578890832196E-2</v>
      </c>
      <c r="EG656" s="12">
        <v>5.6587795548837298E-2</v>
      </c>
      <c r="EH656" s="10">
        <v>9.9284904429413998E-2</v>
      </c>
      <c r="EI656" s="11">
        <v>0.51459999807716394</v>
      </c>
      <c r="EJ656" s="11">
        <v>0</v>
      </c>
      <c r="EK656" s="10">
        <v>0.104067727967559</v>
      </c>
      <c r="EL656" s="12">
        <v>2.4986719958239499E-2</v>
      </c>
      <c r="EM656" s="12">
        <v>1.6046149459903802E-2</v>
      </c>
      <c r="EN656" s="12">
        <v>1.2894138246291299E-2</v>
      </c>
      <c r="EO656" s="11">
        <v>0.347530639616217</v>
      </c>
      <c r="EP656" s="11">
        <v>0.66429749654839998</v>
      </c>
      <c r="EQ656" s="10">
        <v>0.13364569040087901</v>
      </c>
      <c r="ER656" s="12">
        <v>4.0115324585214503E-2</v>
      </c>
      <c r="ES656" s="12">
        <v>4.6257034646522803E-2</v>
      </c>
      <c r="ET656" s="12">
        <v>5.4588561954773199E-2</v>
      </c>
      <c r="EU656" s="11">
        <v>0.16884027449661801</v>
      </c>
      <c r="EV656" s="11">
        <v>0.25525974970700999</v>
      </c>
      <c r="EW656" s="11">
        <v>0.739288120077915</v>
      </c>
      <c r="EX656" s="11">
        <v>0.190154416034128</v>
      </c>
      <c r="EY656" s="12">
        <v>7.5370373951322497E-2</v>
      </c>
      <c r="EZ656" s="12">
        <v>6.4347762859660304E-2</v>
      </c>
      <c r="FA656" s="12">
        <v>8.7174825383342494E-2</v>
      </c>
      <c r="FB656" s="11">
        <v>0.22036314933432</v>
      </c>
      <c r="FC656" s="11">
        <v>0.25735650897831802</v>
      </c>
      <c r="FD656" s="11">
        <v>0.58705833569926502</v>
      </c>
      <c r="FE656" s="12">
        <v>6.7367942499734601E-2</v>
      </c>
      <c r="FF656" s="12">
        <v>4.8901377218494996E-3</v>
      </c>
      <c r="FG656" s="12">
        <v>2.67389831651965E-2</v>
      </c>
      <c r="FH656" s="12">
        <v>2.1695155067962501E-2</v>
      </c>
      <c r="FI656" s="10">
        <v>0.120269677448211</v>
      </c>
      <c r="FJ656" s="11">
        <v>0.25321820772471798</v>
      </c>
    </row>
    <row r="657" spans="1:166" x14ac:dyDescent="0.35">
      <c r="A657" s="13" t="s">
        <v>382</v>
      </c>
      <c r="B657" s="10">
        <v>3.9202899562664401E-2</v>
      </c>
      <c r="C657" s="10">
        <v>3.7972813335889199E-2</v>
      </c>
      <c r="D657" s="10">
        <v>4.0179913903585801E-2</v>
      </c>
      <c r="E657" s="11">
        <v>0.186210799595217</v>
      </c>
      <c r="F657" s="11">
        <v>8.0658971868283594E-2</v>
      </c>
      <c r="G657" s="12">
        <v>1.7915135880816498E-2</v>
      </c>
      <c r="H657" s="12">
        <v>2.04108544583287E-2</v>
      </c>
      <c r="I657" s="12">
        <v>5.3561380964685596E-3</v>
      </c>
      <c r="J657" s="12">
        <v>0</v>
      </c>
      <c r="K657" s="12">
        <v>0</v>
      </c>
      <c r="L657" s="11">
        <v>7.6664424405063505E-2</v>
      </c>
      <c r="M657" s="10">
        <v>4.0777751292202402E-2</v>
      </c>
      <c r="N657" s="10">
        <v>3.4187490367685799E-2</v>
      </c>
      <c r="O657" s="11">
        <v>0.17773975613710599</v>
      </c>
      <c r="P657" s="11">
        <v>7.9995510281377094E-2</v>
      </c>
      <c r="Q657" s="10">
        <v>2.1901007179894499E-2</v>
      </c>
      <c r="R657" s="10">
        <v>2.8960343268979501E-2</v>
      </c>
      <c r="S657" s="12">
        <v>0</v>
      </c>
      <c r="T657" s="12">
        <v>0</v>
      </c>
      <c r="U657" s="12">
        <v>0</v>
      </c>
      <c r="V657" s="11">
        <v>7.2568264724724704E-2</v>
      </c>
      <c r="W657" s="10">
        <v>3.9705605610016799E-2</v>
      </c>
      <c r="X657" s="10">
        <v>3.2540091005547299E-2</v>
      </c>
      <c r="Y657" s="11">
        <v>0.19429658787579099</v>
      </c>
      <c r="Z657" s="11">
        <v>8.1783853661478903E-2</v>
      </c>
      <c r="AA657" s="12">
        <v>1.38285761333354E-2</v>
      </c>
      <c r="AB657" s="12">
        <v>1.19082120597057E-2</v>
      </c>
      <c r="AC657" s="12">
        <v>1.1116677199135099E-2</v>
      </c>
      <c r="AD657" s="12">
        <v>0</v>
      </c>
      <c r="AE657" s="12">
        <v>0</v>
      </c>
      <c r="AF657" s="11">
        <v>7.61854642367637E-2</v>
      </c>
      <c r="AG657" s="10">
        <v>4.2091165209922003E-2</v>
      </c>
      <c r="AH657" s="10">
        <v>3.3822967506735697E-2</v>
      </c>
      <c r="AI657" s="10">
        <v>3.6954694977803099E-2</v>
      </c>
      <c r="AJ657" s="10">
        <v>3.5973233223037901E-2</v>
      </c>
      <c r="AK657" s="10">
        <v>3.82644156127981E-2</v>
      </c>
      <c r="AL657" s="10">
        <v>5.0985305614901E-2</v>
      </c>
      <c r="AM657" s="10">
        <v>4.8228572384420201E-2</v>
      </c>
      <c r="AN657" s="10">
        <v>5.06812328412845E-2</v>
      </c>
      <c r="AO657" s="11">
        <v>0.187781552185732</v>
      </c>
      <c r="AP657" s="10">
        <v>4.0788881105556701E-2</v>
      </c>
      <c r="AQ657" s="10">
        <v>1.6850456789609301E-2</v>
      </c>
      <c r="AR657" s="12">
        <v>0</v>
      </c>
      <c r="AS657" s="11">
        <v>7.3262244425216894E-2</v>
      </c>
      <c r="AT657" s="11">
        <v>0.10788740856727599</v>
      </c>
      <c r="AU657" s="12">
        <v>7.5176004816880602E-3</v>
      </c>
      <c r="AV657" s="11">
        <v>7.0704085186638399E-2</v>
      </c>
      <c r="AW657" s="11">
        <v>0.100416922536106</v>
      </c>
      <c r="AX657" s="12">
        <v>1.0069871400829201E-2</v>
      </c>
      <c r="AY657" s="11">
        <v>7.4844073121810406E-2</v>
      </c>
      <c r="AZ657" s="11">
        <v>0.114831443139088</v>
      </c>
      <c r="BA657" s="12">
        <v>4.9264659866065704E-3</v>
      </c>
      <c r="BB657" s="11">
        <v>6.5073032300935293E-2</v>
      </c>
      <c r="BC657" s="12">
        <v>1.6738672321779498E-2</v>
      </c>
      <c r="BD657" s="11">
        <v>6.6212435437222703E-2</v>
      </c>
      <c r="BE657" s="12">
        <v>1.44293540499538E-2</v>
      </c>
      <c r="BF657" s="11">
        <v>6.4087977365394802E-2</v>
      </c>
      <c r="BG657" s="12">
        <v>1.8133943822535199E-2</v>
      </c>
      <c r="BH657" s="12">
        <v>1.7224357754203199E-2</v>
      </c>
      <c r="BI657" s="11">
        <v>0.12332982247902299</v>
      </c>
      <c r="BJ657" s="12">
        <v>1.78598022843032E-2</v>
      </c>
      <c r="BK657" s="11">
        <v>0.117924639112284</v>
      </c>
      <c r="BL657" s="12">
        <v>1.5831040336253901E-2</v>
      </c>
      <c r="BM657" s="11">
        <v>0.12895840033027101</v>
      </c>
      <c r="BN657" s="10">
        <v>3.5884681537510503E-2</v>
      </c>
      <c r="BO657" s="12">
        <v>8.3335444688808907E-3</v>
      </c>
      <c r="BP657" s="11">
        <v>0.123807449960896</v>
      </c>
      <c r="BQ657" s="10">
        <v>3.6534705171582298E-2</v>
      </c>
      <c r="BR657" s="12">
        <v>1.18376843769585E-2</v>
      </c>
      <c r="BS657" s="11">
        <v>0.12077692860127601</v>
      </c>
      <c r="BT657" s="10">
        <v>3.3242377131636101E-2</v>
      </c>
      <c r="BU657" s="12">
        <v>4.4698640121071699E-3</v>
      </c>
      <c r="BV657" s="11">
        <v>0.12708060971163701</v>
      </c>
      <c r="BW657" s="12">
        <v>5.6989555284719298E-3</v>
      </c>
      <c r="BX657" s="12">
        <v>1.0772955341989699E-2</v>
      </c>
      <c r="BY657" s="12">
        <v>1.08467749678082E-2</v>
      </c>
      <c r="BZ657" s="12">
        <v>7.0986916496955602E-3</v>
      </c>
      <c r="CA657" s="11">
        <v>7.2268625200215098E-2</v>
      </c>
      <c r="CB657" s="10">
        <v>3.2623608898277097E-2</v>
      </c>
      <c r="CC657" s="12">
        <v>2.2277919155377399E-2</v>
      </c>
      <c r="CD657" s="11">
        <v>6.1679226001949701E-2</v>
      </c>
      <c r="CE657" s="10">
        <v>2.97270104274295E-2</v>
      </c>
      <c r="CF657" s="12">
        <v>2.2443240722362399E-2</v>
      </c>
      <c r="CG657" s="12">
        <v>1.6974496332037101E-2</v>
      </c>
      <c r="CH657" s="12">
        <v>2.0363343010335901E-2</v>
      </c>
      <c r="CI657" s="10">
        <v>3.2868632897516403E-2</v>
      </c>
      <c r="CJ657" s="10">
        <v>2.86174538138632E-2</v>
      </c>
      <c r="CK657" s="12">
        <v>3.5385894100623198E-2</v>
      </c>
      <c r="CL657" s="10">
        <v>3.2060783902331601E-2</v>
      </c>
      <c r="CM657" s="10">
        <v>3.89356567084344E-2</v>
      </c>
      <c r="CN657" s="11">
        <v>4.9826204831504399E-2</v>
      </c>
      <c r="CO657" s="10">
        <v>3.5049576712519501E-2</v>
      </c>
      <c r="CP657" s="10">
        <v>3.6979535346097298E-2</v>
      </c>
      <c r="CQ657" s="11">
        <v>6.5133101356226394E-2</v>
      </c>
      <c r="CR657" s="10">
        <v>4.3076182765570799E-2</v>
      </c>
      <c r="CS657" s="12">
        <v>2.94017964603666E-2</v>
      </c>
      <c r="CT657" s="12">
        <v>2.3465474620040401E-2</v>
      </c>
      <c r="CU657" s="11">
        <v>4.9909494456591402E-2</v>
      </c>
      <c r="CV657" s="10">
        <v>5.0961576502927902E-2</v>
      </c>
      <c r="CW657" s="11">
        <v>0.13405146216781699</v>
      </c>
      <c r="CX657" s="10">
        <v>2.0610930276416601E-2</v>
      </c>
      <c r="CY657" s="12">
        <v>0</v>
      </c>
      <c r="CZ657" s="12">
        <v>0</v>
      </c>
      <c r="DA657" s="12">
        <v>5.33998458865964E-3</v>
      </c>
      <c r="DB657" s="12">
        <v>2.0441393723320399E-2</v>
      </c>
      <c r="DC657" s="10">
        <v>2.3989879652789699E-2</v>
      </c>
      <c r="DD657" s="11">
        <v>7.3653165201331194E-2</v>
      </c>
      <c r="DE657" s="11">
        <v>0.185218050355099</v>
      </c>
      <c r="DF657" s="11">
        <v>0.129129024649695</v>
      </c>
      <c r="DG657" s="10">
        <v>1.7304107029016701E-2</v>
      </c>
      <c r="DH657" s="12">
        <v>0</v>
      </c>
      <c r="DI657" s="12">
        <v>0</v>
      </c>
      <c r="DJ657" s="12">
        <v>0</v>
      </c>
      <c r="DK657" s="10">
        <v>2.8794955699843101E-2</v>
      </c>
      <c r="DL657" s="10">
        <v>2.59956645645875E-2</v>
      </c>
      <c r="DM657" s="11">
        <v>7.5442174144977003E-2</v>
      </c>
      <c r="DN657" s="11">
        <v>0.17501365755415099</v>
      </c>
      <c r="DO657" s="11">
        <v>0.13660395989760099</v>
      </c>
      <c r="DP657" s="10">
        <v>1.6817653336280901E-2</v>
      </c>
      <c r="DQ657" s="12">
        <v>0</v>
      </c>
      <c r="DR657" s="12">
        <v>0</v>
      </c>
      <c r="DS657" s="12">
        <v>1.10427771763741E-2</v>
      </c>
      <c r="DT657" s="12">
        <v>1.2013068901334301E-2</v>
      </c>
      <c r="DU657" s="10">
        <v>2.19885768207994E-2</v>
      </c>
      <c r="DV657" s="11">
        <v>7.2458665090049001E-2</v>
      </c>
      <c r="DW657" s="11">
        <v>0.19515371468814799</v>
      </c>
      <c r="DX657" s="11">
        <v>0.27527632052641998</v>
      </c>
      <c r="DY657" s="11">
        <v>6.5124962914058296E-2</v>
      </c>
      <c r="DZ657" s="12">
        <v>1.7753577383204901E-2</v>
      </c>
      <c r="EA657" s="12">
        <v>3.0865055861521999E-3</v>
      </c>
      <c r="EB657" s="12">
        <v>0</v>
      </c>
      <c r="EC657" s="11">
        <v>7.6664424405063505E-2</v>
      </c>
      <c r="ED657" s="11">
        <v>0.251291500591385</v>
      </c>
      <c r="EE657" s="11">
        <v>6.60527706798298E-2</v>
      </c>
      <c r="EF657" s="10">
        <v>2.6455339599948901E-2</v>
      </c>
      <c r="EG657" s="12">
        <v>0</v>
      </c>
      <c r="EH657" s="12">
        <v>0</v>
      </c>
      <c r="EI657" s="11">
        <v>7.2568264724724704E-2</v>
      </c>
      <c r="EJ657" s="11">
        <v>0</v>
      </c>
      <c r="EK657" s="11">
        <v>6.4396026537162296E-2</v>
      </c>
      <c r="EL657" s="12">
        <v>9.4259081244950499E-3</v>
      </c>
      <c r="EM657" s="12">
        <v>6.8254289958794099E-3</v>
      </c>
      <c r="EN657" s="12">
        <v>0</v>
      </c>
      <c r="EO657" s="11">
        <v>7.61854642367637E-2</v>
      </c>
      <c r="EP657" s="11">
        <v>0.13405146216781699</v>
      </c>
      <c r="EQ657" s="12">
        <v>1.0328132003957401E-2</v>
      </c>
      <c r="ER657" s="12">
        <v>0</v>
      </c>
      <c r="ES657" s="12">
        <v>8.7007093780446694E-3</v>
      </c>
      <c r="ET657" s="12">
        <v>1.7004399203298898E-2</v>
      </c>
      <c r="EU657" s="11">
        <v>7.6285144938402799E-2</v>
      </c>
      <c r="EV657" s="11">
        <v>0.185218050355099</v>
      </c>
      <c r="EW657" s="11">
        <v>0.129129024649695</v>
      </c>
      <c r="EX657" s="12">
        <v>8.6616755919939302E-3</v>
      </c>
      <c r="EY657" s="12">
        <v>0</v>
      </c>
      <c r="EZ657" s="12">
        <v>4.9591773640867299E-3</v>
      </c>
      <c r="FA657" s="10">
        <v>2.52577942695076E-2</v>
      </c>
      <c r="FB657" s="11">
        <v>7.4122570655441505E-2</v>
      </c>
      <c r="FC657" s="11">
        <v>0.17501365755415099</v>
      </c>
      <c r="FD657" s="11">
        <v>0.13660395989760099</v>
      </c>
      <c r="FE657" s="12">
        <v>8.4184850700942705E-3</v>
      </c>
      <c r="FF657" s="12">
        <v>0</v>
      </c>
      <c r="FG657" s="12">
        <v>1.2841325735632399E-2</v>
      </c>
      <c r="FH657" s="12">
        <v>8.6773068575586899E-3</v>
      </c>
      <c r="FI657" s="11">
        <v>7.8802739167212393E-2</v>
      </c>
      <c r="FJ657" s="11">
        <v>0.19515371468814799</v>
      </c>
    </row>
    <row r="659" spans="1:166" ht="28.5" customHeight="1" x14ac:dyDescent="0.35">
      <c r="A659" s="23" t="s">
        <v>383</v>
      </c>
      <c r="B659" s="23"/>
      <c r="C659" s="23"/>
      <c r="D659" s="23"/>
      <c r="E659" s="23"/>
      <c r="F659" s="23"/>
      <c r="G659" s="23"/>
      <c r="H659" s="23"/>
      <c r="I659" s="23"/>
      <c r="J659" s="23"/>
      <c r="K659" s="23"/>
      <c r="L659" s="23"/>
      <c r="M659" s="23"/>
      <c r="N659" s="23"/>
      <c r="O659" s="23"/>
      <c r="P659" s="23"/>
      <c r="Q659" s="23"/>
      <c r="R659" s="23"/>
      <c r="S659" s="23"/>
      <c r="T659" s="23"/>
      <c r="U659" s="23"/>
      <c r="V659" s="23"/>
      <c r="W659" s="23"/>
      <c r="X659" s="23"/>
      <c r="Y659" s="23"/>
      <c r="Z659" s="23"/>
      <c r="AA659" s="23"/>
      <c r="AB659" s="23"/>
      <c r="AC659" s="23"/>
      <c r="AD659" s="23"/>
      <c r="AE659" s="23"/>
      <c r="AF659" s="23"/>
      <c r="AG659" s="23"/>
      <c r="AH659" s="23"/>
      <c r="AI659" s="23"/>
      <c r="AJ659" s="23"/>
      <c r="AK659" s="23"/>
      <c r="AL659" s="23"/>
      <c r="AM659" s="23"/>
      <c r="AN659" s="23"/>
      <c r="AO659" s="23"/>
      <c r="AP659" s="23"/>
      <c r="AQ659" s="23"/>
      <c r="AR659" s="23"/>
      <c r="AS659" s="23"/>
      <c r="AT659" s="23"/>
      <c r="AU659" s="23"/>
      <c r="AV659" s="23"/>
      <c r="AW659" s="23"/>
      <c r="AX659" s="23"/>
      <c r="AY659" s="23"/>
      <c r="AZ659" s="23"/>
      <c r="BA659" s="23"/>
      <c r="BB659" s="23"/>
      <c r="BC659" s="23"/>
      <c r="BD659" s="23"/>
      <c r="BE659" s="23"/>
      <c r="BF659" s="23"/>
      <c r="BG659" s="23"/>
      <c r="BH659" s="23"/>
      <c r="BI659" s="23"/>
      <c r="BJ659" s="23"/>
      <c r="BK659" s="23"/>
      <c r="BL659" s="23"/>
      <c r="BM659" s="23"/>
      <c r="BN659" s="23"/>
      <c r="BO659" s="23"/>
      <c r="BP659" s="23"/>
      <c r="BQ659" s="23"/>
      <c r="BR659" s="23"/>
      <c r="BS659" s="23"/>
      <c r="BT659" s="23"/>
      <c r="BU659" s="23"/>
      <c r="BV659" s="23"/>
      <c r="BW659" s="23"/>
      <c r="BX659" s="23"/>
      <c r="BY659" s="23"/>
      <c r="BZ659" s="23"/>
      <c r="CA659" s="23"/>
      <c r="CB659" s="23"/>
      <c r="CC659" s="23"/>
      <c r="CD659" s="23"/>
      <c r="CE659" s="23"/>
      <c r="CF659" s="23"/>
      <c r="CG659" s="23"/>
      <c r="CH659" s="23"/>
      <c r="CI659" s="23"/>
      <c r="CJ659" s="23"/>
      <c r="CK659" s="23"/>
      <c r="CL659" s="23"/>
      <c r="CM659" s="23"/>
      <c r="CN659" s="23"/>
      <c r="CO659" s="23"/>
      <c r="CP659" s="23"/>
      <c r="CQ659" s="23"/>
      <c r="CR659" s="23"/>
      <c r="CS659" s="23"/>
      <c r="CT659" s="23"/>
      <c r="CU659" s="23"/>
      <c r="CV659" s="23"/>
      <c r="CW659" s="23"/>
      <c r="CX659" s="23"/>
      <c r="CY659" s="23"/>
      <c r="CZ659" s="23"/>
      <c r="DA659" s="23"/>
      <c r="DB659" s="23"/>
      <c r="DC659" s="23"/>
      <c r="DD659" s="23"/>
      <c r="DE659" s="23"/>
      <c r="DF659" s="23"/>
      <c r="DG659" s="23"/>
      <c r="DH659" s="23"/>
      <c r="DI659" s="23"/>
      <c r="DJ659" s="23"/>
      <c r="DK659" s="23"/>
      <c r="DL659" s="23"/>
      <c r="DM659" s="23"/>
      <c r="DN659" s="23"/>
      <c r="DO659" s="23"/>
      <c r="DP659" s="23"/>
      <c r="DQ659" s="23"/>
      <c r="DR659" s="23"/>
      <c r="DS659" s="23"/>
      <c r="DT659" s="23"/>
      <c r="DU659" s="23"/>
      <c r="DV659" s="23"/>
      <c r="DW659" s="23"/>
      <c r="DX659" s="23"/>
      <c r="DY659" s="23"/>
      <c r="DZ659" s="23"/>
      <c r="EA659" s="23"/>
      <c r="EB659" s="23"/>
      <c r="EC659" s="23"/>
      <c r="ED659" s="23"/>
      <c r="EE659" s="23"/>
      <c r="EF659" s="23"/>
      <c r="EG659" s="23"/>
      <c r="EH659" s="23"/>
      <c r="EI659" s="23"/>
      <c r="EJ659" s="23"/>
      <c r="EK659" s="23"/>
      <c r="EL659" s="23"/>
      <c r="EM659" s="23"/>
      <c r="EN659" s="23"/>
      <c r="EO659" s="23"/>
      <c r="EP659" s="23"/>
      <c r="EQ659" s="23"/>
      <c r="ER659" s="23"/>
      <c r="ES659" s="23"/>
      <c r="ET659" s="23"/>
      <c r="EU659" s="23"/>
      <c r="EV659" s="23"/>
      <c r="EW659" s="23"/>
      <c r="EX659" s="23"/>
      <c r="EY659" s="23"/>
      <c r="EZ659" s="23"/>
      <c r="FA659" s="23"/>
      <c r="FB659" s="23"/>
      <c r="FC659" s="23"/>
      <c r="FD659" s="23"/>
      <c r="FE659" s="23"/>
      <c r="FF659" s="23"/>
      <c r="FG659" s="23"/>
      <c r="FH659" s="23"/>
      <c r="FI659" s="23"/>
      <c r="FJ659" s="23"/>
    </row>
    <row r="660" spans="1:166" ht="42" x14ac:dyDescent="0.35">
      <c r="A660" s="24" t="s">
        <v>203</v>
      </c>
      <c r="B660" s="16" t="s">
        <v>264</v>
      </c>
      <c r="C660" s="22" t="s">
        <v>12</v>
      </c>
      <c r="D660" s="22"/>
      <c r="E660" s="22" t="s">
        <v>13</v>
      </c>
      <c r="F660" s="22"/>
      <c r="G660" s="22"/>
      <c r="H660" s="22"/>
      <c r="I660" s="22"/>
      <c r="J660" s="22"/>
      <c r="K660" s="22"/>
      <c r="L660" s="22"/>
      <c r="M660" s="22"/>
      <c r="N660" s="22"/>
      <c r="O660" s="22" t="s">
        <v>204</v>
      </c>
      <c r="P660" s="22"/>
      <c r="Q660" s="22"/>
      <c r="R660" s="22"/>
      <c r="S660" s="22"/>
      <c r="T660" s="22"/>
      <c r="U660" s="22"/>
      <c r="V660" s="22"/>
      <c r="W660" s="22"/>
      <c r="X660" s="22"/>
      <c r="Y660" s="22" t="s">
        <v>205</v>
      </c>
      <c r="Z660" s="22"/>
      <c r="AA660" s="22"/>
      <c r="AB660" s="22"/>
      <c r="AC660" s="22"/>
      <c r="AD660" s="22"/>
      <c r="AE660" s="22"/>
      <c r="AF660" s="22"/>
      <c r="AG660" s="22"/>
      <c r="AH660" s="22"/>
      <c r="AI660" s="22" t="s">
        <v>268</v>
      </c>
      <c r="AJ660" s="22"/>
      <c r="AK660" s="22"/>
      <c r="AL660" s="22" t="s">
        <v>14</v>
      </c>
      <c r="AM660" s="22"/>
      <c r="AN660" s="22"/>
      <c r="AO660" s="22" t="s">
        <v>218</v>
      </c>
      <c r="AP660" s="22"/>
      <c r="AQ660" s="22"/>
      <c r="AR660" s="22"/>
      <c r="AS660" s="22"/>
      <c r="AT660" s="22"/>
      <c r="AU660" s="22"/>
      <c r="AV660" s="22" t="s">
        <v>219</v>
      </c>
      <c r="AW660" s="22"/>
      <c r="AX660" s="22"/>
      <c r="AY660" s="22" t="s">
        <v>220</v>
      </c>
      <c r="AZ660" s="22"/>
      <c r="BA660" s="22"/>
      <c r="BB660" s="22" t="s">
        <v>206</v>
      </c>
      <c r="BC660" s="22"/>
      <c r="BD660" s="22" t="s">
        <v>207</v>
      </c>
      <c r="BE660" s="22"/>
      <c r="BF660" s="22" t="s">
        <v>208</v>
      </c>
      <c r="BG660" s="22"/>
      <c r="BH660" s="22" t="s">
        <v>15</v>
      </c>
      <c r="BI660" s="22"/>
      <c r="BJ660" s="22" t="s">
        <v>16</v>
      </c>
      <c r="BK660" s="22"/>
      <c r="BL660" s="22" t="s">
        <v>17</v>
      </c>
      <c r="BM660" s="22"/>
      <c r="BN660" s="22" t="s">
        <v>18</v>
      </c>
      <c r="BO660" s="22"/>
      <c r="BP660" s="22"/>
      <c r="BQ660" s="22" t="s">
        <v>221</v>
      </c>
      <c r="BR660" s="22"/>
      <c r="BS660" s="22"/>
      <c r="BT660" s="22" t="s">
        <v>222</v>
      </c>
      <c r="BU660" s="22"/>
      <c r="BV660" s="22"/>
      <c r="BW660" s="22" t="s">
        <v>19</v>
      </c>
      <c r="BX660" s="22"/>
      <c r="BY660" s="22" t="s">
        <v>20</v>
      </c>
      <c r="BZ660" s="22"/>
      <c r="CA660" s="22" t="s">
        <v>21</v>
      </c>
      <c r="CB660" s="22"/>
      <c r="CC660" s="22"/>
      <c r="CD660" s="22" t="s">
        <v>22</v>
      </c>
      <c r="CE660" s="22"/>
      <c r="CF660" s="22"/>
      <c r="CG660" s="22" t="s">
        <v>23</v>
      </c>
      <c r="CH660" s="22"/>
      <c r="CI660" s="22"/>
      <c r="CJ660" s="22"/>
      <c r="CK660" s="22" t="s">
        <v>25</v>
      </c>
      <c r="CL660" s="22"/>
      <c r="CM660" s="22"/>
      <c r="CN660" s="22"/>
      <c r="CO660" s="22" t="s">
        <v>26</v>
      </c>
      <c r="CP660" s="22"/>
      <c r="CQ660" s="22"/>
      <c r="CR660" s="22" t="s">
        <v>27</v>
      </c>
      <c r="CS660" s="22"/>
      <c r="CT660" s="22" t="s">
        <v>28</v>
      </c>
      <c r="CU660" s="22"/>
      <c r="CV660" s="16" t="s">
        <v>29</v>
      </c>
      <c r="CW660" s="22" t="s">
        <v>30</v>
      </c>
      <c r="CX660" s="22"/>
      <c r="CY660" s="22"/>
      <c r="CZ660" s="22"/>
      <c r="DA660" s="22"/>
      <c r="DB660" s="22"/>
      <c r="DC660" s="22"/>
      <c r="DD660" s="22"/>
      <c r="DE660" s="22"/>
      <c r="DF660" s="22" t="s">
        <v>31</v>
      </c>
      <c r="DG660" s="22"/>
      <c r="DH660" s="22"/>
      <c r="DI660" s="22"/>
      <c r="DJ660" s="22"/>
      <c r="DK660" s="22"/>
      <c r="DL660" s="22"/>
      <c r="DM660" s="22"/>
      <c r="DN660" s="22"/>
      <c r="DO660" s="22" t="s">
        <v>32</v>
      </c>
      <c r="DP660" s="22"/>
      <c r="DQ660" s="22"/>
      <c r="DR660" s="22"/>
      <c r="DS660" s="22"/>
      <c r="DT660" s="22"/>
      <c r="DU660" s="22"/>
      <c r="DV660" s="22"/>
      <c r="DW660" s="22"/>
      <c r="DX660" s="22" t="s">
        <v>33</v>
      </c>
      <c r="DY660" s="22"/>
      <c r="DZ660" s="22"/>
      <c r="EA660" s="22"/>
      <c r="EB660" s="22"/>
      <c r="EC660" s="22"/>
      <c r="ED660" s="22" t="s">
        <v>34</v>
      </c>
      <c r="EE660" s="22"/>
      <c r="EF660" s="22"/>
      <c r="EG660" s="22"/>
      <c r="EH660" s="22"/>
      <c r="EI660" s="22"/>
      <c r="EJ660" s="22" t="s">
        <v>35</v>
      </c>
      <c r="EK660" s="22"/>
      <c r="EL660" s="22"/>
      <c r="EM660" s="22"/>
      <c r="EN660" s="22"/>
      <c r="EO660" s="22"/>
      <c r="EP660" s="22" t="s">
        <v>36</v>
      </c>
      <c r="EQ660" s="22"/>
      <c r="ER660" s="22"/>
      <c r="ES660" s="22"/>
      <c r="ET660" s="22"/>
      <c r="EU660" s="22"/>
      <c r="EV660" s="22"/>
      <c r="EW660" s="22" t="s">
        <v>37</v>
      </c>
      <c r="EX660" s="22"/>
      <c r="EY660" s="22"/>
      <c r="EZ660" s="22"/>
      <c r="FA660" s="22"/>
      <c r="FB660" s="22"/>
      <c r="FC660" s="22"/>
      <c r="FD660" s="22" t="s">
        <v>38</v>
      </c>
      <c r="FE660" s="22"/>
      <c r="FF660" s="22"/>
      <c r="FG660" s="22"/>
      <c r="FH660" s="22"/>
      <c r="FI660" s="22"/>
      <c r="FJ660" s="22"/>
    </row>
    <row r="661" spans="1:166" ht="31.5" x14ac:dyDescent="0.35">
      <c r="A661" s="24"/>
      <c r="B661" s="16" t="s">
        <v>1</v>
      </c>
      <c r="C661" s="16" t="s">
        <v>39</v>
      </c>
      <c r="D661" s="16" t="s">
        <v>40</v>
      </c>
      <c r="E661" s="16" t="s">
        <v>41</v>
      </c>
      <c r="F661" s="16" t="s">
        <v>42</v>
      </c>
      <c r="G661" s="16" t="s">
        <v>43</v>
      </c>
      <c r="H661" s="16" t="s">
        <v>44</v>
      </c>
      <c r="I661" s="16" t="s">
        <v>45</v>
      </c>
      <c r="J661" s="16" t="s">
        <v>46</v>
      </c>
      <c r="K661" s="16" t="s">
        <v>47</v>
      </c>
      <c r="L661" s="16" t="s">
        <v>48</v>
      </c>
      <c r="M661" s="16" t="s">
        <v>49</v>
      </c>
      <c r="N661" s="16" t="s">
        <v>209</v>
      </c>
      <c r="O661" s="16" t="s">
        <v>41</v>
      </c>
      <c r="P661" s="16" t="s">
        <v>42</v>
      </c>
      <c r="Q661" s="16" t="s">
        <v>43</v>
      </c>
      <c r="R661" s="16" t="s">
        <v>44</v>
      </c>
      <c r="S661" s="16" t="s">
        <v>45</v>
      </c>
      <c r="T661" s="16" t="s">
        <v>46</v>
      </c>
      <c r="U661" s="16" t="s">
        <v>47</v>
      </c>
      <c r="V661" s="16" t="s">
        <v>48</v>
      </c>
      <c r="W661" s="16" t="s">
        <v>49</v>
      </c>
      <c r="X661" s="16" t="s">
        <v>209</v>
      </c>
      <c r="Y661" s="16" t="s">
        <v>41</v>
      </c>
      <c r="Z661" s="16" t="s">
        <v>42</v>
      </c>
      <c r="AA661" s="16" t="s">
        <v>43</v>
      </c>
      <c r="AB661" s="16" t="s">
        <v>44</v>
      </c>
      <c r="AC661" s="16" t="s">
        <v>45</v>
      </c>
      <c r="AD661" s="16" t="s">
        <v>46</v>
      </c>
      <c r="AE661" s="16" t="s">
        <v>47</v>
      </c>
      <c r="AF661" s="16" t="s">
        <v>48</v>
      </c>
      <c r="AG661" s="16" t="s">
        <v>49</v>
      </c>
      <c r="AH661" s="16" t="s">
        <v>209</v>
      </c>
      <c r="AI661" s="16" t="s">
        <v>269</v>
      </c>
      <c r="AJ661" s="16" t="s">
        <v>270</v>
      </c>
      <c r="AK661" s="16" t="s">
        <v>271</v>
      </c>
      <c r="AL661" s="16" t="s">
        <v>50</v>
      </c>
      <c r="AM661" s="16" t="s">
        <v>210</v>
      </c>
      <c r="AN661" s="16" t="s">
        <v>211</v>
      </c>
      <c r="AO661" s="16" t="s">
        <v>223</v>
      </c>
      <c r="AP661" s="16" t="s">
        <v>224</v>
      </c>
      <c r="AQ661" s="16" t="s">
        <v>225</v>
      </c>
      <c r="AR661" s="16" t="s">
        <v>226</v>
      </c>
      <c r="AS661" s="16" t="s">
        <v>52</v>
      </c>
      <c r="AT661" s="16" t="s">
        <v>227</v>
      </c>
      <c r="AU661" s="16" t="s">
        <v>228</v>
      </c>
      <c r="AV661" s="16" t="s">
        <v>52</v>
      </c>
      <c r="AW661" s="16" t="s">
        <v>227</v>
      </c>
      <c r="AX661" s="16" t="s">
        <v>228</v>
      </c>
      <c r="AY661" s="16" t="s">
        <v>52</v>
      </c>
      <c r="AZ661" s="16" t="s">
        <v>227</v>
      </c>
      <c r="BA661" s="16" t="s">
        <v>228</v>
      </c>
      <c r="BB661" s="16" t="s">
        <v>212</v>
      </c>
      <c r="BC661" s="16" t="s">
        <v>213</v>
      </c>
      <c r="BD661" s="16" t="s">
        <v>212</v>
      </c>
      <c r="BE661" s="16" t="s">
        <v>213</v>
      </c>
      <c r="BF661" s="16" t="s">
        <v>212</v>
      </c>
      <c r="BG661" s="16" t="s">
        <v>213</v>
      </c>
      <c r="BH661" s="16" t="s">
        <v>53</v>
      </c>
      <c r="BI661" s="16" t="s">
        <v>54</v>
      </c>
      <c r="BJ661" s="16" t="s">
        <v>53</v>
      </c>
      <c r="BK661" s="16" t="s">
        <v>54</v>
      </c>
      <c r="BL661" s="16" t="s">
        <v>53</v>
      </c>
      <c r="BM661" s="16" t="s">
        <v>54</v>
      </c>
      <c r="BN661" s="16" t="s">
        <v>277</v>
      </c>
      <c r="BO661" s="16" t="s">
        <v>278</v>
      </c>
      <c r="BP661" s="16" t="s">
        <v>55</v>
      </c>
      <c r="BQ661" s="16" t="s">
        <v>277</v>
      </c>
      <c r="BR661" s="16" t="s">
        <v>278</v>
      </c>
      <c r="BS661" s="16" t="s">
        <v>55</v>
      </c>
      <c r="BT661" s="16" t="s">
        <v>277</v>
      </c>
      <c r="BU661" s="16" t="s">
        <v>278</v>
      </c>
      <c r="BV661" s="16" t="s">
        <v>55</v>
      </c>
      <c r="BW661" s="16" t="s">
        <v>56</v>
      </c>
      <c r="BX661" s="16" t="s">
        <v>57</v>
      </c>
      <c r="BY661" s="16" t="s">
        <v>58</v>
      </c>
      <c r="BZ661" s="16" t="s">
        <v>59</v>
      </c>
      <c r="CA661" s="16" t="s">
        <v>52</v>
      </c>
      <c r="CB661" s="16" t="s">
        <v>51</v>
      </c>
      <c r="CC661" s="16" t="s">
        <v>60</v>
      </c>
      <c r="CD661" s="16" t="s">
        <v>61</v>
      </c>
      <c r="CE661" s="16" t="s">
        <v>62</v>
      </c>
      <c r="CF661" s="16" t="s">
        <v>63</v>
      </c>
      <c r="CG661" s="16" t="s">
        <v>64</v>
      </c>
      <c r="CH661" s="16" t="s">
        <v>65</v>
      </c>
      <c r="CI661" s="16" t="s">
        <v>66</v>
      </c>
      <c r="CJ661" s="16" t="s">
        <v>67</v>
      </c>
      <c r="CK661" s="16" t="s">
        <v>71</v>
      </c>
      <c r="CL661" s="16" t="s">
        <v>72</v>
      </c>
      <c r="CM661" s="16" t="s">
        <v>73</v>
      </c>
      <c r="CN661" s="16" t="s">
        <v>74</v>
      </c>
      <c r="CO661" s="16" t="s">
        <v>75</v>
      </c>
      <c r="CP661" s="16" t="s">
        <v>76</v>
      </c>
      <c r="CQ661" s="16" t="s">
        <v>77</v>
      </c>
      <c r="CR661" s="16" t="s">
        <v>78</v>
      </c>
      <c r="CS661" s="16" t="s">
        <v>229</v>
      </c>
      <c r="CT661" s="16" t="s">
        <v>79</v>
      </c>
      <c r="CU661" s="16" t="s">
        <v>80</v>
      </c>
      <c r="CV661" s="16" t="s">
        <v>79</v>
      </c>
      <c r="CW661" s="16" t="s">
        <v>83</v>
      </c>
      <c r="CX661" s="16" t="s">
        <v>84</v>
      </c>
      <c r="CY661" s="16" t="s">
        <v>85</v>
      </c>
      <c r="CZ661" s="16" t="s">
        <v>86</v>
      </c>
      <c r="DA661" s="16" t="s">
        <v>87</v>
      </c>
      <c r="DB661" s="16" t="s">
        <v>88</v>
      </c>
      <c r="DC661" s="16" t="s">
        <v>89</v>
      </c>
      <c r="DD661" s="16" t="s">
        <v>90</v>
      </c>
      <c r="DE661" s="16" t="s">
        <v>91</v>
      </c>
      <c r="DF661" s="16" t="s">
        <v>83</v>
      </c>
      <c r="DG661" s="16" t="s">
        <v>84</v>
      </c>
      <c r="DH661" s="16" t="s">
        <v>85</v>
      </c>
      <c r="DI661" s="16" t="s">
        <v>86</v>
      </c>
      <c r="DJ661" s="16" t="s">
        <v>87</v>
      </c>
      <c r="DK661" s="16" t="s">
        <v>88</v>
      </c>
      <c r="DL661" s="16" t="s">
        <v>89</v>
      </c>
      <c r="DM661" s="16" t="s">
        <v>90</v>
      </c>
      <c r="DN661" s="16" t="s">
        <v>91</v>
      </c>
      <c r="DO661" s="16" t="s">
        <v>83</v>
      </c>
      <c r="DP661" s="16" t="s">
        <v>84</v>
      </c>
      <c r="DQ661" s="16" t="s">
        <v>85</v>
      </c>
      <c r="DR661" s="16" t="s">
        <v>86</v>
      </c>
      <c r="DS661" s="16" t="s">
        <v>87</v>
      </c>
      <c r="DT661" s="16" t="s">
        <v>88</v>
      </c>
      <c r="DU661" s="16" t="s">
        <v>89</v>
      </c>
      <c r="DV661" s="16" t="s">
        <v>90</v>
      </c>
      <c r="DW661" s="16" t="s">
        <v>91</v>
      </c>
      <c r="DX661" s="16" t="s">
        <v>92</v>
      </c>
      <c r="DY661" s="16" t="s">
        <v>93</v>
      </c>
      <c r="DZ661" s="16" t="s">
        <v>214</v>
      </c>
      <c r="EA661" s="16" t="s">
        <v>215</v>
      </c>
      <c r="EB661" s="16" t="s">
        <v>216</v>
      </c>
      <c r="EC661" s="16" t="s">
        <v>94</v>
      </c>
      <c r="ED661" s="16" t="s">
        <v>92</v>
      </c>
      <c r="EE661" s="16" t="s">
        <v>93</v>
      </c>
      <c r="EF661" s="16" t="s">
        <v>214</v>
      </c>
      <c r="EG661" s="16" t="s">
        <v>215</v>
      </c>
      <c r="EH661" s="16" t="s">
        <v>216</v>
      </c>
      <c r="EI661" s="16" t="s">
        <v>94</v>
      </c>
      <c r="EJ661" s="16" t="s">
        <v>92</v>
      </c>
      <c r="EK661" s="16" t="s">
        <v>93</v>
      </c>
      <c r="EL661" s="16" t="s">
        <v>214</v>
      </c>
      <c r="EM661" s="16" t="s">
        <v>215</v>
      </c>
      <c r="EN661" s="16" t="s">
        <v>216</v>
      </c>
      <c r="EO661" s="16" t="s">
        <v>94</v>
      </c>
      <c r="EP661" s="16" t="s">
        <v>95</v>
      </c>
      <c r="EQ661" s="16" t="s">
        <v>96</v>
      </c>
      <c r="ER661" s="16" t="s">
        <v>97</v>
      </c>
      <c r="ES661" s="16" t="s">
        <v>98</v>
      </c>
      <c r="ET661" s="16" t="s">
        <v>272</v>
      </c>
      <c r="EU661" s="16" t="s">
        <v>99</v>
      </c>
      <c r="EV661" s="16" t="s">
        <v>100</v>
      </c>
      <c r="EW661" s="16" t="s">
        <v>95</v>
      </c>
      <c r="EX661" s="16" t="s">
        <v>96</v>
      </c>
      <c r="EY661" s="16" t="s">
        <v>97</v>
      </c>
      <c r="EZ661" s="16" t="s">
        <v>98</v>
      </c>
      <c r="FA661" s="16" t="s">
        <v>272</v>
      </c>
      <c r="FB661" s="16" t="s">
        <v>99</v>
      </c>
      <c r="FC661" s="16" t="s">
        <v>100</v>
      </c>
      <c r="FD661" s="16" t="s">
        <v>95</v>
      </c>
      <c r="FE661" s="16" t="s">
        <v>96</v>
      </c>
      <c r="FF661" s="16" t="s">
        <v>97</v>
      </c>
      <c r="FG661" s="16" t="s">
        <v>98</v>
      </c>
      <c r="FH661" s="16" t="s">
        <v>272</v>
      </c>
      <c r="FI661" s="16" t="s">
        <v>99</v>
      </c>
      <c r="FJ661" s="16" t="s">
        <v>100</v>
      </c>
    </row>
    <row r="662" spans="1:166" x14ac:dyDescent="0.35">
      <c r="A662" s="15" t="s">
        <v>2</v>
      </c>
      <c r="B662" s="14">
        <v>3169</v>
      </c>
      <c r="C662" s="14">
        <v>1599</v>
      </c>
      <c r="D662" s="14">
        <v>1558</v>
      </c>
      <c r="E662" s="14">
        <v>329</v>
      </c>
      <c r="F662" s="14">
        <v>389</v>
      </c>
      <c r="G662" s="14">
        <v>490</v>
      </c>
      <c r="H662" s="14">
        <v>511</v>
      </c>
      <c r="I662" s="14">
        <v>545</v>
      </c>
      <c r="J662" s="14">
        <v>551</v>
      </c>
      <c r="K662" s="14">
        <v>355</v>
      </c>
      <c r="L662" s="14">
        <v>0</v>
      </c>
      <c r="M662" s="14">
        <v>2814</v>
      </c>
      <c r="N662" s="14">
        <v>355</v>
      </c>
      <c r="O662" s="14">
        <v>161</v>
      </c>
      <c r="P662" s="14">
        <v>186</v>
      </c>
      <c r="Q662" s="14">
        <v>248</v>
      </c>
      <c r="R662" s="14">
        <v>255</v>
      </c>
      <c r="S662" s="14">
        <v>281</v>
      </c>
      <c r="T662" s="14">
        <v>286</v>
      </c>
      <c r="U662" s="14">
        <v>181</v>
      </c>
      <c r="V662" s="14">
        <v>0</v>
      </c>
      <c r="W662" s="14">
        <v>1418</v>
      </c>
      <c r="X662" s="14">
        <v>181</v>
      </c>
      <c r="Y662" s="14">
        <v>168</v>
      </c>
      <c r="Z662" s="14">
        <v>201</v>
      </c>
      <c r="AA662" s="14">
        <v>242</v>
      </c>
      <c r="AB662" s="14">
        <v>255</v>
      </c>
      <c r="AC662" s="14">
        <v>263</v>
      </c>
      <c r="AD662" s="14">
        <v>260</v>
      </c>
      <c r="AE662" s="14">
        <v>169</v>
      </c>
      <c r="AF662" s="14">
        <v>0</v>
      </c>
      <c r="AG662" s="14">
        <v>1389</v>
      </c>
      <c r="AH662" s="14">
        <v>169</v>
      </c>
      <c r="AI662" s="14">
        <v>3105</v>
      </c>
      <c r="AJ662" s="14">
        <v>1565</v>
      </c>
      <c r="AK662" s="14">
        <v>1528</v>
      </c>
      <c r="AL662" s="14">
        <v>64</v>
      </c>
      <c r="AM662" s="14">
        <v>34</v>
      </c>
      <c r="AN662" s="14">
        <v>30</v>
      </c>
      <c r="AO662" s="14">
        <v>0</v>
      </c>
      <c r="AP662" s="14">
        <v>0</v>
      </c>
      <c r="AQ662" s="14">
        <v>0</v>
      </c>
      <c r="AR662" s="14">
        <v>64</v>
      </c>
      <c r="AS662" s="14">
        <v>0</v>
      </c>
      <c r="AT662" s="14">
        <v>0</v>
      </c>
      <c r="AU662" s="14">
        <v>64</v>
      </c>
      <c r="AV662" s="14">
        <v>0</v>
      </c>
      <c r="AW662" s="14">
        <v>0</v>
      </c>
      <c r="AX662" s="14">
        <v>34</v>
      </c>
      <c r="AY662" s="14">
        <v>0</v>
      </c>
      <c r="AZ662" s="14">
        <v>0</v>
      </c>
      <c r="BA662" s="14">
        <v>30</v>
      </c>
      <c r="BB662" s="14">
        <v>1719</v>
      </c>
      <c r="BC662" s="14">
        <v>1450</v>
      </c>
      <c r="BD662" s="14">
        <v>850</v>
      </c>
      <c r="BE662" s="14">
        <v>749</v>
      </c>
      <c r="BF662" s="14">
        <v>867</v>
      </c>
      <c r="BG662" s="14">
        <v>691</v>
      </c>
      <c r="BH662" s="14">
        <v>2403</v>
      </c>
      <c r="BI662" s="14">
        <v>766</v>
      </c>
      <c r="BJ662" s="14">
        <v>1223</v>
      </c>
      <c r="BK662" s="14">
        <v>376</v>
      </c>
      <c r="BL662" s="14">
        <v>1169</v>
      </c>
      <c r="BM662" s="14">
        <v>389</v>
      </c>
      <c r="BN662" s="14">
        <v>314</v>
      </c>
      <c r="BO662" s="14">
        <v>1885</v>
      </c>
      <c r="BP662" s="14">
        <v>734</v>
      </c>
      <c r="BQ662" s="14">
        <v>132</v>
      </c>
      <c r="BR662" s="14">
        <v>990</v>
      </c>
      <c r="BS662" s="14">
        <v>355</v>
      </c>
      <c r="BT662" s="14">
        <v>176</v>
      </c>
      <c r="BU662" s="14">
        <v>892</v>
      </c>
      <c r="BV662" s="14">
        <v>377</v>
      </c>
      <c r="BW662" s="14">
        <v>733</v>
      </c>
      <c r="BX662" s="14">
        <v>1070</v>
      </c>
      <c r="BY662" s="14">
        <v>723</v>
      </c>
      <c r="BZ662" s="14">
        <v>1108</v>
      </c>
      <c r="CA662" s="14">
        <v>424</v>
      </c>
      <c r="CB662" s="14">
        <v>1378</v>
      </c>
      <c r="CC662" s="14">
        <v>1353</v>
      </c>
      <c r="CD662" s="14">
        <v>778</v>
      </c>
      <c r="CE662" s="14">
        <v>852</v>
      </c>
      <c r="CF662" s="14">
        <v>1243</v>
      </c>
      <c r="CG662" s="14">
        <v>530</v>
      </c>
      <c r="CH662" s="14">
        <v>1234</v>
      </c>
      <c r="CI662" s="14">
        <v>1371</v>
      </c>
      <c r="CJ662" s="14">
        <v>702</v>
      </c>
      <c r="CK662" s="14">
        <v>2308</v>
      </c>
      <c r="CL662" s="14">
        <v>1209</v>
      </c>
      <c r="CM662" s="14">
        <v>1099</v>
      </c>
      <c r="CN662" s="14">
        <v>861</v>
      </c>
      <c r="CO662" s="14">
        <v>1504</v>
      </c>
      <c r="CP662" s="14">
        <v>1300</v>
      </c>
      <c r="CQ662" s="14">
        <v>364</v>
      </c>
      <c r="CR662" s="14">
        <v>1057</v>
      </c>
      <c r="CS662" s="14">
        <v>2097</v>
      </c>
      <c r="CT662" s="14">
        <v>967</v>
      </c>
      <c r="CU662" s="14">
        <v>2200</v>
      </c>
      <c r="CV662" s="14">
        <v>339</v>
      </c>
      <c r="CW662" s="14">
        <v>0</v>
      </c>
      <c r="CX662" s="14">
        <v>0</v>
      </c>
      <c r="CY662" s="14">
        <v>349</v>
      </c>
      <c r="CZ662" s="14">
        <v>553</v>
      </c>
      <c r="DA662" s="14">
        <v>547</v>
      </c>
      <c r="DB662" s="14">
        <v>510</v>
      </c>
      <c r="DC662" s="14">
        <v>496</v>
      </c>
      <c r="DD662" s="14">
        <v>384</v>
      </c>
      <c r="DE662" s="14">
        <v>331</v>
      </c>
      <c r="DF662" s="14">
        <v>0</v>
      </c>
      <c r="DG662" s="14">
        <v>0</v>
      </c>
      <c r="DH662" s="14">
        <v>181</v>
      </c>
      <c r="DI662" s="14">
        <v>285</v>
      </c>
      <c r="DJ662" s="14">
        <v>281</v>
      </c>
      <c r="DK662" s="14">
        <v>257</v>
      </c>
      <c r="DL662" s="14">
        <v>247</v>
      </c>
      <c r="DM662" s="14">
        <v>184</v>
      </c>
      <c r="DN662" s="14">
        <v>163</v>
      </c>
      <c r="DO662" s="14">
        <v>0</v>
      </c>
      <c r="DP662" s="14">
        <v>0</v>
      </c>
      <c r="DQ662" s="14">
        <v>163</v>
      </c>
      <c r="DR662" s="14">
        <v>264</v>
      </c>
      <c r="DS662" s="14">
        <v>264</v>
      </c>
      <c r="DT662" s="14">
        <v>253</v>
      </c>
      <c r="DU662" s="14">
        <v>248</v>
      </c>
      <c r="DV662" s="14">
        <v>198</v>
      </c>
      <c r="DW662" s="14">
        <v>168</v>
      </c>
      <c r="DX662" s="14">
        <v>169</v>
      </c>
      <c r="DY662" s="14">
        <v>781</v>
      </c>
      <c r="DZ662" s="14">
        <v>814</v>
      </c>
      <c r="EA662" s="14">
        <v>946</v>
      </c>
      <c r="EB662" s="14">
        <v>459</v>
      </c>
      <c r="EC662" s="14">
        <v>0</v>
      </c>
      <c r="ED662" s="14">
        <v>79</v>
      </c>
      <c r="EE662" s="14">
        <v>393</v>
      </c>
      <c r="EF662" s="14">
        <v>398</v>
      </c>
      <c r="EG662" s="14">
        <v>512</v>
      </c>
      <c r="EH662" s="14">
        <v>216</v>
      </c>
      <c r="EI662" s="14">
        <v>0</v>
      </c>
      <c r="EJ662" s="14">
        <v>90</v>
      </c>
      <c r="EK662" s="14">
        <v>387</v>
      </c>
      <c r="EL662" s="14">
        <v>415</v>
      </c>
      <c r="EM662" s="14">
        <v>428</v>
      </c>
      <c r="EN662" s="14">
        <v>238</v>
      </c>
      <c r="EO662" s="14">
        <v>0</v>
      </c>
      <c r="EP662" s="14">
        <v>0</v>
      </c>
      <c r="EQ662" s="14">
        <v>64</v>
      </c>
      <c r="ER662" s="14">
        <v>750</v>
      </c>
      <c r="ES662" s="14">
        <v>812</v>
      </c>
      <c r="ET662" s="14">
        <v>778</v>
      </c>
      <c r="EU662" s="14">
        <v>435</v>
      </c>
      <c r="EV662" s="14">
        <v>331</v>
      </c>
      <c r="EW662" s="14">
        <v>0</v>
      </c>
      <c r="EX662" s="14">
        <v>34</v>
      </c>
      <c r="EY662" s="14">
        <v>375</v>
      </c>
      <c r="EZ662" s="14">
        <v>423</v>
      </c>
      <c r="FA662" s="14">
        <v>391</v>
      </c>
      <c r="FB662" s="14">
        <v>213</v>
      </c>
      <c r="FC662" s="14">
        <v>163</v>
      </c>
      <c r="FD662" s="14">
        <v>0</v>
      </c>
      <c r="FE662" s="14">
        <v>30</v>
      </c>
      <c r="FF662" s="14">
        <v>366</v>
      </c>
      <c r="FG662" s="14">
        <v>387</v>
      </c>
      <c r="FH662" s="14">
        <v>386</v>
      </c>
      <c r="FI662" s="14">
        <v>221</v>
      </c>
      <c r="FJ662" s="14">
        <v>168</v>
      </c>
    </row>
    <row r="663" spans="1:166" x14ac:dyDescent="0.35">
      <c r="A663" s="13" t="s">
        <v>384</v>
      </c>
      <c r="B663" s="10">
        <v>0.16751701019847501</v>
      </c>
      <c r="C663" s="12">
        <v>0.14160492969748001</v>
      </c>
      <c r="D663" s="11">
        <v>0.19355659104002601</v>
      </c>
      <c r="E663" s="12">
        <v>4.4455082955885697E-2</v>
      </c>
      <c r="F663" s="12">
        <v>0.116577668756614</v>
      </c>
      <c r="G663" s="10">
        <v>0.160160108067391</v>
      </c>
      <c r="H663" s="11">
        <v>0.221647433243362</v>
      </c>
      <c r="I663" s="11">
        <v>0.20119376464525801</v>
      </c>
      <c r="J663" s="10">
        <v>0.18830796001429001</v>
      </c>
      <c r="K663" s="10">
        <v>0.185669245537817</v>
      </c>
      <c r="L663" s="10">
        <v>0</v>
      </c>
      <c r="M663" s="10">
        <v>0.16522762079721701</v>
      </c>
      <c r="N663" s="10">
        <v>0.185669245537817</v>
      </c>
      <c r="O663" s="12">
        <v>4.3009962370909302E-2</v>
      </c>
      <c r="P663" s="12">
        <v>7.2614800734345897E-2</v>
      </c>
      <c r="Q663" s="10">
        <v>0.13815502381915601</v>
      </c>
      <c r="R663" s="10">
        <v>0.160512798617342</v>
      </c>
      <c r="S663" s="10">
        <v>0.16476804353414601</v>
      </c>
      <c r="T663" s="10">
        <v>0.144541808013052</v>
      </c>
      <c r="U663" s="11">
        <v>0</v>
      </c>
      <c r="V663" s="10">
        <v>0</v>
      </c>
      <c r="W663" s="12">
        <v>0.12934633339292501</v>
      </c>
      <c r="X663" s="11">
        <v>0</v>
      </c>
      <c r="Y663" s="12">
        <v>4.5834480800767699E-2</v>
      </c>
      <c r="Z663" s="10">
        <v>0.15678685056014199</v>
      </c>
      <c r="AA663" s="10">
        <v>0.18272107022127801</v>
      </c>
      <c r="AB663" s="11">
        <v>0.28316394918363202</v>
      </c>
      <c r="AC663" s="11">
        <v>0.241020660106808</v>
      </c>
      <c r="AD663" s="11">
        <v>0.235449816370326</v>
      </c>
      <c r="AE663" s="10">
        <v>0.12639406506860701</v>
      </c>
      <c r="AF663" s="10">
        <v>0</v>
      </c>
      <c r="AG663" s="11">
        <v>0.20172071200951699</v>
      </c>
      <c r="AH663" s="10">
        <v>0.12639406506860701</v>
      </c>
      <c r="AI663" s="10">
        <v>0.16688311576970599</v>
      </c>
      <c r="AJ663" s="12">
        <v>0.14074028719745199</v>
      </c>
      <c r="AK663" s="11">
        <v>0.19308959023446301</v>
      </c>
      <c r="AL663" s="10">
        <v>0</v>
      </c>
      <c r="AM663" s="10">
        <v>0</v>
      </c>
      <c r="AN663" s="10">
        <v>0</v>
      </c>
      <c r="AO663" s="10">
        <v>0</v>
      </c>
      <c r="AP663" s="10">
        <v>0</v>
      </c>
      <c r="AQ663" s="10">
        <v>0</v>
      </c>
      <c r="AR663" s="10">
        <v>0</v>
      </c>
      <c r="AS663" s="10">
        <v>0</v>
      </c>
      <c r="AT663" s="10">
        <v>0</v>
      </c>
      <c r="AU663" s="10">
        <v>0</v>
      </c>
      <c r="AV663" s="10">
        <v>0</v>
      </c>
      <c r="AW663" s="10">
        <v>0</v>
      </c>
      <c r="AX663" s="10">
        <v>0</v>
      </c>
      <c r="AY663" s="10">
        <v>0</v>
      </c>
      <c r="AZ663" s="10">
        <v>0</v>
      </c>
      <c r="BA663" s="10">
        <v>0</v>
      </c>
      <c r="BB663" s="12">
        <v>0.146428720330842</v>
      </c>
      <c r="BC663" s="11">
        <v>0.19250406181787499</v>
      </c>
      <c r="BD663" s="12">
        <v>0.112508355137097</v>
      </c>
      <c r="BE663" s="10">
        <v>0.17465296013437101</v>
      </c>
      <c r="BF663" s="10">
        <v>0.179706691437931</v>
      </c>
      <c r="BG663" s="11">
        <v>0.21092460319130699</v>
      </c>
      <c r="BH663" s="11">
        <v>0.193901620434379</v>
      </c>
      <c r="BI663" s="12">
        <v>8.4737826828360202E-2</v>
      </c>
      <c r="BJ663" s="10">
        <v>0.16730359810214701</v>
      </c>
      <c r="BK663" s="12">
        <v>5.7994765804096703E-2</v>
      </c>
      <c r="BL663" s="11">
        <v>0.22128337988474001</v>
      </c>
      <c r="BM663" s="12">
        <v>0.110200363595738</v>
      </c>
      <c r="BN663" s="10">
        <v>0.206864818410365</v>
      </c>
      <c r="BO663" s="11">
        <v>0.19702044061912599</v>
      </c>
      <c r="BP663" s="12">
        <v>7.98453119040336E-2</v>
      </c>
      <c r="BQ663" s="11">
        <v>0</v>
      </c>
      <c r="BR663" s="10">
        <v>0.16932179602217901</v>
      </c>
      <c r="BS663" s="12">
        <v>5.1012493746587603E-2</v>
      </c>
      <c r="BT663" s="10">
        <v>0.173570884380472</v>
      </c>
      <c r="BU663" s="11">
        <v>0.22848776796223799</v>
      </c>
      <c r="BV663" s="12">
        <v>0.106597056755818</v>
      </c>
      <c r="BW663" s="11">
        <v>0.243250268123617</v>
      </c>
      <c r="BX663" s="10">
        <v>0.164456382896111</v>
      </c>
      <c r="BY663" s="12">
        <v>0.14080088110688399</v>
      </c>
      <c r="BZ663" s="11">
        <v>0.23933120780465</v>
      </c>
      <c r="CA663" s="12">
        <v>6.6637518176720298E-2</v>
      </c>
      <c r="CB663" s="12">
        <v>0.13453502059088099</v>
      </c>
      <c r="CC663" s="11">
        <v>0.23443858926005801</v>
      </c>
      <c r="CD663" s="12">
        <v>0.12325789032465299</v>
      </c>
      <c r="CE663" s="10">
        <v>0.16041643408897299</v>
      </c>
      <c r="CF663" s="11">
        <v>0.206476791849423</v>
      </c>
      <c r="CG663" s="11">
        <v>0.284458299732881</v>
      </c>
      <c r="CH663" s="11">
        <v>0.23890072749105901</v>
      </c>
      <c r="CI663" s="12">
        <v>0.1241925523975</v>
      </c>
      <c r="CJ663" s="12">
        <v>9.3871795655389598E-2</v>
      </c>
      <c r="CK663" s="11">
        <v>0.17801900041569599</v>
      </c>
      <c r="CL663" s="11">
        <v>0.18616042707094399</v>
      </c>
      <c r="CM663" s="10">
        <v>0.16905843716798499</v>
      </c>
      <c r="CN663" s="12">
        <v>0.139378576599922</v>
      </c>
      <c r="CO663" s="10">
        <v>0.16475133905044201</v>
      </c>
      <c r="CP663" s="10">
        <v>0.17649032512090301</v>
      </c>
      <c r="CQ663" s="10">
        <v>0.146920122532472</v>
      </c>
      <c r="CR663" s="12">
        <v>0.124438111678535</v>
      </c>
      <c r="CS663" s="11">
        <v>0.18995142712980301</v>
      </c>
      <c r="CT663" s="11">
        <v>0.214803972779957</v>
      </c>
      <c r="CU663" s="12">
        <v>0.14690302876998401</v>
      </c>
      <c r="CV663" s="10">
        <v>0.14047938730936399</v>
      </c>
      <c r="CW663" s="10">
        <v>0</v>
      </c>
      <c r="CX663" s="10">
        <v>0</v>
      </c>
      <c r="CY663" s="10">
        <v>0.18886826026047199</v>
      </c>
      <c r="CZ663" s="10">
        <v>0.186344819719305</v>
      </c>
      <c r="DA663" s="11">
        <v>0.201576284799342</v>
      </c>
      <c r="DB663" s="11">
        <v>0.21965587525958599</v>
      </c>
      <c r="DC663" s="10">
        <v>0.15896008640245901</v>
      </c>
      <c r="DD663" s="12">
        <v>0.120423733029696</v>
      </c>
      <c r="DE663" s="12">
        <v>4.4218078711664999E-2</v>
      </c>
      <c r="DF663" s="10">
        <v>0</v>
      </c>
      <c r="DG663" s="10">
        <v>0</v>
      </c>
      <c r="DH663" s="11">
        <v>0</v>
      </c>
      <c r="DI663" s="10">
        <v>0.14523020481312501</v>
      </c>
      <c r="DJ663" s="10">
        <v>0.164831687715082</v>
      </c>
      <c r="DK663" s="10">
        <v>0.159596137466884</v>
      </c>
      <c r="DL663" s="10">
        <v>0.138410221306699</v>
      </c>
      <c r="DM663" s="12">
        <v>7.34203067284558E-2</v>
      </c>
      <c r="DN663" s="12">
        <v>4.2350293425589797E-2</v>
      </c>
      <c r="DO663" s="10">
        <v>0</v>
      </c>
      <c r="DP663" s="10">
        <v>0</v>
      </c>
      <c r="DQ663" s="10">
        <v>0.131060937065892</v>
      </c>
      <c r="DR663" s="11">
        <v>0.22960506397456201</v>
      </c>
      <c r="DS663" s="11">
        <v>0.24146424414779599</v>
      </c>
      <c r="DT663" s="11">
        <v>0.28097439539607799</v>
      </c>
      <c r="DU663" s="10">
        <v>0.17946403125280699</v>
      </c>
      <c r="DV663" s="10">
        <v>0.16369523704053601</v>
      </c>
      <c r="DW663" s="12">
        <v>4.6036676644010899E-2</v>
      </c>
      <c r="DX663" s="12">
        <v>2.32685553244339E-2</v>
      </c>
      <c r="DY663" s="12">
        <v>0.10907116679512301</v>
      </c>
      <c r="DZ663" s="11">
        <v>0.21473567377974501</v>
      </c>
      <c r="EA663" s="11">
        <v>0.19152868286813601</v>
      </c>
      <c r="EB663" s="10">
        <v>0.18682649781520599</v>
      </c>
      <c r="EC663" s="10">
        <v>0</v>
      </c>
      <c r="ED663" s="12">
        <v>3.1803768689832E-2</v>
      </c>
      <c r="EE663" s="12">
        <v>8.5693363663896904E-2</v>
      </c>
      <c r="EF663" s="10">
        <v>0.15370466681301401</v>
      </c>
      <c r="EG663" s="10">
        <v>0.16247863450799199</v>
      </c>
      <c r="EH663" s="10">
        <v>0.21145938960350399</v>
      </c>
      <c r="EI663" s="10">
        <v>0</v>
      </c>
      <c r="EJ663" s="12">
        <v>0</v>
      </c>
      <c r="EK663" s="10">
        <v>0.132517324396319</v>
      </c>
      <c r="EL663" s="11">
        <v>0.273549758040048</v>
      </c>
      <c r="EM663" s="11">
        <v>0.22616335209521499</v>
      </c>
      <c r="EN663" s="10">
        <v>0.16193418359826001</v>
      </c>
      <c r="EO663" s="10">
        <v>0</v>
      </c>
      <c r="EP663" s="10">
        <v>0</v>
      </c>
      <c r="EQ663" s="10">
        <v>0</v>
      </c>
      <c r="ER663" s="10">
        <v>0.18299057644272301</v>
      </c>
      <c r="ES663" s="11">
        <v>0.21799793671109899</v>
      </c>
      <c r="ET663" s="10">
        <v>0.17890415871704499</v>
      </c>
      <c r="EU663" s="12">
        <v>0.115539136699344</v>
      </c>
      <c r="EV663" s="12">
        <v>4.4218078711664999E-2</v>
      </c>
      <c r="EW663" s="10">
        <v>0</v>
      </c>
      <c r="EX663" s="10">
        <v>0</v>
      </c>
      <c r="EY663" s="10">
        <v>0.18129597339902101</v>
      </c>
      <c r="EZ663" s="10">
        <v>0.175465451161814</v>
      </c>
      <c r="FA663" s="10">
        <v>0.14380523762658401</v>
      </c>
      <c r="FB663" s="12">
        <v>6.9998129477135407E-2</v>
      </c>
      <c r="FC663" s="12">
        <v>4.2350293425589797E-2</v>
      </c>
      <c r="FD663" s="10">
        <v>0</v>
      </c>
      <c r="FE663" s="10">
        <v>0</v>
      </c>
      <c r="FF663" s="10">
        <v>0.18479354736009401</v>
      </c>
      <c r="FG663" s="11">
        <v>0.26274011326567098</v>
      </c>
      <c r="FH663" s="11">
        <v>0.21464020570926701</v>
      </c>
      <c r="FI663" s="10">
        <v>0.15881667689436099</v>
      </c>
      <c r="FJ663" s="12">
        <v>4.6036676644010899E-2</v>
      </c>
    </row>
    <row r="664" spans="1:166" x14ac:dyDescent="0.35">
      <c r="A664" s="13" t="s">
        <v>385</v>
      </c>
      <c r="B664" s="10">
        <v>0.153230570660842</v>
      </c>
      <c r="C664" s="10">
        <v>0.14970450748115899</v>
      </c>
      <c r="D664" s="10">
        <v>0.155336157294646</v>
      </c>
      <c r="E664" s="12">
        <v>6.8683956604096194E-2</v>
      </c>
      <c r="F664" s="12">
        <v>8.9260541334040405E-2</v>
      </c>
      <c r="G664" s="12">
        <v>9.5283802762071698E-2</v>
      </c>
      <c r="H664" s="10">
        <v>0.148449863980567</v>
      </c>
      <c r="I664" s="10">
        <v>0.15083926220045499</v>
      </c>
      <c r="J664" s="11">
        <v>0.21380548263990501</v>
      </c>
      <c r="K664" s="11">
        <v>0.29825166838469302</v>
      </c>
      <c r="L664" s="10">
        <v>0</v>
      </c>
      <c r="M664" s="12">
        <v>0.13494027429341901</v>
      </c>
      <c r="N664" s="11">
        <v>0.29825166838469302</v>
      </c>
      <c r="O664" s="12">
        <v>7.1863221988485798E-2</v>
      </c>
      <c r="P664" s="12">
        <v>8.2420228403783394E-2</v>
      </c>
      <c r="Q664" s="12">
        <v>8.86571965660434E-2</v>
      </c>
      <c r="R664" s="10">
        <v>0.16459008411114301</v>
      </c>
      <c r="S664" s="10">
        <v>0.14719800335296199</v>
      </c>
      <c r="T664" s="11">
        <v>0.210227263935269</v>
      </c>
      <c r="U664" s="11">
        <v>0</v>
      </c>
      <c r="V664" s="10">
        <v>0</v>
      </c>
      <c r="W664" s="12">
        <v>0.13575670462377701</v>
      </c>
      <c r="X664" s="11">
        <v>0</v>
      </c>
      <c r="Y664" s="12">
        <v>6.5649281252345801E-2</v>
      </c>
      <c r="Z664" s="12">
        <v>9.6167321722852805E-2</v>
      </c>
      <c r="AA664" s="12">
        <v>0.10207780590747199</v>
      </c>
      <c r="AB664" s="10">
        <v>0.13066230746719401</v>
      </c>
      <c r="AC664" s="10">
        <v>0.15533697777970801</v>
      </c>
      <c r="AD664" s="11">
        <v>0.21067053545998499</v>
      </c>
      <c r="AE664" s="11">
        <v>0.34374690770897898</v>
      </c>
      <c r="AF664" s="10">
        <v>0</v>
      </c>
      <c r="AG664" s="12">
        <v>0.132433383224031</v>
      </c>
      <c r="AH664" s="11">
        <v>0.34374690770897898</v>
      </c>
      <c r="AI664" s="10">
        <v>0.15268596398245099</v>
      </c>
      <c r="AJ664" s="10">
        <v>0.14927611547368799</v>
      </c>
      <c r="AK664" s="10">
        <v>0.15463111165214899</v>
      </c>
      <c r="AL664" s="10">
        <v>0</v>
      </c>
      <c r="AM664" s="10">
        <v>0</v>
      </c>
      <c r="AN664" s="10">
        <v>0</v>
      </c>
      <c r="AO664" s="10">
        <v>0</v>
      </c>
      <c r="AP664" s="10">
        <v>0</v>
      </c>
      <c r="AQ664" s="10">
        <v>0</v>
      </c>
      <c r="AR664" s="10">
        <v>0</v>
      </c>
      <c r="AS664" s="10">
        <v>0</v>
      </c>
      <c r="AT664" s="10">
        <v>0</v>
      </c>
      <c r="AU664" s="10">
        <v>0</v>
      </c>
      <c r="AV664" s="10">
        <v>0</v>
      </c>
      <c r="AW664" s="10">
        <v>0</v>
      </c>
      <c r="AX664" s="10">
        <v>0</v>
      </c>
      <c r="AY664" s="10">
        <v>0</v>
      </c>
      <c r="AZ664" s="10">
        <v>0</v>
      </c>
      <c r="BA664" s="10">
        <v>0</v>
      </c>
      <c r="BB664" s="12">
        <v>0.104635308535072</v>
      </c>
      <c r="BC664" s="11">
        <v>0.21081002972634799</v>
      </c>
      <c r="BD664" s="12">
        <v>0.10690040811771399</v>
      </c>
      <c r="BE664" s="11">
        <v>0.198321611039215</v>
      </c>
      <c r="BF664" s="12">
        <v>0.102052002428048</v>
      </c>
      <c r="BG664" s="11">
        <v>0.22215540333841099</v>
      </c>
      <c r="BH664" s="11">
        <v>0.17561914693530201</v>
      </c>
      <c r="BI664" s="12">
        <v>8.2988560479568999E-2</v>
      </c>
      <c r="BJ664" s="11">
        <v>0.17013750575359801</v>
      </c>
      <c r="BK664" s="12">
        <v>8.3226108387080597E-2</v>
      </c>
      <c r="BL664" s="11">
        <v>0.17938731501485899</v>
      </c>
      <c r="BM664" s="12">
        <v>8.3030136411639102E-2</v>
      </c>
      <c r="BN664" s="11">
        <v>0.29904613541091202</v>
      </c>
      <c r="BO664" s="10">
        <v>0.15663603196251899</v>
      </c>
      <c r="BP664" s="12">
        <v>8.0630799342674905E-2</v>
      </c>
      <c r="BQ664" s="11">
        <v>0</v>
      </c>
      <c r="BR664" s="10">
        <v>0.153274267594988</v>
      </c>
      <c r="BS664" s="12">
        <v>7.9956061841250203E-2</v>
      </c>
      <c r="BT664" s="11">
        <v>0.314085121384646</v>
      </c>
      <c r="BU664" s="10">
        <v>0.15866890201026301</v>
      </c>
      <c r="BV664" s="12">
        <v>8.1538380228600202E-2</v>
      </c>
      <c r="BW664" s="10">
        <v>0.14768281729699501</v>
      </c>
      <c r="BX664" s="10">
        <v>0.16403748327738399</v>
      </c>
      <c r="BY664" s="10">
        <v>0.135121174232994</v>
      </c>
      <c r="BZ664" s="10">
        <v>0.170052549264159</v>
      </c>
      <c r="CA664" s="12">
        <v>0.11408551921276</v>
      </c>
      <c r="CB664" s="10">
        <v>0.14178551627998201</v>
      </c>
      <c r="CC664" s="11">
        <v>0.17873059909136901</v>
      </c>
      <c r="CD664" s="10">
        <v>0.15852303637782</v>
      </c>
      <c r="CE664" s="10">
        <v>0.15028409850586799</v>
      </c>
      <c r="CF664" s="10">
        <v>0.16858252261284001</v>
      </c>
      <c r="CG664" s="11">
        <v>0.18400844785015</v>
      </c>
      <c r="CH664" s="11">
        <v>0.180820044866524</v>
      </c>
      <c r="CI664" s="10">
        <v>0.14535038217115601</v>
      </c>
      <c r="CJ664" s="10">
        <v>0.14862794134162799</v>
      </c>
      <c r="CK664" s="11">
        <v>0.16851184897560501</v>
      </c>
      <c r="CL664" s="10">
        <v>0.16945012808175</v>
      </c>
      <c r="CM664" s="10">
        <v>0.16747916642122901</v>
      </c>
      <c r="CN664" s="12">
        <v>0.112286785124281</v>
      </c>
      <c r="CO664" s="10">
        <v>0.16024757188081201</v>
      </c>
      <c r="CP664" s="10">
        <v>0.15631522267022499</v>
      </c>
      <c r="CQ664" s="12">
        <v>0.113253947475029</v>
      </c>
      <c r="CR664" s="10">
        <v>0.159062300196564</v>
      </c>
      <c r="CS664" s="10">
        <v>0.15135897670958701</v>
      </c>
      <c r="CT664" s="10">
        <v>0.15479289906309801</v>
      </c>
      <c r="CU664" s="10">
        <v>0.152187815994519</v>
      </c>
      <c r="CV664" s="10">
        <v>0.14216312456004701</v>
      </c>
      <c r="CW664" s="10">
        <v>0</v>
      </c>
      <c r="CX664" s="10">
        <v>0</v>
      </c>
      <c r="CY664" s="11">
        <v>0.294860415526704</v>
      </c>
      <c r="CZ664" s="11">
        <v>0.215865772212745</v>
      </c>
      <c r="DA664" s="10">
        <v>0.15260968224192201</v>
      </c>
      <c r="DB664" s="10">
        <v>0.14867197862762099</v>
      </c>
      <c r="DC664" s="12">
        <v>9.3352553288712198E-2</v>
      </c>
      <c r="DD664" s="12">
        <v>9.1557147266817601E-2</v>
      </c>
      <c r="DE664" s="12">
        <v>6.8317780496828698E-2</v>
      </c>
      <c r="DF664" s="10">
        <v>0</v>
      </c>
      <c r="DG664" s="10">
        <v>0</v>
      </c>
      <c r="DH664" s="11">
        <v>0</v>
      </c>
      <c r="DI664" s="11">
        <v>0.21122849518988199</v>
      </c>
      <c r="DJ664" s="10">
        <v>0.14725486083671899</v>
      </c>
      <c r="DK664" s="10">
        <v>0.163650138280312</v>
      </c>
      <c r="DL664" s="12">
        <v>8.7167548439304396E-2</v>
      </c>
      <c r="DM664" s="12">
        <v>8.5553376580053395E-2</v>
      </c>
      <c r="DN664" s="12">
        <v>7.0761013726883898E-2</v>
      </c>
      <c r="DO664" s="10">
        <v>0</v>
      </c>
      <c r="DP664" s="10">
        <v>0</v>
      </c>
      <c r="DQ664" s="11">
        <v>0.33815926928088202</v>
      </c>
      <c r="DR664" s="11">
        <v>0.213942418844006</v>
      </c>
      <c r="DS664" s="10">
        <v>0.15890621011366801</v>
      </c>
      <c r="DT664" s="10">
        <v>0.131812844324634</v>
      </c>
      <c r="DU664" s="12">
        <v>9.9523737271694099E-2</v>
      </c>
      <c r="DV664" s="12">
        <v>9.7741253760451605E-2</v>
      </c>
      <c r="DW664" s="12">
        <v>6.5938888804328993E-2</v>
      </c>
      <c r="DX664" s="12">
        <v>8.4021885471173702E-2</v>
      </c>
      <c r="DY664" s="12">
        <v>7.7614427862599006E-2</v>
      </c>
      <c r="DZ664" s="10">
        <v>0.14670143236730501</v>
      </c>
      <c r="EA664" s="10">
        <v>0.16760162587576899</v>
      </c>
      <c r="EB664" s="11">
        <v>0.28924018125400902</v>
      </c>
      <c r="EC664" s="10">
        <v>0</v>
      </c>
      <c r="ED664" s="10">
        <v>9.4102852523851505E-2</v>
      </c>
      <c r="EE664" s="12">
        <v>6.9130041166661799E-2</v>
      </c>
      <c r="EF664" s="10">
        <v>0.16085540875266999</v>
      </c>
      <c r="EG664" s="10">
        <v>0.170880751771012</v>
      </c>
      <c r="EH664" s="11">
        <v>0.24565736454186701</v>
      </c>
      <c r="EI664" s="10">
        <v>0</v>
      </c>
      <c r="EJ664" s="12">
        <v>0</v>
      </c>
      <c r="EK664" s="12">
        <v>8.64925755560563E-2</v>
      </c>
      <c r="EL664" s="10">
        <v>0.13209804277520401</v>
      </c>
      <c r="EM664" s="10">
        <v>0.159279201217077</v>
      </c>
      <c r="EN664" s="11">
        <v>0.331074342262974</v>
      </c>
      <c r="EO664" s="10">
        <v>0</v>
      </c>
      <c r="EP664" s="10">
        <v>0</v>
      </c>
      <c r="EQ664" s="10">
        <v>0</v>
      </c>
      <c r="ER664" s="11">
        <v>0.26023968869611802</v>
      </c>
      <c r="ES664" s="10">
        <v>0.153268904297889</v>
      </c>
      <c r="ET664" s="12">
        <v>0.117041573551562</v>
      </c>
      <c r="EU664" s="12">
        <v>9.4140634747059901E-2</v>
      </c>
      <c r="EV664" s="12">
        <v>6.8317780496828698E-2</v>
      </c>
      <c r="EW664" s="10">
        <v>0</v>
      </c>
      <c r="EX664" s="10">
        <v>0</v>
      </c>
      <c r="EY664" s="11">
        <v>0.240284234861629</v>
      </c>
      <c r="EZ664" s="10">
        <v>0.15765369993858999</v>
      </c>
      <c r="FA664" s="12">
        <v>0.11634816030801801</v>
      </c>
      <c r="FB664" s="12">
        <v>9.2790065598622795E-2</v>
      </c>
      <c r="FC664" s="12">
        <v>7.0761013726883898E-2</v>
      </c>
      <c r="FD664" s="10">
        <v>0</v>
      </c>
      <c r="FE664" s="10">
        <v>0</v>
      </c>
      <c r="FF664" s="11">
        <v>0.27648747782377497</v>
      </c>
      <c r="FG664" s="10">
        <v>0.14934601172408099</v>
      </c>
      <c r="FH664" s="12">
        <v>0.11660525198623201</v>
      </c>
      <c r="FI664" s="12">
        <v>9.5980038261363906E-2</v>
      </c>
      <c r="FJ664" s="12">
        <v>6.5938888804328993E-2</v>
      </c>
    </row>
    <row r="665" spans="1:166" x14ac:dyDescent="0.35">
      <c r="A665" s="13" t="s">
        <v>386</v>
      </c>
      <c r="B665" s="10">
        <v>6.9861285639847295E-2</v>
      </c>
      <c r="C665" s="10">
        <v>6.2537951506863101E-2</v>
      </c>
      <c r="D665" s="10">
        <v>7.6855409856985302E-2</v>
      </c>
      <c r="E665" s="12">
        <v>1.0896518433179399E-2</v>
      </c>
      <c r="F665" s="12">
        <v>1.5913962341304901E-2</v>
      </c>
      <c r="G665" s="12">
        <v>4.8474520016309801E-2</v>
      </c>
      <c r="H665" s="10">
        <v>5.2739672135198701E-2</v>
      </c>
      <c r="I665" s="11">
        <v>9.3993717167679597E-2</v>
      </c>
      <c r="J665" s="11">
        <v>0.116108169030237</v>
      </c>
      <c r="K665" s="11">
        <v>0.12899683181298899</v>
      </c>
      <c r="L665" s="10">
        <v>0</v>
      </c>
      <c r="M665" s="12">
        <v>6.24030145170082E-2</v>
      </c>
      <c r="N665" s="11">
        <v>0.12899683181298899</v>
      </c>
      <c r="O665" s="12">
        <v>1.5344793607278501E-2</v>
      </c>
      <c r="P665" s="12">
        <v>2.5704206019842999E-2</v>
      </c>
      <c r="Q665" s="10">
        <v>4.9225285488560498E-2</v>
      </c>
      <c r="R665" s="10">
        <v>8.1119639079018604E-2</v>
      </c>
      <c r="S665" s="10">
        <v>7.7526082319329101E-2</v>
      </c>
      <c r="T665" s="10">
        <v>8.9741369760699102E-2</v>
      </c>
      <c r="U665" s="10">
        <v>0</v>
      </c>
      <c r="V665" s="10">
        <v>0</v>
      </c>
      <c r="W665" s="10">
        <v>6.1826844798278997E-2</v>
      </c>
      <c r="X665" s="10">
        <v>0</v>
      </c>
      <c r="Y665" s="12">
        <v>6.6505466766462297E-3</v>
      </c>
      <c r="Z665" s="12">
        <v>6.9364230513167804E-3</v>
      </c>
      <c r="AA665" s="10">
        <v>4.7704789202520699E-2</v>
      </c>
      <c r="AB665" s="12">
        <v>2.44859322715371E-2</v>
      </c>
      <c r="AC665" s="11">
        <v>0.10806029204732701</v>
      </c>
      <c r="AD665" s="11">
        <v>0.14472705997284199</v>
      </c>
      <c r="AE665" s="11">
        <v>0.198182069206986</v>
      </c>
      <c r="AF665" s="10">
        <v>0</v>
      </c>
      <c r="AG665" s="10">
        <v>6.2107222390374299E-2</v>
      </c>
      <c r="AH665" s="11">
        <v>0.198182069206986</v>
      </c>
      <c r="AI665" s="10">
        <v>6.9258977737092803E-2</v>
      </c>
      <c r="AJ665" s="10">
        <v>6.1827551136022001E-2</v>
      </c>
      <c r="AK665" s="10">
        <v>7.6333550622363203E-2</v>
      </c>
      <c r="AL665" s="10">
        <v>0</v>
      </c>
      <c r="AM665" s="10">
        <v>0</v>
      </c>
      <c r="AN665" s="10">
        <v>0</v>
      </c>
      <c r="AO665" s="10">
        <v>0</v>
      </c>
      <c r="AP665" s="10">
        <v>0</v>
      </c>
      <c r="AQ665" s="10">
        <v>0</v>
      </c>
      <c r="AR665" s="10">
        <v>0</v>
      </c>
      <c r="AS665" s="10">
        <v>0</v>
      </c>
      <c r="AT665" s="10">
        <v>0</v>
      </c>
      <c r="AU665" s="10">
        <v>0</v>
      </c>
      <c r="AV665" s="10">
        <v>0</v>
      </c>
      <c r="AW665" s="10">
        <v>0</v>
      </c>
      <c r="AX665" s="10">
        <v>0</v>
      </c>
      <c r="AY665" s="10">
        <v>0</v>
      </c>
      <c r="AZ665" s="10">
        <v>0</v>
      </c>
      <c r="BA665" s="10">
        <v>0</v>
      </c>
      <c r="BB665" s="12">
        <v>3.5181513318848702E-2</v>
      </c>
      <c r="BC665" s="11">
        <v>0.110952586384145</v>
      </c>
      <c r="BD665" s="12">
        <v>4.7234110656346903E-2</v>
      </c>
      <c r="BE665" s="10">
        <v>7.9920128133173104E-2</v>
      </c>
      <c r="BF665" s="12">
        <v>2.34285924952004E-2</v>
      </c>
      <c r="BG665" s="11">
        <v>0.14385355712178</v>
      </c>
      <c r="BH665" s="11">
        <v>8.7807768933820599E-2</v>
      </c>
      <c r="BI665" s="12">
        <v>1.35559160263552E-2</v>
      </c>
      <c r="BJ665" s="10">
        <v>7.5325378647644797E-2</v>
      </c>
      <c r="BK665" s="12">
        <v>2.0934283091837699E-2</v>
      </c>
      <c r="BL665" s="11">
        <v>0.100268671405953</v>
      </c>
      <c r="BM665" s="12">
        <v>6.4671234305021998E-3</v>
      </c>
      <c r="BN665" s="11">
        <v>0.14929664873128601</v>
      </c>
      <c r="BO665" s="11">
        <v>7.9190451038966797E-2</v>
      </c>
      <c r="BP665" s="12">
        <v>1.5343990538205199E-2</v>
      </c>
      <c r="BQ665" s="10">
        <v>0</v>
      </c>
      <c r="BR665" s="10">
        <v>6.9328958531157406E-2</v>
      </c>
      <c r="BS665" s="12">
        <v>2.18493189352181E-2</v>
      </c>
      <c r="BT665" s="11">
        <v>0.189632238718838</v>
      </c>
      <c r="BU665" s="11">
        <v>8.9114567795472902E-2</v>
      </c>
      <c r="BV665" s="12">
        <v>9.2651008096374596E-3</v>
      </c>
      <c r="BW665" s="10">
        <v>7.7117401749364003E-2</v>
      </c>
      <c r="BX665" s="10">
        <v>7.8029962286709706E-2</v>
      </c>
      <c r="BY665" s="10">
        <v>7.3773918480066494E-2</v>
      </c>
      <c r="BZ665" s="10">
        <v>7.8729611284161893E-2</v>
      </c>
      <c r="CA665" s="10">
        <v>4.8525511385577702E-2</v>
      </c>
      <c r="CB665" s="10">
        <v>7.5549884179854407E-2</v>
      </c>
      <c r="CC665" s="10">
        <v>7.1471395972264901E-2</v>
      </c>
      <c r="CD665" s="10">
        <v>7.1154020985794E-2</v>
      </c>
      <c r="CE665" s="10">
        <v>5.8496121527713198E-2</v>
      </c>
      <c r="CF665" s="10">
        <v>7.7410873978486394E-2</v>
      </c>
      <c r="CG665" s="11">
        <v>0.14517364716777201</v>
      </c>
      <c r="CH665" s="11">
        <v>9.8274521776821902E-2</v>
      </c>
      <c r="CI665" s="12">
        <v>5.6678928262350298E-2</v>
      </c>
      <c r="CJ665" s="10">
        <v>6.0493916922845802E-2</v>
      </c>
      <c r="CK665" s="10">
        <v>7.5307636775202594E-2</v>
      </c>
      <c r="CL665" s="10">
        <v>8.0845860585706697E-2</v>
      </c>
      <c r="CM665" s="10">
        <v>6.9212193453605894E-2</v>
      </c>
      <c r="CN665" s="10">
        <v>5.5268643044799497E-2</v>
      </c>
      <c r="CO665" s="10">
        <v>7.1245585012164797E-2</v>
      </c>
      <c r="CP665" s="10">
        <v>6.8496383364895705E-2</v>
      </c>
      <c r="CQ665" s="10">
        <v>6.9015714936241895E-2</v>
      </c>
      <c r="CR665" s="10">
        <v>8.1167777193906596E-2</v>
      </c>
      <c r="CS665" s="10">
        <v>6.4192430901198097E-2</v>
      </c>
      <c r="CT665" s="11">
        <v>8.4793189817952502E-2</v>
      </c>
      <c r="CU665" s="12">
        <v>6.3369217685707593E-2</v>
      </c>
      <c r="CV665" s="10">
        <v>8.89787739107257E-2</v>
      </c>
      <c r="CW665" s="10">
        <v>0</v>
      </c>
      <c r="CX665" s="10">
        <v>0</v>
      </c>
      <c r="CY665" s="11">
        <v>0.13121940110792199</v>
      </c>
      <c r="CZ665" s="11">
        <v>0.115500244512814</v>
      </c>
      <c r="DA665" s="11">
        <v>9.3710242728277299E-2</v>
      </c>
      <c r="DB665" s="10">
        <v>5.2818582639714902E-2</v>
      </c>
      <c r="DC665" s="12">
        <v>4.7912126550973301E-2</v>
      </c>
      <c r="DD665" s="12">
        <v>1.6133202793265598E-2</v>
      </c>
      <c r="DE665" s="12">
        <v>1.0838425613547101E-2</v>
      </c>
      <c r="DF665" s="10">
        <v>0</v>
      </c>
      <c r="DG665" s="10">
        <v>0</v>
      </c>
      <c r="DH665" s="10">
        <v>0</v>
      </c>
      <c r="DI665" s="10">
        <v>9.0168773240886402E-2</v>
      </c>
      <c r="DJ665" s="10">
        <v>7.7556027956265497E-2</v>
      </c>
      <c r="DK665" s="10">
        <v>8.0656378689046904E-2</v>
      </c>
      <c r="DL665" s="10">
        <v>4.9316213554967299E-2</v>
      </c>
      <c r="DM665" s="12">
        <v>2.5989339240803901E-2</v>
      </c>
      <c r="DN665" s="12">
        <v>1.5109441534013101E-2</v>
      </c>
      <c r="DO665" s="10">
        <v>0</v>
      </c>
      <c r="DP665" s="10">
        <v>0</v>
      </c>
      <c r="DQ665" s="11">
        <v>0.20549958327415499</v>
      </c>
      <c r="DR665" s="11">
        <v>0.14239398996313299</v>
      </c>
      <c r="DS665" s="11">
        <v>0.107341942679183</v>
      </c>
      <c r="DT665" s="12">
        <v>2.4701541257122098E-2</v>
      </c>
      <c r="DU665" s="10">
        <v>4.6511177086788098E-2</v>
      </c>
      <c r="DV665" s="12">
        <v>7.0499487092140602E-3</v>
      </c>
      <c r="DW665" s="12">
        <v>6.6798851325383804E-3</v>
      </c>
      <c r="DX665" s="12">
        <v>0</v>
      </c>
      <c r="DY665" s="12">
        <v>2.5672964517150999E-2</v>
      </c>
      <c r="DZ665" s="12">
        <v>5.2461212374142703E-2</v>
      </c>
      <c r="EA665" s="11">
        <v>0.11361693633115801</v>
      </c>
      <c r="EB665" s="11">
        <v>0.11143960613199699</v>
      </c>
      <c r="EC665" s="10">
        <v>0</v>
      </c>
      <c r="ED665" s="12">
        <v>0</v>
      </c>
      <c r="EE665" s="12">
        <v>3.6590891861815203E-2</v>
      </c>
      <c r="EF665" s="10">
        <v>6.7507432076766696E-2</v>
      </c>
      <c r="EG665" s="10">
        <v>8.8411129093250801E-2</v>
      </c>
      <c r="EH665" s="10">
        <v>6.2013419576031799E-2</v>
      </c>
      <c r="EI665" s="10">
        <v>0</v>
      </c>
      <c r="EJ665" s="12">
        <v>0</v>
      </c>
      <c r="EK665" s="12">
        <v>1.4660959064260201E-2</v>
      </c>
      <c r="EL665" s="12">
        <v>3.8087935559528899E-2</v>
      </c>
      <c r="EM665" s="11">
        <v>0.14136781240252599</v>
      </c>
      <c r="EN665" s="11">
        <v>0.15876970408601401</v>
      </c>
      <c r="EO665" s="10">
        <v>0</v>
      </c>
      <c r="EP665" s="10">
        <v>0</v>
      </c>
      <c r="EQ665" s="10">
        <v>0</v>
      </c>
      <c r="ER665" s="11">
        <v>0.12759717023058001</v>
      </c>
      <c r="ES665" s="11">
        <v>8.5531145751188101E-2</v>
      </c>
      <c r="ET665" s="12">
        <v>5.08983413656834E-2</v>
      </c>
      <c r="EU665" s="12">
        <v>1.5621631342138301E-2</v>
      </c>
      <c r="EV665" s="12">
        <v>1.0838425613547101E-2</v>
      </c>
      <c r="EW665" s="10">
        <v>0</v>
      </c>
      <c r="EX665" s="10">
        <v>0</v>
      </c>
      <c r="EY665" s="10">
        <v>8.1156683167242102E-2</v>
      </c>
      <c r="EZ665" s="10">
        <v>7.9130376279787903E-2</v>
      </c>
      <c r="FA665" s="10">
        <v>6.3874465456448398E-2</v>
      </c>
      <c r="FB665" s="12">
        <v>2.54034457369424E-2</v>
      </c>
      <c r="FC665" s="12">
        <v>1.5109441534013101E-2</v>
      </c>
      <c r="FD665" s="10">
        <v>0</v>
      </c>
      <c r="FE665" s="10">
        <v>0</v>
      </c>
      <c r="FF665" s="11">
        <v>0.176455815796596</v>
      </c>
      <c r="FG665" s="10">
        <v>9.03337871151359E-2</v>
      </c>
      <c r="FH665" s="12">
        <v>3.7837486244888703E-2</v>
      </c>
      <c r="FI665" s="12">
        <v>6.3059155876311803E-3</v>
      </c>
      <c r="FJ665" s="12">
        <v>6.6798851325383804E-3</v>
      </c>
    </row>
    <row r="666" spans="1:166" x14ac:dyDescent="0.35">
      <c r="A666" s="13" t="s">
        <v>387</v>
      </c>
      <c r="B666" s="10">
        <v>0.15322142901244701</v>
      </c>
      <c r="C666" s="11">
        <v>0.18063528598794601</v>
      </c>
      <c r="D666" s="12">
        <v>0.12493907052936799</v>
      </c>
      <c r="E666" s="10">
        <v>0.182996175218923</v>
      </c>
      <c r="F666" s="10">
        <v>0.15864276866695101</v>
      </c>
      <c r="G666" s="11">
        <v>0.19107126565851401</v>
      </c>
      <c r="H666" s="10">
        <v>0.16056988618513299</v>
      </c>
      <c r="I666" s="10">
        <v>0.135251904358383</v>
      </c>
      <c r="J666" s="10">
        <v>0.13263428710470901</v>
      </c>
      <c r="K666" s="12">
        <v>0.116394557921673</v>
      </c>
      <c r="L666" s="10">
        <v>0</v>
      </c>
      <c r="M666" s="11">
        <v>0.15786609380334399</v>
      </c>
      <c r="N666" s="12">
        <v>0.116394557921673</v>
      </c>
      <c r="O666" s="11">
        <v>0.22511091905090999</v>
      </c>
      <c r="P666" s="10">
        <v>0.17544581669030801</v>
      </c>
      <c r="Q666" s="11">
        <v>0.22343114440749501</v>
      </c>
      <c r="R666" s="10">
        <v>0.18017744620381501</v>
      </c>
      <c r="S666" s="10">
        <v>0.183378364379093</v>
      </c>
      <c r="T666" s="10">
        <v>0.145023825093158</v>
      </c>
      <c r="U666" s="10">
        <v>0</v>
      </c>
      <c r="V666" s="10">
        <v>0</v>
      </c>
      <c r="W666" s="11">
        <v>0.18575043468607599</v>
      </c>
      <c r="X666" s="10">
        <v>0</v>
      </c>
      <c r="Y666" s="10">
        <v>0.142796770765384</v>
      </c>
      <c r="Z666" s="10">
        <v>0.14406443532907001</v>
      </c>
      <c r="AA666" s="10">
        <v>0.15789393302372901</v>
      </c>
      <c r="AB666" s="10">
        <v>0.141291609720369</v>
      </c>
      <c r="AC666" s="12">
        <v>8.4216253965463797E-2</v>
      </c>
      <c r="AD666" s="10">
        <v>0.121352180942135</v>
      </c>
      <c r="AE666" s="12">
        <v>8.12684960246364E-2</v>
      </c>
      <c r="AF666" s="10">
        <v>0</v>
      </c>
      <c r="AG666" s="12">
        <v>0.13024756433461099</v>
      </c>
      <c r="AH666" s="12">
        <v>8.12684960246364E-2</v>
      </c>
      <c r="AI666" s="10">
        <v>0.15425904525550499</v>
      </c>
      <c r="AJ666" s="11">
        <v>0.18097846291872199</v>
      </c>
      <c r="AK666" s="12">
        <v>0.12675017289271401</v>
      </c>
      <c r="AL666" s="10">
        <v>0</v>
      </c>
      <c r="AM666" s="10">
        <v>0</v>
      </c>
      <c r="AN666" s="10">
        <v>0</v>
      </c>
      <c r="AO666" s="10">
        <v>0</v>
      </c>
      <c r="AP666" s="10">
        <v>0</v>
      </c>
      <c r="AQ666" s="10">
        <v>0</v>
      </c>
      <c r="AR666" s="10">
        <v>0</v>
      </c>
      <c r="AS666" s="10">
        <v>0</v>
      </c>
      <c r="AT666" s="10">
        <v>0</v>
      </c>
      <c r="AU666" s="10">
        <v>0</v>
      </c>
      <c r="AV666" s="10">
        <v>0</v>
      </c>
      <c r="AW666" s="10">
        <v>0</v>
      </c>
      <c r="AX666" s="10">
        <v>0</v>
      </c>
      <c r="AY666" s="10">
        <v>0</v>
      </c>
      <c r="AZ666" s="10">
        <v>0</v>
      </c>
      <c r="BA666" s="10">
        <v>0</v>
      </c>
      <c r="BB666" s="11">
        <v>0.173120034768457</v>
      </c>
      <c r="BC666" s="12">
        <v>0.12964400797449999</v>
      </c>
      <c r="BD666" s="11">
        <v>0.20024572243882699</v>
      </c>
      <c r="BE666" s="10">
        <v>0.15836165720169601</v>
      </c>
      <c r="BF666" s="10">
        <v>0.14686052183618101</v>
      </c>
      <c r="BG666" s="12">
        <v>9.7449193807598894E-2</v>
      </c>
      <c r="BH666" s="10">
        <v>0.148194349936495</v>
      </c>
      <c r="BI666" s="10">
        <v>0.168993407333282</v>
      </c>
      <c r="BJ666" s="11">
        <v>0.17708675626791001</v>
      </c>
      <c r="BK666" s="11">
        <v>0.19218036477571901</v>
      </c>
      <c r="BL666" s="12">
        <v>0.117557853103316</v>
      </c>
      <c r="BM666" s="10">
        <v>0.14712953917785099</v>
      </c>
      <c r="BN666" s="10">
        <v>0.126221414006084</v>
      </c>
      <c r="BO666" s="10">
        <v>0.155782486283778</v>
      </c>
      <c r="BP666" s="10">
        <v>0.168312859228852</v>
      </c>
      <c r="BQ666" s="10">
        <v>0</v>
      </c>
      <c r="BR666" s="11">
        <v>0.18634448976978399</v>
      </c>
      <c r="BS666" s="11">
        <v>0.198549079163719</v>
      </c>
      <c r="BT666" s="12">
        <v>9.1828574680930905E-2</v>
      </c>
      <c r="BU666" s="12">
        <v>0.122395099955664</v>
      </c>
      <c r="BV666" s="10">
        <v>0.14038554657251301</v>
      </c>
      <c r="BW666" s="12">
        <v>0.129326406164854</v>
      </c>
      <c r="BX666" s="11">
        <v>0.17137807775354699</v>
      </c>
      <c r="BY666" s="10">
        <v>0.13201182070758999</v>
      </c>
      <c r="BZ666" s="10">
        <v>0.16484772198386699</v>
      </c>
      <c r="CA666" s="10">
        <v>0.12313146849545301</v>
      </c>
      <c r="CB666" s="10">
        <v>0.15310029522295901</v>
      </c>
      <c r="CC666" s="10">
        <v>0.163171425539684</v>
      </c>
      <c r="CD666" s="10">
        <v>0.14084392602669599</v>
      </c>
      <c r="CE666" s="10">
        <v>0.14651545190649001</v>
      </c>
      <c r="CF666" s="11">
        <v>0.16988382436273999</v>
      </c>
      <c r="CG666" s="12">
        <v>9.5951724603220601E-2</v>
      </c>
      <c r="CH666" s="12">
        <v>0.114692438875777</v>
      </c>
      <c r="CI666" s="11">
        <v>0.183402511741417</v>
      </c>
      <c r="CJ666" s="11">
        <v>0.21916044980011201</v>
      </c>
      <c r="CK666" s="10">
        <v>0.15719327855128601</v>
      </c>
      <c r="CL666" s="10">
        <v>0.16127086083285599</v>
      </c>
      <c r="CM666" s="10">
        <v>0.15270543686469401</v>
      </c>
      <c r="CN666" s="10">
        <v>0.14257948189572001</v>
      </c>
      <c r="CO666" s="10">
        <v>0.140940249819867</v>
      </c>
      <c r="CP666" s="10">
        <v>0.16302033885143899</v>
      </c>
      <c r="CQ666" s="10">
        <v>0.16896553215823301</v>
      </c>
      <c r="CR666" s="10">
        <v>0.15790694940997199</v>
      </c>
      <c r="CS666" s="10">
        <v>0.14882228472303999</v>
      </c>
      <c r="CT666" s="10">
        <v>0.14477825016460999</v>
      </c>
      <c r="CU666" s="10">
        <v>0.15708834140656699</v>
      </c>
      <c r="CV666" s="10">
        <v>0.14070821360570401</v>
      </c>
      <c r="CW666" s="10">
        <v>0</v>
      </c>
      <c r="CX666" s="10">
        <v>0</v>
      </c>
      <c r="CY666" s="12">
        <v>0.11366206265332</v>
      </c>
      <c r="CZ666" s="10">
        <v>0.13492691104949001</v>
      </c>
      <c r="DA666" s="10">
        <v>0.13484399988432499</v>
      </c>
      <c r="DB666" s="10">
        <v>0.15876497613814</v>
      </c>
      <c r="DC666" s="11">
        <v>0.189369966835708</v>
      </c>
      <c r="DD666" s="10">
        <v>0.15622226808998099</v>
      </c>
      <c r="DE666" s="10">
        <v>0.18974337613904499</v>
      </c>
      <c r="DF666" s="10">
        <v>0</v>
      </c>
      <c r="DG666" s="10">
        <v>0</v>
      </c>
      <c r="DH666" s="10">
        <v>0</v>
      </c>
      <c r="DI666" s="10">
        <v>0.14571451755439599</v>
      </c>
      <c r="DJ666" s="10">
        <v>0.183449197081551</v>
      </c>
      <c r="DK666" s="10">
        <v>0.17914848361300301</v>
      </c>
      <c r="DL666" s="11">
        <v>0.223843862418866</v>
      </c>
      <c r="DM666" s="10">
        <v>0.165716220588602</v>
      </c>
      <c r="DN666" s="11">
        <v>0.234853184114619</v>
      </c>
      <c r="DO666" s="10">
        <v>0</v>
      </c>
      <c r="DP666" s="10">
        <v>0</v>
      </c>
      <c r="DQ666" s="12">
        <v>7.4115782044280404E-2</v>
      </c>
      <c r="DR666" s="10">
        <v>0.12565989515196699</v>
      </c>
      <c r="DS666" s="12">
        <v>8.3656411939522904E-2</v>
      </c>
      <c r="DT666" s="10">
        <v>0.13841325138076199</v>
      </c>
      <c r="DU666" s="10">
        <v>0.15497310580913101</v>
      </c>
      <c r="DV666" s="10">
        <v>0.148376309050925</v>
      </c>
      <c r="DW666" s="10">
        <v>0.14582151631687701</v>
      </c>
      <c r="DX666" s="10">
        <v>0.111846569948246</v>
      </c>
      <c r="DY666" s="11">
        <v>0.18706135841132601</v>
      </c>
      <c r="DZ666" s="10">
        <v>0.16948885378873299</v>
      </c>
      <c r="EA666" s="10">
        <v>0.13761821459454601</v>
      </c>
      <c r="EB666" s="12">
        <v>0.11420917762753199</v>
      </c>
      <c r="EC666" s="10">
        <v>0</v>
      </c>
      <c r="ED666" s="10">
        <v>0.13090105488447201</v>
      </c>
      <c r="EE666" s="11">
        <v>0.21563008752371701</v>
      </c>
      <c r="EF666" s="11">
        <v>0.19410722026282901</v>
      </c>
      <c r="EG666" s="10">
        <v>0.16402931437340901</v>
      </c>
      <c r="EH666" s="10">
        <v>0.149694768878812</v>
      </c>
      <c r="EI666" s="10">
        <v>0</v>
      </c>
      <c r="EJ666" s="10">
        <v>0</v>
      </c>
      <c r="EK666" s="10">
        <v>0.158640459687545</v>
      </c>
      <c r="EL666" s="10">
        <v>0.146071860703992</v>
      </c>
      <c r="EM666" s="12">
        <v>0.107805564316643</v>
      </c>
      <c r="EN666" s="12">
        <v>7.5361416668613707E-2</v>
      </c>
      <c r="EO666" s="10">
        <v>0</v>
      </c>
      <c r="EP666" s="10">
        <v>0</v>
      </c>
      <c r="EQ666" s="10">
        <v>0</v>
      </c>
      <c r="ER666" s="12">
        <v>0.12949820457195399</v>
      </c>
      <c r="ES666" s="12">
        <v>0.13042748407440499</v>
      </c>
      <c r="ET666" s="11">
        <v>0.18848775986284699</v>
      </c>
      <c r="EU666" s="10">
        <v>0.15322020417419899</v>
      </c>
      <c r="EV666" s="10">
        <v>0.18974337613904499</v>
      </c>
      <c r="EW666" s="10">
        <v>0</v>
      </c>
      <c r="EX666" s="10">
        <v>0</v>
      </c>
      <c r="EY666" s="10">
        <v>0.14546504031395599</v>
      </c>
      <c r="EZ666" s="10">
        <v>0.16356356712915199</v>
      </c>
      <c r="FA666" s="11">
        <v>0.223142056733072</v>
      </c>
      <c r="FB666" s="10">
        <v>0.15943925615371199</v>
      </c>
      <c r="FC666" s="11">
        <v>0.234853184114619</v>
      </c>
      <c r="FD666" s="10">
        <v>0</v>
      </c>
      <c r="FE666" s="10">
        <v>0</v>
      </c>
      <c r="FF666" s="12">
        <v>0.110279273130668</v>
      </c>
      <c r="FG666" s="12">
        <v>9.4936918103955298E-2</v>
      </c>
      <c r="FH666" s="10">
        <v>0.153674903607806</v>
      </c>
      <c r="FI666" s="10">
        <v>0.148120617655911</v>
      </c>
      <c r="FJ666" s="10">
        <v>0.14582151631687701</v>
      </c>
    </row>
    <row r="667" spans="1:166" x14ac:dyDescent="0.35">
      <c r="A667" s="13" t="s">
        <v>388</v>
      </c>
      <c r="B667" s="10">
        <v>0.38112496612589702</v>
      </c>
      <c r="C667" s="10">
        <v>0.39154431889701802</v>
      </c>
      <c r="D667" s="10">
        <v>0.373509385534392</v>
      </c>
      <c r="E667" s="11">
        <v>0.44231159046888002</v>
      </c>
      <c r="F667" s="11">
        <v>0.47093709778799597</v>
      </c>
      <c r="G667" s="11">
        <v>0.43849084979075098</v>
      </c>
      <c r="H667" s="10">
        <v>0.35942657036626502</v>
      </c>
      <c r="I667" s="10">
        <v>0.37493078790755702</v>
      </c>
      <c r="J667" s="12">
        <v>0.336738177213671</v>
      </c>
      <c r="K667" s="12">
        <v>0.256444061622223</v>
      </c>
      <c r="L667" s="10">
        <v>0</v>
      </c>
      <c r="M667" s="11">
        <v>0.39684992429076499</v>
      </c>
      <c r="N667" s="12">
        <v>0.256444061622223</v>
      </c>
      <c r="O667" s="10">
        <v>0.431155894846109</v>
      </c>
      <c r="P667" s="11">
        <v>0.47580374254920699</v>
      </c>
      <c r="Q667" s="10">
        <v>0.42399997507699499</v>
      </c>
      <c r="R667" s="10">
        <v>0.36224852121228901</v>
      </c>
      <c r="S667" s="10">
        <v>0.37770749433027401</v>
      </c>
      <c r="T667" s="10">
        <v>0.39426987572227001</v>
      </c>
      <c r="U667" s="12">
        <v>0</v>
      </c>
      <c r="V667" s="10">
        <v>0</v>
      </c>
      <c r="W667" s="11">
        <v>0.40532359655080902</v>
      </c>
      <c r="X667" s="12">
        <v>0</v>
      </c>
      <c r="Y667" s="10">
        <v>0.45295993543066798</v>
      </c>
      <c r="Z667" s="11">
        <v>0.46940028519023702</v>
      </c>
      <c r="AA667" s="11">
        <v>0.45334778341144399</v>
      </c>
      <c r="AB667" s="10">
        <v>0.35730787196198399</v>
      </c>
      <c r="AC667" s="10">
        <v>0.37343663745501599</v>
      </c>
      <c r="AD667" s="12">
        <v>0.279350034454734</v>
      </c>
      <c r="AE667" s="12">
        <v>0.235134835217263</v>
      </c>
      <c r="AF667" s="10">
        <v>0</v>
      </c>
      <c r="AG667" s="10">
        <v>0.39032987510872202</v>
      </c>
      <c r="AH667" s="12">
        <v>0.235134835217263</v>
      </c>
      <c r="AI667" s="10">
        <v>0.381106857966794</v>
      </c>
      <c r="AJ667" s="10">
        <v>0.39288922328385001</v>
      </c>
      <c r="AK667" s="10">
        <v>0.37217671177162898</v>
      </c>
      <c r="AL667" s="10">
        <v>0</v>
      </c>
      <c r="AM667" s="10">
        <v>0</v>
      </c>
      <c r="AN667" s="10">
        <v>0</v>
      </c>
      <c r="AO667" s="10">
        <v>0</v>
      </c>
      <c r="AP667" s="10">
        <v>0</v>
      </c>
      <c r="AQ667" s="10">
        <v>0</v>
      </c>
      <c r="AR667" s="10">
        <v>0</v>
      </c>
      <c r="AS667" s="10">
        <v>0</v>
      </c>
      <c r="AT667" s="10">
        <v>0</v>
      </c>
      <c r="AU667" s="10">
        <v>0</v>
      </c>
      <c r="AV667" s="10">
        <v>0</v>
      </c>
      <c r="AW667" s="10">
        <v>0</v>
      </c>
      <c r="AX667" s="10">
        <v>0</v>
      </c>
      <c r="AY667" s="10">
        <v>0</v>
      </c>
      <c r="AZ667" s="10">
        <v>0</v>
      </c>
      <c r="BA667" s="10">
        <v>0</v>
      </c>
      <c r="BB667" s="11">
        <v>0.42305663930110998</v>
      </c>
      <c r="BC667" s="12">
        <v>0.331441047292589</v>
      </c>
      <c r="BD667" s="11">
        <v>0.41818408081407898</v>
      </c>
      <c r="BE667" s="10">
        <v>0.361286748170278</v>
      </c>
      <c r="BF667" s="11">
        <v>0.42870047831262897</v>
      </c>
      <c r="BG667" s="12">
        <v>0.30429880657323399</v>
      </c>
      <c r="BH667" s="12">
        <v>0.356062182416993</v>
      </c>
      <c r="BI667" s="11">
        <v>0.45975704557885599</v>
      </c>
      <c r="BJ667" s="10">
        <v>0.36964209976604501</v>
      </c>
      <c r="BK667" s="11">
        <v>0.46280280211230701</v>
      </c>
      <c r="BL667" s="12">
        <v>0.34530044164863699</v>
      </c>
      <c r="BM667" s="11">
        <v>0.45831513623539699</v>
      </c>
      <c r="BN667" s="12">
        <v>0.210671152933391</v>
      </c>
      <c r="BO667" s="10">
        <v>0.36969104646356798</v>
      </c>
      <c r="BP667" s="11">
        <v>0.465028414147589</v>
      </c>
      <c r="BQ667" s="12">
        <v>0</v>
      </c>
      <c r="BR667" s="10">
        <v>0.37710881481087599</v>
      </c>
      <c r="BS667" s="11">
        <v>0.46122803710916299</v>
      </c>
      <c r="BT667" s="12">
        <v>0.230883180835114</v>
      </c>
      <c r="BU667" s="10">
        <v>0.36277293555376799</v>
      </c>
      <c r="BV667" s="11">
        <v>0.47017693448154402</v>
      </c>
      <c r="BW667" s="10">
        <v>0.36449916415553202</v>
      </c>
      <c r="BX667" s="10">
        <v>0.37717359878890999</v>
      </c>
      <c r="BY667" s="11">
        <v>0.46590603362459299</v>
      </c>
      <c r="BZ667" s="12">
        <v>0.31032131114636702</v>
      </c>
      <c r="CA667" s="11">
        <v>0.49693566383939303</v>
      </c>
      <c r="CB667" s="11">
        <v>0.424375578338543</v>
      </c>
      <c r="CC667" s="12">
        <v>0.30019079065673598</v>
      </c>
      <c r="CD667" s="10">
        <v>0.395648277750762</v>
      </c>
      <c r="CE667" s="11">
        <v>0.41422551368125998</v>
      </c>
      <c r="CF667" s="12">
        <v>0.34204387462169999</v>
      </c>
      <c r="CG667" s="12">
        <v>0.25351303173739598</v>
      </c>
      <c r="CH667" s="12">
        <v>0.32085104166708101</v>
      </c>
      <c r="CI667" s="11">
        <v>0.41424713060292401</v>
      </c>
      <c r="CJ667" s="10">
        <v>0.40806865320175401</v>
      </c>
      <c r="CK667" s="12">
        <v>0.35411376220597002</v>
      </c>
      <c r="CL667" s="12">
        <v>0.33505431713726103</v>
      </c>
      <c r="CM667" s="10">
        <v>0.37509084278856902</v>
      </c>
      <c r="CN667" s="11">
        <v>0.45349724530318603</v>
      </c>
      <c r="CO667" s="10">
        <v>0.393380903772521</v>
      </c>
      <c r="CP667" s="10">
        <v>0.36377008836798302</v>
      </c>
      <c r="CQ667" s="10">
        <v>0.392443678147194</v>
      </c>
      <c r="CR667" s="10">
        <v>0.394507921524895</v>
      </c>
      <c r="CS667" s="10">
        <v>0.375474756859975</v>
      </c>
      <c r="CT667" s="10">
        <v>0.36016467004181102</v>
      </c>
      <c r="CU667" s="10">
        <v>0.39022027335734599</v>
      </c>
      <c r="CV667" s="10">
        <v>0.383290173964978</v>
      </c>
      <c r="CW667" s="10">
        <v>0</v>
      </c>
      <c r="CX667" s="10">
        <v>0</v>
      </c>
      <c r="CY667" s="12">
        <v>0.25690081299693301</v>
      </c>
      <c r="CZ667" s="12">
        <v>0.33502128401867198</v>
      </c>
      <c r="DA667" s="10">
        <v>0.37360129402184</v>
      </c>
      <c r="DB667" s="10">
        <v>0.36283647909213701</v>
      </c>
      <c r="DC667" s="11">
        <v>0.43837496880351901</v>
      </c>
      <c r="DD667" s="11">
        <v>0.47233338037574202</v>
      </c>
      <c r="DE667" s="11">
        <v>0.43840978808845099</v>
      </c>
      <c r="DF667" s="10">
        <v>0</v>
      </c>
      <c r="DG667" s="10">
        <v>0</v>
      </c>
      <c r="DH667" s="12">
        <v>0</v>
      </c>
      <c r="DI667" s="10">
        <v>0.39138501711290202</v>
      </c>
      <c r="DJ667" s="10">
        <v>0.37746712431691298</v>
      </c>
      <c r="DK667" s="10">
        <v>0.36589061087297398</v>
      </c>
      <c r="DL667" s="10">
        <v>0.42053521001662197</v>
      </c>
      <c r="DM667" s="11">
        <v>0.48678251882183299</v>
      </c>
      <c r="DN667" s="10">
        <v>0.42454300474477302</v>
      </c>
      <c r="DO667" s="10">
        <v>0</v>
      </c>
      <c r="DP667" s="10">
        <v>0</v>
      </c>
      <c r="DQ667" s="12">
        <v>0.235326850547837</v>
      </c>
      <c r="DR667" s="12">
        <v>0.28008448335156699</v>
      </c>
      <c r="DS667" s="10">
        <v>0.37095415320964498</v>
      </c>
      <c r="DT667" s="10">
        <v>0.360454118833899</v>
      </c>
      <c r="DU667" s="11">
        <v>0.45617486328484602</v>
      </c>
      <c r="DV667" s="11">
        <v>0.46189889586491201</v>
      </c>
      <c r="DW667" s="10">
        <v>0.451911395422607</v>
      </c>
      <c r="DX667" s="10">
        <v>0.42917439126066198</v>
      </c>
      <c r="DY667" s="11">
        <v>0.47356951583184798</v>
      </c>
      <c r="DZ667" s="10">
        <v>0.36324361063902599</v>
      </c>
      <c r="EA667" s="10">
        <v>0.35956039830255099</v>
      </c>
      <c r="EB667" s="12">
        <v>0.28237280590578401</v>
      </c>
      <c r="EC667" s="10">
        <v>0</v>
      </c>
      <c r="ED667" s="10">
        <v>0.45793325963998499</v>
      </c>
      <c r="EE667" s="11">
        <v>0.45850955958374701</v>
      </c>
      <c r="EF667" s="10">
        <v>0.36758370286807901</v>
      </c>
      <c r="EG667" s="10">
        <v>0.38095012954024399</v>
      </c>
      <c r="EH667" s="12">
        <v>0.31491571835848597</v>
      </c>
      <c r="EI667" s="10">
        <v>0</v>
      </c>
      <c r="EJ667" s="10">
        <v>0</v>
      </c>
      <c r="EK667" s="11">
        <v>0.49043203677226199</v>
      </c>
      <c r="EL667" s="10">
        <v>0.35951508180497299</v>
      </c>
      <c r="EM667" s="10">
        <v>0.338715001404439</v>
      </c>
      <c r="EN667" s="12">
        <v>0.25887726862434901</v>
      </c>
      <c r="EO667" s="10">
        <v>0</v>
      </c>
      <c r="EP667" s="10">
        <v>0</v>
      </c>
      <c r="EQ667" s="10">
        <v>0</v>
      </c>
      <c r="ER667" s="12">
        <v>0.288690058412508</v>
      </c>
      <c r="ES667" s="10">
        <v>0.37140590505586701</v>
      </c>
      <c r="ET667" s="10">
        <v>0.402860554157146</v>
      </c>
      <c r="EU667" s="11">
        <v>0.47598428102375701</v>
      </c>
      <c r="EV667" s="11">
        <v>0.43840978808845099</v>
      </c>
      <c r="EW667" s="10">
        <v>0</v>
      </c>
      <c r="EX667" s="10">
        <v>0</v>
      </c>
      <c r="EY667" s="10">
        <v>0.34271460485010802</v>
      </c>
      <c r="EZ667" s="10">
        <v>0.38182321619059101</v>
      </c>
      <c r="FA667" s="10">
        <v>0.38580552474170299</v>
      </c>
      <c r="FB667" s="11">
        <v>0.492157979503281</v>
      </c>
      <c r="FC667" s="10">
        <v>0.42454300474477302</v>
      </c>
      <c r="FD667" s="10">
        <v>0</v>
      </c>
      <c r="FE667" s="10">
        <v>0</v>
      </c>
      <c r="FF667" s="12">
        <v>0.24006255491706499</v>
      </c>
      <c r="FG667" s="10">
        <v>0.36212733249932999</v>
      </c>
      <c r="FH667" s="10">
        <v>0.42063227256039998</v>
      </c>
      <c r="FI667" s="11">
        <v>0.463167199519603</v>
      </c>
      <c r="FJ667" s="10">
        <v>0.451911395422607</v>
      </c>
    </row>
    <row r="668" spans="1:166" x14ac:dyDescent="0.35">
      <c r="A668" s="13" t="s">
        <v>125</v>
      </c>
      <c r="B668" s="10">
        <v>2.1813134150015699E-2</v>
      </c>
      <c r="C668" s="10">
        <v>2.2832641779302301E-2</v>
      </c>
      <c r="D668" s="10">
        <v>2.0294013619959101E-2</v>
      </c>
      <c r="E668" s="10">
        <v>2.0913820872657599E-2</v>
      </c>
      <c r="F668" s="10">
        <v>3.53994168639356E-2</v>
      </c>
      <c r="G668" s="10">
        <v>1.7944327908128801E-2</v>
      </c>
      <c r="H668" s="10">
        <v>2.5609927689862099E-2</v>
      </c>
      <c r="I668" s="10">
        <v>3.2877183930664203E-2</v>
      </c>
      <c r="J668" s="12">
        <v>7.4449414364422496E-3</v>
      </c>
      <c r="K668" s="10">
        <v>1.2932782299237401E-2</v>
      </c>
      <c r="L668" s="10">
        <v>0</v>
      </c>
      <c r="M668" s="10">
        <v>2.29331385476313E-2</v>
      </c>
      <c r="N668" s="10">
        <v>1.2932782299237401E-2</v>
      </c>
      <c r="O668" s="10">
        <v>1.5625704309027301E-2</v>
      </c>
      <c r="P668" s="11">
        <v>4.4781274834744797E-2</v>
      </c>
      <c r="Q668" s="10">
        <v>2.3453756443345401E-2</v>
      </c>
      <c r="R668" s="10">
        <v>1.9734731425717699E-2</v>
      </c>
      <c r="S668" s="11">
        <v>3.8658118384902698E-2</v>
      </c>
      <c r="T668" s="10">
        <v>6.6537752107337401E-3</v>
      </c>
      <c r="U668" s="10">
        <v>0</v>
      </c>
      <c r="V668" s="10">
        <v>0</v>
      </c>
      <c r="W668" s="10">
        <v>2.43282130800095E-2</v>
      </c>
      <c r="X668" s="10">
        <v>0</v>
      </c>
      <c r="Y668" s="10">
        <v>2.59614388134645E-2</v>
      </c>
      <c r="Z668" s="10">
        <v>2.1897193648425399E-2</v>
      </c>
      <c r="AA668" s="10">
        <v>1.2295723827799501E-2</v>
      </c>
      <c r="AB668" s="10">
        <v>3.1530226908660801E-2</v>
      </c>
      <c r="AC668" s="10">
        <v>2.6812501446541698E-2</v>
      </c>
      <c r="AD668" s="10">
        <v>8.4503727999777397E-3</v>
      </c>
      <c r="AE668" s="10">
        <v>1.52736267735296E-2</v>
      </c>
      <c r="AF668" s="10">
        <v>0</v>
      </c>
      <c r="AG668" s="10">
        <v>2.0904280207391102E-2</v>
      </c>
      <c r="AH668" s="10">
        <v>1.52736267735296E-2</v>
      </c>
      <c r="AI668" s="10">
        <v>2.1480855820637999E-2</v>
      </c>
      <c r="AJ668" s="10">
        <v>2.2041333196695E-2</v>
      </c>
      <c r="AK668" s="10">
        <v>2.0422038181118499E-2</v>
      </c>
      <c r="AL668" s="10">
        <v>0</v>
      </c>
      <c r="AM668" s="10">
        <v>0</v>
      </c>
      <c r="AN668" s="10">
        <v>0</v>
      </c>
      <c r="AO668" s="10">
        <v>0</v>
      </c>
      <c r="AP668" s="10">
        <v>0</v>
      </c>
      <c r="AQ668" s="10">
        <v>0</v>
      </c>
      <c r="AR668" s="10">
        <v>0</v>
      </c>
      <c r="AS668" s="10">
        <v>0</v>
      </c>
      <c r="AT668" s="10">
        <v>0</v>
      </c>
      <c r="AU668" s="10">
        <v>0</v>
      </c>
      <c r="AV668" s="10">
        <v>0</v>
      </c>
      <c r="AW668" s="10">
        <v>0</v>
      </c>
      <c r="AX668" s="10">
        <v>0</v>
      </c>
      <c r="AY668" s="10">
        <v>0</v>
      </c>
      <c r="AZ668" s="10">
        <v>0</v>
      </c>
      <c r="BA668" s="10">
        <v>0</v>
      </c>
      <c r="BB668" s="10">
        <v>2.4741079859021499E-2</v>
      </c>
      <c r="BC668" s="10">
        <v>1.8343875569593202E-2</v>
      </c>
      <c r="BD668" s="10">
        <v>2.5535788126768801E-2</v>
      </c>
      <c r="BE668" s="10">
        <v>1.9762395053831101E-2</v>
      </c>
      <c r="BF668" s="10">
        <v>2.28455094931409E-2</v>
      </c>
      <c r="BG668" s="10">
        <v>1.70943939402134E-2</v>
      </c>
      <c r="BH668" s="10">
        <v>1.92031673801067E-2</v>
      </c>
      <c r="BI668" s="10">
        <v>3.0001654499738802E-2</v>
      </c>
      <c r="BJ668" s="10">
        <v>1.99966352939756E-2</v>
      </c>
      <c r="BK668" s="10">
        <v>3.2059538803966697E-2</v>
      </c>
      <c r="BL668" s="10">
        <v>1.8558865943663499E-2</v>
      </c>
      <c r="BM668" s="10">
        <v>2.5510462057777301E-2</v>
      </c>
      <c r="BN668" s="10">
        <v>6.4159027430005997E-3</v>
      </c>
      <c r="BO668" s="10">
        <v>2.14766109041673E-2</v>
      </c>
      <c r="BP668" s="10">
        <v>2.9716007611289699E-2</v>
      </c>
      <c r="BQ668" s="10">
        <v>0</v>
      </c>
      <c r="BR668" s="10">
        <v>2.2590237064378699E-2</v>
      </c>
      <c r="BS668" s="10">
        <v>3.1852529327695701E-2</v>
      </c>
      <c r="BT668" s="12">
        <v>0</v>
      </c>
      <c r="BU668" s="10">
        <v>2.0316467776845301E-2</v>
      </c>
      <c r="BV668" s="10">
        <v>2.5122134738427698E-2</v>
      </c>
      <c r="BW668" s="10">
        <v>2.1243822720134899E-2</v>
      </c>
      <c r="BX668" s="10">
        <v>2.2122638572099E-2</v>
      </c>
      <c r="BY668" s="10">
        <v>3.0247900678525799E-2</v>
      </c>
      <c r="BZ668" s="10">
        <v>1.6795259649940501E-2</v>
      </c>
      <c r="CA668" s="10">
        <v>2.03823495423722E-2</v>
      </c>
      <c r="CB668" s="10">
        <v>2.35725964782438E-2</v>
      </c>
      <c r="CC668" s="10">
        <v>1.6094092837949901E-2</v>
      </c>
      <c r="CD668" s="10">
        <v>2.5598748718069501E-2</v>
      </c>
      <c r="CE668" s="10">
        <v>2.15265982829136E-2</v>
      </c>
      <c r="CF668" s="12">
        <v>1.2649359535185501E-2</v>
      </c>
      <c r="CG668" s="10">
        <v>1.13674877739367E-2</v>
      </c>
      <c r="CH668" s="10">
        <v>1.6171730411452499E-2</v>
      </c>
      <c r="CI668" s="10">
        <v>2.2873901753628301E-2</v>
      </c>
      <c r="CJ668" s="10">
        <v>2.6687414366954602E-2</v>
      </c>
      <c r="CK668" s="10">
        <v>1.8799003670081599E-2</v>
      </c>
      <c r="CL668" s="10">
        <v>1.76354537925516E-2</v>
      </c>
      <c r="CM668" s="10">
        <v>2.00796222534049E-2</v>
      </c>
      <c r="CN668" s="10">
        <v>2.9889023444592201E-2</v>
      </c>
      <c r="CO668" s="10">
        <v>2.2533547243381101E-2</v>
      </c>
      <c r="CP668" s="10">
        <v>1.8806290309179401E-2</v>
      </c>
      <c r="CQ668" s="10">
        <v>2.9566754877551001E-2</v>
      </c>
      <c r="CR668" s="10">
        <v>1.8909946847153501E-2</v>
      </c>
      <c r="CS668" s="10">
        <v>2.32317512401564E-2</v>
      </c>
      <c r="CT668" s="10">
        <v>2.7309936868535199E-2</v>
      </c>
      <c r="CU668" s="10">
        <v>1.94192726675236E-2</v>
      </c>
      <c r="CV668" s="10">
        <v>3.5007444390829902E-2</v>
      </c>
      <c r="CW668" s="10">
        <v>0</v>
      </c>
      <c r="CX668" s="10">
        <v>0</v>
      </c>
      <c r="CY668" s="10">
        <v>1.3155609514699599E-2</v>
      </c>
      <c r="CZ668" s="12">
        <v>7.4059608679965501E-3</v>
      </c>
      <c r="DA668" s="10">
        <v>3.27780300556531E-2</v>
      </c>
      <c r="DB668" s="10">
        <v>2.5648245946931499E-2</v>
      </c>
      <c r="DC668" s="10">
        <v>1.7736140746048699E-2</v>
      </c>
      <c r="DD668" s="11">
        <v>3.5887100822584297E-2</v>
      </c>
      <c r="DE668" s="10">
        <v>2.0802322614638099E-2</v>
      </c>
      <c r="DF668" s="10">
        <v>0</v>
      </c>
      <c r="DG668" s="10">
        <v>0</v>
      </c>
      <c r="DH668" s="10">
        <v>0</v>
      </c>
      <c r="DI668" s="10">
        <v>6.6854645719395603E-3</v>
      </c>
      <c r="DJ668" s="11">
        <v>3.8673050675341797E-2</v>
      </c>
      <c r="DK668" s="10">
        <v>1.9622029748539899E-2</v>
      </c>
      <c r="DL668" s="10">
        <v>2.34970798025134E-2</v>
      </c>
      <c r="DM668" s="11">
        <v>4.5278027355422197E-2</v>
      </c>
      <c r="DN668" s="10">
        <v>1.53860437440513E-2</v>
      </c>
      <c r="DO668" s="10">
        <v>0</v>
      </c>
      <c r="DP668" s="10">
        <v>0</v>
      </c>
      <c r="DQ668" s="10">
        <v>1.5837577786954798E-2</v>
      </c>
      <c r="DR668" s="10">
        <v>8.3141487147638596E-3</v>
      </c>
      <c r="DS668" s="10">
        <v>2.6634260733810301E-2</v>
      </c>
      <c r="DT668" s="10">
        <v>3.18078638866469E-2</v>
      </c>
      <c r="DU668" s="10">
        <v>1.1988074948558899E-2</v>
      </c>
      <c r="DV668" s="10">
        <v>2.2255576246581601E-2</v>
      </c>
      <c r="DW668" s="10">
        <v>2.60759660192054E-2</v>
      </c>
      <c r="DX668" s="10">
        <v>2.7532787094410899E-2</v>
      </c>
      <c r="DY668" s="10">
        <v>2.6117545922442899E-2</v>
      </c>
      <c r="DZ668" s="10">
        <v>2.14615753531728E-2</v>
      </c>
      <c r="EA668" s="10">
        <v>2.2488372597931398E-2</v>
      </c>
      <c r="EB668" s="10">
        <v>1.16227803247892E-2</v>
      </c>
      <c r="EC668" s="10">
        <v>0</v>
      </c>
      <c r="ED668" s="10">
        <v>2.00601028223742E-2</v>
      </c>
      <c r="EE668" s="10">
        <v>2.9291711806531999E-2</v>
      </c>
      <c r="EF668" s="10">
        <v>2.1637477612917601E-2</v>
      </c>
      <c r="EG668" s="10">
        <v>2.49454450903565E-2</v>
      </c>
      <c r="EH668" s="10">
        <v>9.3017589209167008E-3</v>
      </c>
      <c r="EI668" s="10">
        <v>0</v>
      </c>
      <c r="EJ668" s="10">
        <v>0</v>
      </c>
      <c r="EK668" s="10">
        <v>2.0363009053400799E-2</v>
      </c>
      <c r="EL668" s="10">
        <v>2.1318541427739202E-2</v>
      </c>
      <c r="EM668" s="10">
        <v>1.98436395682197E-2</v>
      </c>
      <c r="EN668" s="10">
        <v>1.39830847597886E-2</v>
      </c>
      <c r="EO668" s="10">
        <v>0</v>
      </c>
      <c r="EP668" s="10">
        <v>0</v>
      </c>
      <c r="EQ668" s="10">
        <v>0</v>
      </c>
      <c r="ER668" s="12">
        <v>8.3568724380818395E-3</v>
      </c>
      <c r="ES668" s="10">
        <v>2.74259273908532E-2</v>
      </c>
      <c r="ET668" s="10">
        <v>1.9535642323222399E-2</v>
      </c>
      <c r="EU668" s="11">
        <v>3.6994577337831597E-2</v>
      </c>
      <c r="EV668" s="10">
        <v>2.0802322614638099E-2</v>
      </c>
      <c r="EW668" s="10">
        <v>0</v>
      </c>
      <c r="EX668" s="10">
        <v>0</v>
      </c>
      <c r="EY668" s="12">
        <v>5.0744129408698503E-3</v>
      </c>
      <c r="EZ668" s="10">
        <v>2.7341224319960999E-2</v>
      </c>
      <c r="FA668" s="10">
        <v>2.29651000942524E-2</v>
      </c>
      <c r="FB668" s="11">
        <v>4.4852429485261698E-2</v>
      </c>
      <c r="FC668" s="10">
        <v>1.53860437440513E-2</v>
      </c>
      <c r="FD668" s="10">
        <v>0</v>
      </c>
      <c r="FE668" s="10">
        <v>0</v>
      </c>
      <c r="FF668" s="10">
        <v>1.19213309718008E-2</v>
      </c>
      <c r="FG668" s="10">
        <v>2.7674511556194301E-2</v>
      </c>
      <c r="FH668" s="10">
        <v>1.6091630405257702E-2</v>
      </c>
      <c r="FI668" s="10">
        <v>2.5081984221379298E-2</v>
      </c>
      <c r="FJ668" s="10">
        <v>2.60759660192054E-2</v>
      </c>
    </row>
    <row r="669" spans="1:166" x14ac:dyDescent="0.35">
      <c r="A669" s="13" t="s">
        <v>389</v>
      </c>
      <c r="B669" s="10">
        <v>0.39060886649916499</v>
      </c>
      <c r="C669" s="12">
        <v>0.35384738868550297</v>
      </c>
      <c r="D669" s="11">
        <v>0.42574815819165601</v>
      </c>
      <c r="E669" s="12">
        <v>0.124035557993161</v>
      </c>
      <c r="F669" s="12">
        <v>0.22175217243195999</v>
      </c>
      <c r="G669" s="12">
        <v>0.30391843084577302</v>
      </c>
      <c r="H669" s="10">
        <v>0.42283696935912801</v>
      </c>
      <c r="I669" s="11">
        <v>0.44602674401339198</v>
      </c>
      <c r="J669" s="11">
        <v>0.51822161168443204</v>
      </c>
      <c r="K669" s="11">
        <v>0.61291774573549895</v>
      </c>
      <c r="L669" s="10">
        <v>0</v>
      </c>
      <c r="M669" s="12">
        <v>0.36257090960764499</v>
      </c>
      <c r="N669" s="11">
        <v>0.61291774573549895</v>
      </c>
      <c r="O669" s="12">
        <v>0.130217977966674</v>
      </c>
      <c r="P669" s="12">
        <v>0.18073923515797199</v>
      </c>
      <c r="Q669" s="12">
        <v>0.27603750587376003</v>
      </c>
      <c r="R669" s="10">
        <v>0.40622252180750301</v>
      </c>
      <c r="S669" s="10">
        <v>0.389492129206437</v>
      </c>
      <c r="T669" s="10">
        <v>0.44451044170901999</v>
      </c>
      <c r="U669" s="11">
        <v>0</v>
      </c>
      <c r="V669" s="10">
        <v>0</v>
      </c>
      <c r="W669" s="12">
        <v>0.32692988281498098</v>
      </c>
      <c r="X669" s="11">
        <v>0</v>
      </c>
      <c r="Y669" s="12">
        <v>0.11813430872976</v>
      </c>
      <c r="Z669" s="12">
        <v>0.25989059533431202</v>
      </c>
      <c r="AA669" s="10">
        <v>0.33250366533127101</v>
      </c>
      <c r="AB669" s="10">
        <v>0.43831218892236301</v>
      </c>
      <c r="AC669" s="11">
        <v>0.50441792993384305</v>
      </c>
      <c r="AD669" s="11">
        <v>0.59084741180315303</v>
      </c>
      <c r="AE669" s="11">
        <v>0.66832304198457204</v>
      </c>
      <c r="AF669" s="10">
        <v>0</v>
      </c>
      <c r="AG669" s="10">
        <v>0.39626131762392203</v>
      </c>
      <c r="AH669" s="11">
        <v>0.66832304198457204</v>
      </c>
      <c r="AI669" s="10">
        <v>0.38882805748925098</v>
      </c>
      <c r="AJ669" s="12">
        <v>0.35184395380716199</v>
      </c>
      <c r="AK669" s="11">
        <v>0.42405425250897499</v>
      </c>
      <c r="AL669" s="10">
        <v>0</v>
      </c>
      <c r="AM669" s="10">
        <v>0</v>
      </c>
      <c r="AN669" s="10">
        <v>0</v>
      </c>
      <c r="AO669" s="10">
        <v>0</v>
      </c>
      <c r="AP669" s="10">
        <v>0</v>
      </c>
      <c r="AQ669" s="10">
        <v>0</v>
      </c>
      <c r="AR669" s="10">
        <v>0</v>
      </c>
      <c r="AS669" s="10">
        <v>0</v>
      </c>
      <c r="AT669" s="10">
        <v>0</v>
      </c>
      <c r="AU669" s="10">
        <v>0</v>
      </c>
      <c r="AV669" s="10">
        <v>0</v>
      </c>
      <c r="AW669" s="10">
        <v>0</v>
      </c>
      <c r="AX669" s="10">
        <v>0</v>
      </c>
      <c r="AY669" s="10">
        <v>0</v>
      </c>
      <c r="AZ669" s="10">
        <v>0</v>
      </c>
      <c r="BA669" s="10">
        <v>0</v>
      </c>
      <c r="BB669" s="12">
        <v>0.286245542184763</v>
      </c>
      <c r="BC669" s="11">
        <v>0.514266677928368</v>
      </c>
      <c r="BD669" s="12">
        <v>0.26664287391115699</v>
      </c>
      <c r="BE669" s="11">
        <v>0.45289469930675902</v>
      </c>
      <c r="BF669" s="12">
        <v>0.30518728636117998</v>
      </c>
      <c r="BG669" s="11">
        <v>0.57693356365149795</v>
      </c>
      <c r="BH669" s="11">
        <v>0.45732853630350301</v>
      </c>
      <c r="BI669" s="12">
        <v>0.181282303334284</v>
      </c>
      <c r="BJ669" s="11">
        <v>0.41276648250338999</v>
      </c>
      <c r="BK669" s="12">
        <v>0.16215515728301499</v>
      </c>
      <c r="BL669" s="11">
        <v>0.50093936630555203</v>
      </c>
      <c r="BM669" s="12">
        <v>0.199697623437879</v>
      </c>
      <c r="BN669" s="11">
        <v>0.65520760255256305</v>
      </c>
      <c r="BO669" s="11">
        <v>0.432846923620612</v>
      </c>
      <c r="BP669" s="12">
        <v>0.175820101784914</v>
      </c>
      <c r="BQ669" s="11">
        <v>0</v>
      </c>
      <c r="BR669" s="10">
        <v>0.39192502214832498</v>
      </c>
      <c r="BS669" s="12">
        <v>0.15281787452305601</v>
      </c>
      <c r="BT669" s="11">
        <v>0.67728824448395597</v>
      </c>
      <c r="BU669" s="11">
        <v>0.47627123776797398</v>
      </c>
      <c r="BV669" s="12">
        <v>0.197400537794055</v>
      </c>
      <c r="BW669" s="11">
        <v>0.46805048716997599</v>
      </c>
      <c r="BX669" s="10">
        <v>0.40652382846020502</v>
      </c>
      <c r="BY669" s="12">
        <v>0.34969597381994399</v>
      </c>
      <c r="BZ669" s="11">
        <v>0.48811336835296998</v>
      </c>
      <c r="CA669" s="12">
        <v>0.22924854877505799</v>
      </c>
      <c r="CB669" s="12">
        <v>0.35187042105071697</v>
      </c>
      <c r="CC669" s="11">
        <v>0.484640584323691</v>
      </c>
      <c r="CD669" s="12">
        <v>0.352934947688267</v>
      </c>
      <c r="CE669" s="10">
        <v>0.36919665412255398</v>
      </c>
      <c r="CF669" s="11">
        <v>0.45247018844074899</v>
      </c>
      <c r="CG669" s="11">
        <v>0.61364039475080401</v>
      </c>
      <c r="CH669" s="11">
        <v>0.51799529413440504</v>
      </c>
      <c r="CI669" s="12">
        <v>0.32622186283100701</v>
      </c>
      <c r="CJ669" s="12">
        <v>0.30299365391986399</v>
      </c>
      <c r="CK669" s="11">
        <v>0.42183848616650499</v>
      </c>
      <c r="CL669" s="11">
        <v>0.43645641573840099</v>
      </c>
      <c r="CM669" s="10">
        <v>0.40574979704281999</v>
      </c>
      <c r="CN669" s="12">
        <v>0.30693400476900301</v>
      </c>
      <c r="CO669" s="10">
        <v>0.39624449594341898</v>
      </c>
      <c r="CP669" s="10">
        <v>0.40130193115602297</v>
      </c>
      <c r="CQ669" s="12">
        <v>0.32918978494374301</v>
      </c>
      <c r="CR669" s="12">
        <v>0.364668189069006</v>
      </c>
      <c r="CS669" s="11">
        <v>0.40550283474058801</v>
      </c>
      <c r="CT669" s="11">
        <v>0.45439006166100598</v>
      </c>
      <c r="CU669" s="12">
        <v>0.36246006245021101</v>
      </c>
      <c r="CV669" s="10">
        <v>0.37162128578013698</v>
      </c>
      <c r="CW669" s="10">
        <v>0</v>
      </c>
      <c r="CX669" s="10">
        <v>0</v>
      </c>
      <c r="CY669" s="11">
        <v>0.61494807689509901</v>
      </c>
      <c r="CZ669" s="11">
        <v>0.51771083644486304</v>
      </c>
      <c r="DA669" s="11">
        <v>0.44789620976954098</v>
      </c>
      <c r="DB669" s="10">
        <v>0.42114643652692202</v>
      </c>
      <c r="DC669" s="12">
        <v>0.300224766242145</v>
      </c>
      <c r="DD669" s="12">
        <v>0.22811408308977901</v>
      </c>
      <c r="DE669" s="12">
        <v>0.12337428482204101</v>
      </c>
      <c r="DF669" s="10">
        <v>0</v>
      </c>
      <c r="DG669" s="10">
        <v>0</v>
      </c>
      <c r="DH669" s="11">
        <v>0</v>
      </c>
      <c r="DI669" s="11">
        <v>0.44662747324389301</v>
      </c>
      <c r="DJ669" s="10">
        <v>0.389642576508066</v>
      </c>
      <c r="DK669" s="10">
        <v>0.40390265443624301</v>
      </c>
      <c r="DL669" s="12">
        <v>0.27489398330097098</v>
      </c>
      <c r="DM669" s="12">
        <v>0.18496302254931299</v>
      </c>
      <c r="DN669" s="12">
        <v>0.128220748686487</v>
      </c>
      <c r="DO669" s="10">
        <v>0</v>
      </c>
      <c r="DP669" s="10">
        <v>0</v>
      </c>
      <c r="DQ669" s="11">
        <v>0.67471978962092904</v>
      </c>
      <c r="DR669" s="11">
        <v>0.58594147278170094</v>
      </c>
      <c r="DS669" s="11">
        <v>0.50771239694064696</v>
      </c>
      <c r="DT669" s="10">
        <v>0.437488780977834</v>
      </c>
      <c r="DU669" s="12">
        <v>0.325498945611289</v>
      </c>
      <c r="DV669" s="12">
        <v>0.26848643951020201</v>
      </c>
      <c r="DW669" s="12">
        <v>0.11865545058087799</v>
      </c>
      <c r="DX669" s="12">
        <v>0.107290440795608</v>
      </c>
      <c r="DY669" s="12">
        <v>0.21235855917487301</v>
      </c>
      <c r="DZ669" s="10">
        <v>0.41389831852119302</v>
      </c>
      <c r="EA669" s="11">
        <v>0.47274724507506299</v>
      </c>
      <c r="EB669" s="11">
        <v>0.58750628520121295</v>
      </c>
      <c r="EC669" s="10">
        <v>0</v>
      </c>
      <c r="ED669" s="12">
        <v>0.12590662121368301</v>
      </c>
      <c r="EE669" s="12">
        <v>0.191414296692374</v>
      </c>
      <c r="EF669" s="10">
        <v>0.38206750764245101</v>
      </c>
      <c r="EG669" s="10">
        <v>0.42177051537225402</v>
      </c>
      <c r="EH669" s="11">
        <v>0.51913017372140302</v>
      </c>
      <c r="EI669" s="10">
        <v>0</v>
      </c>
      <c r="EJ669" s="12">
        <v>0</v>
      </c>
      <c r="EK669" s="12">
        <v>0.23367085901663601</v>
      </c>
      <c r="EL669" s="11">
        <v>0.44373573637478098</v>
      </c>
      <c r="EM669" s="11">
        <v>0.52681036571481898</v>
      </c>
      <c r="EN669" s="11">
        <v>0.65177822994724899</v>
      </c>
      <c r="EO669" s="10">
        <v>0</v>
      </c>
      <c r="EP669" s="10">
        <v>0</v>
      </c>
      <c r="EQ669" s="10">
        <v>0</v>
      </c>
      <c r="ER669" s="11">
        <v>0.57082743536942104</v>
      </c>
      <c r="ES669" s="11">
        <v>0.45679798676017602</v>
      </c>
      <c r="ET669" s="12">
        <v>0.34684407363429098</v>
      </c>
      <c r="EU669" s="12">
        <v>0.22530140278854199</v>
      </c>
      <c r="EV669" s="12">
        <v>0.12337428482204101</v>
      </c>
      <c r="EW669" s="10">
        <v>0</v>
      </c>
      <c r="EX669" s="10">
        <v>0</v>
      </c>
      <c r="EY669" s="11">
        <v>0.50273689142789302</v>
      </c>
      <c r="EZ669" s="10">
        <v>0.41224952738019199</v>
      </c>
      <c r="FA669" s="12">
        <v>0.32402786339105</v>
      </c>
      <c r="FB669" s="12">
        <v>0.18819164081270101</v>
      </c>
      <c r="FC669" s="12">
        <v>0.128220748686487</v>
      </c>
      <c r="FD669" s="10">
        <v>0</v>
      </c>
      <c r="FE669" s="10">
        <v>0</v>
      </c>
      <c r="FF669" s="11">
        <v>0.63773684098046601</v>
      </c>
      <c r="FG669" s="11">
        <v>0.50241991210488801</v>
      </c>
      <c r="FH669" s="10">
        <v>0.36908294394038799</v>
      </c>
      <c r="FI669" s="12">
        <v>0.26110263074335599</v>
      </c>
      <c r="FJ669" s="12">
        <v>0.11865545058087799</v>
      </c>
    </row>
    <row r="670" spans="1:166" x14ac:dyDescent="0.35">
      <c r="A670" s="13" t="s">
        <v>159</v>
      </c>
      <c r="B670" s="10">
        <v>5.3231604212473103E-2</v>
      </c>
      <c r="C670" s="10">
        <v>5.1140364650234499E-2</v>
      </c>
      <c r="D670" s="10">
        <v>5.55093721246235E-2</v>
      </c>
      <c r="E670" s="11">
        <v>0.22974285544637801</v>
      </c>
      <c r="F670" s="11">
        <v>0.11326854424916</v>
      </c>
      <c r="G670" s="10">
        <v>4.8575125796834602E-2</v>
      </c>
      <c r="H670" s="12">
        <v>3.1556646399611199E-2</v>
      </c>
      <c r="I670" s="12">
        <v>1.09133797900056E-2</v>
      </c>
      <c r="J670" s="12">
        <v>4.9609825607443104E-3</v>
      </c>
      <c r="K670" s="12">
        <v>1.3108524213672E-3</v>
      </c>
      <c r="L670" s="10">
        <v>0</v>
      </c>
      <c r="M670" s="11">
        <v>5.9779933750614501E-2</v>
      </c>
      <c r="N670" s="12">
        <v>1.3108524213672E-3</v>
      </c>
      <c r="O670" s="11">
        <v>0.19788950382727999</v>
      </c>
      <c r="P670" s="11">
        <v>0.123229930767768</v>
      </c>
      <c r="Q670" s="10">
        <v>5.3077618198405299E-2</v>
      </c>
      <c r="R670" s="10">
        <v>3.1616779350674702E-2</v>
      </c>
      <c r="S670" s="12">
        <v>1.07638936992927E-2</v>
      </c>
      <c r="T670" s="12">
        <v>9.5420822648171096E-3</v>
      </c>
      <c r="U670" s="12">
        <v>0</v>
      </c>
      <c r="V670" s="10">
        <v>0</v>
      </c>
      <c r="W670" s="10">
        <v>5.7667872868128099E-2</v>
      </c>
      <c r="X670" s="12">
        <v>0</v>
      </c>
      <c r="Y670" s="11">
        <v>0.26014754626072301</v>
      </c>
      <c r="Z670" s="11">
        <v>0.104747490497955</v>
      </c>
      <c r="AA670" s="10">
        <v>4.3958894405757197E-2</v>
      </c>
      <c r="AB670" s="10">
        <v>3.1558102486623101E-2</v>
      </c>
      <c r="AC670" s="12">
        <v>1.1116677199135099E-2</v>
      </c>
      <c r="AD670" s="12">
        <v>0</v>
      </c>
      <c r="AE670" s="12">
        <v>0</v>
      </c>
      <c r="AF670" s="10">
        <v>0</v>
      </c>
      <c r="AG670" s="11">
        <v>6.2256962725351701E-2</v>
      </c>
      <c r="AH670" s="12">
        <v>0</v>
      </c>
      <c r="AI670" s="10">
        <v>5.4325183467810997E-2</v>
      </c>
      <c r="AJ670" s="10">
        <v>5.2247026793575103E-2</v>
      </c>
      <c r="AK670" s="10">
        <v>5.6596824645562101E-2</v>
      </c>
      <c r="AL670" s="10">
        <v>0</v>
      </c>
      <c r="AM670" s="10">
        <v>0</v>
      </c>
      <c r="AN670" s="10">
        <v>0</v>
      </c>
      <c r="AO670" s="10">
        <v>0</v>
      </c>
      <c r="AP670" s="10">
        <v>0</v>
      </c>
      <c r="AQ670" s="10">
        <v>0</v>
      </c>
      <c r="AR670" s="10">
        <v>0</v>
      </c>
      <c r="AS670" s="10">
        <v>0</v>
      </c>
      <c r="AT670" s="10">
        <v>0</v>
      </c>
      <c r="AU670" s="10">
        <v>0</v>
      </c>
      <c r="AV670" s="10">
        <v>0</v>
      </c>
      <c r="AW670" s="10">
        <v>0</v>
      </c>
      <c r="AX670" s="10">
        <v>0</v>
      </c>
      <c r="AY670" s="10">
        <v>0</v>
      </c>
      <c r="AZ670" s="10">
        <v>0</v>
      </c>
      <c r="BA670" s="10">
        <v>0</v>
      </c>
      <c r="BB670" s="11">
        <v>9.2836703886651994E-2</v>
      </c>
      <c r="BC670" s="12">
        <v>6.3043912349489998E-3</v>
      </c>
      <c r="BD670" s="11">
        <v>8.9391534709168899E-2</v>
      </c>
      <c r="BE670" s="12">
        <v>7.6945002674372997E-3</v>
      </c>
      <c r="BF670" s="11">
        <v>9.6406203996868001E-2</v>
      </c>
      <c r="BG670" s="12">
        <v>4.2240420274566601E-3</v>
      </c>
      <c r="BH670" s="12">
        <v>1.9211763962902299E-2</v>
      </c>
      <c r="BI670" s="11">
        <v>0.159965589253838</v>
      </c>
      <c r="BJ670" s="12">
        <v>2.0508026168679701E-2</v>
      </c>
      <c r="BK670" s="11">
        <v>0.15080213702499301</v>
      </c>
      <c r="BL670" s="12">
        <v>1.7643472998831001E-2</v>
      </c>
      <c r="BM670" s="11">
        <v>0.169347239091096</v>
      </c>
      <c r="BN670" s="12">
        <v>1.4839277649614699E-3</v>
      </c>
      <c r="BO670" s="12">
        <v>2.0202932727877401E-2</v>
      </c>
      <c r="BP670" s="11">
        <v>0.16112261722735499</v>
      </c>
      <c r="BQ670" s="12">
        <v>0</v>
      </c>
      <c r="BR670" s="12">
        <v>2.2031436206636199E-2</v>
      </c>
      <c r="BS670" s="11">
        <v>0.155552479876367</v>
      </c>
      <c r="BT670" s="12">
        <v>0</v>
      </c>
      <c r="BU670" s="12">
        <v>1.8244258945748801E-2</v>
      </c>
      <c r="BV670" s="11">
        <v>0.16691484641345999</v>
      </c>
      <c r="BW670" s="12">
        <v>1.6880119789502799E-2</v>
      </c>
      <c r="BX670" s="12">
        <v>2.2801856425239998E-2</v>
      </c>
      <c r="BY670" s="12">
        <v>2.21382711693472E-2</v>
      </c>
      <c r="BZ670" s="12">
        <v>1.99223388668558E-2</v>
      </c>
      <c r="CA670" s="11">
        <v>0.13030196934772201</v>
      </c>
      <c r="CB670" s="10">
        <v>4.7081108909536998E-2</v>
      </c>
      <c r="CC670" s="12">
        <v>3.59031066419397E-2</v>
      </c>
      <c r="CD670" s="11">
        <v>8.4974099816205503E-2</v>
      </c>
      <c r="CE670" s="10">
        <v>4.8535782006781901E-2</v>
      </c>
      <c r="CF670" s="12">
        <v>2.29527530396266E-2</v>
      </c>
      <c r="CG670" s="12">
        <v>2.55273611346441E-2</v>
      </c>
      <c r="CH670" s="12">
        <v>3.0289494911283601E-2</v>
      </c>
      <c r="CI670" s="10">
        <v>5.3254593071026098E-2</v>
      </c>
      <c r="CJ670" s="10">
        <v>4.3089828711316801E-2</v>
      </c>
      <c r="CK670" s="12">
        <v>4.8055469406157299E-2</v>
      </c>
      <c r="CL670" s="10">
        <v>4.9582952498930098E-2</v>
      </c>
      <c r="CM670" s="10">
        <v>4.6374301050513302E-2</v>
      </c>
      <c r="CN670" s="11">
        <v>6.7100244587498803E-2</v>
      </c>
      <c r="CO670" s="10">
        <v>4.6900803220812998E-2</v>
      </c>
      <c r="CP670" s="10">
        <v>5.31013513153741E-2</v>
      </c>
      <c r="CQ670" s="11">
        <v>7.98342498732795E-2</v>
      </c>
      <c r="CR670" s="10">
        <v>6.4006993148972902E-2</v>
      </c>
      <c r="CS670" s="12">
        <v>4.69683724362416E-2</v>
      </c>
      <c r="CT670" s="12">
        <v>1.3357081264038201E-2</v>
      </c>
      <c r="CU670" s="11">
        <v>7.0812050118352898E-2</v>
      </c>
      <c r="CV670" s="10">
        <v>6.9372882258351198E-2</v>
      </c>
      <c r="CW670" s="10">
        <v>0</v>
      </c>
      <c r="CX670" s="10">
        <v>0</v>
      </c>
      <c r="CY670" s="12">
        <v>1.3334379399490999E-3</v>
      </c>
      <c r="CZ670" s="12">
        <v>4.9350076189777501E-3</v>
      </c>
      <c r="DA670" s="12">
        <v>1.08804662686429E-2</v>
      </c>
      <c r="DB670" s="12">
        <v>3.1603862295869499E-2</v>
      </c>
      <c r="DC670" s="10">
        <v>5.4294157372580802E-2</v>
      </c>
      <c r="DD670" s="11">
        <v>0.107443167621915</v>
      </c>
      <c r="DE670" s="11">
        <v>0.22767022833582601</v>
      </c>
      <c r="DF670" s="10">
        <v>0</v>
      </c>
      <c r="DG670" s="10">
        <v>0</v>
      </c>
      <c r="DH670" s="12">
        <v>0</v>
      </c>
      <c r="DI670" s="12">
        <v>9.5875275168685603E-3</v>
      </c>
      <c r="DJ670" s="12">
        <v>1.0768051418128701E-2</v>
      </c>
      <c r="DK670" s="10">
        <v>3.1436221329239497E-2</v>
      </c>
      <c r="DL670" s="10">
        <v>5.7229864461027603E-2</v>
      </c>
      <c r="DM670" s="11">
        <v>0.117260210684828</v>
      </c>
      <c r="DN670" s="11">
        <v>0.196997018710071</v>
      </c>
      <c r="DO670" s="10">
        <v>0</v>
      </c>
      <c r="DP670" s="10">
        <v>0</v>
      </c>
      <c r="DQ670" s="12">
        <v>0</v>
      </c>
      <c r="DR670" s="12">
        <v>0</v>
      </c>
      <c r="DS670" s="12">
        <v>1.10427771763741E-2</v>
      </c>
      <c r="DT670" s="10">
        <v>3.1835984920858103E-2</v>
      </c>
      <c r="DU670" s="10">
        <v>5.13650103461748E-2</v>
      </c>
      <c r="DV670" s="11">
        <v>9.8982779327379006E-2</v>
      </c>
      <c r="DW670" s="11">
        <v>0.25753567166043201</v>
      </c>
      <c r="DX670" s="11">
        <v>0.32415581090107398</v>
      </c>
      <c r="DY670" s="11">
        <v>0.10089302065951</v>
      </c>
      <c r="DZ670" s="12">
        <v>3.1907641697875799E-2</v>
      </c>
      <c r="EA670" s="12">
        <v>7.5857694299090398E-3</v>
      </c>
      <c r="EB670" s="12">
        <v>4.2889509406819001E-3</v>
      </c>
      <c r="EC670" s="10">
        <v>0</v>
      </c>
      <c r="ED670" s="11">
        <v>0.26519896143948501</v>
      </c>
      <c r="EE670" s="11">
        <v>0.105154344393631</v>
      </c>
      <c r="EF670" s="10">
        <v>3.4604091613723902E-2</v>
      </c>
      <c r="EG670" s="12">
        <v>8.3045956237359202E-3</v>
      </c>
      <c r="EH670" s="12">
        <v>6.9575801203813998E-3</v>
      </c>
      <c r="EI670" s="10">
        <v>0</v>
      </c>
      <c r="EJ670" s="11">
        <v>0</v>
      </c>
      <c r="EK670" s="11">
        <v>9.6893635470157294E-2</v>
      </c>
      <c r="EL670" s="12">
        <v>2.93587796885144E-2</v>
      </c>
      <c r="EM670" s="12">
        <v>6.8254289958794099E-3</v>
      </c>
      <c r="EN670" s="12">
        <v>0</v>
      </c>
      <c r="EO670" s="10">
        <v>0</v>
      </c>
      <c r="EP670" s="10">
        <v>0</v>
      </c>
      <c r="EQ670" s="10">
        <v>0</v>
      </c>
      <c r="ER670" s="12">
        <v>2.6274292080362702E-3</v>
      </c>
      <c r="ES670" s="12">
        <v>1.3942696718698499E-2</v>
      </c>
      <c r="ET670" s="10">
        <v>4.22719700224947E-2</v>
      </c>
      <c r="EU670" s="11">
        <v>0.108499534675672</v>
      </c>
      <c r="EV670" s="11">
        <v>0.22767022833582601</v>
      </c>
      <c r="EW670" s="10">
        <v>0</v>
      </c>
      <c r="EX670" s="10">
        <v>0</v>
      </c>
      <c r="EY670" s="12">
        <v>4.0090504671726496E-3</v>
      </c>
      <c r="EZ670" s="12">
        <v>1.5022464980103199E-2</v>
      </c>
      <c r="FA670" s="10">
        <v>4.4059455039922799E-2</v>
      </c>
      <c r="FB670" s="11">
        <v>0.11535869404504499</v>
      </c>
      <c r="FC670" s="11">
        <v>0.196997018710071</v>
      </c>
      <c r="FD670" s="10">
        <v>0</v>
      </c>
      <c r="FE670" s="10">
        <v>0</v>
      </c>
      <c r="FF670" s="12">
        <v>0</v>
      </c>
      <c r="FG670" s="12">
        <v>1.2841325735632399E-2</v>
      </c>
      <c r="FH670" s="10">
        <v>4.0518249486147399E-2</v>
      </c>
      <c r="FI670" s="11">
        <v>0.10252756785975101</v>
      </c>
      <c r="FJ670" s="11">
        <v>0.25753567166043201</v>
      </c>
    </row>
    <row r="672" spans="1:166" ht="28.5" customHeight="1" x14ac:dyDescent="0.35">
      <c r="A672" s="23" t="s">
        <v>390</v>
      </c>
      <c r="B672" s="23"/>
      <c r="C672" s="23"/>
      <c r="D672" s="23"/>
      <c r="E672" s="23"/>
      <c r="F672" s="23"/>
      <c r="G672" s="23"/>
      <c r="H672" s="23"/>
      <c r="I672" s="23"/>
      <c r="J672" s="23"/>
      <c r="K672" s="23"/>
      <c r="L672" s="23"/>
      <c r="M672" s="23"/>
      <c r="N672" s="23"/>
      <c r="O672" s="23"/>
      <c r="P672" s="23"/>
      <c r="Q672" s="23"/>
      <c r="R672" s="23"/>
      <c r="S672" s="23"/>
      <c r="T672" s="23"/>
      <c r="U672" s="23"/>
      <c r="V672" s="23"/>
      <c r="W672" s="23"/>
      <c r="X672" s="23"/>
      <c r="Y672" s="23"/>
      <c r="Z672" s="23"/>
      <c r="AA672" s="23"/>
      <c r="AB672" s="23"/>
      <c r="AC672" s="23"/>
      <c r="AD672" s="23"/>
      <c r="AE672" s="23"/>
      <c r="AF672" s="23"/>
      <c r="AG672" s="23"/>
      <c r="AH672" s="23"/>
      <c r="AI672" s="23"/>
      <c r="AJ672" s="23"/>
      <c r="AK672" s="23"/>
      <c r="AL672" s="23"/>
      <c r="AM672" s="23"/>
      <c r="AN672" s="23"/>
      <c r="AO672" s="23"/>
      <c r="AP672" s="23"/>
      <c r="AQ672" s="23"/>
      <c r="AR672" s="23"/>
      <c r="AS672" s="23"/>
      <c r="AT672" s="23"/>
      <c r="AU672" s="23"/>
      <c r="AV672" s="23"/>
      <c r="AW672" s="23"/>
      <c r="AX672" s="23"/>
      <c r="AY672" s="23"/>
      <c r="AZ672" s="23"/>
      <c r="BA672" s="23"/>
      <c r="BB672" s="23"/>
      <c r="BC672" s="23"/>
      <c r="BD672" s="23"/>
      <c r="BE672" s="23"/>
      <c r="BF672" s="23"/>
      <c r="BG672" s="23"/>
      <c r="BH672" s="23"/>
      <c r="BI672" s="23"/>
      <c r="BJ672" s="23"/>
      <c r="BK672" s="23"/>
      <c r="BL672" s="23"/>
      <c r="BM672" s="23"/>
      <c r="BN672" s="23"/>
      <c r="BO672" s="23"/>
      <c r="BP672" s="23"/>
      <c r="BQ672" s="23"/>
      <c r="BR672" s="23"/>
      <c r="BS672" s="23"/>
      <c r="BT672" s="23"/>
      <c r="BU672" s="23"/>
      <c r="BV672" s="23"/>
      <c r="BW672" s="23"/>
      <c r="BX672" s="23"/>
      <c r="BY672" s="23"/>
      <c r="BZ672" s="23"/>
      <c r="CA672" s="23"/>
      <c r="CB672" s="23"/>
      <c r="CC672" s="23"/>
      <c r="CD672" s="23"/>
      <c r="CE672" s="23"/>
      <c r="CF672" s="23"/>
      <c r="CG672" s="23"/>
      <c r="CH672" s="23"/>
      <c r="CI672" s="23"/>
      <c r="CJ672" s="23"/>
      <c r="CK672" s="23"/>
      <c r="CL672" s="23"/>
      <c r="CM672" s="23"/>
      <c r="CN672" s="23"/>
      <c r="CO672" s="23"/>
      <c r="CP672" s="23"/>
      <c r="CQ672" s="23"/>
      <c r="CR672" s="23"/>
      <c r="CS672" s="23"/>
      <c r="CT672" s="23"/>
      <c r="CU672" s="23"/>
      <c r="CV672" s="23"/>
      <c r="CW672" s="23"/>
      <c r="CX672" s="23"/>
      <c r="CY672" s="23"/>
      <c r="CZ672" s="23"/>
      <c r="DA672" s="23"/>
      <c r="DB672" s="23"/>
      <c r="DC672" s="23"/>
      <c r="DD672" s="23"/>
      <c r="DE672" s="23"/>
      <c r="DF672" s="23"/>
      <c r="DG672" s="23"/>
      <c r="DH672" s="23"/>
      <c r="DI672" s="23"/>
      <c r="DJ672" s="23"/>
      <c r="DK672" s="23"/>
      <c r="DL672" s="23"/>
      <c r="DM672" s="23"/>
      <c r="DN672" s="23"/>
      <c r="DO672" s="23"/>
      <c r="DP672" s="23"/>
      <c r="DQ672" s="23"/>
      <c r="DR672" s="23"/>
      <c r="DS672" s="23"/>
      <c r="DT672" s="23"/>
      <c r="DU672" s="23"/>
      <c r="DV672" s="23"/>
      <c r="DW672" s="23"/>
      <c r="DX672" s="23"/>
      <c r="DY672" s="23"/>
      <c r="DZ672" s="23"/>
      <c r="EA672" s="23"/>
      <c r="EB672" s="23"/>
      <c r="EC672" s="23"/>
      <c r="ED672" s="23"/>
      <c r="EE672" s="23"/>
      <c r="EF672" s="23"/>
      <c r="EG672" s="23"/>
      <c r="EH672" s="23"/>
      <c r="EI672" s="23"/>
      <c r="EJ672" s="23"/>
      <c r="EK672" s="23"/>
      <c r="EL672" s="23"/>
      <c r="EM672" s="23"/>
      <c r="EN672" s="23"/>
      <c r="EO672" s="23"/>
      <c r="EP672" s="23"/>
      <c r="EQ672" s="23"/>
      <c r="ER672" s="23"/>
      <c r="ES672" s="23"/>
      <c r="ET672" s="23"/>
      <c r="EU672" s="23"/>
      <c r="EV672" s="23"/>
      <c r="EW672" s="23"/>
      <c r="EX672" s="23"/>
      <c r="EY672" s="23"/>
      <c r="EZ672" s="23"/>
      <c r="FA672" s="23"/>
      <c r="FB672" s="23"/>
      <c r="FC672" s="23"/>
      <c r="FD672" s="23"/>
      <c r="FE672" s="23"/>
      <c r="FF672" s="23"/>
      <c r="FG672" s="23"/>
      <c r="FH672" s="23"/>
      <c r="FI672" s="23"/>
      <c r="FJ672" s="23"/>
    </row>
    <row r="673" spans="1:166" ht="42" x14ac:dyDescent="0.35">
      <c r="A673" s="24" t="s">
        <v>203</v>
      </c>
      <c r="B673" s="16" t="s">
        <v>264</v>
      </c>
      <c r="C673" s="22" t="s">
        <v>12</v>
      </c>
      <c r="D673" s="22"/>
      <c r="E673" s="22" t="s">
        <v>13</v>
      </c>
      <c r="F673" s="22"/>
      <c r="G673" s="22"/>
      <c r="H673" s="22"/>
      <c r="I673" s="22"/>
      <c r="J673" s="22"/>
      <c r="K673" s="22"/>
      <c r="L673" s="22"/>
      <c r="M673" s="22"/>
      <c r="N673" s="22"/>
      <c r="O673" s="22" t="s">
        <v>204</v>
      </c>
      <c r="P673" s="22"/>
      <c r="Q673" s="22"/>
      <c r="R673" s="22"/>
      <c r="S673" s="22"/>
      <c r="T673" s="22"/>
      <c r="U673" s="22"/>
      <c r="V673" s="22"/>
      <c r="W673" s="22"/>
      <c r="X673" s="22"/>
      <c r="Y673" s="22" t="s">
        <v>205</v>
      </c>
      <c r="Z673" s="22"/>
      <c r="AA673" s="22"/>
      <c r="AB673" s="22"/>
      <c r="AC673" s="22"/>
      <c r="AD673" s="22"/>
      <c r="AE673" s="22"/>
      <c r="AF673" s="22"/>
      <c r="AG673" s="22"/>
      <c r="AH673" s="22"/>
      <c r="AI673" s="22" t="s">
        <v>268</v>
      </c>
      <c r="AJ673" s="22"/>
      <c r="AK673" s="22"/>
      <c r="AL673" s="22" t="s">
        <v>14</v>
      </c>
      <c r="AM673" s="22"/>
      <c r="AN673" s="22"/>
      <c r="AO673" s="22" t="s">
        <v>218</v>
      </c>
      <c r="AP673" s="22"/>
      <c r="AQ673" s="22"/>
      <c r="AR673" s="22"/>
      <c r="AS673" s="22"/>
      <c r="AT673" s="22"/>
      <c r="AU673" s="22"/>
      <c r="AV673" s="22" t="s">
        <v>219</v>
      </c>
      <c r="AW673" s="22"/>
      <c r="AX673" s="22"/>
      <c r="AY673" s="22" t="s">
        <v>220</v>
      </c>
      <c r="AZ673" s="22"/>
      <c r="BA673" s="22"/>
      <c r="BB673" s="22" t="s">
        <v>206</v>
      </c>
      <c r="BC673" s="22"/>
      <c r="BD673" s="22" t="s">
        <v>207</v>
      </c>
      <c r="BE673" s="22"/>
      <c r="BF673" s="22" t="s">
        <v>208</v>
      </c>
      <c r="BG673" s="22"/>
      <c r="BH673" s="22" t="s">
        <v>15</v>
      </c>
      <c r="BI673" s="22"/>
      <c r="BJ673" s="22" t="s">
        <v>16</v>
      </c>
      <c r="BK673" s="22"/>
      <c r="BL673" s="22" t="s">
        <v>17</v>
      </c>
      <c r="BM673" s="22"/>
      <c r="BN673" s="22" t="s">
        <v>18</v>
      </c>
      <c r="BO673" s="22"/>
      <c r="BP673" s="22"/>
      <c r="BQ673" s="22" t="s">
        <v>221</v>
      </c>
      <c r="BR673" s="22"/>
      <c r="BS673" s="22"/>
      <c r="BT673" s="22" t="s">
        <v>222</v>
      </c>
      <c r="BU673" s="22"/>
      <c r="BV673" s="22"/>
      <c r="BW673" s="22" t="s">
        <v>19</v>
      </c>
      <c r="BX673" s="22"/>
      <c r="BY673" s="22" t="s">
        <v>20</v>
      </c>
      <c r="BZ673" s="22"/>
      <c r="CA673" s="22" t="s">
        <v>21</v>
      </c>
      <c r="CB673" s="22"/>
      <c r="CC673" s="22"/>
      <c r="CD673" s="22" t="s">
        <v>22</v>
      </c>
      <c r="CE673" s="22"/>
      <c r="CF673" s="22"/>
      <c r="CG673" s="22" t="s">
        <v>23</v>
      </c>
      <c r="CH673" s="22"/>
      <c r="CI673" s="22"/>
      <c r="CJ673" s="22"/>
      <c r="CK673" s="22" t="s">
        <v>25</v>
      </c>
      <c r="CL673" s="22"/>
      <c r="CM673" s="22"/>
      <c r="CN673" s="22"/>
      <c r="CO673" s="22" t="s">
        <v>26</v>
      </c>
      <c r="CP673" s="22"/>
      <c r="CQ673" s="22"/>
      <c r="CR673" s="22" t="s">
        <v>27</v>
      </c>
      <c r="CS673" s="22"/>
      <c r="CT673" s="22" t="s">
        <v>28</v>
      </c>
      <c r="CU673" s="22"/>
      <c r="CV673" s="16" t="s">
        <v>29</v>
      </c>
      <c r="CW673" s="22" t="s">
        <v>30</v>
      </c>
      <c r="CX673" s="22"/>
      <c r="CY673" s="22"/>
      <c r="CZ673" s="22"/>
      <c r="DA673" s="22"/>
      <c r="DB673" s="22"/>
      <c r="DC673" s="22"/>
      <c r="DD673" s="22"/>
      <c r="DE673" s="22"/>
      <c r="DF673" s="22" t="s">
        <v>31</v>
      </c>
      <c r="DG673" s="22"/>
      <c r="DH673" s="22"/>
      <c r="DI673" s="22"/>
      <c r="DJ673" s="22"/>
      <c r="DK673" s="22"/>
      <c r="DL673" s="22"/>
      <c r="DM673" s="22"/>
      <c r="DN673" s="22"/>
      <c r="DO673" s="22" t="s">
        <v>32</v>
      </c>
      <c r="DP673" s="22"/>
      <c r="DQ673" s="22"/>
      <c r="DR673" s="22"/>
      <c r="DS673" s="22"/>
      <c r="DT673" s="22"/>
      <c r="DU673" s="22"/>
      <c r="DV673" s="22"/>
      <c r="DW673" s="22"/>
      <c r="DX673" s="22" t="s">
        <v>33</v>
      </c>
      <c r="DY673" s="22"/>
      <c r="DZ673" s="22"/>
      <c r="EA673" s="22"/>
      <c r="EB673" s="22"/>
      <c r="EC673" s="22"/>
      <c r="ED673" s="22" t="s">
        <v>34</v>
      </c>
      <c r="EE673" s="22"/>
      <c r="EF673" s="22"/>
      <c r="EG673" s="22"/>
      <c r="EH673" s="22"/>
      <c r="EI673" s="22"/>
      <c r="EJ673" s="22" t="s">
        <v>35</v>
      </c>
      <c r="EK673" s="22"/>
      <c r="EL673" s="22"/>
      <c r="EM673" s="22"/>
      <c r="EN673" s="22"/>
      <c r="EO673" s="22"/>
      <c r="EP673" s="22" t="s">
        <v>36</v>
      </c>
      <c r="EQ673" s="22"/>
      <c r="ER673" s="22"/>
      <c r="ES673" s="22"/>
      <c r="ET673" s="22"/>
      <c r="EU673" s="22"/>
      <c r="EV673" s="22"/>
      <c r="EW673" s="22" t="s">
        <v>37</v>
      </c>
      <c r="EX673" s="22"/>
      <c r="EY673" s="22"/>
      <c r="EZ673" s="22"/>
      <c r="FA673" s="22"/>
      <c r="FB673" s="22"/>
      <c r="FC673" s="22"/>
      <c r="FD673" s="22" t="s">
        <v>38</v>
      </c>
      <c r="FE673" s="22"/>
      <c r="FF673" s="22"/>
      <c r="FG673" s="22"/>
      <c r="FH673" s="22"/>
      <c r="FI673" s="22"/>
      <c r="FJ673" s="22"/>
    </row>
    <row r="674" spans="1:166" ht="31.5" x14ac:dyDescent="0.35">
      <c r="A674" s="24"/>
      <c r="B674" s="16" t="s">
        <v>1</v>
      </c>
      <c r="C674" s="16" t="s">
        <v>39</v>
      </c>
      <c r="D674" s="16" t="s">
        <v>40</v>
      </c>
      <c r="E674" s="16" t="s">
        <v>41</v>
      </c>
      <c r="F674" s="16" t="s">
        <v>42</v>
      </c>
      <c r="G674" s="16" t="s">
        <v>43</v>
      </c>
      <c r="H674" s="16" t="s">
        <v>44</v>
      </c>
      <c r="I674" s="16" t="s">
        <v>45</v>
      </c>
      <c r="J674" s="16" t="s">
        <v>46</v>
      </c>
      <c r="K674" s="16" t="s">
        <v>47</v>
      </c>
      <c r="L674" s="16" t="s">
        <v>48</v>
      </c>
      <c r="M674" s="16" t="s">
        <v>49</v>
      </c>
      <c r="N674" s="16" t="s">
        <v>209</v>
      </c>
      <c r="O674" s="16" t="s">
        <v>41</v>
      </c>
      <c r="P674" s="16" t="s">
        <v>42</v>
      </c>
      <c r="Q674" s="16" t="s">
        <v>43</v>
      </c>
      <c r="R674" s="16" t="s">
        <v>44</v>
      </c>
      <c r="S674" s="16" t="s">
        <v>45</v>
      </c>
      <c r="T674" s="16" t="s">
        <v>46</v>
      </c>
      <c r="U674" s="16" t="s">
        <v>47</v>
      </c>
      <c r="V674" s="16" t="s">
        <v>48</v>
      </c>
      <c r="W674" s="16" t="s">
        <v>49</v>
      </c>
      <c r="X674" s="16" t="s">
        <v>209</v>
      </c>
      <c r="Y674" s="16" t="s">
        <v>41</v>
      </c>
      <c r="Z674" s="16" t="s">
        <v>42</v>
      </c>
      <c r="AA674" s="16" t="s">
        <v>43</v>
      </c>
      <c r="AB674" s="16" t="s">
        <v>44</v>
      </c>
      <c r="AC674" s="16" t="s">
        <v>45</v>
      </c>
      <c r="AD674" s="16" t="s">
        <v>46</v>
      </c>
      <c r="AE674" s="16" t="s">
        <v>47</v>
      </c>
      <c r="AF674" s="16" t="s">
        <v>48</v>
      </c>
      <c r="AG674" s="16" t="s">
        <v>49</v>
      </c>
      <c r="AH674" s="16" t="s">
        <v>209</v>
      </c>
      <c r="AI674" s="16" t="s">
        <v>269</v>
      </c>
      <c r="AJ674" s="16" t="s">
        <v>270</v>
      </c>
      <c r="AK674" s="16" t="s">
        <v>271</v>
      </c>
      <c r="AL674" s="16" t="s">
        <v>50</v>
      </c>
      <c r="AM674" s="16" t="s">
        <v>210</v>
      </c>
      <c r="AN674" s="16" t="s">
        <v>211</v>
      </c>
      <c r="AO674" s="16" t="s">
        <v>223</v>
      </c>
      <c r="AP674" s="16" t="s">
        <v>224</v>
      </c>
      <c r="AQ674" s="16" t="s">
        <v>225</v>
      </c>
      <c r="AR674" s="16" t="s">
        <v>226</v>
      </c>
      <c r="AS674" s="16" t="s">
        <v>52</v>
      </c>
      <c r="AT674" s="16" t="s">
        <v>227</v>
      </c>
      <c r="AU674" s="16" t="s">
        <v>228</v>
      </c>
      <c r="AV674" s="16" t="s">
        <v>52</v>
      </c>
      <c r="AW674" s="16" t="s">
        <v>227</v>
      </c>
      <c r="AX674" s="16" t="s">
        <v>228</v>
      </c>
      <c r="AY674" s="16" t="s">
        <v>52</v>
      </c>
      <c r="AZ674" s="16" t="s">
        <v>227</v>
      </c>
      <c r="BA674" s="16" t="s">
        <v>228</v>
      </c>
      <c r="BB674" s="16" t="s">
        <v>212</v>
      </c>
      <c r="BC674" s="16" t="s">
        <v>213</v>
      </c>
      <c r="BD674" s="16" t="s">
        <v>212</v>
      </c>
      <c r="BE674" s="16" t="s">
        <v>213</v>
      </c>
      <c r="BF674" s="16" t="s">
        <v>212</v>
      </c>
      <c r="BG674" s="16" t="s">
        <v>213</v>
      </c>
      <c r="BH674" s="16" t="s">
        <v>53</v>
      </c>
      <c r="BI674" s="16" t="s">
        <v>54</v>
      </c>
      <c r="BJ674" s="16" t="s">
        <v>53</v>
      </c>
      <c r="BK674" s="16" t="s">
        <v>54</v>
      </c>
      <c r="BL674" s="16" t="s">
        <v>53</v>
      </c>
      <c r="BM674" s="16" t="s">
        <v>54</v>
      </c>
      <c r="BN674" s="16" t="s">
        <v>277</v>
      </c>
      <c r="BO674" s="16" t="s">
        <v>278</v>
      </c>
      <c r="BP674" s="16" t="s">
        <v>55</v>
      </c>
      <c r="BQ674" s="16" t="s">
        <v>277</v>
      </c>
      <c r="BR674" s="16" t="s">
        <v>278</v>
      </c>
      <c r="BS674" s="16" t="s">
        <v>55</v>
      </c>
      <c r="BT674" s="16" t="s">
        <v>277</v>
      </c>
      <c r="BU674" s="16" t="s">
        <v>278</v>
      </c>
      <c r="BV674" s="16" t="s">
        <v>55</v>
      </c>
      <c r="BW674" s="16" t="s">
        <v>56</v>
      </c>
      <c r="BX674" s="16" t="s">
        <v>57</v>
      </c>
      <c r="BY674" s="16" t="s">
        <v>58</v>
      </c>
      <c r="BZ674" s="16" t="s">
        <v>59</v>
      </c>
      <c r="CA674" s="16" t="s">
        <v>52</v>
      </c>
      <c r="CB674" s="16" t="s">
        <v>51</v>
      </c>
      <c r="CC674" s="16" t="s">
        <v>60</v>
      </c>
      <c r="CD674" s="16" t="s">
        <v>61</v>
      </c>
      <c r="CE674" s="16" t="s">
        <v>62</v>
      </c>
      <c r="CF674" s="16" t="s">
        <v>63</v>
      </c>
      <c r="CG674" s="16" t="s">
        <v>64</v>
      </c>
      <c r="CH674" s="16" t="s">
        <v>65</v>
      </c>
      <c r="CI674" s="16" t="s">
        <v>66</v>
      </c>
      <c r="CJ674" s="16" t="s">
        <v>67</v>
      </c>
      <c r="CK674" s="16" t="s">
        <v>71</v>
      </c>
      <c r="CL674" s="16" t="s">
        <v>72</v>
      </c>
      <c r="CM674" s="16" t="s">
        <v>73</v>
      </c>
      <c r="CN674" s="16" t="s">
        <v>74</v>
      </c>
      <c r="CO674" s="16" t="s">
        <v>75</v>
      </c>
      <c r="CP674" s="16" t="s">
        <v>76</v>
      </c>
      <c r="CQ674" s="16" t="s">
        <v>77</v>
      </c>
      <c r="CR674" s="16" t="s">
        <v>78</v>
      </c>
      <c r="CS674" s="16" t="s">
        <v>229</v>
      </c>
      <c r="CT674" s="16" t="s">
        <v>79</v>
      </c>
      <c r="CU674" s="16" t="s">
        <v>80</v>
      </c>
      <c r="CV674" s="16" t="s">
        <v>79</v>
      </c>
      <c r="CW674" s="16" t="s">
        <v>83</v>
      </c>
      <c r="CX674" s="16" t="s">
        <v>84</v>
      </c>
      <c r="CY674" s="16" t="s">
        <v>85</v>
      </c>
      <c r="CZ674" s="16" t="s">
        <v>86</v>
      </c>
      <c r="DA674" s="16" t="s">
        <v>87</v>
      </c>
      <c r="DB674" s="16" t="s">
        <v>88</v>
      </c>
      <c r="DC674" s="16" t="s">
        <v>89</v>
      </c>
      <c r="DD674" s="16" t="s">
        <v>90</v>
      </c>
      <c r="DE674" s="16" t="s">
        <v>91</v>
      </c>
      <c r="DF674" s="16" t="s">
        <v>83</v>
      </c>
      <c r="DG674" s="16" t="s">
        <v>84</v>
      </c>
      <c r="DH674" s="16" t="s">
        <v>85</v>
      </c>
      <c r="DI674" s="16" t="s">
        <v>86</v>
      </c>
      <c r="DJ674" s="16" t="s">
        <v>87</v>
      </c>
      <c r="DK674" s="16" t="s">
        <v>88</v>
      </c>
      <c r="DL674" s="16" t="s">
        <v>89</v>
      </c>
      <c r="DM674" s="16" t="s">
        <v>90</v>
      </c>
      <c r="DN674" s="16" t="s">
        <v>91</v>
      </c>
      <c r="DO674" s="16" t="s">
        <v>83</v>
      </c>
      <c r="DP674" s="16" t="s">
        <v>84</v>
      </c>
      <c r="DQ674" s="16" t="s">
        <v>85</v>
      </c>
      <c r="DR674" s="16" t="s">
        <v>86</v>
      </c>
      <c r="DS674" s="16" t="s">
        <v>87</v>
      </c>
      <c r="DT674" s="16" t="s">
        <v>88</v>
      </c>
      <c r="DU674" s="16" t="s">
        <v>89</v>
      </c>
      <c r="DV674" s="16" t="s">
        <v>90</v>
      </c>
      <c r="DW674" s="16" t="s">
        <v>91</v>
      </c>
      <c r="DX674" s="16" t="s">
        <v>92</v>
      </c>
      <c r="DY674" s="16" t="s">
        <v>93</v>
      </c>
      <c r="DZ674" s="16" t="s">
        <v>214</v>
      </c>
      <c r="EA674" s="16" t="s">
        <v>215</v>
      </c>
      <c r="EB674" s="16" t="s">
        <v>216</v>
      </c>
      <c r="EC674" s="16" t="s">
        <v>94</v>
      </c>
      <c r="ED674" s="16" t="s">
        <v>92</v>
      </c>
      <c r="EE674" s="16" t="s">
        <v>93</v>
      </c>
      <c r="EF674" s="16" t="s">
        <v>214</v>
      </c>
      <c r="EG674" s="16" t="s">
        <v>215</v>
      </c>
      <c r="EH674" s="16" t="s">
        <v>216</v>
      </c>
      <c r="EI674" s="16" t="s">
        <v>94</v>
      </c>
      <c r="EJ674" s="16" t="s">
        <v>92</v>
      </c>
      <c r="EK674" s="16" t="s">
        <v>93</v>
      </c>
      <c r="EL674" s="16" t="s">
        <v>214</v>
      </c>
      <c r="EM674" s="16" t="s">
        <v>215</v>
      </c>
      <c r="EN674" s="16" t="s">
        <v>216</v>
      </c>
      <c r="EO674" s="16" t="s">
        <v>94</v>
      </c>
      <c r="EP674" s="16" t="s">
        <v>95</v>
      </c>
      <c r="EQ674" s="16" t="s">
        <v>96</v>
      </c>
      <c r="ER674" s="16" t="s">
        <v>97</v>
      </c>
      <c r="ES674" s="16" t="s">
        <v>98</v>
      </c>
      <c r="ET674" s="16" t="s">
        <v>272</v>
      </c>
      <c r="EU674" s="16" t="s">
        <v>99</v>
      </c>
      <c r="EV674" s="16" t="s">
        <v>100</v>
      </c>
      <c r="EW674" s="16" t="s">
        <v>95</v>
      </c>
      <c r="EX674" s="16" t="s">
        <v>96</v>
      </c>
      <c r="EY674" s="16" t="s">
        <v>97</v>
      </c>
      <c r="EZ674" s="16" t="s">
        <v>98</v>
      </c>
      <c r="FA674" s="16" t="s">
        <v>272</v>
      </c>
      <c r="FB674" s="16" t="s">
        <v>99</v>
      </c>
      <c r="FC674" s="16" t="s">
        <v>100</v>
      </c>
      <c r="FD674" s="16" t="s">
        <v>95</v>
      </c>
      <c r="FE674" s="16" t="s">
        <v>96</v>
      </c>
      <c r="FF674" s="16" t="s">
        <v>97</v>
      </c>
      <c r="FG674" s="16" t="s">
        <v>98</v>
      </c>
      <c r="FH674" s="16" t="s">
        <v>272</v>
      </c>
      <c r="FI674" s="16" t="s">
        <v>99</v>
      </c>
      <c r="FJ674" s="16" t="s">
        <v>100</v>
      </c>
    </row>
    <row r="675" spans="1:166" x14ac:dyDescent="0.35">
      <c r="A675" s="15" t="s">
        <v>2</v>
      </c>
      <c r="B675" s="14">
        <v>3503</v>
      </c>
      <c r="C675" s="14">
        <v>1770</v>
      </c>
      <c r="D675" s="14">
        <v>1715</v>
      </c>
      <c r="E675" s="14">
        <v>329</v>
      </c>
      <c r="F675" s="14">
        <v>389</v>
      </c>
      <c r="G675" s="14">
        <v>490</v>
      </c>
      <c r="H675" s="14">
        <v>511</v>
      </c>
      <c r="I675" s="14">
        <v>545</v>
      </c>
      <c r="J675" s="14">
        <v>551</v>
      </c>
      <c r="K675" s="14">
        <v>490</v>
      </c>
      <c r="L675" s="14">
        <v>199</v>
      </c>
      <c r="M675" s="14">
        <v>2814</v>
      </c>
      <c r="N675" s="14">
        <v>689</v>
      </c>
      <c r="O675" s="14">
        <v>161</v>
      </c>
      <c r="P675" s="14">
        <v>186</v>
      </c>
      <c r="Q675" s="14">
        <v>248</v>
      </c>
      <c r="R675" s="14">
        <v>255</v>
      </c>
      <c r="S675" s="14">
        <v>281</v>
      </c>
      <c r="T675" s="14">
        <v>286</v>
      </c>
      <c r="U675" s="14">
        <v>249</v>
      </c>
      <c r="V675" s="14">
        <v>103</v>
      </c>
      <c r="W675" s="14">
        <v>1418</v>
      </c>
      <c r="X675" s="14">
        <v>352</v>
      </c>
      <c r="Y675" s="14">
        <v>168</v>
      </c>
      <c r="Z675" s="14">
        <v>201</v>
      </c>
      <c r="AA675" s="14">
        <v>242</v>
      </c>
      <c r="AB675" s="14">
        <v>255</v>
      </c>
      <c r="AC675" s="14">
        <v>263</v>
      </c>
      <c r="AD675" s="14">
        <v>260</v>
      </c>
      <c r="AE675" s="14">
        <v>232</v>
      </c>
      <c r="AF675" s="14">
        <v>94</v>
      </c>
      <c r="AG675" s="14">
        <v>1389</v>
      </c>
      <c r="AH675" s="14">
        <v>326</v>
      </c>
      <c r="AI675" s="14">
        <v>3105</v>
      </c>
      <c r="AJ675" s="14">
        <v>1565</v>
      </c>
      <c r="AK675" s="14">
        <v>1528</v>
      </c>
      <c r="AL675" s="14">
        <v>398</v>
      </c>
      <c r="AM675" s="14">
        <v>205</v>
      </c>
      <c r="AN675" s="14">
        <v>187</v>
      </c>
      <c r="AO675" s="14">
        <v>0</v>
      </c>
      <c r="AP675" s="14">
        <v>54</v>
      </c>
      <c r="AQ675" s="14">
        <v>153</v>
      </c>
      <c r="AR675" s="14">
        <v>190</v>
      </c>
      <c r="AS675" s="14">
        <v>207</v>
      </c>
      <c r="AT675" s="14">
        <v>54</v>
      </c>
      <c r="AU675" s="14">
        <v>343</v>
      </c>
      <c r="AV675" s="14">
        <v>108</v>
      </c>
      <c r="AW675" s="14">
        <v>29</v>
      </c>
      <c r="AX675" s="14">
        <v>176</v>
      </c>
      <c r="AY675" s="14">
        <v>97</v>
      </c>
      <c r="AZ675" s="14">
        <v>24</v>
      </c>
      <c r="BA675" s="14">
        <v>163</v>
      </c>
      <c r="BB675" s="14">
        <v>1719</v>
      </c>
      <c r="BC675" s="14">
        <v>1784</v>
      </c>
      <c r="BD675" s="14">
        <v>850</v>
      </c>
      <c r="BE675" s="14">
        <v>920</v>
      </c>
      <c r="BF675" s="14">
        <v>867</v>
      </c>
      <c r="BG675" s="14">
        <v>848</v>
      </c>
      <c r="BH675" s="14">
        <v>2737</v>
      </c>
      <c r="BI675" s="14">
        <v>766</v>
      </c>
      <c r="BJ675" s="14">
        <v>1394</v>
      </c>
      <c r="BK675" s="14">
        <v>376</v>
      </c>
      <c r="BL675" s="14">
        <v>1326</v>
      </c>
      <c r="BM675" s="14">
        <v>389</v>
      </c>
      <c r="BN675" s="14">
        <v>647</v>
      </c>
      <c r="BO675" s="14">
        <v>1886</v>
      </c>
      <c r="BP675" s="14">
        <v>734</v>
      </c>
      <c r="BQ675" s="14">
        <v>303</v>
      </c>
      <c r="BR675" s="14">
        <v>991</v>
      </c>
      <c r="BS675" s="14">
        <v>355</v>
      </c>
      <c r="BT675" s="14">
        <v>333</v>
      </c>
      <c r="BU675" s="14">
        <v>892</v>
      </c>
      <c r="BV675" s="14">
        <v>377</v>
      </c>
      <c r="BW675" s="14">
        <v>734</v>
      </c>
      <c r="BX675" s="14">
        <v>1070</v>
      </c>
      <c r="BY675" s="14">
        <v>723</v>
      </c>
      <c r="BZ675" s="14">
        <v>1108</v>
      </c>
      <c r="CA675" s="14">
        <v>548</v>
      </c>
      <c r="CB675" s="14">
        <v>1380</v>
      </c>
      <c r="CC675" s="14">
        <v>1353</v>
      </c>
      <c r="CD675" s="14">
        <v>800</v>
      </c>
      <c r="CE675" s="14">
        <v>916</v>
      </c>
      <c r="CF675" s="14">
        <v>1461</v>
      </c>
      <c r="CG675" s="14">
        <v>547</v>
      </c>
      <c r="CH675" s="14">
        <v>1280</v>
      </c>
      <c r="CI675" s="14">
        <v>1412</v>
      </c>
      <c r="CJ675" s="14">
        <v>725</v>
      </c>
      <c r="CK675" s="14">
        <v>2561</v>
      </c>
      <c r="CL675" s="14">
        <v>1332</v>
      </c>
      <c r="CM675" s="14">
        <v>1229</v>
      </c>
      <c r="CN675" s="14">
        <v>942</v>
      </c>
      <c r="CO675" s="14">
        <v>1683</v>
      </c>
      <c r="CP675" s="14">
        <v>1428</v>
      </c>
      <c r="CQ675" s="14">
        <v>393</v>
      </c>
      <c r="CR675" s="14">
        <v>1151</v>
      </c>
      <c r="CS675" s="14">
        <v>2131</v>
      </c>
      <c r="CT675" s="14">
        <v>1298</v>
      </c>
      <c r="CU675" s="14">
        <v>2203</v>
      </c>
      <c r="CV675" s="14">
        <v>357</v>
      </c>
      <c r="CW675" s="14">
        <v>0</v>
      </c>
      <c r="CX675" s="14">
        <v>199</v>
      </c>
      <c r="CY675" s="14">
        <v>484</v>
      </c>
      <c r="CZ675" s="14">
        <v>553</v>
      </c>
      <c r="DA675" s="14">
        <v>547</v>
      </c>
      <c r="DB675" s="14">
        <v>510</v>
      </c>
      <c r="DC675" s="14">
        <v>496</v>
      </c>
      <c r="DD675" s="14">
        <v>384</v>
      </c>
      <c r="DE675" s="14">
        <v>331</v>
      </c>
      <c r="DF675" s="14">
        <v>0</v>
      </c>
      <c r="DG675" s="14">
        <v>103</v>
      </c>
      <c r="DH675" s="14">
        <v>249</v>
      </c>
      <c r="DI675" s="14">
        <v>285</v>
      </c>
      <c r="DJ675" s="14">
        <v>281</v>
      </c>
      <c r="DK675" s="14">
        <v>257</v>
      </c>
      <c r="DL675" s="14">
        <v>247</v>
      </c>
      <c r="DM675" s="14">
        <v>184</v>
      </c>
      <c r="DN675" s="14">
        <v>163</v>
      </c>
      <c r="DO675" s="14">
        <v>0</v>
      </c>
      <c r="DP675" s="14">
        <v>94</v>
      </c>
      <c r="DQ675" s="14">
        <v>226</v>
      </c>
      <c r="DR675" s="14">
        <v>264</v>
      </c>
      <c r="DS675" s="14">
        <v>264</v>
      </c>
      <c r="DT675" s="14">
        <v>253</v>
      </c>
      <c r="DU675" s="14">
        <v>248</v>
      </c>
      <c r="DV675" s="14">
        <v>198</v>
      </c>
      <c r="DW675" s="14">
        <v>168</v>
      </c>
      <c r="DX675" s="14">
        <v>169</v>
      </c>
      <c r="DY675" s="14">
        <v>781</v>
      </c>
      <c r="DZ675" s="14">
        <v>814</v>
      </c>
      <c r="EA675" s="14">
        <v>946</v>
      </c>
      <c r="EB675" s="14">
        <v>594</v>
      </c>
      <c r="EC675" s="14">
        <v>199</v>
      </c>
      <c r="ED675" s="14">
        <v>79</v>
      </c>
      <c r="EE675" s="14">
        <v>393</v>
      </c>
      <c r="EF675" s="14">
        <v>398</v>
      </c>
      <c r="EG675" s="14">
        <v>512</v>
      </c>
      <c r="EH675" s="14">
        <v>285</v>
      </c>
      <c r="EI675" s="14">
        <v>103</v>
      </c>
      <c r="EJ675" s="14">
        <v>90</v>
      </c>
      <c r="EK675" s="14">
        <v>387</v>
      </c>
      <c r="EL675" s="14">
        <v>415</v>
      </c>
      <c r="EM675" s="14">
        <v>428</v>
      </c>
      <c r="EN675" s="14">
        <v>301</v>
      </c>
      <c r="EO675" s="14">
        <v>94</v>
      </c>
      <c r="EP675" s="14">
        <v>0</v>
      </c>
      <c r="EQ675" s="14">
        <v>398</v>
      </c>
      <c r="ER675" s="14">
        <v>750</v>
      </c>
      <c r="ES675" s="14">
        <v>812</v>
      </c>
      <c r="ET675" s="14">
        <v>778</v>
      </c>
      <c r="EU675" s="14">
        <v>435</v>
      </c>
      <c r="EV675" s="14">
        <v>331</v>
      </c>
      <c r="EW675" s="14">
        <v>0</v>
      </c>
      <c r="EX675" s="14">
        <v>205</v>
      </c>
      <c r="EY675" s="14">
        <v>375</v>
      </c>
      <c r="EZ675" s="14">
        <v>423</v>
      </c>
      <c r="FA675" s="14">
        <v>391</v>
      </c>
      <c r="FB675" s="14">
        <v>213</v>
      </c>
      <c r="FC675" s="14">
        <v>163</v>
      </c>
      <c r="FD675" s="14">
        <v>0</v>
      </c>
      <c r="FE675" s="14">
        <v>187</v>
      </c>
      <c r="FF675" s="14">
        <v>366</v>
      </c>
      <c r="FG675" s="14">
        <v>387</v>
      </c>
      <c r="FH675" s="14">
        <v>386</v>
      </c>
      <c r="FI675" s="14">
        <v>221</v>
      </c>
      <c r="FJ675" s="14">
        <v>168</v>
      </c>
    </row>
    <row r="676" spans="1:166" x14ac:dyDescent="0.35">
      <c r="A676" s="13" t="s">
        <v>258</v>
      </c>
      <c r="B676" s="10">
        <v>0.30740754632343797</v>
      </c>
      <c r="C676" s="12">
        <v>0.25268899450780302</v>
      </c>
      <c r="D676" s="11">
        <v>0.36507761343092399</v>
      </c>
      <c r="E676" s="12">
        <v>7.2040591512735494E-2</v>
      </c>
      <c r="F676" s="12">
        <v>9.9418294571656199E-2</v>
      </c>
      <c r="G676" s="12">
        <v>0.22978360413500301</v>
      </c>
      <c r="H676" s="10">
        <v>0.32841492357788099</v>
      </c>
      <c r="I676" s="11">
        <v>0.39000267597989202</v>
      </c>
      <c r="J676" s="11">
        <v>0.40123728804597703</v>
      </c>
      <c r="K676" s="11">
        <v>0.47873869044362299</v>
      </c>
      <c r="L676" s="10">
        <v>0.33272752819593099</v>
      </c>
      <c r="M676" s="12">
        <v>0.275806258076842</v>
      </c>
      <c r="N676" s="11">
        <v>0.43649092155264901</v>
      </c>
      <c r="O676" s="12">
        <v>6.4035610471475699E-2</v>
      </c>
      <c r="P676" s="12">
        <v>6.4104239200818106E-2</v>
      </c>
      <c r="Q676" s="12">
        <v>0.15029609078151901</v>
      </c>
      <c r="R676" s="10">
        <v>0.27129771500293198</v>
      </c>
      <c r="S676" s="10">
        <v>0.34066975251473702</v>
      </c>
      <c r="T676" s="10">
        <v>0.31006531867701997</v>
      </c>
      <c r="U676" s="11">
        <v>0.413117043552721</v>
      </c>
      <c r="V676" s="10">
        <v>0.30069475165557202</v>
      </c>
      <c r="W676" s="12">
        <v>0.220991629732784</v>
      </c>
      <c r="X676" s="11">
        <v>0.38036032858128099</v>
      </c>
      <c r="Y676" s="12">
        <v>7.9681513461692E-2</v>
      </c>
      <c r="Z676" s="12">
        <v>0.13279181673853899</v>
      </c>
      <c r="AA676" s="10">
        <v>0.31127907855557702</v>
      </c>
      <c r="AB676" s="11">
        <v>0.384175404978705</v>
      </c>
      <c r="AC676" s="11">
        <v>0.44244959716462501</v>
      </c>
      <c r="AD676" s="11">
        <v>0.50586503686399398</v>
      </c>
      <c r="AE676" s="11">
        <v>0.56147714122744496</v>
      </c>
      <c r="AF676" s="10">
        <v>0.36952138536446899</v>
      </c>
      <c r="AG676" s="11">
        <v>0.33194479350478401</v>
      </c>
      <c r="AH676" s="11">
        <v>0.50636770072591597</v>
      </c>
      <c r="AI676" s="12">
        <v>0.29749185498265901</v>
      </c>
      <c r="AJ676" s="12">
        <v>0.24116613715892901</v>
      </c>
      <c r="AK676" s="11">
        <v>0.35645669437685501</v>
      </c>
      <c r="AL676" s="11">
        <v>0.384808915059977</v>
      </c>
      <c r="AM676" s="10">
        <v>0.34069404361790501</v>
      </c>
      <c r="AN676" s="11">
        <v>0.43558691475438699</v>
      </c>
      <c r="AO676" s="10">
        <v>0</v>
      </c>
      <c r="AP676" s="10">
        <v>0</v>
      </c>
      <c r="AQ676" s="10">
        <v>0.33385773279317998</v>
      </c>
      <c r="AR676" s="11">
        <v>0.43435044591052002</v>
      </c>
      <c r="AS676" s="10">
        <v>0.34085261292987101</v>
      </c>
      <c r="AT676" s="10">
        <v>0</v>
      </c>
      <c r="AU676" s="11">
        <v>0.38951699848713001</v>
      </c>
      <c r="AV676" s="10">
        <v>0.30516056699454303</v>
      </c>
      <c r="AW676" s="10">
        <v>0</v>
      </c>
      <c r="AX676" s="10">
        <v>0.34190517050246999</v>
      </c>
      <c r="AY676" s="10">
        <v>0.37982554580686001</v>
      </c>
      <c r="AZ676" s="10">
        <v>0</v>
      </c>
      <c r="BA676" s="11">
        <v>0.43842449774687497</v>
      </c>
      <c r="BB676" s="12">
        <v>0.19941284962869299</v>
      </c>
      <c r="BC676" s="11">
        <v>0.41141661557866299</v>
      </c>
      <c r="BD676" s="12">
        <v>0.151399145260109</v>
      </c>
      <c r="BE676" s="11">
        <v>0.34633711693185298</v>
      </c>
      <c r="BF676" s="12">
        <v>0.246351167293554</v>
      </c>
      <c r="BG676" s="11">
        <v>0.48641960506860099</v>
      </c>
      <c r="BH676" s="11">
        <v>0.36690114566304999</v>
      </c>
      <c r="BI676" s="12">
        <v>9.4808378163790202E-2</v>
      </c>
      <c r="BJ676" s="10">
        <v>0.30147092891555699</v>
      </c>
      <c r="BK676" s="12">
        <v>7.1780356180639604E-2</v>
      </c>
      <c r="BL676" s="11">
        <v>0.43772037410050202</v>
      </c>
      <c r="BM676" s="12">
        <v>0.11738076419636299</v>
      </c>
      <c r="BN676" s="11">
        <v>0.45895055531283102</v>
      </c>
      <c r="BO676" s="11">
        <v>0.34490615239401801</v>
      </c>
      <c r="BP676" s="12">
        <v>8.8466706880934595E-2</v>
      </c>
      <c r="BQ676" s="11">
        <v>0.41288181844251998</v>
      </c>
      <c r="BR676" s="12">
        <v>0.272527045171511</v>
      </c>
      <c r="BS676" s="12">
        <v>6.6362854832685697E-2</v>
      </c>
      <c r="BT676" s="11">
        <v>0.51107257623652402</v>
      </c>
      <c r="BU676" s="11">
        <v>0.42453343569179802</v>
      </c>
      <c r="BV676" s="12">
        <v>0.109595407402966</v>
      </c>
      <c r="BW676" s="11">
        <v>0.36568830875054698</v>
      </c>
      <c r="BX676" s="10">
        <v>0.32183044812093597</v>
      </c>
      <c r="BY676" s="10">
        <v>0.32045889021790802</v>
      </c>
      <c r="BZ676" s="11">
        <v>0.35907072034999299</v>
      </c>
      <c r="CA676" s="12">
        <v>0.25803914473594902</v>
      </c>
      <c r="CB676" s="12">
        <v>0.26844599887975701</v>
      </c>
      <c r="CC676" s="11">
        <v>0.36082087349549502</v>
      </c>
      <c r="CD676" s="10">
        <v>0.29893773674922097</v>
      </c>
      <c r="CE676" s="12">
        <v>0.27839293688516298</v>
      </c>
      <c r="CF676" s="11">
        <v>0.34217441820878702</v>
      </c>
      <c r="CG676" s="11">
        <v>0.460305385294214</v>
      </c>
      <c r="CH676" s="11">
        <v>0.383067647616253</v>
      </c>
      <c r="CI676" s="12">
        <v>0.26617272150537502</v>
      </c>
      <c r="CJ676" s="12">
        <v>0.23416228147262</v>
      </c>
      <c r="CK676" s="11">
        <v>0.32542604305725398</v>
      </c>
      <c r="CL676" s="10">
        <v>0.31293008401565803</v>
      </c>
      <c r="CM676" s="11">
        <v>0.33897175474132701</v>
      </c>
      <c r="CN676" s="12">
        <v>0.25842693292128099</v>
      </c>
      <c r="CO676" s="10">
        <v>0.31782227665338197</v>
      </c>
      <c r="CP676" s="10">
        <v>0.30242454685785802</v>
      </c>
      <c r="CQ676" s="10">
        <v>0.280907066627052</v>
      </c>
      <c r="CR676" s="11">
        <v>0.33537584569728202</v>
      </c>
      <c r="CS676" s="12">
        <v>0.29012604154313298</v>
      </c>
      <c r="CT676" s="11">
        <v>0.356674261466848</v>
      </c>
      <c r="CU676" s="12">
        <v>0.27817084549872401</v>
      </c>
      <c r="CV676" s="10">
        <v>0.29929294037165199</v>
      </c>
      <c r="CW676" s="10">
        <v>0</v>
      </c>
      <c r="CX676" s="10">
        <v>0.33272752819593099</v>
      </c>
      <c r="CY676" s="11">
        <v>0.47785313019223002</v>
      </c>
      <c r="CZ676" s="11">
        <v>0.40291252864400301</v>
      </c>
      <c r="DA676" s="11">
        <v>0.38837121336237401</v>
      </c>
      <c r="DB676" s="10">
        <v>0.32845622301833199</v>
      </c>
      <c r="DC676" s="12">
        <v>0.23053816959196699</v>
      </c>
      <c r="DD676" s="12">
        <v>0.100787941638024</v>
      </c>
      <c r="DE676" s="12">
        <v>7.1656520112809596E-2</v>
      </c>
      <c r="DF676" s="10">
        <v>0</v>
      </c>
      <c r="DG676" s="10">
        <v>0.30069475165557202</v>
      </c>
      <c r="DH676" s="11">
        <v>0.413117043552721</v>
      </c>
      <c r="DI676" s="10">
        <v>0.311542040022385</v>
      </c>
      <c r="DJ676" s="10">
        <v>0.33559154870176</v>
      </c>
      <c r="DK676" s="10">
        <v>0.275459209168262</v>
      </c>
      <c r="DL676" s="12">
        <v>0.15057371503067599</v>
      </c>
      <c r="DM676" s="12">
        <v>6.4815338706730494E-2</v>
      </c>
      <c r="DN676" s="12">
        <v>6.3053458865335699E-2</v>
      </c>
      <c r="DO676" s="10">
        <v>0</v>
      </c>
      <c r="DP676" s="10">
        <v>0.36952138536446899</v>
      </c>
      <c r="DQ676" s="11">
        <v>0.56178287758747003</v>
      </c>
      <c r="DR676" s="11">
        <v>0.50562872934313197</v>
      </c>
      <c r="DS676" s="11">
        <v>0.44411019900338899</v>
      </c>
      <c r="DT676" s="11">
        <v>0.380861551999845</v>
      </c>
      <c r="DU676" s="10">
        <v>0.31032393746307402</v>
      </c>
      <c r="DV676" s="12">
        <v>0.134965167217177</v>
      </c>
      <c r="DW676" s="12">
        <v>8.0033023297165301E-2</v>
      </c>
      <c r="DX676" s="12">
        <v>6.0057429795802399E-2</v>
      </c>
      <c r="DY676" s="12">
        <v>0.12769041189078001</v>
      </c>
      <c r="DZ676" s="10">
        <v>0.30598714895000101</v>
      </c>
      <c r="EA676" s="11">
        <v>0.38721805370211498</v>
      </c>
      <c r="EB676" s="11">
        <v>0.48043199352261801</v>
      </c>
      <c r="EC676" s="10">
        <v>0.33272752819593099</v>
      </c>
      <c r="ED676" s="12">
        <v>4.1342135834829298E-2</v>
      </c>
      <c r="EE676" s="12">
        <v>9.75225743747683E-2</v>
      </c>
      <c r="EF676" s="12">
        <v>0.23192967369192599</v>
      </c>
      <c r="EG676" s="10">
        <v>0.31980954951540402</v>
      </c>
      <c r="EH676" s="11">
        <v>0.416286593996129</v>
      </c>
      <c r="EI676" s="10">
        <v>0.30069475165557202</v>
      </c>
      <c r="EJ676" s="12">
        <v>0</v>
      </c>
      <c r="EK676" s="12">
        <v>0.15877100371182501</v>
      </c>
      <c r="EL676" s="11">
        <v>0.37620979306549601</v>
      </c>
      <c r="EM676" s="11">
        <v>0.47007021553456202</v>
      </c>
      <c r="EN676" s="11">
        <v>0.55053413527178796</v>
      </c>
      <c r="EO676" s="10">
        <v>0.36952138536446899</v>
      </c>
      <c r="EP676" s="10">
        <v>0</v>
      </c>
      <c r="EQ676" s="11">
        <v>0.384808915059977</v>
      </c>
      <c r="ER676" s="11">
        <v>0.44928155415429899</v>
      </c>
      <c r="ES676" s="11">
        <v>0.38900522878785099</v>
      </c>
      <c r="ET676" s="12">
        <v>0.25526782434054202</v>
      </c>
      <c r="EU676" s="12">
        <v>0.112407390671557</v>
      </c>
      <c r="EV676" s="12">
        <v>7.1656520112809596E-2</v>
      </c>
      <c r="EW676" s="10">
        <v>0</v>
      </c>
      <c r="EX676" s="10">
        <v>0.34069404361790501</v>
      </c>
      <c r="EY676" s="11">
        <v>0.36633035030536198</v>
      </c>
      <c r="EZ676" s="10">
        <v>0.33831995327273301</v>
      </c>
      <c r="FA676" s="12">
        <v>0.17877773344703701</v>
      </c>
      <c r="FB676" s="12">
        <v>7.8476147491362905E-2</v>
      </c>
      <c r="FC676" s="12">
        <v>6.3053458865335699E-2</v>
      </c>
      <c r="FD676" s="10">
        <v>0</v>
      </c>
      <c r="FE676" s="11">
        <v>0.43558691475438699</v>
      </c>
      <c r="FF676" s="11">
        <v>0.54279639468970098</v>
      </c>
      <c r="FG676" s="11">
        <v>0.44531008947207701</v>
      </c>
      <c r="FH676" s="10">
        <v>0.33168433993547097</v>
      </c>
      <c r="FI676" s="12">
        <v>0.14567884927861799</v>
      </c>
      <c r="FJ676" s="12">
        <v>8.0033023297165301E-2</v>
      </c>
    </row>
    <row r="677" spans="1:166" x14ac:dyDescent="0.35">
      <c r="A677" s="13" t="s">
        <v>259</v>
      </c>
      <c r="B677" s="10">
        <v>0.49588046458827101</v>
      </c>
      <c r="C677" s="10">
        <v>0.49870240408219602</v>
      </c>
      <c r="D677" s="10">
        <v>0.491987191723189</v>
      </c>
      <c r="E677" s="10">
        <v>0.45327713163442701</v>
      </c>
      <c r="F677" s="10">
        <v>0.52965075998366395</v>
      </c>
      <c r="G677" s="11">
        <v>0.56081582679064401</v>
      </c>
      <c r="H677" s="10">
        <v>0.49866233003558202</v>
      </c>
      <c r="I677" s="10">
        <v>0.50187114873768601</v>
      </c>
      <c r="J677" s="10">
        <v>0.47702916185532701</v>
      </c>
      <c r="K677" s="12">
        <v>0.453941366088079</v>
      </c>
      <c r="L677" s="10">
        <v>0.472338227064454</v>
      </c>
      <c r="M677" s="11">
        <v>0.50484454653769695</v>
      </c>
      <c r="N677" s="12">
        <v>0.45926442713961202</v>
      </c>
      <c r="O677" s="10">
        <v>0.42943619917099701</v>
      </c>
      <c r="P677" s="10">
        <v>0.47693014466040401</v>
      </c>
      <c r="Q677" s="11">
        <v>0.58313590801195203</v>
      </c>
      <c r="R677" s="10">
        <v>0.46667901864734201</v>
      </c>
      <c r="S677" s="10">
        <v>0.52515546646801403</v>
      </c>
      <c r="T677" s="10">
        <v>0.48973825728756898</v>
      </c>
      <c r="U677" s="10">
        <v>0.51529866386865797</v>
      </c>
      <c r="V677" s="10">
        <v>0.43442448995632299</v>
      </c>
      <c r="W677" s="10">
        <v>0.50043242479862404</v>
      </c>
      <c r="X677" s="10">
        <v>0.49173418907729999</v>
      </c>
      <c r="Y677" s="10">
        <v>0.47603380066393203</v>
      </c>
      <c r="Z677" s="11">
        <v>0.57685681372655295</v>
      </c>
      <c r="AA677" s="10">
        <v>0.53793191041818</v>
      </c>
      <c r="AB677" s="10">
        <v>0.53159175064505404</v>
      </c>
      <c r="AC677" s="10">
        <v>0.47690948173048803</v>
      </c>
      <c r="AD677" s="10">
        <v>0.45671240223876203</v>
      </c>
      <c r="AE677" s="12">
        <v>0.38644108489596501</v>
      </c>
      <c r="AF677" s="10">
        <v>0.51358929833352995</v>
      </c>
      <c r="AG677" s="10">
        <v>0.50817781473355295</v>
      </c>
      <c r="AH677" s="12">
        <v>0.422944636830687</v>
      </c>
      <c r="AI677" s="10">
        <v>0.497692203705488</v>
      </c>
      <c r="AJ677" s="10">
        <v>0.50048533543412599</v>
      </c>
      <c r="AK677" s="10">
        <v>0.49345564435820199</v>
      </c>
      <c r="AL677" s="10">
        <v>0.48173812366146701</v>
      </c>
      <c r="AM677" s="10">
        <v>0.48508538562610798</v>
      </c>
      <c r="AN677" s="10">
        <v>0.479976921278506</v>
      </c>
      <c r="AO677" s="10">
        <v>0</v>
      </c>
      <c r="AP677" s="10">
        <v>0</v>
      </c>
      <c r="AQ677" s="10">
        <v>0.47324829311701599</v>
      </c>
      <c r="AR677" s="10">
        <v>0.50212365637118905</v>
      </c>
      <c r="AS677" s="10">
        <v>0.46483876532561402</v>
      </c>
      <c r="AT677" s="10">
        <v>0</v>
      </c>
      <c r="AU677" s="10">
        <v>0.48924130858567799</v>
      </c>
      <c r="AV677" s="10">
        <v>0.422944287629892</v>
      </c>
      <c r="AW677" s="10">
        <v>0</v>
      </c>
      <c r="AX677" s="10">
        <v>0.50232613358162803</v>
      </c>
      <c r="AY677" s="10">
        <v>0.50729607669433596</v>
      </c>
      <c r="AZ677" s="10">
        <v>0</v>
      </c>
      <c r="BA677" s="10">
        <v>0.48020177705314798</v>
      </c>
      <c r="BB677" s="11">
        <v>0.51469764368535698</v>
      </c>
      <c r="BC677" s="12">
        <v>0.47775774797535198</v>
      </c>
      <c r="BD677" s="10">
        <v>0.49585062005127101</v>
      </c>
      <c r="BE677" s="10">
        <v>0.50133903768406696</v>
      </c>
      <c r="BF677" s="11">
        <v>0.53307238282311797</v>
      </c>
      <c r="BG677" s="12">
        <v>0.449996893208649</v>
      </c>
      <c r="BH677" s="10">
        <v>0.49478531747711102</v>
      </c>
      <c r="BI677" s="10">
        <v>0.49979395053347703</v>
      </c>
      <c r="BJ677" s="10">
        <v>0.50719546979167696</v>
      </c>
      <c r="BK677" s="10">
        <v>0.46720572459665799</v>
      </c>
      <c r="BL677" s="10">
        <v>0.48074153428424099</v>
      </c>
      <c r="BM677" s="10">
        <v>0.53033256694741504</v>
      </c>
      <c r="BN677" s="12">
        <v>0.43344539790176101</v>
      </c>
      <c r="BO677" s="10">
        <v>0.51057614768734205</v>
      </c>
      <c r="BP677" s="10">
        <v>0.51323005701336499</v>
      </c>
      <c r="BQ677" s="10">
        <v>0.44570590312893898</v>
      </c>
      <c r="BR677" s="11">
        <v>0.52306272638807205</v>
      </c>
      <c r="BS677" s="10">
        <v>0.48406199529975902</v>
      </c>
      <c r="BT677" s="12">
        <v>0.41962290508946298</v>
      </c>
      <c r="BU677" s="10">
        <v>0.49697920227600201</v>
      </c>
      <c r="BV677" s="10">
        <v>0.53976685461497198</v>
      </c>
      <c r="BW677" s="10">
        <v>0.511958796744861</v>
      </c>
      <c r="BX677" s="10">
        <v>0.51790766046308401</v>
      </c>
      <c r="BY677" s="10">
        <v>0.50328609641708399</v>
      </c>
      <c r="BZ677" s="10">
        <v>0.51688641175493799</v>
      </c>
      <c r="CA677" s="10">
        <v>0.46894373129405498</v>
      </c>
      <c r="CB677" s="11">
        <v>0.52824163817076297</v>
      </c>
      <c r="CC677" s="10">
        <v>0.48273867574851698</v>
      </c>
      <c r="CD677" s="12">
        <v>0.441426482612092</v>
      </c>
      <c r="CE677" s="10">
        <v>0.51808574452499501</v>
      </c>
      <c r="CF677" s="11">
        <v>0.51690755369609898</v>
      </c>
      <c r="CG677" s="12">
        <v>0.41207539375635999</v>
      </c>
      <c r="CH677" s="10">
        <v>0.47726998397164</v>
      </c>
      <c r="CI677" s="10">
        <v>0.51021784692674099</v>
      </c>
      <c r="CJ677" s="10">
        <v>0.51639024779480203</v>
      </c>
      <c r="CK677" s="10">
        <v>0.494512804459387</v>
      </c>
      <c r="CL677" s="10">
        <v>0.51350217602263204</v>
      </c>
      <c r="CM677" s="10">
        <v>0.473928185751751</v>
      </c>
      <c r="CN677" s="10">
        <v>0.499598245989687</v>
      </c>
      <c r="CO677" s="10">
        <v>0.49397523803230298</v>
      </c>
      <c r="CP677" s="10">
        <v>0.509182564605416</v>
      </c>
      <c r="CQ677" s="10">
        <v>0.45570646552195399</v>
      </c>
      <c r="CR677" s="12">
        <v>0.47187237975623603</v>
      </c>
      <c r="CS677" s="11">
        <v>0.50982436112499496</v>
      </c>
      <c r="CT677" s="10">
        <v>0.508345817248677</v>
      </c>
      <c r="CU677" s="10">
        <v>0.48853261302309797</v>
      </c>
      <c r="CV677" s="10">
        <v>0.47253614325947002</v>
      </c>
      <c r="CW677" s="10">
        <v>0</v>
      </c>
      <c r="CX677" s="10">
        <v>0.472338227064454</v>
      </c>
      <c r="CY677" s="12">
        <v>0.45399004559200801</v>
      </c>
      <c r="CZ677" s="10">
        <v>0.47844276929902502</v>
      </c>
      <c r="DA677" s="10">
        <v>0.50134685984681604</v>
      </c>
      <c r="DB677" s="10">
        <v>0.49836229896849699</v>
      </c>
      <c r="DC677" s="11">
        <v>0.55746443286256098</v>
      </c>
      <c r="DD677" s="10">
        <v>0.53363603251646197</v>
      </c>
      <c r="DE677" s="10">
        <v>0.45158728502312701</v>
      </c>
      <c r="DF677" s="10">
        <v>0</v>
      </c>
      <c r="DG677" s="10">
        <v>0.43442448995632299</v>
      </c>
      <c r="DH677" s="10">
        <v>0.51529866386865797</v>
      </c>
      <c r="DI677" s="10">
        <v>0.492070691438104</v>
      </c>
      <c r="DJ677" s="10">
        <v>0.52535831581191905</v>
      </c>
      <c r="DK677" s="10">
        <v>0.464013894558716</v>
      </c>
      <c r="DL677" s="11">
        <v>0.58082716069298002</v>
      </c>
      <c r="DM677" s="10">
        <v>0.48486855283171498</v>
      </c>
      <c r="DN677" s="10">
        <v>0.42499234697765897</v>
      </c>
      <c r="DO677" s="10">
        <v>0</v>
      </c>
      <c r="DP677" s="10">
        <v>0.51358929833352995</v>
      </c>
      <c r="DQ677" s="12">
        <v>0.38475103404206601</v>
      </c>
      <c r="DR677" s="10">
        <v>0.45755197949047</v>
      </c>
      <c r="DS677" s="10">
        <v>0.47578495427783402</v>
      </c>
      <c r="DT677" s="10">
        <v>0.534163897818005</v>
      </c>
      <c r="DU677" s="10">
        <v>0.53415391083448904</v>
      </c>
      <c r="DV677" s="11">
        <v>0.57741047006855795</v>
      </c>
      <c r="DW677" s="10">
        <v>0.47748185636434798</v>
      </c>
      <c r="DX677" s="12">
        <v>0.38652894346351802</v>
      </c>
      <c r="DY677" s="11">
        <v>0.536229511177028</v>
      </c>
      <c r="DZ677" s="10">
        <v>0.52478949496511196</v>
      </c>
      <c r="EA677" s="10">
        <v>0.49307619675995501</v>
      </c>
      <c r="EB677" s="12">
        <v>0.44669421578221702</v>
      </c>
      <c r="EC677" s="10">
        <v>0.472338227064454</v>
      </c>
      <c r="ED677" s="10">
        <v>0.43203323009689498</v>
      </c>
      <c r="EE677" s="10">
        <v>0.49726488413502801</v>
      </c>
      <c r="EF677" s="10">
        <v>0.513044516662024</v>
      </c>
      <c r="EG677" s="10">
        <v>0.51501037765194102</v>
      </c>
      <c r="EH677" s="10">
        <v>0.49287481571011699</v>
      </c>
      <c r="EI677" s="10">
        <v>0.43442448995632299</v>
      </c>
      <c r="EJ677" s="12">
        <v>0</v>
      </c>
      <c r="EK677" s="11">
        <v>0.57497903421131502</v>
      </c>
      <c r="EL677" s="10">
        <v>0.53668761064640802</v>
      </c>
      <c r="EM677" s="10">
        <v>0.46311414309906501</v>
      </c>
      <c r="EN677" s="12">
        <v>0.40163713287056102</v>
      </c>
      <c r="EO677" s="10">
        <v>0.51358929833352995</v>
      </c>
      <c r="EP677" s="10">
        <v>0</v>
      </c>
      <c r="EQ677" s="10">
        <v>0.48173812366146701</v>
      </c>
      <c r="ER677" s="10">
        <v>0.46606583138487401</v>
      </c>
      <c r="ES677" s="10">
        <v>0.48345183652172502</v>
      </c>
      <c r="ET677" s="11">
        <v>0.54096874470846001</v>
      </c>
      <c r="EU677" s="10">
        <v>0.53643851303063095</v>
      </c>
      <c r="EV677" s="10">
        <v>0.45158728502312701</v>
      </c>
      <c r="EW677" s="10">
        <v>0</v>
      </c>
      <c r="EX677" s="10">
        <v>0.48508538562610798</v>
      </c>
      <c r="EY677" s="10">
        <v>0.51550989855475005</v>
      </c>
      <c r="EZ677" s="10">
        <v>0.483944173333894</v>
      </c>
      <c r="FA677" s="10">
        <v>0.53595416245091099</v>
      </c>
      <c r="FB677" s="10">
        <v>0.49959432238179602</v>
      </c>
      <c r="FC677" s="10">
        <v>0.42499234697765897</v>
      </c>
      <c r="FD677" s="10">
        <v>0</v>
      </c>
      <c r="FE677" s="10">
        <v>0.479976921278506</v>
      </c>
      <c r="FF677" s="12">
        <v>0.41082158738126801</v>
      </c>
      <c r="FG677" s="10">
        <v>0.48130457646055003</v>
      </c>
      <c r="FH677" s="11">
        <v>0.54673850133234603</v>
      </c>
      <c r="FI677" s="11">
        <v>0.57037712837815502</v>
      </c>
      <c r="FJ677" s="10">
        <v>0.47748185636434798</v>
      </c>
    </row>
    <row r="678" spans="1:166" x14ac:dyDescent="0.35">
      <c r="A678" s="13" t="s">
        <v>260</v>
      </c>
      <c r="B678" s="10">
        <v>0.192881132653455</v>
      </c>
      <c r="C678" s="11">
        <v>0.243174969487568</v>
      </c>
      <c r="D678" s="12">
        <v>0.141161050289311</v>
      </c>
      <c r="E678" s="11">
        <v>0.47468227685283698</v>
      </c>
      <c r="F678" s="11">
        <v>0.36487954778826998</v>
      </c>
      <c r="G678" s="10">
        <v>0.20374265424119301</v>
      </c>
      <c r="H678" s="10">
        <v>0.16990147169640399</v>
      </c>
      <c r="I678" s="12">
        <v>0.10812617528242401</v>
      </c>
      <c r="J678" s="12">
        <v>0.12173355009869601</v>
      </c>
      <c r="K678" s="12">
        <v>6.2106960929395001E-2</v>
      </c>
      <c r="L678" s="10">
        <v>0.173866833469143</v>
      </c>
      <c r="M678" s="11">
        <v>0.21697976095888</v>
      </c>
      <c r="N678" s="12">
        <v>9.4444250720532294E-2</v>
      </c>
      <c r="O678" s="11">
        <v>0.50652819035752705</v>
      </c>
      <c r="P678" s="11">
        <v>0.450151489176565</v>
      </c>
      <c r="Q678" s="11">
        <v>0.260008496885197</v>
      </c>
      <c r="R678" s="11">
        <v>0.25597232941622999</v>
      </c>
      <c r="S678" s="12">
        <v>0.134174781017249</v>
      </c>
      <c r="T678" s="10">
        <v>0.20019642403540999</v>
      </c>
      <c r="U678" s="12">
        <v>6.30033314486107E-2</v>
      </c>
      <c r="V678" s="10">
        <v>0.23892216179265199</v>
      </c>
      <c r="W678" s="11">
        <v>0.27518080662418098</v>
      </c>
      <c r="X678" s="12">
        <v>0.114261163738322</v>
      </c>
      <c r="Y678" s="11">
        <v>0.44428468587437597</v>
      </c>
      <c r="Z678" s="11">
        <v>0.28682350105037901</v>
      </c>
      <c r="AA678" s="10">
        <v>0.146055461039476</v>
      </c>
      <c r="AB678" s="12">
        <v>8.4232844376240901E-2</v>
      </c>
      <c r="AC678" s="12">
        <v>8.0640921104886798E-2</v>
      </c>
      <c r="AD678" s="12">
        <v>3.7422560897243301E-2</v>
      </c>
      <c r="AE678" s="12">
        <v>5.0308210495703602E-2</v>
      </c>
      <c r="AF678" s="12">
        <v>0.10859170476560299</v>
      </c>
      <c r="AG678" s="12">
        <v>0.15854233761316</v>
      </c>
      <c r="AH678" s="12">
        <v>6.7041080761813004E-2</v>
      </c>
      <c r="AI678" s="11">
        <v>0.20266864962142001</v>
      </c>
      <c r="AJ678" s="11">
        <v>0.25527253550106199</v>
      </c>
      <c r="AK678" s="12">
        <v>0.148873984557512</v>
      </c>
      <c r="AL678" s="12">
        <v>0.11648028637688999</v>
      </c>
      <c r="AM678" s="10">
        <v>0.15078062154970701</v>
      </c>
      <c r="AN678" s="12">
        <v>7.8078030602712997E-2</v>
      </c>
      <c r="AO678" s="10">
        <v>0</v>
      </c>
      <c r="AP678" s="10">
        <v>0</v>
      </c>
      <c r="AQ678" s="10">
        <v>0.17621008353010001</v>
      </c>
      <c r="AR678" s="12">
        <v>5.0078638749273499E-2</v>
      </c>
      <c r="AS678" s="10">
        <v>0.177718391758241</v>
      </c>
      <c r="AT678" s="10">
        <v>0</v>
      </c>
      <c r="AU678" s="12">
        <v>0.106350455108878</v>
      </c>
      <c r="AV678" s="10">
        <v>0.24722266268392801</v>
      </c>
      <c r="AW678" s="10">
        <v>0</v>
      </c>
      <c r="AX678" s="12">
        <v>0.13355428561655999</v>
      </c>
      <c r="AY678" s="12">
        <v>0.104865490119738</v>
      </c>
      <c r="AZ678" s="10">
        <v>0</v>
      </c>
      <c r="BA678" s="12">
        <v>7.4072123392410996E-2</v>
      </c>
      <c r="BB678" s="11">
        <v>0.28200967446935199</v>
      </c>
      <c r="BC678" s="12">
        <v>0.107041948303968</v>
      </c>
      <c r="BD678" s="11">
        <v>0.34708855523347798</v>
      </c>
      <c r="BE678" s="12">
        <v>0.14710105614154101</v>
      </c>
      <c r="BF678" s="11">
        <v>0.218436857709817</v>
      </c>
      <c r="BG678" s="12">
        <v>6.21828555999508E-2</v>
      </c>
      <c r="BH678" s="12">
        <v>0.135075231664434</v>
      </c>
      <c r="BI678" s="11">
        <v>0.39944934505613</v>
      </c>
      <c r="BJ678" s="10">
        <v>0.18637312424074401</v>
      </c>
      <c r="BK678" s="11">
        <v>0.45382558436846598</v>
      </c>
      <c r="BL678" s="12">
        <v>8.0642250511288399E-2</v>
      </c>
      <c r="BM678" s="11">
        <v>0.34751769045966802</v>
      </c>
      <c r="BN678" s="12">
        <v>9.7807063180684703E-2</v>
      </c>
      <c r="BO678" s="12">
        <v>0.143521211147602</v>
      </c>
      <c r="BP678" s="11">
        <v>0.393653802684167</v>
      </c>
      <c r="BQ678" s="12">
        <v>0.12553820657515999</v>
      </c>
      <c r="BR678" s="10">
        <v>0.20292933772698299</v>
      </c>
      <c r="BS678" s="11">
        <v>0.44197182470060498</v>
      </c>
      <c r="BT678" s="12">
        <v>6.6974494876308993E-2</v>
      </c>
      <c r="BU678" s="12">
        <v>7.8025532497635094E-2</v>
      </c>
      <c r="BV678" s="11">
        <v>0.348756372903677</v>
      </c>
      <c r="BW678" s="12">
        <v>0.12035335953149499</v>
      </c>
      <c r="BX678" s="12">
        <v>0.15987719682089099</v>
      </c>
      <c r="BY678" s="10">
        <v>0.174442612706356</v>
      </c>
      <c r="BZ678" s="12">
        <v>0.123530380031841</v>
      </c>
      <c r="CA678" s="11">
        <v>0.26910863514977201</v>
      </c>
      <c r="CB678" s="10">
        <v>0.199575950100502</v>
      </c>
      <c r="CC678" s="12">
        <v>0.15501994614061301</v>
      </c>
      <c r="CD678" s="11">
        <v>0.25508138038191203</v>
      </c>
      <c r="CE678" s="10">
        <v>0.20076541905534301</v>
      </c>
      <c r="CF678" s="12">
        <v>0.13733936634510399</v>
      </c>
      <c r="CG678" s="12">
        <v>0.12568452067873201</v>
      </c>
      <c r="CH678" s="12">
        <v>0.13794096146194301</v>
      </c>
      <c r="CI678" s="11">
        <v>0.221276478899681</v>
      </c>
      <c r="CJ678" s="11">
        <v>0.248059562362868</v>
      </c>
      <c r="CK678" s="12">
        <v>0.17688517240547</v>
      </c>
      <c r="CL678" s="12">
        <v>0.17219090123410999</v>
      </c>
      <c r="CM678" s="10">
        <v>0.18197379694740601</v>
      </c>
      <c r="CN678" s="11">
        <v>0.236363780316972</v>
      </c>
      <c r="CO678" s="10">
        <v>0.18455114262335601</v>
      </c>
      <c r="CP678" s="10">
        <v>0.18513852429581801</v>
      </c>
      <c r="CQ678" s="11">
        <v>0.25669202354668302</v>
      </c>
      <c r="CR678" s="10">
        <v>0.188601513335693</v>
      </c>
      <c r="CS678" s="10">
        <v>0.19796420601610901</v>
      </c>
      <c r="CT678" s="12">
        <v>0.12815238669550899</v>
      </c>
      <c r="CU678" s="11">
        <v>0.23122802928970601</v>
      </c>
      <c r="CV678" s="10">
        <v>0.220543265002521</v>
      </c>
      <c r="CW678" s="10">
        <v>0</v>
      </c>
      <c r="CX678" s="10">
        <v>0.173866833469143</v>
      </c>
      <c r="CY678" s="12">
        <v>6.2879037036525906E-2</v>
      </c>
      <c r="CZ678" s="12">
        <v>0.118644702056971</v>
      </c>
      <c r="DA678" s="12">
        <v>0.110281926790812</v>
      </c>
      <c r="DB678" s="10">
        <v>0.17015568281123999</v>
      </c>
      <c r="DC678" s="10">
        <v>0.206405124916269</v>
      </c>
      <c r="DD678" s="11">
        <v>0.35944126044392999</v>
      </c>
      <c r="DE678" s="11">
        <v>0.47675619486406301</v>
      </c>
      <c r="DF678" s="10">
        <v>0</v>
      </c>
      <c r="DG678" s="10">
        <v>0.23892216179265199</v>
      </c>
      <c r="DH678" s="12">
        <v>6.30033314486107E-2</v>
      </c>
      <c r="DI678" s="10">
        <v>0.19638726853951</v>
      </c>
      <c r="DJ678" s="12">
        <v>0.139050135486321</v>
      </c>
      <c r="DK678" s="11">
        <v>0.254510515205841</v>
      </c>
      <c r="DL678" s="11">
        <v>0.26202750335601999</v>
      </c>
      <c r="DM678" s="11">
        <v>0.44140420760160798</v>
      </c>
      <c r="DN678" s="11">
        <v>0.51195419415700605</v>
      </c>
      <c r="DO678" s="10">
        <v>0</v>
      </c>
      <c r="DP678" s="12">
        <v>0.10859170476560299</v>
      </c>
      <c r="DQ678" s="12">
        <v>5.1645384323828099E-2</v>
      </c>
      <c r="DR678" s="12">
        <v>3.6819291166397601E-2</v>
      </c>
      <c r="DS678" s="12">
        <v>8.0104846718775796E-2</v>
      </c>
      <c r="DT678" s="12">
        <v>8.4974550182150096E-2</v>
      </c>
      <c r="DU678" s="10">
        <v>0.15090703893568599</v>
      </c>
      <c r="DV678" s="11">
        <v>0.28403875501923498</v>
      </c>
      <c r="DW678" s="11">
        <v>0.44248512033848603</v>
      </c>
      <c r="DX678" s="11">
        <v>0.55341362674067995</v>
      </c>
      <c r="DY678" s="11">
        <v>0.33024536170871299</v>
      </c>
      <c r="DZ678" s="12">
        <v>0.16662941895048899</v>
      </c>
      <c r="EA678" s="12">
        <v>0.11970574953792899</v>
      </c>
      <c r="EB678" s="12">
        <v>6.8576792643113602E-2</v>
      </c>
      <c r="EC678" s="10">
        <v>0.173866833469143</v>
      </c>
      <c r="ED678" s="11">
        <v>0.52662463406827598</v>
      </c>
      <c r="EE678" s="11">
        <v>0.39833663476402198</v>
      </c>
      <c r="EF678" s="11">
        <v>0.24972508098163601</v>
      </c>
      <c r="EG678" s="10">
        <v>0.16518007283265401</v>
      </c>
      <c r="EH678" s="12">
        <v>8.3321059773988307E-2</v>
      </c>
      <c r="EI678" s="10">
        <v>0.23892216179265199</v>
      </c>
      <c r="EJ678" s="11">
        <v>0</v>
      </c>
      <c r="EK678" s="11">
        <v>0.261454280556147</v>
      </c>
      <c r="EL678" s="12">
        <v>8.7102596288094206E-2</v>
      </c>
      <c r="EM678" s="12">
        <v>6.6815641366372996E-2</v>
      </c>
      <c r="EN678" s="12">
        <v>4.6461846055791699E-2</v>
      </c>
      <c r="EO678" s="12">
        <v>0.10859170476560299</v>
      </c>
      <c r="EP678" s="10">
        <v>0</v>
      </c>
      <c r="EQ678" s="12">
        <v>0.11648028637688999</v>
      </c>
      <c r="ER678" s="12">
        <v>8.4652614460827794E-2</v>
      </c>
      <c r="ES678" s="12">
        <v>0.12643529841102899</v>
      </c>
      <c r="ET678" s="10">
        <v>0.202204411242315</v>
      </c>
      <c r="EU678" s="11">
        <v>0.34068411706838297</v>
      </c>
      <c r="EV678" s="11">
        <v>0.47675619486406301</v>
      </c>
      <c r="EW678" s="10">
        <v>0</v>
      </c>
      <c r="EX678" s="10">
        <v>0.15078062154970701</v>
      </c>
      <c r="EY678" s="12">
        <v>0.118159751139887</v>
      </c>
      <c r="EZ678" s="10">
        <v>0.17560949236092699</v>
      </c>
      <c r="FA678" s="11">
        <v>0.28216593192686201</v>
      </c>
      <c r="FB678" s="11">
        <v>0.40922587999885102</v>
      </c>
      <c r="FC678" s="11">
        <v>0.51195419415700605</v>
      </c>
      <c r="FD678" s="10">
        <v>0</v>
      </c>
      <c r="FE678" s="12">
        <v>7.8078030602712997E-2</v>
      </c>
      <c r="FF678" s="12">
        <v>4.6382017929031703E-2</v>
      </c>
      <c r="FG678" s="12">
        <v>7.3385334067372798E-2</v>
      </c>
      <c r="FH678" s="12">
        <v>0.121577158732181</v>
      </c>
      <c r="FI678" s="11">
        <v>0.27556162709274901</v>
      </c>
      <c r="FJ678" s="11">
        <v>0.44248512033848603</v>
      </c>
    </row>
    <row r="679" spans="1:166" x14ac:dyDescent="0.35">
      <c r="A679" s="13" t="s">
        <v>112</v>
      </c>
      <c r="B679" s="10">
        <v>3.8308564348366E-3</v>
      </c>
      <c r="C679" s="10">
        <v>5.4336319224348702E-3</v>
      </c>
      <c r="D679" s="10">
        <v>1.77414455656925E-3</v>
      </c>
      <c r="E679" s="10">
        <v>0</v>
      </c>
      <c r="F679" s="10">
        <v>6.0513976564119196E-3</v>
      </c>
      <c r="G679" s="10">
        <v>5.6579148331605102E-3</v>
      </c>
      <c r="H679" s="10">
        <v>3.0212746901336E-3</v>
      </c>
      <c r="I679" s="10">
        <v>0</v>
      </c>
      <c r="J679" s="10">
        <v>0</v>
      </c>
      <c r="K679" s="10">
        <v>5.2129825389018803E-3</v>
      </c>
      <c r="L679" s="11">
        <v>2.1067411270469301E-2</v>
      </c>
      <c r="M679" s="12">
        <v>2.3694344265802699E-3</v>
      </c>
      <c r="N679" s="11">
        <v>9.8004005872115198E-3</v>
      </c>
      <c r="O679" s="10">
        <v>0</v>
      </c>
      <c r="P679" s="10">
        <v>8.8141269622133405E-3</v>
      </c>
      <c r="Q679" s="10">
        <v>6.5595043213320199E-3</v>
      </c>
      <c r="R679" s="10">
        <v>6.0509369334955897E-3</v>
      </c>
      <c r="S679" s="10">
        <v>0</v>
      </c>
      <c r="T679" s="10">
        <v>0</v>
      </c>
      <c r="U679" s="10">
        <v>8.5809611300105004E-3</v>
      </c>
      <c r="V679" s="11">
        <v>2.5958596595452601E-2</v>
      </c>
      <c r="W679" s="10">
        <v>3.3951388444147098E-3</v>
      </c>
      <c r="X679" s="11">
        <v>1.3644318603098299E-2</v>
      </c>
      <c r="Y679" s="10">
        <v>0</v>
      </c>
      <c r="Z679" s="10">
        <v>3.5278684845300502E-3</v>
      </c>
      <c r="AA679" s="10">
        <v>4.7335499867676998E-3</v>
      </c>
      <c r="AB679" s="10">
        <v>0</v>
      </c>
      <c r="AC679" s="10">
        <v>0</v>
      </c>
      <c r="AD679" s="10">
        <v>0</v>
      </c>
      <c r="AE679" s="10">
        <v>1.7735633808888701E-3</v>
      </c>
      <c r="AF679" s="10">
        <v>8.2976115363963803E-3</v>
      </c>
      <c r="AG679" s="10">
        <v>1.3350541485026501E-3</v>
      </c>
      <c r="AH679" s="10">
        <v>3.6465816815836002E-3</v>
      </c>
      <c r="AI679" s="12">
        <v>2.1472916904303001E-3</v>
      </c>
      <c r="AJ679" s="10">
        <v>3.0759919058863201E-3</v>
      </c>
      <c r="AK679" s="12">
        <v>1.2136767074305999E-3</v>
      </c>
      <c r="AL679" s="11">
        <v>1.6972674901667401E-2</v>
      </c>
      <c r="AM679" s="11">
        <v>2.3439949206278898E-2</v>
      </c>
      <c r="AN679" s="10">
        <v>6.3581333643944601E-3</v>
      </c>
      <c r="AO679" s="10">
        <v>0</v>
      </c>
      <c r="AP679" s="10">
        <v>0</v>
      </c>
      <c r="AQ679" s="11">
        <v>1.66838905597031E-2</v>
      </c>
      <c r="AR679" s="11">
        <v>1.3447258969017901E-2</v>
      </c>
      <c r="AS679" s="11">
        <v>1.6590229986271798E-2</v>
      </c>
      <c r="AT679" s="10">
        <v>0</v>
      </c>
      <c r="AU679" s="11">
        <v>1.4891237818314499E-2</v>
      </c>
      <c r="AV679" s="11">
        <v>2.46724826916381E-2</v>
      </c>
      <c r="AW679" s="11">
        <v>0</v>
      </c>
      <c r="AX679" s="11">
        <v>2.2214410299341399E-2</v>
      </c>
      <c r="AY679" s="10">
        <v>8.0128873790645105E-3</v>
      </c>
      <c r="AZ679" s="10">
        <v>0</v>
      </c>
      <c r="BA679" s="10">
        <v>7.3016018075653397E-3</v>
      </c>
      <c r="BB679" s="10">
        <v>3.87983221660197E-3</v>
      </c>
      <c r="BC679" s="10">
        <v>3.7836881420095802E-3</v>
      </c>
      <c r="BD679" s="10">
        <v>5.6616794551423398E-3</v>
      </c>
      <c r="BE679" s="10">
        <v>5.22278924254037E-3</v>
      </c>
      <c r="BF679" s="10">
        <v>2.1395921735098198E-3</v>
      </c>
      <c r="BG679" s="10">
        <v>1.4006461228041299E-3</v>
      </c>
      <c r="BH679" s="10">
        <v>3.2383051954060502E-3</v>
      </c>
      <c r="BI679" s="10">
        <v>5.9483262466021496E-3</v>
      </c>
      <c r="BJ679" s="10">
        <v>4.96047705202185E-3</v>
      </c>
      <c r="BK679" s="10">
        <v>7.1883348542373E-3</v>
      </c>
      <c r="BL679" s="12">
        <v>8.9584110395978596E-4</v>
      </c>
      <c r="BM679" s="10">
        <v>4.7689783965544699E-3</v>
      </c>
      <c r="BN679" s="11">
        <v>9.7969836047278394E-3</v>
      </c>
      <c r="BO679" s="12">
        <v>9.9648877104032601E-4</v>
      </c>
      <c r="BP679" s="10">
        <v>4.6494334215342204E-3</v>
      </c>
      <c r="BQ679" s="11">
        <v>1.5874071853379999E-2</v>
      </c>
      <c r="BR679" s="10">
        <v>1.4808907134340099E-3</v>
      </c>
      <c r="BS679" s="10">
        <v>7.6033251669502698E-3</v>
      </c>
      <c r="BT679" s="10">
        <v>2.3300237977034702E-3</v>
      </c>
      <c r="BU679" s="10">
        <v>4.6182953456522501E-4</v>
      </c>
      <c r="BV679" s="10">
        <v>1.88136507838543E-3</v>
      </c>
      <c r="BW679" s="10">
        <v>1.9995349730966799E-3</v>
      </c>
      <c r="BX679" s="12">
        <v>3.8469459508906802E-4</v>
      </c>
      <c r="BY679" s="10">
        <v>1.8124006586517801E-3</v>
      </c>
      <c r="BZ679" s="12">
        <v>5.1248786322815102E-4</v>
      </c>
      <c r="CA679" s="10">
        <v>3.9084888202222902E-3</v>
      </c>
      <c r="CB679" s="10">
        <v>3.7364128489776301E-3</v>
      </c>
      <c r="CC679" s="10">
        <v>1.4205046153753799E-3</v>
      </c>
      <c r="CD679" s="10">
        <v>4.5544002567745202E-3</v>
      </c>
      <c r="CE679" s="10">
        <v>2.7558995345002201E-3</v>
      </c>
      <c r="CF679" s="10">
        <v>3.5786617500050901E-3</v>
      </c>
      <c r="CG679" s="10">
        <v>1.93470027069652E-3</v>
      </c>
      <c r="CH679" s="10">
        <v>1.7214069501622199E-3</v>
      </c>
      <c r="CI679" s="10">
        <v>2.3329526682044498E-3</v>
      </c>
      <c r="CJ679" s="10">
        <v>1.3879083697122499E-3</v>
      </c>
      <c r="CK679" s="10">
        <v>3.1759800778884098E-3</v>
      </c>
      <c r="CL679" s="10">
        <v>1.37683872759719E-3</v>
      </c>
      <c r="CM679" s="10">
        <v>5.1262625595141298E-3</v>
      </c>
      <c r="CN679" s="10">
        <v>5.6110407720621897E-3</v>
      </c>
      <c r="CO679" s="10">
        <v>3.6513426909580799E-3</v>
      </c>
      <c r="CP679" s="10">
        <v>3.2543642409030402E-3</v>
      </c>
      <c r="CQ679" s="10">
        <v>6.69444430431217E-3</v>
      </c>
      <c r="CR679" s="10">
        <v>4.1502612107876501E-3</v>
      </c>
      <c r="CS679" s="12">
        <v>2.0853913157611102E-3</v>
      </c>
      <c r="CT679" s="11">
        <v>6.8275345889602396E-3</v>
      </c>
      <c r="CU679" s="12">
        <v>2.06851218847148E-3</v>
      </c>
      <c r="CV679" s="10">
        <v>7.6276513663568199E-3</v>
      </c>
      <c r="CW679" s="10">
        <v>0</v>
      </c>
      <c r="CX679" s="11">
        <v>2.1067411270469301E-2</v>
      </c>
      <c r="CY679" s="10">
        <v>5.2777871792344302E-3</v>
      </c>
      <c r="CZ679" s="10">
        <v>0</v>
      </c>
      <c r="DA679" s="10">
        <v>0</v>
      </c>
      <c r="DB679" s="10">
        <v>3.02579520193104E-3</v>
      </c>
      <c r="DC679" s="10">
        <v>5.5922726292040896E-3</v>
      </c>
      <c r="DD679" s="10">
        <v>6.1347654015863704E-3</v>
      </c>
      <c r="DE679" s="10">
        <v>0</v>
      </c>
      <c r="DF679" s="10">
        <v>0</v>
      </c>
      <c r="DG679" s="11">
        <v>2.5958596595452601E-2</v>
      </c>
      <c r="DH679" s="10">
        <v>8.5809611300105004E-3</v>
      </c>
      <c r="DI679" s="10">
        <v>0</v>
      </c>
      <c r="DJ679" s="10">
        <v>0</v>
      </c>
      <c r="DK679" s="10">
        <v>6.0163810671809599E-3</v>
      </c>
      <c r="DL679" s="10">
        <v>6.5716209203239102E-3</v>
      </c>
      <c r="DM679" s="10">
        <v>8.9119008599464304E-3</v>
      </c>
      <c r="DN679" s="10">
        <v>0</v>
      </c>
      <c r="DO679" s="10">
        <v>0</v>
      </c>
      <c r="DP679" s="10">
        <v>8.2976115363963803E-3</v>
      </c>
      <c r="DQ679" s="10">
        <v>1.8207040466385899E-3</v>
      </c>
      <c r="DR679" s="10">
        <v>0</v>
      </c>
      <c r="DS679" s="10">
        <v>0</v>
      </c>
      <c r="DT679" s="10">
        <v>0</v>
      </c>
      <c r="DU679" s="10">
        <v>4.6151127667509399E-3</v>
      </c>
      <c r="DV679" s="10">
        <v>3.5856076950306699E-3</v>
      </c>
      <c r="DW679" s="10">
        <v>0</v>
      </c>
      <c r="DX679" s="10">
        <v>0</v>
      </c>
      <c r="DY679" s="10">
        <v>5.8347152234784604E-3</v>
      </c>
      <c r="DZ679" s="10">
        <v>2.5939371343989301E-3</v>
      </c>
      <c r="EA679" s="12">
        <v>0</v>
      </c>
      <c r="EB679" s="10">
        <v>4.2969980520529702E-3</v>
      </c>
      <c r="EC679" s="11">
        <v>2.1067411270469301E-2</v>
      </c>
      <c r="ED679" s="10">
        <v>0</v>
      </c>
      <c r="EE679" s="10">
        <v>6.8759067261830002E-3</v>
      </c>
      <c r="EF679" s="10">
        <v>5.3007286644153103E-3</v>
      </c>
      <c r="EG679" s="10">
        <v>0</v>
      </c>
      <c r="EH679" s="10">
        <v>7.5175305197656096E-3</v>
      </c>
      <c r="EI679" s="11">
        <v>2.5958596595452601E-2</v>
      </c>
      <c r="EJ679" s="10">
        <v>0</v>
      </c>
      <c r="EK679" s="10">
        <v>4.7956815207133002E-3</v>
      </c>
      <c r="EL679" s="10">
        <v>0</v>
      </c>
      <c r="EM679" s="10">
        <v>0</v>
      </c>
      <c r="EN679" s="10">
        <v>1.36688580185702E-3</v>
      </c>
      <c r="EO679" s="10">
        <v>8.2976115363963803E-3</v>
      </c>
      <c r="EP679" s="10">
        <v>0</v>
      </c>
      <c r="EQ679" s="11">
        <v>1.6972674901667401E-2</v>
      </c>
      <c r="ER679" s="10">
        <v>0</v>
      </c>
      <c r="ES679" s="10">
        <v>1.1076362793952701E-3</v>
      </c>
      <c r="ET679" s="10">
        <v>1.5590197086837901E-3</v>
      </c>
      <c r="EU679" s="11">
        <v>1.04699792294302E-2</v>
      </c>
      <c r="EV679" s="10">
        <v>0</v>
      </c>
      <c r="EW679" s="10">
        <v>0</v>
      </c>
      <c r="EX679" s="11">
        <v>2.3439949206278898E-2</v>
      </c>
      <c r="EY679" s="10">
        <v>0</v>
      </c>
      <c r="EZ679" s="10">
        <v>2.1263810324461401E-3</v>
      </c>
      <c r="FA679" s="10">
        <v>3.10217217519032E-3</v>
      </c>
      <c r="FB679" s="11">
        <v>1.2703650127990599E-2</v>
      </c>
      <c r="FC679" s="10">
        <v>0</v>
      </c>
      <c r="FD679" s="10">
        <v>0</v>
      </c>
      <c r="FE679" s="10">
        <v>6.3581333643944601E-3</v>
      </c>
      <c r="FF679" s="10">
        <v>0</v>
      </c>
      <c r="FG679" s="10">
        <v>0</v>
      </c>
      <c r="FH679" s="10">
        <v>0</v>
      </c>
      <c r="FI679" s="10">
        <v>8.3823952504782293E-3</v>
      </c>
      <c r="FJ679" s="10">
        <v>0</v>
      </c>
    </row>
    <row r="680" spans="1:166" x14ac:dyDescent="0.35">
      <c r="A680" s="13" t="s">
        <v>391</v>
      </c>
      <c r="B680" s="10">
        <v>0.80328801091170798</v>
      </c>
      <c r="C680" s="12">
        <v>0.75139139858999904</v>
      </c>
      <c r="D680" s="11">
        <v>0.85706480515411898</v>
      </c>
      <c r="E680" s="12">
        <v>0.52531772314716296</v>
      </c>
      <c r="F680" s="12">
        <v>0.62906905455532003</v>
      </c>
      <c r="G680" s="10">
        <v>0.79059943092564799</v>
      </c>
      <c r="H680" s="10">
        <v>0.82707725361346296</v>
      </c>
      <c r="I680" s="11">
        <v>0.89187382471757704</v>
      </c>
      <c r="J680" s="11">
        <v>0.87826644990130398</v>
      </c>
      <c r="K680" s="11">
        <v>0.93268005653170305</v>
      </c>
      <c r="L680" s="10">
        <v>0.80506575526038704</v>
      </c>
      <c r="M680" s="12">
        <v>0.78065080461453895</v>
      </c>
      <c r="N680" s="11">
        <v>0.89575534869225704</v>
      </c>
      <c r="O680" s="12">
        <v>0.493471809642473</v>
      </c>
      <c r="P680" s="12">
        <v>0.54103438386122205</v>
      </c>
      <c r="Q680" s="12">
        <v>0.73343199879347099</v>
      </c>
      <c r="R680" s="12">
        <v>0.73797673365027505</v>
      </c>
      <c r="S680" s="11">
        <v>0.865825218982751</v>
      </c>
      <c r="T680" s="10">
        <v>0.79980357596458895</v>
      </c>
      <c r="U680" s="11">
        <v>0.92841570742137902</v>
      </c>
      <c r="V680" s="10">
        <v>0.73511924161189601</v>
      </c>
      <c r="W680" s="12">
        <v>0.72142405453140701</v>
      </c>
      <c r="X680" s="11">
        <v>0.87209451765858104</v>
      </c>
      <c r="Y680" s="12">
        <v>0.55571531412562403</v>
      </c>
      <c r="Z680" s="12">
        <v>0.70964863046509097</v>
      </c>
      <c r="AA680" s="10">
        <v>0.84921098897375702</v>
      </c>
      <c r="AB680" s="11">
        <v>0.91576715562375899</v>
      </c>
      <c r="AC680" s="11">
        <v>0.91935907889511304</v>
      </c>
      <c r="AD680" s="11">
        <v>0.96257743910275695</v>
      </c>
      <c r="AE680" s="11">
        <v>0.94791822612340804</v>
      </c>
      <c r="AF680" s="10">
        <v>0.88311068369800005</v>
      </c>
      <c r="AG680" s="11">
        <v>0.84012260823833795</v>
      </c>
      <c r="AH680" s="11">
        <v>0.92931233755660303</v>
      </c>
      <c r="AI680" s="12">
        <v>0.79518405868814801</v>
      </c>
      <c r="AJ680" s="12">
        <v>0.74165147259305397</v>
      </c>
      <c r="AK680" s="11">
        <v>0.849912338735058</v>
      </c>
      <c r="AL680" s="11">
        <v>0.86654703872144301</v>
      </c>
      <c r="AM680" s="10">
        <v>0.82577942924401404</v>
      </c>
      <c r="AN680" s="11">
        <v>0.91556383603289304</v>
      </c>
      <c r="AO680" s="10">
        <v>0</v>
      </c>
      <c r="AP680" s="10">
        <v>0</v>
      </c>
      <c r="AQ680" s="10">
        <v>0.80710602591019598</v>
      </c>
      <c r="AR680" s="11">
        <v>0.93647410228170902</v>
      </c>
      <c r="AS680" s="10">
        <v>0.80569137825548698</v>
      </c>
      <c r="AT680" s="10">
        <v>0</v>
      </c>
      <c r="AU680" s="11">
        <v>0.878758307072808</v>
      </c>
      <c r="AV680" s="12">
        <v>0.72810485462443497</v>
      </c>
      <c r="AW680" s="10">
        <v>0</v>
      </c>
      <c r="AX680" s="10">
        <v>0.84423130408409797</v>
      </c>
      <c r="AY680" s="11">
        <v>0.88712162250119597</v>
      </c>
      <c r="AZ680" s="10">
        <v>0</v>
      </c>
      <c r="BA680" s="11">
        <v>0.91862627480002301</v>
      </c>
      <c r="BB680" s="12">
        <v>0.71411049331404997</v>
      </c>
      <c r="BC680" s="11">
        <v>0.88917436355402202</v>
      </c>
      <c r="BD680" s="12">
        <v>0.64724976531137901</v>
      </c>
      <c r="BE680" s="11">
        <v>0.84767615461591905</v>
      </c>
      <c r="BF680" s="12">
        <v>0.77942355011667197</v>
      </c>
      <c r="BG680" s="11">
        <v>0.93641649827724505</v>
      </c>
      <c r="BH680" s="11">
        <v>0.86168646314015995</v>
      </c>
      <c r="BI680" s="12">
        <v>0.59460232869726704</v>
      </c>
      <c r="BJ680" s="10">
        <v>0.808666398707235</v>
      </c>
      <c r="BK680" s="12">
        <v>0.53898608077729804</v>
      </c>
      <c r="BL680" s="11">
        <v>0.91846190838475095</v>
      </c>
      <c r="BM680" s="12">
        <v>0.64771333114377705</v>
      </c>
      <c r="BN680" s="11">
        <v>0.89239595321458998</v>
      </c>
      <c r="BO680" s="11">
        <v>0.85548230008135995</v>
      </c>
      <c r="BP680" s="12">
        <v>0.60169676389429905</v>
      </c>
      <c r="BQ680" s="11">
        <v>0.85858772157146002</v>
      </c>
      <c r="BR680" s="10">
        <v>0.79558977155958299</v>
      </c>
      <c r="BS680" s="12">
        <v>0.55042485013244502</v>
      </c>
      <c r="BT680" s="11">
        <v>0.93069548132598701</v>
      </c>
      <c r="BU680" s="11">
        <v>0.92151263796779903</v>
      </c>
      <c r="BV680" s="12">
        <v>0.64936226201793701</v>
      </c>
      <c r="BW680" s="11">
        <v>0.87764710549540803</v>
      </c>
      <c r="BX680" s="11">
        <v>0.83973810858401998</v>
      </c>
      <c r="BY680" s="10">
        <v>0.82374498663499096</v>
      </c>
      <c r="BZ680" s="11">
        <v>0.87595713210493098</v>
      </c>
      <c r="CA680" s="12">
        <v>0.726982876030005</v>
      </c>
      <c r="CB680" s="10">
        <v>0.79668763705052004</v>
      </c>
      <c r="CC680" s="11">
        <v>0.843559549244013</v>
      </c>
      <c r="CD680" s="12">
        <v>0.74036421936131303</v>
      </c>
      <c r="CE680" s="10">
        <v>0.79647868141015599</v>
      </c>
      <c r="CF680" s="11">
        <v>0.85908197190489199</v>
      </c>
      <c r="CG680" s="11">
        <v>0.87238077905057299</v>
      </c>
      <c r="CH680" s="11">
        <v>0.860337631587895</v>
      </c>
      <c r="CI680" s="12">
        <v>0.77639056843211496</v>
      </c>
      <c r="CJ680" s="12">
        <v>0.750552529267421</v>
      </c>
      <c r="CK680" s="11">
        <v>0.81993884751664203</v>
      </c>
      <c r="CL680" s="11">
        <v>0.82643226003829295</v>
      </c>
      <c r="CM680" s="10">
        <v>0.81289994049307801</v>
      </c>
      <c r="CN680" s="12">
        <v>0.75802517891096599</v>
      </c>
      <c r="CO680" s="10">
        <v>0.81179751468568695</v>
      </c>
      <c r="CP680" s="10">
        <v>0.81160711146327902</v>
      </c>
      <c r="CQ680" s="12">
        <v>0.73661353214900505</v>
      </c>
      <c r="CR680" s="10">
        <v>0.80724822545351704</v>
      </c>
      <c r="CS680" s="10">
        <v>0.799950402668127</v>
      </c>
      <c r="CT680" s="11">
        <v>0.865020078715526</v>
      </c>
      <c r="CU680" s="12">
        <v>0.76670345852182298</v>
      </c>
      <c r="CV680" s="10">
        <v>0.77182908363112201</v>
      </c>
      <c r="CW680" s="10">
        <v>0</v>
      </c>
      <c r="CX680" s="10">
        <v>0.80506575526038704</v>
      </c>
      <c r="CY680" s="11">
        <v>0.93184317578424003</v>
      </c>
      <c r="CZ680" s="11">
        <v>0.88135529794302803</v>
      </c>
      <c r="DA680" s="11">
        <v>0.88971807320918905</v>
      </c>
      <c r="DB680" s="10">
        <v>0.82681852198682904</v>
      </c>
      <c r="DC680" s="10">
        <v>0.78800260245452702</v>
      </c>
      <c r="DD680" s="12">
        <v>0.63442397415448604</v>
      </c>
      <c r="DE680" s="12">
        <v>0.52324380513593605</v>
      </c>
      <c r="DF680" s="10">
        <v>0</v>
      </c>
      <c r="DG680" s="10">
        <v>0.73511924161189601</v>
      </c>
      <c r="DH680" s="11">
        <v>0.92841570742137902</v>
      </c>
      <c r="DI680" s="10">
        <v>0.80361273146048895</v>
      </c>
      <c r="DJ680" s="11">
        <v>0.86094986451367905</v>
      </c>
      <c r="DK680" s="12">
        <v>0.73947310372697805</v>
      </c>
      <c r="DL680" s="12">
        <v>0.73140087572365597</v>
      </c>
      <c r="DM680" s="12">
        <v>0.54968389153844499</v>
      </c>
      <c r="DN680" s="12">
        <v>0.48804580584299501</v>
      </c>
      <c r="DO680" s="10">
        <v>0</v>
      </c>
      <c r="DP680" s="10">
        <v>0.88311068369800005</v>
      </c>
      <c r="DQ680" s="11">
        <v>0.94653391162953304</v>
      </c>
      <c r="DR680" s="11">
        <v>0.96318070883360196</v>
      </c>
      <c r="DS680" s="11">
        <v>0.91989515328122395</v>
      </c>
      <c r="DT680" s="11">
        <v>0.91502544981784995</v>
      </c>
      <c r="DU680" s="10">
        <v>0.84447784829756301</v>
      </c>
      <c r="DV680" s="12">
        <v>0.71237563728573405</v>
      </c>
      <c r="DW680" s="12">
        <v>0.55751487966151303</v>
      </c>
      <c r="DX680" s="12">
        <v>0.44658637325931999</v>
      </c>
      <c r="DY680" s="12">
        <v>0.663919923067808</v>
      </c>
      <c r="DZ680" s="11">
        <v>0.83077664391511197</v>
      </c>
      <c r="EA680" s="11">
        <v>0.88029425046207099</v>
      </c>
      <c r="EB680" s="11">
        <v>0.92712620930483403</v>
      </c>
      <c r="EC680" s="10">
        <v>0.80506575526038704</v>
      </c>
      <c r="ED680" s="12">
        <v>0.47337536593172502</v>
      </c>
      <c r="EE680" s="12">
        <v>0.59478745850979597</v>
      </c>
      <c r="EF680" s="12">
        <v>0.74497419035394896</v>
      </c>
      <c r="EG680" s="10">
        <v>0.83481992716734599</v>
      </c>
      <c r="EH680" s="11">
        <v>0.90916140970624604</v>
      </c>
      <c r="EI680" s="10">
        <v>0.73511924161189601</v>
      </c>
      <c r="EJ680" s="12">
        <v>0</v>
      </c>
      <c r="EK680" s="12">
        <v>0.73375003792313898</v>
      </c>
      <c r="EL680" s="11">
        <v>0.91289740371190597</v>
      </c>
      <c r="EM680" s="11">
        <v>0.93318435863362703</v>
      </c>
      <c r="EN680" s="11">
        <v>0.95217126814235098</v>
      </c>
      <c r="EO680" s="10">
        <v>0.88311068369800005</v>
      </c>
      <c r="EP680" s="10">
        <v>0</v>
      </c>
      <c r="EQ680" s="11">
        <v>0.86654703872144301</v>
      </c>
      <c r="ER680" s="11">
        <v>0.91534738553917205</v>
      </c>
      <c r="ES680" s="11">
        <v>0.87245706530957501</v>
      </c>
      <c r="ET680" s="10">
        <v>0.79623656904900098</v>
      </c>
      <c r="EU680" s="12">
        <v>0.64884590370218798</v>
      </c>
      <c r="EV680" s="12">
        <v>0.52324380513593605</v>
      </c>
      <c r="EW680" s="10">
        <v>0</v>
      </c>
      <c r="EX680" s="10">
        <v>0.82577942924401404</v>
      </c>
      <c r="EY680" s="11">
        <v>0.88184024886011203</v>
      </c>
      <c r="EZ680" s="10">
        <v>0.82226412660662795</v>
      </c>
      <c r="FA680" s="12">
        <v>0.71473189589794806</v>
      </c>
      <c r="FB680" s="12">
        <v>0.57807046987315902</v>
      </c>
      <c r="FC680" s="12">
        <v>0.48804580584299501</v>
      </c>
      <c r="FD680" s="10">
        <v>0</v>
      </c>
      <c r="FE680" s="11">
        <v>0.91556383603289304</v>
      </c>
      <c r="FF680" s="11">
        <v>0.95361798207096804</v>
      </c>
      <c r="FG680" s="11">
        <v>0.92661466593262698</v>
      </c>
      <c r="FH680" s="11">
        <v>0.878422841267818</v>
      </c>
      <c r="FI680" s="12">
        <v>0.71605597765677298</v>
      </c>
      <c r="FJ680" s="12">
        <v>0.55751487966151303</v>
      </c>
    </row>
    <row r="682" spans="1:166" ht="28.5" customHeight="1" x14ac:dyDescent="0.35">
      <c r="A682" s="23" t="s">
        <v>392</v>
      </c>
      <c r="B682" s="23"/>
      <c r="C682" s="23"/>
      <c r="D682" s="23"/>
      <c r="E682" s="23"/>
      <c r="F682" s="23"/>
      <c r="G682" s="23"/>
      <c r="H682" s="23"/>
      <c r="I682" s="23"/>
      <c r="J682" s="23"/>
      <c r="K682" s="23"/>
      <c r="L682" s="23"/>
      <c r="M682" s="23"/>
      <c r="N682" s="23"/>
      <c r="O682" s="23"/>
      <c r="P682" s="23"/>
      <c r="Q682" s="23"/>
      <c r="R682" s="23"/>
      <c r="S682" s="23"/>
      <c r="T682" s="23"/>
      <c r="U682" s="23"/>
      <c r="V682" s="23"/>
      <c r="W682" s="23"/>
      <c r="X682" s="23"/>
      <c r="Y682" s="23"/>
      <c r="Z682" s="23"/>
      <c r="AA682" s="23"/>
      <c r="AB682" s="23"/>
      <c r="AC682" s="23"/>
      <c r="AD682" s="23"/>
      <c r="AE682" s="23"/>
      <c r="AF682" s="23"/>
      <c r="AG682" s="23"/>
      <c r="AH682" s="23"/>
      <c r="AI682" s="23"/>
      <c r="AJ682" s="23"/>
      <c r="AK682" s="23"/>
      <c r="AL682" s="23"/>
      <c r="AM682" s="23"/>
      <c r="AN682" s="23"/>
      <c r="AO682" s="23"/>
      <c r="AP682" s="23"/>
      <c r="AQ682" s="23"/>
      <c r="AR682" s="23"/>
      <c r="AS682" s="23"/>
      <c r="AT682" s="23"/>
      <c r="AU682" s="23"/>
      <c r="AV682" s="23"/>
      <c r="AW682" s="23"/>
      <c r="AX682" s="23"/>
      <c r="AY682" s="23"/>
      <c r="AZ682" s="23"/>
      <c r="BA682" s="23"/>
      <c r="BB682" s="23"/>
      <c r="BC682" s="23"/>
      <c r="BD682" s="23"/>
      <c r="BE682" s="23"/>
      <c r="BF682" s="23"/>
      <c r="BG682" s="23"/>
      <c r="BH682" s="23"/>
      <c r="BI682" s="23"/>
      <c r="BJ682" s="23"/>
      <c r="BK682" s="23"/>
      <c r="BL682" s="23"/>
      <c r="BM682" s="23"/>
      <c r="BN682" s="23"/>
      <c r="BO682" s="23"/>
      <c r="BP682" s="23"/>
      <c r="BQ682" s="23"/>
      <c r="BR682" s="23"/>
      <c r="BS682" s="23"/>
      <c r="BT682" s="23"/>
      <c r="BU682" s="23"/>
      <c r="BV682" s="23"/>
      <c r="BW682" s="23"/>
      <c r="BX682" s="23"/>
      <c r="BY682" s="23"/>
      <c r="BZ682" s="23"/>
      <c r="CA682" s="23"/>
      <c r="CB682" s="23"/>
      <c r="CC682" s="23"/>
      <c r="CD682" s="23"/>
      <c r="CE682" s="23"/>
      <c r="CF682" s="23"/>
      <c r="CG682" s="23"/>
      <c r="CH682" s="23"/>
      <c r="CI682" s="23"/>
      <c r="CJ682" s="23"/>
      <c r="CK682" s="23"/>
      <c r="CL682" s="23"/>
      <c r="CM682" s="23"/>
      <c r="CN682" s="23"/>
      <c r="CO682" s="23"/>
      <c r="CP682" s="23"/>
      <c r="CQ682" s="23"/>
      <c r="CR682" s="23"/>
      <c r="CS682" s="23"/>
      <c r="CT682" s="23"/>
      <c r="CU682" s="23"/>
      <c r="CV682" s="23"/>
      <c r="CW682" s="23"/>
      <c r="CX682" s="23"/>
      <c r="CY682" s="23"/>
      <c r="CZ682" s="23"/>
      <c r="DA682" s="23"/>
      <c r="DB682" s="23"/>
      <c r="DC682" s="23"/>
      <c r="DD682" s="23"/>
      <c r="DE682" s="23"/>
      <c r="DF682" s="23"/>
      <c r="DG682" s="23"/>
      <c r="DH682" s="23"/>
      <c r="DI682" s="23"/>
      <c r="DJ682" s="23"/>
      <c r="DK682" s="23"/>
      <c r="DL682" s="23"/>
      <c r="DM682" s="23"/>
      <c r="DN682" s="23"/>
      <c r="DO682" s="23"/>
      <c r="DP682" s="23"/>
      <c r="DQ682" s="23"/>
      <c r="DR682" s="23"/>
      <c r="DS682" s="23"/>
      <c r="DT682" s="23"/>
      <c r="DU682" s="23"/>
      <c r="DV682" s="23"/>
      <c r="DW682" s="23"/>
      <c r="DX682" s="23"/>
      <c r="DY682" s="23"/>
      <c r="DZ682" s="23"/>
      <c r="EA682" s="23"/>
      <c r="EB682" s="23"/>
      <c r="EC682" s="23"/>
      <c r="ED682" s="23"/>
      <c r="EE682" s="23"/>
      <c r="EF682" s="23"/>
      <c r="EG682" s="23"/>
      <c r="EH682" s="23"/>
      <c r="EI682" s="23"/>
      <c r="EJ682" s="23"/>
      <c r="EK682" s="23"/>
      <c r="EL682" s="23"/>
      <c r="EM682" s="23"/>
      <c r="EN682" s="23"/>
      <c r="EO682" s="23"/>
      <c r="EP682" s="23"/>
      <c r="EQ682" s="23"/>
      <c r="ER682" s="23"/>
      <c r="ES682" s="23"/>
      <c r="ET682" s="23"/>
      <c r="EU682" s="23"/>
      <c r="EV682" s="23"/>
      <c r="EW682" s="23"/>
      <c r="EX682" s="23"/>
      <c r="EY682" s="23"/>
      <c r="EZ682" s="23"/>
      <c r="FA682" s="23"/>
      <c r="FB682" s="23"/>
      <c r="FC682" s="23"/>
      <c r="FD682" s="23"/>
      <c r="FE682" s="23"/>
      <c r="FF682" s="23"/>
      <c r="FG682" s="23"/>
      <c r="FH682" s="23"/>
      <c r="FI682" s="23"/>
      <c r="FJ682" s="23"/>
    </row>
    <row r="683" spans="1:166" ht="42" x14ac:dyDescent="0.35">
      <c r="A683" s="24" t="s">
        <v>203</v>
      </c>
      <c r="B683" s="16" t="s">
        <v>264</v>
      </c>
      <c r="C683" s="22" t="s">
        <v>12</v>
      </c>
      <c r="D683" s="22"/>
      <c r="E683" s="22" t="s">
        <v>13</v>
      </c>
      <c r="F683" s="22"/>
      <c r="G683" s="22"/>
      <c r="H683" s="22"/>
      <c r="I683" s="22"/>
      <c r="J683" s="22"/>
      <c r="K683" s="22"/>
      <c r="L683" s="22"/>
      <c r="M683" s="22"/>
      <c r="N683" s="22"/>
      <c r="O683" s="22" t="s">
        <v>204</v>
      </c>
      <c r="P683" s="22"/>
      <c r="Q683" s="22"/>
      <c r="R683" s="22"/>
      <c r="S683" s="22"/>
      <c r="T683" s="22"/>
      <c r="U683" s="22"/>
      <c r="V683" s="22"/>
      <c r="W683" s="22"/>
      <c r="X683" s="22"/>
      <c r="Y683" s="22" t="s">
        <v>205</v>
      </c>
      <c r="Z683" s="22"/>
      <c r="AA683" s="22"/>
      <c r="AB683" s="22"/>
      <c r="AC683" s="22"/>
      <c r="AD683" s="22"/>
      <c r="AE683" s="22"/>
      <c r="AF683" s="22"/>
      <c r="AG683" s="22"/>
      <c r="AH683" s="22"/>
      <c r="AI683" s="22" t="s">
        <v>268</v>
      </c>
      <c r="AJ683" s="22"/>
      <c r="AK683" s="22"/>
      <c r="AL683" s="22" t="s">
        <v>14</v>
      </c>
      <c r="AM683" s="22"/>
      <c r="AN683" s="22"/>
      <c r="AO683" s="22" t="s">
        <v>218</v>
      </c>
      <c r="AP683" s="22"/>
      <c r="AQ683" s="22"/>
      <c r="AR683" s="22"/>
      <c r="AS683" s="22"/>
      <c r="AT683" s="22"/>
      <c r="AU683" s="22"/>
      <c r="AV683" s="22" t="s">
        <v>219</v>
      </c>
      <c r="AW683" s="22"/>
      <c r="AX683" s="22"/>
      <c r="AY683" s="22" t="s">
        <v>220</v>
      </c>
      <c r="AZ683" s="22"/>
      <c r="BA683" s="22"/>
      <c r="BB683" s="22" t="s">
        <v>206</v>
      </c>
      <c r="BC683" s="22"/>
      <c r="BD683" s="22" t="s">
        <v>207</v>
      </c>
      <c r="BE683" s="22"/>
      <c r="BF683" s="22" t="s">
        <v>208</v>
      </c>
      <c r="BG683" s="22"/>
      <c r="BH683" s="22" t="s">
        <v>15</v>
      </c>
      <c r="BI683" s="22"/>
      <c r="BJ683" s="22" t="s">
        <v>16</v>
      </c>
      <c r="BK683" s="22"/>
      <c r="BL683" s="22" t="s">
        <v>17</v>
      </c>
      <c r="BM683" s="22"/>
      <c r="BN683" s="22" t="s">
        <v>18</v>
      </c>
      <c r="BO683" s="22"/>
      <c r="BP683" s="22"/>
      <c r="BQ683" s="22" t="s">
        <v>221</v>
      </c>
      <c r="BR683" s="22"/>
      <c r="BS683" s="22"/>
      <c r="BT683" s="22" t="s">
        <v>222</v>
      </c>
      <c r="BU683" s="22"/>
      <c r="BV683" s="22"/>
      <c r="BW683" s="22" t="s">
        <v>19</v>
      </c>
      <c r="BX683" s="22"/>
      <c r="BY683" s="22" t="s">
        <v>20</v>
      </c>
      <c r="BZ683" s="22"/>
      <c r="CA683" s="22" t="s">
        <v>21</v>
      </c>
      <c r="CB683" s="22"/>
      <c r="CC683" s="22"/>
      <c r="CD683" s="22" t="s">
        <v>22</v>
      </c>
      <c r="CE683" s="22"/>
      <c r="CF683" s="22"/>
      <c r="CG683" s="22" t="s">
        <v>23</v>
      </c>
      <c r="CH683" s="22"/>
      <c r="CI683" s="22"/>
      <c r="CJ683" s="22"/>
      <c r="CK683" s="22" t="s">
        <v>25</v>
      </c>
      <c r="CL683" s="22"/>
      <c r="CM683" s="22"/>
      <c r="CN683" s="22"/>
      <c r="CO683" s="22" t="s">
        <v>26</v>
      </c>
      <c r="CP683" s="22"/>
      <c r="CQ683" s="22"/>
      <c r="CR683" s="22" t="s">
        <v>27</v>
      </c>
      <c r="CS683" s="22"/>
      <c r="CT683" s="22" t="s">
        <v>28</v>
      </c>
      <c r="CU683" s="22"/>
      <c r="CV683" s="16" t="s">
        <v>29</v>
      </c>
      <c r="CW683" s="22" t="s">
        <v>30</v>
      </c>
      <c r="CX683" s="22"/>
      <c r="CY683" s="22"/>
      <c r="CZ683" s="22"/>
      <c r="DA683" s="22"/>
      <c r="DB683" s="22"/>
      <c r="DC683" s="22"/>
      <c r="DD683" s="22"/>
      <c r="DE683" s="22"/>
      <c r="DF683" s="22" t="s">
        <v>31</v>
      </c>
      <c r="DG683" s="22"/>
      <c r="DH683" s="22"/>
      <c r="DI683" s="22"/>
      <c r="DJ683" s="22"/>
      <c r="DK683" s="22"/>
      <c r="DL683" s="22"/>
      <c r="DM683" s="22"/>
      <c r="DN683" s="22"/>
      <c r="DO683" s="22" t="s">
        <v>32</v>
      </c>
      <c r="DP683" s="22"/>
      <c r="DQ683" s="22"/>
      <c r="DR683" s="22"/>
      <c r="DS683" s="22"/>
      <c r="DT683" s="22"/>
      <c r="DU683" s="22"/>
      <c r="DV683" s="22"/>
      <c r="DW683" s="22"/>
      <c r="DX683" s="22" t="s">
        <v>33</v>
      </c>
      <c r="DY683" s="22"/>
      <c r="DZ683" s="22"/>
      <c r="EA683" s="22"/>
      <c r="EB683" s="22"/>
      <c r="EC683" s="22"/>
      <c r="ED683" s="22" t="s">
        <v>34</v>
      </c>
      <c r="EE683" s="22"/>
      <c r="EF683" s="22"/>
      <c r="EG683" s="22"/>
      <c r="EH683" s="22"/>
      <c r="EI683" s="22"/>
      <c r="EJ683" s="22" t="s">
        <v>35</v>
      </c>
      <c r="EK683" s="22"/>
      <c r="EL683" s="22"/>
      <c r="EM683" s="22"/>
      <c r="EN683" s="22"/>
      <c r="EO683" s="22"/>
      <c r="EP683" s="22" t="s">
        <v>36</v>
      </c>
      <c r="EQ683" s="22"/>
      <c r="ER683" s="22"/>
      <c r="ES683" s="22"/>
      <c r="ET683" s="22"/>
      <c r="EU683" s="22"/>
      <c r="EV683" s="22"/>
      <c r="EW683" s="22" t="s">
        <v>37</v>
      </c>
      <c r="EX683" s="22"/>
      <c r="EY683" s="22"/>
      <c r="EZ683" s="22"/>
      <c r="FA683" s="22"/>
      <c r="FB683" s="22"/>
      <c r="FC683" s="22"/>
      <c r="FD683" s="22" t="s">
        <v>38</v>
      </c>
      <c r="FE683" s="22"/>
      <c r="FF683" s="22"/>
      <c r="FG683" s="22"/>
      <c r="FH683" s="22"/>
      <c r="FI683" s="22"/>
      <c r="FJ683" s="22"/>
    </row>
    <row r="684" spans="1:166" ht="31.5" x14ac:dyDescent="0.35">
      <c r="A684" s="24"/>
      <c r="B684" s="16" t="s">
        <v>1</v>
      </c>
      <c r="C684" s="16" t="s">
        <v>39</v>
      </c>
      <c r="D684" s="16" t="s">
        <v>40</v>
      </c>
      <c r="E684" s="16" t="s">
        <v>41</v>
      </c>
      <c r="F684" s="16" t="s">
        <v>42</v>
      </c>
      <c r="G684" s="16" t="s">
        <v>43</v>
      </c>
      <c r="H684" s="16" t="s">
        <v>44</v>
      </c>
      <c r="I684" s="16" t="s">
        <v>45</v>
      </c>
      <c r="J684" s="16" t="s">
        <v>46</v>
      </c>
      <c r="K684" s="16" t="s">
        <v>47</v>
      </c>
      <c r="L684" s="16" t="s">
        <v>48</v>
      </c>
      <c r="M684" s="16" t="s">
        <v>49</v>
      </c>
      <c r="N684" s="16" t="s">
        <v>209</v>
      </c>
      <c r="O684" s="16" t="s">
        <v>41</v>
      </c>
      <c r="P684" s="16" t="s">
        <v>42</v>
      </c>
      <c r="Q684" s="16" t="s">
        <v>43</v>
      </c>
      <c r="R684" s="16" t="s">
        <v>44</v>
      </c>
      <c r="S684" s="16" t="s">
        <v>45</v>
      </c>
      <c r="T684" s="16" t="s">
        <v>46</v>
      </c>
      <c r="U684" s="16" t="s">
        <v>47</v>
      </c>
      <c r="V684" s="16" t="s">
        <v>48</v>
      </c>
      <c r="W684" s="16" t="s">
        <v>49</v>
      </c>
      <c r="X684" s="16" t="s">
        <v>209</v>
      </c>
      <c r="Y684" s="16" t="s">
        <v>41</v>
      </c>
      <c r="Z684" s="16" t="s">
        <v>42</v>
      </c>
      <c r="AA684" s="16" t="s">
        <v>43</v>
      </c>
      <c r="AB684" s="16" t="s">
        <v>44</v>
      </c>
      <c r="AC684" s="16" t="s">
        <v>45</v>
      </c>
      <c r="AD684" s="16" t="s">
        <v>46</v>
      </c>
      <c r="AE684" s="16" t="s">
        <v>47</v>
      </c>
      <c r="AF684" s="16" t="s">
        <v>48</v>
      </c>
      <c r="AG684" s="16" t="s">
        <v>49</v>
      </c>
      <c r="AH684" s="16" t="s">
        <v>209</v>
      </c>
      <c r="AI684" s="16" t="s">
        <v>269</v>
      </c>
      <c r="AJ684" s="16" t="s">
        <v>270</v>
      </c>
      <c r="AK684" s="16" t="s">
        <v>271</v>
      </c>
      <c r="AL684" s="16" t="s">
        <v>50</v>
      </c>
      <c r="AM684" s="16" t="s">
        <v>210</v>
      </c>
      <c r="AN684" s="16" t="s">
        <v>211</v>
      </c>
      <c r="AO684" s="16" t="s">
        <v>223</v>
      </c>
      <c r="AP684" s="16" t="s">
        <v>224</v>
      </c>
      <c r="AQ684" s="16" t="s">
        <v>225</v>
      </c>
      <c r="AR684" s="16" t="s">
        <v>226</v>
      </c>
      <c r="AS684" s="16" t="s">
        <v>52</v>
      </c>
      <c r="AT684" s="16" t="s">
        <v>227</v>
      </c>
      <c r="AU684" s="16" t="s">
        <v>228</v>
      </c>
      <c r="AV684" s="16" t="s">
        <v>52</v>
      </c>
      <c r="AW684" s="16" t="s">
        <v>227</v>
      </c>
      <c r="AX684" s="16" t="s">
        <v>228</v>
      </c>
      <c r="AY684" s="16" t="s">
        <v>52</v>
      </c>
      <c r="AZ684" s="16" t="s">
        <v>227</v>
      </c>
      <c r="BA684" s="16" t="s">
        <v>228</v>
      </c>
      <c r="BB684" s="16" t="s">
        <v>212</v>
      </c>
      <c r="BC684" s="16" t="s">
        <v>213</v>
      </c>
      <c r="BD684" s="16" t="s">
        <v>212</v>
      </c>
      <c r="BE684" s="16" t="s">
        <v>213</v>
      </c>
      <c r="BF684" s="16" t="s">
        <v>212</v>
      </c>
      <c r="BG684" s="16" t="s">
        <v>213</v>
      </c>
      <c r="BH684" s="16" t="s">
        <v>53</v>
      </c>
      <c r="BI684" s="16" t="s">
        <v>54</v>
      </c>
      <c r="BJ684" s="16" t="s">
        <v>53</v>
      </c>
      <c r="BK684" s="16" t="s">
        <v>54</v>
      </c>
      <c r="BL684" s="16" t="s">
        <v>53</v>
      </c>
      <c r="BM684" s="16" t="s">
        <v>54</v>
      </c>
      <c r="BN684" s="16" t="s">
        <v>277</v>
      </c>
      <c r="BO684" s="16" t="s">
        <v>278</v>
      </c>
      <c r="BP684" s="16" t="s">
        <v>55</v>
      </c>
      <c r="BQ684" s="16" t="s">
        <v>277</v>
      </c>
      <c r="BR684" s="16" t="s">
        <v>278</v>
      </c>
      <c r="BS684" s="16" t="s">
        <v>55</v>
      </c>
      <c r="BT684" s="16" t="s">
        <v>277</v>
      </c>
      <c r="BU684" s="16" t="s">
        <v>278</v>
      </c>
      <c r="BV684" s="16" t="s">
        <v>55</v>
      </c>
      <c r="BW684" s="16" t="s">
        <v>56</v>
      </c>
      <c r="BX684" s="16" t="s">
        <v>57</v>
      </c>
      <c r="BY684" s="16" t="s">
        <v>58</v>
      </c>
      <c r="BZ684" s="16" t="s">
        <v>59</v>
      </c>
      <c r="CA684" s="16" t="s">
        <v>52</v>
      </c>
      <c r="CB684" s="16" t="s">
        <v>51</v>
      </c>
      <c r="CC684" s="16" t="s">
        <v>60</v>
      </c>
      <c r="CD684" s="16" t="s">
        <v>61</v>
      </c>
      <c r="CE684" s="16" t="s">
        <v>62</v>
      </c>
      <c r="CF684" s="16" t="s">
        <v>63</v>
      </c>
      <c r="CG684" s="16" t="s">
        <v>64</v>
      </c>
      <c r="CH684" s="16" t="s">
        <v>65</v>
      </c>
      <c r="CI684" s="16" t="s">
        <v>66</v>
      </c>
      <c r="CJ684" s="16" t="s">
        <v>67</v>
      </c>
      <c r="CK684" s="16" t="s">
        <v>71</v>
      </c>
      <c r="CL684" s="16" t="s">
        <v>72</v>
      </c>
      <c r="CM684" s="16" t="s">
        <v>73</v>
      </c>
      <c r="CN684" s="16" t="s">
        <v>74</v>
      </c>
      <c r="CO684" s="16" t="s">
        <v>75</v>
      </c>
      <c r="CP684" s="16" t="s">
        <v>76</v>
      </c>
      <c r="CQ684" s="16" t="s">
        <v>77</v>
      </c>
      <c r="CR684" s="16" t="s">
        <v>78</v>
      </c>
      <c r="CS684" s="16" t="s">
        <v>229</v>
      </c>
      <c r="CT684" s="16" t="s">
        <v>79</v>
      </c>
      <c r="CU684" s="16" t="s">
        <v>80</v>
      </c>
      <c r="CV684" s="16" t="s">
        <v>79</v>
      </c>
      <c r="CW684" s="16" t="s">
        <v>83</v>
      </c>
      <c r="CX684" s="16" t="s">
        <v>84</v>
      </c>
      <c r="CY684" s="16" t="s">
        <v>85</v>
      </c>
      <c r="CZ684" s="16" t="s">
        <v>86</v>
      </c>
      <c r="DA684" s="16" t="s">
        <v>87</v>
      </c>
      <c r="DB684" s="16" t="s">
        <v>88</v>
      </c>
      <c r="DC684" s="16" t="s">
        <v>89</v>
      </c>
      <c r="DD684" s="16" t="s">
        <v>90</v>
      </c>
      <c r="DE684" s="16" t="s">
        <v>91</v>
      </c>
      <c r="DF684" s="16" t="s">
        <v>83</v>
      </c>
      <c r="DG684" s="16" t="s">
        <v>84</v>
      </c>
      <c r="DH684" s="16" t="s">
        <v>85</v>
      </c>
      <c r="DI684" s="16" t="s">
        <v>86</v>
      </c>
      <c r="DJ684" s="16" t="s">
        <v>87</v>
      </c>
      <c r="DK684" s="16" t="s">
        <v>88</v>
      </c>
      <c r="DL684" s="16" t="s">
        <v>89</v>
      </c>
      <c r="DM684" s="16" t="s">
        <v>90</v>
      </c>
      <c r="DN684" s="16" t="s">
        <v>91</v>
      </c>
      <c r="DO684" s="16" t="s">
        <v>83</v>
      </c>
      <c r="DP684" s="16" t="s">
        <v>84</v>
      </c>
      <c r="DQ684" s="16" t="s">
        <v>85</v>
      </c>
      <c r="DR684" s="16" t="s">
        <v>86</v>
      </c>
      <c r="DS684" s="16" t="s">
        <v>87</v>
      </c>
      <c r="DT684" s="16" t="s">
        <v>88</v>
      </c>
      <c r="DU684" s="16" t="s">
        <v>89</v>
      </c>
      <c r="DV684" s="16" t="s">
        <v>90</v>
      </c>
      <c r="DW684" s="16" t="s">
        <v>91</v>
      </c>
      <c r="DX684" s="16" t="s">
        <v>92</v>
      </c>
      <c r="DY684" s="16" t="s">
        <v>93</v>
      </c>
      <c r="DZ684" s="16" t="s">
        <v>214</v>
      </c>
      <c r="EA684" s="16" t="s">
        <v>215</v>
      </c>
      <c r="EB684" s="16" t="s">
        <v>216</v>
      </c>
      <c r="EC684" s="16" t="s">
        <v>94</v>
      </c>
      <c r="ED684" s="16" t="s">
        <v>92</v>
      </c>
      <c r="EE684" s="16" t="s">
        <v>93</v>
      </c>
      <c r="EF684" s="16" t="s">
        <v>214</v>
      </c>
      <c r="EG684" s="16" t="s">
        <v>215</v>
      </c>
      <c r="EH684" s="16" t="s">
        <v>216</v>
      </c>
      <c r="EI684" s="16" t="s">
        <v>94</v>
      </c>
      <c r="EJ684" s="16" t="s">
        <v>92</v>
      </c>
      <c r="EK684" s="16" t="s">
        <v>93</v>
      </c>
      <c r="EL684" s="16" t="s">
        <v>214</v>
      </c>
      <c r="EM684" s="16" t="s">
        <v>215</v>
      </c>
      <c r="EN684" s="16" t="s">
        <v>216</v>
      </c>
      <c r="EO684" s="16" t="s">
        <v>94</v>
      </c>
      <c r="EP684" s="16" t="s">
        <v>95</v>
      </c>
      <c r="EQ684" s="16" t="s">
        <v>96</v>
      </c>
      <c r="ER684" s="16" t="s">
        <v>97</v>
      </c>
      <c r="ES684" s="16" t="s">
        <v>98</v>
      </c>
      <c r="ET684" s="16" t="s">
        <v>272</v>
      </c>
      <c r="EU684" s="16" t="s">
        <v>99</v>
      </c>
      <c r="EV684" s="16" t="s">
        <v>100</v>
      </c>
      <c r="EW684" s="16" t="s">
        <v>95</v>
      </c>
      <c r="EX684" s="16" t="s">
        <v>96</v>
      </c>
      <c r="EY684" s="16" t="s">
        <v>97</v>
      </c>
      <c r="EZ684" s="16" t="s">
        <v>98</v>
      </c>
      <c r="FA684" s="16" t="s">
        <v>272</v>
      </c>
      <c r="FB684" s="16" t="s">
        <v>99</v>
      </c>
      <c r="FC684" s="16" t="s">
        <v>100</v>
      </c>
      <c r="FD684" s="16" t="s">
        <v>95</v>
      </c>
      <c r="FE684" s="16" t="s">
        <v>96</v>
      </c>
      <c r="FF684" s="16" t="s">
        <v>97</v>
      </c>
      <c r="FG684" s="16" t="s">
        <v>98</v>
      </c>
      <c r="FH684" s="16" t="s">
        <v>272</v>
      </c>
      <c r="FI684" s="16" t="s">
        <v>99</v>
      </c>
      <c r="FJ684" s="16" t="s">
        <v>100</v>
      </c>
    </row>
    <row r="685" spans="1:166" x14ac:dyDescent="0.35">
      <c r="A685" s="15" t="s">
        <v>2</v>
      </c>
      <c r="B685" s="14">
        <v>3503</v>
      </c>
      <c r="C685" s="14">
        <v>1770</v>
      </c>
      <c r="D685" s="14">
        <v>1715</v>
      </c>
      <c r="E685" s="14">
        <v>329</v>
      </c>
      <c r="F685" s="14">
        <v>389</v>
      </c>
      <c r="G685" s="14">
        <v>490</v>
      </c>
      <c r="H685" s="14">
        <v>511</v>
      </c>
      <c r="I685" s="14">
        <v>545</v>
      </c>
      <c r="J685" s="14">
        <v>551</v>
      </c>
      <c r="K685" s="14">
        <v>490</v>
      </c>
      <c r="L685" s="14">
        <v>199</v>
      </c>
      <c r="M685" s="14">
        <v>2814</v>
      </c>
      <c r="N685" s="14">
        <v>689</v>
      </c>
      <c r="O685" s="14">
        <v>161</v>
      </c>
      <c r="P685" s="14">
        <v>186</v>
      </c>
      <c r="Q685" s="14">
        <v>248</v>
      </c>
      <c r="R685" s="14">
        <v>255</v>
      </c>
      <c r="S685" s="14">
        <v>281</v>
      </c>
      <c r="T685" s="14">
        <v>286</v>
      </c>
      <c r="U685" s="14">
        <v>249</v>
      </c>
      <c r="V685" s="14">
        <v>103</v>
      </c>
      <c r="W685" s="14">
        <v>1418</v>
      </c>
      <c r="X685" s="14">
        <v>352</v>
      </c>
      <c r="Y685" s="14">
        <v>168</v>
      </c>
      <c r="Z685" s="14">
        <v>201</v>
      </c>
      <c r="AA685" s="14">
        <v>242</v>
      </c>
      <c r="AB685" s="14">
        <v>255</v>
      </c>
      <c r="AC685" s="14">
        <v>263</v>
      </c>
      <c r="AD685" s="14">
        <v>260</v>
      </c>
      <c r="AE685" s="14">
        <v>232</v>
      </c>
      <c r="AF685" s="14">
        <v>94</v>
      </c>
      <c r="AG685" s="14">
        <v>1389</v>
      </c>
      <c r="AH685" s="14">
        <v>326</v>
      </c>
      <c r="AI685" s="14">
        <v>3105</v>
      </c>
      <c r="AJ685" s="14">
        <v>1565</v>
      </c>
      <c r="AK685" s="14">
        <v>1528</v>
      </c>
      <c r="AL685" s="14">
        <v>398</v>
      </c>
      <c r="AM685" s="14">
        <v>205</v>
      </c>
      <c r="AN685" s="14">
        <v>187</v>
      </c>
      <c r="AO685" s="14">
        <v>0</v>
      </c>
      <c r="AP685" s="14">
        <v>54</v>
      </c>
      <c r="AQ685" s="14">
        <v>153</v>
      </c>
      <c r="AR685" s="14">
        <v>190</v>
      </c>
      <c r="AS685" s="14">
        <v>207</v>
      </c>
      <c r="AT685" s="14">
        <v>54</v>
      </c>
      <c r="AU685" s="14">
        <v>343</v>
      </c>
      <c r="AV685" s="14">
        <v>108</v>
      </c>
      <c r="AW685" s="14">
        <v>29</v>
      </c>
      <c r="AX685" s="14">
        <v>176</v>
      </c>
      <c r="AY685" s="14">
        <v>97</v>
      </c>
      <c r="AZ685" s="14">
        <v>24</v>
      </c>
      <c r="BA685" s="14">
        <v>163</v>
      </c>
      <c r="BB685" s="14">
        <v>1719</v>
      </c>
      <c r="BC685" s="14">
        <v>1784</v>
      </c>
      <c r="BD685" s="14">
        <v>850</v>
      </c>
      <c r="BE685" s="14">
        <v>920</v>
      </c>
      <c r="BF685" s="14">
        <v>867</v>
      </c>
      <c r="BG685" s="14">
        <v>848</v>
      </c>
      <c r="BH685" s="14">
        <v>2737</v>
      </c>
      <c r="BI685" s="14">
        <v>766</v>
      </c>
      <c r="BJ685" s="14">
        <v>1394</v>
      </c>
      <c r="BK685" s="14">
        <v>376</v>
      </c>
      <c r="BL685" s="14">
        <v>1326</v>
      </c>
      <c r="BM685" s="14">
        <v>389</v>
      </c>
      <c r="BN685" s="14">
        <v>647</v>
      </c>
      <c r="BO685" s="14">
        <v>1886</v>
      </c>
      <c r="BP685" s="14">
        <v>734</v>
      </c>
      <c r="BQ685" s="14">
        <v>303</v>
      </c>
      <c r="BR685" s="14">
        <v>991</v>
      </c>
      <c r="BS685" s="14">
        <v>355</v>
      </c>
      <c r="BT685" s="14">
        <v>333</v>
      </c>
      <c r="BU685" s="14">
        <v>892</v>
      </c>
      <c r="BV685" s="14">
        <v>377</v>
      </c>
      <c r="BW685" s="14">
        <v>734</v>
      </c>
      <c r="BX685" s="14">
        <v>1070</v>
      </c>
      <c r="BY685" s="14">
        <v>723</v>
      </c>
      <c r="BZ685" s="14">
        <v>1108</v>
      </c>
      <c r="CA685" s="14">
        <v>548</v>
      </c>
      <c r="CB685" s="14">
        <v>1380</v>
      </c>
      <c r="CC685" s="14">
        <v>1353</v>
      </c>
      <c r="CD685" s="14">
        <v>800</v>
      </c>
      <c r="CE685" s="14">
        <v>916</v>
      </c>
      <c r="CF685" s="14">
        <v>1461</v>
      </c>
      <c r="CG685" s="14">
        <v>547</v>
      </c>
      <c r="CH685" s="14">
        <v>1280</v>
      </c>
      <c r="CI685" s="14">
        <v>1412</v>
      </c>
      <c r="CJ685" s="14">
        <v>725</v>
      </c>
      <c r="CK685" s="14">
        <v>2561</v>
      </c>
      <c r="CL685" s="14">
        <v>1332</v>
      </c>
      <c r="CM685" s="14">
        <v>1229</v>
      </c>
      <c r="CN685" s="14">
        <v>942</v>
      </c>
      <c r="CO685" s="14">
        <v>1683</v>
      </c>
      <c r="CP685" s="14">
        <v>1428</v>
      </c>
      <c r="CQ685" s="14">
        <v>393</v>
      </c>
      <c r="CR685" s="14">
        <v>1151</v>
      </c>
      <c r="CS685" s="14">
        <v>2131</v>
      </c>
      <c r="CT685" s="14">
        <v>1298</v>
      </c>
      <c r="CU685" s="14">
        <v>2203</v>
      </c>
      <c r="CV685" s="14">
        <v>357</v>
      </c>
      <c r="CW685" s="14">
        <v>0</v>
      </c>
      <c r="CX685" s="14">
        <v>199</v>
      </c>
      <c r="CY685" s="14">
        <v>484</v>
      </c>
      <c r="CZ685" s="14">
        <v>553</v>
      </c>
      <c r="DA685" s="14">
        <v>547</v>
      </c>
      <c r="DB685" s="14">
        <v>510</v>
      </c>
      <c r="DC685" s="14">
        <v>496</v>
      </c>
      <c r="DD685" s="14">
        <v>384</v>
      </c>
      <c r="DE685" s="14">
        <v>331</v>
      </c>
      <c r="DF685" s="14">
        <v>0</v>
      </c>
      <c r="DG685" s="14">
        <v>103</v>
      </c>
      <c r="DH685" s="14">
        <v>249</v>
      </c>
      <c r="DI685" s="14">
        <v>285</v>
      </c>
      <c r="DJ685" s="14">
        <v>281</v>
      </c>
      <c r="DK685" s="14">
        <v>257</v>
      </c>
      <c r="DL685" s="14">
        <v>247</v>
      </c>
      <c r="DM685" s="14">
        <v>184</v>
      </c>
      <c r="DN685" s="14">
        <v>163</v>
      </c>
      <c r="DO685" s="14">
        <v>0</v>
      </c>
      <c r="DP685" s="14">
        <v>94</v>
      </c>
      <c r="DQ685" s="14">
        <v>226</v>
      </c>
      <c r="DR685" s="14">
        <v>264</v>
      </c>
      <c r="DS685" s="14">
        <v>264</v>
      </c>
      <c r="DT685" s="14">
        <v>253</v>
      </c>
      <c r="DU685" s="14">
        <v>248</v>
      </c>
      <c r="DV685" s="14">
        <v>198</v>
      </c>
      <c r="DW685" s="14">
        <v>168</v>
      </c>
      <c r="DX685" s="14">
        <v>169</v>
      </c>
      <c r="DY685" s="14">
        <v>781</v>
      </c>
      <c r="DZ685" s="14">
        <v>814</v>
      </c>
      <c r="EA685" s="14">
        <v>946</v>
      </c>
      <c r="EB685" s="14">
        <v>594</v>
      </c>
      <c r="EC685" s="14">
        <v>199</v>
      </c>
      <c r="ED685" s="14">
        <v>79</v>
      </c>
      <c r="EE685" s="14">
        <v>393</v>
      </c>
      <c r="EF685" s="14">
        <v>398</v>
      </c>
      <c r="EG685" s="14">
        <v>512</v>
      </c>
      <c r="EH685" s="14">
        <v>285</v>
      </c>
      <c r="EI685" s="14">
        <v>103</v>
      </c>
      <c r="EJ685" s="14">
        <v>90</v>
      </c>
      <c r="EK685" s="14">
        <v>387</v>
      </c>
      <c r="EL685" s="14">
        <v>415</v>
      </c>
      <c r="EM685" s="14">
        <v>428</v>
      </c>
      <c r="EN685" s="14">
        <v>301</v>
      </c>
      <c r="EO685" s="14">
        <v>94</v>
      </c>
      <c r="EP685" s="14">
        <v>0</v>
      </c>
      <c r="EQ685" s="14">
        <v>398</v>
      </c>
      <c r="ER685" s="14">
        <v>750</v>
      </c>
      <c r="ES685" s="14">
        <v>812</v>
      </c>
      <c r="ET685" s="14">
        <v>778</v>
      </c>
      <c r="EU685" s="14">
        <v>435</v>
      </c>
      <c r="EV685" s="14">
        <v>331</v>
      </c>
      <c r="EW685" s="14">
        <v>0</v>
      </c>
      <c r="EX685" s="14">
        <v>205</v>
      </c>
      <c r="EY685" s="14">
        <v>375</v>
      </c>
      <c r="EZ685" s="14">
        <v>423</v>
      </c>
      <c r="FA685" s="14">
        <v>391</v>
      </c>
      <c r="FB685" s="14">
        <v>213</v>
      </c>
      <c r="FC685" s="14">
        <v>163</v>
      </c>
      <c r="FD685" s="14">
        <v>0</v>
      </c>
      <c r="FE685" s="14">
        <v>187</v>
      </c>
      <c r="FF685" s="14">
        <v>366</v>
      </c>
      <c r="FG685" s="14">
        <v>387</v>
      </c>
      <c r="FH685" s="14">
        <v>386</v>
      </c>
      <c r="FI685" s="14">
        <v>221</v>
      </c>
      <c r="FJ685" s="14">
        <v>168</v>
      </c>
    </row>
    <row r="686" spans="1:166" x14ac:dyDescent="0.35">
      <c r="A686" s="13" t="s">
        <v>393</v>
      </c>
      <c r="B686" s="10">
        <v>2.32434032244483E-2</v>
      </c>
      <c r="C686" s="10">
        <v>2.2386591641974801E-2</v>
      </c>
      <c r="D686" s="10">
        <v>2.3125122835472099E-2</v>
      </c>
      <c r="E686" s="11">
        <v>4.2722069750076301E-2</v>
      </c>
      <c r="F686" s="12">
        <v>5.3268060372051104E-3</v>
      </c>
      <c r="G686" s="10">
        <v>1.12726142805726E-2</v>
      </c>
      <c r="H686" s="10">
        <v>2.8045057093675201E-2</v>
      </c>
      <c r="I686" s="10">
        <v>2.30463149248251E-2</v>
      </c>
      <c r="J686" s="10">
        <v>2.7364567576695101E-2</v>
      </c>
      <c r="K686" s="10">
        <v>2.05115613456269E-2</v>
      </c>
      <c r="L686" s="10">
        <v>3.9012051228061999E-2</v>
      </c>
      <c r="M686" s="10">
        <v>2.2601698460802001E-2</v>
      </c>
      <c r="N686" s="10">
        <v>2.5864607023032601E-2</v>
      </c>
      <c r="O686" s="11">
        <v>6.05451258955403E-2</v>
      </c>
      <c r="P686" s="10">
        <v>4.5432494947768801E-3</v>
      </c>
      <c r="Q686" s="10">
        <v>5.2736226370588904E-3</v>
      </c>
      <c r="R686" s="10">
        <v>2.3984035487413E-2</v>
      </c>
      <c r="S686" s="10">
        <v>2.5126883566821301E-2</v>
      </c>
      <c r="T686" s="10">
        <v>2.16395119770585E-2</v>
      </c>
      <c r="U686" s="10">
        <v>1.9303627361812199E-2</v>
      </c>
      <c r="V686" s="10">
        <v>3.4506242496874402E-2</v>
      </c>
      <c r="W686" s="10">
        <v>2.2052253845741401E-2</v>
      </c>
      <c r="X686" s="10">
        <v>2.3733244676991502E-2</v>
      </c>
      <c r="Y686" s="10">
        <v>2.5709589620838202E-2</v>
      </c>
      <c r="Z686" s="10">
        <v>6.0870263406680204E-3</v>
      </c>
      <c r="AA686" s="10">
        <v>1.7423148489122901E-2</v>
      </c>
      <c r="AB686" s="10">
        <v>3.2157424893033602E-2</v>
      </c>
      <c r="AC686" s="10">
        <v>2.0907926898644201E-2</v>
      </c>
      <c r="AD686" s="10">
        <v>3.4165403346496002E-2</v>
      </c>
      <c r="AE686" s="10">
        <v>1.3237115695228001E-2</v>
      </c>
      <c r="AF686" s="10">
        <v>4.5319847378940202E-2</v>
      </c>
      <c r="AG686" s="10">
        <v>2.3283935042471698E-2</v>
      </c>
      <c r="AH686" s="10">
        <v>2.24478912976648E-2</v>
      </c>
      <c r="AI686" s="12">
        <v>2.1176292189132698E-2</v>
      </c>
      <c r="AJ686" s="10">
        <v>1.9979316736233401E-2</v>
      </c>
      <c r="AK686" s="10">
        <v>2.1167058766919301E-2</v>
      </c>
      <c r="AL686" s="11">
        <v>3.9379164006538098E-2</v>
      </c>
      <c r="AM686" s="10">
        <v>4.0771992058478E-2</v>
      </c>
      <c r="AN686" s="10">
        <v>3.9139857291775E-2</v>
      </c>
      <c r="AO686" s="10">
        <v>0</v>
      </c>
      <c r="AP686" s="10">
        <v>0</v>
      </c>
      <c r="AQ686" s="10">
        <v>2.8418910401383501E-2</v>
      </c>
      <c r="AR686" s="10">
        <v>4.1563372932133497E-2</v>
      </c>
      <c r="AS686" s="10">
        <v>3.7523531803814E-2</v>
      </c>
      <c r="AT686" s="10">
        <v>0</v>
      </c>
      <c r="AU686" s="10">
        <v>3.5699151024889401E-2</v>
      </c>
      <c r="AV686" s="10">
        <v>3.27966370457307E-2</v>
      </c>
      <c r="AW686" s="10">
        <v>0</v>
      </c>
      <c r="AX686" s="10">
        <v>3.7579460385797403E-2</v>
      </c>
      <c r="AY686" s="10">
        <v>4.3764742599838702E-2</v>
      </c>
      <c r="AZ686" s="10">
        <v>0</v>
      </c>
      <c r="BA686" s="10">
        <v>3.4489958548479097E-2</v>
      </c>
      <c r="BB686" s="10">
        <v>2.0934999526547399E-2</v>
      </c>
      <c r="BC686" s="10">
        <v>2.5466613506362899E-2</v>
      </c>
      <c r="BD686" s="10">
        <v>2.1173674183722398E-2</v>
      </c>
      <c r="BE686" s="10">
        <v>2.3508001570653098E-2</v>
      </c>
      <c r="BF686" s="10">
        <v>2.0743563104609002E-2</v>
      </c>
      <c r="BG686" s="10">
        <v>2.5559148365156301E-2</v>
      </c>
      <c r="BH686" s="10">
        <v>2.34792807440805E-2</v>
      </c>
      <c r="BI686" s="10">
        <v>2.2400499701749999E-2</v>
      </c>
      <c r="BJ686" s="10">
        <v>2.0836144478930899E-2</v>
      </c>
      <c r="BK686" s="10">
        <v>2.8136451471639502E-2</v>
      </c>
      <c r="BL686" s="10">
        <v>2.49424440605279E-2</v>
      </c>
      <c r="BM686" s="10">
        <v>1.69284318322084E-2</v>
      </c>
      <c r="BN686" s="10">
        <v>3.0944769875280501E-2</v>
      </c>
      <c r="BO686" s="10">
        <v>2.31149641464528E-2</v>
      </c>
      <c r="BP686" s="10">
        <v>2.27481771567913E-2</v>
      </c>
      <c r="BQ686" s="10">
        <v>2.6300309461147E-2</v>
      </c>
      <c r="BR686" s="10">
        <v>2.0623489169009499E-2</v>
      </c>
      <c r="BS686" s="10">
        <v>2.9760799117042502E-2</v>
      </c>
      <c r="BT686" s="10">
        <v>2.9774778493156399E-2</v>
      </c>
      <c r="BU686" s="10">
        <v>2.5965801469379199E-2</v>
      </c>
      <c r="BV686" s="10">
        <v>1.6216166690877099E-2</v>
      </c>
      <c r="BW686" s="10">
        <v>2.6985399001259201E-2</v>
      </c>
      <c r="BX686" s="10">
        <v>2.1184618148932001E-2</v>
      </c>
      <c r="BY686" s="10">
        <v>3.2583042833882497E-2</v>
      </c>
      <c r="BZ686" s="10">
        <v>1.8060242178548101E-2</v>
      </c>
      <c r="CA686" s="10">
        <v>3.02123208529212E-2</v>
      </c>
      <c r="CB686" s="10">
        <v>2.1477515919654699E-2</v>
      </c>
      <c r="CC686" s="10">
        <v>2.0289946828760501E-2</v>
      </c>
      <c r="CD686" s="10">
        <v>2.8282534988272101E-2</v>
      </c>
      <c r="CE686" s="10">
        <v>2.4916325304785901E-2</v>
      </c>
      <c r="CF686" s="10">
        <v>2.0398639248693302E-2</v>
      </c>
      <c r="CG686" s="10">
        <v>2.1368730622295499E-2</v>
      </c>
      <c r="CH686" s="12">
        <v>1.5674526066686002E-2</v>
      </c>
      <c r="CI686" s="11">
        <v>3.0591070012091499E-2</v>
      </c>
      <c r="CJ686" s="11">
        <v>3.4996768188346503E-2</v>
      </c>
      <c r="CK686" s="10">
        <v>2.24642910956677E-2</v>
      </c>
      <c r="CL686" s="10">
        <v>1.8868031587864001E-2</v>
      </c>
      <c r="CM686" s="10">
        <v>2.63626629030379E-2</v>
      </c>
      <c r="CN686" s="10">
        <v>2.53613040982274E-2</v>
      </c>
      <c r="CO686" s="10">
        <v>2.2898860949985399E-2</v>
      </c>
      <c r="CP686" s="10">
        <v>2.4718558340956601E-2</v>
      </c>
      <c r="CQ686" s="10">
        <v>1.9359004949336001E-2</v>
      </c>
      <c r="CR686" s="10">
        <v>1.95073990962789E-2</v>
      </c>
      <c r="CS686" s="10">
        <v>2.4024096937470801E-2</v>
      </c>
      <c r="CT686" s="11">
        <v>3.02643797701545E-2</v>
      </c>
      <c r="CU686" s="12">
        <v>1.9128864685574301E-2</v>
      </c>
      <c r="CV686" s="10">
        <v>3.4773285533847599E-2</v>
      </c>
      <c r="CW686" s="10">
        <v>0</v>
      </c>
      <c r="CX686" s="10">
        <v>3.9012051228061999E-2</v>
      </c>
      <c r="CY686" s="10">
        <v>2.0766548648143798E-2</v>
      </c>
      <c r="CZ686" s="10">
        <v>2.72212909091059E-2</v>
      </c>
      <c r="DA686" s="10">
        <v>2.0296217037090201E-2</v>
      </c>
      <c r="DB686" s="10">
        <v>3.0959143958299101E-2</v>
      </c>
      <c r="DC686" s="10">
        <v>1.11418312505081E-2</v>
      </c>
      <c r="DD686" s="12">
        <v>5.4001913662675401E-3</v>
      </c>
      <c r="DE686" s="11">
        <v>4.2494304752703299E-2</v>
      </c>
      <c r="DF686" s="10">
        <v>0</v>
      </c>
      <c r="DG686" s="10">
        <v>3.4506242496874402E-2</v>
      </c>
      <c r="DH686" s="10">
        <v>1.9303627361812199E-2</v>
      </c>
      <c r="DI686" s="10">
        <v>2.1742572614011201E-2</v>
      </c>
      <c r="DJ686" s="10">
        <v>1.9926796486836901E-2</v>
      </c>
      <c r="DK686" s="10">
        <v>2.9557895793894898E-2</v>
      </c>
      <c r="DL686" s="10">
        <v>5.2833639784160401E-3</v>
      </c>
      <c r="DM686" s="10">
        <v>4.5936471363564203E-3</v>
      </c>
      <c r="DN686" s="11">
        <v>5.96165098925939E-2</v>
      </c>
      <c r="DO686" s="10">
        <v>0</v>
      </c>
      <c r="DP686" s="10">
        <v>4.5319847378940202E-2</v>
      </c>
      <c r="DQ686" s="10">
        <v>1.3588953387189301E-2</v>
      </c>
      <c r="DR686" s="10">
        <v>3.3614640566319902E-2</v>
      </c>
      <c r="DS686" s="10">
        <v>2.0768937860281601E-2</v>
      </c>
      <c r="DT686" s="10">
        <v>3.2440584614432999E-2</v>
      </c>
      <c r="DU686" s="10">
        <v>1.69872073293677E-2</v>
      </c>
      <c r="DV686" s="10">
        <v>6.1866502628033903E-3</v>
      </c>
      <c r="DW686" s="10">
        <v>2.5823005810178701E-2</v>
      </c>
      <c r="DX686" s="11">
        <v>5.7081888595314101E-2</v>
      </c>
      <c r="DY686" s="12">
        <v>1.32764584756867E-2</v>
      </c>
      <c r="DZ686" s="10">
        <v>2.4347842998945199E-2</v>
      </c>
      <c r="EA686" s="10">
        <v>2.36009782284862E-2</v>
      </c>
      <c r="EB686" s="10">
        <v>1.9342104687310301E-2</v>
      </c>
      <c r="EC686" s="10">
        <v>3.9012051228061999E-2</v>
      </c>
      <c r="ED686" s="11">
        <v>8.1885479739023603E-2</v>
      </c>
      <c r="EE686" s="10">
        <v>1.38220445810935E-2</v>
      </c>
      <c r="EF686" s="10">
        <v>2.1682596636573501E-2</v>
      </c>
      <c r="EG686" s="10">
        <v>2.0969292505387999E-2</v>
      </c>
      <c r="EH686" s="10">
        <v>1.6911346600451099E-2</v>
      </c>
      <c r="EI686" s="10">
        <v>3.4506242496874402E-2</v>
      </c>
      <c r="EJ686" s="10">
        <v>0</v>
      </c>
      <c r="EK686" s="10">
        <v>1.27655885000837E-2</v>
      </c>
      <c r="EL686" s="10">
        <v>2.6934227770710199E-2</v>
      </c>
      <c r="EM686" s="10">
        <v>2.7067779937067799E-2</v>
      </c>
      <c r="EN686" s="10">
        <v>1.50019416510653E-2</v>
      </c>
      <c r="EO686" s="10">
        <v>4.5319847378940202E-2</v>
      </c>
      <c r="EP686" s="10">
        <v>0</v>
      </c>
      <c r="EQ686" s="11">
        <v>3.9379164006538098E-2</v>
      </c>
      <c r="ER686" s="10">
        <v>2.1422739854502298E-2</v>
      </c>
      <c r="ES686" s="10">
        <v>2.63824796975929E-2</v>
      </c>
      <c r="ET686" s="10">
        <v>1.42998335244596E-2</v>
      </c>
      <c r="EU686" s="12">
        <v>7.1260830375820504E-3</v>
      </c>
      <c r="EV686" s="11">
        <v>4.2494304752703299E-2</v>
      </c>
      <c r="EW686" s="10">
        <v>0</v>
      </c>
      <c r="EX686" s="10">
        <v>4.0771992058478E-2</v>
      </c>
      <c r="EY686" s="10">
        <v>1.6503085261034101E-2</v>
      </c>
      <c r="EZ686" s="10">
        <v>2.5063988701874498E-2</v>
      </c>
      <c r="FA686" s="10">
        <v>9.9729024270040507E-3</v>
      </c>
      <c r="FB686" s="10">
        <v>3.98309042928477E-3</v>
      </c>
      <c r="FC686" s="11">
        <v>5.96165098925939E-2</v>
      </c>
      <c r="FD686" s="10">
        <v>0</v>
      </c>
      <c r="FE686" s="10">
        <v>3.9139857291775E-2</v>
      </c>
      <c r="FF686" s="10">
        <v>2.1087003524445199E-2</v>
      </c>
      <c r="FG686" s="10">
        <v>2.7974201756591301E-2</v>
      </c>
      <c r="FH686" s="10">
        <v>1.86953151751032E-2</v>
      </c>
      <c r="FI686" s="10">
        <v>1.01890841464041E-2</v>
      </c>
      <c r="FJ686" s="10">
        <v>2.5823005810178701E-2</v>
      </c>
    </row>
    <row r="687" spans="1:166" x14ac:dyDescent="0.35">
      <c r="A687" s="13" t="s">
        <v>394</v>
      </c>
      <c r="B687" s="10">
        <v>0.43991439311083402</v>
      </c>
      <c r="C687" s="12">
        <v>0.38641616022338598</v>
      </c>
      <c r="D687" s="11">
        <v>0.49574117362610398</v>
      </c>
      <c r="E687" s="12">
        <v>9.0478873680860203E-2</v>
      </c>
      <c r="F687" s="12">
        <v>0.17931392730811899</v>
      </c>
      <c r="G687" s="12">
        <v>0.33831996050971502</v>
      </c>
      <c r="H687" s="10">
        <v>0.460452327286346</v>
      </c>
      <c r="I687" s="11">
        <v>0.56202390818469605</v>
      </c>
      <c r="J687" s="11">
        <v>0.65852573932627501</v>
      </c>
      <c r="K687" s="11">
        <v>0.59451302396786199</v>
      </c>
      <c r="L687" s="10">
        <v>0.40468581933574199</v>
      </c>
      <c r="M687" s="12">
        <v>0.41551318169396101</v>
      </c>
      <c r="N687" s="11">
        <v>0.53958725153333498</v>
      </c>
      <c r="O687" s="12">
        <v>0.10553149443924</v>
      </c>
      <c r="P687" s="12">
        <v>0.13391253886773599</v>
      </c>
      <c r="Q687" s="12">
        <v>0.27842437545941501</v>
      </c>
      <c r="R687" s="12">
        <v>0.36898011176992501</v>
      </c>
      <c r="S687" s="11">
        <v>0.50618949577363803</v>
      </c>
      <c r="T687" s="11">
        <v>0.54553007089932903</v>
      </c>
      <c r="U687" s="11">
        <v>0.56738365938540503</v>
      </c>
      <c r="V687" s="10">
        <v>0.37723462241129102</v>
      </c>
      <c r="W687" s="12">
        <v>0.35524214330133502</v>
      </c>
      <c r="X687" s="11">
        <v>0.51197954245143196</v>
      </c>
      <c r="Y687" s="12">
        <v>7.6110832114090601E-2</v>
      </c>
      <c r="Z687" s="12">
        <v>0.22125341891213601</v>
      </c>
      <c r="AA687" s="10">
        <v>0.39972858827323599</v>
      </c>
      <c r="AB687" s="11">
        <v>0.55079700558896305</v>
      </c>
      <c r="AC687" s="11">
        <v>0.622117112584328</v>
      </c>
      <c r="AD687" s="11">
        <v>0.78734306265042298</v>
      </c>
      <c r="AE687" s="11">
        <v>0.63101508932585104</v>
      </c>
      <c r="AF687" s="10">
        <v>0.43897243319282298</v>
      </c>
      <c r="AG687" s="11">
        <v>0.47694828762154701</v>
      </c>
      <c r="AH687" s="11">
        <v>0.57588070023530802</v>
      </c>
      <c r="AI687" s="10">
        <v>0.44184236173247299</v>
      </c>
      <c r="AJ687" s="12">
        <v>0.38550985511143498</v>
      </c>
      <c r="AK687" s="11">
        <v>0.49975147013509802</v>
      </c>
      <c r="AL687" s="10">
        <v>0.424864770742864</v>
      </c>
      <c r="AM687" s="10">
        <v>0.39333800464714502</v>
      </c>
      <c r="AN687" s="10">
        <v>0.46294151465988997</v>
      </c>
      <c r="AO687" s="10">
        <v>0</v>
      </c>
      <c r="AP687" s="10">
        <v>0</v>
      </c>
      <c r="AQ687" s="10">
        <v>0.37786832805650999</v>
      </c>
      <c r="AR687" s="10">
        <v>0.45491084784809799</v>
      </c>
      <c r="AS687" s="10">
        <v>0.39890942793304501</v>
      </c>
      <c r="AT687" s="10">
        <v>0</v>
      </c>
      <c r="AU687" s="10">
        <v>0.42053938295980797</v>
      </c>
      <c r="AV687" s="10">
        <v>0.36739555190317102</v>
      </c>
      <c r="AW687" s="10">
        <v>0</v>
      </c>
      <c r="AX687" s="10">
        <v>0.38731182371692802</v>
      </c>
      <c r="AY687" s="10">
        <v>0.43473147187923999</v>
      </c>
      <c r="AZ687" s="10">
        <v>0</v>
      </c>
      <c r="BA687" s="10">
        <v>0.45434676636772903</v>
      </c>
      <c r="BB687" s="12">
        <v>0.29120710810475298</v>
      </c>
      <c r="BC687" s="11">
        <v>0.58313352125628903</v>
      </c>
      <c r="BD687" s="12">
        <v>0.24122842322906099</v>
      </c>
      <c r="BE687" s="11">
        <v>0.52065033146068695</v>
      </c>
      <c r="BF687" s="12">
        <v>0.339960682868514</v>
      </c>
      <c r="BG687" s="11">
        <v>0.65495351107743605</v>
      </c>
      <c r="BH687" s="11">
        <v>0.52201951489443199</v>
      </c>
      <c r="BI687" s="12">
        <v>0.146513409028554</v>
      </c>
      <c r="BJ687" s="10">
        <v>0.45517971356258502</v>
      </c>
      <c r="BK687" s="12">
        <v>0.13140534623741701</v>
      </c>
      <c r="BL687" s="11">
        <v>0.59393231357534604</v>
      </c>
      <c r="BM687" s="12">
        <v>0.16092961409842699</v>
      </c>
      <c r="BN687" s="11">
        <v>0.53417241115863101</v>
      </c>
      <c r="BO687" s="11">
        <v>0.51850629413548199</v>
      </c>
      <c r="BP687" s="12">
        <v>0.13939204984947201</v>
      </c>
      <c r="BQ687" s="10">
        <v>0.47637879640161801</v>
      </c>
      <c r="BR687" s="10">
        <v>0.44309739424293898</v>
      </c>
      <c r="BS687" s="12">
        <v>0.1228107983108</v>
      </c>
      <c r="BT687" s="11">
        <v>0.59339326438810402</v>
      </c>
      <c r="BU687" s="11">
        <v>0.60212004212692705</v>
      </c>
      <c r="BV687" s="12">
        <v>0.15479862754581999</v>
      </c>
      <c r="BW687" s="11">
        <v>0.56135057614983197</v>
      </c>
      <c r="BX687" s="11">
        <v>0.46947882203215202</v>
      </c>
      <c r="BY687" s="10">
        <v>0.44173826897098201</v>
      </c>
      <c r="BZ687" s="11">
        <v>0.55445143151021803</v>
      </c>
      <c r="CA687" s="12">
        <v>0.27976722410258298</v>
      </c>
      <c r="CB687" s="12">
        <v>0.40178391608331399</v>
      </c>
      <c r="CC687" s="11">
        <v>0.54898119399522005</v>
      </c>
      <c r="CD687" s="12">
        <v>0.37586010284400001</v>
      </c>
      <c r="CE687" s="10">
        <v>0.41580968941019603</v>
      </c>
      <c r="CF687" s="11">
        <v>0.49320207355969597</v>
      </c>
      <c r="CG687" s="11">
        <v>0.61282014385608397</v>
      </c>
      <c r="CH687" s="11">
        <v>0.54848711406078698</v>
      </c>
      <c r="CI687" s="12">
        <v>0.359688967304791</v>
      </c>
      <c r="CJ687" s="12">
        <v>0.30629486981729598</v>
      </c>
      <c r="CK687" s="11">
        <v>0.467505559041417</v>
      </c>
      <c r="CL687" s="11">
        <v>0.46641712719269401</v>
      </c>
      <c r="CM687" s="11">
        <v>0.46868542718610701</v>
      </c>
      <c r="CN687" s="12">
        <v>0.36491189696895299</v>
      </c>
      <c r="CO687" s="11">
        <v>0.46422336508439299</v>
      </c>
      <c r="CP687" s="10">
        <v>0.42253091430212197</v>
      </c>
      <c r="CQ687" s="10">
        <v>0.39896253997186798</v>
      </c>
      <c r="CR687" s="10">
        <v>0.42316566203940498</v>
      </c>
      <c r="CS687" s="11">
        <v>0.45380886507142998</v>
      </c>
      <c r="CT687" s="11">
        <v>0.52351879596668605</v>
      </c>
      <c r="CU687" s="12">
        <v>0.391084985530322</v>
      </c>
      <c r="CV687" s="10">
        <v>0.39870455211335398</v>
      </c>
      <c r="CW687" s="10">
        <v>0</v>
      </c>
      <c r="CX687" s="10">
        <v>0.40468581933574199</v>
      </c>
      <c r="CY687" s="11">
        <v>0.58947225556988603</v>
      </c>
      <c r="CZ687" s="11">
        <v>0.66276511593588705</v>
      </c>
      <c r="DA687" s="11">
        <v>0.56354353958939496</v>
      </c>
      <c r="DB687" s="10">
        <v>0.45677291656160302</v>
      </c>
      <c r="DC687" s="12">
        <v>0.336332828259439</v>
      </c>
      <c r="DD687" s="12">
        <v>0.18404470257343999</v>
      </c>
      <c r="DE687" s="12">
        <v>9.1209882268783599E-2</v>
      </c>
      <c r="DF687" s="10">
        <v>0</v>
      </c>
      <c r="DG687" s="10">
        <v>0.37723462241129102</v>
      </c>
      <c r="DH687" s="11">
        <v>0.56738365938540503</v>
      </c>
      <c r="DI687" s="11">
        <v>0.54812821990765204</v>
      </c>
      <c r="DJ687" s="11">
        <v>0.50638501922081702</v>
      </c>
      <c r="DK687" s="12">
        <v>0.36687292943515398</v>
      </c>
      <c r="DL687" s="12">
        <v>0.277285261869408</v>
      </c>
      <c r="DM687" s="12">
        <v>0.13761688415960599</v>
      </c>
      <c r="DN687" s="12">
        <v>0.10391289619369</v>
      </c>
      <c r="DO687" s="10">
        <v>0</v>
      </c>
      <c r="DP687" s="10">
        <v>0.43897243319282298</v>
      </c>
      <c r="DQ687" s="11">
        <v>0.62120760540494302</v>
      </c>
      <c r="DR687" s="11">
        <v>0.79077119504653504</v>
      </c>
      <c r="DS687" s="11">
        <v>0.62462915404067199</v>
      </c>
      <c r="DT687" s="11">
        <v>0.546841583313321</v>
      </c>
      <c r="DU687" s="10">
        <v>0.395248448345834</v>
      </c>
      <c r="DV687" s="12">
        <v>0.22718828247877301</v>
      </c>
      <c r="DW687" s="12">
        <v>7.8841396966631505E-2</v>
      </c>
      <c r="DX687" s="12">
        <v>9.37182192233105E-2</v>
      </c>
      <c r="DY687" s="12">
        <v>0.204525832643009</v>
      </c>
      <c r="DZ687" s="10">
        <v>0.42731186335886401</v>
      </c>
      <c r="EA687" s="11">
        <v>0.60651048254872197</v>
      </c>
      <c r="EB687" s="11">
        <v>0.61171636556518205</v>
      </c>
      <c r="EC687" s="10">
        <v>0.40468581933574199</v>
      </c>
      <c r="ED687" s="12">
        <v>0.123259234621184</v>
      </c>
      <c r="EE687" s="12">
        <v>0.17199730069729899</v>
      </c>
      <c r="EF687" s="12">
        <v>0.34804530168735398</v>
      </c>
      <c r="EG687" s="11">
        <v>0.52535034305429096</v>
      </c>
      <c r="EH687" s="11">
        <v>0.56213322360981399</v>
      </c>
      <c r="EI687" s="10">
        <v>0.37723462241129102</v>
      </c>
      <c r="EJ687" s="12">
        <v>0</v>
      </c>
      <c r="EK687" s="12">
        <v>0.23758600424581</v>
      </c>
      <c r="EL687" s="11">
        <v>0.50267788923484902</v>
      </c>
      <c r="EM687" s="11">
        <v>0.70603777459812</v>
      </c>
      <c r="EN687" s="11">
        <v>0.66470229331575603</v>
      </c>
      <c r="EO687" s="10">
        <v>0.43897243319282298</v>
      </c>
      <c r="EP687" s="10">
        <v>0</v>
      </c>
      <c r="EQ687" s="10">
        <v>0.424864770742864</v>
      </c>
      <c r="ER687" s="11">
        <v>0.67111225989065304</v>
      </c>
      <c r="ES687" s="11">
        <v>0.56733538574925202</v>
      </c>
      <c r="ET687" s="12">
        <v>0.38070555832764702</v>
      </c>
      <c r="EU687" s="12">
        <v>0.18855268972151701</v>
      </c>
      <c r="EV687" s="12">
        <v>9.1209882268783599E-2</v>
      </c>
      <c r="EW687" s="10">
        <v>0</v>
      </c>
      <c r="EX687" s="10">
        <v>0.39333800464714502</v>
      </c>
      <c r="EY687" s="11">
        <v>0.58858334702633996</v>
      </c>
      <c r="EZ687" s="11">
        <v>0.51028157091415305</v>
      </c>
      <c r="FA687" s="12">
        <v>0.29990837255973601</v>
      </c>
      <c r="FB687" s="12">
        <v>0.152499178496731</v>
      </c>
      <c r="FC687" s="12">
        <v>0.10391289619369</v>
      </c>
      <c r="FD687" s="10">
        <v>0</v>
      </c>
      <c r="FE687" s="10">
        <v>0.46294151465988997</v>
      </c>
      <c r="FF687" s="11">
        <v>0.76390114605857995</v>
      </c>
      <c r="FG687" s="11">
        <v>0.62861377094245396</v>
      </c>
      <c r="FH687" s="10">
        <v>0.46164070025246401</v>
      </c>
      <c r="FI687" s="12">
        <v>0.22312720079894299</v>
      </c>
      <c r="FJ687" s="12">
        <v>7.8841396966631505E-2</v>
      </c>
    </row>
    <row r="688" spans="1:166" x14ac:dyDescent="0.35">
      <c r="A688" s="13" t="s">
        <v>395</v>
      </c>
      <c r="B688" s="10">
        <v>0.34002345381678301</v>
      </c>
      <c r="C688" s="11">
        <v>0.37744381225040602</v>
      </c>
      <c r="D688" s="12">
        <v>0.30229829379544498</v>
      </c>
      <c r="E688" s="11">
        <v>0.55089829075822705</v>
      </c>
      <c r="F688" s="11">
        <v>0.564460113140418</v>
      </c>
      <c r="G688" s="11">
        <v>0.42958483212174697</v>
      </c>
      <c r="H688" s="10">
        <v>0.35193139361640902</v>
      </c>
      <c r="I688" s="12">
        <v>0.24005578686784701</v>
      </c>
      <c r="J688" s="12">
        <v>0.178119148947955</v>
      </c>
      <c r="K688" s="12">
        <v>0.20492372208505899</v>
      </c>
      <c r="L688" s="10">
        <v>0.35586027899734501</v>
      </c>
      <c r="M688" s="11">
        <v>0.36240592754533102</v>
      </c>
      <c r="N688" s="12">
        <v>0.24859663500121601</v>
      </c>
      <c r="O688" s="11">
        <v>0.55327173017081099</v>
      </c>
      <c r="P688" s="11">
        <v>0.58529139869689795</v>
      </c>
      <c r="Q688" s="11">
        <v>0.455681353112937</v>
      </c>
      <c r="R688" s="11">
        <v>0.43620671997303001</v>
      </c>
      <c r="S688" s="10">
        <v>0.29587859969896602</v>
      </c>
      <c r="T688" s="12">
        <v>0.25723220115004097</v>
      </c>
      <c r="U688" s="12">
        <v>0.20359570422308501</v>
      </c>
      <c r="V688" s="10">
        <v>0.370836072991792</v>
      </c>
      <c r="W688" s="11">
        <v>0.408507485348791</v>
      </c>
      <c r="X688" s="12">
        <v>0.25232487527118203</v>
      </c>
      <c r="Y688" s="11">
        <v>0.54863279316258495</v>
      </c>
      <c r="Z688" s="11">
        <v>0.54368440826668796</v>
      </c>
      <c r="AA688" s="11">
        <v>0.40282907805197499</v>
      </c>
      <c r="AB688" s="12">
        <v>0.26841180026281802</v>
      </c>
      <c r="AC688" s="12">
        <v>0.18118714409043299</v>
      </c>
      <c r="AD688" s="12">
        <v>8.6512926469995005E-2</v>
      </c>
      <c r="AE688" s="12">
        <v>0.205503236247493</v>
      </c>
      <c r="AF688" s="10">
        <v>0.35188730615785502</v>
      </c>
      <c r="AG688" s="12">
        <v>0.31514173776660698</v>
      </c>
      <c r="AH688" s="12">
        <v>0.24752929665307499</v>
      </c>
      <c r="AI688" s="10">
        <v>0.34173823167880302</v>
      </c>
      <c r="AJ688" s="11">
        <v>0.38436447431416598</v>
      </c>
      <c r="AK688" s="12">
        <v>0.29893802605717001</v>
      </c>
      <c r="AL688" s="10">
        <v>0.32663798738402999</v>
      </c>
      <c r="AM688" s="10">
        <v>0.32458772054020402</v>
      </c>
      <c r="AN688" s="10">
        <v>0.32978145759731398</v>
      </c>
      <c r="AO688" s="10">
        <v>0</v>
      </c>
      <c r="AP688" s="10">
        <v>0</v>
      </c>
      <c r="AQ688" s="10">
        <v>0.37898692064310302</v>
      </c>
      <c r="AR688" s="10">
        <v>0.29302759283007201</v>
      </c>
      <c r="AS688" s="10">
        <v>0.358618040748934</v>
      </c>
      <c r="AT688" s="10">
        <v>0</v>
      </c>
      <c r="AU688" s="10">
        <v>0.33137716947604801</v>
      </c>
      <c r="AV688" s="10">
        <v>0.38383653233002701</v>
      </c>
      <c r="AW688" s="10">
        <v>0</v>
      </c>
      <c r="AX688" s="10">
        <v>0.330132431903843</v>
      </c>
      <c r="AY688" s="10">
        <v>0.33981264873600497</v>
      </c>
      <c r="AZ688" s="10">
        <v>0</v>
      </c>
      <c r="BA688" s="10">
        <v>0.32916701920463198</v>
      </c>
      <c r="BB688" s="11">
        <v>0.46023845315102102</v>
      </c>
      <c r="BC688" s="12">
        <v>0.224245081600841</v>
      </c>
      <c r="BD688" s="11">
        <v>0.49670671867642802</v>
      </c>
      <c r="BE688" s="12">
        <v>0.26717859471295802</v>
      </c>
      <c r="BF688" s="11">
        <v>0.42423259153262199</v>
      </c>
      <c r="BG688" s="12">
        <v>0.17767778153611199</v>
      </c>
      <c r="BH688" s="12">
        <v>0.28063962322389102</v>
      </c>
      <c r="BI688" s="11">
        <v>0.55223036559083905</v>
      </c>
      <c r="BJ688" s="10">
        <v>0.32892875165860902</v>
      </c>
      <c r="BK688" s="11">
        <v>0.55736274446532796</v>
      </c>
      <c r="BL688" s="12">
        <v>0.23068829022954601</v>
      </c>
      <c r="BM688" s="11">
        <v>0.54647365405783799</v>
      </c>
      <c r="BN688" s="12">
        <v>0.24148912858729199</v>
      </c>
      <c r="BO688" s="12">
        <v>0.29288615485070402</v>
      </c>
      <c r="BP688" s="11">
        <v>0.55798101519988996</v>
      </c>
      <c r="BQ688" s="12">
        <v>0.25724658521572502</v>
      </c>
      <c r="BR688" s="10">
        <v>0.352395059268999</v>
      </c>
      <c r="BS688" s="11">
        <v>0.57064495131655602</v>
      </c>
      <c r="BT688" s="12">
        <v>0.226140683695703</v>
      </c>
      <c r="BU688" s="12">
        <v>0.22707677577761001</v>
      </c>
      <c r="BV688" s="11">
        <v>0.54524630345392999</v>
      </c>
      <c r="BW688" s="12">
        <v>0.26292021779359598</v>
      </c>
      <c r="BX688" s="10">
        <v>0.32499116520473698</v>
      </c>
      <c r="BY688" s="10">
        <v>0.34065157098297899</v>
      </c>
      <c r="BZ688" s="12">
        <v>0.26818606447688798</v>
      </c>
      <c r="CA688" s="11">
        <v>0.429520342231973</v>
      </c>
      <c r="CB688" s="11">
        <v>0.36865015207032098</v>
      </c>
      <c r="CC688" s="12">
        <v>0.275448041184921</v>
      </c>
      <c r="CD688" s="11">
        <v>0.40077437823870199</v>
      </c>
      <c r="CE688" s="10">
        <v>0.33163384867721701</v>
      </c>
      <c r="CF688" s="10">
        <v>0.32752325374692398</v>
      </c>
      <c r="CG688" s="12">
        <v>0.18847151930855299</v>
      </c>
      <c r="CH688" s="12">
        <v>0.25400272783608602</v>
      </c>
      <c r="CI688" s="11">
        <v>0.41216224440035698</v>
      </c>
      <c r="CJ688" s="11">
        <v>0.47129609216549001</v>
      </c>
      <c r="CK688" s="12">
        <v>0.31767095117771399</v>
      </c>
      <c r="CL688" s="10">
        <v>0.334044272546761</v>
      </c>
      <c r="CM688" s="12">
        <v>0.29992215015832002</v>
      </c>
      <c r="CN688" s="11">
        <v>0.40078542006228701</v>
      </c>
      <c r="CO688" s="10">
        <v>0.32995152121711502</v>
      </c>
      <c r="CP688" s="10">
        <v>0.35119662659898798</v>
      </c>
      <c r="CQ688" s="10">
        <v>0.342563282857059</v>
      </c>
      <c r="CR688" s="10">
        <v>0.33360084861358802</v>
      </c>
      <c r="CS688" s="10">
        <v>0.34235588491760399</v>
      </c>
      <c r="CT688" s="12">
        <v>0.28244901252897903</v>
      </c>
      <c r="CU688" s="11">
        <v>0.37430307836937698</v>
      </c>
      <c r="CV688" s="10">
        <v>0.32804046794472402</v>
      </c>
      <c r="CW688" s="10">
        <v>0</v>
      </c>
      <c r="CX688" s="10">
        <v>0.35586027899734501</v>
      </c>
      <c r="CY688" s="12">
        <v>0.20747120963297</v>
      </c>
      <c r="CZ688" s="12">
        <v>0.17473507458187901</v>
      </c>
      <c r="DA688" s="12">
        <v>0.24181365356210499</v>
      </c>
      <c r="DB688" s="10">
        <v>0.35245796275688701</v>
      </c>
      <c r="DC688" s="11">
        <v>0.43436147069339698</v>
      </c>
      <c r="DD688" s="11">
        <v>0.56168844131367401</v>
      </c>
      <c r="DE688" s="11">
        <v>0.54556978342229201</v>
      </c>
      <c r="DF688" s="10">
        <v>0</v>
      </c>
      <c r="DG688" s="10">
        <v>0.370836072991792</v>
      </c>
      <c r="DH688" s="12">
        <v>0.20359570422308501</v>
      </c>
      <c r="DI688" s="12">
        <v>0.25369468502959203</v>
      </c>
      <c r="DJ688" s="10">
        <v>0.300816414745183</v>
      </c>
      <c r="DK688" s="11">
        <v>0.43371561797236502</v>
      </c>
      <c r="DL688" s="11">
        <v>0.45652307955342403</v>
      </c>
      <c r="DM688" s="11">
        <v>0.58988797823276196</v>
      </c>
      <c r="DN688" s="11">
        <v>0.54692854001890201</v>
      </c>
      <c r="DO688" s="10">
        <v>0</v>
      </c>
      <c r="DP688" s="10">
        <v>0.35188730615785502</v>
      </c>
      <c r="DQ688" s="12">
        <v>0.21096543707708701</v>
      </c>
      <c r="DR688" s="12">
        <v>8.5118296369464705E-2</v>
      </c>
      <c r="DS688" s="12">
        <v>0.17998267140201801</v>
      </c>
      <c r="DT688" s="12">
        <v>0.27077527964076997</v>
      </c>
      <c r="DU688" s="11">
        <v>0.412249383643505</v>
      </c>
      <c r="DV688" s="11">
        <v>0.53390237626484105</v>
      </c>
      <c r="DW688" s="11">
        <v>0.54424680911920797</v>
      </c>
      <c r="DX688" s="11">
        <v>0.52607096710579504</v>
      </c>
      <c r="DY688" s="11">
        <v>0.53553634224445701</v>
      </c>
      <c r="DZ688" s="10">
        <v>0.363613209469133</v>
      </c>
      <c r="EA688" s="12">
        <v>0.209962475447179</v>
      </c>
      <c r="EB688" s="12">
        <v>0.19949162266653001</v>
      </c>
      <c r="EC688" s="10">
        <v>0.35586027899734501</v>
      </c>
      <c r="ED688" s="11">
        <v>0.50387878776325501</v>
      </c>
      <c r="EE688" s="11">
        <v>0.55433921956782195</v>
      </c>
      <c r="EF688" s="11">
        <v>0.43002106760442999</v>
      </c>
      <c r="EG688" s="12">
        <v>0.271262524953025</v>
      </c>
      <c r="EH688" s="12">
        <v>0.218216718875166</v>
      </c>
      <c r="EI688" s="10">
        <v>0.370836072991792</v>
      </c>
      <c r="EJ688" s="11">
        <v>0</v>
      </c>
      <c r="EK688" s="11">
        <v>0.51557187263850202</v>
      </c>
      <c r="EL688" s="10">
        <v>0.30033382445335</v>
      </c>
      <c r="EM688" s="12">
        <v>0.13470506642260099</v>
      </c>
      <c r="EN688" s="12">
        <v>0.18099778018985399</v>
      </c>
      <c r="EO688" s="10">
        <v>0.35188730615785502</v>
      </c>
      <c r="EP688" s="10">
        <v>0</v>
      </c>
      <c r="EQ688" s="10">
        <v>0.32663798738402999</v>
      </c>
      <c r="ER688" s="12">
        <v>0.174285566487938</v>
      </c>
      <c r="ES688" s="12">
        <v>0.22757509033661799</v>
      </c>
      <c r="ET688" s="11">
        <v>0.41500829782797699</v>
      </c>
      <c r="EU688" s="11">
        <v>0.55729344383860502</v>
      </c>
      <c r="EV688" s="11">
        <v>0.54556978342229201</v>
      </c>
      <c r="EW688" s="10">
        <v>0</v>
      </c>
      <c r="EX688" s="10">
        <v>0.32458772054020402</v>
      </c>
      <c r="EY688" s="12">
        <v>0.232389216640493</v>
      </c>
      <c r="EZ688" s="12">
        <v>0.27787877824634499</v>
      </c>
      <c r="FA688" s="11">
        <v>0.47911536818572498</v>
      </c>
      <c r="FB688" s="11">
        <v>0.565368482695359</v>
      </c>
      <c r="FC688" s="11">
        <v>0.54692854001890201</v>
      </c>
      <c r="FD688" s="10">
        <v>0</v>
      </c>
      <c r="FE688" s="10">
        <v>0.32978145759731398</v>
      </c>
      <c r="FF688" s="12">
        <v>0.113392570512365</v>
      </c>
      <c r="FG688" s="12">
        <v>0.17386525785901799</v>
      </c>
      <c r="FH688" s="10">
        <v>0.35069337262622002</v>
      </c>
      <c r="FI688" s="11">
        <v>0.54816091668794997</v>
      </c>
      <c r="FJ688" s="11">
        <v>0.54424680911920797</v>
      </c>
    </row>
    <row r="689" spans="1:166" x14ac:dyDescent="0.35">
      <c r="A689" s="13" t="s">
        <v>257</v>
      </c>
      <c r="B689" s="10">
        <v>0.19681874984793399</v>
      </c>
      <c r="C689" s="11">
        <v>0.21375343588423501</v>
      </c>
      <c r="D689" s="12">
        <v>0.17883540974297399</v>
      </c>
      <c r="E689" s="11">
        <v>0.31590076581083698</v>
      </c>
      <c r="F689" s="11">
        <v>0.25089915351426001</v>
      </c>
      <c r="G689" s="10">
        <v>0.22082259308796601</v>
      </c>
      <c r="H689" s="12">
        <v>0.15957122200356999</v>
      </c>
      <c r="I689" s="10">
        <v>0.17487399002263199</v>
      </c>
      <c r="J689" s="12">
        <v>0.13599054414907499</v>
      </c>
      <c r="K689" s="10">
        <v>0.18005169260145101</v>
      </c>
      <c r="L689" s="10">
        <v>0.20044185043884899</v>
      </c>
      <c r="M689" s="10">
        <v>0.19947919229990599</v>
      </c>
      <c r="N689" s="10">
        <v>0.185951506442422</v>
      </c>
      <c r="O689" s="11">
        <v>0.28065164949440902</v>
      </c>
      <c r="P689" s="11">
        <v>0.27625281294058901</v>
      </c>
      <c r="Q689" s="11">
        <v>0.26062064879058899</v>
      </c>
      <c r="R689" s="10">
        <v>0.17082913276963099</v>
      </c>
      <c r="S689" s="10">
        <v>0.17280502096057501</v>
      </c>
      <c r="T689" s="10">
        <v>0.175598215973571</v>
      </c>
      <c r="U689" s="10">
        <v>0.209717009029697</v>
      </c>
      <c r="V689" s="10">
        <v>0.217423062100043</v>
      </c>
      <c r="W689" s="11">
        <v>0.214198117504136</v>
      </c>
      <c r="X689" s="10">
        <v>0.21196233760039601</v>
      </c>
      <c r="Y689" s="11">
        <v>0.34954678510248599</v>
      </c>
      <c r="Z689" s="10">
        <v>0.22897514648050801</v>
      </c>
      <c r="AA689" s="10">
        <v>0.18001918518566601</v>
      </c>
      <c r="AB689" s="12">
        <v>0.14863376925518501</v>
      </c>
      <c r="AC689" s="10">
        <v>0.175787816426594</v>
      </c>
      <c r="AD689" s="12">
        <v>9.1978607533086204E-2</v>
      </c>
      <c r="AE689" s="10">
        <v>0.150244558731429</v>
      </c>
      <c r="AF689" s="10">
        <v>0.16382041327038099</v>
      </c>
      <c r="AG689" s="10">
        <v>0.18462603956937301</v>
      </c>
      <c r="AH689" s="12">
        <v>0.15414211181395199</v>
      </c>
      <c r="AI689" s="10">
        <v>0.195243114399589</v>
      </c>
      <c r="AJ689" s="10">
        <v>0.21014635383816899</v>
      </c>
      <c r="AK689" s="12">
        <v>0.18014344504081301</v>
      </c>
      <c r="AL689" s="10">
        <v>0.209118077866569</v>
      </c>
      <c r="AM689" s="10">
        <v>0.24130228275417201</v>
      </c>
      <c r="AN689" s="10">
        <v>0.168137170451021</v>
      </c>
      <c r="AO689" s="10">
        <v>0</v>
      </c>
      <c r="AP689" s="10">
        <v>0</v>
      </c>
      <c r="AQ689" s="10">
        <v>0.21472584089900201</v>
      </c>
      <c r="AR689" s="10">
        <v>0.210498186389697</v>
      </c>
      <c r="AS689" s="10">
        <v>0.204948999514205</v>
      </c>
      <c r="AT689" s="10">
        <v>0</v>
      </c>
      <c r="AU689" s="10">
        <v>0.212384296539254</v>
      </c>
      <c r="AV689" s="10">
        <v>0.215971278721071</v>
      </c>
      <c r="AW689" s="10">
        <v>0</v>
      </c>
      <c r="AX689" s="10">
        <v>0.24497628399343199</v>
      </c>
      <c r="AY689" s="10">
        <v>0.181691136784915</v>
      </c>
      <c r="AZ689" s="10">
        <v>0</v>
      </c>
      <c r="BA689" s="10">
        <v>0.18199625587915899</v>
      </c>
      <c r="BB689" s="11">
        <v>0.22761943921768199</v>
      </c>
      <c r="BC689" s="12">
        <v>0.16715478363650199</v>
      </c>
      <c r="BD689" s="11">
        <v>0.24089118391078901</v>
      </c>
      <c r="BE689" s="10">
        <v>0.188663072255704</v>
      </c>
      <c r="BF689" s="10">
        <v>0.215063162494255</v>
      </c>
      <c r="BG689" s="12">
        <v>0.14180955902129799</v>
      </c>
      <c r="BH689" s="12">
        <v>0.173861581137598</v>
      </c>
      <c r="BI689" s="11">
        <v>0.27885572567885702</v>
      </c>
      <c r="BJ689" s="10">
        <v>0.19505539029987601</v>
      </c>
      <c r="BK689" s="11">
        <v>0.28309545782561701</v>
      </c>
      <c r="BL689" s="12">
        <v>0.150436952134573</v>
      </c>
      <c r="BM689" s="11">
        <v>0.27566830001152698</v>
      </c>
      <c r="BN689" s="10">
        <v>0.193393690378801</v>
      </c>
      <c r="BO689" s="12">
        <v>0.16549258686736401</v>
      </c>
      <c r="BP689" s="11">
        <v>0.27987875779384802</v>
      </c>
      <c r="BQ689" s="10">
        <v>0.24007430892150899</v>
      </c>
      <c r="BR689" s="10">
        <v>0.183884057319053</v>
      </c>
      <c r="BS689" s="11">
        <v>0.276783451255603</v>
      </c>
      <c r="BT689" s="12">
        <v>0.15069127342303501</v>
      </c>
      <c r="BU689" s="12">
        <v>0.14483738062608301</v>
      </c>
      <c r="BV689" s="11">
        <v>0.28373890230937199</v>
      </c>
      <c r="BW689" s="12">
        <v>0.14874380705531301</v>
      </c>
      <c r="BX689" s="10">
        <v>0.18434539461417901</v>
      </c>
      <c r="BY689" s="10">
        <v>0.18502711721215601</v>
      </c>
      <c r="BZ689" s="12">
        <v>0.15930226183434601</v>
      </c>
      <c r="CA689" s="11">
        <v>0.260500112812521</v>
      </c>
      <c r="CB689" s="10">
        <v>0.20808841592671001</v>
      </c>
      <c r="CC689" s="12">
        <v>0.1552808179911</v>
      </c>
      <c r="CD689" s="10">
        <v>0.19508298392902601</v>
      </c>
      <c r="CE689" s="11">
        <v>0.227640136607801</v>
      </c>
      <c r="CF689" s="12">
        <v>0.15887603344468301</v>
      </c>
      <c r="CG689" s="10">
        <v>0.17733960621306799</v>
      </c>
      <c r="CH689" s="10">
        <v>0.18183563203643999</v>
      </c>
      <c r="CI689" s="10">
        <v>0.197557718282761</v>
      </c>
      <c r="CJ689" s="10">
        <v>0.18741226982886899</v>
      </c>
      <c r="CK689" s="10">
        <v>0.19235919868520099</v>
      </c>
      <c r="CL689" s="10">
        <v>0.180670568672678</v>
      </c>
      <c r="CM689" s="10">
        <v>0.20502975975253401</v>
      </c>
      <c r="CN689" s="10">
        <v>0.20894137887053399</v>
      </c>
      <c r="CO689" s="12">
        <v>0.18292625274850599</v>
      </c>
      <c r="CP689" s="10">
        <v>0.20155390075792901</v>
      </c>
      <c r="CQ689" s="11">
        <v>0.239115172221738</v>
      </c>
      <c r="CR689" s="11">
        <v>0.22372609025072701</v>
      </c>
      <c r="CS689" s="12">
        <v>0.17981115307349499</v>
      </c>
      <c r="CT689" s="12">
        <v>0.16376781173417401</v>
      </c>
      <c r="CU689" s="11">
        <v>0.215483071414727</v>
      </c>
      <c r="CV689" s="11">
        <v>0.23848169440807401</v>
      </c>
      <c r="CW689" s="10">
        <v>0</v>
      </c>
      <c r="CX689" s="10">
        <v>0.20044185043884899</v>
      </c>
      <c r="CY689" s="10">
        <v>0.18228998614899899</v>
      </c>
      <c r="CZ689" s="12">
        <v>0.135278518573128</v>
      </c>
      <c r="DA689" s="10">
        <v>0.17434658981141099</v>
      </c>
      <c r="DB689" s="12">
        <v>0.15980997672321001</v>
      </c>
      <c r="DC689" s="10">
        <v>0.218163869796656</v>
      </c>
      <c r="DD689" s="11">
        <v>0.248866664746619</v>
      </c>
      <c r="DE689" s="11">
        <v>0.32072602955622098</v>
      </c>
      <c r="DF689" s="10">
        <v>0</v>
      </c>
      <c r="DG689" s="10">
        <v>0.217423062100043</v>
      </c>
      <c r="DH689" s="10">
        <v>0.209717009029697</v>
      </c>
      <c r="DI689" s="10">
        <v>0.176434522448745</v>
      </c>
      <c r="DJ689" s="10">
        <v>0.17287176954716299</v>
      </c>
      <c r="DK689" s="10">
        <v>0.16985355679858599</v>
      </c>
      <c r="DL689" s="11">
        <v>0.26090829459875198</v>
      </c>
      <c r="DM689" s="11">
        <v>0.26790149047127498</v>
      </c>
      <c r="DN689" s="11">
        <v>0.28954205389481402</v>
      </c>
      <c r="DO689" s="10">
        <v>0</v>
      </c>
      <c r="DP689" s="10">
        <v>0.16382041327038099</v>
      </c>
      <c r="DQ689" s="10">
        <v>0.15423800413078201</v>
      </c>
      <c r="DR689" s="12">
        <v>9.0495868017679906E-2</v>
      </c>
      <c r="DS689" s="10">
        <v>0.174619236697028</v>
      </c>
      <c r="DT689" s="10">
        <v>0.149942552431476</v>
      </c>
      <c r="DU689" s="10">
        <v>0.17551496068129399</v>
      </c>
      <c r="DV689" s="10">
        <v>0.232722690993583</v>
      </c>
      <c r="DW689" s="11">
        <v>0.35108878810398197</v>
      </c>
      <c r="DX689" s="11">
        <v>0.32312892507558</v>
      </c>
      <c r="DY689" s="11">
        <v>0.24666136663684701</v>
      </c>
      <c r="DZ689" s="10">
        <v>0.184727084173058</v>
      </c>
      <c r="EA689" s="12">
        <v>0.159926063775613</v>
      </c>
      <c r="EB689" s="10">
        <v>0.16944990708098001</v>
      </c>
      <c r="EC689" s="10">
        <v>0.20044185043884899</v>
      </c>
      <c r="ED689" s="11">
        <v>0.29097649787653801</v>
      </c>
      <c r="EE689" s="11">
        <v>0.25984143515378599</v>
      </c>
      <c r="EF689" s="10">
        <v>0.20025103407164399</v>
      </c>
      <c r="EG689" s="10">
        <v>0.18241783948729601</v>
      </c>
      <c r="EH689" s="10">
        <v>0.20273871091456799</v>
      </c>
      <c r="EI689" s="10">
        <v>0.217423062100043</v>
      </c>
      <c r="EJ689" s="11">
        <v>0</v>
      </c>
      <c r="EK689" s="10">
        <v>0.23407653461560399</v>
      </c>
      <c r="EL689" s="10">
        <v>0.17005405854108999</v>
      </c>
      <c r="EM689" s="12">
        <v>0.13218937904221101</v>
      </c>
      <c r="EN689" s="12">
        <v>0.13929798484332301</v>
      </c>
      <c r="EO689" s="10">
        <v>0.16382041327038099</v>
      </c>
      <c r="EP689" s="10">
        <v>0</v>
      </c>
      <c r="EQ689" s="10">
        <v>0.209118077866569</v>
      </c>
      <c r="ER689" s="12">
        <v>0.133179433766907</v>
      </c>
      <c r="ES689" s="10">
        <v>0.17870704421653599</v>
      </c>
      <c r="ET689" s="10">
        <v>0.189986310319916</v>
      </c>
      <c r="EU689" s="11">
        <v>0.247027783402297</v>
      </c>
      <c r="EV689" s="11">
        <v>0.32072602955622098</v>
      </c>
      <c r="EW689" s="10">
        <v>0</v>
      </c>
      <c r="EX689" s="10">
        <v>0.24130228275417201</v>
      </c>
      <c r="EY689" s="10">
        <v>0.16252435107213201</v>
      </c>
      <c r="EZ689" s="10">
        <v>0.186775662137627</v>
      </c>
      <c r="FA689" s="10">
        <v>0.21100335682753599</v>
      </c>
      <c r="FB689" s="11">
        <v>0.27814924837862598</v>
      </c>
      <c r="FC689" s="11">
        <v>0.28954205389481402</v>
      </c>
      <c r="FD689" s="10">
        <v>0</v>
      </c>
      <c r="FE689" s="10">
        <v>0.168137170451021</v>
      </c>
      <c r="FF689" s="12">
        <v>0.101619279904611</v>
      </c>
      <c r="FG689" s="10">
        <v>0.169546769441937</v>
      </c>
      <c r="FH689" s="10">
        <v>0.16897061194621199</v>
      </c>
      <c r="FI689" s="10">
        <v>0.21852279836670299</v>
      </c>
      <c r="FJ689" s="11">
        <v>0.35108878810398197</v>
      </c>
    </row>
    <row r="690" spans="1:166" x14ac:dyDescent="0.35">
      <c r="A690" s="13" t="s">
        <v>396</v>
      </c>
      <c r="B690" s="10">
        <v>0.46315779633528198</v>
      </c>
      <c r="C690" s="12">
        <v>0.40880275186536102</v>
      </c>
      <c r="D690" s="11">
        <v>0.518866296461576</v>
      </c>
      <c r="E690" s="12">
        <v>0.133200943430936</v>
      </c>
      <c r="F690" s="12">
        <v>0.18464073334532399</v>
      </c>
      <c r="G690" s="12">
        <v>0.34959257479028799</v>
      </c>
      <c r="H690" s="10">
        <v>0.48849738438002099</v>
      </c>
      <c r="I690" s="11">
        <v>0.58507022310952195</v>
      </c>
      <c r="J690" s="11">
        <v>0.68589030690297004</v>
      </c>
      <c r="K690" s="11">
        <v>0.61502458531348903</v>
      </c>
      <c r="L690" s="10">
        <v>0.443697870563804</v>
      </c>
      <c r="M690" s="12">
        <v>0.43811488015476302</v>
      </c>
      <c r="N690" s="11">
        <v>0.56545185855636704</v>
      </c>
      <c r="O690" s="12">
        <v>0.16607662033478099</v>
      </c>
      <c r="P690" s="12">
        <v>0.13845578836251299</v>
      </c>
      <c r="Q690" s="12">
        <v>0.283697998096474</v>
      </c>
      <c r="R690" s="12">
        <v>0.39296414725733803</v>
      </c>
      <c r="S690" s="11">
        <v>0.53131637934045906</v>
      </c>
      <c r="T690" s="11">
        <v>0.56716958287638797</v>
      </c>
      <c r="U690" s="11">
        <v>0.58668728674721704</v>
      </c>
      <c r="V690" s="10">
        <v>0.41174086490816503</v>
      </c>
      <c r="W690" s="12">
        <v>0.37729439714707702</v>
      </c>
      <c r="X690" s="11">
        <v>0.53571278712842296</v>
      </c>
      <c r="Y690" s="12">
        <v>0.101820421734929</v>
      </c>
      <c r="Z690" s="12">
        <v>0.227340445252804</v>
      </c>
      <c r="AA690" s="10">
        <v>0.417151736762359</v>
      </c>
      <c r="AB690" s="11">
        <v>0.58295443048199602</v>
      </c>
      <c r="AC690" s="11">
        <v>0.64302503948297196</v>
      </c>
      <c r="AD690" s="11">
        <v>0.82150846599691896</v>
      </c>
      <c r="AE690" s="11">
        <v>0.64425220502107905</v>
      </c>
      <c r="AF690" s="10">
        <v>0.48429228057176299</v>
      </c>
      <c r="AG690" s="11">
        <v>0.50023222266401901</v>
      </c>
      <c r="AH690" s="11">
        <v>0.59832859153297302</v>
      </c>
      <c r="AI690" s="10">
        <v>0.46301865392160602</v>
      </c>
      <c r="AJ690" s="12">
        <v>0.40548917184766797</v>
      </c>
      <c r="AK690" s="11">
        <v>0.52091852890201695</v>
      </c>
      <c r="AL690" s="10">
        <v>0.46424393474940201</v>
      </c>
      <c r="AM690" s="10">
        <v>0.434109996705623</v>
      </c>
      <c r="AN690" s="10">
        <v>0.50208137195166502</v>
      </c>
      <c r="AO690" s="10">
        <v>0</v>
      </c>
      <c r="AP690" s="10">
        <v>0</v>
      </c>
      <c r="AQ690" s="10">
        <v>0.406287238457893</v>
      </c>
      <c r="AR690" s="10">
        <v>0.49647422078023201</v>
      </c>
      <c r="AS690" s="10">
        <v>0.43643295973685903</v>
      </c>
      <c r="AT690" s="10">
        <v>0</v>
      </c>
      <c r="AU690" s="10">
        <v>0.45623853398469799</v>
      </c>
      <c r="AV690" s="10">
        <v>0.40019218894890202</v>
      </c>
      <c r="AW690" s="10">
        <v>0</v>
      </c>
      <c r="AX690" s="10">
        <v>0.42489128410272498</v>
      </c>
      <c r="AY690" s="10">
        <v>0.47849621447907897</v>
      </c>
      <c r="AZ690" s="10">
        <v>0</v>
      </c>
      <c r="BA690" s="10">
        <v>0.488836724916208</v>
      </c>
      <c r="BB690" s="12">
        <v>0.31214210763130101</v>
      </c>
      <c r="BC690" s="11">
        <v>0.60860013476265296</v>
      </c>
      <c r="BD690" s="12">
        <v>0.26240209741278397</v>
      </c>
      <c r="BE690" s="11">
        <v>0.54415833303133998</v>
      </c>
      <c r="BF690" s="12">
        <v>0.36070424597312301</v>
      </c>
      <c r="BG690" s="11">
        <v>0.68051265944259198</v>
      </c>
      <c r="BH690" s="11">
        <v>0.545498795638512</v>
      </c>
      <c r="BI690" s="12">
        <v>0.16891390873030401</v>
      </c>
      <c r="BJ690" s="10">
        <v>0.47601585804151503</v>
      </c>
      <c r="BK690" s="12">
        <v>0.15954179770905699</v>
      </c>
      <c r="BL690" s="11">
        <v>0.61887475763587396</v>
      </c>
      <c r="BM690" s="12">
        <v>0.17785804593063601</v>
      </c>
      <c r="BN690" s="11">
        <v>0.56511718103391095</v>
      </c>
      <c r="BO690" s="11">
        <v>0.54162125828193497</v>
      </c>
      <c r="BP690" s="12">
        <v>0.16214022700626299</v>
      </c>
      <c r="BQ690" s="10">
        <v>0.50267910586276499</v>
      </c>
      <c r="BR690" s="10">
        <v>0.463720883411949</v>
      </c>
      <c r="BS690" s="12">
        <v>0.15257159742784199</v>
      </c>
      <c r="BT690" s="11">
        <v>0.62316804288126004</v>
      </c>
      <c r="BU690" s="11">
        <v>0.62808584359630604</v>
      </c>
      <c r="BV690" s="12">
        <v>0.17101479423669799</v>
      </c>
      <c r="BW690" s="11">
        <v>0.58833597515109104</v>
      </c>
      <c r="BX690" s="11">
        <v>0.49066344018108399</v>
      </c>
      <c r="BY690" s="10">
        <v>0.47432131180486398</v>
      </c>
      <c r="BZ690" s="11">
        <v>0.57251167368876599</v>
      </c>
      <c r="CA690" s="12">
        <v>0.309979544955504</v>
      </c>
      <c r="CB690" s="12">
        <v>0.42326143200296801</v>
      </c>
      <c r="CC690" s="11">
        <v>0.56927114082398</v>
      </c>
      <c r="CD690" s="12">
        <v>0.404142637832272</v>
      </c>
      <c r="CE690" s="10">
        <v>0.44072601471498202</v>
      </c>
      <c r="CF690" s="11">
        <v>0.51360071280838904</v>
      </c>
      <c r="CG690" s="11">
        <v>0.63418887447838002</v>
      </c>
      <c r="CH690" s="11">
        <v>0.56416164012747305</v>
      </c>
      <c r="CI690" s="12">
        <v>0.39028003731688299</v>
      </c>
      <c r="CJ690" s="12">
        <v>0.34129163800564299</v>
      </c>
      <c r="CK690" s="11">
        <v>0.48996985013708499</v>
      </c>
      <c r="CL690" s="11">
        <v>0.485285158780558</v>
      </c>
      <c r="CM690" s="11">
        <v>0.49504809008914402</v>
      </c>
      <c r="CN690" s="12">
        <v>0.39027320106718</v>
      </c>
      <c r="CO690" s="11">
        <v>0.48712222603437799</v>
      </c>
      <c r="CP690" s="10">
        <v>0.44724947264307902</v>
      </c>
      <c r="CQ690" s="10">
        <v>0.41832154492120399</v>
      </c>
      <c r="CR690" s="10">
        <v>0.442673061135684</v>
      </c>
      <c r="CS690" s="11">
        <v>0.47783296200890102</v>
      </c>
      <c r="CT690" s="11">
        <v>0.55378317573684099</v>
      </c>
      <c r="CU690" s="12">
        <v>0.41021385021589701</v>
      </c>
      <c r="CV690" s="10">
        <v>0.43347783764720199</v>
      </c>
      <c r="CW690" s="10">
        <v>0</v>
      </c>
      <c r="CX690" s="10">
        <v>0.443697870563804</v>
      </c>
      <c r="CY690" s="11">
        <v>0.61023880421803001</v>
      </c>
      <c r="CZ690" s="11">
        <v>0.68998640684499302</v>
      </c>
      <c r="DA690" s="11">
        <v>0.58383975662648502</v>
      </c>
      <c r="DB690" s="10">
        <v>0.48773206051990198</v>
      </c>
      <c r="DC690" s="12">
        <v>0.34747465950994699</v>
      </c>
      <c r="DD690" s="12">
        <v>0.18944489393970801</v>
      </c>
      <c r="DE690" s="12">
        <v>0.13370418702148701</v>
      </c>
      <c r="DF690" s="10">
        <v>0</v>
      </c>
      <c r="DG690" s="10">
        <v>0.41174086490816503</v>
      </c>
      <c r="DH690" s="11">
        <v>0.58668728674721704</v>
      </c>
      <c r="DI690" s="11">
        <v>0.56987079252166295</v>
      </c>
      <c r="DJ690" s="11">
        <v>0.52631181570765495</v>
      </c>
      <c r="DK690" s="12">
        <v>0.39643082522904899</v>
      </c>
      <c r="DL690" s="12">
        <v>0.282568625847824</v>
      </c>
      <c r="DM690" s="12">
        <v>0.14221053129596201</v>
      </c>
      <c r="DN690" s="12">
        <v>0.163529406086284</v>
      </c>
      <c r="DO690" s="10">
        <v>0</v>
      </c>
      <c r="DP690" s="10">
        <v>0.48429228057176299</v>
      </c>
      <c r="DQ690" s="11">
        <v>0.63479655879213204</v>
      </c>
      <c r="DR690" s="11">
        <v>0.82438583561285494</v>
      </c>
      <c r="DS690" s="11">
        <v>0.64539809190095299</v>
      </c>
      <c r="DT690" s="11">
        <v>0.579282167927754</v>
      </c>
      <c r="DU690" s="10">
        <v>0.41223565567520198</v>
      </c>
      <c r="DV690" s="12">
        <v>0.233374932741576</v>
      </c>
      <c r="DW690" s="12">
        <v>0.10466440277680999</v>
      </c>
      <c r="DX690" s="12">
        <v>0.15080010781862499</v>
      </c>
      <c r="DY690" s="12">
        <v>0.21780229111869601</v>
      </c>
      <c r="DZ690" s="10">
        <v>0.451659706357809</v>
      </c>
      <c r="EA690" s="11">
        <v>0.63011146077720803</v>
      </c>
      <c r="EB690" s="11">
        <v>0.63105847025249195</v>
      </c>
      <c r="EC690" s="10">
        <v>0.443697870563804</v>
      </c>
      <c r="ED690" s="12">
        <v>0.20514471436020701</v>
      </c>
      <c r="EE690" s="12">
        <v>0.185819345278393</v>
      </c>
      <c r="EF690" s="12">
        <v>0.369727898323927</v>
      </c>
      <c r="EG690" s="11">
        <v>0.546319635559679</v>
      </c>
      <c r="EH690" s="11">
        <v>0.57904457021026601</v>
      </c>
      <c r="EI690" s="10">
        <v>0.41174086490816503</v>
      </c>
      <c r="EJ690" s="12">
        <v>0</v>
      </c>
      <c r="EK690" s="12">
        <v>0.25035159274589402</v>
      </c>
      <c r="EL690" s="11">
        <v>0.52961211700555899</v>
      </c>
      <c r="EM690" s="11">
        <v>0.733105554535188</v>
      </c>
      <c r="EN690" s="11">
        <v>0.67970423496682097</v>
      </c>
      <c r="EO690" s="10">
        <v>0.48429228057176299</v>
      </c>
      <c r="EP690" s="10">
        <v>0</v>
      </c>
      <c r="EQ690" s="10">
        <v>0.46424393474940201</v>
      </c>
      <c r="ER690" s="11">
        <v>0.69253499974515598</v>
      </c>
      <c r="ES690" s="11">
        <v>0.59371786544684502</v>
      </c>
      <c r="ET690" s="12">
        <v>0.39500539185210698</v>
      </c>
      <c r="EU690" s="12">
        <v>0.19567877275909901</v>
      </c>
      <c r="EV690" s="12">
        <v>0.13370418702148701</v>
      </c>
      <c r="EW690" s="10">
        <v>0</v>
      </c>
      <c r="EX690" s="10">
        <v>0.434109996705623</v>
      </c>
      <c r="EY690" s="11">
        <v>0.60508643228737402</v>
      </c>
      <c r="EZ690" s="11">
        <v>0.53534555961602803</v>
      </c>
      <c r="FA690" s="12">
        <v>0.30988127498674001</v>
      </c>
      <c r="FB690" s="12">
        <v>0.15648226892601599</v>
      </c>
      <c r="FC690" s="12">
        <v>0.163529406086284</v>
      </c>
      <c r="FD690" s="10">
        <v>0</v>
      </c>
      <c r="FE690" s="10">
        <v>0.50208137195166502</v>
      </c>
      <c r="FF690" s="11">
        <v>0.78498814958302499</v>
      </c>
      <c r="FG690" s="11">
        <v>0.65658797269904501</v>
      </c>
      <c r="FH690" s="10">
        <v>0.48033601542756699</v>
      </c>
      <c r="FI690" s="12">
        <v>0.23331628494534701</v>
      </c>
      <c r="FJ690" s="12">
        <v>0.10466440277680999</v>
      </c>
    </row>
    <row r="692" spans="1:166" ht="28.5" customHeight="1" x14ac:dyDescent="0.35">
      <c r="A692" s="23" t="s">
        <v>397</v>
      </c>
      <c r="B692" s="23"/>
      <c r="C692" s="23"/>
      <c r="D692" s="23"/>
      <c r="E692" s="23"/>
      <c r="F692" s="23"/>
      <c r="G692" s="23"/>
      <c r="H692" s="23"/>
      <c r="I692" s="23"/>
      <c r="J692" s="23"/>
      <c r="K692" s="23"/>
      <c r="L692" s="23"/>
      <c r="M692" s="23"/>
      <c r="N692" s="23"/>
      <c r="O692" s="23"/>
      <c r="P692" s="23"/>
      <c r="Q692" s="23"/>
      <c r="R692" s="23"/>
      <c r="S692" s="23"/>
      <c r="T692" s="23"/>
      <c r="U692" s="23"/>
      <c r="V692" s="23"/>
      <c r="W692" s="23"/>
      <c r="X692" s="23"/>
      <c r="Y692" s="23"/>
      <c r="Z692" s="23"/>
      <c r="AA692" s="23"/>
      <c r="AB692" s="23"/>
      <c r="AC692" s="23"/>
      <c r="AD692" s="23"/>
      <c r="AE692" s="23"/>
      <c r="AF692" s="23"/>
      <c r="AG692" s="23"/>
      <c r="AH692" s="23"/>
      <c r="AI692" s="23"/>
      <c r="AJ692" s="23"/>
      <c r="AK692" s="23"/>
      <c r="AL692" s="23"/>
      <c r="AM692" s="23"/>
      <c r="AN692" s="23"/>
      <c r="AO692" s="23"/>
      <c r="AP692" s="23"/>
      <c r="AQ692" s="23"/>
      <c r="AR692" s="23"/>
      <c r="AS692" s="23"/>
      <c r="AT692" s="23"/>
      <c r="AU692" s="23"/>
      <c r="AV692" s="23"/>
      <c r="AW692" s="23"/>
      <c r="AX692" s="23"/>
      <c r="AY692" s="23"/>
      <c r="AZ692" s="23"/>
      <c r="BA692" s="23"/>
      <c r="BB692" s="23"/>
      <c r="BC692" s="23"/>
      <c r="BD692" s="23"/>
      <c r="BE692" s="23"/>
      <c r="BF692" s="23"/>
      <c r="BG692" s="23"/>
      <c r="BH692" s="23"/>
      <c r="BI692" s="23"/>
      <c r="BJ692" s="23"/>
      <c r="BK692" s="23"/>
      <c r="BL692" s="23"/>
      <c r="BM692" s="23"/>
      <c r="BN692" s="23"/>
      <c r="BO692" s="23"/>
      <c r="BP692" s="23"/>
      <c r="BQ692" s="23"/>
      <c r="BR692" s="23"/>
      <c r="BS692" s="23"/>
      <c r="BT692" s="23"/>
      <c r="BU692" s="23"/>
      <c r="BV692" s="23"/>
      <c r="BW692" s="23"/>
      <c r="BX692" s="23"/>
      <c r="BY692" s="23"/>
      <c r="BZ692" s="23"/>
      <c r="CA692" s="23"/>
      <c r="CB692" s="23"/>
      <c r="CC692" s="23"/>
      <c r="CD692" s="23"/>
      <c r="CE692" s="23"/>
      <c r="CF692" s="23"/>
      <c r="CG692" s="23"/>
      <c r="CH692" s="23"/>
      <c r="CI692" s="23"/>
      <c r="CJ692" s="23"/>
      <c r="CK692" s="23"/>
      <c r="CL692" s="23"/>
      <c r="CM692" s="23"/>
      <c r="CN692" s="23"/>
      <c r="CO692" s="23"/>
      <c r="CP692" s="23"/>
      <c r="CQ692" s="23"/>
      <c r="CR692" s="23"/>
      <c r="CS692" s="23"/>
      <c r="CT692" s="23"/>
      <c r="CU692" s="23"/>
      <c r="CV692" s="23"/>
      <c r="CW692" s="23"/>
      <c r="CX692" s="23"/>
      <c r="CY692" s="23"/>
      <c r="CZ692" s="23"/>
      <c r="DA692" s="23"/>
      <c r="DB692" s="23"/>
      <c r="DC692" s="23"/>
      <c r="DD692" s="23"/>
      <c r="DE692" s="23"/>
      <c r="DF692" s="23"/>
      <c r="DG692" s="23"/>
      <c r="DH692" s="23"/>
      <c r="DI692" s="23"/>
      <c r="DJ692" s="23"/>
      <c r="DK692" s="23"/>
      <c r="DL692" s="23"/>
      <c r="DM692" s="23"/>
      <c r="DN692" s="23"/>
      <c r="DO692" s="23"/>
      <c r="DP692" s="23"/>
      <c r="DQ692" s="23"/>
      <c r="DR692" s="23"/>
      <c r="DS692" s="23"/>
      <c r="DT692" s="23"/>
      <c r="DU692" s="23"/>
      <c r="DV692" s="23"/>
      <c r="DW692" s="23"/>
      <c r="DX692" s="23"/>
      <c r="DY692" s="23"/>
      <c r="DZ692" s="23"/>
      <c r="EA692" s="23"/>
      <c r="EB692" s="23"/>
      <c r="EC692" s="23"/>
      <c r="ED692" s="23"/>
      <c r="EE692" s="23"/>
      <c r="EF692" s="23"/>
      <c r="EG692" s="23"/>
      <c r="EH692" s="23"/>
      <c r="EI692" s="23"/>
      <c r="EJ692" s="23"/>
      <c r="EK692" s="23"/>
      <c r="EL692" s="23"/>
      <c r="EM692" s="23"/>
      <c r="EN692" s="23"/>
      <c r="EO692" s="23"/>
      <c r="EP692" s="23"/>
      <c r="EQ692" s="23"/>
      <c r="ER692" s="23"/>
      <c r="ES692" s="23"/>
      <c r="ET692" s="23"/>
      <c r="EU692" s="23"/>
      <c r="EV692" s="23"/>
      <c r="EW692" s="23"/>
      <c r="EX692" s="23"/>
      <c r="EY692" s="23"/>
      <c r="EZ692" s="23"/>
      <c r="FA692" s="23"/>
      <c r="FB692" s="23"/>
      <c r="FC692" s="23"/>
      <c r="FD692" s="23"/>
      <c r="FE692" s="23"/>
      <c r="FF692" s="23"/>
      <c r="FG692" s="23"/>
      <c r="FH692" s="23"/>
      <c r="FI692" s="23"/>
      <c r="FJ692" s="23"/>
    </row>
    <row r="693" spans="1:166" ht="42" x14ac:dyDescent="0.35">
      <c r="A693" s="24" t="s">
        <v>203</v>
      </c>
      <c r="B693" s="16" t="s">
        <v>264</v>
      </c>
      <c r="C693" s="22" t="s">
        <v>12</v>
      </c>
      <c r="D693" s="22"/>
      <c r="E693" s="22" t="s">
        <v>13</v>
      </c>
      <c r="F693" s="22"/>
      <c r="G693" s="22"/>
      <c r="H693" s="22"/>
      <c r="I693" s="22"/>
      <c r="J693" s="22"/>
      <c r="K693" s="22"/>
      <c r="L693" s="22"/>
      <c r="M693" s="22"/>
      <c r="N693" s="22"/>
      <c r="O693" s="22" t="s">
        <v>204</v>
      </c>
      <c r="P693" s="22"/>
      <c r="Q693" s="22"/>
      <c r="R693" s="22"/>
      <c r="S693" s="22"/>
      <c r="T693" s="22"/>
      <c r="U693" s="22"/>
      <c r="V693" s="22"/>
      <c r="W693" s="22"/>
      <c r="X693" s="22"/>
      <c r="Y693" s="22" t="s">
        <v>205</v>
      </c>
      <c r="Z693" s="22"/>
      <c r="AA693" s="22"/>
      <c r="AB693" s="22"/>
      <c r="AC693" s="22"/>
      <c r="AD693" s="22"/>
      <c r="AE693" s="22"/>
      <c r="AF693" s="22"/>
      <c r="AG693" s="22"/>
      <c r="AH693" s="22"/>
      <c r="AI693" s="22" t="s">
        <v>268</v>
      </c>
      <c r="AJ693" s="22"/>
      <c r="AK693" s="22"/>
      <c r="AL693" s="22" t="s">
        <v>14</v>
      </c>
      <c r="AM693" s="22"/>
      <c r="AN693" s="22"/>
      <c r="AO693" s="22" t="s">
        <v>218</v>
      </c>
      <c r="AP693" s="22"/>
      <c r="AQ693" s="22"/>
      <c r="AR693" s="22"/>
      <c r="AS693" s="22"/>
      <c r="AT693" s="22"/>
      <c r="AU693" s="22"/>
      <c r="AV693" s="22" t="s">
        <v>219</v>
      </c>
      <c r="AW693" s="22"/>
      <c r="AX693" s="22"/>
      <c r="AY693" s="22" t="s">
        <v>220</v>
      </c>
      <c r="AZ693" s="22"/>
      <c r="BA693" s="22"/>
      <c r="BB693" s="22" t="s">
        <v>206</v>
      </c>
      <c r="BC693" s="22"/>
      <c r="BD693" s="22" t="s">
        <v>207</v>
      </c>
      <c r="BE693" s="22"/>
      <c r="BF693" s="22" t="s">
        <v>208</v>
      </c>
      <c r="BG693" s="22"/>
      <c r="BH693" s="22" t="s">
        <v>15</v>
      </c>
      <c r="BI693" s="22"/>
      <c r="BJ693" s="22" t="s">
        <v>16</v>
      </c>
      <c r="BK693" s="22"/>
      <c r="BL693" s="22" t="s">
        <v>17</v>
      </c>
      <c r="BM693" s="22"/>
      <c r="BN693" s="22" t="s">
        <v>18</v>
      </c>
      <c r="BO693" s="22"/>
      <c r="BP693" s="22"/>
      <c r="BQ693" s="22" t="s">
        <v>221</v>
      </c>
      <c r="BR693" s="22"/>
      <c r="BS693" s="22"/>
      <c r="BT693" s="22" t="s">
        <v>222</v>
      </c>
      <c r="BU693" s="22"/>
      <c r="BV693" s="22"/>
      <c r="BW693" s="22" t="s">
        <v>19</v>
      </c>
      <c r="BX693" s="22"/>
      <c r="BY693" s="22" t="s">
        <v>20</v>
      </c>
      <c r="BZ693" s="22"/>
      <c r="CA693" s="22" t="s">
        <v>21</v>
      </c>
      <c r="CB693" s="22"/>
      <c r="CC693" s="22"/>
      <c r="CD693" s="22" t="s">
        <v>22</v>
      </c>
      <c r="CE693" s="22"/>
      <c r="CF693" s="22"/>
      <c r="CG693" s="22" t="s">
        <v>23</v>
      </c>
      <c r="CH693" s="22"/>
      <c r="CI693" s="22"/>
      <c r="CJ693" s="22"/>
      <c r="CK693" s="22" t="s">
        <v>25</v>
      </c>
      <c r="CL693" s="22"/>
      <c r="CM693" s="22"/>
      <c r="CN693" s="22"/>
      <c r="CO693" s="22" t="s">
        <v>26</v>
      </c>
      <c r="CP693" s="22"/>
      <c r="CQ693" s="22"/>
      <c r="CR693" s="22" t="s">
        <v>27</v>
      </c>
      <c r="CS693" s="22"/>
      <c r="CT693" s="22" t="s">
        <v>28</v>
      </c>
      <c r="CU693" s="22"/>
      <c r="CV693" s="16" t="s">
        <v>29</v>
      </c>
      <c r="CW693" s="22" t="s">
        <v>30</v>
      </c>
      <c r="CX693" s="22"/>
      <c r="CY693" s="22"/>
      <c r="CZ693" s="22"/>
      <c r="DA693" s="22"/>
      <c r="DB693" s="22"/>
      <c r="DC693" s="22"/>
      <c r="DD693" s="22"/>
      <c r="DE693" s="22"/>
      <c r="DF693" s="22" t="s">
        <v>31</v>
      </c>
      <c r="DG693" s="22"/>
      <c r="DH693" s="22"/>
      <c r="DI693" s="22"/>
      <c r="DJ693" s="22"/>
      <c r="DK693" s="22"/>
      <c r="DL693" s="22"/>
      <c r="DM693" s="22"/>
      <c r="DN693" s="22"/>
      <c r="DO693" s="22" t="s">
        <v>32</v>
      </c>
      <c r="DP693" s="22"/>
      <c r="DQ693" s="22"/>
      <c r="DR693" s="22"/>
      <c r="DS693" s="22"/>
      <c r="DT693" s="22"/>
      <c r="DU693" s="22"/>
      <c r="DV693" s="22"/>
      <c r="DW693" s="22"/>
      <c r="DX693" s="22" t="s">
        <v>33</v>
      </c>
      <c r="DY693" s="22"/>
      <c r="DZ693" s="22"/>
      <c r="EA693" s="22"/>
      <c r="EB693" s="22"/>
      <c r="EC693" s="22"/>
      <c r="ED693" s="22" t="s">
        <v>34</v>
      </c>
      <c r="EE693" s="22"/>
      <c r="EF693" s="22"/>
      <c r="EG693" s="22"/>
      <c r="EH693" s="22"/>
      <c r="EI693" s="22"/>
      <c r="EJ693" s="22" t="s">
        <v>35</v>
      </c>
      <c r="EK693" s="22"/>
      <c r="EL693" s="22"/>
      <c r="EM693" s="22"/>
      <c r="EN693" s="22"/>
      <c r="EO693" s="22"/>
      <c r="EP693" s="22" t="s">
        <v>36</v>
      </c>
      <c r="EQ693" s="22"/>
      <c r="ER693" s="22"/>
      <c r="ES693" s="22"/>
      <c r="ET693" s="22"/>
      <c r="EU693" s="22"/>
      <c r="EV693" s="22"/>
      <c r="EW693" s="22" t="s">
        <v>37</v>
      </c>
      <c r="EX693" s="22"/>
      <c r="EY693" s="22"/>
      <c r="EZ693" s="22"/>
      <c r="FA693" s="22"/>
      <c r="FB693" s="22"/>
      <c r="FC693" s="22"/>
      <c r="FD693" s="22" t="s">
        <v>38</v>
      </c>
      <c r="FE693" s="22"/>
      <c r="FF693" s="22"/>
      <c r="FG693" s="22"/>
      <c r="FH693" s="22"/>
      <c r="FI693" s="22"/>
      <c r="FJ693" s="22"/>
    </row>
    <row r="694" spans="1:166" ht="31.5" x14ac:dyDescent="0.35">
      <c r="A694" s="24"/>
      <c r="B694" s="16" t="s">
        <v>1</v>
      </c>
      <c r="C694" s="16" t="s">
        <v>39</v>
      </c>
      <c r="D694" s="16" t="s">
        <v>40</v>
      </c>
      <c r="E694" s="16" t="s">
        <v>41</v>
      </c>
      <c r="F694" s="16" t="s">
        <v>42</v>
      </c>
      <c r="G694" s="16" t="s">
        <v>43</v>
      </c>
      <c r="H694" s="16" t="s">
        <v>44</v>
      </c>
      <c r="I694" s="16" t="s">
        <v>45</v>
      </c>
      <c r="J694" s="16" t="s">
        <v>46</v>
      </c>
      <c r="K694" s="16" t="s">
        <v>47</v>
      </c>
      <c r="L694" s="16" t="s">
        <v>48</v>
      </c>
      <c r="M694" s="16" t="s">
        <v>49</v>
      </c>
      <c r="N694" s="16" t="s">
        <v>209</v>
      </c>
      <c r="O694" s="16" t="s">
        <v>41</v>
      </c>
      <c r="P694" s="16" t="s">
        <v>42</v>
      </c>
      <c r="Q694" s="16" t="s">
        <v>43</v>
      </c>
      <c r="R694" s="16" t="s">
        <v>44</v>
      </c>
      <c r="S694" s="16" t="s">
        <v>45</v>
      </c>
      <c r="T694" s="16" t="s">
        <v>46</v>
      </c>
      <c r="U694" s="16" t="s">
        <v>47</v>
      </c>
      <c r="V694" s="16" t="s">
        <v>48</v>
      </c>
      <c r="W694" s="16" t="s">
        <v>49</v>
      </c>
      <c r="X694" s="16" t="s">
        <v>209</v>
      </c>
      <c r="Y694" s="16" t="s">
        <v>41</v>
      </c>
      <c r="Z694" s="16" t="s">
        <v>42</v>
      </c>
      <c r="AA694" s="16" t="s">
        <v>43</v>
      </c>
      <c r="AB694" s="16" t="s">
        <v>44</v>
      </c>
      <c r="AC694" s="16" t="s">
        <v>45</v>
      </c>
      <c r="AD694" s="16" t="s">
        <v>46</v>
      </c>
      <c r="AE694" s="16" t="s">
        <v>47</v>
      </c>
      <c r="AF694" s="16" t="s">
        <v>48</v>
      </c>
      <c r="AG694" s="16" t="s">
        <v>49</v>
      </c>
      <c r="AH694" s="16" t="s">
        <v>209</v>
      </c>
      <c r="AI694" s="16" t="s">
        <v>269</v>
      </c>
      <c r="AJ694" s="16" t="s">
        <v>270</v>
      </c>
      <c r="AK694" s="16" t="s">
        <v>271</v>
      </c>
      <c r="AL694" s="16" t="s">
        <v>50</v>
      </c>
      <c r="AM694" s="16" t="s">
        <v>210</v>
      </c>
      <c r="AN694" s="16" t="s">
        <v>211</v>
      </c>
      <c r="AO694" s="16" t="s">
        <v>223</v>
      </c>
      <c r="AP694" s="16" t="s">
        <v>224</v>
      </c>
      <c r="AQ694" s="16" t="s">
        <v>225</v>
      </c>
      <c r="AR694" s="16" t="s">
        <v>226</v>
      </c>
      <c r="AS694" s="16" t="s">
        <v>52</v>
      </c>
      <c r="AT694" s="16" t="s">
        <v>227</v>
      </c>
      <c r="AU694" s="16" t="s">
        <v>228</v>
      </c>
      <c r="AV694" s="16" t="s">
        <v>52</v>
      </c>
      <c r="AW694" s="16" t="s">
        <v>227</v>
      </c>
      <c r="AX694" s="16" t="s">
        <v>228</v>
      </c>
      <c r="AY694" s="16" t="s">
        <v>52</v>
      </c>
      <c r="AZ694" s="16" t="s">
        <v>227</v>
      </c>
      <c r="BA694" s="16" t="s">
        <v>228</v>
      </c>
      <c r="BB694" s="16" t="s">
        <v>212</v>
      </c>
      <c r="BC694" s="16" t="s">
        <v>213</v>
      </c>
      <c r="BD694" s="16" t="s">
        <v>212</v>
      </c>
      <c r="BE694" s="16" t="s">
        <v>213</v>
      </c>
      <c r="BF694" s="16" t="s">
        <v>212</v>
      </c>
      <c r="BG694" s="16" t="s">
        <v>213</v>
      </c>
      <c r="BH694" s="16" t="s">
        <v>53</v>
      </c>
      <c r="BI694" s="16" t="s">
        <v>54</v>
      </c>
      <c r="BJ694" s="16" t="s">
        <v>53</v>
      </c>
      <c r="BK694" s="16" t="s">
        <v>54</v>
      </c>
      <c r="BL694" s="16" t="s">
        <v>53</v>
      </c>
      <c r="BM694" s="16" t="s">
        <v>54</v>
      </c>
      <c r="BN694" s="16" t="s">
        <v>277</v>
      </c>
      <c r="BO694" s="16" t="s">
        <v>278</v>
      </c>
      <c r="BP694" s="16" t="s">
        <v>55</v>
      </c>
      <c r="BQ694" s="16" t="s">
        <v>277</v>
      </c>
      <c r="BR694" s="16" t="s">
        <v>278</v>
      </c>
      <c r="BS694" s="16" t="s">
        <v>55</v>
      </c>
      <c r="BT694" s="16" t="s">
        <v>277</v>
      </c>
      <c r="BU694" s="16" t="s">
        <v>278</v>
      </c>
      <c r="BV694" s="16" t="s">
        <v>55</v>
      </c>
      <c r="BW694" s="16" t="s">
        <v>56</v>
      </c>
      <c r="BX694" s="16" t="s">
        <v>57</v>
      </c>
      <c r="BY694" s="16" t="s">
        <v>58</v>
      </c>
      <c r="BZ694" s="16" t="s">
        <v>59</v>
      </c>
      <c r="CA694" s="16" t="s">
        <v>52</v>
      </c>
      <c r="CB694" s="16" t="s">
        <v>51</v>
      </c>
      <c r="CC694" s="16" t="s">
        <v>60</v>
      </c>
      <c r="CD694" s="16" t="s">
        <v>61</v>
      </c>
      <c r="CE694" s="16" t="s">
        <v>62</v>
      </c>
      <c r="CF694" s="16" t="s">
        <v>63</v>
      </c>
      <c r="CG694" s="16" t="s">
        <v>64</v>
      </c>
      <c r="CH694" s="16" t="s">
        <v>65</v>
      </c>
      <c r="CI694" s="16" t="s">
        <v>66</v>
      </c>
      <c r="CJ694" s="16" t="s">
        <v>67</v>
      </c>
      <c r="CK694" s="16" t="s">
        <v>71</v>
      </c>
      <c r="CL694" s="16" t="s">
        <v>72</v>
      </c>
      <c r="CM694" s="16" t="s">
        <v>73</v>
      </c>
      <c r="CN694" s="16" t="s">
        <v>74</v>
      </c>
      <c r="CO694" s="16" t="s">
        <v>75</v>
      </c>
      <c r="CP694" s="16" t="s">
        <v>76</v>
      </c>
      <c r="CQ694" s="16" t="s">
        <v>77</v>
      </c>
      <c r="CR694" s="16" t="s">
        <v>78</v>
      </c>
      <c r="CS694" s="16" t="s">
        <v>229</v>
      </c>
      <c r="CT694" s="16" t="s">
        <v>79</v>
      </c>
      <c r="CU694" s="16" t="s">
        <v>80</v>
      </c>
      <c r="CV694" s="16" t="s">
        <v>79</v>
      </c>
      <c r="CW694" s="16" t="s">
        <v>83</v>
      </c>
      <c r="CX694" s="16" t="s">
        <v>84</v>
      </c>
      <c r="CY694" s="16" t="s">
        <v>85</v>
      </c>
      <c r="CZ694" s="16" t="s">
        <v>86</v>
      </c>
      <c r="DA694" s="16" t="s">
        <v>87</v>
      </c>
      <c r="DB694" s="16" t="s">
        <v>88</v>
      </c>
      <c r="DC694" s="16" t="s">
        <v>89</v>
      </c>
      <c r="DD694" s="16" t="s">
        <v>90</v>
      </c>
      <c r="DE694" s="16" t="s">
        <v>91</v>
      </c>
      <c r="DF694" s="16" t="s">
        <v>83</v>
      </c>
      <c r="DG694" s="16" t="s">
        <v>84</v>
      </c>
      <c r="DH694" s="16" t="s">
        <v>85</v>
      </c>
      <c r="DI694" s="16" t="s">
        <v>86</v>
      </c>
      <c r="DJ694" s="16" t="s">
        <v>87</v>
      </c>
      <c r="DK694" s="16" t="s">
        <v>88</v>
      </c>
      <c r="DL694" s="16" t="s">
        <v>89</v>
      </c>
      <c r="DM694" s="16" t="s">
        <v>90</v>
      </c>
      <c r="DN694" s="16" t="s">
        <v>91</v>
      </c>
      <c r="DO694" s="16" t="s">
        <v>83</v>
      </c>
      <c r="DP694" s="16" t="s">
        <v>84</v>
      </c>
      <c r="DQ694" s="16" t="s">
        <v>85</v>
      </c>
      <c r="DR694" s="16" t="s">
        <v>86</v>
      </c>
      <c r="DS694" s="16" t="s">
        <v>87</v>
      </c>
      <c r="DT694" s="16" t="s">
        <v>88</v>
      </c>
      <c r="DU694" s="16" t="s">
        <v>89</v>
      </c>
      <c r="DV694" s="16" t="s">
        <v>90</v>
      </c>
      <c r="DW694" s="16" t="s">
        <v>91</v>
      </c>
      <c r="DX694" s="16" t="s">
        <v>92</v>
      </c>
      <c r="DY694" s="16" t="s">
        <v>93</v>
      </c>
      <c r="DZ694" s="16" t="s">
        <v>214</v>
      </c>
      <c r="EA694" s="16" t="s">
        <v>215</v>
      </c>
      <c r="EB694" s="16" t="s">
        <v>216</v>
      </c>
      <c r="EC694" s="16" t="s">
        <v>94</v>
      </c>
      <c r="ED694" s="16" t="s">
        <v>92</v>
      </c>
      <c r="EE694" s="16" t="s">
        <v>93</v>
      </c>
      <c r="EF694" s="16" t="s">
        <v>214</v>
      </c>
      <c r="EG694" s="16" t="s">
        <v>215</v>
      </c>
      <c r="EH694" s="16" t="s">
        <v>216</v>
      </c>
      <c r="EI694" s="16" t="s">
        <v>94</v>
      </c>
      <c r="EJ694" s="16" t="s">
        <v>92</v>
      </c>
      <c r="EK694" s="16" t="s">
        <v>93</v>
      </c>
      <c r="EL694" s="16" t="s">
        <v>214</v>
      </c>
      <c r="EM694" s="16" t="s">
        <v>215</v>
      </c>
      <c r="EN694" s="16" t="s">
        <v>216</v>
      </c>
      <c r="EO694" s="16" t="s">
        <v>94</v>
      </c>
      <c r="EP694" s="16" t="s">
        <v>95</v>
      </c>
      <c r="EQ694" s="16" t="s">
        <v>96</v>
      </c>
      <c r="ER694" s="16" t="s">
        <v>97</v>
      </c>
      <c r="ES694" s="16" t="s">
        <v>98</v>
      </c>
      <c r="ET694" s="16" t="s">
        <v>272</v>
      </c>
      <c r="EU694" s="16" t="s">
        <v>99</v>
      </c>
      <c r="EV694" s="16" t="s">
        <v>100</v>
      </c>
      <c r="EW694" s="16" t="s">
        <v>95</v>
      </c>
      <c r="EX694" s="16" t="s">
        <v>96</v>
      </c>
      <c r="EY694" s="16" t="s">
        <v>97</v>
      </c>
      <c r="EZ694" s="16" t="s">
        <v>98</v>
      </c>
      <c r="FA694" s="16" t="s">
        <v>272</v>
      </c>
      <c r="FB694" s="16" t="s">
        <v>99</v>
      </c>
      <c r="FC694" s="16" t="s">
        <v>100</v>
      </c>
      <c r="FD694" s="16" t="s">
        <v>95</v>
      </c>
      <c r="FE694" s="16" t="s">
        <v>96</v>
      </c>
      <c r="FF694" s="16" t="s">
        <v>97</v>
      </c>
      <c r="FG694" s="16" t="s">
        <v>98</v>
      </c>
      <c r="FH694" s="16" t="s">
        <v>272</v>
      </c>
      <c r="FI694" s="16" t="s">
        <v>99</v>
      </c>
      <c r="FJ694" s="16" t="s">
        <v>100</v>
      </c>
    </row>
    <row r="695" spans="1:166" x14ac:dyDescent="0.35">
      <c r="A695" s="15" t="s">
        <v>2</v>
      </c>
      <c r="B695" s="14">
        <v>2814</v>
      </c>
      <c r="C695" s="14">
        <v>1330</v>
      </c>
      <c r="D695" s="14">
        <v>1469</v>
      </c>
      <c r="E695" s="14">
        <v>173</v>
      </c>
      <c r="F695" s="14">
        <v>245</v>
      </c>
      <c r="G695" s="14">
        <v>387</v>
      </c>
      <c r="H695" s="14">
        <v>423</v>
      </c>
      <c r="I695" s="14">
        <v>486</v>
      </c>
      <c r="J695" s="14">
        <v>484</v>
      </c>
      <c r="K695" s="14">
        <v>457</v>
      </c>
      <c r="L695" s="14">
        <v>160</v>
      </c>
      <c r="M695" s="14">
        <v>2197</v>
      </c>
      <c r="N695" s="14">
        <v>617</v>
      </c>
      <c r="O695" s="14">
        <v>79</v>
      </c>
      <c r="P695" s="14">
        <v>101</v>
      </c>
      <c r="Q695" s="14">
        <v>182</v>
      </c>
      <c r="R695" s="14">
        <v>188</v>
      </c>
      <c r="S695" s="14">
        <v>244</v>
      </c>
      <c r="T695" s="14">
        <v>229</v>
      </c>
      <c r="U695" s="14">
        <v>232</v>
      </c>
      <c r="V695" s="14">
        <v>75</v>
      </c>
      <c r="W695" s="14">
        <v>1023</v>
      </c>
      <c r="X695" s="14">
        <v>307</v>
      </c>
      <c r="Y695" s="14">
        <v>94</v>
      </c>
      <c r="Z695" s="14">
        <v>143</v>
      </c>
      <c r="AA695" s="14">
        <v>205</v>
      </c>
      <c r="AB695" s="14">
        <v>234</v>
      </c>
      <c r="AC695" s="14">
        <v>241</v>
      </c>
      <c r="AD695" s="14">
        <v>250</v>
      </c>
      <c r="AE695" s="14">
        <v>220</v>
      </c>
      <c r="AF695" s="14">
        <v>83</v>
      </c>
      <c r="AG695" s="14">
        <v>1167</v>
      </c>
      <c r="AH695" s="14">
        <v>303</v>
      </c>
      <c r="AI695" s="14">
        <v>2469</v>
      </c>
      <c r="AJ695" s="14">
        <v>1161</v>
      </c>
      <c r="AK695" s="14">
        <v>1298</v>
      </c>
      <c r="AL695" s="14">
        <v>345</v>
      </c>
      <c r="AM695" s="14">
        <v>169</v>
      </c>
      <c r="AN695" s="14">
        <v>171</v>
      </c>
      <c r="AO695" s="14">
        <v>0</v>
      </c>
      <c r="AP695" s="14">
        <v>44</v>
      </c>
      <c r="AQ695" s="14">
        <v>123</v>
      </c>
      <c r="AR695" s="14">
        <v>178</v>
      </c>
      <c r="AS695" s="14">
        <v>167</v>
      </c>
      <c r="AT695" s="14">
        <v>44</v>
      </c>
      <c r="AU695" s="14">
        <v>301</v>
      </c>
      <c r="AV695" s="14">
        <v>79</v>
      </c>
      <c r="AW695" s="14">
        <v>20</v>
      </c>
      <c r="AX695" s="14">
        <v>149</v>
      </c>
      <c r="AY695" s="14">
        <v>86</v>
      </c>
      <c r="AZ695" s="14">
        <v>22</v>
      </c>
      <c r="BA695" s="14">
        <v>149</v>
      </c>
      <c r="BB695" s="14">
        <v>1227</v>
      </c>
      <c r="BC695" s="14">
        <v>1587</v>
      </c>
      <c r="BD695" s="14">
        <v>550</v>
      </c>
      <c r="BE695" s="14">
        <v>780</v>
      </c>
      <c r="BF695" s="14">
        <v>675</v>
      </c>
      <c r="BG695" s="14">
        <v>794</v>
      </c>
      <c r="BH695" s="14">
        <v>2359</v>
      </c>
      <c r="BI695" s="14">
        <v>455</v>
      </c>
      <c r="BJ695" s="14">
        <v>1127</v>
      </c>
      <c r="BK695" s="14">
        <v>203</v>
      </c>
      <c r="BL695" s="14">
        <v>1218</v>
      </c>
      <c r="BM695" s="14">
        <v>252</v>
      </c>
      <c r="BN695" s="14">
        <v>578</v>
      </c>
      <c r="BO695" s="14">
        <v>1613</v>
      </c>
      <c r="BP695" s="14">
        <v>441</v>
      </c>
      <c r="BQ695" s="14">
        <v>260</v>
      </c>
      <c r="BR695" s="14">
        <v>788</v>
      </c>
      <c r="BS695" s="14">
        <v>196</v>
      </c>
      <c r="BT695" s="14">
        <v>310</v>
      </c>
      <c r="BU695" s="14">
        <v>822</v>
      </c>
      <c r="BV695" s="14">
        <v>245</v>
      </c>
      <c r="BW695" s="14">
        <v>644</v>
      </c>
      <c r="BX695" s="14">
        <v>899</v>
      </c>
      <c r="BY695" s="14">
        <v>596</v>
      </c>
      <c r="BZ695" s="14">
        <v>971</v>
      </c>
      <c r="CA695" s="14">
        <v>398</v>
      </c>
      <c r="CB695" s="14">
        <v>1100</v>
      </c>
      <c r="CC695" s="14">
        <v>1141</v>
      </c>
      <c r="CD695" s="14">
        <v>592</v>
      </c>
      <c r="CE695" s="14">
        <v>730</v>
      </c>
      <c r="CF695" s="14">
        <v>1255</v>
      </c>
      <c r="CG695" s="14">
        <v>477</v>
      </c>
      <c r="CH695" s="14">
        <v>1101</v>
      </c>
      <c r="CI695" s="14">
        <v>1096</v>
      </c>
      <c r="CJ695" s="14">
        <v>544</v>
      </c>
      <c r="CK695" s="14">
        <v>2100</v>
      </c>
      <c r="CL695" s="14">
        <v>1101</v>
      </c>
      <c r="CM695" s="14">
        <v>999</v>
      </c>
      <c r="CN695" s="14">
        <v>714</v>
      </c>
      <c r="CO695" s="14">
        <v>1366</v>
      </c>
      <c r="CP695" s="14">
        <v>1159</v>
      </c>
      <c r="CQ695" s="14">
        <v>289</v>
      </c>
      <c r="CR695" s="14">
        <v>929</v>
      </c>
      <c r="CS695" s="14">
        <v>1705</v>
      </c>
      <c r="CT695" s="14">
        <v>1123</v>
      </c>
      <c r="CU695" s="14">
        <v>1689</v>
      </c>
      <c r="CV695" s="14">
        <v>276</v>
      </c>
      <c r="CW695" s="14">
        <v>0</v>
      </c>
      <c r="CX695" s="14">
        <v>160</v>
      </c>
      <c r="CY695" s="14">
        <v>451</v>
      </c>
      <c r="CZ695" s="14">
        <v>488</v>
      </c>
      <c r="DA695" s="14">
        <v>486</v>
      </c>
      <c r="DB695" s="14">
        <v>422</v>
      </c>
      <c r="DC695" s="14">
        <v>390</v>
      </c>
      <c r="DD695" s="14">
        <v>243</v>
      </c>
      <c r="DE695" s="14">
        <v>173</v>
      </c>
      <c r="DF695" s="14">
        <v>0</v>
      </c>
      <c r="DG695" s="14">
        <v>75</v>
      </c>
      <c r="DH695" s="14">
        <v>232</v>
      </c>
      <c r="DI695" s="14">
        <v>229</v>
      </c>
      <c r="DJ695" s="14">
        <v>242</v>
      </c>
      <c r="DK695" s="14">
        <v>190</v>
      </c>
      <c r="DL695" s="14">
        <v>181</v>
      </c>
      <c r="DM695" s="14">
        <v>101</v>
      </c>
      <c r="DN695" s="14">
        <v>80</v>
      </c>
      <c r="DO695" s="14">
        <v>0</v>
      </c>
      <c r="DP695" s="14">
        <v>83</v>
      </c>
      <c r="DQ695" s="14">
        <v>214</v>
      </c>
      <c r="DR695" s="14">
        <v>254</v>
      </c>
      <c r="DS695" s="14">
        <v>243</v>
      </c>
      <c r="DT695" s="14">
        <v>232</v>
      </c>
      <c r="DU695" s="14">
        <v>209</v>
      </c>
      <c r="DV695" s="14">
        <v>141</v>
      </c>
      <c r="DW695" s="14">
        <v>93</v>
      </c>
      <c r="DX695" s="14">
        <v>75</v>
      </c>
      <c r="DY695" s="14">
        <v>518</v>
      </c>
      <c r="DZ695" s="14">
        <v>676</v>
      </c>
      <c r="EA695" s="14">
        <v>833</v>
      </c>
      <c r="EB695" s="14">
        <v>551</v>
      </c>
      <c r="EC695" s="14">
        <v>160</v>
      </c>
      <c r="ED695" s="14">
        <v>37</v>
      </c>
      <c r="EE695" s="14">
        <v>234</v>
      </c>
      <c r="EF695" s="14">
        <v>297</v>
      </c>
      <c r="EG695" s="14">
        <v>428</v>
      </c>
      <c r="EH695" s="14">
        <v>259</v>
      </c>
      <c r="EI695" s="14">
        <v>75</v>
      </c>
      <c r="EJ695" s="14">
        <v>38</v>
      </c>
      <c r="EK695" s="14">
        <v>284</v>
      </c>
      <c r="EL695" s="14">
        <v>379</v>
      </c>
      <c r="EM695" s="14">
        <v>399</v>
      </c>
      <c r="EN695" s="14">
        <v>287</v>
      </c>
      <c r="EO695" s="14">
        <v>83</v>
      </c>
      <c r="EP695" s="14">
        <v>0</v>
      </c>
      <c r="EQ695" s="14">
        <v>345</v>
      </c>
      <c r="ER695" s="14">
        <v>686</v>
      </c>
      <c r="ES695" s="14">
        <v>708</v>
      </c>
      <c r="ET695" s="14">
        <v>619</v>
      </c>
      <c r="EU695" s="14">
        <v>282</v>
      </c>
      <c r="EV695" s="14">
        <v>173</v>
      </c>
      <c r="EW695" s="14">
        <v>0</v>
      </c>
      <c r="EX695" s="14">
        <v>169</v>
      </c>
      <c r="EY695" s="14">
        <v>331</v>
      </c>
      <c r="EZ695" s="14">
        <v>348</v>
      </c>
      <c r="FA695" s="14">
        <v>279</v>
      </c>
      <c r="FB695" s="14">
        <v>123</v>
      </c>
      <c r="FC695" s="14">
        <v>80</v>
      </c>
      <c r="FD695" s="14">
        <v>0</v>
      </c>
      <c r="FE695" s="14">
        <v>171</v>
      </c>
      <c r="FF695" s="14">
        <v>349</v>
      </c>
      <c r="FG695" s="14">
        <v>358</v>
      </c>
      <c r="FH695" s="14">
        <v>339</v>
      </c>
      <c r="FI695" s="14">
        <v>158</v>
      </c>
      <c r="FJ695" s="14">
        <v>93</v>
      </c>
    </row>
    <row r="696" spans="1:166" x14ac:dyDescent="0.35">
      <c r="A696" s="13" t="s">
        <v>393</v>
      </c>
      <c r="B696" s="10">
        <v>2.4010518722868399E-2</v>
      </c>
      <c r="C696" s="10">
        <v>2.5322623742336701E-2</v>
      </c>
      <c r="D696" s="10">
        <v>2.30626911369025E-2</v>
      </c>
      <c r="E696" s="11">
        <v>5.4492608478371098E-2</v>
      </c>
      <c r="F696" s="10">
        <v>8.4677604129971898E-3</v>
      </c>
      <c r="G696" s="10">
        <v>1.42583131730495E-2</v>
      </c>
      <c r="H696" s="10">
        <v>2.6892487778222798E-2</v>
      </c>
      <c r="I696" s="10">
        <v>2.3386117388753201E-2</v>
      </c>
      <c r="J696" s="10">
        <v>3.1157477983782999E-2</v>
      </c>
      <c r="K696" s="10">
        <v>1.4696646910802099E-2</v>
      </c>
      <c r="L696" s="10">
        <v>3.7672241126939697E-2</v>
      </c>
      <c r="M696" s="10">
        <v>2.49484853465789E-2</v>
      </c>
      <c r="N696" s="10">
        <v>2.06714887936254E-2</v>
      </c>
      <c r="O696" s="11">
        <v>8.8888243117417096E-2</v>
      </c>
      <c r="P696" s="10">
        <v>8.3973396706377296E-3</v>
      </c>
      <c r="Q696" s="10">
        <v>7.19033618076964E-3</v>
      </c>
      <c r="R696" s="10">
        <v>2.4351329267604801E-2</v>
      </c>
      <c r="S696" s="10">
        <v>2.9020734226640602E-2</v>
      </c>
      <c r="T696" s="10">
        <v>2.70560330403131E-2</v>
      </c>
      <c r="U696" s="10">
        <v>2.0792008587862999E-2</v>
      </c>
      <c r="V696" s="10">
        <v>0</v>
      </c>
      <c r="W696" s="10">
        <v>2.6447241209808101E-2</v>
      </c>
      <c r="X696" s="10">
        <v>2.15754647040079E-2</v>
      </c>
      <c r="Y696" s="10">
        <v>2.53385671039923E-2</v>
      </c>
      <c r="Z696" s="10">
        <v>8.5775214371634698E-3</v>
      </c>
      <c r="AA696" s="10">
        <v>2.0516866497662999E-2</v>
      </c>
      <c r="AB696" s="10">
        <v>2.8995877109411001E-2</v>
      </c>
      <c r="AC696" s="10">
        <v>1.7800406944966801E-2</v>
      </c>
      <c r="AD696" s="10">
        <v>3.5493667271427498E-2</v>
      </c>
      <c r="AE696" s="10">
        <v>8.6139564422273301E-3</v>
      </c>
      <c r="AF696" s="10">
        <v>5.1318422724957603E-2</v>
      </c>
      <c r="AG696" s="10">
        <v>2.37884971998031E-2</v>
      </c>
      <c r="AH696" s="10">
        <v>2.0264645110622301E-2</v>
      </c>
      <c r="AI696" s="10">
        <v>2.2196253699893299E-2</v>
      </c>
      <c r="AJ696" s="10">
        <v>2.3307665711352302E-2</v>
      </c>
      <c r="AK696" s="10">
        <v>2.1376651711456099E-2</v>
      </c>
      <c r="AL696" s="10">
        <v>3.70062849867916E-2</v>
      </c>
      <c r="AM696" s="10">
        <v>3.9143933880245202E-2</v>
      </c>
      <c r="AN696" s="10">
        <v>3.5863755282394397E-2</v>
      </c>
      <c r="AO696" s="10">
        <v>0</v>
      </c>
      <c r="AP696" s="10">
        <v>0</v>
      </c>
      <c r="AQ696" s="10">
        <v>2.80171074363154E-2</v>
      </c>
      <c r="AR696" s="10">
        <v>3.7757451863968498E-2</v>
      </c>
      <c r="AS696" s="10">
        <v>3.6206706139822797E-2</v>
      </c>
      <c r="AT696" s="10">
        <v>0</v>
      </c>
      <c r="AU696" s="10">
        <v>3.3766256157435101E-2</v>
      </c>
      <c r="AV696" s="10">
        <v>0</v>
      </c>
      <c r="AW696" s="10">
        <v>0</v>
      </c>
      <c r="AX696" s="10">
        <v>3.8547619477321798E-2</v>
      </c>
      <c r="AY696" s="10">
        <v>4.9333418879416099E-2</v>
      </c>
      <c r="AZ696" s="10">
        <v>0</v>
      </c>
      <c r="BA696" s="10">
        <v>2.9664052878127001E-2</v>
      </c>
      <c r="BB696" s="10">
        <v>2.3121122099544901E-2</v>
      </c>
      <c r="BC696" s="10">
        <v>2.4698446331311599E-2</v>
      </c>
      <c r="BD696" s="10">
        <v>2.5054703087736E-2</v>
      </c>
      <c r="BE696" s="10">
        <v>2.5511762825945299E-2</v>
      </c>
      <c r="BF696" s="10">
        <v>2.1597438486453902E-2</v>
      </c>
      <c r="BG696" s="10">
        <v>2.4309157701563801E-2</v>
      </c>
      <c r="BH696" s="10">
        <v>2.3338735098288502E-2</v>
      </c>
      <c r="BI696" s="10">
        <v>2.7489430331378201E-2</v>
      </c>
      <c r="BJ696" s="10">
        <v>2.2869509447768201E-2</v>
      </c>
      <c r="BK696" s="10">
        <v>3.8971909249916899E-2</v>
      </c>
      <c r="BL696" s="10">
        <v>2.4034807849958699E-2</v>
      </c>
      <c r="BM696" s="10">
        <v>1.8362398850562501E-2</v>
      </c>
      <c r="BN696" s="10">
        <v>2.5910274507242901E-2</v>
      </c>
      <c r="BO696" s="10">
        <v>2.4442137355154901E-2</v>
      </c>
      <c r="BP696" s="10">
        <v>2.7301022260617699E-2</v>
      </c>
      <c r="BQ696" s="10">
        <v>2.3968789302414001E-2</v>
      </c>
      <c r="BR696" s="10">
        <v>2.3975893621398299E-2</v>
      </c>
      <c r="BS696" s="10">
        <v>4.0365140077746803E-2</v>
      </c>
      <c r="BT696" s="10">
        <v>2.81921030540297E-2</v>
      </c>
      <c r="BU696" s="10">
        <v>2.4984128958158498E-2</v>
      </c>
      <c r="BV696" s="10">
        <v>1.6977949178342701E-2</v>
      </c>
      <c r="BW696" s="10">
        <v>2.8894987768109701E-2</v>
      </c>
      <c r="BX696" s="10">
        <v>2.1929116411372501E-2</v>
      </c>
      <c r="BY696" s="10">
        <v>3.4578404260766499E-2</v>
      </c>
      <c r="BZ696" s="10">
        <v>1.9389011708481001E-2</v>
      </c>
      <c r="CA696" s="10">
        <v>2.6951081520522401E-2</v>
      </c>
      <c r="CB696" s="10">
        <v>2.36050343061751E-2</v>
      </c>
      <c r="CC696" s="10">
        <v>2.17540253138746E-2</v>
      </c>
      <c r="CD696" s="10">
        <v>3.0372536809187299E-2</v>
      </c>
      <c r="CE696" s="10">
        <v>2.4849410666206499E-2</v>
      </c>
      <c r="CF696" s="10">
        <v>2.1855596124904599E-2</v>
      </c>
      <c r="CG696" s="10">
        <v>1.5880057262454401E-2</v>
      </c>
      <c r="CH696" s="12">
        <v>1.2050947657491699E-2</v>
      </c>
      <c r="CI696" s="11">
        <v>3.5608574474373503E-2</v>
      </c>
      <c r="CJ696" s="11">
        <v>3.8983360869483903E-2</v>
      </c>
      <c r="CK696" s="10">
        <v>2.41387839612946E-2</v>
      </c>
      <c r="CL696" s="10">
        <v>1.8504901036607999E-2</v>
      </c>
      <c r="CM696" s="10">
        <v>3.0347620443381101E-2</v>
      </c>
      <c r="CN696" s="10">
        <v>2.3633370150068299E-2</v>
      </c>
      <c r="CO696" s="10">
        <v>2.4580465964226399E-2</v>
      </c>
      <c r="CP696" s="10">
        <v>2.2771397101170699E-2</v>
      </c>
      <c r="CQ696" s="10">
        <v>2.6281087849225102E-2</v>
      </c>
      <c r="CR696" s="10">
        <v>1.7598483511639E-2</v>
      </c>
      <c r="CS696" s="10">
        <v>2.6496588433777099E-2</v>
      </c>
      <c r="CT696" s="10">
        <v>2.94167157009728E-2</v>
      </c>
      <c r="CU696" s="10">
        <v>2.0447326516593801E-2</v>
      </c>
      <c r="CV696" s="11">
        <v>4.5053090472121499E-2</v>
      </c>
      <c r="CW696" s="10">
        <v>0</v>
      </c>
      <c r="CX696" s="10">
        <v>3.7672241126939697E-2</v>
      </c>
      <c r="CY696" s="10">
        <v>1.4892709740168399E-2</v>
      </c>
      <c r="CZ696" s="10">
        <v>3.0885717681208701E-2</v>
      </c>
      <c r="DA696" s="10">
        <v>2.03592238259158E-2</v>
      </c>
      <c r="DB696" s="10">
        <v>3.04148597162218E-2</v>
      </c>
      <c r="DC696" s="10">
        <v>1.4139333062863999E-2</v>
      </c>
      <c r="DD696" s="10">
        <v>8.5119598033232095E-3</v>
      </c>
      <c r="DE696" s="11">
        <v>5.4416925234418399E-2</v>
      </c>
      <c r="DF696" s="10">
        <v>0</v>
      </c>
      <c r="DG696" s="10">
        <v>0</v>
      </c>
      <c r="DH696" s="10">
        <v>2.0792008587862999E-2</v>
      </c>
      <c r="DI696" s="10">
        <v>2.70560330403131E-2</v>
      </c>
      <c r="DJ696" s="10">
        <v>2.31451299409785E-2</v>
      </c>
      <c r="DK696" s="10">
        <v>3.1886103320124898E-2</v>
      </c>
      <c r="DL696" s="10">
        <v>7.2236227133152097E-3</v>
      </c>
      <c r="DM696" s="10">
        <v>8.3568887629211896E-3</v>
      </c>
      <c r="DN696" s="11">
        <v>8.8497998078428605E-2</v>
      </c>
      <c r="DO696" s="10">
        <v>0</v>
      </c>
      <c r="DP696" s="10">
        <v>5.1318422724957603E-2</v>
      </c>
      <c r="DQ696" s="10">
        <v>8.8558450927370604E-3</v>
      </c>
      <c r="DR696" s="10">
        <v>3.4899619830453997E-2</v>
      </c>
      <c r="DS696" s="10">
        <v>1.76717713446689E-2</v>
      </c>
      <c r="DT696" s="10">
        <v>2.9274908645206699E-2</v>
      </c>
      <c r="DU696" s="10">
        <v>2.0115634014099101E-2</v>
      </c>
      <c r="DV696" s="10">
        <v>8.6845337473576804E-3</v>
      </c>
      <c r="DW696" s="10">
        <v>2.5368197055255701E-2</v>
      </c>
      <c r="DX696" s="11">
        <v>6.6373382048123597E-2</v>
      </c>
      <c r="DY696" s="10">
        <v>1.9997077982446199E-2</v>
      </c>
      <c r="DZ696" s="10">
        <v>2.49234382663788E-2</v>
      </c>
      <c r="EA696" s="10">
        <v>2.53774704644853E-2</v>
      </c>
      <c r="EB696" s="10">
        <v>1.4812880471513501E-2</v>
      </c>
      <c r="EC696" s="10">
        <v>3.7672241126939697E-2</v>
      </c>
      <c r="ED696" s="11">
        <v>0</v>
      </c>
      <c r="EE696" s="10">
        <v>2.3238628157566998E-2</v>
      </c>
      <c r="EF696" s="10">
        <v>2.3936049714063899E-2</v>
      </c>
      <c r="EG696" s="10">
        <v>2.5118342079518401E-2</v>
      </c>
      <c r="EH696" s="10">
        <v>1.86010387373516E-2</v>
      </c>
      <c r="EI696" s="10">
        <v>0</v>
      </c>
      <c r="EJ696" s="10">
        <v>0</v>
      </c>
      <c r="EK696" s="10">
        <v>1.73977347056994E-2</v>
      </c>
      <c r="EL696" s="10">
        <v>2.5729272304347399E-2</v>
      </c>
      <c r="EM696" s="10">
        <v>2.60168183321648E-2</v>
      </c>
      <c r="EN696" s="10">
        <v>1.16503327727295E-2</v>
      </c>
      <c r="EO696" s="10">
        <v>5.1318422724957603E-2</v>
      </c>
      <c r="EP696" s="10">
        <v>0</v>
      </c>
      <c r="EQ696" s="10">
        <v>3.70062849867916E-2</v>
      </c>
      <c r="ER696" s="10">
        <v>2.0265578946205998E-2</v>
      </c>
      <c r="ES696" s="10">
        <v>2.43683270063886E-2</v>
      </c>
      <c r="ET696" s="10">
        <v>1.7959277531725101E-2</v>
      </c>
      <c r="EU696" s="10">
        <v>1.09827048254786E-2</v>
      </c>
      <c r="EV696" s="11">
        <v>5.4416925234418399E-2</v>
      </c>
      <c r="EW696" s="10">
        <v>0</v>
      </c>
      <c r="EX696" s="10">
        <v>3.9143933880245202E-2</v>
      </c>
      <c r="EY696" s="10">
        <v>1.8714370638408001E-2</v>
      </c>
      <c r="EZ696" s="10">
        <v>2.60692957427913E-2</v>
      </c>
      <c r="FA696" s="10">
        <v>1.39533473799636E-2</v>
      </c>
      <c r="FB696" s="10">
        <v>6.8903198431131503E-3</v>
      </c>
      <c r="FC696" s="11">
        <v>8.8497998078428605E-2</v>
      </c>
      <c r="FD696" s="10">
        <v>0</v>
      </c>
      <c r="FE696" s="10">
        <v>3.5863755282394397E-2</v>
      </c>
      <c r="FF696" s="10">
        <v>2.21126320192187E-2</v>
      </c>
      <c r="FG696" s="10">
        <v>2.2867427927905502E-2</v>
      </c>
      <c r="FH696" s="10">
        <v>2.12828199550463E-2</v>
      </c>
      <c r="FI696" s="10">
        <v>1.42294519762924E-2</v>
      </c>
      <c r="FJ696" s="10">
        <v>2.5368197055255701E-2</v>
      </c>
    </row>
    <row r="697" spans="1:166" x14ac:dyDescent="0.35">
      <c r="A697" s="13" t="s">
        <v>394</v>
      </c>
      <c r="B697" s="10">
        <v>0.50235839136254301</v>
      </c>
      <c r="C697" s="12">
        <v>0.455183954214335</v>
      </c>
      <c r="D697" s="11">
        <v>0.54534700005089998</v>
      </c>
      <c r="E697" s="12">
        <v>0.115890299161911</v>
      </c>
      <c r="F697" s="12">
        <v>0.23395923468597701</v>
      </c>
      <c r="G697" s="12">
        <v>0.37421857467474601</v>
      </c>
      <c r="H697" s="10">
        <v>0.50208184285302004</v>
      </c>
      <c r="I697" s="11">
        <v>0.59883133217041495</v>
      </c>
      <c r="J697" s="11">
        <v>0.69622689238306501</v>
      </c>
      <c r="K697" s="11">
        <v>0.61099525705795299</v>
      </c>
      <c r="L697" s="10">
        <v>0.45218641397116199</v>
      </c>
      <c r="M697" s="12">
        <v>0.48344237840047</v>
      </c>
      <c r="N697" s="11">
        <v>0.56969675055964697</v>
      </c>
      <c r="O697" s="12">
        <v>0.15322372220979999</v>
      </c>
      <c r="P697" s="12">
        <v>0.19826084434917299</v>
      </c>
      <c r="Q697" s="12">
        <v>0.31708355291498003</v>
      </c>
      <c r="R697" s="12">
        <v>0.415847572914463</v>
      </c>
      <c r="S697" s="10">
        <v>0.54917530905618495</v>
      </c>
      <c r="T697" s="11">
        <v>0.59189779071014303</v>
      </c>
      <c r="U697" s="11">
        <v>0.58539249362840395</v>
      </c>
      <c r="V697" s="10">
        <v>0</v>
      </c>
      <c r="W697" s="12">
        <v>0.42762539663270199</v>
      </c>
      <c r="X697" s="10">
        <v>0.54700744185542605</v>
      </c>
      <c r="Y697" s="12">
        <v>8.4246162584480103E-2</v>
      </c>
      <c r="Z697" s="12">
        <v>0.260853024942727</v>
      </c>
      <c r="AA697" s="12">
        <v>0.42481050229095602</v>
      </c>
      <c r="AB697" s="11">
        <v>0.57045671065654902</v>
      </c>
      <c r="AC697" s="11">
        <v>0.64938704168282102</v>
      </c>
      <c r="AD697" s="11">
        <v>0.796910562593236</v>
      </c>
      <c r="AE697" s="11">
        <v>0.63793415898214001</v>
      </c>
      <c r="AF697" s="10">
        <v>0.47570161339147998</v>
      </c>
      <c r="AG697" s="11">
        <v>0.53281118603608402</v>
      </c>
      <c r="AH697" s="11">
        <v>0.59367366247940401</v>
      </c>
      <c r="AI697" s="10">
        <v>0.50894821607546203</v>
      </c>
      <c r="AJ697" s="12">
        <v>0.46018582809516401</v>
      </c>
      <c r="AK697" s="11">
        <v>0.55268126285156105</v>
      </c>
      <c r="AL697" s="10">
        <v>0.45515480169684902</v>
      </c>
      <c r="AM697" s="12">
        <v>0.42087433132662599</v>
      </c>
      <c r="AN697" s="10">
        <v>0.48966243707204399</v>
      </c>
      <c r="AO697" s="10">
        <v>0</v>
      </c>
      <c r="AP697" s="10">
        <v>0</v>
      </c>
      <c r="AQ697" s="12">
        <v>0.409982587770365</v>
      </c>
      <c r="AR697" s="10">
        <v>0.46857407360815601</v>
      </c>
      <c r="AS697" s="10">
        <v>0.440870670849216</v>
      </c>
      <c r="AT697" s="10">
        <v>0</v>
      </c>
      <c r="AU697" s="12">
        <v>0.444565673448168</v>
      </c>
      <c r="AV697" s="10">
        <v>0</v>
      </c>
      <c r="AW697" s="10">
        <v>0</v>
      </c>
      <c r="AX697" s="12">
        <v>0.40205713466585702</v>
      </c>
      <c r="AY697" s="10">
        <v>0.46950033739115399</v>
      </c>
      <c r="AZ697" s="10">
        <v>0</v>
      </c>
      <c r="BA697" s="10">
        <v>0.48256182316727098</v>
      </c>
      <c r="BB697" s="12">
        <v>0.35391110933449899</v>
      </c>
      <c r="BC697" s="11">
        <v>0.61717891240730505</v>
      </c>
      <c r="BD697" s="12">
        <v>0.30547999394983399</v>
      </c>
      <c r="BE697" s="11">
        <v>0.56086774294351704</v>
      </c>
      <c r="BF697" s="12">
        <v>0.39342226230178601</v>
      </c>
      <c r="BG697" s="11">
        <v>0.67458690000344401</v>
      </c>
      <c r="BH697" s="11">
        <v>0.56225400868898801</v>
      </c>
      <c r="BI697" s="12">
        <v>0.19218179462558699</v>
      </c>
      <c r="BJ697" s="10">
        <v>0.50335867113250599</v>
      </c>
      <c r="BK697" s="12">
        <v>0.18713673484144</v>
      </c>
      <c r="BL697" s="11">
        <v>0.61738985549854597</v>
      </c>
      <c r="BM697" s="12">
        <v>0.19701179173841499</v>
      </c>
      <c r="BN697" s="11">
        <v>0.56091300010467504</v>
      </c>
      <c r="BO697" s="11">
        <v>0.55933350228491396</v>
      </c>
      <c r="BP697" s="12">
        <v>0.18307458875254201</v>
      </c>
      <c r="BQ697" s="10">
        <v>0.502785511385623</v>
      </c>
      <c r="BR697" s="10">
        <v>0.49392257043461402</v>
      </c>
      <c r="BS697" s="12">
        <v>0.177892332514899</v>
      </c>
      <c r="BT697" s="11">
        <v>0.61101815146080696</v>
      </c>
      <c r="BU697" s="11">
        <v>0.62205072390982297</v>
      </c>
      <c r="BV697" s="12">
        <v>0.18796996614005301</v>
      </c>
      <c r="BW697" s="11">
        <v>0.58901133523600002</v>
      </c>
      <c r="BX697" s="10">
        <v>0.51997837735580898</v>
      </c>
      <c r="BY697" s="10">
        <v>0.48825945316593999</v>
      </c>
      <c r="BZ697" s="11">
        <v>0.58964768683364199</v>
      </c>
      <c r="CA697" s="12">
        <v>0.36404149413461001</v>
      </c>
      <c r="CB697" s="12">
        <v>0.45155246401193999</v>
      </c>
      <c r="CC697" s="11">
        <v>0.60517703568624104</v>
      </c>
      <c r="CD697" s="12">
        <v>0.45102205444132898</v>
      </c>
      <c r="CE697" s="10">
        <v>0.47930239645780898</v>
      </c>
      <c r="CF697" s="11">
        <v>0.53142030422963304</v>
      </c>
      <c r="CG697" s="11">
        <v>0.66808864612846197</v>
      </c>
      <c r="CH697" s="11">
        <v>0.601356667196699</v>
      </c>
      <c r="CI697" s="12">
        <v>0.41459065949406498</v>
      </c>
      <c r="CJ697" s="12">
        <v>0.36521917948088201</v>
      </c>
      <c r="CK697" s="11">
        <v>0.52401655820225301</v>
      </c>
      <c r="CL697" s="10">
        <v>0.52291434431474604</v>
      </c>
      <c r="CM697" s="10">
        <v>0.52523125610905796</v>
      </c>
      <c r="CN697" s="12">
        <v>0.43867514550972397</v>
      </c>
      <c r="CO697" s="11">
        <v>0.52485503096414599</v>
      </c>
      <c r="CP697" s="10">
        <v>0.48165440966634399</v>
      </c>
      <c r="CQ697" s="10">
        <v>0.47905855026963301</v>
      </c>
      <c r="CR697" s="10">
        <v>0.48535079629615702</v>
      </c>
      <c r="CS697" s="11">
        <v>0.51847559535606103</v>
      </c>
      <c r="CT697" s="11">
        <v>0.56437623075154397</v>
      </c>
      <c r="CU697" s="12">
        <v>0.46178343005977501</v>
      </c>
      <c r="CV697" s="10">
        <v>0.46409291705788303</v>
      </c>
      <c r="CW697" s="10">
        <v>0</v>
      </c>
      <c r="CX697" s="10">
        <v>0.45218641397116199</v>
      </c>
      <c r="CY697" s="11">
        <v>0.60580568075520502</v>
      </c>
      <c r="CZ697" s="11">
        <v>0.69887644802691096</v>
      </c>
      <c r="DA697" s="11">
        <v>0.60208498375781005</v>
      </c>
      <c r="DB697" s="10">
        <v>0.49770709381594602</v>
      </c>
      <c r="DC697" s="12">
        <v>0.37355524897613701</v>
      </c>
      <c r="DD697" s="12">
        <v>0.23874341355937501</v>
      </c>
      <c r="DE697" s="12">
        <v>0.118048300306033</v>
      </c>
      <c r="DF697" s="10">
        <v>0</v>
      </c>
      <c r="DG697" s="10">
        <v>0</v>
      </c>
      <c r="DH697" s="11">
        <v>0.58539249362840395</v>
      </c>
      <c r="DI697" s="11">
        <v>0.59189779071014303</v>
      </c>
      <c r="DJ697" s="10">
        <v>0.55249848691714598</v>
      </c>
      <c r="DK697" s="12">
        <v>0.41263605057430902</v>
      </c>
      <c r="DL697" s="12">
        <v>0.316290828737541</v>
      </c>
      <c r="DM697" s="12">
        <v>0.20134243269173999</v>
      </c>
      <c r="DN697" s="12">
        <v>0.152551025851422</v>
      </c>
      <c r="DO697" s="10">
        <v>0</v>
      </c>
      <c r="DP697" s="10">
        <v>0.47570161339147998</v>
      </c>
      <c r="DQ697" s="11">
        <v>0.62776698223045102</v>
      </c>
      <c r="DR697" s="11">
        <v>0.80030961289867797</v>
      </c>
      <c r="DS697" s="11">
        <v>0.65192076512548203</v>
      </c>
      <c r="DT697" s="11">
        <v>0.56632315321098503</v>
      </c>
      <c r="DU697" s="12">
        <v>0.42304104173583301</v>
      </c>
      <c r="DV697" s="12">
        <v>0.267355263114192</v>
      </c>
      <c r="DW697" s="12">
        <v>8.8640179840000305E-2</v>
      </c>
      <c r="DX697" s="12">
        <v>0.13232305273396799</v>
      </c>
      <c r="DY697" s="12">
        <v>0.24775575548527001</v>
      </c>
      <c r="DZ697" s="10">
        <v>0.47076402626853597</v>
      </c>
      <c r="EA697" s="11">
        <v>0.64605117413471402</v>
      </c>
      <c r="EB697" s="11">
        <v>0.62895687638060005</v>
      </c>
      <c r="EC697" s="10">
        <v>0.45218641397116199</v>
      </c>
      <c r="ED697" s="12">
        <v>0</v>
      </c>
      <c r="EE697" s="12">
        <v>0.22199105522367399</v>
      </c>
      <c r="EF697" s="12">
        <v>0.40101793994957702</v>
      </c>
      <c r="EG697" s="11">
        <v>0.56801911873518196</v>
      </c>
      <c r="EH697" s="11">
        <v>0.58523339916337902</v>
      </c>
      <c r="EI697" s="10">
        <v>0</v>
      </c>
      <c r="EJ697" s="12">
        <v>0</v>
      </c>
      <c r="EK697" s="12">
        <v>0.26986507526096898</v>
      </c>
      <c r="EL697" s="10">
        <v>0.52467781567287697</v>
      </c>
      <c r="EM697" s="11">
        <v>0.73270385040712904</v>
      </c>
      <c r="EN697" s="11">
        <v>0.66872340204581204</v>
      </c>
      <c r="EO697" s="10">
        <v>0.47570161339147998</v>
      </c>
      <c r="EP697" s="10">
        <v>0</v>
      </c>
      <c r="EQ697" s="10">
        <v>0.45515480169684902</v>
      </c>
      <c r="ER697" s="11">
        <v>0.69629089494683805</v>
      </c>
      <c r="ES697" s="11">
        <v>0.60784045142624799</v>
      </c>
      <c r="ET697" s="12">
        <v>0.42121158766361599</v>
      </c>
      <c r="EU697" s="12">
        <v>0.23762609777863899</v>
      </c>
      <c r="EV697" s="12">
        <v>0.118048300306033</v>
      </c>
      <c r="EW697" s="10">
        <v>0</v>
      </c>
      <c r="EX697" s="12">
        <v>0.42087433132662599</v>
      </c>
      <c r="EY697" s="11">
        <v>0.62238645665680004</v>
      </c>
      <c r="EZ697" s="11">
        <v>0.55832021691121503</v>
      </c>
      <c r="FA697" s="12">
        <v>0.34391560873795601</v>
      </c>
      <c r="FB697" s="12">
        <v>0.20954037182159499</v>
      </c>
      <c r="FC697" s="12">
        <v>0.152551025851422</v>
      </c>
      <c r="FD697" s="10">
        <v>0</v>
      </c>
      <c r="FE697" s="10">
        <v>0.48966243707204399</v>
      </c>
      <c r="FF697" s="11">
        <v>0.77124224961883903</v>
      </c>
      <c r="FG697" s="11">
        <v>0.65494448990944198</v>
      </c>
      <c r="FH697" s="10">
        <v>0.48398325031183398</v>
      </c>
      <c r="FI697" s="12">
        <v>0.26094370949692602</v>
      </c>
      <c r="FJ697" s="12">
        <v>8.8640179840000305E-2</v>
      </c>
    </row>
    <row r="698" spans="1:166" x14ac:dyDescent="0.35">
      <c r="A698" s="13" t="s">
        <v>395</v>
      </c>
      <c r="B698" s="10">
        <v>0.31409061954082002</v>
      </c>
      <c r="C698" s="11">
        <v>0.35698036291453999</v>
      </c>
      <c r="D698" s="12">
        <v>0.27572027137834199</v>
      </c>
      <c r="E698" s="11">
        <v>0.55717405966390099</v>
      </c>
      <c r="F698" s="11">
        <v>0.58235574009501601</v>
      </c>
      <c r="G698" s="11">
        <v>0.43742931983351402</v>
      </c>
      <c r="H698" s="10">
        <v>0.340659664188325</v>
      </c>
      <c r="I698" s="12">
        <v>0.22125956919324299</v>
      </c>
      <c r="J698" s="12">
        <v>0.16210666075434099</v>
      </c>
      <c r="K698" s="12">
        <v>0.196629489227232</v>
      </c>
      <c r="L698" s="10">
        <v>0.34913019995299499</v>
      </c>
      <c r="M698" s="11">
        <v>0.33594627193742599</v>
      </c>
      <c r="N698" s="12">
        <v>0.236287555305221</v>
      </c>
      <c r="O698" s="11">
        <v>0.56908805303764298</v>
      </c>
      <c r="P698" s="11">
        <v>0.60841717140644003</v>
      </c>
      <c r="Q698" s="11">
        <v>0.49243212503440598</v>
      </c>
      <c r="R698" s="11">
        <v>0.43161509136506399</v>
      </c>
      <c r="S698" s="10">
        <v>0.27826172640517</v>
      </c>
      <c r="T698" s="12">
        <v>0.243303761030192</v>
      </c>
      <c r="U698" s="12">
        <v>0.19503012761859601</v>
      </c>
      <c r="V698" s="10">
        <v>0</v>
      </c>
      <c r="W698" s="11">
        <v>0.39185222748552401</v>
      </c>
      <c r="X698" s="12">
        <v>0.24078936794063899</v>
      </c>
      <c r="Y698" s="11">
        <v>0.54707565446227502</v>
      </c>
      <c r="Z698" s="11">
        <v>0.56097365317768899</v>
      </c>
      <c r="AA698" s="11">
        <v>0.388725427654873</v>
      </c>
      <c r="AB698" s="10">
        <v>0.26814847378603801</v>
      </c>
      <c r="AC698" s="12">
        <v>0.16468631804533401</v>
      </c>
      <c r="AD698" s="12">
        <v>8.2869725634341501E-2</v>
      </c>
      <c r="AE698" s="12">
        <v>0.198322314076776</v>
      </c>
      <c r="AF698" s="10">
        <v>0.33033643625888398</v>
      </c>
      <c r="AG698" s="12">
        <v>0.286454577323212</v>
      </c>
      <c r="AH698" s="12">
        <v>0.23433858055326801</v>
      </c>
      <c r="AI698" s="10">
        <v>0.31298645038058998</v>
      </c>
      <c r="AJ698" s="11">
        <v>0.360766630576836</v>
      </c>
      <c r="AK698" s="12">
        <v>0.27043321328130798</v>
      </c>
      <c r="AL698" s="10">
        <v>0.32199989637770599</v>
      </c>
      <c r="AM698" s="10">
        <v>0.33100901322833898</v>
      </c>
      <c r="AN698" s="10">
        <v>0.31586166357809597</v>
      </c>
      <c r="AO698" s="10">
        <v>0</v>
      </c>
      <c r="AP698" s="10">
        <v>0</v>
      </c>
      <c r="AQ698" s="10">
        <v>0.36716310473101998</v>
      </c>
      <c r="AR698" s="10">
        <v>0.29707666849823999</v>
      </c>
      <c r="AS698" s="10">
        <v>0.34852940189250697</v>
      </c>
      <c r="AT698" s="10">
        <v>0</v>
      </c>
      <c r="AU698" s="10">
        <v>0.32579523029615198</v>
      </c>
      <c r="AV698" s="10">
        <v>0</v>
      </c>
      <c r="AW698" s="10">
        <v>0</v>
      </c>
      <c r="AX698" s="10">
        <v>0.333167084514572</v>
      </c>
      <c r="AY698" s="10">
        <v>0.317558976206951</v>
      </c>
      <c r="AZ698" s="10">
        <v>0</v>
      </c>
      <c r="BA698" s="10">
        <v>0.31830592999840801</v>
      </c>
      <c r="BB698" s="11">
        <v>0.44985631747570098</v>
      </c>
      <c r="BC698" s="12">
        <v>0.20907900892780401</v>
      </c>
      <c r="BD698" s="11">
        <v>0.50393304719059395</v>
      </c>
      <c r="BE698" s="12">
        <v>0.25323884257815898</v>
      </c>
      <c r="BF698" s="11">
        <v>0.40530725143992602</v>
      </c>
      <c r="BG698" s="12">
        <v>0.16548273806782299</v>
      </c>
      <c r="BH698" s="12">
        <v>0.26488469508227103</v>
      </c>
      <c r="BI698" s="11">
        <v>0.56890936704056605</v>
      </c>
      <c r="BJ698" s="10">
        <v>0.31648858095175297</v>
      </c>
      <c r="BK698" s="11">
        <v>0.58227923869235698</v>
      </c>
      <c r="BL698" s="12">
        <v>0.21766512703559401</v>
      </c>
      <c r="BM698" s="11">
        <v>0.55642334280141903</v>
      </c>
      <c r="BN698" s="12">
        <v>0.233752367162467</v>
      </c>
      <c r="BO698" s="12">
        <v>0.277044739890003</v>
      </c>
      <c r="BP698" s="11">
        <v>0.57876435598665099</v>
      </c>
      <c r="BQ698" s="12">
        <v>0.256004680603162</v>
      </c>
      <c r="BR698" s="10">
        <v>0.34080109342154302</v>
      </c>
      <c r="BS698" s="11">
        <v>0.59959178431817595</v>
      </c>
      <c r="BT698" s="12">
        <v>0.213622807692289</v>
      </c>
      <c r="BU698" s="12">
        <v>0.216161195935899</v>
      </c>
      <c r="BV698" s="11">
        <v>0.56038830425253505</v>
      </c>
      <c r="BW698" s="12">
        <v>0.24330968867931699</v>
      </c>
      <c r="BX698" s="10">
        <v>0.31132576774402398</v>
      </c>
      <c r="BY698" s="10">
        <v>0.319415350340916</v>
      </c>
      <c r="BZ698" s="12">
        <v>0.25653036311381999</v>
      </c>
      <c r="CA698" s="11">
        <v>0.38004570657032499</v>
      </c>
      <c r="CB698" s="11">
        <v>0.34959561870280498</v>
      </c>
      <c r="CC698" s="12">
        <v>0.25396730559983999</v>
      </c>
      <c r="CD698" s="10">
        <v>0.34470452749915798</v>
      </c>
      <c r="CE698" s="10">
        <v>0.31397903504384</v>
      </c>
      <c r="CF698" s="10">
        <v>0.318459653301714</v>
      </c>
      <c r="CG698" s="12">
        <v>0.16730773497741999</v>
      </c>
      <c r="CH698" s="12">
        <v>0.23760048740636699</v>
      </c>
      <c r="CI698" s="11">
        <v>0.39736473473376299</v>
      </c>
      <c r="CJ698" s="11">
        <v>0.45674006239708398</v>
      </c>
      <c r="CK698" s="12">
        <v>0.29903964204233502</v>
      </c>
      <c r="CL698" s="10">
        <v>0.32053685488679301</v>
      </c>
      <c r="CM698" s="12">
        <v>0.275348578320191</v>
      </c>
      <c r="CN698" s="11">
        <v>0.35834621639973202</v>
      </c>
      <c r="CO698" s="10">
        <v>0.300649800516962</v>
      </c>
      <c r="CP698" s="10">
        <v>0.33287691859283203</v>
      </c>
      <c r="CQ698" s="10">
        <v>0.30232277895218501</v>
      </c>
      <c r="CR698" s="10">
        <v>0.298866795320894</v>
      </c>
      <c r="CS698" s="10">
        <v>0.31880106649548301</v>
      </c>
      <c r="CT698" s="12">
        <v>0.26592648265542601</v>
      </c>
      <c r="CU698" s="11">
        <v>0.346534823325861</v>
      </c>
      <c r="CV698" s="10">
        <v>0.29120567584710599</v>
      </c>
      <c r="CW698" s="10">
        <v>0</v>
      </c>
      <c r="CX698" s="10">
        <v>0.34913019995299499</v>
      </c>
      <c r="CY698" s="12">
        <v>0.199252654513078</v>
      </c>
      <c r="CZ698" s="12">
        <v>0.16069274159185801</v>
      </c>
      <c r="DA698" s="12">
        <v>0.22112676162241601</v>
      </c>
      <c r="DB698" s="10">
        <v>0.341276128460266</v>
      </c>
      <c r="DC698" s="11">
        <v>0.440762434376611</v>
      </c>
      <c r="DD698" s="11">
        <v>0.57485066625907499</v>
      </c>
      <c r="DE698" s="11">
        <v>0.55547013019259395</v>
      </c>
      <c r="DF698" s="10">
        <v>0</v>
      </c>
      <c r="DG698" s="10">
        <v>0</v>
      </c>
      <c r="DH698" s="12">
        <v>0.19503012761859601</v>
      </c>
      <c r="DI698" s="12">
        <v>0.243303761030192</v>
      </c>
      <c r="DJ698" s="10">
        <v>0.27994554793445903</v>
      </c>
      <c r="DK698" s="11">
        <v>0.42828179907589198</v>
      </c>
      <c r="DL698" s="11">
        <v>0.494711762250853</v>
      </c>
      <c r="DM698" s="11">
        <v>0.60203714495985805</v>
      </c>
      <c r="DN698" s="11">
        <v>0.57097988083899498</v>
      </c>
      <c r="DO698" s="10">
        <v>0</v>
      </c>
      <c r="DP698" s="10">
        <v>0.33033643625888398</v>
      </c>
      <c r="DQ698" s="12">
        <v>0.20389140619370699</v>
      </c>
      <c r="DR698" s="12">
        <v>8.1482758543260397E-2</v>
      </c>
      <c r="DS698" s="12">
        <v>0.163496203490756</v>
      </c>
      <c r="DT698" s="10">
        <v>0.27072890548601602</v>
      </c>
      <c r="DU698" s="11">
        <v>0.39414142175505701</v>
      </c>
      <c r="DV698" s="11">
        <v>0.55224854224175601</v>
      </c>
      <c r="DW698" s="11">
        <v>0.54225051904020805</v>
      </c>
      <c r="DX698" s="11">
        <v>0.53914899126915505</v>
      </c>
      <c r="DY698" s="11">
        <v>0.55388421971553403</v>
      </c>
      <c r="DZ698" s="11">
        <v>0.34666541621043401</v>
      </c>
      <c r="EA698" s="12">
        <v>0.19392786538113799</v>
      </c>
      <c r="EB698" s="12">
        <v>0.18893797570462201</v>
      </c>
      <c r="EC698" s="10">
        <v>0.34913019995299499</v>
      </c>
      <c r="ED698" s="11">
        <v>0</v>
      </c>
      <c r="EE698" s="11">
        <v>0.58818545672685296</v>
      </c>
      <c r="EF698" s="11">
        <v>0.424250076266386</v>
      </c>
      <c r="EG698" s="12">
        <v>0.26053275317368202</v>
      </c>
      <c r="EH698" s="12">
        <v>0.20322840552323199</v>
      </c>
      <c r="EI698" s="10">
        <v>0</v>
      </c>
      <c r="EJ698" s="11">
        <v>0</v>
      </c>
      <c r="EK698" s="11">
        <v>0.52403521615373605</v>
      </c>
      <c r="EL698" s="10">
        <v>0.28637444221370101</v>
      </c>
      <c r="EM698" s="12">
        <v>0.12036768396302799</v>
      </c>
      <c r="EN698" s="12">
        <v>0.175916771298504</v>
      </c>
      <c r="EO698" s="10">
        <v>0.33033643625888398</v>
      </c>
      <c r="EP698" s="10">
        <v>0</v>
      </c>
      <c r="EQ698" s="10">
        <v>0.32199989637770599</v>
      </c>
      <c r="ER698" s="12">
        <v>0.15766807948626599</v>
      </c>
      <c r="ES698" s="12">
        <v>0.213884910782493</v>
      </c>
      <c r="ET698" s="11">
        <v>0.41021960423849901</v>
      </c>
      <c r="EU698" s="11">
        <v>0.57714770463776999</v>
      </c>
      <c r="EV698" s="11">
        <v>0.55547013019259395</v>
      </c>
      <c r="EW698" s="10">
        <v>0</v>
      </c>
      <c r="EX698" s="10">
        <v>0.33100901322833898</v>
      </c>
      <c r="EY698" s="12">
        <v>0.20731223329583801</v>
      </c>
      <c r="EZ698" s="12">
        <v>0.267317992179955</v>
      </c>
      <c r="FA698" s="11">
        <v>0.49821573457500801</v>
      </c>
      <c r="FB698" s="11">
        <v>0.58959864080519497</v>
      </c>
      <c r="FC698" s="11">
        <v>0.57097988083899498</v>
      </c>
      <c r="FD698" s="10">
        <v>0</v>
      </c>
      <c r="FE698" s="10">
        <v>0.31586166357809597</v>
      </c>
      <c r="FF698" s="12">
        <v>0.107841577803257</v>
      </c>
      <c r="FG698" s="12">
        <v>0.16335136574051601</v>
      </c>
      <c r="FH698" s="10">
        <v>0.33839359176256201</v>
      </c>
      <c r="FI698" s="11">
        <v>0.56478434977764602</v>
      </c>
      <c r="FJ698" s="11">
        <v>0.54225051904020805</v>
      </c>
    </row>
    <row r="699" spans="1:166" x14ac:dyDescent="0.35">
      <c r="A699" s="13" t="s">
        <v>257</v>
      </c>
      <c r="B699" s="10">
        <v>0.15954047037376901</v>
      </c>
      <c r="C699" s="10">
        <v>0.16251305912878899</v>
      </c>
      <c r="D699" s="10">
        <v>0.155870037433849</v>
      </c>
      <c r="E699" s="11">
        <v>0.27244303269581799</v>
      </c>
      <c r="F699" s="10">
        <v>0.17521726480600899</v>
      </c>
      <c r="G699" s="10">
        <v>0.17409379231868999</v>
      </c>
      <c r="H699" s="10">
        <v>0.13036600518043101</v>
      </c>
      <c r="I699" s="10">
        <v>0.15652298124759001</v>
      </c>
      <c r="J699" s="12">
        <v>0.110508968878811</v>
      </c>
      <c r="K699" s="10">
        <v>0.17767860680401201</v>
      </c>
      <c r="L699" s="10">
        <v>0.16101114494890101</v>
      </c>
      <c r="M699" s="10">
        <v>0.15566286431552601</v>
      </c>
      <c r="N699" s="10">
        <v>0.17334420534151099</v>
      </c>
      <c r="O699" s="10">
        <v>0.188799981635139</v>
      </c>
      <c r="P699" s="10">
        <v>0.18492464457374799</v>
      </c>
      <c r="Q699" s="10">
        <v>0.18329398586984499</v>
      </c>
      <c r="R699" s="10">
        <v>0.12818600645286601</v>
      </c>
      <c r="S699" s="10">
        <v>0.143542230312004</v>
      </c>
      <c r="T699" s="10">
        <v>0.13774241521935199</v>
      </c>
      <c r="U699" s="10">
        <v>0.198785370165136</v>
      </c>
      <c r="V699" s="10">
        <v>0</v>
      </c>
      <c r="W699" s="10">
        <v>0.15407513467196701</v>
      </c>
      <c r="X699" s="10">
        <v>0.19062772549992699</v>
      </c>
      <c r="Y699" s="11">
        <v>0.34333961584925299</v>
      </c>
      <c r="Z699" s="10">
        <v>0.16959580044242101</v>
      </c>
      <c r="AA699" s="10">
        <v>0.16594720355650799</v>
      </c>
      <c r="AB699" s="10">
        <v>0.13239893844800299</v>
      </c>
      <c r="AC699" s="10">
        <v>0.16812623332687801</v>
      </c>
      <c r="AD699" s="12">
        <v>8.4726044500995495E-2</v>
      </c>
      <c r="AE699" s="10">
        <v>0.155129570498859</v>
      </c>
      <c r="AF699" s="10">
        <v>0.142643527624677</v>
      </c>
      <c r="AG699" s="10">
        <v>0.15694573944090001</v>
      </c>
      <c r="AH699" s="10">
        <v>0.15172311185670601</v>
      </c>
      <c r="AI699" s="10">
        <v>0.15586907984405399</v>
      </c>
      <c r="AJ699" s="10">
        <v>0.15573987561665001</v>
      </c>
      <c r="AK699" s="10">
        <v>0.15550887215567399</v>
      </c>
      <c r="AL699" s="10">
        <v>0.18583901693865401</v>
      </c>
      <c r="AM699" s="10">
        <v>0.20897272156478899</v>
      </c>
      <c r="AN699" s="10">
        <v>0.15861214406746499</v>
      </c>
      <c r="AO699" s="10">
        <v>0</v>
      </c>
      <c r="AP699" s="10">
        <v>0</v>
      </c>
      <c r="AQ699" s="10">
        <v>0.19483720006229899</v>
      </c>
      <c r="AR699" s="10">
        <v>0.196591806029636</v>
      </c>
      <c r="AS699" s="10">
        <v>0.17439322111845301</v>
      </c>
      <c r="AT699" s="10">
        <v>0</v>
      </c>
      <c r="AU699" s="10">
        <v>0.19587284009824499</v>
      </c>
      <c r="AV699" s="10">
        <v>0</v>
      </c>
      <c r="AW699" s="10">
        <v>0</v>
      </c>
      <c r="AX699" s="11">
        <v>0.22622816134224999</v>
      </c>
      <c r="AY699" s="10">
        <v>0.16360726752247801</v>
      </c>
      <c r="AZ699" s="10">
        <v>0</v>
      </c>
      <c r="BA699" s="10">
        <v>0.169468193956194</v>
      </c>
      <c r="BB699" s="10">
        <v>0.173111451090256</v>
      </c>
      <c r="BC699" s="10">
        <v>0.14904363233357301</v>
      </c>
      <c r="BD699" s="10">
        <v>0.165532255771837</v>
      </c>
      <c r="BE699" s="10">
        <v>0.16038165165238</v>
      </c>
      <c r="BF699" s="10">
        <v>0.17967304777183399</v>
      </c>
      <c r="BG699" s="12">
        <v>0.135621204227172</v>
      </c>
      <c r="BH699" s="12">
        <v>0.14952256113045401</v>
      </c>
      <c r="BI699" s="11">
        <v>0.21141940800247</v>
      </c>
      <c r="BJ699" s="10">
        <v>0.15728323846797199</v>
      </c>
      <c r="BK699" s="10">
        <v>0.19161211721628699</v>
      </c>
      <c r="BL699" s="12">
        <v>0.14091020961589501</v>
      </c>
      <c r="BM699" s="11">
        <v>0.228202466609604</v>
      </c>
      <c r="BN699" s="10">
        <v>0.179424358225618</v>
      </c>
      <c r="BO699" s="12">
        <v>0.13917962046992999</v>
      </c>
      <c r="BP699" s="11">
        <v>0.21086003300018899</v>
      </c>
      <c r="BQ699" s="11">
        <v>0.2172410187088</v>
      </c>
      <c r="BR699" s="10">
        <v>0.141300442522445</v>
      </c>
      <c r="BS699" s="10">
        <v>0.182150743089179</v>
      </c>
      <c r="BT699" s="10">
        <v>0.14716693779287399</v>
      </c>
      <c r="BU699" s="12">
        <v>0.13680395119611899</v>
      </c>
      <c r="BV699" s="11">
        <v>0.23466378042906999</v>
      </c>
      <c r="BW699" s="10">
        <v>0.13878398831657299</v>
      </c>
      <c r="BX699" s="10">
        <v>0.14676673848879501</v>
      </c>
      <c r="BY699" s="10">
        <v>0.157746792232378</v>
      </c>
      <c r="BZ699" s="12">
        <v>0.13443293834405701</v>
      </c>
      <c r="CA699" s="11">
        <v>0.228961717774541</v>
      </c>
      <c r="CB699" s="10">
        <v>0.17524688297908</v>
      </c>
      <c r="CC699" s="12">
        <v>0.119101633400044</v>
      </c>
      <c r="CD699" s="10">
        <v>0.17390088125032699</v>
      </c>
      <c r="CE699" s="10">
        <v>0.181869157832145</v>
      </c>
      <c r="CF699" s="12">
        <v>0.12826444634374301</v>
      </c>
      <c r="CG699" s="10">
        <v>0.148723561631664</v>
      </c>
      <c r="CH699" s="10">
        <v>0.14899189773943999</v>
      </c>
      <c r="CI699" s="10">
        <v>0.15243603129779901</v>
      </c>
      <c r="CJ699" s="10">
        <v>0.13905739725255001</v>
      </c>
      <c r="CK699" s="10">
        <v>0.15280501579411701</v>
      </c>
      <c r="CL699" s="12">
        <v>0.138043899761849</v>
      </c>
      <c r="CM699" s="10">
        <v>0.16907254512737099</v>
      </c>
      <c r="CN699" s="10">
        <v>0.179345267940477</v>
      </c>
      <c r="CO699" s="10">
        <v>0.14991470255466399</v>
      </c>
      <c r="CP699" s="10">
        <v>0.162697274639649</v>
      </c>
      <c r="CQ699" s="10">
        <v>0.192337582928958</v>
      </c>
      <c r="CR699" s="11">
        <v>0.19818392487131101</v>
      </c>
      <c r="CS699" s="12">
        <v>0.13622674971468099</v>
      </c>
      <c r="CT699" s="12">
        <v>0.14028057089205601</v>
      </c>
      <c r="CU699" s="11">
        <v>0.17123442009777101</v>
      </c>
      <c r="CV699" s="10">
        <v>0.19964831662289001</v>
      </c>
      <c r="CW699" s="10">
        <v>0</v>
      </c>
      <c r="CX699" s="10">
        <v>0.16101114494890101</v>
      </c>
      <c r="CY699" s="10">
        <v>0.18004895499154699</v>
      </c>
      <c r="CZ699" s="12">
        <v>0.10954509270002299</v>
      </c>
      <c r="DA699" s="10">
        <v>0.156429030793858</v>
      </c>
      <c r="DB699" s="10">
        <v>0.13060191800756599</v>
      </c>
      <c r="DC699" s="10">
        <v>0.17154298358438799</v>
      </c>
      <c r="DD699" s="10">
        <v>0.177893960378227</v>
      </c>
      <c r="DE699" s="11">
        <v>0.27206464426695598</v>
      </c>
      <c r="DF699" s="10">
        <v>0</v>
      </c>
      <c r="DG699" s="10">
        <v>0</v>
      </c>
      <c r="DH699" s="10">
        <v>0.198785370165136</v>
      </c>
      <c r="DI699" s="10">
        <v>0.13774241521935199</v>
      </c>
      <c r="DJ699" s="10">
        <v>0.14441083520741699</v>
      </c>
      <c r="DK699" s="10">
        <v>0.12719604702967299</v>
      </c>
      <c r="DL699" s="10">
        <v>0.181773786298291</v>
      </c>
      <c r="DM699" s="10">
        <v>0.18826353358548101</v>
      </c>
      <c r="DN699" s="10">
        <v>0.18797109523115299</v>
      </c>
      <c r="DO699" s="10">
        <v>0</v>
      </c>
      <c r="DP699" s="10">
        <v>0.142643527624677</v>
      </c>
      <c r="DQ699" s="10">
        <v>0.159485766483107</v>
      </c>
      <c r="DR699" s="12">
        <v>8.3308008727607394E-2</v>
      </c>
      <c r="DS699" s="10">
        <v>0.16691126003909301</v>
      </c>
      <c r="DT699" s="10">
        <v>0.13367303265779201</v>
      </c>
      <c r="DU699" s="10">
        <v>0.16270190249501101</v>
      </c>
      <c r="DV699" s="10">
        <v>0.17171166089669501</v>
      </c>
      <c r="DW699" s="11">
        <v>0.34374110406453601</v>
      </c>
      <c r="DX699" s="11">
        <v>0.26215457394875302</v>
      </c>
      <c r="DY699" s="10">
        <v>0.178362946816749</v>
      </c>
      <c r="DZ699" s="10">
        <v>0.157647119254652</v>
      </c>
      <c r="EA699" s="12">
        <v>0.134643490019662</v>
      </c>
      <c r="EB699" s="10">
        <v>0.167292267443266</v>
      </c>
      <c r="EC699" s="10">
        <v>0.16101114494890101</v>
      </c>
      <c r="ED699" s="10">
        <v>0</v>
      </c>
      <c r="EE699" s="10">
        <v>0.16658485989190699</v>
      </c>
      <c r="EF699" s="10">
        <v>0.15079593406997399</v>
      </c>
      <c r="EG699" s="10">
        <v>0.146329786011617</v>
      </c>
      <c r="EH699" s="10">
        <v>0.19293715657603799</v>
      </c>
      <c r="EI699" s="10">
        <v>0</v>
      </c>
      <c r="EJ699" s="11">
        <v>0</v>
      </c>
      <c r="EK699" s="10">
        <v>0.188701973879596</v>
      </c>
      <c r="EL699" s="10">
        <v>0.16321846980907401</v>
      </c>
      <c r="EM699" s="12">
        <v>0.120911647297678</v>
      </c>
      <c r="EN699" s="10">
        <v>0.14370949388295301</v>
      </c>
      <c r="EO699" s="10">
        <v>0.142643527624677</v>
      </c>
      <c r="EP699" s="10">
        <v>0</v>
      </c>
      <c r="EQ699" s="10">
        <v>0.18583901693865401</v>
      </c>
      <c r="ER699" s="12">
        <v>0.12577544662069101</v>
      </c>
      <c r="ES699" s="10">
        <v>0.15390631078486899</v>
      </c>
      <c r="ET699" s="10">
        <v>0.150609530566161</v>
      </c>
      <c r="EU699" s="10">
        <v>0.17424349275811299</v>
      </c>
      <c r="EV699" s="11">
        <v>0.27206464426695598</v>
      </c>
      <c r="EW699" s="10">
        <v>0</v>
      </c>
      <c r="EX699" s="10">
        <v>0.20897272156478899</v>
      </c>
      <c r="EY699" s="10">
        <v>0.15158693940895299</v>
      </c>
      <c r="EZ699" s="10">
        <v>0.14829249516603801</v>
      </c>
      <c r="FA699" s="10">
        <v>0.143915309307073</v>
      </c>
      <c r="FB699" s="10">
        <v>0.19397066753009601</v>
      </c>
      <c r="FC699" s="10">
        <v>0.18797109523115299</v>
      </c>
      <c r="FD699" s="10">
        <v>0</v>
      </c>
      <c r="FE699" s="10">
        <v>0.15861214406746499</v>
      </c>
      <c r="FF699" s="12">
        <v>9.8803540558685898E-2</v>
      </c>
      <c r="FG699" s="10">
        <v>0.15883671642213701</v>
      </c>
      <c r="FH699" s="10">
        <v>0.15634033797055799</v>
      </c>
      <c r="FI699" s="10">
        <v>0.16004248874913601</v>
      </c>
      <c r="FJ699" s="11">
        <v>0.34374110406453601</v>
      </c>
    </row>
    <row r="700" spans="1:166" x14ac:dyDescent="0.35">
      <c r="A700" s="13" t="s">
        <v>396</v>
      </c>
      <c r="B700" s="10">
        <v>0.52636891008541098</v>
      </c>
      <c r="C700" s="12">
        <v>0.48050657795667201</v>
      </c>
      <c r="D700" s="11">
        <v>0.56840969118780205</v>
      </c>
      <c r="E700" s="12">
        <v>0.17038290764028199</v>
      </c>
      <c r="F700" s="12">
        <v>0.242426995098974</v>
      </c>
      <c r="G700" s="12">
        <v>0.38847688784779599</v>
      </c>
      <c r="H700" s="10">
        <v>0.52897433063124299</v>
      </c>
      <c r="I700" s="11">
        <v>0.62221744955916802</v>
      </c>
      <c r="J700" s="11">
        <v>0.727384370366849</v>
      </c>
      <c r="K700" s="11">
        <v>0.62569190396875496</v>
      </c>
      <c r="L700" s="10">
        <v>0.489858655098102</v>
      </c>
      <c r="M700" s="12">
        <v>0.508390863747049</v>
      </c>
      <c r="N700" s="11">
        <v>0.59036823935327198</v>
      </c>
      <c r="O700" s="12">
        <v>0.24211196532721799</v>
      </c>
      <c r="P700" s="12">
        <v>0.20665818401981101</v>
      </c>
      <c r="Q700" s="12">
        <v>0.324273889095749</v>
      </c>
      <c r="R700" s="12">
        <v>0.44019890218206797</v>
      </c>
      <c r="S700" s="10">
        <v>0.57819604328282603</v>
      </c>
      <c r="T700" s="11">
        <v>0.61895382375045604</v>
      </c>
      <c r="U700" s="11">
        <v>0.60618450221626696</v>
      </c>
      <c r="V700" s="10">
        <v>0</v>
      </c>
      <c r="W700" s="12">
        <v>0.45407263784251001</v>
      </c>
      <c r="X700" s="10">
        <v>0.568582906559434</v>
      </c>
      <c r="Y700" s="12">
        <v>0.10958472968847199</v>
      </c>
      <c r="Z700" s="12">
        <v>0.26943054637989</v>
      </c>
      <c r="AA700" s="12">
        <v>0.445327368788619</v>
      </c>
      <c r="AB700" s="11">
        <v>0.59945258776596</v>
      </c>
      <c r="AC700" s="11">
        <v>0.667187448627788</v>
      </c>
      <c r="AD700" s="11">
        <v>0.832404229864663</v>
      </c>
      <c r="AE700" s="11">
        <v>0.64654811542436696</v>
      </c>
      <c r="AF700" s="10">
        <v>0.527020036116438</v>
      </c>
      <c r="AG700" s="11">
        <v>0.55659968323588704</v>
      </c>
      <c r="AH700" s="11">
        <v>0.61393830759002599</v>
      </c>
      <c r="AI700" s="10">
        <v>0.53114446977535501</v>
      </c>
      <c r="AJ700" s="12">
        <v>0.48349349380651602</v>
      </c>
      <c r="AK700" s="11">
        <v>0.57405791456301702</v>
      </c>
      <c r="AL700" s="10">
        <v>0.49216108668364</v>
      </c>
      <c r="AM700" s="10">
        <v>0.460018265206871</v>
      </c>
      <c r="AN700" s="10">
        <v>0.52552619235443898</v>
      </c>
      <c r="AO700" s="10">
        <v>0</v>
      </c>
      <c r="AP700" s="10">
        <v>0</v>
      </c>
      <c r="AQ700" s="12">
        <v>0.43799969520667997</v>
      </c>
      <c r="AR700" s="10">
        <v>0.50633152547212501</v>
      </c>
      <c r="AS700" s="10">
        <v>0.47707737698903901</v>
      </c>
      <c r="AT700" s="10">
        <v>0</v>
      </c>
      <c r="AU700" s="10">
        <v>0.478331929605603</v>
      </c>
      <c r="AV700" s="10">
        <v>0</v>
      </c>
      <c r="AW700" s="10">
        <v>0</v>
      </c>
      <c r="AX700" s="12">
        <v>0.44060475414317801</v>
      </c>
      <c r="AY700" s="10">
        <v>0.51883375627057005</v>
      </c>
      <c r="AZ700" s="10">
        <v>0</v>
      </c>
      <c r="BA700" s="10">
        <v>0.51222587604539704</v>
      </c>
      <c r="BB700" s="12">
        <v>0.37703223143404402</v>
      </c>
      <c r="BC700" s="11">
        <v>0.64187735873861695</v>
      </c>
      <c r="BD700" s="12">
        <v>0.33053469703756999</v>
      </c>
      <c r="BE700" s="11">
        <v>0.58637950576946196</v>
      </c>
      <c r="BF700" s="12">
        <v>0.41501970078824002</v>
      </c>
      <c r="BG700" s="11">
        <v>0.69889605770500796</v>
      </c>
      <c r="BH700" s="11">
        <v>0.58559274378727699</v>
      </c>
      <c r="BI700" s="12">
        <v>0.21967122495696501</v>
      </c>
      <c r="BJ700" s="10">
        <v>0.52622818058027399</v>
      </c>
      <c r="BK700" s="12">
        <v>0.226108644091356</v>
      </c>
      <c r="BL700" s="11">
        <v>0.64142466334850501</v>
      </c>
      <c r="BM700" s="12">
        <v>0.215374190588977</v>
      </c>
      <c r="BN700" s="11">
        <v>0.58682327461191797</v>
      </c>
      <c r="BO700" s="11">
        <v>0.58377563964006896</v>
      </c>
      <c r="BP700" s="12">
        <v>0.21037561101315999</v>
      </c>
      <c r="BQ700" s="10">
        <v>0.52675430068803697</v>
      </c>
      <c r="BR700" s="10">
        <v>0.51789846405601203</v>
      </c>
      <c r="BS700" s="12">
        <v>0.218257472592646</v>
      </c>
      <c r="BT700" s="11">
        <v>0.63921025451483704</v>
      </c>
      <c r="BU700" s="11">
        <v>0.64703485286798101</v>
      </c>
      <c r="BV700" s="12">
        <v>0.20494791531839601</v>
      </c>
      <c r="BW700" s="11">
        <v>0.61790632300410997</v>
      </c>
      <c r="BX700" s="10">
        <v>0.54190749376718195</v>
      </c>
      <c r="BY700" s="10">
        <v>0.52283785742670696</v>
      </c>
      <c r="BZ700" s="11">
        <v>0.60903669854212295</v>
      </c>
      <c r="CA700" s="12">
        <v>0.39099257565513201</v>
      </c>
      <c r="CB700" s="12">
        <v>0.47515749831811499</v>
      </c>
      <c r="CC700" s="11">
        <v>0.62693106100011597</v>
      </c>
      <c r="CD700" s="12">
        <v>0.48139459125051698</v>
      </c>
      <c r="CE700" s="10">
        <v>0.50415180712401597</v>
      </c>
      <c r="CF700" s="11">
        <v>0.553275900354538</v>
      </c>
      <c r="CG700" s="11">
        <v>0.68396870339091698</v>
      </c>
      <c r="CH700" s="11">
        <v>0.61340761485419004</v>
      </c>
      <c r="CI700" s="12">
        <v>0.45019923396843903</v>
      </c>
      <c r="CJ700" s="12">
        <v>0.40420254035036601</v>
      </c>
      <c r="CK700" s="11">
        <v>0.548155342163548</v>
      </c>
      <c r="CL700" s="10">
        <v>0.54141924535135399</v>
      </c>
      <c r="CM700" s="11">
        <v>0.55557887655243898</v>
      </c>
      <c r="CN700" s="12">
        <v>0.46230851565979197</v>
      </c>
      <c r="CO700" s="11">
        <v>0.54943549692837201</v>
      </c>
      <c r="CP700" s="10">
        <v>0.50442580676751403</v>
      </c>
      <c r="CQ700" s="10">
        <v>0.50533963811885796</v>
      </c>
      <c r="CR700" s="10">
        <v>0.50294927980779602</v>
      </c>
      <c r="CS700" s="11">
        <v>0.54497218378983803</v>
      </c>
      <c r="CT700" s="11">
        <v>0.59379294645251601</v>
      </c>
      <c r="CU700" s="12">
        <v>0.48223075657636899</v>
      </c>
      <c r="CV700" s="10">
        <v>0.50914600753000405</v>
      </c>
      <c r="CW700" s="10">
        <v>0</v>
      </c>
      <c r="CX700" s="10">
        <v>0.489858655098102</v>
      </c>
      <c r="CY700" s="11">
        <v>0.62069839049537401</v>
      </c>
      <c r="CZ700" s="11">
        <v>0.72976216570812003</v>
      </c>
      <c r="DA700" s="11">
        <v>0.62244420758372598</v>
      </c>
      <c r="DB700" s="10">
        <v>0.52812195353216695</v>
      </c>
      <c r="DC700" s="12">
        <v>0.38769458203900098</v>
      </c>
      <c r="DD700" s="12">
        <v>0.24725537336269801</v>
      </c>
      <c r="DE700" s="12">
        <v>0.17246522554045099</v>
      </c>
      <c r="DF700" s="10">
        <v>0</v>
      </c>
      <c r="DG700" s="10">
        <v>0</v>
      </c>
      <c r="DH700" s="11">
        <v>0.60618450221626696</v>
      </c>
      <c r="DI700" s="11">
        <v>0.61895382375045604</v>
      </c>
      <c r="DJ700" s="10">
        <v>0.57564361685812504</v>
      </c>
      <c r="DK700" s="12">
        <v>0.444522153894433</v>
      </c>
      <c r="DL700" s="12">
        <v>0.323514451450856</v>
      </c>
      <c r="DM700" s="12">
        <v>0.209699321454661</v>
      </c>
      <c r="DN700" s="12">
        <v>0.241049023929851</v>
      </c>
      <c r="DO700" s="10">
        <v>0</v>
      </c>
      <c r="DP700" s="10">
        <v>0.527020036116438</v>
      </c>
      <c r="DQ700" s="11">
        <v>0.63662282732318798</v>
      </c>
      <c r="DR700" s="11">
        <v>0.83520923272913195</v>
      </c>
      <c r="DS700" s="11">
        <v>0.66959253647015105</v>
      </c>
      <c r="DT700" s="11">
        <v>0.59559806185619202</v>
      </c>
      <c r="DU700" s="12">
        <v>0.44315667574993201</v>
      </c>
      <c r="DV700" s="12">
        <v>0.27603979686155</v>
      </c>
      <c r="DW700" s="12">
        <v>0.114008376895256</v>
      </c>
      <c r="DX700" s="12">
        <v>0.19869643478209201</v>
      </c>
      <c r="DY700" s="12">
        <v>0.267752833467716</v>
      </c>
      <c r="DZ700" s="10">
        <v>0.49568746453491502</v>
      </c>
      <c r="EA700" s="11">
        <v>0.67142864459920004</v>
      </c>
      <c r="EB700" s="11">
        <v>0.64376975685211402</v>
      </c>
      <c r="EC700" s="10">
        <v>0.489858655098102</v>
      </c>
      <c r="ED700" s="12">
        <v>0</v>
      </c>
      <c r="EE700" s="12">
        <v>0.24522968338124099</v>
      </c>
      <c r="EF700" s="12">
        <v>0.42495398966364101</v>
      </c>
      <c r="EG700" s="11">
        <v>0.59313746081470098</v>
      </c>
      <c r="EH700" s="11">
        <v>0.60383443790072999</v>
      </c>
      <c r="EI700" s="10">
        <v>0</v>
      </c>
      <c r="EJ700" s="12">
        <v>0</v>
      </c>
      <c r="EK700" s="12">
        <v>0.28726280996666798</v>
      </c>
      <c r="EL700" s="10">
        <v>0.55040708797722504</v>
      </c>
      <c r="EM700" s="11">
        <v>0.758720668739294</v>
      </c>
      <c r="EN700" s="11">
        <v>0.68037373481854202</v>
      </c>
      <c r="EO700" s="10">
        <v>0.527020036116438</v>
      </c>
      <c r="EP700" s="10">
        <v>0</v>
      </c>
      <c r="EQ700" s="10">
        <v>0.49216108668364</v>
      </c>
      <c r="ER700" s="11">
        <v>0.716556473893044</v>
      </c>
      <c r="ES700" s="11">
        <v>0.63220877843263701</v>
      </c>
      <c r="ET700" s="12">
        <v>0.43917086519534099</v>
      </c>
      <c r="EU700" s="12">
        <v>0.248608802604118</v>
      </c>
      <c r="EV700" s="12">
        <v>0.17246522554045099</v>
      </c>
      <c r="EW700" s="10">
        <v>0</v>
      </c>
      <c r="EX700" s="10">
        <v>0.460018265206871</v>
      </c>
      <c r="EY700" s="11">
        <v>0.64110082729520801</v>
      </c>
      <c r="EZ700" s="11">
        <v>0.58438951265400696</v>
      </c>
      <c r="FA700" s="12">
        <v>0.35786895611791902</v>
      </c>
      <c r="FB700" s="12">
        <v>0.21643069166470799</v>
      </c>
      <c r="FC700" s="12">
        <v>0.241049023929851</v>
      </c>
      <c r="FD700" s="10">
        <v>0</v>
      </c>
      <c r="FE700" s="10">
        <v>0.52552619235443898</v>
      </c>
      <c r="FF700" s="11">
        <v>0.79335488163805701</v>
      </c>
      <c r="FG700" s="11">
        <v>0.67781191783734795</v>
      </c>
      <c r="FH700" s="10">
        <v>0.50526607026687997</v>
      </c>
      <c r="FI700" s="12">
        <v>0.27517316147321902</v>
      </c>
      <c r="FJ700" s="12">
        <v>0.114008376895256</v>
      </c>
    </row>
    <row r="702" spans="1:166" ht="28.5" customHeight="1" x14ac:dyDescent="0.35">
      <c r="A702" s="23" t="s">
        <v>398</v>
      </c>
      <c r="B702" s="23"/>
      <c r="C702" s="23"/>
      <c r="D702" s="23"/>
      <c r="E702" s="23"/>
      <c r="F702" s="23"/>
      <c r="G702" s="23"/>
      <c r="H702" s="23"/>
      <c r="I702" s="23"/>
      <c r="J702" s="23"/>
      <c r="K702" s="23"/>
      <c r="L702" s="23"/>
      <c r="M702" s="23"/>
      <c r="N702" s="23"/>
      <c r="O702" s="23"/>
      <c r="P702" s="23"/>
      <c r="Q702" s="23"/>
      <c r="R702" s="23"/>
      <c r="S702" s="23"/>
      <c r="T702" s="23"/>
      <c r="U702" s="23"/>
      <c r="V702" s="23"/>
      <c r="W702" s="23"/>
      <c r="X702" s="23"/>
      <c r="Y702" s="23"/>
      <c r="Z702" s="23"/>
      <c r="AA702" s="23"/>
      <c r="AB702" s="23"/>
      <c r="AC702" s="23"/>
      <c r="AD702" s="23"/>
      <c r="AE702" s="23"/>
      <c r="AF702" s="23"/>
      <c r="AG702" s="23"/>
      <c r="AH702" s="23"/>
      <c r="AI702" s="23"/>
      <c r="AJ702" s="23"/>
      <c r="AK702" s="23"/>
      <c r="AL702" s="23"/>
      <c r="AM702" s="23"/>
      <c r="AN702" s="23"/>
      <c r="AO702" s="23"/>
      <c r="AP702" s="23"/>
      <c r="AQ702" s="23"/>
      <c r="AR702" s="23"/>
      <c r="AS702" s="23"/>
      <c r="AT702" s="23"/>
      <c r="AU702" s="23"/>
      <c r="AV702" s="23"/>
      <c r="AW702" s="23"/>
      <c r="AX702" s="23"/>
      <c r="AY702" s="23"/>
      <c r="AZ702" s="23"/>
      <c r="BA702" s="23"/>
      <c r="BB702" s="23"/>
      <c r="BC702" s="23"/>
      <c r="BD702" s="23"/>
      <c r="BE702" s="23"/>
      <c r="BF702" s="23"/>
      <c r="BG702" s="23"/>
      <c r="BH702" s="23"/>
      <c r="BI702" s="23"/>
      <c r="BJ702" s="23"/>
      <c r="BK702" s="23"/>
      <c r="BL702" s="23"/>
      <c r="BM702" s="23"/>
      <c r="BN702" s="23"/>
      <c r="BO702" s="23"/>
      <c r="BP702" s="23"/>
      <c r="BQ702" s="23"/>
      <c r="BR702" s="23"/>
      <c r="BS702" s="23"/>
      <c r="BT702" s="23"/>
      <c r="BU702" s="23"/>
      <c r="BV702" s="23"/>
      <c r="BW702" s="23"/>
      <c r="BX702" s="23"/>
      <c r="BY702" s="23"/>
      <c r="BZ702" s="23"/>
      <c r="CA702" s="23"/>
      <c r="CB702" s="23"/>
      <c r="CC702" s="23"/>
      <c r="CD702" s="23"/>
      <c r="CE702" s="23"/>
      <c r="CF702" s="23"/>
      <c r="CG702" s="23"/>
      <c r="CH702" s="23"/>
      <c r="CI702" s="23"/>
      <c r="CJ702" s="23"/>
      <c r="CK702" s="23"/>
      <c r="CL702" s="23"/>
      <c r="CM702" s="23"/>
      <c r="CN702" s="23"/>
      <c r="CO702" s="23"/>
      <c r="CP702" s="23"/>
      <c r="CQ702" s="23"/>
      <c r="CR702" s="23"/>
      <c r="CS702" s="23"/>
      <c r="CT702" s="23"/>
      <c r="CU702" s="23"/>
      <c r="CV702" s="23"/>
      <c r="CW702" s="23"/>
      <c r="CX702" s="23"/>
      <c r="CY702" s="23"/>
      <c r="CZ702" s="23"/>
      <c r="DA702" s="23"/>
      <c r="DB702" s="23"/>
      <c r="DC702" s="23"/>
      <c r="DD702" s="23"/>
      <c r="DE702" s="23"/>
      <c r="DF702" s="23"/>
      <c r="DG702" s="23"/>
      <c r="DH702" s="23"/>
      <c r="DI702" s="23"/>
      <c r="DJ702" s="23"/>
      <c r="DK702" s="23"/>
      <c r="DL702" s="23"/>
      <c r="DM702" s="23"/>
      <c r="DN702" s="23"/>
      <c r="DO702" s="23"/>
      <c r="DP702" s="23"/>
      <c r="DQ702" s="23"/>
      <c r="DR702" s="23"/>
      <c r="DS702" s="23"/>
      <c r="DT702" s="23"/>
      <c r="DU702" s="23"/>
      <c r="DV702" s="23"/>
      <c r="DW702" s="23"/>
      <c r="DX702" s="23"/>
      <c r="DY702" s="23"/>
      <c r="DZ702" s="23"/>
      <c r="EA702" s="23"/>
      <c r="EB702" s="23"/>
      <c r="EC702" s="23"/>
      <c r="ED702" s="23"/>
      <c r="EE702" s="23"/>
      <c r="EF702" s="23"/>
      <c r="EG702" s="23"/>
      <c r="EH702" s="23"/>
      <c r="EI702" s="23"/>
      <c r="EJ702" s="23"/>
      <c r="EK702" s="23"/>
      <c r="EL702" s="23"/>
      <c r="EM702" s="23"/>
      <c r="EN702" s="23"/>
      <c r="EO702" s="23"/>
      <c r="EP702" s="23"/>
      <c r="EQ702" s="23"/>
      <c r="ER702" s="23"/>
      <c r="ES702" s="23"/>
      <c r="ET702" s="23"/>
      <c r="EU702" s="23"/>
      <c r="EV702" s="23"/>
      <c r="EW702" s="23"/>
      <c r="EX702" s="23"/>
      <c r="EY702" s="23"/>
      <c r="EZ702" s="23"/>
      <c r="FA702" s="23"/>
      <c r="FB702" s="23"/>
      <c r="FC702" s="23"/>
      <c r="FD702" s="23"/>
      <c r="FE702" s="23"/>
      <c r="FF702" s="23"/>
      <c r="FG702" s="23"/>
      <c r="FH702" s="23"/>
      <c r="FI702" s="23"/>
      <c r="FJ702" s="23"/>
    </row>
    <row r="703" spans="1:166" ht="42" x14ac:dyDescent="0.35">
      <c r="A703" s="24" t="s">
        <v>203</v>
      </c>
      <c r="B703" s="16" t="s">
        <v>264</v>
      </c>
      <c r="C703" s="22" t="s">
        <v>12</v>
      </c>
      <c r="D703" s="22"/>
      <c r="E703" s="22" t="s">
        <v>13</v>
      </c>
      <c r="F703" s="22"/>
      <c r="G703" s="22"/>
      <c r="H703" s="22"/>
      <c r="I703" s="22"/>
      <c r="J703" s="22"/>
      <c r="K703" s="22"/>
      <c r="L703" s="22"/>
      <c r="M703" s="22"/>
      <c r="N703" s="22"/>
      <c r="O703" s="22" t="s">
        <v>204</v>
      </c>
      <c r="P703" s="22"/>
      <c r="Q703" s="22"/>
      <c r="R703" s="22"/>
      <c r="S703" s="22"/>
      <c r="T703" s="22"/>
      <c r="U703" s="22"/>
      <c r="V703" s="22"/>
      <c r="W703" s="22"/>
      <c r="X703" s="22"/>
      <c r="Y703" s="22" t="s">
        <v>205</v>
      </c>
      <c r="Z703" s="22"/>
      <c r="AA703" s="22"/>
      <c r="AB703" s="22"/>
      <c r="AC703" s="22"/>
      <c r="AD703" s="22"/>
      <c r="AE703" s="22"/>
      <c r="AF703" s="22"/>
      <c r="AG703" s="22"/>
      <c r="AH703" s="22"/>
      <c r="AI703" s="22" t="s">
        <v>268</v>
      </c>
      <c r="AJ703" s="22"/>
      <c r="AK703" s="22"/>
      <c r="AL703" s="22" t="s">
        <v>14</v>
      </c>
      <c r="AM703" s="22"/>
      <c r="AN703" s="22"/>
      <c r="AO703" s="22" t="s">
        <v>218</v>
      </c>
      <c r="AP703" s="22"/>
      <c r="AQ703" s="22"/>
      <c r="AR703" s="22"/>
      <c r="AS703" s="22"/>
      <c r="AT703" s="22"/>
      <c r="AU703" s="22"/>
      <c r="AV703" s="22" t="s">
        <v>219</v>
      </c>
      <c r="AW703" s="22"/>
      <c r="AX703" s="22"/>
      <c r="AY703" s="22" t="s">
        <v>220</v>
      </c>
      <c r="AZ703" s="22"/>
      <c r="BA703" s="22"/>
      <c r="BB703" s="22" t="s">
        <v>206</v>
      </c>
      <c r="BC703" s="22"/>
      <c r="BD703" s="22" t="s">
        <v>207</v>
      </c>
      <c r="BE703" s="22"/>
      <c r="BF703" s="22" t="s">
        <v>208</v>
      </c>
      <c r="BG703" s="22"/>
      <c r="BH703" s="22" t="s">
        <v>15</v>
      </c>
      <c r="BI703" s="22"/>
      <c r="BJ703" s="22" t="s">
        <v>16</v>
      </c>
      <c r="BK703" s="22"/>
      <c r="BL703" s="22" t="s">
        <v>17</v>
      </c>
      <c r="BM703" s="22"/>
      <c r="BN703" s="22" t="s">
        <v>18</v>
      </c>
      <c r="BO703" s="22"/>
      <c r="BP703" s="22"/>
      <c r="BQ703" s="22" t="s">
        <v>221</v>
      </c>
      <c r="BR703" s="22"/>
      <c r="BS703" s="22"/>
      <c r="BT703" s="22" t="s">
        <v>222</v>
      </c>
      <c r="BU703" s="22"/>
      <c r="BV703" s="22"/>
      <c r="BW703" s="22" t="s">
        <v>19</v>
      </c>
      <c r="BX703" s="22"/>
      <c r="BY703" s="22" t="s">
        <v>20</v>
      </c>
      <c r="BZ703" s="22"/>
      <c r="CA703" s="22" t="s">
        <v>21</v>
      </c>
      <c r="CB703" s="22"/>
      <c r="CC703" s="22"/>
      <c r="CD703" s="22" t="s">
        <v>22</v>
      </c>
      <c r="CE703" s="22"/>
      <c r="CF703" s="22"/>
      <c r="CG703" s="22" t="s">
        <v>23</v>
      </c>
      <c r="CH703" s="22"/>
      <c r="CI703" s="22"/>
      <c r="CJ703" s="22"/>
      <c r="CK703" s="22" t="s">
        <v>25</v>
      </c>
      <c r="CL703" s="22"/>
      <c r="CM703" s="22"/>
      <c r="CN703" s="22"/>
      <c r="CO703" s="22" t="s">
        <v>26</v>
      </c>
      <c r="CP703" s="22"/>
      <c r="CQ703" s="22"/>
      <c r="CR703" s="22" t="s">
        <v>27</v>
      </c>
      <c r="CS703" s="22"/>
      <c r="CT703" s="22" t="s">
        <v>28</v>
      </c>
      <c r="CU703" s="22"/>
      <c r="CV703" s="16" t="s">
        <v>29</v>
      </c>
      <c r="CW703" s="22" t="s">
        <v>30</v>
      </c>
      <c r="CX703" s="22"/>
      <c r="CY703" s="22"/>
      <c r="CZ703" s="22"/>
      <c r="DA703" s="22"/>
      <c r="DB703" s="22"/>
      <c r="DC703" s="22"/>
      <c r="DD703" s="22"/>
      <c r="DE703" s="22"/>
      <c r="DF703" s="22" t="s">
        <v>31</v>
      </c>
      <c r="DG703" s="22"/>
      <c r="DH703" s="22"/>
      <c r="DI703" s="22"/>
      <c r="DJ703" s="22"/>
      <c r="DK703" s="22"/>
      <c r="DL703" s="22"/>
      <c r="DM703" s="22"/>
      <c r="DN703" s="22"/>
      <c r="DO703" s="22" t="s">
        <v>32</v>
      </c>
      <c r="DP703" s="22"/>
      <c r="DQ703" s="22"/>
      <c r="DR703" s="22"/>
      <c r="DS703" s="22"/>
      <c r="DT703" s="22"/>
      <c r="DU703" s="22"/>
      <c r="DV703" s="22"/>
      <c r="DW703" s="22"/>
      <c r="DX703" s="22" t="s">
        <v>33</v>
      </c>
      <c r="DY703" s="22"/>
      <c r="DZ703" s="22"/>
      <c r="EA703" s="22"/>
      <c r="EB703" s="22"/>
      <c r="EC703" s="22"/>
      <c r="ED703" s="22" t="s">
        <v>34</v>
      </c>
      <c r="EE703" s="22"/>
      <c r="EF703" s="22"/>
      <c r="EG703" s="22"/>
      <c r="EH703" s="22"/>
      <c r="EI703" s="22"/>
      <c r="EJ703" s="22" t="s">
        <v>35</v>
      </c>
      <c r="EK703" s="22"/>
      <c r="EL703" s="22"/>
      <c r="EM703" s="22"/>
      <c r="EN703" s="22"/>
      <c r="EO703" s="22"/>
      <c r="EP703" s="22" t="s">
        <v>36</v>
      </c>
      <c r="EQ703" s="22"/>
      <c r="ER703" s="22"/>
      <c r="ES703" s="22"/>
      <c r="ET703" s="22"/>
      <c r="EU703" s="22"/>
      <c r="EV703" s="22"/>
      <c r="EW703" s="22" t="s">
        <v>37</v>
      </c>
      <c r="EX703" s="22"/>
      <c r="EY703" s="22"/>
      <c r="EZ703" s="22"/>
      <c r="FA703" s="22"/>
      <c r="FB703" s="22"/>
      <c r="FC703" s="22"/>
      <c r="FD703" s="22" t="s">
        <v>38</v>
      </c>
      <c r="FE703" s="22"/>
      <c r="FF703" s="22"/>
      <c r="FG703" s="22"/>
      <c r="FH703" s="22"/>
      <c r="FI703" s="22"/>
      <c r="FJ703" s="22"/>
    </row>
    <row r="704" spans="1:166" ht="31.5" x14ac:dyDescent="0.35">
      <c r="A704" s="24"/>
      <c r="B704" s="16" t="s">
        <v>1</v>
      </c>
      <c r="C704" s="16" t="s">
        <v>39</v>
      </c>
      <c r="D704" s="16" t="s">
        <v>40</v>
      </c>
      <c r="E704" s="16" t="s">
        <v>41</v>
      </c>
      <c r="F704" s="16" t="s">
        <v>42</v>
      </c>
      <c r="G704" s="16" t="s">
        <v>43</v>
      </c>
      <c r="H704" s="16" t="s">
        <v>44</v>
      </c>
      <c r="I704" s="16" t="s">
        <v>45</v>
      </c>
      <c r="J704" s="16" t="s">
        <v>46</v>
      </c>
      <c r="K704" s="16" t="s">
        <v>47</v>
      </c>
      <c r="L704" s="16" t="s">
        <v>48</v>
      </c>
      <c r="M704" s="16" t="s">
        <v>49</v>
      </c>
      <c r="N704" s="16" t="s">
        <v>209</v>
      </c>
      <c r="O704" s="16" t="s">
        <v>41</v>
      </c>
      <c r="P704" s="16" t="s">
        <v>42</v>
      </c>
      <c r="Q704" s="16" t="s">
        <v>43</v>
      </c>
      <c r="R704" s="16" t="s">
        <v>44</v>
      </c>
      <c r="S704" s="16" t="s">
        <v>45</v>
      </c>
      <c r="T704" s="16" t="s">
        <v>46</v>
      </c>
      <c r="U704" s="16" t="s">
        <v>47</v>
      </c>
      <c r="V704" s="16" t="s">
        <v>48</v>
      </c>
      <c r="W704" s="16" t="s">
        <v>49</v>
      </c>
      <c r="X704" s="16" t="s">
        <v>209</v>
      </c>
      <c r="Y704" s="16" t="s">
        <v>41</v>
      </c>
      <c r="Z704" s="16" t="s">
        <v>42</v>
      </c>
      <c r="AA704" s="16" t="s">
        <v>43</v>
      </c>
      <c r="AB704" s="16" t="s">
        <v>44</v>
      </c>
      <c r="AC704" s="16" t="s">
        <v>45</v>
      </c>
      <c r="AD704" s="16" t="s">
        <v>46</v>
      </c>
      <c r="AE704" s="16" t="s">
        <v>47</v>
      </c>
      <c r="AF704" s="16" t="s">
        <v>48</v>
      </c>
      <c r="AG704" s="16" t="s">
        <v>49</v>
      </c>
      <c r="AH704" s="16" t="s">
        <v>209</v>
      </c>
      <c r="AI704" s="16" t="s">
        <v>269</v>
      </c>
      <c r="AJ704" s="16" t="s">
        <v>270</v>
      </c>
      <c r="AK704" s="16" t="s">
        <v>271</v>
      </c>
      <c r="AL704" s="16" t="s">
        <v>50</v>
      </c>
      <c r="AM704" s="16" t="s">
        <v>210</v>
      </c>
      <c r="AN704" s="16" t="s">
        <v>211</v>
      </c>
      <c r="AO704" s="16" t="s">
        <v>223</v>
      </c>
      <c r="AP704" s="16" t="s">
        <v>224</v>
      </c>
      <c r="AQ704" s="16" t="s">
        <v>225</v>
      </c>
      <c r="AR704" s="16" t="s">
        <v>226</v>
      </c>
      <c r="AS704" s="16" t="s">
        <v>52</v>
      </c>
      <c r="AT704" s="16" t="s">
        <v>227</v>
      </c>
      <c r="AU704" s="16" t="s">
        <v>228</v>
      </c>
      <c r="AV704" s="16" t="s">
        <v>52</v>
      </c>
      <c r="AW704" s="16" t="s">
        <v>227</v>
      </c>
      <c r="AX704" s="16" t="s">
        <v>228</v>
      </c>
      <c r="AY704" s="16" t="s">
        <v>52</v>
      </c>
      <c r="AZ704" s="16" t="s">
        <v>227</v>
      </c>
      <c r="BA704" s="16" t="s">
        <v>228</v>
      </c>
      <c r="BB704" s="16" t="s">
        <v>212</v>
      </c>
      <c r="BC704" s="16" t="s">
        <v>213</v>
      </c>
      <c r="BD704" s="16" t="s">
        <v>212</v>
      </c>
      <c r="BE704" s="16" t="s">
        <v>213</v>
      </c>
      <c r="BF704" s="16" t="s">
        <v>212</v>
      </c>
      <c r="BG704" s="16" t="s">
        <v>213</v>
      </c>
      <c r="BH704" s="16" t="s">
        <v>53</v>
      </c>
      <c r="BI704" s="16" t="s">
        <v>54</v>
      </c>
      <c r="BJ704" s="16" t="s">
        <v>53</v>
      </c>
      <c r="BK704" s="16" t="s">
        <v>54</v>
      </c>
      <c r="BL704" s="16" t="s">
        <v>53</v>
      </c>
      <c r="BM704" s="16" t="s">
        <v>54</v>
      </c>
      <c r="BN704" s="16" t="s">
        <v>277</v>
      </c>
      <c r="BO704" s="16" t="s">
        <v>278</v>
      </c>
      <c r="BP704" s="16" t="s">
        <v>55</v>
      </c>
      <c r="BQ704" s="16" t="s">
        <v>277</v>
      </c>
      <c r="BR704" s="16" t="s">
        <v>278</v>
      </c>
      <c r="BS704" s="16" t="s">
        <v>55</v>
      </c>
      <c r="BT704" s="16" t="s">
        <v>277</v>
      </c>
      <c r="BU704" s="16" t="s">
        <v>278</v>
      </c>
      <c r="BV704" s="16" t="s">
        <v>55</v>
      </c>
      <c r="BW704" s="16" t="s">
        <v>56</v>
      </c>
      <c r="BX704" s="16" t="s">
        <v>57</v>
      </c>
      <c r="BY704" s="16" t="s">
        <v>58</v>
      </c>
      <c r="BZ704" s="16" t="s">
        <v>59</v>
      </c>
      <c r="CA704" s="16" t="s">
        <v>52</v>
      </c>
      <c r="CB704" s="16" t="s">
        <v>51</v>
      </c>
      <c r="CC704" s="16" t="s">
        <v>60</v>
      </c>
      <c r="CD704" s="16" t="s">
        <v>61</v>
      </c>
      <c r="CE704" s="16" t="s">
        <v>62</v>
      </c>
      <c r="CF704" s="16" t="s">
        <v>63</v>
      </c>
      <c r="CG704" s="16" t="s">
        <v>64</v>
      </c>
      <c r="CH704" s="16" t="s">
        <v>65</v>
      </c>
      <c r="CI704" s="16" t="s">
        <v>66</v>
      </c>
      <c r="CJ704" s="16" t="s">
        <v>67</v>
      </c>
      <c r="CK704" s="16" t="s">
        <v>71</v>
      </c>
      <c r="CL704" s="16" t="s">
        <v>72</v>
      </c>
      <c r="CM704" s="16" t="s">
        <v>73</v>
      </c>
      <c r="CN704" s="16" t="s">
        <v>74</v>
      </c>
      <c r="CO704" s="16" t="s">
        <v>75</v>
      </c>
      <c r="CP704" s="16" t="s">
        <v>76</v>
      </c>
      <c r="CQ704" s="16" t="s">
        <v>77</v>
      </c>
      <c r="CR704" s="16" t="s">
        <v>78</v>
      </c>
      <c r="CS704" s="16" t="s">
        <v>229</v>
      </c>
      <c r="CT704" s="16" t="s">
        <v>79</v>
      </c>
      <c r="CU704" s="16" t="s">
        <v>80</v>
      </c>
      <c r="CV704" s="16" t="s">
        <v>79</v>
      </c>
      <c r="CW704" s="16" t="s">
        <v>83</v>
      </c>
      <c r="CX704" s="16" t="s">
        <v>84</v>
      </c>
      <c r="CY704" s="16" t="s">
        <v>85</v>
      </c>
      <c r="CZ704" s="16" t="s">
        <v>86</v>
      </c>
      <c r="DA704" s="16" t="s">
        <v>87</v>
      </c>
      <c r="DB704" s="16" t="s">
        <v>88</v>
      </c>
      <c r="DC704" s="16" t="s">
        <v>89</v>
      </c>
      <c r="DD704" s="16" t="s">
        <v>90</v>
      </c>
      <c r="DE704" s="16" t="s">
        <v>91</v>
      </c>
      <c r="DF704" s="16" t="s">
        <v>83</v>
      </c>
      <c r="DG704" s="16" t="s">
        <v>84</v>
      </c>
      <c r="DH704" s="16" t="s">
        <v>85</v>
      </c>
      <c r="DI704" s="16" t="s">
        <v>86</v>
      </c>
      <c r="DJ704" s="16" t="s">
        <v>87</v>
      </c>
      <c r="DK704" s="16" t="s">
        <v>88</v>
      </c>
      <c r="DL704" s="16" t="s">
        <v>89</v>
      </c>
      <c r="DM704" s="16" t="s">
        <v>90</v>
      </c>
      <c r="DN704" s="16" t="s">
        <v>91</v>
      </c>
      <c r="DO704" s="16" t="s">
        <v>83</v>
      </c>
      <c r="DP704" s="16" t="s">
        <v>84</v>
      </c>
      <c r="DQ704" s="16" t="s">
        <v>85</v>
      </c>
      <c r="DR704" s="16" t="s">
        <v>86</v>
      </c>
      <c r="DS704" s="16" t="s">
        <v>87</v>
      </c>
      <c r="DT704" s="16" t="s">
        <v>88</v>
      </c>
      <c r="DU704" s="16" t="s">
        <v>89</v>
      </c>
      <c r="DV704" s="16" t="s">
        <v>90</v>
      </c>
      <c r="DW704" s="16" t="s">
        <v>91</v>
      </c>
      <c r="DX704" s="16" t="s">
        <v>92</v>
      </c>
      <c r="DY704" s="16" t="s">
        <v>93</v>
      </c>
      <c r="DZ704" s="16" t="s">
        <v>214</v>
      </c>
      <c r="EA704" s="16" t="s">
        <v>215</v>
      </c>
      <c r="EB704" s="16" t="s">
        <v>216</v>
      </c>
      <c r="EC704" s="16" t="s">
        <v>94</v>
      </c>
      <c r="ED704" s="16" t="s">
        <v>92</v>
      </c>
      <c r="EE704" s="16" t="s">
        <v>93</v>
      </c>
      <c r="EF704" s="16" t="s">
        <v>214</v>
      </c>
      <c r="EG704" s="16" t="s">
        <v>215</v>
      </c>
      <c r="EH704" s="16" t="s">
        <v>216</v>
      </c>
      <c r="EI704" s="16" t="s">
        <v>94</v>
      </c>
      <c r="EJ704" s="16" t="s">
        <v>92</v>
      </c>
      <c r="EK704" s="16" t="s">
        <v>93</v>
      </c>
      <c r="EL704" s="16" t="s">
        <v>214</v>
      </c>
      <c r="EM704" s="16" t="s">
        <v>215</v>
      </c>
      <c r="EN704" s="16" t="s">
        <v>216</v>
      </c>
      <c r="EO704" s="16" t="s">
        <v>94</v>
      </c>
      <c r="EP704" s="16" t="s">
        <v>95</v>
      </c>
      <c r="EQ704" s="16" t="s">
        <v>96</v>
      </c>
      <c r="ER704" s="16" t="s">
        <v>97</v>
      </c>
      <c r="ES704" s="16" t="s">
        <v>98</v>
      </c>
      <c r="ET704" s="16" t="s">
        <v>272</v>
      </c>
      <c r="EU704" s="16" t="s">
        <v>99</v>
      </c>
      <c r="EV704" s="16" t="s">
        <v>100</v>
      </c>
      <c r="EW704" s="16" t="s">
        <v>95</v>
      </c>
      <c r="EX704" s="16" t="s">
        <v>96</v>
      </c>
      <c r="EY704" s="16" t="s">
        <v>97</v>
      </c>
      <c r="EZ704" s="16" t="s">
        <v>98</v>
      </c>
      <c r="FA704" s="16" t="s">
        <v>272</v>
      </c>
      <c r="FB704" s="16" t="s">
        <v>99</v>
      </c>
      <c r="FC704" s="16" t="s">
        <v>100</v>
      </c>
      <c r="FD704" s="16" t="s">
        <v>95</v>
      </c>
      <c r="FE704" s="16" t="s">
        <v>96</v>
      </c>
      <c r="FF704" s="16" t="s">
        <v>97</v>
      </c>
      <c r="FG704" s="16" t="s">
        <v>98</v>
      </c>
      <c r="FH704" s="16" t="s">
        <v>272</v>
      </c>
      <c r="FI704" s="16" t="s">
        <v>99</v>
      </c>
      <c r="FJ704" s="16" t="s">
        <v>100</v>
      </c>
    </row>
    <row r="705" spans="1:166" x14ac:dyDescent="0.35">
      <c r="A705" s="15" t="s">
        <v>2</v>
      </c>
      <c r="B705" s="14">
        <v>3304</v>
      </c>
      <c r="C705" s="14">
        <v>1667</v>
      </c>
      <c r="D705" s="14">
        <v>1621</v>
      </c>
      <c r="E705" s="14">
        <v>329</v>
      </c>
      <c r="F705" s="14">
        <v>389</v>
      </c>
      <c r="G705" s="14">
        <v>490</v>
      </c>
      <c r="H705" s="14">
        <v>511</v>
      </c>
      <c r="I705" s="14">
        <v>545</v>
      </c>
      <c r="J705" s="14">
        <v>551</v>
      </c>
      <c r="K705" s="14">
        <v>490</v>
      </c>
      <c r="L705" s="14">
        <v>0</v>
      </c>
      <c r="M705" s="14">
        <v>2814</v>
      </c>
      <c r="N705" s="14">
        <v>490</v>
      </c>
      <c r="O705" s="14">
        <v>161</v>
      </c>
      <c r="P705" s="14">
        <v>186</v>
      </c>
      <c r="Q705" s="14">
        <v>248</v>
      </c>
      <c r="R705" s="14">
        <v>255</v>
      </c>
      <c r="S705" s="14">
        <v>281</v>
      </c>
      <c r="T705" s="14">
        <v>286</v>
      </c>
      <c r="U705" s="14">
        <v>249</v>
      </c>
      <c r="V705" s="14">
        <v>0</v>
      </c>
      <c r="W705" s="14">
        <v>1418</v>
      </c>
      <c r="X705" s="14">
        <v>249</v>
      </c>
      <c r="Y705" s="14">
        <v>168</v>
      </c>
      <c r="Z705" s="14">
        <v>201</v>
      </c>
      <c r="AA705" s="14">
        <v>242</v>
      </c>
      <c r="AB705" s="14">
        <v>255</v>
      </c>
      <c r="AC705" s="14">
        <v>263</v>
      </c>
      <c r="AD705" s="14">
        <v>260</v>
      </c>
      <c r="AE705" s="14">
        <v>232</v>
      </c>
      <c r="AF705" s="14">
        <v>0</v>
      </c>
      <c r="AG705" s="14">
        <v>1389</v>
      </c>
      <c r="AH705" s="14">
        <v>232</v>
      </c>
      <c r="AI705" s="14">
        <v>3105</v>
      </c>
      <c r="AJ705" s="14">
        <v>1565</v>
      </c>
      <c r="AK705" s="14">
        <v>1528</v>
      </c>
      <c r="AL705" s="14">
        <v>198</v>
      </c>
      <c r="AM705" s="14">
        <v>102</v>
      </c>
      <c r="AN705" s="14">
        <v>93</v>
      </c>
      <c r="AO705" s="14">
        <v>0</v>
      </c>
      <c r="AP705" s="14">
        <v>0</v>
      </c>
      <c r="AQ705" s="14">
        <v>9</v>
      </c>
      <c r="AR705" s="14">
        <v>190</v>
      </c>
      <c r="AS705" s="14">
        <v>9</v>
      </c>
      <c r="AT705" s="14">
        <v>0</v>
      </c>
      <c r="AU705" s="14">
        <v>198</v>
      </c>
      <c r="AV705" s="14">
        <v>5</v>
      </c>
      <c r="AW705" s="14">
        <v>0</v>
      </c>
      <c r="AX705" s="14">
        <v>102</v>
      </c>
      <c r="AY705" s="14">
        <v>3</v>
      </c>
      <c r="AZ705" s="14">
        <v>0</v>
      </c>
      <c r="BA705" s="14">
        <v>93</v>
      </c>
      <c r="BB705" s="14">
        <v>1719</v>
      </c>
      <c r="BC705" s="14">
        <v>1585</v>
      </c>
      <c r="BD705" s="14">
        <v>850</v>
      </c>
      <c r="BE705" s="14">
        <v>817</v>
      </c>
      <c r="BF705" s="14">
        <v>867</v>
      </c>
      <c r="BG705" s="14">
        <v>754</v>
      </c>
      <c r="BH705" s="14">
        <v>2538</v>
      </c>
      <c r="BI705" s="14">
        <v>766</v>
      </c>
      <c r="BJ705" s="14">
        <v>1291</v>
      </c>
      <c r="BK705" s="14">
        <v>376</v>
      </c>
      <c r="BL705" s="14">
        <v>1232</v>
      </c>
      <c r="BM705" s="14">
        <v>389</v>
      </c>
      <c r="BN705" s="14">
        <v>448</v>
      </c>
      <c r="BO705" s="14">
        <v>1886</v>
      </c>
      <c r="BP705" s="14">
        <v>734</v>
      </c>
      <c r="BQ705" s="14">
        <v>200</v>
      </c>
      <c r="BR705" s="14">
        <v>991</v>
      </c>
      <c r="BS705" s="14">
        <v>355</v>
      </c>
      <c r="BT705" s="14">
        <v>239</v>
      </c>
      <c r="BU705" s="14">
        <v>892</v>
      </c>
      <c r="BV705" s="14">
        <v>377</v>
      </c>
      <c r="BW705" s="14">
        <v>734</v>
      </c>
      <c r="BX705" s="14">
        <v>1070</v>
      </c>
      <c r="BY705" s="14">
        <v>723</v>
      </c>
      <c r="BZ705" s="14">
        <v>1108</v>
      </c>
      <c r="CA705" s="14">
        <v>548</v>
      </c>
      <c r="CB705" s="14">
        <v>1380</v>
      </c>
      <c r="CC705" s="14">
        <v>1353</v>
      </c>
      <c r="CD705" s="14">
        <v>790</v>
      </c>
      <c r="CE705" s="14">
        <v>873</v>
      </c>
      <c r="CF705" s="14">
        <v>1325</v>
      </c>
      <c r="CG705" s="14">
        <v>547</v>
      </c>
      <c r="CH705" s="14">
        <v>1280</v>
      </c>
      <c r="CI705" s="14">
        <v>1412</v>
      </c>
      <c r="CJ705" s="14">
        <v>725</v>
      </c>
      <c r="CK705" s="14">
        <v>2410</v>
      </c>
      <c r="CL705" s="14">
        <v>1257</v>
      </c>
      <c r="CM705" s="14">
        <v>1153</v>
      </c>
      <c r="CN705" s="14">
        <v>894</v>
      </c>
      <c r="CO705" s="14">
        <v>1579</v>
      </c>
      <c r="CP705" s="14">
        <v>1353</v>
      </c>
      <c r="CQ705" s="14">
        <v>372</v>
      </c>
      <c r="CR705" s="14">
        <v>1151</v>
      </c>
      <c r="CS705" s="14">
        <v>2131</v>
      </c>
      <c r="CT705" s="14">
        <v>1099</v>
      </c>
      <c r="CU705" s="14">
        <v>2203</v>
      </c>
      <c r="CV705" s="14">
        <v>357</v>
      </c>
      <c r="CW705" s="14">
        <v>0</v>
      </c>
      <c r="CX705" s="14">
        <v>0</v>
      </c>
      <c r="CY705" s="14">
        <v>484</v>
      </c>
      <c r="CZ705" s="14">
        <v>553</v>
      </c>
      <c r="DA705" s="14">
        <v>547</v>
      </c>
      <c r="DB705" s="14">
        <v>510</v>
      </c>
      <c r="DC705" s="14">
        <v>496</v>
      </c>
      <c r="DD705" s="14">
        <v>384</v>
      </c>
      <c r="DE705" s="14">
        <v>331</v>
      </c>
      <c r="DF705" s="14">
        <v>0</v>
      </c>
      <c r="DG705" s="14">
        <v>0</v>
      </c>
      <c r="DH705" s="14">
        <v>249</v>
      </c>
      <c r="DI705" s="14">
        <v>285</v>
      </c>
      <c r="DJ705" s="14">
        <v>281</v>
      </c>
      <c r="DK705" s="14">
        <v>257</v>
      </c>
      <c r="DL705" s="14">
        <v>247</v>
      </c>
      <c r="DM705" s="14">
        <v>184</v>
      </c>
      <c r="DN705" s="14">
        <v>163</v>
      </c>
      <c r="DO705" s="14">
        <v>0</v>
      </c>
      <c r="DP705" s="14">
        <v>0</v>
      </c>
      <c r="DQ705" s="14">
        <v>226</v>
      </c>
      <c r="DR705" s="14">
        <v>264</v>
      </c>
      <c r="DS705" s="14">
        <v>264</v>
      </c>
      <c r="DT705" s="14">
        <v>253</v>
      </c>
      <c r="DU705" s="14">
        <v>248</v>
      </c>
      <c r="DV705" s="14">
        <v>198</v>
      </c>
      <c r="DW705" s="14">
        <v>168</v>
      </c>
      <c r="DX705" s="14">
        <v>169</v>
      </c>
      <c r="DY705" s="14">
        <v>781</v>
      </c>
      <c r="DZ705" s="14">
        <v>814</v>
      </c>
      <c r="EA705" s="14">
        <v>946</v>
      </c>
      <c r="EB705" s="14">
        <v>594</v>
      </c>
      <c r="EC705" s="14">
        <v>0</v>
      </c>
      <c r="ED705" s="14">
        <v>79</v>
      </c>
      <c r="EE705" s="14">
        <v>393</v>
      </c>
      <c r="EF705" s="14">
        <v>398</v>
      </c>
      <c r="EG705" s="14">
        <v>512</v>
      </c>
      <c r="EH705" s="14">
        <v>285</v>
      </c>
      <c r="EI705" s="14">
        <v>0</v>
      </c>
      <c r="EJ705" s="14">
        <v>90</v>
      </c>
      <c r="EK705" s="14">
        <v>387</v>
      </c>
      <c r="EL705" s="14">
        <v>415</v>
      </c>
      <c r="EM705" s="14">
        <v>428</v>
      </c>
      <c r="EN705" s="14">
        <v>301</v>
      </c>
      <c r="EO705" s="14">
        <v>0</v>
      </c>
      <c r="EP705" s="14">
        <v>0</v>
      </c>
      <c r="EQ705" s="14">
        <v>198</v>
      </c>
      <c r="ER705" s="14">
        <v>750</v>
      </c>
      <c r="ES705" s="14">
        <v>812</v>
      </c>
      <c r="ET705" s="14">
        <v>778</v>
      </c>
      <c r="EU705" s="14">
        <v>435</v>
      </c>
      <c r="EV705" s="14">
        <v>331</v>
      </c>
      <c r="EW705" s="14">
        <v>0</v>
      </c>
      <c r="EX705" s="14">
        <v>102</v>
      </c>
      <c r="EY705" s="14">
        <v>375</v>
      </c>
      <c r="EZ705" s="14">
        <v>423</v>
      </c>
      <c r="FA705" s="14">
        <v>391</v>
      </c>
      <c r="FB705" s="14">
        <v>213</v>
      </c>
      <c r="FC705" s="14">
        <v>163</v>
      </c>
      <c r="FD705" s="14">
        <v>0</v>
      </c>
      <c r="FE705" s="14">
        <v>93</v>
      </c>
      <c r="FF705" s="14">
        <v>366</v>
      </c>
      <c r="FG705" s="14">
        <v>387</v>
      </c>
      <c r="FH705" s="14">
        <v>386</v>
      </c>
      <c r="FI705" s="14">
        <v>221</v>
      </c>
      <c r="FJ705" s="14">
        <v>168</v>
      </c>
    </row>
    <row r="706" spans="1:166" x14ac:dyDescent="0.35">
      <c r="A706" s="13" t="s">
        <v>258</v>
      </c>
      <c r="B706" s="10">
        <v>0.26357188147733002</v>
      </c>
      <c r="C706" s="12">
        <v>0.24693092611409601</v>
      </c>
      <c r="D706" s="10">
        <v>0.27880879627667199</v>
      </c>
      <c r="E706" s="12">
        <v>3.70357430708926E-2</v>
      </c>
      <c r="F706" s="12">
        <v>0.122870862554047</v>
      </c>
      <c r="G706" s="10">
        <v>0.24563063768889101</v>
      </c>
      <c r="H706" s="11">
        <v>0.37372525792358002</v>
      </c>
      <c r="I706" s="11">
        <v>0.37253819603101801</v>
      </c>
      <c r="J706" s="11">
        <v>0.33533316505872102</v>
      </c>
      <c r="K706" s="10">
        <v>0.22855512190670399</v>
      </c>
      <c r="L706" s="10">
        <v>0</v>
      </c>
      <c r="M706" s="10">
        <v>0.26966400270583102</v>
      </c>
      <c r="N706" s="10">
        <v>0.22855512190670399</v>
      </c>
      <c r="O706" s="12">
        <v>2.5970996015113101E-2</v>
      </c>
      <c r="P706" s="12">
        <v>0.11631111241229899</v>
      </c>
      <c r="Q706" s="10">
        <v>0.22567017674227299</v>
      </c>
      <c r="R706" s="11">
        <v>0.32662526636963102</v>
      </c>
      <c r="S706" s="11">
        <v>0.36695151848580798</v>
      </c>
      <c r="T706" s="11">
        <v>0.31449974245241802</v>
      </c>
      <c r="U706" s="10">
        <v>0.21361778140174001</v>
      </c>
      <c r="V706" s="10">
        <v>0</v>
      </c>
      <c r="W706" s="10">
        <v>0.25279181736997702</v>
      </c>
      <c r="X706" s="10">
        <v>0.21361778140174001</v>
      </c>
      <c r="Y706" s="12">
        <v>4.7597275721924397E-2</v>
      </c>
      <c r="Z706" s="12">
        <v>0.12843740494265801</v>
      </c>
      <c r="AA706" s="10">
        <v>0.26609532661762902</v>
      </c>
      <c r="AB706" s="11">
        <v>0.41956513493070302</v>
      </c>
      <c r="AC706" s="11">
        <v>0.37803975799542699</v>
      </c>
      <c r="AD706" s="11">
        <v>0.354516940843569</v>
      </c>
      <c r="AE706" s="10">
        <v>0.23824245883131101</v>
      </c>
      <c r="AF706" s="10">
        <v>0</v>
      </c>
      <c r="AG706" s="11">
        <v>0.28559058842042701</v>
      </c>
      <c r="AH706" s="10">
        <v>0.23824245883131101</v>
      </c>
      <c r="AI706" s="11">
        <v>0.27246570250444102</v>
      </c>
      <c r="AJ706" s="10">
        <v>0.25287448006688901</v>
      </c>
      <c r="AK706" s="11">
        <v>0.290785084069628</v>
      </c>
      <c r="AL706" s="12">
        <v>0.12441640419506</v>
      </c>
      <c r="AM706" s="12">
        <v>0.15604285986951599</v>
      </c>
      <c r="AN706" s="12">
        <v>0</v>
      </c>
      <c r="AO706" s="10">
        <v>0</v>
      </c>
      <c r="AP706" s="10">
        <v>0</v>
      </c>
      <c r="AQ706" s="10">
        <v>0</v>
      </c>
      <c r="AR706" s="12">
        <v>0.12438886267471599</v>
      </c>
      <c r="AS706" s="10">
        <v>0</v>
      </c>
      <c r="AT706" s="10">
        <v>0</v>
      </c>
      <c r="AU706" s="12">
        <v>0.12441640419506</v>
      </c>
      <c r="AV706" s="10">
        <v>0</v>
      </c>
      <c r="AW706" s="10">
        <v>0</v>
      </c>
      <c r="AX706" s="12">
        <v>0.15604285986951599</v>
      </c>
      <c r="AY706" s="10">
        <v>0</v>
      </c>
      <c r="AZ706" s="10">
        <v>0</v>
      </c>
      <c r="BA706" s="12">
        <v>0</v>
      </c>
      <c r="BB706" s="12">
        <v>0.216004759965093</v>
      </c>
      <c r="BC706" s="11">
        <v>0.31514465927868002</v>
      </c>
      <c r="BD706" s="12">
        <v>0.194238066350161</v>
      </c>
      <c r="BE706" s="11">
        <v>0.30176405287601499</v>
      </c>
      <c r="BF706" s="12">
        <v>0.23692626227948499</v>
      </c>
      <c r="BG706" s="11">
        <v>0.32691926644763197</v>
      </c>
      <c r="BH706" s="11">
        <v>0.31494603368382301</v>
      </c>
      <c r="BI706" s="12">
        <v>9.3357641845424902E-2</v>
      </c>
      <c r="BJ706" s="11">
        <v>0.29527153565244402</v>
      </c>
      <c r="BK706" s="12">
        <v>8.0849541390068905E-2</v>
      </c>
      <c r="BL706" s="11">
        <v>0.333622800142929</v>
      </c>
      <c r="BM706" s="12">
        <v>0.10508658575601799</v>
      </c>
      <c r="BN706" s="10">
        <v>0.25666227246687501</v>
      </c>
      <c r="BO706" s="11">
        <v>0.32947129589665097</v>
      </c>
      <c r="BP706" s="12">
        <v>9.6996760486574699E-2</v>
      </c>
      <c r="BQ706" s="10">
        <v>0.21762877208173101</v>
      </c>
      <c r="BR706" s="11">
        <v>0.30850066595610298</v>
      </c>
      <c r="BS706" s="12">
        <v>8.5905793811700298E-2</v>
      </c>
      <c r="BT706" s="10">
        <v>0.28840426837829197</v>
      </c>
      <c r="BU706" s="11">
        <v>0.35126709916357401</v>
      </c>
      <c r="BV706" s="12">
        <v>0.10708645082332401</v>
      </c>
      <c r="BW706" s="11">
        <v>0.33726005238398699</v>
      </c>
      <c r="BX706" s="11">
        <v>0.319797836120705</v>
      </c>
      <c r="BY706" s="10">
        <v>0.25647513797410498</v>
      </c>
      <c r="BZ706" s="11">
        <v>0.37300954550683901</v>
      </c>
      <c r="CA706" s="12">
        <v>0.109239016352039</v>
      </c>
      <c r="CB706" s="12">
        <v>0.235563237294419</v>
      </c>
      <c r="CC706" s="11">
        <v>0.353615941304467</v>
      </c>
      <c r="CD706" s="12">
        <v>0.18052534679961099</v>
      </c>
      <c r="CE706" s="10">
        <v>0.27449082662459601</v>
      </c>
      <c r="CF706" s="11">
        <v>0.31224999978007101</v>
      </c>
      <c r="CG706" s="11">
        <v>0.38306576005601001</v>
      </c>
      <c r="CH706" s="11">
        <v>0.30530914521929298</v>
      </c>
      <c r="CI706" s="10">
        <v>0.246864715013558</v>
      </c>
      <c r="CJ706" s="10">
        <v>0.259136297925527</v>
      </c>
      <c r="CK706" s="11">
        <v>0.28524412453220399</v>
      </c>
      <c r="CL706" s="11">
        <v>0.31193742775738498</v>
      </c>
      <c r="CM706" s="10">
        <v>0.25613830761707701</v>
      </c>
      <c r="CN706" s="12">
        <v>0.20515587764149201</v>
      </c>
      <c r="CO706" s="10">
        <v>0.25619555630309998</v>
      </c>
      <c r="CP706" s="10">
        <v>0.27998543236758699</v>
      </c>
      <c r="CQ706" s="10">
        <v>0.23513277196021801</v>
      </c>
      <c r="CR706" s="12">
        <v>0.235527972142136</v>
      </c>
      <c r="CS706" s="11">
        <v>0.28099943594252302</v>
      </c>
      <c r="CT706" s="11">
        <v>0.31056649654040502</v>
      </c>
      <c r="CU706" s="12">
        <v>0.23988293177317599</v>
      </c>
      <c r="CV706" s="12">
        <v>0.21567757126937101</v>
      </c>
      <c r="CW706" s="10">
        <v>0</v>
      </c>
      <c r="CX706" s="10">
        <v>0</v>
      </c>
      <c r="CY706" s="10">
        <v>0.22797790590918501</v>
      </c>
      <c r="CZ706" s="11">
        <v>0.333135830181158</v>
      </c>
      <c r="DA706" s="11">
        <v>0.37488580857021198</v>
      </c>
      <c r="DB706" s="11">
        <v>0.37300738578778803</v>
      </c>
      <c r="DC706" s="10">
        <v>0.242505520684315</v>
      </c>
      <c r="DD706" s="12">
        <v>0.12570644661736599</v>
      </c>
      <c r="DE706" s="12">
        <v>3.7895329909540101E-2</v>
      </c>
      <c r="DF706" s="10">
        <v>0</v>
      </c>
      <c r="DG706" s="10">
        <v>0</v>
      </c>
      <c r="DH706" s="10">
        <v>0.21361778140174001</v>
      </c>
      <c r="DI706" s="10">
        <v>0.31123496951072499</v>
      </c>
      <c r="DJ706" s="11">
        <v>0.37191678653568999</v>
      </c>
      <c r="DK706" s="11">
        <v>0.32475996531564499</v>
      </c>
      <c r="DL706" s="10">
        <v>0.22608703065410299</v>
      </c>
      <c r="DM706" s="12">
        <v>0.11570535815531</v>
      </c>
      <c r="DN706" s="12">
        <v>2.7715325591005702E-2</v>
      </c>
      <c r="DO706" s="10">
        <v>0</v>
      </c>
      <c r="DP706" s="10">
        <v>0</v>
      </c>
      <c r="DQ706" s="10">
        <v>0.23726579590869401</v>
      </c>
      <c r="DR706" s="11">
        <v>0.353016738870017</v>
      </c>
      <c r="DS706" s="11">
        <v>0.37757248402810201</v>
      </c>
      <c r="DT706" s="11">
        <v>0.42068539418295497</v>
      </c>
      <c r="DU706" s="10">
        <v>0.258887322342707</v>
      </c>
      <c r="DV706" s="12">
        <v>0.134522138734888</v>
      </c>
      <c r="DW706" s="12">
        <v>4.7807248020781803E-2</v>
      </c>
      <c r="DX706" s="12">
        <v>3.1093347935809999E-2</v>
      </c>
      <c r="DY706" s="12">
        <v>0.13722700726273901</v>
      </c>
      <c r="DZ706" s="11">
        <v>0.33299090807961002</v>
      </c>
      <c r="EA706" s="11">
        <v>0.36535268574232799</v>
      </c>
      <c r="EB706" s="10">
        <v>0.238615238097486</v>
      </c>
      <c r="EC706" s="10">
        <v>0</v>
      </c>
      <c r="ED706" s="12">
        <v>2.0150839793699998E-2</v>
      </c>
      <c r="EE706" s="12">
        <v>0.128847210906056</v>
      </c>
      <c r="EF706" s="10">
        <v>0.294056304328638</v>
      </c>
      <c r="EG706" s="11">
        <v>0.35253686655308603</v>
      </c>
      <c r="EH706" s="10">
        <v>0.21667154947070699</v>
      </c>
      <c r="EI706" s="10">
        <v>0</v>
      </c>
      <c r="EJ706" s="12">
        <v>0</v>
      </c>
      <c r="EK706" s="12">
        <v>0.14552255115756599</v>
      </c>
      <c r="EL706" s="11">
        <v>0.369547080027811</v>
      </c>
      <c r="EM706" s="11">
        <v>0.37842263136950099</v>
      </c>
      <c r="EN706" s="10">
        <v>0.25471863672093997</v>
      </c>
      <c r="EO706" s="10">
        <v>0</v>
      </c>
      <c r="EP706" s="10">
        <v>0</v>
      </c>
      <c r="EQ706" s="12">
        <v>0.12441640419506</v>
      </c>
      <c r="ER706" s="11">
        <v>0.324288661255556</v>
      </c>
      <c r="ES706" s="11">
        <v>0.37589482922454298</v>
      </c>
      <c r="ET706" s="10">
        <v>0.29094737400065701</v>
      </c>
      <c r="EU706" s="12">
        <v>0.13551762396521699</v>
      </c>
      <c r="EV706" s="12">
        <v>3.7895329909540101E-2</v>
      </c>
      <c r="EW706" s="10">
        <v>0</v>
      </c>
      <c r="EX706" s="12">
        <v>0.15604285986951599</v>
      </c>
      <c r="EY706" s="10">
        <v>0.292197929973121</v>
      </c>
      <c r="EZ706" s="11">
        <v>0.360646430224076</v>
      </c>
      <c r="FA706" s="10">
        <v>0.26395448395635901</v>
      </c>
      <c r="FB706" s="12">
        <v>0.12161725156188</v>
      </c>
      <c r="FC706" s="12">
        <v>2.7715325591005702E-2</v>
      </c>
      <c r="FD706" s="10">
        <v>0</v>
      </c>
      <c r="FE706" s="12">
        <v>0</v>
      </c>
      <c r="FF706" s="11">
        <v>0.35482664776407302</v>
      </c>
      <c r="FG706" s="11">
        <v>0.39037285399521499</v>
      </c>
      <c r="FH706" s="11">
        <v>0.31733927988539101</v>
      </c>
      <c r="FI706" s="12">
        <v>0.14848668262029199</v>
      </c>
      <c r="FJ706" s="12">
        <v>4.7807248020781803E-2</v>
      </c>
    </row>
    <row r="707" spans="1:166" x14ac:dyDescent="0.35">
      <c r="A707" s="13" t="s">
        <v>259</v>
      </c>
      <c r="B707" s="10">
        <v>0.402462890825109</v>
      </c>
      <c r="C707" s="10">
        <v>0.39983681924686199</v>
      </c>
      <c r="D707" s="10">
        <v>0.40439366973455199</v>
      </c>
      <c r="E707" s="12">
        <v>0.19866447174143401</v>
      </c>
      <c r="F707" s="10">
        <v>0.366978828171522</v>
      </c>
      <c r="G707" s="10">
        <v>0.395408341819661</v>
      </c>
      <c r="H707" s="10">
        <v>0.39491672709560999</v>
      </c>
      <c r="I707" s="10">
        <v>0.39092566611108998</v>
      </c>
      <c r="J707" s="11">
        <v>0.49404821754094902</v>
      </c>
      <c r="K707" s="11">
        <v>0.49239692385766398</v>
      </c>
      <c r="L707" s="10">
        <v>0</v>
      </c>
      <c r="M707" s="12">
        <v>0.38681641072471101</v>
      </c>
      <c r="N707" s="11">
        <v>0.49239692385766398</v>
      </c>
      <c r="O707" s="12">
        <v>0.22344954211215601</v>
      </c>
      <c r="P707" s="12">
        <v>0.315745549849409</v>
      </c>
      <c r="Q707" s="10">
        <v>0.40516459538212701</v>
      </c>
      <c r="R707" s="10">
        <v>0.43708607190733001</v>
      </c>
      <c r="S707" s="10">
        <v>0.35136652831995302</v>
      </c>
      <c r="T707" s="11">
        <v>0.46169487913004897</v>
      </c>
      <c r="U707" s="11">
        <v>0.51662586151165002</v>
      </c>
      <c r="V707" s="10">
        <v>0</v>
      </c>
      <c r="W707" s="12">
        <v>0.37928973843228703</v>
      </c>
      <c r="X707" s="11">
        <v>0.51662586151165002</v>
      </c>
      <c r="Y707" s="12">
        <v>0.175006603318516</v>
      </c>
      <c r="Z707" s="10">
        <v>0.411777817249879</v>
      </c>
      <c r="AA707" s="10">
        <v>0.385405632222938</v>
      </c>
      <c r="AB707" s="10">
        <v>0.35355225744497798</v>
      </c>
      <c r="AC707" s="10">
        <v>0.43286569753847598</v>
      </c>
      <c r="AD707" s="11">
        <v>0.53043778843003098</v>
      </c>
      <c r="AE707" s="11">
        <v>0.46684293458668602</v>
      </c>
      <c r="AF707" s="10">
        <v>0</v>
      </c>
      <c r="AG707" s="10">
        <v>0.39395353733837901</v>
      </c>
      <c r="AH707" s="11">
        <v>0.46684293458668602</v>
      </c>
      <c r="AI707" s="10">
        <v>0.401460495984508</v>
      </c>
      <c r="AJ707" s="10">
        <v>0.40199840841485301</v>
      </c>
      <c r="AK707" s="10">
        <v>0.39997242521968102</v>
      </c>
      <c r="AL707" s="10">
        <v>0.41814667083866303</v>
      </c>
      <c r="AM707" s="10">
        <v>0.366782074383048</v>
      </c>
      <c r="AN707" s="10">
        <v>0</v>
      </c>
      <c r="AO707" s="10">
        <v>0</v>
      </c>
      <c r="AP707" s="10">
        <v>0</v>
      </c>
      <c r="AQ707" s="10">
        <v>0</v>
      </c>
      <c r="AR707" s="10">
        <v>0.41456469752509101</v>
      </c>
      <c r="AS707" s="10">
        <v>0</v>
      </c>
      <c r="AT707" s="10">
        <v>0</v>
      </c>
      <c r="AU707" s="10">
        <v>0.41814667083866303</v>
      </c>
      <c r="AV707" s="10">
        <v>0</v>
      </c>
      <c r="AW707" s="10">
        <v>0</v>
      </c>
      <c r="AX707" s="10">
        <v>0.366782074383048</v>
      </c>
      <c r="AY707" s="10">
        <v>0</v>
      </c>
      <c r="AZ707" s="10">
        <v>0</v>
      </c>
      <c r="BA707" s="10">
        <v>0</v>
      </c>
      <c r="BB707" s="12">
        <v>0.35116343029719899</v>
      </c>
      <c r="BC707" s="11">
        <v>0.45808231018506301</v>
      </c>
      <c r="BD707" s="12">
        <v>0.360789722125956</v>
      </c>
      <c r="BE707" s="11">
        <v>0.44046992277753999</v>
      </c>
      <c r="BF707" s="12">
        <v>0.34126943947285998</v>
      </c>
      <c r="BG707" s="11">
        <v>0.47690447811290898</v>
      </c>
      <c r="BH707" s="11">
        <v>0.43329803943799799</v>
      </c>
      <c r="BI707" s="12">
        <v>0.30029903702595501</v>
      </c>
      <c r="BJ707" s="11">
        <v>0.43233031598833799</v>
      </c>
      <c r="BK707" s="12">
        <v>0.28820055762568503</v>
      </c>
      <c r="BL707" s="11">
        <v>0.43405843599404198</v>
      </c>
      <c r="BM707" s="12">
        <v>0.31037702424828101</v>
      </c>
      <c r="BN707" s="11">
        <v>0.47545441328161703</v>
      </c>
      <c r="BO707" s="11">
        <v>0.43011322485905301</v>
      </c>
      <c r="BP707" s="12">
        <v>0.29796842062835299</v>
      </c>
      <c r="BQ707" s="11">
        <v>0.494403060364699</v>
      </c>
      <c r="BR707" s="10">
        <v>0.41660154518340398</v>
      </c>
      <c r="BS707" s="12">
        <v>0.29298423438028898</v>
      </c>
      <c r="BT707" s="10">
        <v>0.45475040249642701</v>
      </c>
      <c r="BU707" s="11">
        <v>0.44577196377668399</v>
      </c>
      <c r="BV707" s="12">
        <v>0.30098903626158802</v>
      </c>
      <c r="BW707" s="10">
        <v>0.43377602461100001</v>
      </c>
      <c r="BX707" s="10">
        <v>0.42337410112491197</v>
      </c>
      <c r="BY707" s="10">
        <v>0.42412550368526802</v>
      </c>
      <c r="BZ707" s="11">
        <v>0.43002696259568102</v>
      </c>
      <c r="CA707" s="12">
        <v>0.28119440597961098</v>
      </c>
      <c r="CB707" s="10">
        <v>0.41320829884415899</v>
      </c>
      <c r="CC707" s="11">
        <v>0.439594984378468</v>
      </c>
      <c r="CD707" s="10">
        <v>0.38029888549220697</v>
      </c>
      <c r="CE707" s="10">
        <v>0.38635804757221198</v>
      </c>
      <c r="CF707" s="11">
        <v>0.433534121919469</v>
      </c>
      <c r="CG707" s="10">
        <v>0.41941437934445602</v>
      </c>
      <c r="CH707" s="11">
        <v>0.42970933390062099</v>
      </c>
      <c r="CI707" s="10">
        <v>0.40348507510424703</v>
      </c>
      <c r="CJ707" s="10">
        <v>0.407375558171438</v>
      </c>
      <c r="CK707" s="10">
        <v>0.40326430005719499</v>
      </c>
      <c r="CL707" s="10">
        <v>0.392583307306828</v>
      </c>
      <c r="CM707" s="10">
        <v>0.414910630106403</v>
      </c>
      <c r="CN707" s="10">
        <v>0.40030274871812699</v>
      </c>
      <c r="CO707" s="10">
        <v>0.41608744967776301</v>
      </c>
      <c r="CP707" s="10">
        <v>0.38561455899442298</v>
      </c>
      <c r="CQ707" s="10">
        <v>0.40594678404791801</v>
      </c>
      <c r="CR707" s="10">
        <v>0.37968742345012901</v>
      </c>
      <c r="CS707" s="11">
        <v>0.41555650286100199</v>
      </c>
      <c r="CT707" s="11">
        <v>0.42940213962183699</v>
      </c>
      <c r="CU707" s="12">
        <v>0.38892732436391902</v>
      </c>
      <c r="CV707" s="10">
        <v>0.39449841691840798</v>
      </c>
      <c r="CW707" s="10">
        <v>0</v>
      </c>
      <c r="CX707" s="10">
        <v>0</v>
      </c>
      <c r="CY707" s="11">
        <v>0.489505184765688</v>
      </c>
      <c r="CZ707" s="11">
        <v>0.49713888526074601</v>
      </c>
      <c r="DA707" s="10">
        <v>0.391972012663312</v>
      </c>
      <c r="DB707" s="10">
        <v>0.39241631009490202</v>
      </c>
      <c r="DC707" s="10">
        <v>0.401096646775285</v>
      </c>
      <c r="DD707" s="10">
        <v>0.361823988070545</v>
      </c>
      <c r="DE707" s="12">
        <v>0.19881870835641199</v>
      </c>
      <c r="DF707" s="10">
        <v>0</v>
      </c>
      <c r="DG707" s="10">
        <v>0</v>
      </c>
      <c r="DH707" s="11">
        <v>0.51662586151165002</v>
      </c>
      <c r="DI707" s="11">
        <v>0.46389375350260498</v>
      </c>
      <c r="DJ707" s="10">
        <v>0.35150224902418398</v>
      </c>
      <c r="DK707" s="10">
        <v>0.43458994807810802</v>
      </c>
      <c r="DL707" s="10">
        <v>0.40591300817179299</v>
      </c>
      <c r="DM707" s="12">
        <v>0.31924807179321701</v>
      </c>
      <c r="DN707" s="12">
        <v>0.220022365810394</v>
      </c>
      <c r="DO707" s="10">
        <v>0</v>
      </c>
      <c r="DP707" s="10">
        <v>0</v>
      </c>
      <c r="DQ707" s="10">
        <v>0.45998087517019698</v>
      </c>
      <c r="DR707" s="11">
        <v>0.53379257565489102</v>
      </c>
      <c r="DS707" s="10">
        <v>0.43459000999758302</v>
      </c>
      <c r="DT707" s="10">
        <v>0.35043420091328198</v>
      </c>
      <c r="DU707" s="10">
        <v>0.39629104790672098</v>
      </c>
      <c r="DV707" s="10">
        <v>0.39872385105871</v>
      </c>
      <c r="DW707" s="12">
        <v>0.17817344046000799</v>
      </c>
      <c r="DX707" s="12">
        <v>0.120973005760806</v>
      </c>
      <c r="DY707" s="12">
        <v>0.36070314703923201</v>
      </c>
      <c r="DZ707" s="10">
        <v>0.40027013711668802</v>
      </c>
      <c r="EA707" s="10">
        <v>0.428783594960225</v>
      </c>
      <c r="EB707" s="11">
        <v>0.49856096668530298</v>
      </c>
      <c r="EC707" s="10">
        <v>0</v>
      </c>
      <c r="ED707" s="12">
        <v>0.15263023112497301</v>
      </c>
      <c r="EE707" s="12">
        <v>0.34027376389342401</v>
      </c>
      <c r="EF707" s="10">
        <v>0.43152781434548998</v>
      </c>
      <c r="EG707" s="10">
        <v>0.40381857738306998</v>
      </c>
      <c r="EH707" s="11">
        <v>0.498942621931528</v>
      </c>
      <c r="EI707" s="10">
        <v>0</v>
      </c>
      <c r="EJ707" s="12">
        <v>0</v>
      </c>
      <c r="EK707" s="10">
        <v>0.38003759144904398</v>
      </c>
      <c r="EL707" s="10">
        <v>0.37075976791193399</v>
      </c>
      <c r="EM707" s="11">
        <v>0.45824066827481702</v>
      </c>
      <c r="EN707" s="11">
        <v>0.49872992875076699</v>
      </c>
      <c r="EO707" s="10">
        <v>0</v>
      </c>
      <c r="EP707" s="10">
        <v>0</v>
      </c>
      <c r="EQ707" s="10">
        <v>0.41814667083866303</v>
      </c>
      <c r="ER707" s="11">
        <v>0.51851705758157995</v>
      </c>
      <c r="ES707" s="10">
        <v>0.39039311431500801</v>
      </c>
      <c r="ET707" s="10">
        <v>0.39979922482863001</v>
      </c>
      <c r="EU707" s="10">
        <v>0.37743986821172398</v>
      </c>
      <c r="EV707" s="12">
        <v>0.19881870835641199</v>
      </c>
      <c r="EW707" s="10">
        <v>0</v>
      </c>
      <c r="EX707" s="10">
        <v>0.366782074383048</v>
      </c>
      <c r="EY707" s="11">
        <v>0.52930954776699601</v>
      </c>
      <c r="EZ707" s="10">
        <v>0.37224223704938603</v>
      </c>
      <c r="FA707" s="10">
        <v>0.42137937144933302</v>
      </c>
      <c r="FB707" s="10">
        <v>0.34051089517682098</v>
      </c>
      <c r="FC707" s="12">
        <v>0.220022365810394</v>
      </c>
      <c r="FD707" s="10">
        <v>0</v>
      </c>
      <c r="FE707" s="10">
        <v>0</v>
      </c>
      <c r="FF707" s="11">
        <v>0.50612788808822295</v>
      </c>
      <c r="FG707" s="10">
        <v>0.41110607965111901</v>
      </c>
      <c r="FH707" s="10">
        <v>0.37848426516560602</v>
      </c>
      <c r="FI707" s="10">
        <v>0.41054662412627702</v>
      </c>
      <c r="FJ707" s="12">
        <v>0.17817344046000799</v>
      </c>
    </row>
    <row r="708" spans="1:166" x14ac:dyDescent="0.35">
      <c r="A708" s="13" t="s">
        <v>399</v>
      </c>
      <c r="B708" s="10">
        <v>0.194016021801828</v>
      </c>
      <c r="C708" s="11">
        <v>0.22639513943249501</v>
      </c>
      <c r="D708" s="12">
        <v>0.162559463201605</v>
      </c>
      <c r="E708" s="10">
        <v>0.191733119824573</v>
      </c>
      <c r="F708" s="11">
        <v>0.24370171212922001</v>
      </c>
      <c r="G708" s="11">
        <v>0.235703286648584</v>
      </c>
      <c r="H708" s="12">
        <v>0.15706406324910999</v>
      </c>
      <c r="I708" s="10">
        <v>0.192102729005933</v>
      </c>
      <c r="J708" s="12">
        <v>0.14510264356543001</v>
      </c>
      <c r="K708" s="10">
        <v>0.21008148691505399</v>
      </c>
      <c r="L708" s="10">
        <v>0</v>
      </c>
      <c r="M708" s="10">
        <v>0.19122099558403699</v>
      </c>
      <c r="N708" s="10">
        <v>0.21008148691505399</v>
      </c>
      <c r="O708" s="11">
        <v>0.258635068393745</v>
      </c>
      <c r="P708" s="11">
        <v>0.29635415222251799</v>
      </c>
      <c r="Q708" s="11">
        <v>0.24805521256462701</v>
      </c>
      <c r="R708" s="10">
        <v>0.171390324643098</v>
      </c>
      <c r="S708" s="11">
        <v>0.24149488734003999</v>
      </c>
      <c r="T708" s="10">
        <v>0.189044068631814</v>
      </c>
      <c r="U708" s="10">
        <v>0.213883168958173</v>
      </c>
      <c r="V708" s="10">
        <v>0</v>
      </c>
      <c r="W708" s="11">
        <v>0.228596411602385</v>
      </c>
      <c r="X708" s="10">
        <v>0.213883168958173</v>
      </c>
      <c r="Y708" s="12">
        <v>0.12787380965065501</v>
      </c>
      <c r="Z708" s="10">
        <v>0.196419164163987</v>
      </c>
      <c r="AA708" s="10">
        <v>0.223039334537524</v>
      </c>
      <c r="AB708" s="12">
        <v>0.14305589814199601</v>
      </c>
      <c r="AC708" s="12">
        <v>0.13993541725581801</v>
      </c>
      <c r="AD708" s="12">
        <v>9.9263663359018497E-2</v>
      </c>
      <c r="AE708" s="10">
        <v>0.213206091184449</v>
      </c>
      <c r="AF708" s="10">
        <v>0</v>
      </c>
      <c r="AG708" s="12">
        <v>0.15409246999019399</v>
      </c>
      <c r="AH708" s="10">
        <v>0.213206091184449</v>
      </c>
      <c r="AI708" s="12">
        <v>0.18530073234755801</v>
      </c>
      <c r="AJ708" s="11">
        <v>0.21622527892976701</v>
      </c>
      <c r="AK708" s="12">
        <v>0.15514982268703201</v>
      </c>
      <c r="AL708" s="11">
        <v>0.33037813882277101</v>
      </c>
      <c r="AM708" s="11">
        <v>0.38191134445253599</v>
      </c>
      <c r="AN708" s="11">
        <v>0</v>
      </c>
      <c r="AO708" s="10">
        <v>0</v>
      </c>
      <c r="AP708" s="10">
        <v>0</v>
      </c>
      <c r="AQ708" s="10">
        <v>0</v>
      </c>
      <c r="AR708" s="11">
        <v>0.33396436492024001</v>
      </c>
      <c r="AS708" s="10">
        <v>0</v>
      </c>
      <c r="AT708" s="10">
        <v>0</v>
      </c>
      <c r="AU708" s="11">
        <v>0.33037813882277101</v>
      </c>
      <c r="AV708" s="10">
        <v>0</v>
      </c>
      <c r="AW708" s="10">
        <v>0</v>
      </c>
      <c r="AX708" s="11">
        <v>0.38191134445253599</v>
      </c>
      <c r="AY708" s="10">
        <v>0</v>
      </c>
      <c r="AZ708" s="10">
        <v>0</v>
      </c>
      <c r="BA708" s="11">
        <v>0</v>
      </c>
      <c r="BB708" s="10">
        <v>0.205714601445943</v>
      </c>
      <c r="BC708" s="10">
        <v>0.181332297636977</v>
      </c>
      <c r="BD708" s="11">
        <v>0.237642719360558</v>
      </c>
      <c r="BE708" s="10">
        <v>0.214690707774708</v>
      </c>
      <c r="BF708" s="10">
        <v>0.17480997801262099</v>
      </c>
      <c r="BG708" s="12">
        <v>0.14848729585294801</v>
      </c>
      <c r="BH708" s="10">
        <v>0.18686975071862</v>
      </c>
      <c r="BI708" s="10">
        <v>0.217693241695262</v>
      </c>
      <c r="BJ708" s="11">
        <v>0.212469763948678</v>
      </c>
      <c r="BK708" s="11">
        <v>0.27423784694572101</v>
      </c>
      <c r="BL708" s="12">
        <v>0.16218704866061401</v>
      </c>
      <c r="BM708" s="10">
        <v>0.16373975788412501</v>
      </c>
      <c r="BN708" s="10">
        <v>0.20849568297972601</v>
      </c>
      <c r="BO708" s="10">
        <v>0.184832720755986</v>
      </c>
      <c r="BP708" s="10">
        <v>0.21422090974851099</v>
      </c>
      <c r="BQ708" s="10">
        <v>0.23922242825800399</v>
      </c>
      <c r="BR708" s="10">
        <v>0.214553469172863</v>
      </c>
      <c r="BS708" s="11">
        <v>0.26574643964470102</v>
      </c>
      <c r="BT708" s="10">
        <v>0.19008389047086099</v>
      </c>
      <c r="BU708" s="12">
        <v>0.152470213721944</v>
      </c>
      <c r="BV708" s="10">
        <v>0.16638533595942001</v>
      </c>
      <c r="BW708" s="10">
        <v>0.178212437660864</v>
      </c>
      <c r="BX708" s="10">
        <v>0.19524890972349199</v>
      </c>
      <c r="BY708" s="11">
        <v>0.22040239740895301</v>
      </c>
      <c r="BZ708" s="12">
        <v>0.167987442663668</v>
      </c>
      <c r="CA708" s="11">
        <v>0.23528222714653199</v>
      </c>
      <c r="CB708" s="11">
        <v>0.2353323355902</v>
      </c>
      <c r="CC708" s="12">
        <v>0.13561597409717299</v>
      </c>
      <c r="CD708" s="10">
        <v>0.204182592476191</v>
      </c>
      <c r="CE708" s="10">
        <v>0.196754127922875</v>
      </c>
      <c r="CF708" s="10">
        <v>0.18989983821084</v>
      </c>
      <c r="CG708" s="12">
        <v>0.113015381093954</v>
      </c>
      <c r="CH708" s="12">
        <v>0.15590465490821101</v>
      </c>
      <c r="CI708" s="11">
        <v>0.222598970992369</v>
      </c>
      <c r="CJ708" s="11">
        <v>0.23271657401617199</v>
      </c>
      <c r="CK708" s="10">
        <v>0.192728074513944</v>
      </c>
      <c r="CL708" s="10">
        <v>0.17677650816646701</v>
      </c>
      <c r="CM708" s="10">
        <v>0.21012132725986901</v>
      </c>
      <c r="CN708" s="10">
        <v>0.19748759295018301</v>
      </c>
      <c r="CO708" s="10">
        <v>0.20237641528682301</v>
      </c>
      <c r="CP708" s="10">
        <v>0.189179353192823</v>
      </c>
      <c r="CQ708" s="10">
        <v>0.17611892875304799</v>
      </c>
      <c r="CR708" s="11">
        <v>0.22950156872209901</v>
      </c>
      <c r="CS708" s="12">
        <v>0.17578205887811099</v>
      </c>
      <c r="CT708" s="10">
        <v>0.19130634219532</v>
      </c>
      <c r="CU708" s="10">
        <v>0.195564940396322</v>
      </c>
      <c r="CV708" s="10">
        <v>0.19967541338818201</v>
      </c>
      <c r="CW708" s="10">
        <v>0</v>
      </c>
      <c r="CX708" s="10">
        <v>0</v>
      </c>
      <c r="CY708" s="10">
        <v>0.21269309267019701</v>
      </c>
      <c r="CZ708" s="12">
        <v>0.14434290843823799</v>
      </c>
      <c r="DA708" s="10">
        <v>0.188842776059231</v>
      </c>
      <c r="DB708" s="12">
        <v>0.16017119179290501</v>
      </c>
      <c r="DC708" s="11">
        <v>0.235826447372111</v>
      </c>
      <c r="DD708" s="11">
        <v>0.23939568432852401</v>
      </c>
      <c r="DE708" s="10">
        <v>0.195315530153335</v>
      </c>
      <c r="DF708" s="10">
        <v>0</v>
      </c>
      <c r="DG708" s="10">
        <v>0</v>
      </c>
      <c r="DH708" s="10">
        <v>0.213883168958173</v>
      </c>
      <c r="DI708" s="10">
        <v>0.18994441250953201</v>
      </c>
      <c r="DJ708" s="10">
        <v>0.23637837571610601</v>
      </c>
      <c r="DK708" s="10">
        <v>0.176122372833872</v>
      </c>
      <c r="DL708" s="11">
        <v>0.249181712417887</v>
      </c>
      <c r="DM708" s="11">
        <v>0.28706892544407703</v>
      </c>
      <c r="DN708" s="11">
        <v>0.26786315397389598</v>
      </c>
      <c r="DO708" s="10">
        <v>0</v>
      </c>
      <c r="DP708" s="10">
        <v>0</v>
      </c>
      <c r="DQ708" s="10">
        <v>0.218873031079934</v>
      </c>
      <c r="DR708" s="12">
        <v>9.7663485230061006E-2</v>
      </c>
      <c r="DS708" s="12">
        <v>0.13900517251316399</v>
      </c>
      <c r="DT708" s="12">
        <v>0.14431556580497501</v>
      </c>
      <c r="DU708" s="10">
        <v>0.22250102568762101</v>
      </c>
      <c r="DV708" s="10">
        <v>0.196497125453579</v>
      </c>
      <c r="DW708" s="12">
        <v>0.124678418028996</v>
      </c>
      <c r="DX708" s="10">
        <v>0.15808239529923901</v>
      </c>
      <c r="DY708" s="11">
        <v>0.23422801553066999</v>
      </c>
      <c r="DZ708" s="10">
        <v>0.183333744821046</v>
      </c>
      <c r="EA708" s="12">
        <v>0.171459259629374</v>
      </c>
      <c r="EB708" s="10">
        <v>0.20193449661035301</v>
      </c>
      <c r="EC708" s="10">
        <v>0</v>
      </c>
      <c r="ED708" s="10">
        <v>0.24730127208477601</v>
      </c>
      <c r="EE708" s="11">
        <v>0.27472730061209</v>
      </c>
      <c r="EF708" s="10">
        <v>0.190951636110542</v>
      </c>
      <c r="EG708" s="10">
        <v>0.21333181791663999</v>
      </c>
      <c r="EH708" s="10">
        <v>0.22700701109999699</v>
      </c>
      <c r="EI708" s="10">
        <v>0</v>
      </c>
      <c r="EJ708" s="12">
        <v>0</v>
      </c>
      <c r="EK708" s="10">
        <v>0.19383657139352001</v>
      </c>
      <c r="EL708" s="10">
        <v>0.176244564820625</v>
      </c>
      <c r="EM708" s="12">
        <v>0.123572541035448</v>
      </c>
      <c r="EN708" s="10">
        <v>0.18357865848249799</v>
      </c>
      <c r="EO708" s="10">
        <v>0</v>
      </c>
      <c r="EP708" s="10">
        <v>0</v>
      </c>
      <c r="EQ708" s="11">
        <v>0.33037813882277101</v>
      </c>
      <c r="ER708" s="12">
        <v>0.13688311044065199</v>
      </c>
      <c r="ES708" s="10">
        <v>0.18033015013678899</v>
      </c>
      <c r="ET708" s="10">
        <v>0.205259219350618</v>
      </c>
      <c r="EU708" s="11">
        <v>0.234703782467168</v>
      </c>
      <c r="EV708" s="10">
        <v>0.195315530153335</v>
      </c>
      <c r="EW708" s="10">
        <v>0</v>
      </c>
      <c r="EX708" s="11">
        <v>0.38191134445253599</v>
      </c>
      <c r="EY708" s="12">
        <v>0.15338985567990901</v>
      </c>
      <c r="EZ708" s="10">
        <v>0.220056040656365</v>
      </c>
      <c r="FA708" s="10">
        <v>0.216626772236688</v>
      </c>
      <c r="FB708" s="11">
        <v>0.27912888808750502</v>
      </c>
      <c r="FC708" s="11">
        <v>0.26786315397389598</v>
      </c>
      <c r="FD708" s="10">
        <v>0</v>
      </c>
      <c r="FE708" s="11">
        <v>0</v>
      </c>
      <c r="FF708" s="12">
        <v>0.123171778471486</v>
      </c>
      <c r="FG708" s="12">
        <v>0.13791781973091499</v>
      </c>
      <c r="FH708" s="10">
        <v>0.19402447662175101</v>
      </c>
      <c r="FI708" s="10">
        <v>0.19333622321333399</v>
      </c>
      <c r="FJ708" s="12">
        <v>0.124678418028996</v>
      </c>
    </row>
    <row r="709" spans="1:166" x14ac:dyDescent="0.35">
      <c r="A709" s="13" t="s">
        <v>400</v>
      </c>
      <c r="B709" s="10">
        <v>0.122763273341792</v>
      </c>
      <c r="C709" s="12">
        <v>0.107278381844363</v>
      </c>
      <c r="D709" s="11">
        <v>0.13932909307302599</v>
      </c>
      <c r="E709" s="11">
        <v>0.541053275262948</v>
      </c>
      <c r="F709" s="11">
        <v>0.23471529360583199</v>
      </c>
      <c r="G709" s="10">
        <v>0.110119787276123</v>
      </c>
      <c r="H709" s="12">
        <v>6.5671150314551896E-2</v>
      </c>
      <c r="I709" s="12">
        <v>2.9902453790210101E-2</v>
      </c>
      <c r="J709" s="12">
        <v>9.7131968519232493E-3</v>
      </c>
      <c r="K709" s="12">
        <v>5.5465434249019903E-2</v>
      </c>
      <c r="L709" s="10">
        <v>0</v>
      </c>
      <c r="M709" s="11">
        <v>0.134471569574696</v>
      </c>
      <c r="N709" s="12">
        <v>5.5465434249019903E-2</v>
      </c>
      <c r="O709" s="11">
        <v>0.47570685318047301</v>
      </c>
      <c r="P709" s="11">
        <v>0.220852177087939</v>
      </c>
      <c r="Q709" s="10">
        <v>0.10277982236498601</v>
      </c>
      <c r="R709" s="12">
        <v>5.9359850490228398E-2</v>
      </c>
      <c r="S709" s="12">
        <v>2.14322035784437E-2</v>
      </c>
      <c r="T709" s="12">
        <v>9.4182300625501505E-3</v>
      </c>
      <c r="U709" s="12">
        <v>4.7651421199895502E-2</v>
      </c>
      <c r="V709" s="10">
        <v>0</v>
      </c>
      <c r="W709" s="10">
        <v>0.117768749393671</v>
      </c>
      <c r="X709" s="12">
        <v>4.7651421199895502E-2</v>
      </c>
      <c r="Y709" s="11">
        <v>0.60342780284798503</v>
      </c>
      <c r="Z709" s="11">
        <v>0.24905315942179301</v>
      </c>
      <c r="AA709" s="10">
        <v>0.117645169533376</v>
      </c>
      <c r="AB709" s="12">
        <v>7.2105318370675506E-2</v>
      </c>
      <c r="AC709" s="12">
        <v>3.9096899700219699E-2</v>
      </c>
      <c r="AD709" s="12">
        <v>1.02122772959198E-2</v>
      </c>
      <c r="AE709" s="12">
        <v>6.20725589754084E-2</v>
      </c>
      <c r="AF709" s="10">
        <v>0</v>
      </c>
      <c r="AG709" s="11">
        <v>0.15224467256557001</v>
      </c>
      <c r="AH709" s="12">
        <v>6.20725589754084E-2</v>
      </c>
      <c r="AI709" s="10">
        <v>0.123892327726709</v>
      </c>
      <c r="AJ709" s="12">
        <v>0.109374582684498</v>
      </c>
      <c r="AK709" s="11">
        <v>0.13978380344119301</v>
      </c>
      <c r="AL709" s="10">
        <v>0.10509773888457501</v>
      </c>
      <c r="AM709" s="10">
        <v>7.5223546920102996E-2</v>
      </c>
      <c r="AN709" s="10">
        <v>0</v>
      </c>
      <c r="AO709" s="10">
        <v>0</v>
      </c>
      <c r="AP709" s="10">
        <v>0</v>
      </c>
      <c r="AQ709" s="10">
        <v>0</v>
      </c>
      <c r="AR709" s="10">
        <v>0.10411796090815501</v>
      </c>
      <c r="AS709" s="10">
        <v>0</v>
      </c>
      <c r="AT709" s="10">
        <v>0</v>
      </c>
      <c r="AU709" s="10">
        <v>0.10509773888457501</v>
      </c>
      <c r="AV709" s="10">
        <v>0</v>
      </c>
      <c r="AW709" s="10">
        <v>0</v>
      </c>
      <c r="AX709" s="10">
        <v>7.5223546920102996E-2</v>
      </c>
      <c r="AY709" s="10">
        <v>0</v>
      </c>
      <c r="AZ709" s="10">
        <v>0</v>
      </c>
      <c r="BA709" s="10">
        <v>0</v>
      </c>
      <c r="BB709" s="11">
        <v>0.207596513099924</v>
      </c>
      <c r="BC709" s="12">
        <v>3.0786174767750099E-2</v>
      </c>
      <c r="BD709" s="11">
        <v>0.18612589543488101</v>
      </c>
      <c r="BE709" s="12">
        <v>2.5228257274539801E-2</v>
      </c>
      <c r="BF709" s="11">
        <v>0.22908486911435</v>
      </c>
      <c r="BG709" s="12">
        <v>3.6226625915777799E-2</v>
      </c>
      <c r="BH709" s="12">
        <v>5.1461042375401701E-2</v>
      </c>
      <c r="BI709" s="11">
        <v>0.35900376601641198</v>
      </c>
      <c r="BJ709" s="12">
        <v>4.4023229407294501E-2</v>
      </c>
      <c r="BK709" s="11">
        <v>0.32460090648782203</v>
      </c>
      <c r="BL709" s="12">
        <v>5.9151464718404399E-2</v>
      </c>
      <c r="BM709" s="11">
        <v>0.393436325707471</v>
      </c>
      <c r="BN709" s="12">
        <v>4.6579312623709401E-2</v>
      </c>
      <c r="BO709" s="12">
        <v>4.4724564181662797E-2</v>
      </c>
      <c r="BP709" s="11">
        <v>0.36051898919798397</v>
      </c>
      <c r="BQ709" s="12">
        <v>3.8491330773275101E-2</v>
      </c>
      <c r="BR709" s="12">
        <v>4.7154799198358098E-2</v>
      </c>
      <c r="BS709" s="11">
        <v>0.321398573481954</v>
      </c>
      <c r="BT709" s="12">
        <v>5.1374912629499801E-2</v>
      </c>
      <c r="BU709" s="12">
        <v>4.21840798254247E-2</v>
      </c>
      <c r="BV709" s="11">
        <v>0.398600798950762</v>
      </c>
      <c r="BW709" s="12">
        <v>4.0752898284795898E-2</v>
      </c>
      <c r="BX709" s="12">
        <v>4.98344699610761E-2</v>
      </c>
      <c r="BY709" s="12">
        <v>8.24426810926909E-2</v>
      </c>
      <c r="BZ709" s="12">
        <v>2.1307052174328701E-2</v>
      </c>
      <c r="CA709" s="11">
        <v>0.346193235140692</v>
      </c>
      <c r="CB709" s="12">
        <v>9.8293758825774402E-2</v>
      </c>
      <c r="CC709" s="12">
        <v>5.8538313099485102E-2</v>
      </c>
      <c r="CD709" s="11">
        <v>0.217456695864051</v>
      </c>
      <c r="CE709" s="10">
        <v>0.123608786586225</v>
      </c>
      <c r="CF709" s="12">
        <v>5.3570128243191698E-2</v>
      </c>
      <c r="CG709" s="12">
        <v>7.2621720315128202E-2</v>
      </c>
      <c r="CH709" s="12">
        <v>9.4931865251036501E-2</v>
      </c>
      <c r="CI709" s="12">
        <v>0.109334860898083</v>
      </c>
      <c r="CJ709" s="12">
        <v>8.7359652388499895E-2</v>
      </c>
      <c r="CK709" s="12">
        <v>0.104431580790526</v>
      </c>
      <c r="CL709" s="10">
        <v>0.10859823979859599</v>
      </c>
      <c r="CM709" s="12">
        <v>9.9888343364508997E-2</v>
      </c>
      <c r="CN709" s="11">
        <v>0.172175058715406</v>
      </c>
      <c r="CO709" s="10">
        <v>0.111591203801857</v>
      </c>
      <c r="CP709" s="10">
        <v>0.131210719897037</v>
      </c>
      <c r="CQ709" s="10">
        <v>0.13945411288665599</v>
      </c>
      <c r="CR709" s="10">
        <v>0.13321747401848399</v>
      </c>
      <c r="CS709" s="12">
        <v>0.113127967651405</v>
      </c>
      <c r="CT709" s="12">
        <v>5.1790118271761602E-2</v>
      </c>
      <c r="CU709" s="11">
        <v>0.158296176981256</v>
      </c>
      <c r="CV709" s="11">
        <v>0.175222777942344</v>
      </c>
      <c r="CW709" s="10">
        <v>0</v>
      </c>
      <c r="CX709" s="10">
        <v>0</v>
      </c>
      <c r="CY709" s="12">
        <v>5.6154946920618697E-2</v>
      </c>
      <c r="CZ709" s="12">
        <v>9.6623400469442802E-3</v>
      </c>
      <c r="DA709" s="12">
        <v>2.9812271365465499E-2</v>
      </c>
      <c r="DB709" s="12">
        <v>6.5769409241725196E-2</v>
      </c>
      <c r="DC709" s="10">
        <v>0.107585862912188</v>
      </c>
      <c r="DD709" s="11">
        <v>0.240903400098848</v>
      </c>
      <c r="DE709" s="11">
        <v>0.53662504942716505</v>
      </c>
      <c r="DF709" s="10">
        <v>0</v>
      </c>
      <c r="DG709" s="10">
        <v>0</v>
      </c>
      <c r="DH709" s="12">
        <v>4.7651421199895502E-2</v>
      </c>
      <c r="DI709" s="12">
        <v>9.4630854544020208E-3</v>
      </c>
      <c r="DJ709" s="12">
        <v>2.1440482095400899E-2</v>
      </c>
      <c r="DK709" s="12">
        <v>5.90208565326742E-2</v>
      </c>
      <c r="DL709" s="10">
        <v>0.100454196605862</v>
      </c>
      <c r="DM709" s="11">
        <v>0.22667781752553401</v>
      </c>
      <c r="DN709" s="11">
        <v>0.46841065897754403</v>
      </c>
      <c r="DO709" s="10">
        <v>0</v>
      </c>
      <c r="DP709" s="10">
        <v>0</v>
      </c>
      <c r="DQ709" s="12">
        <v>6.3722424881764203E-2</v>
      </c>
      <c r="DR709" s="12">
        <v>1.00476504604515E-2</v>
      </c>
      <c r="DS709" s="12">
        <v>3.8836996338272999E-2</v>
      </c>
      <c r="DT709" s="12">
        <v>7.2740236182943396E-2</v>
      </c>
      <c r="DU709" s="10">
        <v>0.114701592964652</v>
      </c>
      <c r="DV709" s="11">
        <v>0.25571018432533299</v>
      </c>
      <c r="DW709" s="11">
        <v>0.60304304209087001</v>
      </c>
      <c r="DX709" s="11">
        <v>0.64497992651060199</v>
      </c>
      <c r="DY709" s="11">
        <v>0.24460494987342701</v>
      </c>
      <c r="DZ709" s="12">
        <v>7.1442797085486703E-2</v>
      </c>
      <c r="EA709" s="12">
        <v>2.13996540697503E-2</v>
      </c>
      <c r="EB709" s="12">
        <v>4.5719482301299998E-2</v>
      </c>
      <c r="EC709" s="10">
        <v>0</v>
      </c>
      <c r="ED709" s="11">
        <v>0.55196117290834201</v>
      </c>
      <c r="EE709" s="11">
        <v>0.223352894292278</v>
      </c>
      <c r="EF709" s="12">
        <v>7.1275130474837495E-2</v>
      </c>
      <c r="EG709" s="12">
        <v>1.4287728361606401E-2</v>
      </c>
      <c r="EH709" s="12">
        <v>4.17460244549532E-2</v>
      </c>
      <c r="EI709" s="10">
        <v>0</v>
      </c>
      <c r="EJ709" s="11">
        <v>0</v>
      </c>
      <c r="EK709" s="11">
        <v>0.267008276671378</v>
      </c>
      <c r="EL709" s="12">
        <v>7.1689339573032099E-2</v>
      </c>
      <c r="EM709" s="12">
        <v>3.02048703153182E-2</v>
      </c>
      <c r="EN709" s="12">
        <v>4.78393388489423E-2</v>
      </c>
      <c r="EO709" s="10">
        <v>0</v>
      </c>
      <c r="EP709" s="10">
        <v>0</v>
      </c>
      <c r="EQ709" s="10">
        <v>0.10509773888457501</v>
      </c>
      <c r="ER709" s="12">
        <v>1.03081833970211E-2</v>
      </c>
      <c r="ES709" s="12">
        <v>3.7505568652396098E-2</v>
      </c>
      <c r="ET709" s="12">
        <v>9.2006639316058902E-2</v>
      </c>
      <c r="EU709" s="11">
        <v>0.223983968404142</v>
      </c>
      <c r="EV709" s="11">
        <v>0.53662504942716505</v>
      </c>
      <c r="EW709" s="10">
        <v>0</v>
      </c>
      <c r="EX709" s="10">
        <v>7.5223546920102996E-2</v>
      </c>
      <c r="EY709" s="12">
        <v>1.49723935420439E-2</v>
      </c>
      <c r="EZ709" s="12">
        <v>2.6412000117285499E-2</v>
      </c>
      <c r="FA709" s="12">
        <v>8.2797643237341401E-2</v>
      </c>
      <c r="FB709" s="11">
        <v>0.214261566361826</v>
      </c>
      <c r="FC709" s="11">
        <v>0.46841065897754403</v>
      </c>
      <c r="FD709" s="10">
        <v>0</v>
      </c>
      <c r="FE709" s="10">
        <v>0</v>
      </c>
      <c r="FF709" s="12">
        <v>5.7657034522675503E-3</v>
      </c>
      <c r="FG709" s="12">
        <v>4.9848996545408801E-2</v>
      </c>
      <c r="FH709" s="10">
        <v>0.101440872584022</v>
      </c>
      <c r="FI709" s="11">
        <v>0.23461899027508501</v>
      </c>
      <c r="FJ709" s="11">
        <v>0.60304304209087001</v>
      </c>
    </row>
    <row r="710" spans="1:166" x14ac:dyDescent="0.35">
      <c r="A710" s="13" t="s">
        <v>125</v>
      </c>
      <c r="B710" s="10">
        <v>1.7185932553937699E-2</v>
      </c>
      <c r="C710" s="10">
        <v>1.9558733362187001E-2</v>
      </c>
      <c r="D710" s="10">
        <v>1.4908977714142201E-2</v>
      </c>
      <c r="E710" s="11">
        <v>3.1513390100152097E-2</v>
      </c>
      <c r="F710" s="11">
        <v>3.1733303539380898E-2</v>
      </c>
      <c r="G710" s="10">
        <v>1.31379465667417E-2</v>
      </c>
      <c r="H710" s="10">
        <v>8.6228014171477307E-3</v>
      </c>
      <c r="I710" s="10">
        <v>1.4530955061751E-2</v>
      </c>
      <c r="J710" s="10">
        <v>1.5802776982976101E-2</v>
      </c>
      <c r="K710" s="10">
        <v>1.35010330715572E-2</v>
      </c>
      <c r="L710" s="10">
        <v>0</v>
      </c>
      <c r="M710" s="10">
        <v>1.78270214107242E-2</v>
      </c>
      <c r="N710" s="10">
        <v>1.35010330715572E-2</v>
      </c>
      <c r="O710" s="10">
        <v>1.6237540298511901E-2</v>
      </c>
      <c r="P710" s="11">
        <v>5.0737008427833602E-2</v>
      </c>
      <c r="Q710" s="10">
        <v>1.8330192945987301E-2</v>
      </c>
      <c r="R710" s="10">
        <v>5.5384865897130497E-3</v>
      </c>
      <c r="S710" s="10">
        <v>1.8754862275755201E-2</v>
      </c>
      <c r="T710" s="10">
        <v>2.5343079723167801E-2</v>
      </c>
      <c r="U710" s="10">
        <v>8.2217669285415892E-3</v>
      </c>
      <c r="V710" s="10">
        <v>0</v>
      </c>
      <c r="W710" s="10">
        <v>2.1553283201683902E-2</v>
      </c>
      <c r="X710" s="10">
        <v>8.2217669285415892E-3</v>
      </c>
      <c r="Y710" s="11">
        <v>4.6094508460920301E-2</v>
      </c>
      <c r="Z710" s="10">
        <v>1.43124542216837E-2</v>
      </c>
      <c r="AA710" s="10">
        <v>7.8145370885337202E-3</v>
      </c>
      <c r="AB710" s="10">
        <v>1.1721391111647E-2</v>
      </c>
      <c r="AC710" s="10">
        <v>1.00622275100587E-2</v>
      </c>
      <c r="AD710" s="10">
        <v>5.5693300714610402E-3</v>
      </c>
      <c r="AE710" s="10">
        <v>1.9635956422147799E-2</v>
      </c>
      <c r="AF710" s="10">
        <v>0</v>
      </c>
      <c r="AG710" s="10">
        <v>1.4118731685428701E-2</v>
      </c>
      <c r="AH710" s="10">
        <v>1.9635956422147799E-2</v>
      </c>
      <c r="AI710" s="10">
        <v>1.6880741436781799E-2</v>
      </c>
      <c r="AJ710" s="10">
        <v>1.9527249903997498E-2</v>
      </c>
      <c r="AK710" s="10">
        <v>1.4308864582464701E-2</v>
      </c>
      <c r="AL710" s="10">
        <v>2.19610472589311E-2</v>
      </c>
      <c r="AM710" s="10">
        <v>2.0040174374797E-2</v>
      </c>
      <c r="AN710" s="10">
        <v>0</v>
      </c>
      <c r="AO710" s="10">
        <v>0</v>
      </c>
      <c r="AP710" s="10">
        <v>0</v>
      </c>
      <c r="AQ710" s="10">
        <v>0</v>
      </c>
      <c r="AR710" s="10">
        <v>2.2964113971798501E-2</v>
      </c>
      <c r="AS710" s="10">
        <v>0</v>
      </c>
      <c r="AT710" s="10">
        <v>0</v>
      </c>
      <c r="AU710" s="10">
        <v>2.19610472589311E-2</v>
      </c>
      <c r="AV710" s="10">
        <v>0</v>
      </c>
      <c r="AW710" s="10">
        <v>0</v>
      </c>
      <c r="AX710" s="10">
        <v>2.0040174374797E-2</v>
      </c>
      <c r="AY710" s="10">
        <v>0</v>
      </c>
      <c r="AZ710" s="10">
        <v>0</v>
      </c>
      <c r="BA710" s="10">
        <v>0</v>
      </c>
      <c r="BB710" s="10">
        <v>1.9520695191845801E-2</v>
      </c>
      <c r="BC710" s="10">
        <v>1.4654558131528401E-2</v>
      </c>
      <c r="BD710" s="10">
        <v>2.1203596728444699E-2</v>
      </c>
      <c r="BE710" s="10">
        <v>1.7847059297197501E-2</v>
      </c>
      <c r="BF710" s="10">
        <v>1.7909451120683598E-2</v>
      </c>
      <c r="BG710" s="10">
        <v>1.1462333670736E-2</v>
      </c>
      <c r="BH710" s="12">
        <v>1.34251337841558E-2</v>
      </c>
      <c r="BI710" s="11">
        <v>2.96463134169456E-2</v>
      </c>
      <c r="BJ710" s="10">
        <v>1.5905155003245498E-2</v>
      </c>
      <c r="BK710" s="11">
        <v>3.2111147550703899E-2</v>
      </c>
      <c r="BL710" s="12">
        <v>1.0980250484007701E-2</v>
      </c>
      <c r="BM710" s="10">
        <v>2.7360306404104501E-2</v>
      </c>
      <c r="BN710" s="10">
        <v>1.2808318648071099E-2</v>
      </c>
      <c r="BO710" s="12">
        <v>1.0858194306648999E-2</v>
      </c>
      <c r="BP710" s="11">
        <v>3.02949199385768E-2</v>
      </c>
      <c r="BQ710" s="10">
        <v>1.02544085222905E-2</v>
      </c>
      <c r="BR710" s="10">
        <v>1.3189520489271399E-2</v>
      </c>
      <c r="BS710" s="11">
        <v>3.3964958681356003E-2</v>
      </c>
      <c r="BT710" s="10">
        <v>1.53865260249218E-2</v>
      </c>
      <c r="BU710" s="12">
        <v>8.3066435123735106E-3</v>
      </c>
      <c r="BV710" s="10">
        <v>2.69383780049058E-2</v>
      </c>
      <c r="BW710" s="10">
        <v>9.9985870593530708E-3</v>
      </c>
      <c r="BX710" s="10">
        <v>1.1744683069815E-2</v>
      </c>
      <c r="BY710" s="10">
        <v>1.6554279838982399E-2</v>
      </c>
      <c r="BZ710" s="12">
        <v>7.6689970594835902E-3</v>
      </c>
      <c r="CA710" s="11">
        <v>2.8091115381124399E-2</v>
      </c>
      <c r="CB710" s="10">
        <v>1.76023694454473E-2</v>
      </c>
      <c r="CC710" s="10">
        <v>1.26347871204072E-2</v>
      </c>
      <c r="CD710" s="10">
        <v>1.7536479367941098E-2</v>
      </c>
      <c r="CE710" s="10">
        <v>1.87882112940909E-2</v>
      </c>
      <c r="CF710" s="12">
        <v>1.07459118464282E-2</v>
      </c>
      <c r="CG710" s="10">
        <v>1.1882759190453901E-2</v>
      </c>
      <c r="CH710" s="10">
        <v>1.4145000720836199E-2</v>
      </c>
      <c r="CI710" s="10">
        <v>1.7716377991743099E-2</v>
      </c>
      <c r="CJ710" s="10">
        <v>1.3411917498364101E-2</v>
      </c>
      <c r="CK710" s="12">
        <v>1.4331920106128901E-2</v>
      </c>
      <c r="CL710" s="12">
        <v>1.0104516970721599E-2</v>
      </c>
      <c r="CM710" s="10">
        <v>1.89413916521433E-2</v>
      </c>
      <c r="CN710" s="11">
        <v>2.4878721974792802E-2</v>
      </c>
      <c r="CO710" s="10">
        <v>1.37493749304576E-2</v>
      </c>
      <c r="CP710" s="10">
        <v>1.40099355481287E-2</v>
      </c>
      <c r="CQ710" s="11">
        <v>4.3347402352160301E-2</v>
      </c>
      <c r="CR710" s="10">
        <v>2.2065561667151599E-2</v>
      </c>
      <c r="CS710" s="10">
        <v>1.4534034666958601E-2</v>
      </c>
      <c r="CT710" s="10">
        <v>1.6934903370676501E-2</v>
      </c>
      <c r="CU710" s="10">
        <v>1.7328626485327001E-2</v>
      </c>
      <c r="CV710" s="10">
        <v>1.4925820481694101E-2</v>
      </c>
      <c r="CW710" s="10">
        <v>0</v>
      </c>
      <c r="CX710" s="10">
        <v>0</v>
      </c>
      <c r="CY710" s="10">
        <v>1.36688697343105E-2</v>
      </c>
      <c r="CZ710" s="10">
        <v>1.5720036072913099E-2</v>
      </c>
      <c r="DA710" s="10">
        <v>1.4487131341780901E-2</v>
      </c>
      <c r="DB710" s="10">
        <v>8.6357030826799998E-3</v>
      </c>
      <c r="DC710" s="10">
        <v>1.2985522256102E-2</v>
      </c>
      <c r="DD710" s="11">
        <v>3.2170480884718897E-2</v>
      </c>
      <c r="DE710" s="11">
        <v>3.1345382153548297E-2</v>
      </c>
      <c r="DF710" s="10">
        <v>0</v>
      </c>
      <c r="DG710" s="10">
        <v>0</v>
      </c>
      <c r="DH710" s="10">
        <v>8.2217669285415892E-3</v>
      </c>
      <c r="DI710" s="10">
        <v>2.5463779022735399E-2</v>
      </c>
      <c r="DJ710" s="10">
        <v>1.87621066286194E-2</v>
      </c>
      <c r="DK710" s="10">
        <v>5.5068572396994898E-3</v>
      </c>
      <c r="DL710" s="10">
        <v>1.8364052150355501E-2</v>
      </c>
      <c r="DM710" s="11">
        <v>5.1299827081861697E-2</v>
      </c>
      <c r="DN710" s="10">
        <v>1.5988495647160501E-2</v>
      </c>
      <c r="DO710" s="10">
        <v>0</v>
      </c>
      <c r="DP710" s="10">
        <v>0</v>
      </c>
      <c r="DQ710" s="10">
        <v>2.0157872959412199E-2</v>
      </c>
      <c r="DR710" s="10">
        <v>5.47954978457938E-3</v>
      </c>
      <c r="DS710" s="10">
        <v>9.9953371228773905E-3</v>
      </c>
      <c r="DT710" s="10">
        <v>1.18246029158455E-2</v>
      </c>
      <c r="DU710" s="10">
        <v>7.6190110982999604E-3</v>
      </c>
      <c r="DV710" s="10">
        <v>1.45467004274904E-2</v>
      </c>
      <c r="DW710" s="11">
        <v>4.6297851399343698E-2</v>
      </c>
      <c r="DX710" s="11">
        <v>4.4871324493543599E-2</v>
      </c>
      <c r="DY710" s="10">
        <v>2.32368802939318E-2</v>
      </c>
      <c r="DZ710" s="10">
        <v>1.19624128971692E-2</v>
      </c>
      <c r="EA710" s="10">
        <v>1.30048055983224E-2</v>
      </c>
      <c r="EB710" s="10">
        <v>1.51698163055602E-2</v>
      </c>
      <c r="EC710" s="10">
        <v>0</v>
      </c>
      <c r="ED710" s="10">
        <v>2.7956484088207698E-2</v>
      </c>
      <c r="EE710" s="11">
        <v>3.2798830296152E-2</v>
      </c>
      <c r="EF710" s="10">
        <v>1.21891147404934E-2</v>
      </c>
      <c r="EG710" s="10">
        <v>1.6025009785596601E-2</v>
      </c>
      <c r="EH710" s="10">
        <v>1.5632793042814799E-2</v>
      </c>
      <c r="EI710" s="10">
        <v>0</v>
      </c>
      <c r="EJ710" s="11">
        <v>0</v>
      </c>
      <c r="EK710" s="10">
        <v>1.3595009328493E-2</v>
      </c>
      <c r="EL710" s="10">
        <v>1.17592476665972E-2</v>
      </c>
      <c r="EM710" s="10">
        <v>9.5592890049156394E-3</v>
      </c>
      <c r="EN710" s="10">
        <v>1.51334371968513E-2</v>
      </c>
      <c r="EO710" s="10">
        <v>0</v>
      </c>
      <c r="EP710" s="10">
        <v>0</v>
      </c>
      <c r="EQ710" s="10">
        <v>2.19610472589311E-2</v>
      </c>
      <c r="ER710" s="10">
        <v>1.0002987325191601E-2</v>
      </c>
      <c r="ES710" s="10">
        <v>1.5876337671263799E-2</v>
      </c>
      <c r="ET710" s="10">
        <v>1.1987542504037101E-2</v>
      </c>
      <c r="EU710" s="10">
        <v>2.8354756951750399E-2</v>
      </c>
      <c r="EV710" s="11">
        <v>3.1345382153548297E-2</v>
      </c>
      <c r="EW710" s="10">
        <v>0</v>
      </c>
      <c r="EX710" s="10">
        <v>2.0040174374797E-2</v>
      </c>
      <c r="EY710" s="10">
        <v>1.01302730379292E-2</v>
      </c>
      <c r="EZ710" s="10">
        <v>2.06432919528877E-2</v>
      </c>
      <c r="FA710" s="10">
        <v>1.5241729120279299E-2</v>
      </c>
      <c r="FB710" s="11">
        <v>4.4481398811968401E-2</v>
      </c>
      <c r="FC710" s="10">
        <v>1.5988495647160501E-2</v>
      </c>
      <c r="FD710" s="10">
        <v>0</v>
      </c>
      <c r="FE710" s="10">
        <v>0</v>
      </c>
      <c r="FF710" s="10">
        <v>1.01079822239518E-2</v>
      </c>
      <c r="FG710" s="10">
        <v>1.0754250077343199E-2</v>
      </c>
      <c r="FH710" s="10">
        <v>8.7111057432300593E-3</v>
      </c>
      <c r="FI710" s="10">
        <v>1.3011479765012201E-2</v>
      </c>
      <c r="FJ710" s="11">
        <v>4.6297851399343698E-2</v>
      </c>
    </row>
    <row r="711" spans="1:166" x14ac:dyDescent="0.35">
      <c r="A711" s="13" t="s">
        <v>391</v>
      </c>
      <c r="B711" s="10">
        <v>0.66603477230244001</v>
      </c>
      <c r="C711" s="12">
        <v>0.64676774536095805</v>
      </c>
      <c r="D711" s="11">
        <v>0.68320246601122703</v>
      </c>
      <c r="E711" s="12">
        <v>0.235700214812327</v>
      </c>
      <c r="F711" s="12">
        <v>0.489849690725569</v>
      </c>
      <c r="G711" s="10">
        <v>0.64103897950855204</v>
      </c>
      <c r="H711" s="11">
        <v>0.76864198501919001</v>
      </c>
      <c r="I711" s="11">
        <v>0.76346386214210804</v>
      </c>
      <c r="J711" s="11">
        <v>0.82938138259966998</v>
      </c>
      <c r="K711" s="11">
        <v>0.720952045764369</v>
      </c>
      <c r="L711" s="10">
        <v>0</v>
      </c>
      <c r="M711" s="12">
        <v>0.65648041343054098</v>
      </c>
      <c r="N711" s="11">
        <v>0.720952045764369</v>
      </c>
      <c r="O711" s="12">
        <v>0.249420538127269</v>
      </c>
      <c r="P711" s="12">
        <v>0.43205666226170902</v>
      </c>
      <c r="Q711" s="10">
        <v>0.63083477212439998</v>
      </c>
      <c r="R711" s="11">
        <v>0.76371133827696103</v>
      </c>
      <c r="S711" s="10">
        <v>0.71831804680576095</v>
      </c>
      <c r="T711" s="11">
        <v>0.77619462158246699</v>
      </c>
      <c r="U711" s="11">
        <v>0.73024364291338995</v>
      </c>
      <c r="V711" s="10">
        <v>0</v>
      </c>
      <c r="W711" s="12">
        <v>0.63208155580226399</v>
      </c>
      <c r="X711" s="11">
        <v>0.73024364291338995</v>
      </c>
      <c r="Y711" s="12">
        <v>0.22260387904043999</v>
      </c>
      <c r="Z711" s="12">
        <v>0.54021522219253604</v>
      </c>
      <c r="AA711" s="10">
        <v>0.65150095884056702</v>
      </c>
      <c r="AB711" s="11">
        <v>0.773117392375681</v>
      </c>
      <c r="AC711" s="11">
        <v>0.81090545553390303</v>
      </c>
      <c r="AD711" s="11">
        <v>0.88495472927360097</v>
      </c>
      <c r="AE711" s="10">
        <v>0.70508539341799603</v>
      </c>
      <c r="AF711" s="10">
        <v>0</v>
      </c>
      <c r="AG711" s="10">
        <v>0.67954412575880696</v>
      </c>
      <c r="AH711" s="10">
        <v>0.70508539341799603</v>
      </c>
      <c r="AI711" s="11">
        <v>0.67392619848894897</v>
      </c>
      <c r="AJ711" s="10">
        <v>0.65487288848174097</v>
      </c>
      <c r="AK711" s="11">
        <v>0.69075750928931101</v>
      </c>
      <c r="AL711" s="12">
        <v>0.54256307503372303</v>
      </c>
      <c r="AM711" s="12">
        <v>0.52282493425256404</v>
      </c>
      <c r="AN711" s="12">
        <v>0</v>
      </c>
      <c r="AO711" s="10">
        <v>0</v>
      </c>
      <c r="AP711" s="10">
        <v>0</v>
      </c>
      <c r="AQ711" s="10">
        <v>0</v>
      </c>
      <c r="AR711" s="12">
        <v>0.538953560199806</v>
      </c>
      <c r="AS711" s="10">
        <v>0</v>
      </c>
      <c r="AT711" s="10">
        <v>0</v>
      </c>
      <c r="AU711" s="12">
        <v>0.54256307503372303</v>
      </c>
      <c r="AV711" s="10">
        <v>0</v>
      </c>
      <c r="AW711" s="10">
        <v>0</v>
      </c>
      <c r="AX711" s="12">
        <v>0.52282493425256404</v>
      </c>
      <c r="AY711" s="10">
        <v>0</v>
      </c>
      <c r="AZ711" s="10">
        <v>0</v>
      </c>
      <c r="BA711" s="12">
        <v>0</v>
      </c>
      <c r="BB711" s="12">
        <v>0.56716819026229304</v>
      </c>
      <c r="BC711" s="11">
        <v>0.77322696946374403</v>
      </c>
      <c r="BD711" s="12">
        <v>0.555027788476117</v>
      </c>
      <c r="BE711" s="11">
        <v>0.74223397565355498</v>
      </c>
      <c r="BF711" s="12">
        <v>0.57819570175234503</v>
      </c>
      <c r="BG711" s="11">
        <v>0.80382374456053896</v>
      </c>
      <c r="BH711" s="11">
        <v>0.74824407312181995</v>
      </c>
      <c r="BI711" s="12">
        <v>0.39365667887138101</v>
      </c>
      <c r="BJ711" s="11">
        <v>0.72760185164078295</v>
      </c>
      <c r="BK711" s="12">
        <v>0.36905009901575397</v>
      </c>
      <c r="BL711" s="11">
        <v>0.76768123613697103</v>
      </c>
      <c r="BM711" s="12">
        <v>0.41546361000429899</v>
      </c>
      <c r="BN711" s="11">
        <v>0.73211668574849298</v>
      </c>
      <c r="BO711" s="11">
        <v>0.75958452075570404</v>
      </c>
      <c r="BP711" s="12">
        <v>0.39496518111492801</v>
      </c>
      <c r="BQ711" s="10">
        <v>0.71203183244642998</v>
      </c>
      <c r="BR711" s="11">
        <v>0.72510221113950801</v>
      </c>
      <c r="BS711" s="12">
        <v>0.37889002819198903</v>
      </c>
      <c r="BT711" s="11">
        <v>0.74315467087471798</v>
      </c>
      <c r="BU711" s="11">
        <v>0.79703906294025695</v>
      </c>
      <c r="BV711" s="12">
        <v>0.40807548708491198</v>
      </c>
      <c r="BW711" s="11">
        <v>0.771036076994987</v>
      </c>
      <c r="BX711" s="11">
        <v>0.74317193724561603</v>
      </c>
      <c r="BY711" s="10">
        <v>0.68060064165937295</v>
      </c>
      <c r="BZ711" s="11">
        <v>0.80303650810252003</v>
      </c>
      <c r="CA711" s="12">
        <v>0.39043342233165002</v>
      </c>
      <c r="CB711" s="10">
        <v>0.64877153613857796</v>
      </c>
      <c r="CC711" s="11">
        <v>0.79321092568293605</v>
      </c>
      <c r="CD711" s="12">
        <v>0.56082423229181699</v>
      </c>
      <c r="CE711" s="10">
        <v>0.66084887419680804</v>
      </c>
      <c r="CF711" s="11">
        <v>0.745784121699541</v>
      </c>
      <c r="CG711" s="11">
        <v>0.80248013940046603</v>
      </c>
      <c r="CH711" s="11">
        <v>0.73501847911991502</v>
      </c>
      <c r="CI711" s="10">
        <v>0.65034979011780503</v>
      </c>
      <c r="CJ711" s="10">
        <v>0.66651185609696495</v>
      </c>
      <c r="CK711" s="11">
        <v>0.68850842458940098</v>
      </c>
      <c r="CL711" s="11">
        <v>0.70452073506421398</v>
      </c>
      <c r="CM711" s="10">
        <v>0.67104893772347896</v>
      </c>
      <c r="CN711" s="12">
        <v>0.605458626359618</v>
      </c>
      <c r="CO711" s="10">
        <v>0.67228300598086399</v>
      </c>
      <c r="CP711" s="10">
        <v>0.66559999136200998</v>
      </c>
      <c r="CQ711" s="10">
        <v>0.64107955600813604</v>
      </c>
      <c r="CR711" s="12">
        <v>0.61521539559226401</v>
      </c>
      <c r="CS711" s="11">
        <v>0.69655593880352495</v>
      </c>
      <c r="CT711" s="11">
        <v>0.73996863616223996</v>
      </c>
      <c r="CU711" s="12">
        <v>0.62881025613709596</v>
      </c>
      <c r="CV711" s="12">
        <v>0.61017598818777996</v>
      </c>
      <c r="CW711" s="10">
        <v>0</v>
      </c>
      <c r="CX711" s="10">
        <v>0</v>
      </c>
      <c r="CY711" s="11">
        <v>0.71748309067487404</v>
      </c>
      <c r="CZ711" s="11">
        <v>0.83027471544190501</v>
      </c>
      <c r="DA711" s="11">
        <v>0.76685782123352397</v>
      </c>
      <c r="DB711" s="11">
        <v>0.76542369588268999</v>
      </c>
      <c r="DC711" s="10">
        <v>0.64360216745959997</v>
      </c>
      <c r="DD711" s="12">
        <v>0.48753043468791102</v>
      </c>
      <c r="DE711" s="12">
        <v>0.236714038265952</v>
      </c>
      <c r="DF711" s="10">
        <v>0</v>
      </c>
      <c r="DG711" s="10">
        <v>0</v>
      </c>
      <c r="DH711" s="11">
        <v>0.73024364291338995</v>
      </c>
      <c r="DI711" s="11">
        <v>0.77512872301333002</v>
      </c>
      <c r="DJ711" s="11">
        <v>0.72341903555987397</v>
      </c>
      <c r="DK711" s="11">
        <v>0.75934991339375402</v>
      </c>
      <c r="DL711" s="10">
        <v>0.63200003882589695</v>
      </c>
      <c r="DM711" s="12">
        <v>0.43495342994852698</v>
      </c>
      <c r="DN711" s="12">
        <v>0.24773769140140001</v>
      </c>
      <c r="DO711" s="10">
        <v>0</v>
      </c>
      <c r="DP711" s="10">
        <v>0</v>
      </c>
      <c r="DQ711" s="10">
        <v>0.69724667107889104</v>
      </c>
      <c r="DR711" s="11">
        <v>0.88680931452490797</v>
      </c>
      <c r="DS711" s="11">
        <v>0.81216249402568497</v>
      </c>
      <c r="DT711" s="11">
        <v>0.77111959509623595</v>
      </c>
      <c r="DU711" s="10">
        <v>0.65517837024942804</v>
      </c>
      <c r="DV711" s="12">
        <v>0.53324598979359805</v>
      </c>
      <c r="DW711" s="12">
        <v>0.22598068848079</v>
      </c>
      <c r="DX711" s="12">
        <v>0.152066353696616</v>
      </c>
      <c r="DY711" s="12">
        <v>0.49793015430197002</v>
      </c>
      <c r="DZ711" s="11">
        <v>0.73326104519629798</v>
      </c>
      <c r="EA711" s="11">
        <v>0.79413628070255304</v>
      </c>
      <c r="EB711" s="11">
        <v>0.737176204782789</v>
      </c>
      <c r="EC711" s="10">
        <v>0</v>
      </c>
      <c r="ED711" s="12">
        <v>0.17278107091867301</v>
      </c>
      <c r="EE711" s="12">
        <v>0.46912097479948001</v>
      </c>
      <c r="EF711" s="11">
        <v>0.72558411867412798</v>
      </c>
      <c r="EG711" s="11">
        <v>0.75635544393615595</v>
      </c>
      <c r="EH711" s="10">
        <v>0.71561417140223504</v>
      </c>
      <c r="EI711" s="10">
        <v>0</v>
      </c>
      <c r="EJ711" s="12">
        <v>0</v>
      </c>
      <c r="EK711" s="12">
        <v>0.52556014260660999</v>
      </c>
      <c r="EL711" s="11">
        <v>0.74030684793974499</v>
      </c>
      <c r="EM711" s="11">
        <v>0.83666329964431796</v>
      </c>
      <c r="EN711" s="11">
        <v>0.75344856547170702</v>
      </c>
      <c r="EO711" s="10">
        <v>0</v>
      </c>
      <c r="EP711" s="10">
        <v>0</v>
      </c>
      <c r="EQ711" s="12">
        <v>0.54256307503372303</v>
      </c>
      <c r="ER711" s="11">
        <v>0.84280571883713595</v>
      </c>
      <c r="ES711" s="11">
        <v>0.76628794353954999</v>
      </c>
      <c r="ET711" s="10">
        <v>0.69074659882928602</v>
      </c>
      <c r="EU711" s="12">
        <v>0.51295749217694098</v>
      </c>
      <c r="EV711" s="12">
        <v>0.236714038265952</v>
      </c>
      <c r="EW711" s="10">
        <v>0</v>
      </c>
      <c r="EX711" s="12">
        <v>0.52282493425256404</v>
      </c>
      <c r="EY711" s="11">
        <v>0.82150747774011701</v>
      </c>
      <c r="EZ711" s="11">
        <v>0.73288866727346202</v>
      </c>
      <c r="FA711" s="10">
        <v>0.68533385540569103</v>
      </c>
      <c r="FB711" s="12">
        <v>0.46212814673870101</v>
      </c>
      <c r="FC711" s="12">
        <v>0.24773769140140001</v>
      </c>
      <c r="FD711" s="10">
        <v>0</v>
      </c>
      <c r="FE711" s="12">
        <v>0</v>
      </c>
      <c r="FF711" s="11">
        <v>0.86095453585229498</v>
      </c>
      <c r="FG711" s="11">
        <v>0.80147893364633305</v>
      </c>
      <c r="FH711" s="10">
        <v>0.69582354505099697</v>
      </c>
      <c r="FI711" s="12">
        <v>0.55903330674656904</v>
      </c>
      <c r="FJ711" s="12">
        <v>0.22598068848079</v>
      </c>
    </row>
    <row r="712" spans="1:166" x14ac:dyDescent="0.35">
      <c r="A712" s="13" t="s">
        <v>401</v>
      </c>
      <c r="B712" s="10">
        <v>0.31677929514361902</v>
      </c>
      <c r="C712" s="11">
        <v>0.33367352127685801</v>
      </c>
      <c r="D712" s="10">
        <v>0.30188855627463201</v>
      </c>
      <c r="E712" s="11">
        <v>0.73278639508752197</v>
      </c>
      <c r="F712" s="11">
        <v>0.47841700573505103</v>
      </c>
      <c r="G712" s="10">
        <v>0.34582307392470601</v>
      </c>
      <c r="H712" s="12">
        <v>0.22273521356366199</v>
      </c>
      <c r="I712" s="12">
        <v>0.22200518279614301</v>
      </c>
      <c r="J712" s="12">
        <v>0.15481584041735399</v>
      </c>
      <c r="K712" s="12">
        <v>0.26554692116407302</v>
      </c>
      <c r="L712" s="10">
        <v>0</v>
      </c>
      <c r="M712" s="11">
        <v>0.32569256515873302</v>
      </c>
      <c r="N712" s="12">
        <v>0.26554692116407302</v>
      </c>
      <c r="O712" s="11">
        <v>0.73434192157421896</v>
      </c>
      <c r="P712" s="11">
        <v>0.51720632931045796</v>
      </c>
      <c r="Q712" s="10">
        <v>0.35083503492961299</v>
      </c>
      <c r="R712" s="12">
        <v>0.23075017513332599</v>
      </c>
      <c r="S712" s="12">
        <v>0.26292709091848299</v>
      </c>
      <c r="T712" s="12">
        <v>0.19846229869436499</v>
      </c>
      <c r="U712" s="10">
        <v>0.26153459015806801</v>
      </c>
      <c r="V712" s="10">
        <v>0</v>
      </c>
      <c r="W712" s="11">
        <v>0.34636516099605502</v>
      </c>
      <c r="X712" s="10">
        <v>0.26153459015806801</v>
      </c>
      <c r="Y712" s="11">
        <v>0.73130161249863901</v>
      </c>
      <c r="Z712" s="11">
        <v>0.44547232358577998</v>
      </c>
      <c r="AA712" s="10">
        <v>0.34068450407090001</v>
      </c>
      <c r="AB712" s="12">
        <v>0.21516121651267101</v>
      </c>
      <c r="AC712" s="12">
        <v>0.179032316956038</v>
      </c>
      <c r="AD712" s="12">
        <v>0.109475940654938</v>
      </c>
      <c r="AE712" s="10">
        <v>0.27527865015985797</v>
      </c>
      <c r="AF712" s="10">
        <v>0</v>
      </c>
      <c r="AG712" s="10">
        <v>0.306337142555764</v>
      </c>
      <c r="AH712" s="10">
        <v>0.27527865015985797</v>
      </c>
      <c r="AI712" s="12">
        <v>0.309193060074267</v>
      </c>
      <c r="AJ712" s="10">
        <v>0.32559986161426502</v>
      </c>
      <c r="AK712" s="12">
        <v>0.29493362612822599</v>
      </c>
      <c r="AL712" s="11">
        <v>0.43547587770734603</v>
      </c>
      <c r="AM712" s="11">
        <v>0.45713489137263902</v>
      </c>
      <c r="AN712" s="11">
        <v>0</v>
      </c>
      <c r="AO712" s="10">
        <v>0</v>
      </c>
      <c r="AP712" s="10">
        <v>0</v>
      </c>
      <c r="AQ712" s="10">
        <v>0</v>
      </c>
      <c r="AR712" s="11">
        <v>0.43808232582839601</v>
      </c>
      <c r="AS712" s="10">
        <v>0</v>
      </c>
      <c r="AT712" s="10">
        <v>0</v>
      </c>
      <c r="AU712" s="11">
        <v>0.43547587770734603</v>
      </c>
      <c r="AV712" s="10">
        <v>0</v>
      </c>
      <c r="AW712" s="10">
        <v>0</v>
      </c>
      <c r="AX712" s="11">
        <v>0.45713489137263902</v>
      </c>
      <c r="AY712" s="10">
        <v>0</v>
      </c>
      <c r="AZ712" s="10">
        <v>0</v>
      </c>
      <c r="BA712" s="11">
        <v>0</v>
      </c>
      <c r="BB712" s="11">
        <v>0.413311114545866</v>
      </c>
      <c r="BC712" s="12">
        <v>0.212118472404727</v>
      </c>
      <c r="BD712" s="11">
        <v>0.42376861479543798</v>
      </c>
      <c r="BE712" s="12">
        <v>0.23991896504924801</v>
      </c>
      <c r="BF712" s="11">
        <v>0.40389484712697099</v>
      </c>
      <c r="BG712" s="12">
        <v>0.184713921768726</v>
      </c>
      <c r="BH712" s="12">
        <v>0.238330793094021</v>
      </c>
      <c r="BI712" s="11">
        <v>0.57669700771167298</v>
      </c>
      <c r="BJ712" s="12">
        <v>0.25649299335597298</v>
      </c>
      <c r="BK712" s="11">
        <v>0.59883875343354398</v>
      </c>
      <c r="BL712" s="12">
        <v>0.221338513379019</v>
      </c>
      <c r="BM712" s="11">
        <v>0.55717608359159598</v>
      </c>
      <c r="BN712" s="12">
        <v>0.255074995603435</v>
      </c>
      <c r="BO712" s="12">
        <v>0.22955728493764899</v>
      </c>
      <c r="BP712" s="11">
        <v>0.57473989894649502</v>
      </c>
      <c r="BQ712" s="10">
        <v>0.27771375903127898</v>
      </c>
      <c r="BR712" s="12">
        <v>0.26170826837122102</v>
      </c>
      <c r="BS712" s="11">
        <v>0.58714501312665601</v>
      </c>
      <c r="BT712" s="12">
        <v>0.241458803100361</v>
      </c>
      <c r="BU712" s="12">
        <v>0.19465429354736899</v>
      </c>
      <c r="BV712" s="11">
        <v>0.56498613491018201</v>
      </c>
      <c r="BW712" s="12">
        <v>0.21896533594566001</v>
      </c>
      <c r="BX712" s="12">
        <v>0.245083379684568</v>
      </c>
      <c r="BY712" s="10">
        <v>0.30284507850164399</v>
      </c>
      <c r="BZ712" s="12">
        <v>0.18929449483799701</v>
      </c>
      <c r="CA712" s="11">
        <v>0.58147546228722302</v>
      </c>
      <c r="CB712" s="10">
        <v>0.33362609441597402</v>
      </c>
      <c r="CC712" s="12">
        <v>0.194154287196658</v>
      </c>
      <c r="CD712" s="11">
        <v>0.421639288340242</v>
      </c>
      <c r="CE712" s="10">
        <v>0.32036291450909998</v>
      </c>
      <c r="CF712" s="12">
        <v>0.24346996645403199</v>
      </c>
      <c r="CG712" s="12">
        <v>0.18563710140908199</v>
      </c>
      <c r="CH712" s="12">
        <v>0.25083652015924701</v>
      </c>
      <c r="CI712" s="10">
        <v>0.331933831890452</v>
      </c>
      <c r="CJ712" s="10">
        <v>0.32007622640467198</v>
      </c>
      <c r="CK712" s="12">
        <v>0.29715965530446897</v>
      </c>
      <c r="CL712" s="12">
        <v>0.28537474796506401</v>
      </c>
      <c r="CM712" s="10">
        <v>0.31000967062437801</v>
      </c>
      <c r="CN712" s="11">
        <v>0.36966265166558898</v>
      </c>
      <c r="CO712" s="10">
        <v>0.31396761908867998</v>
      </c>
      <c r="CP712" s="10">
        <v>0.32039007308986001</v>
      </c>
      <c r="CQ712" s="10">
        <v>0.31557304163970401</v>
      </c>
      <c r="CR712" s="11">
        <v>0.36271904274058298</v>
      </c>
      <c r="CS712" s="12">
        <v>0.28891002652951597</v>
      </c>
      <c r="CT712" s="12">
        <v>0.243096460467081</v>
      </c>
      <c r="CU712" s="11">
        <v>0.35386111737757803</v>
      </c>
      <c r="CV712" s="11">
        <v>0.37489819133052599</v>
      </c>
      <c r="CW712" s="10">
        <v>0</v>
      </c>
      <c r="CX712" s="10">
        <v>0</v>
      </c>
      <c r="CY712" s="12">
        <v>0.26884803959081499</v>
      </c>
      <c r="CZ712" s="12">
        <v>0.15400524848518199</v>
      </c>
      <c r="DA712" s="12">
        <v>0.21865504742469699</v>
      </c>
      <c r="DB712" s="12">
        <v>0.22594060103463001</v>
      </c>
      <c r="DC712" s="10">
        <v>0.34341231028429797</v>
      </c>
      <c r="DD712" s="11">
        <v>0.48029908442737101</v>
      </c>
      <c r="DE712" s="11">
        <v>0.73194057958049996</v>
      </c>
      <c r="DF712" s="10">
        <v>0</v>
      </c>
      <c r="DG712" s="10">
        <v>0</v>
      </c>
      <c r="DH712" s="10">
        <v>0.26153459015806801</v>
      </c>
      <c r="DI712" s="12">
        <v>0.19940749796393401</v>
      </c>
      <c r="DJ712" s="12">
        <v>0.25781885781150599</v>
      </c>
      <c r="DK712" s="12">
        <v>0.235143229366546</v>
      </c>
      <c r="DL712" s="10">
        <v>0.34963590902374803</v>
      </c>
      <c r="DM712" s="11">
        <v>0.51374674296961098</v>
      </c>
      <c r="DN712" s="11">
        <v>0.73627381295144001</v>
      </c>
      <c r="DO712" s="10">
        <v>0</v>
      </c>
      <c r="DP712" s="10">
        <v>0</v>
      </c>
      <c r="DQ712" s="10">
        <v>0.28259545596169899</v>
      </c>
      <c r="DR712" s="12">
        <v>0.10771113569051299</v>
      </c>
      <c r="DS712" s="12">
        <v>0.177842168851437</v>
      </c>
      <c r="DT712" s="12">
        <v>0.21705580198791799</v>
      </c>
      <c r="DU712" s="10">
        <v>0.33720261865227302</v>
      </c>
      <c r="DV712" s="11">
        <v>0.45220730977891199</v>
      </c>
      <c r="DW712" s="11">
        <v>0.72772146011986605</v>
      </c>
      <c r="DX712" s="11">
        <v>0.80306232180984005</v>
      </c>
      <c r="DY712" s="11">
        <v>0.47883296540409698</v>
      </c>
      <c r="DZ712" s="12">
        <v>0.25477654190653298</v>
      </c>
      <c r="EA712" s="12">
        <v>0.192858913699124</v>
      </c>
      <c r="EB712" s="12">
        <v>0.247653978911653</v>
      </c>
      <c r="EC712" s="10">
        <v>0</v>
      </c>
      <c r="ED712" s="11">
        <v>0.79926244499311905</v>
      </c>
      <c r="EE712" s="11">
        <v>0.498080194904369</v>
      </c>
      <c r="EF712" s="12">
        <v>0.26222676658537902</v>
      </c>
      <c r="EG712" s="12">
        <v>0.22761954627824699</v>
      </c>
      <c r="EH712" s="10">
        <v>0.26875303555495</v>
      </c>
      <c r="EI712" s="10">
        <v>0</v>
      </c>
      <c r="EJ712" s="11">
        <v>0</v>
      </c>
      <c r="EK712" s="11">
        <v>0.46084484806489801</v>
      </c>
      <c r="EL712" s="12">
        <v>0.24793390439365701</v>
      </c>
      <c r="EM712" s="12">
        <v>0.153777411350766</v>
      </c>
      <c r="EN712" s="12">
        <v>0.23141799733144</v>
      </c>
      <c r="EO712" s="10">
        <v>0</v>
      </c>
      <c r="EP712" s="10">
        <v>0</v>
      </c>
      <c r="EQ712" s="11">
        <v>0.43547587770734603</v>
      </c>
      <c r="ER712" s="12">
        <v>0.14719129383767299</v>
      </c>
      <c r="ES712" s="12">
        <v>0.21783571878918501</v>
      </c>
      <c r="ET712" s="10">
        <v>0.29726585866667599</v>
      </c>
      <c r="EU712" s="11">
        <v>0.45868775087130997</v>
      </c>
      <c r="EV712" s="11">
        <v>0.73194057958049996</v>
      </c>
      <c r="EW712" s="10">
        <v>0</v>
      </c>
      <c r="EX712" s="11">
        <v>0.45713489137263902</v>
      </c>
      <c r="EY712" s="12">
        <v>0.168362249221953</v>
      </c>
      <c r="EZ712" s="12">
        <v>0.246468040773651</v>
      </c>
      <c r="FA712" s="10">
        <v>0.29942441547402898</v>
      </c>
      <c r="FB712" s="11">
        <v>0.493390454449331</v>
      </c>
      <c r="FC712" s="11">
        <v>0.73627381295144001</v>
      </c>
      <c r="FD712" s="10">
        <v>0</v>
      </c>
      <c r="FE712" s="11">
        <v>0</v>
      </c>
      <c r="FF712" s="12">
        <v>0.12893748192375301</v>
      </c>
      <c r="FG712" s="12">
        <v>0.187766816276323</v>
      </c>
      <c r="FH712" s="10">
        <v>0.295465349205773</v>
      </c>
      <c r="FI712" s="11">
        <v>0.42795521348841897</v>
      </c>
      <c r="FJ712" s="11">
        <v>0.72772146011986605</v>
      </c>
    </row>
    <row r="713" spans="1:166" x14ac:dyDescent="0.35">
      <c r="A713" s="13" t="s">
        <v>402</v>
      </c>
      <c r="B713" s="10">
        <v>0.86005079410426799</v>
      </c>
      <c r="C713" s="11">
        <v>0.87316288479345205</v>
      </c>
      <c r="D713" s="12">
        <v>0.845761929212832</v>
      </c>
      <c r="E713" s="12">
        <v>0.42743333463689898</v>
      </c>
      <c r="F713" s="12">
        <v>0.73355140285478804</v>
      </c>
      <c r="G713" s="10">
        <v>0.87674226615713602</v>
      </c>
      <c r="H713" s="11">
        <v>0.92570604826830005</v>
      </c>
      <c r="I713" s="11">
        <v>0.95556659114803899</v>
      </c>
      <c r="J713" s="11">
        <v>0.97448402616510099</v>
      </c>
      <c r="K713" s="11">
        <v>0.93103353267942301</v>
      </c>
      <c r="L713" s="10">
        <v>0</v>
      </c>
      <c r="M713" s="12">
        <v>0.84770140901457802</v>
      </c>
      <c r="N713" s="11">
        <v>0.93103353267942301</v>
      </c>
      <c r="O713" s="12">
        <v>0.508055606521015</v>
      </c>
      <c r="P713" s="12">
        <v>0.72841081448422795</v>
      </c>
      <c r="Q713" s="10">
        <v>0.87888998468902702</v>
      </c>
      <c r="R713" s="11">
        <v>0.93510166292005903</v>
      </c>
      <c r="S713" s="11">
        <v>0.95981293414580104</v>
      </c>
      <c r="T713" s="11">
        <v>0.96523869021428199</v>
      </c>
      <c r="U713" s="11">
        <v>0.944126811871564</v>
      </c>
      <c r="V713" s="10">
        <v>0</v>
      </c>
      <c r="W713" s="10">
        <v>0.86067796740464697</v>
      </c>
      <c r="X713" s="11">
        <v>0.944126811871564</v>
      </c>
      <c r="Y713" s="12">
        <v>0.35047768869109502</v>
      </c>
      <c r="Z713" s="12">
        <v>0.73663438635652301</v>
      </c>
      <c r="AA713" s="10">
        <v>0.87454029337809103</v>
      </c>
      <c r="AB713" s="11">
        <v>0.91617329051767704</v>
      </c>
      <c r="AC713" s="11">
        <v>0.95084087278972096</v>
      </c>
      <c r="AD713" s="11">
        <v>0.98421839263261901</v>
      </c>
      <c r="AE713" s="11">
        <v>0.91829148460244403</v>
      </c>
      <c r="AF713" s="10">
        <v>0</v>
      </c>
      <c r="AG713" s="12">
        <v>0.83363659574900095</v>
      </c>
      <c r="AH713" s="11">
        <v>0.91829148460244403</v>
      </c>
      <c r="AI713" s="10">
        <v>0.85922693083650703</v>
      </c>
      <c r="AJ713" s="10">
        <v>0.87109816741150603</v>
      </c>
      <c r="AK713" s="12">
        <v>0.84590733197634205</v>
      </c>
      <c r="AL713" s="10">
        <v>0.87294121385649404</v>
      </c>
      <c r="AM713" s="10">
        <v>0.90473627870509998</v>
      </c>
      <c r="AN713" s="10">
        <v>0</v>
      </c>
      <c r="AO713" s="10">
        <v>0</v>
      </c>
      <c r="AP713" s="10">
        <v>0</v>
      </c>
      <c r="AQ713" s="10">
        <v>0</v>
      </c>
      <c r="AR713" s="10">
        <v>0.87291792512004696</v>
      </c>
      <c r="AS713" s="10">
        <v>0</v>
      </c>
      <c r="AT713" s="10">
        <v>0</v>
      </c>
      <c r="AU713" s="10">
        <v>0.87294121385649404</v>
      </c>
      <c r="AV713" s="10">
        <v>0</v>
      </c>
      <c r="AW713" s="10">
        <v>0</v>
      </c>
      <c r="AX713" s="10">
        <v>0.90473627870509998</v>
      </c>
      <c r="AY713" s="10">
        <v>0</v>
      </c>
      <c r="AZ713" s="10">
        <v>0</v>
      </c>
      <c r="BA713" s="10">
        <v>0</v>
      </c>
      <c r="BB713" s="12">
        <v>0.77288279170823304</v>
      </c>
      <c r="BC713" s="11">
        <v>0.95455926710072203</v>
      </c>
      <c r="BD713" s="12">
        <v>0.79267050783667503</v>
      </c>
      <c r="BE713" s="11">
        <v>0.95692468342826298</v>
      </c>
      <c r="BF713" s="12">
        <v>0.75300567976496602</v>
      </c>
      <c r="BG713" s="11">
        <v>0.95231104041348602</v>
      </c>
      <c r="BH713" s="11">
        <v>0.93511382384044195</v>
      </c>
      <c r="BI713" s="12">
        <v>0.61134992056664195</v>
      </c>
      <c r="BJ713" s="11">
        <v>0.94007161558945995</v>
      </c>
      <c r="BK713" s="12">
        <v>0.64328794596147398</v>
      </c>
      <c r="BL713" s="11">
        <v>0.92986828479758799</v>
      </c>
      <c r="BM713" s="12">
        <v>0.57920336788842497</v>
      </c>
      <c r="BN713" s="11">
        <v>0.94061236872821996</v>
      </c>
      <c r="BO713" s="11">
        <v>0.94441724151168904</v>
      </c>
      <c r="BP713" s="12">
        <v>0.60918609086344</v>
      </c>
      <c r="BQ713" s="11">
        <v>0.95125426070443397</v>
      </c>
      <c r="BR713" s="11">
        <v>0.93965568031237101</v>
      </c>
      <c r="BS713" s="12">
        <v>0.64463646783669004</v>
      </c>
      <c r="BT713" s="11">
        <v>0.93323856134557803</v>
      </c>
      <c r="BU713" s="11">
        <v>0.94950927666220197</v>
      </c>
      <c r="BV713" s="12">
        <v>0.57446082304433199</v>
      </c>
      <c r="BW713" s="11">
        <v>0.94924851465585103</v>
      </c>
      <c r="BX713" s="11">
        <v>0.93842084696910899</v>
      </c>
      <c r="BY713" s="11">
        <v>0.90100303906832602</v>
      </c>
      <c r="BZ713" s="11">
        <v>0.97102395076618797</v>
      </c>
      <c r="CA713" s="12">
        <v>0.62571564947818303</v>
      </c>
      <c r="CB713" s="11">
        <v>0.88410387172877802</v>
      </c>
      <c r="CC713" s="11">
        <v>0.92882689978010802</v>
      </c>
      <c r="CD713" s="12">
        <v>0.76500682476800796</v>
      </c>
      <c r="CE713" s="10">
        <v>0.85760300211968399</v>
      </c>
      <c r="CF713" s="11">
        <v>0.935683959910381</v>
      </c>
      <c r="CG713" s="11">
        <v>0.91549552049441796</v>
      </c>
      <c r="CH713" s="11">
        <v>0.89092313402812795</v>
      </c>
      <c r="CI713" s="10">
        <v>0.87294876111017405</v>
      </c>
      <c r="CJ713" s="11">
        <v>0.89922843011313602</v>
      </c>
      <c r="CK713" s="11">
        <v>0.88123649910334401</v>
      </c>
      <c r="CL713" s="11">
        <v>0.88129724323068204</v>
      </c>
      <c r="CM713" s="11">
        <v>0.88117026498334805</v>
      </c>
      <c r="CN713" s="12">
        <v>0.80294621930980103</v>
      </c>
      <c r="CO713" s="11">
        <v>0.87465942126768603</v>
      </c>
      <c r="CP713" s="10">
        <v>0.85477934455483395</v>
      </c>
      <c r="CQ713" s="12">
        <v>0.81719848476118495</v>
      </c>
      <c r="CR713" s="10">
        <v>0.84471696431436305</v>
      </c>
      <c r="CS713" s="11">
        <v>0.872337997681634</v>
      </c>
      <c r="CT713" s="11">
        <v>0.93127497835756101</v>
      </c>
      <c r="CU713" s="12">
        <v>0.82437519653341595</v>
      </c>
      <c r="CV713" s="12">
        <v>0.80985140157596203</v>
      </c>
      <c r="CW713" s="10">
        <v>0</v>
      </c>
      <c r="CX713" s="10">
        <v>0</v>
      </c>
      <c r="CY713" s="11">
        <v>0.93017618334507102</v>
      </c>
      <c r="CZ713" s="11">
        <v>0.97461762388014295</v>
      </c>
      <c r="DA713" s="11">
        <v>0.95570059729275403</v>
      </c>
      <c r="DB713" s="11">
        <v>0.92559488767559495</v>
      </c>
      <c r="DC713" s="10">
        <v>0.87942861483171098</v>
      </c>
      <c r="DD713" s="12">
        <v>0.726926119016434</v>
      </c>
      <c r="DE713" s="12">
        <v>0.43202956841928702</v>
      </c>
      <c r="DF713" s="10">
        <v>0</v>
      </c>
      <c r="DG713" s="10">
        <v>0</v>
      </c>
      <c r="DH713" s="11">
        <v>0.944126811871564</v>
      </c>
      <c r="DI713" s="11">
        <v>0.965073135522862</v>
      </c>
      <c r="DJ713" s="11">
        <v>0.95979741127597995</v>
      </c>
      <c r="DK713" s="11">
        <v>0.93547228622762701</v>
      </c>
      <c r="DL713" s="10">
        <v>0.88118175124378195</v>
      </c>
      <c r="DM713" s="12">
        <v>0.72202235539260395</v>
      </c>
      <c r="DN713" s="12">
        <v>0.51560084537529605</v>
      </c>
      <c r="DO713" s="10">
        <v>0</v>
      </c>
      <c r="DP713" s="10">
        <v>0</v>
      </c>
      <c r="DQ713" s="11">
        <v>0.91611970215882399</v>
      </c>
      <c r="DR713" s="11">
        <v>0.98447279975496904</v>
      </c>
      <c r="DS713" s="11">
        <v>0.95116766653884899</v>
      </c>
      <c r="DT713" s="11">
        <v>0.91543516090121102</v>
      </c>
      <c r="DU713" s="10">
        <v>0.87767939593704802</v>
      </c>
      <c r="DV713" s="12">
        <v>0.72974311524717606</v>
      </c>
      <c r="DW713" s="12">
        <v>0.35065910650978599</v>
      </c>
      <c r="DX713" s="12">
        <v>0.31014874899585398</v>
      </c>
      <c r="DY713" s="12">
        <v>0.73215816983264004</v>
      </c>
      <c r="DZ713" s="11">
        <v>0.91659479001734401</v>
      </c>
      <c r="EA713" s="11">
        <v>0.96559554033192696</v>
      </c>
      <c r="EB713" s="11">
        <v>0.93911070139314101</v>
      </c>
      <c r="EC713" s="10">
        <v>0</v>
      </c>
      <c r="ED713" s="12">
        <v>0.42008234300344999</v>
      </c>
      <c r="EE713" s="12">
        <v>0.74384827541156995</v>
      </c>
      <c r="EF713" s="11">
        <v>0.91653575478466898</v>
      </c>
      <c r="EG713" s="11">
        <v>0.96968726185279697</v>
      </c>
      <c r="EH713" s="11">
        <v>0.94262118250223204</v>
      </c>
      <c r="EI713" s="10">
        <v>0</v>
      </c>
      <c r="EJ713" s="12">
        <v>0</v>
      </c>
      <c r="EK713" s="12">
        <v>0.71939671400013006</v>
      </c>
      <c r="EL713" s="11">
        <v>0.916551412760371</v>
      </c>
      <c r="EM713" s="11">
        <v>0.96023584067976597</v>
      </c>
      <c r="EN713" s="11">
        <v>0.93702722395420601</v>
      </c>
      <c r="EO713" s="10">
        <v>0</v>
      </c>
      <c r="EP713" s="10">
        <v>0</v>
      </c>
      <c r="EQ713" s="10">
        <v>0.87294121385649404</v>
      </c>
      <c r="ER713" s="11">
        <v>0.979688829277787</v>
      </c>
      <c r="ES713" s="11">
        <v>0.94661809367633998</v>
      </c>
      <c r="ET713" s="11">
        <v>0.89600581817990399</v>
      </c>
      <c r="EU713" s="12">
        <v>0.74766127464410803</v>
      </c>
      <c r="EV713" s="12">
        <v>0.43202956841928702</v>
      </c>
      <c r="EW713" s="10">
        <v>0</v>
      </c>
      <c r="EX713" s="10">
        <v>0.90473627870509998</v>
      </c>
      <c r="EY713" s="11">
        <v>0.97489733342002605</v>
      </c>
      <c r="EZ713" s="11">
        <v>0.952944707929827</v>
      </c>
      <c r="FA713" s="11">
        <v>0.90196062764237905</v>
      </c>
      <c r="FB713" s="12">
        <v>0.74125703482620597</v>
      </c>
      <c r="FC713" s="12">
        <v>0.51560084537529605</v>
      </c>
      <c r="FD713" s="10">
        <v>0</v>
      </c>
      <c r="FE713" s="10">
        <v>0</v>
      </c>
      <c r="FF713" s="11">
        <v>0.98412631432378095</v>
      </c>
      <c r="FG713" s="11">
        <v>0.93939675337724804</v>
      </c>
      <c r="FH713" s="10">
        <v>0.88984802167274801</v>
      </c>
      <c r="FI713" s="12">
        <v>0.75236952995990203</v>
      </c>
      <c r="FJ713" s="12">
        <v>0.35065910650978599</v>
      </c>
    </row>
    <row r="715" spans="1:166" ht="28.5" customHeight="1" x14ac:dyDescent="0.35">
      <c r="A715" s="23" t="s">
        <v>403</v>
      </c>
      <c r="B715" s="23"/>
      <c r="C715" s="23"/>
      <c r="D715" s="23"/>
      <c r="E715" s="23"/>
      <c r="F715" s="23"/>
      <c r="G715" s="23"/>
      <c r="H715" s="23"/>
      <c r="I715" s="23"/>
      <c r="J715" s="23"/>
      <c r="K715" s="23"/>
      <c r="L715" s="23"/>
      <c r="M715" s="23"/>
      <c r="N715" s="23"/>
      <c r="O715" s="23"/>
      <c r="P715" s="23"/>
      <c r="Q715" s="23"/>
      <c r="R715" s="23"/>
      <c r="S715" s="23"/>
      <c r="T715" s="23"/>
      <c r="U715" s="23"/>
      <c r="V715" s="23"/>
      <c r="W715" s="23"/>
      <c r="X715" s="23"/>
      <c r="Y715" s="23"/>
      <c r="Z715" s="23"/>
      <c r="AA715" s="23"/>
      <c r="AB715" s="23"/>
      <c r="AC715" s="23"/>
      <c r="AD715" s="23"/>
      <c r="AE715" s="23"/>
      <c r="AF715" s="23"/>
      <c r="AG715" s="23"/>
      <c r="AH715" s="23"/>
      <c r="AI715" s="23"/>
      <c r="AJ715" s="23"/>
      <c r="AK715" s="23"/>
      <c r="AL715" s="23"/>
      <c r="AM715" s="23"/>
      <c r="AN715" s="23"/>
      <c r="AO715" s="23"/>
      <c r="AP715" s="23"/>
      <c r="AQ715" s="23"/>
      <c r="AR715" s="23"/>
      <c r="AS715" s="23"/>
      <c r="AT715" s="23"/>
      <c r="AU715" s="23"/>
      <c r="AV715" s="23"/>
      <c r="AW715" s="23"/>
      <c r="AX715" s="23"/>
      <c r="AY715" s="23"/>
      <c r="AZ715" s="23"/>
      <c r="BA715" s="23"/>
      <c r="BB715" s="23"/>
      <c r="BC715" s="23"/>
      <c r="BD715" s="23"/>
      <c r="BE715" s="23"/>
      <c r="BF715" s="23"/>
      <c r="BG715" s="23"/>
      <c r="BH715" s="23"/>
      <c r="BI715" s="23"/>
      <c r="BJ715" s="23"/>
      <c r="BK715" s="23"/>
      <c r="BL715" s="23"/>
      <c r="BM715" s="23"/>
      <c r="BN715" s="23"/>
      <c r="BO715" s="23"/>
      <c r="BP715" s="23"/>
      <c r="BQ715" s="23"/>
      <c r="BR715" s="23"/>
      <c r="BS715" s="23"/>
      <c r="BT715" s="23"/>
      <c r="BU715" s="23"/>
      <c r="BV715" s="23"/>
      <c r="BW715" s="23"/>
      <c r="BX715" s="23"/>
      <c r="BY715" s="23"/>
      <c r="BZ715" s="23"/>
      <c r="CA715" s="23"/>
      <c r="CB715" s="23"/>
      <c r="CC715" s="23"/>
      <c r="CD715" s="23"/>
      <c r="CE715" s="23"/>
      <c r="CF715" s="23"/>
      <c r="CG715" s="23"/>
      <c r="CH715" s="23"/>
      <c r="CI715" s="23"/>
      <c r="CJ715" s="23"/>
      <c r="CK715" s="23"/>
      <c r="CL715" s="23"/>
      <c r="CM715" s="23"/>
      <c r="CN715" s="23"/>
      <c r="CO715" s="23"/>
      <c r="CP715" s="23"/>
      <c r="CQ715" s="23"/>
      <c r="CR715" s="23"/>
      <c r="CS715" s="23"/>
      <c r="CT715" s="23"/>
      <c r="CU715" s="23"/>
      <c r="CV715" s="23"/>
      <c r="CW715" s="23"/>
      <c r="CX715" s="23"/>
      <c r="CY715" s="23"/>
      <c r="CZ715" s="23"/>
      <c r="DA715" s="23"/>
      <c r="DB715" s="23"/>
      <c r="DC715" s="23"/>
      <c r="DD715" s="23"/>
      <c r="DE715" s="23"/>
      <c r="DF715" s="23"/>
      <c r="DG715" s="23"/>
      <c r="DH715" s="23"/>
      <c r="DI715" s="23"/>
      <c r="DJ715" s="23"/>
      <c r="DK715" s="23"/>
      <c r="DL715" s="23"/>
      <c r="DM715" s="23"/>
      <c r="DN715" s="23"/>
      <c r="DO715" s="23"/>
      <c r="DP715" s="23"/>
      <c r="DQ715" s="23"/>
      <c r="DR715" s="23"/>
      <c r="DS715" s="23"/>
      <c r="DT715" s="23"/>
      <c r="DU715" s="23"/>
      <c r="DV715" s="23"/>
      <c r="DW715" s="23"/>
      <c r="DX715" s="23"/>
      <c r="DY715" s="23"/>
      <c r="DZ715" s="23"/>
      <c r="EA715" s="23"/>
      <c r="EB715" s="23"/>
      <c r="EC715" s="23"/>
      <c r="ED715" s="23"/>
      <c r="EE715" s="23"/>
      <c r="EF715" s="23"/>
      <c r="EG715" s="23"/>
      <c r="EH715" s="23"/>
      <c r="EI715" s="23"/>
      <c r="EJ715" s="23"/>
      <c r="EK715" s="23"/>
      <c r="EL715" s="23"/>
      <c r="EM715" s="23"/>
      <c r="EN715" s="23"/>
      <c r="EO715" s="23"/>
      <c r="EP715" s="23"/>
      <c r="EQ715" s="23"/>
      <c r="ER715" s="23"/>
      <c r="ES715" s="23"/>
      <c r="ET715" s="23"/>
      <c r="EU715" s="23"/>
      <c r="EV715" s="23"/>
      <c r="EW715" s="23"/>
      <c r="EX715" s="23"/>
      <c r="EY715" s="23"/>
      <c r="EZ715" s="23"/>
      <c r="FA715" s="23"/>
      <c r="FB715" s="23"/>
      <c r="FC715" s="23"/>
      <c r="FD715" s="23"/>
      <c r="FE715" s="23"/>
      <c r="FF715" s="23"/>
      <c r="FG715" s="23"/>
      <c r="FH715" s="23"/>
      <c r="FI715" s="23"/>
      <c r="FJ715" s="23"/>
    </row>
    <row r="716" spans="1:166" ht="42" x14ac:dyDescent="0.35">
      <c r="A716" s="24" t="s">
        <v>203</v>
      </c>
      <c r="B716" s="16" t="s">
        <v>264</v>
      </c>
      <c r="C716" s="22" t="s">
        <v>12</v>
      </c>
      <c r="D716" s="22"/>
      <c r="E716" s="22" t="s">
        <v>13</v>
      </c>
      <c r="F716" s="22"/>
      <c r="G716" s="22"/>
      <c r="H716" s="22"/>
      <c r="I716" s="22"/>
      <c r="J716" s="22"/>
      <c r="K716" s="22"/>
      <c r="L716" s="22"/>
      <c r="M716" s="22"/>
      <c r="N716" s="22"/>
      <c r="O716" s="22" t="s">
        <v>204</v>
      </c>
      <c r="P716" s="22"/>
      <c r="Q716" s="22"/>
      <c r="R716" s="22"/>
      <c r="S716" s="22"/>
      <c r="T716" s="22"/>
      <c r="U716" s="22"/>
      <c r="V716" s="22"/>
      <c r="W716" s="22"/>
      <c r="X716" s="22"/>
      <c r="Y716" s="22" t="s">
        <v>205</v>
      </c>
      <c r="Z716" s="22"/>
      <c r="AA716" s="22"/>
      <c r="AB716" s="22"/>
      <c r="AC716" s="22"/>
      <c r="AD716" s="22"/>
      <c r="AE716" s="22"/>
      <c r="AF716" s="22"/>
      <c r="AG716" s="22"/>
      <c r="AH716" s="22"/>
      <c r="AI716" s="22" t="s">
        <v>268</v>
      </c>
      <c r="AJ716" s="22"/>
      <c r="AK716" s="22"/>
      <c r="AL716" s="22" t="s">
        <v>14</v>
      </c>
      <c r="AM716" s="22"/>
      <c r="AN716" s="22"/>
      <c r="AO716" s="22" t="s">
        <v>218</v>
      </c>
      <c r="AP716" s="22"/>
      <c r="AQ716" s="22"/>
      <c r="AR716" s="22"/>
      <c r="AS716" s="22"/>
      <c r="AT716" s="22"/>
      <c r="AU716" s="22"/>
      <c r="AV716" s="22" t="s">
        <v>219</v>
      </c>
      <c r="AW716" s="22"/>
      <c r="AX716" s="22"/>
      <c r="AY716" s="22" t="s">
        <v>220</v>
      </c>
      <c r="AZ716" s="22"/>
      <c r="BA716" s="22"/>
      <c r="BB716" s="22" t="s">
        <v>206</v>
      </c>
      <c r="BC716" s="22"/>
      <c r="BD716" s="22" t="s">
        <v>207</v>
      </c>
      <c r="BE716" s="22"/>
      <c r="BF716" s="22" t="s">
        <v>208</v>
      </c>
      <c r="BG716" s="22"/>
      <c r="BH716" s="22" t="s">
        <v>15</v>
      </c>
      <c r="BI716" s="22"/>
      <c r="BJ716" s="22" t="s">
        <v>16</v>
      </c>
      <c r="BK716" s="22"/>
      <c r="BL716" s="22" t="s">
        <v>17</v>
      </c>
      <c r="BM716" s="22"/>
      <c r="BN716" s="22" t="s">
        <v>18</v>
      </c>
      <c r="BO716" s="22"/>
      <c r="BP716" s="22"/>
      <c r="BQ716" s="22" t="s">
        <v>221</v>
      </c>
      <c r="BR716" s="22"/>
      <c r="BS716" s="22"/>
      <c r="BT716" s="22" t="s">
        <v>222</v>
      </c>
      <c r="BU716" s="22"/>
      <c r="BV716" s="22"/>
      <c r="BW716" s="22" t="s">
        <v>19</v>
      </c>
      <c r="BX716" s="22"/>
      <c r="BY716" s="22" t="s">
        <v>20</v>
      </c>
      <c r="BZ716" s="22"/>
      <c r="CA716" s="22" t="s">
        <v>21</v>
      </c>
      <c r="CB716" s="22"/>
      <c r="CC716" s="22"/>
      <c r="CD716" s="22" t="s">
        <v>22</v>
      </c>
      <c r="CE716" s="22"/>
      <c r="CF716" s="22"/>
      <c r="CG716" s="22" t="s">
        <v>23</v>
      </c>
      <c r="CH716" s="22"/>
      <c r="CI716" s="22"/>
      <c r="CJ716" s="22"/>
      <c r="CK716" s="22" t="s">
        <v>25</v>
      </c>
      <c r="CL716" s="22"/>
      <c r="CM716" s="22"/>
      <c r="CN716" s="22"/>
      <c r="CO716" s="22" t="s">
        <v>26</v>
      </c>
      <c r="CP716" s="22"/>
      <c r="CQ716" s="22"/>
      <c r="CR716" s="22" t="s">
        <v>27</v>
      </c>
      <c r="CS716" s="22"/>
      <c r="CT716" s="22" t="s">
        <v>28</v>
      </c>
      <c r="CU716" s="22"/>
      <c r="CV716" s="16" t="s">
        <v>29</v>
      </c>
      <c r="CW716" s="22" t="s">
        <v>30</v>
      </c>
      <c r="CX716" s="22"/>
      <c r="CY716" s="22"/>
      <c r="CZ716" s="22"/>
      <c r="DA716" s="22"/>
      <c r="DB716" s="22"/>
      <c r="DC716" s="22"/>
      <c r="DD716" s="22"/>
      <c r="DE716" s="22"/>
      <c r="DF716" s="22" t="s">
        <v>31</v>
      </c>
      <c r="DG716" s="22"/>
      <c r="DH716" s="22"/>
      <c r="DI716" s="22"/>
      <c r="DJ716" s="22"/>
      <c r="DK716" s="22"/>
      <c r="DL716" s="22"/>
      <c r="DM716" s="22"/>
      <c r="DN716" s="22"/>
      <c r="DO716" s="22" t="s">
        <v>32</v>
      </c>
      <c r="DP716" s="22"/>
      <c r="DQ716" s="22"/>
      <c r="DR716" s="22"/>
      <c r="DS716" s="22"/>
      <c r="DT716" s="22"/>
      <c r="DU716" s="22"/>
      <c r="DV716" s="22"/>
      <c r="DW716" s="22"/>
      <c r="DX716" s="22" t="s">
        <v>33</v>
      </c>
      <c r="DY716" s="22"/>
      <c r="DZ716" s="22"/>
      <c r="EA716" s="22"/>
      <c r="EB716" s="22"/>
      <c r="EC716" s="22"/>
      <c r="ED716" s="22" t="s">
        <v>34</v>
      </c>
      <c r="EE716" s="22"/>
      <c r="EF716" s="22"/>
      <c r="EG716" s="22"/>
      <c r="EH716" s="22"/>
      <c r="EI716" s="22"/>
      <c r="EJ716" s="22" t="s">
        <v>35</v>
      </c>
      <c r="EK716" s="22"/>
      <c r="EL716" s="22"/>
      <c r="EM716" s="22"/>
      <c r="EN716" s="22"/>
      <c r="EO716" s="22"/>
      <c r="EP716" s="22" t="s">
        <v>36</v>
      </c>
      <c r="EQ716" s="22"/>
      <c r="ER716" s="22"/>
      <c r="ES716" s="22"/>
      <c r="ET716" s="22"/>
      <c r="EU716" s="22"/>
      <c r="EV716" s="22"/>
      <c r="EW716" s="22" t="s">
        <v>37</v>
      </c>
      <c r="EX716" s="22"/>
      <c r="EY716" s="22"/>
      <c r="EZ716" s="22"/>
      <c r="FA716" s="22"/>
      <c r="FB716" s="22"/>
      <c r="FC716" s="22"/>
      <c r="FD716" s="22" t="s">
        <v>38</v>
      </c>
      <c r="FE716" s="22"/>
      <c r="FF716" s="22"/>
      <c r="FG716" s="22"/>
      <c r="FH716" s="22"/>
      <c r="FI716" s="22"/>
      <c r="FJ716" s="22"/>
    </row>
    <row r="717" spans="1:166" ht="31.5" x14ac:dyDescent="0.35">
      <c r="A717" s="24"/>
      <c r="B717" s="16" t="s">
        <v>1</v>
      </c>
      <c r="C717" s="16" t="s">
        <v>39</v>
      </c>
      <c r="D717" s="16" t="s">
        <v>40</v>
      </c>
      <c r="E717" s="16" t="s">
        <v>41</v>
      </c>
      <c r="F717" s="16" t="s">
        <v>42</v>
      </c>
      <c r="G717" s="16" t="s">
        <v>43</v>
      </c>
      <c r="H717" s="16" t="s">
        <v>44</v>
      </c>
      <c r="I717" s="16" t="s">
        <v>45</v>
      </c>
      <c r="J717" s="16" t="s">
        <v>46</v>
      </c>
      <c r="K717" s="16" t="s">
        <v>47</v>
      </c>
      <c r="L717" s="16" t="s">
        <v>48</v>
      </c>
      <c r="M717" s="16" t="s">
        <v>49</v>
      </c>
      <c r="N717" s="16" t="s">
        <v>209</v>
      </c>
      <c r="O717" s="16" t="s">
        <v>41</v>
      </c>
      <c r="P717" s="16" t="s">
        <v>42</v>
      </c>
      <c r="Q717" s="16" t="s">
        <v>43</v>
      </c>
      <c r="R717" s="16" t="s">
        <v>44</v>
      </c>
      <c r="S717" s="16" t="s">
        <v>45</v>
      </c>
      <c r="T717" s="16" t="s">
        <v>46</v>
      </c>
      <c r="U717" s="16" t="s">
        <v>47</v>
      </c>
      <c r="V717" s="16" t="s">
        <v>48</v>
      </c>
      <c r="W717" s="16" t="s">
        <v>49</v>
      </c>
      <c r="X717" s="16" t="s">
        <v>209</v>
      </c>
      <c r="Y717" s="16" t="s">
        <v>41</v>
      </c>
      <c r="Z717" s="16" t="s">
        <v>42</v>
      </c>
      <c r="AA717" s="16" t="s">
        <v>43</v>
      </c>
      <c r="AB717" s="16" t="s">
        <v>44</v>
      </c>
      <c r="AC717" s="16" t="s">
        <v>45</v>
      </c>
      <c r="AD717" s="16" t="s">
        <v>46</v>
      </c>
      <c r="AE717" s="16" t="s">
        <v>47</v>
      </c>
      <c r="AF717" s="16" t="s">
        <v>48</v>
      </c>
      <c r="AG717" s="16" t="s">
        <v>49</v>
      </c>
      <c r="AH717" s="16" t="s">
        <v>209</v>
      </c>
      <c r="AI717" s="16" t="s">
        <v>269</v>
      </c>
      <c r="AJ717" s="16" t="s">
        <v>270</v>
      </c>
      <c r="AK717" s="16" t="s">
        <v>271</v>
      </c>
      <c r="AL717" s="16" t="s">
        <v>50</v>
      </c>
      <c r="AM717" s="16" t="s">
        <v>210</v>
      </c>
      <c r="AN717" s="16" t="s">
        <v>211</v>
      </c>
      <c r="AO717" s="16" t="s">
        <v>223</v>
      </c>
      <c r="AP717" s="16" t="s">
        <v>224</v>
      </c>
      <c r="AQ717" s="16" t="s">
        <v>225</v>
      </c>
      <c r="AR717" s="16" t="s">
        <v>226</v>
      </c>
      <c r="AS717" s="16" t="s">
        <v>52</v>
      </c>
      <c r="AT717" s="16" t="s">
        <v>227</v>
      </c>
      <c r="AU717" s="16" t="s">
        <v>228</v>
      </c>
      <c r="AV717" s="16" t="s">
        <v>52</v>
      </c>
      <c r="AW717" s="16" t="s">
        <v>227</v>
      </c>
      <c r="AX717" s="16" t="s">
        <v>228</v>
      </c>
      <c r="AY717" s="16" t="s">
        <v>52</v>
      </c>
      <c r="AZ717" s="16" t="s">
        <v>227</v>
      </c>
      <c r="BA717" s="16" t="s">
        <v>228</v>
      </c>
      <c r="BB717" s="16" t="s">
        <v>212</v>
      </c>
      <c r="BC717" s="16" t="s">
        <v>213</v>
      </c>
      <c r="BD717" s="16" t="s">
        <v>212</v>
      </c>
      <c r="BE717" s="16" t="s">
        <v>213</v>
      </c>
      <c r="BF717" s="16" t="s">
        <v>212</v>
      </c>
      <c r="BG717" s="16" t="s">
        <v>213</v>
      </c>
      <c r="BH717" s="16" t="s">
        <v>53</v>
      </c>
      <c r="BI717" s="16" t="s">
        <v>54</v>
      </c>
      <c r="BJ717" s="16" t="s">
        <v>53</v>
      </c>
      <c r="BK717" s="16" t="s">
        <v>54</v>
      </c>
      <c r="BL717" s="16" t="s">
        <v>53</v>
      </c>
      <c r="BM717" s="16" t="s">
        <v>54</v>
      </c>
      <c r="BN717" s="16" t="s">
        <v>277</v>
      </c>
      <c r="BO717" s="16" t="s">
        <v>278</v>
      </c>
      <c r="BP717" s="16" t="s">
        <v>55</v>
      </c>
      <c r="BQ717" s="16" t="s">
        <v>277</v>
      </c>
      <c r="BR717" s="16" t="s">
        <v>278</v>
      </c>
      <c r="BS717" s="16" t="s">
        <v>55</v>
      </c>
      <c r="BT717" s="16" t="s">
        <v>277</v>
      </c>
      <c r="BU717" s="16" t="s">
        <v>278</v>
      </c>
      <c r="BV717" s="16" t="s">
        <v>55</v>
      </c>
      <c r="BW717" s="16" t="s">
        <v>56</v>
      </c>
      <c r="BX717" s="16" t="s">
        <v>57</v>
      </c>
      <c r="BY717" s="16" t="s">
        <v>58</v>
      </c>
      <c r="BZ717" s="16" t="s">
        <v>59</v>
      </c>
      <c r="CA717" s="16" t="s">
        <v>52</v>
      </c>
      <c r="CB717" s="16" t="s">
        <v>51</v>
      </c>
      <c r="CC717" s="16" t="s">
        <v>60</v>
      </c>
      <c r="CD717" s="16" t="s">
        <v>61</v>
      </c>
      <c r="CE717" s="16" t="s">
        <v>62</v>
      </c>
      <c r="CF717" s="16" t="s">
        <v>63</v>
      </c>
      <c r="CG717" s="16" t="s">
        <v>64</v>
      </c>
      <c r="CH717" s="16" t="s">
        <v>65</v>
      </c>
      <c r="CI717" s="16" t="s">
        <v>66</v>
      </c>
      <c r="CJ717" s="16" t="s">
        <v>67</v>
      </c>
      <c r="CK717" s="16" t="s">
        <v>71</v>
      </c>
      <c r="CL717" s="16" t="s">
        <v>72</v>
      </c>
      <c r="CM717" s="16" t="s">
        <v>73</v>
      </c>
      <c r="CN717" s="16" t="s">
        <v>74</v>
      </c>
      <c r="CO717" s="16" t="s">
        <v>75</v>
      </c>
      <c r="CP717" s="16" t="s">
        <v>76</v>
      </c>
      <c r="CQ717" s="16" t="s">
        <v>77</v>
      </c>
      <c r="CR717" s="16" t="s">
        <v>78</v>
      </c>
      <c r="CS717" s="16" t="s">
        <v>229</v>
      </c>
      <c r="CT717" s="16" t="s">
        <v>79</v>
      </c>
      <c r="CU717" s="16" t="s">
        <v>80</v>
      </c>
      <c r="CV717" s="16" t="s">
        <v>79</v>
      </c>
      <c r="CW717" s="16" t="s">
        <v>83</v>
      </c>
      <c r="CX717" s="16" t="s">
        <v>84</v>
      </c>
      <c r="CY717" s="16" t="s">
        <v>85</v>
      </c>
      <c r="CZ717" s="16" t="s">
        <v>86</v>
      </c>
      <c r="DA717" s="16" t="s">
        <v>87</v>
      </c>
      <c r="DB717" s="16" t="s">
        <v>88</v>
      </c>
      <c r="DC717" s="16" t="s">
        <v>89</v>
      </c>
      <c r="DD717" s="16" t="s">
        <v>90</v>
      </c>
      <c r="DE717" s="16" t="s">
        <v>91</v>
      </c>
      <c r="DF717" s="16" t="s">
        <v>83</v>
      </c>
      <c r="DG717" s="16" t="s">
        <v>84</v>
      </c>
      <c r="DH717" s="16" t="s">
        <v>85</v>
      </c>
      <c r="DI717" s="16" t="s">
        <v>86</v>
      </c>
      <c r="DJ717" s="16" t="s">
        <v>87</v>
      </c>
      <c r="DK717" s="16" t="s">
        <v>88</v>
      </c>
      <c r="DL717" s="16" t="s">
        <v>89</v>
      </c>
      <c r="DM717" s="16" t="s">
        <v>90</v>
      </c>
      <c r="DN717" s="16" t="s">
        <v>91</v>
      </c>
      <c r="DO717" s="16" t="s">
        <v>83</v>
      </c>
      <c r="DP717" s="16" t="s">
        <v>84</v>
      </c>
      <c r="DQ717" s="16" t="s">
        <v>85</v>
      </c>
      <c r="DR717" s="16" t="s">
        <v>86</v>
      </c>
      <c r="DS717" s="16" t="s">
        <v>87</v>
      </c>
      <c r="DT717" s="16" t="s">
        <v>88</v>
      </c>
      <c r="DU717" s="16" t="s">
        <v>89</v>
      </c>
      <c r="DV717" s="16" t="s">
        <v>90</v>
      </c>
      <c r="DW717" s="16" t="s">
        <v>91</v>
      </c>
      <c r="DX717" s="16" t="s">
        <v>92</v>
      </c>
      <c r="DY717" s="16" t="s">
        <v>93</v>
      </c>
      <c r="DZ717" s="16" t="s">
        <v>214</v>
      </c>
      <c r="EA717" s="16" t="s">
        <v>215</v>
      </c>
      <c r="EB717" s="16" t="s">
        <v>216</v>
      </c>
      <c r="EC717" s="16" t="s">
        <v>94</v>
      </c>
      <c r="ED717" s="16" t="s">
        <v>92</v>
      </c>
      <c r="EE717" s="16" t="s">
        <v>93</v>
      </c>
      <c r="EF717" s="16" t="s">
        <v>214</v>
      </c>
      <c r="EG717" s="16" t="s">
        <v>215</v>
      </c>
      <c r="EH717" s="16" t="s">
        <v>216</v>
      </c>
      <c r="EI717" s="16" t="s">
        <v>94</v>
      </c>
      <c r="EJ717" s="16" t="s">
        <v>92</v>
      </c>
      <c r="EK717" s="16" t="s">
        <v>93</v>
      </c>
      <c r="EL717" s="16" t="s">
        <v>214</v>
      </c>
      <c r="EM717" s="16" t="s">
        <v>215</v>
      </c>
      <c r="EN717" s="16" t="s">
        <v>216</v>
      </c>
      <c r="EO717" s="16" t="s">
        <v>94</v>
      </c>
      <c r="EP717" s="16" t="s">
        <v>95</v>
      </c>
      <c r="EQ717" s="16" t="s">
        <v>96</v>
      </c>
      <c r="ER717" s="16" t="s">
        <v>97</v>
      </c>
      <c r="ES717" s="16" t="s">
        <v>98</v>
      </c>
      <c r="ET717" s="16" t="s">
        <v>272</v>
      </c>
      <c r="EU717" s="16" t="s">
        <v>99</v>
      </c>
      <c r="EV717" s="16" t="s">
        <v>100</v>
      </c>
      <c r="EW717" s="16" t="s">
        <v>95</v>
      </c>
      <c r="EX717" s="16" t="s">
        <v>96</v>
      </c>
      <c r="EY717" s="16" t="s">
        <v>97</v>
      </c>
      <c r="EZ717" s="16" t="s">
        <v>98</v>
      </c>
      <c r="FA717" s="16" t="s">
        <v>272</v>
      </c>
      <c r="FB717" s="16" t="s">
        <v>99</v>
      </c>
      <c r="FC717" s="16" t="s">
        <v>100</v>
      </c>
      <c r="FD717" s="16" t="s">
        <v>95</v>
      </c>
      <c r="FE717" s="16" t="s">
        <v>96</v>
      </c>
      <c r="FF717" s="16" t="s">
        <v>97</v>
      </c>
      <c r="FG717" s="16" t="s">
        <v>98</v>
      </c>
      <c r="FH717" s="16" t="s">
        <v>272</v>
      </c>
      <c r="FI717" s="16" t="s">
        <v>99</v>
      </c>
      <c r="FJ717" s="16" t="s">
        <v>100</v>
      </c>
    </row>
    <row r="718" spans="1:166" x14ac:dyDescent="0.35">
      <c r="A718" s="15" t="s">
        <v>2</v>
      </c>
      <c r="B718" s="14">
        <v>3304</v>
      </c>
      <c r="C718" s="14">
        <v>1667</v>
      </c>
      <c r="D718" s="14">
        <v>1621</v>
      </c>
      <c r="E718" s="14">
        <v>329</v>
      </c>
      <c r="F718" s="14">
        <v>389</v>
      </c>
      <c r="G718" s="14">
        <v>490</v>
      </c>
      <c r="H718" s="14">
        <v>511</v>
      </c>
      <c r="I718" s="14">
        <v>545</v>
      </c>
      <c r="J718" s="14">
        <v>551</v>
      </c>
      <c r="K718" s="14">
        <v>490</v>
      </c>
      <c r="L718" s="14">
        <v>0</v>
      </c>
      <c r="M718" s="14">
        <v>2814</v>
      </c>
      <c r="N718" s="14">
        <v>490</v>
      </c>
      <c r="O718" s="14">
        <v>161</v>
      </c>
      <c r="P718" s="14">
        <v>186</v>
      </c>
      <c r="Q718" s="14">
        <v>248</v>
      </c>
      <c r="R718" s="14">
        <v>255</v>
      </c>
      <c r="S718" s="14">
        <v>281</v>
      </c>
      <c r="T718" s="14">
        <v>286</v>
      </c>
      <c r="U718" s="14">
        <v>249</v>
      </c>
      <c r="V718" s="14">
        <v>0</v>
      </c>
      <c r="W718" s="14">
        <v>1418</v>
      </c>
      <c r="X718" s="14">
        <v>249</v>
      </c>
      <c r="Y718" s="14">
        <v>168</v>
      </c>
      <c r="Z718" s="14">
        <v>201</v>
      </c>
      <c r="AA718" s="14">
        <v>242</v>
      </c>
      <c r="AB718" s="14">
        <v>255</v>
      </c>
      <c r="AC718" s="14">
        <v>263</v>
      </c>
      <c r="AD718" s="14">
        <v>260</v>
      </c>
      <c r="AE718" s="14">
        <v>232</v>
      </c>
      <c r="AF718" s="14">
        <v>0</v>
      </c>
      <c r="AG718" s="14">
        <v>1389</v>
      </c>
      <c r="AH718" s="14">
        <v>232</v>
      </c>
      <c r="AI718" s="14">
        <v>3105</v>
      </c>
      <c r="AJ718" s="14">
        <v>1565</v>
      </c>
      <c r="AK718" s="14">
        <v>1528</v>
      </c>
      <c r="AL718" s="14">
        <v>198</v>
      </c>
      <c r="AM718" s="14">
        <v>102</v>
      </c>
      <c r="AN718" s="14">
        <v>93</v>
      </c>
      <c r="AO718" s="14">
        <v>0</v>
      </c>
      <c r="AP718" s="14">
        <v>0</v>
      </c>
      <c r="AQ718" s="14">
        <v>9</v>
      </c>
      <c r="AR718" s="14">
        <v>190</v>
      </c>
      <c r="AS718" s="14">
        <v>9</v>
      </c>
      <c r="AT718" s="14">
        <v>0</v>
      </c>
      <c r="AU718" s="14">
        <v>198</v>
      </c>
      <c r="AV718" s="14">
        <v>5</v>
      </c>
      <c r="AW718" s="14">
        <v>0</v>
      </c>
      <c r="AX718" s="14">
        <v>102</v>
      </c>
      <c r="AY718" s="14">
        <v>3</v>
      </c>
      <c r="AZ718" s="14">
        <v>0</v>
      </c>
      <c r="BA718" s="14">
        <v>93</v>
      </c>
      <c r="BB718" s="14">
        <v>1719</v>
      </c>
      <c r="BC718" s="14">
        <v>1585</v>
      </c>
      <c r="BD718" s="14">
        <v>850</v>
      </c>
      <c r="BE718" s="14">
        <v>817</v>
      </c>
      <c r="BF718" s="14">
        <v>867</v>
      </c>
      <c r="BG718" s="14">
        <v>754</v>
      </c>
      <c r="BH718" s="14">
        <v>2538</v>
      </c>
      <c r="BI718" s="14">
        <v>766</v>
      </c>
      <c r="BJ718" s="14">
        <v>1291</v>
      </c>
      <c r="BK718" s="14">
        <v>376</v>
      </c>
      <c r="BL718" s="14">
        <v>1232</v>
      </c>
      <c r="BM718" s="14">
        <v>389</v>
      </c>
      <c r="BN718" s="14">
        <v>448</v>
      </c>
      <c r="BO718" s="14">
        <v>1886</v>
      </c>
      <c r="BP718" s="14">
        <v>734</v>
      </c>
      <c r="BQ718" s="14">
        <v>200</v>
      </c>
      <c r="BR718" s="14">
        <v>991</v>
      </c>
      <c r="BS718" s="14">
        <v>355</v>
      </c>
      <c r="BT718" s="14">
        <v>239</v>
      </c>
      <c r="BU718" s="14">
        <v>892</v>
      </c>
      <c r="BV718" s="14">
        <v>377</v>
      </c>
      <c r="BW718" s="14">
        <v>734</v>
      </c>
      <c r="BX718" s="14">
        <v>1070</v>
      </c>
      <c r="BY718" s="14">
        <v>723</v>
      </c>
      <c r="BZ718" s="14">
        <v>1108</v>
      </c>
      <c r="CA718" s="14">
        <v>548</v>
      </c>
      <c r="CB718" s="14">
        <v>1380</v>
      </c>
      <c r="CC718" s="14">
        <v>1353</v>
      </c>
      <c r="CD718" s="14">
        <v>790</v>
      </c>
      <c r="CE718" s="14">
        <v>873</v>
      </c>
      <c r="CF718" s="14">
        <v>1325</v>
      </c>
      <c r="CG718" s="14">
        <v>547</v>
      </c>
      <c r="CH718" s="14">
        <v>1280</v>
      </c>
      <c r="CI718" s="14">
        <v>1412</v>
      </c>
      <c r="CJ718" s="14">
        <v>725</v>
      </c>
      <c r="CK718" s="14">
        <v>2410</v>
      </c>
      <c r="CL718" s="14">
        <v>1257</v>
      </c>
      <c r="CM718" s="14">
        <v>1153</v>
      </c>
      <c r="CN718" s="14">
        <v>894</v>
      </c>
      <c r="CO718" s="14">
        <v>1579</v>
      </c>
      <c r="CP718" s="14">
        <v>1353</v>
      </c>
      <c r="CQ718" s="14">
        <v>372</v>
      </c>
      <c r="CR718" s="14">
        <v>1151</v>
      </c>
      <c r="CS718" s="14">
        <v>2131</v>
      </c>
      <c r="CT718" s="14">
        <v>1099</v>
      </c>
      <c r="CU718" s="14">
        <v>2203</v>
      </c>
      <c r="CV718" s="14">
        <v>357</v>
      </c>
      <c r="CW718" s="14">
        <v>0</v>
      </c>
      <c r="CX718" s="14">
        <v>0</v>
      </c>
      <c r="CY718" s="14">
        <v>484</v>
      </c>
      <c r="CZ718" s="14">
        <v>553</v>
      </c>
      <c r="DA718" s="14">
        <v>547</v>
      </c>
      <c r="DB718" s="14">
        <v>510</v>
      </c>
      <c r="DC718" s="14">
        <v>496</v>
      </c>
      <c r="DD718" s="14">
        <v>384</v>
      </c>
      <c r="DE718" s="14">
        <v>331</v>
      </c>
      <c r="DF718" s="14">
        <v>0</v>
      </c>
      <c r="DG718" s="14">
        <v>0</v>
      </c>
      <c r="DH718" s="14">
        <v>249</v>
      </c>
      <c r="DI718" s="14">
        <v>285</v>
      </c>
      <c r="DJ718" s="14">
        <v>281</v>
      </c>
      <c r="DK718" s="14">
        <v>257</v>
      </c>
      <c r="DL718" s="14">
        <v>247</v>
      </c>
      <c r="DM718" s="14">
        <v>184</v>
      </c>
      <c r="DN718" s="14">
        <v>163</v>
      </c>
      <c r="DO718" s="14">
        <v>0</v>
      </c>
      <c r="DP718" s="14">
        <v>0</v>
      </c>
      <c r="DQ718" s="14">
        <v>226</v>
      </c>
      <c r="DR718" s="14">
        <v>264</v>
      </c>
      <c r="DS718" s="14">
        <v>264</v>
      </c>
      <c r="DT718" s="14">
        <v>253</v>
      </c>
      <c r="DU718" s="14">
        <v>248</v>
      </c>
      <c r="DV718" s="14">
        <v>198</v>
      </c>
      <c r="DW718" s="14">
        <v>168</v>
      </c>
      <c r="DX718" s="14">
        <v>169</v>
      </c>
      <c r="DY718" s="14">
        <v>781</v>
      </c>
      <c r="DZ718" s="14">
        <v>814</v>
      </c>
      <c r="EA718" s="14">
        <v>946</v>
      </c>
      <c r="EB718" s="14">
        <v>594</v>
      </c>
      <c r="EC718" s="14">
        <v>0</v>
      </c>
      <c r="ED718" s="14">
        <v>79</v>
      </c>
      <c r="EE718" s="14">
        <v>393</v>
      </c>
      <c r="EF718" s="14">
        <v>398</v>
      </c>
      <c r="EG718" s="14">
        <v>512</v>
      </c>
      <c r="EH718" s="14">
        <v>285</v>
      </c>
      <c r="EI718" s="14">
        <v>0</v>
      </c>
      <c r="EJ718" s="14">
        <v>90</v>
      </c>
      <c r="EK718" s="14">
        <v>387</v>
      </c>
      <c r="EL718" s="14">
        <v>415</v>
      </c>
      <c r="EM718" s="14">
        <v>428</v>
      </c>
      <c r="EN718" s="14">
        <v>301</v>
      </c>
      <c r="EO718" s="14">
        <v>0</v>
      </c>
      <c r="EP718" s="14">
        <v>0</v>
      </c>
      <c r="EQ718" s="14">
        <v>198</v>
      </c>
      <c r="ER718" s="14">
        <v>750</v>
      </c>
      <c r="ES718" s="14">
        <v>812</v>
      </c>
      <c r="ET718" s="14">
        <v>778</v>
      </c>
      <c r="EU718" s="14">
        <v>435</v>
      </c>
      <c r="EV718" s="14">
        <v>331</v>
      </c>
      <c r="EW718" s="14">
        <v>0</v>
      </c>
      <c r="EX718" s="14">
        <v>102</v>
      </c>
      <c r="EY718" s="14">
        <v>375</v>
      </c>
      <c r="EZ718" s="14">
        <v>423</v>
      </c>
      <c r="FA718" s="14">
        <v>391</v>
      </c>
      <c r="FB718" s="14">
        <v>213</v>
      </c>
      <c r="FC718" s="14">
        <v>163</v>
      </c>
      <c r="FD718" s="14">
        <v>0</v>
      </c>
      <c r="FE718" s="14">
        <v>93</v>
      </c>
      <c r="FF718" s="14">
        <v>366</v>
      </c>
      <c r="FG718" s="14">
        <v>387</v>
      </c>
      <c r="FH718" s="14">
        <v>386</v>
      </c>
      <c r="FI718" s="14">
        <v>221</v>
      </c>
      <c r="FJ718" s="14">
        <v>168</v>
      </c>
    </row>
    <row r="719" spans="1:166" x14ac:dyDescent="0.35">
      <c r="A719" s="13" t="s">
        <v>404</v>
      </c>
      <c r="B719" s="10">
        <v>4.2595287353686798E-2</v>
      </c>
      <c r="C719" s="10">
        <v>4.0925708462973602E-2</v>
      </c>
      <c r="D719" s="10">
        <v>4.3277951069643099E-2</v>
      </c>
      <c r="E719" s="12">
        <v>1.54025663124671E-2</v>
      </c>
      <c r="F719" s="10">
        <v>4.1586654171910001E-2</v>
      </c>
      <c r="G719" s="10">
        <v>3.8216738162673201E-2</v>
      </c>
      <c r="H719" s="10">
        <v>4.9960954278176102E-2</v>
      </c>
      <c r="I719" s="11">
        <v>5.9739264567431803E-2</v>
      </c>
      <c r="J719" s="10">
        <v>4.8020134466116603E-2</v>
      </c>
      <c r="K719" s="10">
        <v>3.3180046960091303E-2</v>
      </c>
      <c r="L719" s="10">
        <v>0</v>
      </c>
      <c r="M719" s="10">
        <v>4.4233325441065299E-2</v>
      </c>
      <c r="N719" s="10">
        <v>3.3180046960091303E-2</v>
      </c>
      <c r="O719" s="10">
        <v>1.8680408716549E-2</v>
      </c>
      <c r="P719" s="10">
        <v>1.7851547448496301E-2</v>
      </c>
      <c r="Q719" s="10">
        <v>2.45425110942693E-2</v>
      </c>
      <c r="R719" s="10">
        <v>6.2268712145798003E-2</v>
      </c>
      <c r="S719" s="11">
        <v>7.9018407475397595E-2</v>
      </c>
      <c r="T719" s="10">
        <v>2.08324758783642E-2</v>
      </c>
      <c r="U719" s="10">
        <v>4.7046797351501898E-2</v>
      </c>
      <c r="V719" s="10">
        <v>0</v>
      </c>
      <c r="W719" s="10">
        <v>3.9848805136883797E-2</v>
      </c>
      <c r="X719" s="10">
        <v>4.7046797351501898E-2</v>
      </c>
      <c r="Y719" s="12">
        <v>1.22737971321935E-2</v>
      </c>
      <c r="Z719" s="10">
        <v>6.3858047637028306E-2</v>
      </c>
      <c r="AA719" s="10">
        <v>5.2236394524528398E-2</v>
      </c>
      <c r="AB719" s="10">
        <v>3.5810637049079698E-2</v>
      </c>
      <c r="AC719" s="10">
        <v>3.7360044832693902E-2</v>
      </c>
      <c r="AD719" s="11">
        <v>7.8849415713786494E-2</v>
      </c>
      <c r="AE719" s="12">
        <v>1.3726502951062401E-2</v>
      </c>
      <c r="AF719" s="10">
        <v>0</v>
      </c>
      <c r="AG719" s="10">
        <v>4.8218297951022102E-2</v>
      </c>
      <c r="AH719" s="12">
        <v>1.3726502951062401E-2</v>
      </c>
      <c r="AI719" s="10">
        <v>4.4269439907284998E-2</v>
      </c>
      <c r="AJ719" s="10">
        <v>4.2069637665739103E-2</v>
      </c>
      <c r="AK719" s="10">
        <v>4.5920632015401398E-2</v>
      </c>
      <c r="AL719" s="10">
        <v>1.6400978189028099E-2</v>
      </c>
      <c r="AM719" s="10">
        <v>2.3432889522343799E-2</v>
      </c>
      <c r="AN719" s="12">
        <v>0</v>
      </c>
      <c r="AO719" s="10">
        <v>0</v>
      </c>
      <c r="AP719" s="10">
        <v>0</v>
      </c>
      <c r="AQ719" s="10">
        <v>0</v>
      </c>
      <c r="AR719" s="10">
        <v>1.7150089790397099E-2</v>
      </c>
      <c r="AS719" s="10">
        <v>0</v>
      </c>
      <c r="AT719" s="10">
        <v>0</v>
      </c>
      <c r="AU719" s="10">
        <v>1.6400978189028099E-2</v>
      </c>
      <c r="AV719" s="10">
        <v>0</v>
      </c>
      <c r="AW719" s="10">
        <v>0</v>
      </c>
      <c r="AX719" s="10">
        <v>2.3432889522343799E-2</v>
      </c>
      <c r="AY719" s="10">
        <v>0</v>
      </c>
      <c r="AZ719" s="10">
        <v>0</v>
      </c>
      <c r="BA719" s="12">
        <v>0</v>
      </c>
      <c r="BB719" s="10">
        <v>3.8103074062936802E-2</v>
      </c>
      <c r="BC719" s="10">
        <v>4.74657926631269E-2</v>
      </c>
      <c r="BD719" s="10">
        <v>3.3287604523346698E-2</v>
      </c>
      <c r="BE719" s="10">
        <v>4.8874055229852199E-2</v>
      </c>
      <c r="BF719" s="10">
        <v>4.2330682654575999E-2</v>
      </c>
      <c r="BG719" s="10">
        <v>4.43660783742146E-2</v>
      </c>
      <c r="BH719" s="11">
        <v>4.6976530864091301E-2</v>
      </c>
      <c r="BI719" s="12">
        <v>2.80792320858891E-2</v>
      </c>
      <c r="BJ719" s="10">
        <v>4.7727243971322497E-2</v>
      </c>
      <c r="BK719" s="12">
        <v>1.7558017276123002E-2</v>
      </c>
      <c r="BL719" s="10">
        <v>4.4835226566783799E-2</v>
      </c>
      <c r="BM719" s="10">
        <v>3.83424724935294E-2</v>
      </c>
      <c r="BN719" s="10">
        <v>3.5986383566995302E-2</v>
      </c>
      <c r="BO719" s="11">
        <v>4.9623562516546503E-2</v>
      </c>
      <c r="BP719" s="12">
        <v>2.4245819698981E-2</v>
      </c>
      <c r="BQ719" s="10">
        <v>4.6355960078206901E-2</v>
      </c>
      <c r="BR719" s="10">
        <v>4.7598107527251902E-2</v>
      </c>
      <c r="BS719" s="12">
        <v>1.7717236170428901E-2</v>
      </c>
      <c r="BT719" s="10">
        <v>2.30562860890977E-2</v>
      </c>
      <c r="BU719" s="10">
        <v>5.0916638310926202E-2</v>
      </c>
      <c r="BV719" s="10">
        <v>3.0480035317072302E-2</v>
      </c>
      <c r="BW719" s="11">
        <v>5.7841458683192903E-2</v>
      </c>
      <c r="BX719" s="10">
        <v>4.3263082589895703E-2</v>
      </c>
      <c r="BY719" s="10">
        <v>5.1938674198566598E-2</v>
      </c>
      <c r="BZ719" s="10">
        <v>4.27242891635757E-2</v>
      </c>
      <c r="CA719" s="12">
        <v>1.9290234769639501E-2</v>
      </c>
      <c r="CB719" s="10">
        <v>4.1606807829660301E-2</v>
      </c>
      <c r="CC719" s="11">
        <v>5.3748423155855499E-2</v>
      </c>
      <c r="CD719" s="11">
        <v>5.9136381431682997E-2</v>
      </c>
      <c r="CE719" s="10">
        <v>4.5619153957269801E-2</v>
      </c>
      <c r="CF719" s="10">
        <v>3.4532951106012601E-2</v>
      </c>
      <c r="CG719" s="10">
        <v>5.0791124384931302E-2</v>
      </c>
      <c r="CH719" s="10">
        <v>4.1232259171921602E-2</v>
      </c>
      <c r="CI719" s="10">
        <v>4.2733132736227003E-2</v>
      </c>
      <c r="CJ719" s="10">
        <v>4.1591020157874303E-2</v>
      </c>
      <c r="CK719" s="10">
        <v>4.5236451685072898E-2</v>
      </c>
      <c r="CL719" s="10">
        <v>4.17144308843726E-2</v>
      </c>
      <c r="CM719" s="10">
        <v>4.9076789155924498E-2</v>
      </c>
      <c r="CN719" s="10">
        <v>3.5476215030500399E-2</v>
      </c>
      <c r="CO719" s="10">
        <v>4.3120156580078998E-2</v>
      </c>
      <c r="CP719" s="10">
        <v>4.5414780887182399E-2</v>
      </c>
      <c r="CQ719" s="10">
        <v>3.0098967609366499E-2</v>
      </c>
      <c r="CR719" s="10">
        <v>4.3035885161607099E-2</v>
      </c>
      <c r="CS719" s="10">
        <v>4.2794103966973002E-2</v>
      </c>
      <c r="CT719" s="10">
        <v>3.8081734511954797E-2</v>
      </c>
      <c r="CU719" s="10">
        <v>4.4890345776553098E-2</v>
      </c>
      <c r="CV719" s="10">
        <v>4.4691409247934001E-2</v>
      </c>
      <c r="CW719" s="10">
        <v>0</v>
      </c>
      <c r="CX719" s="10">
        <v>0</v>
      </c>
      <c r="CY719" s="10">
        <v>3.3592521199822603E-2</v>
      </c>
      <c r="CZ719" s="10">
        <v>4.7768708426797403E-2</v>
      </c>
      <c r="DA719" s="11">
        <v>5.9559097689859002E-2</v>
      </c>
      <c r="DB719" s="10">
        <v>4.8758657353404497E-2</v>
      </c>
      <c r="DC719" s="10">
        <v>5.0438963959043202E-2</v>
      </c>
      <c r="DD719" s="10">
        <v>2.7494533842649199E-2</v>
      </c>
      <c r="DE719" s="12">
        <v>1.5320450312558499E-2</v>
      </c>
      <c r="DF719" s="10">
        <v>0</v>
      </c>
      <c r="DG719" s="10">
        <v>0</v>
      </c>
      <c r="DH719" s="10">
        <v>4.7046797351501898E-2</v>
      </c>
      <c r="DI719" s="10">
        <v>2.0931692914108999E-2</v>
      </c>
      <c r="DJ719" s="11">
        <v>7.9048929545786795E-2</v>
      </c>
      <c r="DK719" s="10">
        <v>6.1913106176649101E-2</v>
      </c>
      <c r="DL719" s="10">
        <v>2.45878455815439E-2</v>
      </c>
      <c r="DM719" s="10">
        <v>1.8049572208303999E-2</v>
      </c>
      <c r="DN719" s="10">
        <v>1.8393896363668599E-2</v>
      </c>
      <c r="DO719" s="10">
        <v>0</v>
      </c>
      <c r="DP719" s="10">
        <v>0</v>
      </c>
      <c r="DQ719" s="12">
        <v>1.4091348377226001E-2</v>
      </c>
      <c r="DR719" s="11">
        <v>7.7578325102815093E-2</v>
      </c>
      <c r="DS719" s="10">
        <v>3.7111687512063597E-2</v>
      </c>
      <c r="DT719" s="10">
        <v>3.3551775707335703E-2</v>
      </c>
      <c r="DU719" s="11">
        <v>7.6232316035180797E-2</v>
      </c>
      <c r="DV719" s="10">
        <v>3.6474727195410298E-2</v>
      </c>
      <c r="DW719" s="10">
        <v>1.23279421932388E-2</v>
      </c>
      <c r="DX719" s="12">
        <v>9.2659124634312407E-3</v>
      </c>
      <c r="DY719" s="10">
        <v>3.6191720597726802E-2</v>
      </c>
      <c r="DZ719" s="10">
        <v>4.6128594721009698E-2</v>
      </c>
      <c r="EA719" s="10">
        <v>5.2371310468014E-2</v>
      </c>
      <c r="EB719" s="10">
        <v>4.00890379934635E-2</v>
      </c>
      <c r="EC719" s="10">
        <v>0</v>
      </c>
      <c r="ED719" s="10">
        <v>4.0035500850164199E-3</v>
      </c>
      <c r="EE719" s="12">
        <v>2.1115477175281502E-2</v>
      </c>
      <c r="EF719" s="10">
        <v>5.2445387924072003E-2</v>
      </c>
      <c r="EG719" s="10">
        <v>4.8727867933086699E-2</v>
      </c>
      <c r="EH719" s="10">
        <v>4.8324549382454403E-2</v>
      </c>
      <c r="EI719" s="10">
        <v>0</v>
      </c>
      <c r="EJ719" s="10">
        <v>0</v>
      </c>
      <c r="EK719" s="10">
        <v>5.1633331172107499E-2</v>
      </c>
      <c r="EL719" s="10">
        <v>3.89240324135064E-2</v>
      </c>
      <c r="EM719" s="10">
        <v>5.62315125147815E-2</v>
      </c>
      <c r="EN719" s="10">
        <v>2.8976870253293499E-2</v>
      </c>
      <c r="EO719" s="10">
        <v>0</v>
      </c>
      <c r="EP719" s="10">
        <v>0</v>
      </c>
      <c r="EQ719" s="10">
        <v>1.6400978189028099E-2</v>
      </c>
      <c r="ER719" s="10">
        <v>5.0660157773055797E-2</v>
      </c>
      <c r="ES719" s="11">
        <v>5.6117525270853098E-2</v>
      </c>
      <c r="ET719" s="10">
        <v>4.1687608950250497E-2</v>
      </c>
      <c r="EU719" s="10">
        <v>3.7777890375788298E-2</v>
      </c>
      <c r="EV719" s="12">
        <v>1.5320450312558499E-2</v>
      </c>
      <c r="EW719" s="10">
        <v>0</v>
      </c>
      <c r="EX719" s="10">
        <v>2.3432889522343799E-2</v>
      </c>
      <c r="EY719" s="10">
        <v>3.8836515600411403E-2</v>
      </c>
      <c r="EZ719" s="11">
        <v>7.4348204389668396E-2</v>
      </c>
      <c r="FA719" s="10">
        <v>3.3826821477049802E-2</v>
      </c>
      <c r="FB719" s="10">
        <v>1.6916681446332901E-2</v>
      </c>
      <c r="FC719" s="10">
        <v>1.8393896363668599E-2</v>
      </c>
      <c r="FD719" s="10">
        <v>0</v>
      </c>
      <c r="FE719" s="12">
        <v>0</v>
      </c>
      <c r="FF719" s="11">
        <v>6.2711918549634302E-2</v>
      </c>
      <c r="FG719" s="10">
        <v>3.5173920270552703E-2</v>
      </c>
      <c r="FH719" s="10">
        <v>4.8404589816801999E-2</v>
      </c>
      <c r="FI719" s="10">
        <v>5.8053474393201403E-2</v>
      </c>
      <c r="FJ719" s="10">
        <v>1.23279421932388E-2</v>
      </c>
    </row>
    <row r="720" spans="1:166" x14ac:dyDescent="0.35">
      <c r="A720" s="13" t="s">
        <v>405</v>
      </c>
      <c r="B720" s="10">
        <v>4.9305983339086999E-2</v>
      </c>
      <c r="C720" s="10">
        <v>4.6519856703233997E-2</v>
      </c>
      <c r="D720" s="10">
        <v>5.1613251337053703E-2</v>
      </c>
      <c r="E720" s="12">
        <v>1.3430309281402399E-2</v>
      </c>
      <c r="F720" s="12">
        <v>2.3773922965264899E-2</v>
      </c>
      <c r="G720" s="10">
        <v>3.4365684181091399E-2</v>
      </c>
      <c r="H720" s="10">
        <v>3.3149832109365097E-2</v>
      </c>
      <c r="I720" s="11">
        <v>7.1631031495394307E-2</v>
      </c>
      <c r="J720" s="11">
        <v>7.1825135043442304E-2</v>
      </c>
      <c r="K720" s="11">
        <v>7.5327298689626093E-2</v>
      </c>
      <c r="L720" s="10">
        <v>0</v>
      </c>
      <c r="M720" s="12">
        <v>4.4778865193823597E-2</v>
      </c>
      <c r="N720" s="11">
        <v>7.5327298689626093E-2</v>
      </c>
      <c r="O720" s="12">
        <v>2.1699209868786002E-3</v>
      </c>
      <c r="P720" s="10">
        <v>2.31205094751466E-2</v>
      </c>
      <c r="Q720" s="10">
        <v>3.3435114357142602E-2</v>
      </c>
      <c r="R720" s="10">
        <v>2.7234842157089E-2</v>
      </c>
      <c r="S720" s="11">
        <v>8.6742982640507796E-2</v>
      </c>
      <c r="T720" s="10">
        <v>5.4094817304736302E-2</v>
      </c>
      <c r="U720" s="10">
        <v>7.1247379511946804E-2</v>
      </c>
      <c r="V720" s="10">
        <v>0</v>
      </c>
      <c r="W720" s="10">
        <v>4.2169462182976299E-2</v>
      </c>
      <c r="X720" s="10">
        <v>7.1247379511946804E-2</v>
      </c>
      <c r="Y720" s="10">
        <v>2.4178585589607001E-2</v>
      </c>
      <c r="Z720" s="10">
        <v>2.4530033390885199E-2</v>
      </c>
      <c r="AA720" s="10">
        <v>3.5319761445364597E-2</v>
      </c>
      <c r="AB720" s="10">
        <v>3.9124596015952799E-2</v>
      </c>
      <c r="AC720" s="10">
        <v>5.37641536623997E-2</v>
      </c>
      <c r="AD720" s="11">
        <v>9.2655715129410995E-2</v>
      </c>
      <c r="AE720" s="11">
        <v>7.7335001224549393E-2</v>
      </c>
      <c r="AF720" s="10">
        <v>0</v>
      </c>
      <c r="AG720" s="10">
        <v>4.7313145084040699E-2</v>
      </c>
      <c r="AH720" s="11">
        <v>7.7335001224549393E-2</v>
      </c>
      <c r="AI720" s="10">
        <v>4.8730154091704399E-2</v>
      </c>
      <c r="AJ720" s="10">
        <v>4.6139539164529599E-2</v>
      </c>
      <c r="AK720" s="10">
        <v>5.06950165362633E-2</v>
      </c>
      <c r="AL720" s="10">
        <v>5.8315586018113201E-2</v>
      </c>
      <c r="AM720" s="10">
        <v>5.2335623822753502E-2</v>
      </c>
      <c r="AN720" s="10">
        <v>0</v>
      </c>
      <c r="AO720" s="10">
        <v>0</v>
      </c>
      <c r="AP720" s="10">
        <v>0</v>
      </c>
      <c r="AQ720" s="10">
        <v>0</v>
      </c>
      <c r="AR720" s="10">
        <v>5.5946816617296197E-2</v>
      </c>
      <c r="AS720" s="10">
        <v>0</v>
      </c>
      <c r="AT720" s="10">
        <v>0</v>
      </c>
      <c r="AU720" s="10">
        <v>5.8315586018113201E-2</v>
      </c>
      <c r="AV720" s="10">
        <v>0</v>
      </c>
      <c r="AW720" s="10">
        <v>0</v>
      </c>
      <c r="AX720" s="10">
        <v>5.2335623822753502E-2</v>
      </c>
      <c r="AY720" s="10">
        <v>0</v>
      </c>
      <c r="AZ720" s="10">
        <v>0</v>
      </c>
      <c r="BA720" s="10">
        <v>0</v>
      </c>
      <c r="BB720" s="12">
        <v>2.7599753491269599E-2</v>
      </c>
      <c r="BC720" s="11">
        <v>7.2840108029783093E-2</v>
      </c>
      <c r="BD720" s="12">
        <v>2.3403618797878601E-2</v>
      </c>
      <c r="BE720" s="11">
        <v>7.0575024879749704E-2</v>
      </c>
      <c r="BF720" s="12">
        <v>3.1772880476043701E-2</v>
      </c>
      <c r="BG720" s="11">
        <v>7.4403886940751895E-2</v>
      </c>
      <c r="BH720" s="11">
        <v>5.8581923272645303E-2</v>
      </c>
      <c r="BI720" s="12">
        <v>1.8572686635412901E-2</v>
      </c>
      <c r="BJ720" s="10">
        <v>5.6451767985517903E-2</v>
      </c>
      <c r="BK720" s="12">
        <v>1.23972919596226E-2</v>
      </c>
      <c r="BL720" s="11">
        <v>6.0135550259819801E-2</v>
      </c>
      <c r="BM720" s="12">
        <v>2.4603500121049199E-2</v>
      </c>
      <c r="BN720" s="10">
        <v>6.4289175288914299E-2</v>
      </c>
      <c r="BO720" s="11">
        <v>5.8426561448826103E-2</v>
      </c>
      <c r="BP720" s="12">
        <v>1.5663029040067701E-2</v>
      </c>
      <c r="BQ720" s="10">
        <v>5.8643775913189998E-2</v>
      </c>
      <c r="BR720" s="10">
        <v>5.5069888355814701E-2</v>
      </c>
      <c r="BS720" s="12">
        <v>1.02852720760229E-2</v>
      </c>
      <c r="BT720" s="10">
        <v>6.6429954335296804E-2</v>
      </c>
      <c r="BU720" s="11">
        <v>6.17886321017296E-2</v>
      </c>
      <c r="BV720" s="12">
        <v>2.0783787768210299E-2</v>
      </c>
      <c r="BW720" s="11">
        <v>7.1507278731625795E-2</v>
      </c>
      <c r="BX720" s="10">
        <v>4.47510325285356E-2</v>
      </c>
      <c r="BY720" s="11">
        <v>7.6463860576981499E-2</v>
      </c>
      <c r="BZ720" s="10">
        <v>4.2677411044839998E-2</v>
      </c>
      <c r="CA720" s="12">
        <v>1.6125189182138899E-2</v>
      </c>
      <c r="CB720" s="10">
        <v>5.59756388844126E-2</v>
      </c>
      <c r="CC720" s="10">
        <v>5.6049978089317803E-2</v>
      </c>
      <c r="CD720" s="10">
        <v>4.8659695811128001E-2</v>
      </c>
      <c r="CE720" s="10">
        <v>4.9880797094572903E-2</v>
      </c>
      <c r="CF720" s="10">
        <v>4.8512597831793201E-2</v>
      </c>
      <c r="CG720" s="10">
        <v>6.1359031158316799E-2</v>
      </c>
      <c r="CH720" s="10">
        <v>5.2398609902409798E-2</v>
      </c>
      <c r="CI720" s="10">
        <v>4.1373634440193402E-2</v>
      </c>
      <c r="CJ720" s="10">
        <v>3.7838927673864597E-2</v>
      </c>
      <c r="CK720" s="10">
        <v>5.31992679125552E-2</v>
      </c>
      <c r="CL720" s="10">
        <v>4.9008451419749403E-2</v>
      </c>
      <c r="CM720" s="10">
        <v>5.7768846152293198E-2</v>
      </c>
      <c r="CN720" s="10">
        <v>3.8811909144649701E-2</v>
      </c>
      <c r="CO720" s="10">
        <v>5.0876212327218097E-2</v>
      </c>
      <c r="CP720" s="10">
        <v>4.9347092607434903E-2</v>
      </c>
      <c r="CQ720" s="10">
        <v>4.24869719255093E-2</v>
      </c>
      <c r="CR720" s="10">
        <v>4.6602121755317298E-2</v>
      </c>
      <c r="CS720" s="10">
        <v>5.1271532522289297E-2</v>
      </c>
      <c r="CT720" s="11">
        <v>6.5206442325285704E-2</v>
      </c>
      <c r="CU720" s="12">
        <v>4.0912137222226801E-2</v>
      </c>
      <c r="CV720" s="10">
        <v>5.15997335513632E-2</v>
      </c>
      <c r="CW720" s="10">
        <v>0</v>
      </c>
      <c r="CX720" s="10">
        <v>0</v>
      </c>
      <c r="CY720" s="11">
        <v>7.3527683100402794E-2</v>
      </c>
      <c r="CZ720" s="11">
        <v>7.3839831222706195E-2</v>
      </c>
      <c r="DA720" s="11">
        <v>7.1415000391307298E-2</v>
      </c>
      <c r="DB720" s="10">
        <v>3.3199431772587697E-2</v>
      </c>
      <c r="DC720" s="10">
        <v>3.39669791251411E-2</v>
      </c>
      <c r="DD720" s="12">
        <v>2.4101447028976899E-2</v>
      </c>
      <c r="DE720" s="12">
        <v>1.3358708013577801E-2</v>
      </c>
      <c r="DF720" s="10">
        <v>0</v>
      </c>
      <c r="DG720" s="10">
        <v>0</v>
      </c>
      <c r="DH720" s="10">
        <v>7.1247379511946804E-2</v>
      </c>
      <c r="DI720" s="10">
        <v>5.4352450024604503E-2</v>
      </c>
      <c r="DJ720" s="11">
        <v>8.6776488446389105E-2</v>
      </c>
      <c r="DK720" s="10">
        <v>2.70793086297982E-2</v>
      </c>
      <c r="DL720" s="10">
        <v>3.34968751020202E-2</v>
      </c>
      <c r="DM720" s="10">
        <v>2.3376982105805501E-2</v>
      </c>
      <c r="DN720" s="12">
        <v>2.1366396397224101E-3</v>
      </c>
      <c r="DO720" s="10">
        <v>0</v>
      </c>
      <c r="DP720" s="10">
        <v>0</v>
      </c>
      <c r="DQ720" s="10">
        <v>7.35405969389821E-2</v>
      </c>
      <c r="DR720" s="11">
        <v>9.61755433763926E-2</v>
      </c>
      <c r="DS720" s="10">
        <v>5.3406747208276303E-2</v>
      </c>
      <c r="DT720" s="10">
        <v>3.9469104624605199E-2</v>
      </c>
      <c r="DU720" s="10">
        <v>3.4436032664864197E-2</v>
      </c>
      <c r="DV720" s="10">
        <v>2.4931506622598399E-2</v>
      </c>
      <c r="DW720" s="10">
        <v>2.4285247853830599E-2</v>
      </c>
      <c r="DX720" s="12">
        <v>1.18310844849327E-2</v>
      </c>
      <c r="DY720" s="12">
        <v>2.22896565977092E-2</v>
      </c>
      <c r="DZ720" s="10">
        <v>3.6757728257175597E-2</v>
      </c>
      <c r="EA720" s="11">
        <v>7.1171505106815802E-2</v>
      </c>
      <c r="EB720" s="11">
        <v>7.7870734153239696E-2</v>
      </c>
      <c r="EC720" s="10">
        <v>0</v>
      </c>
      <c r="ED720" s="12">
        <v>0</v>
      </c>
      <c r="EE720" s="12">
        <v>2.0615425863759401E-2</v>
      </c>
      <c r="EF720" s="10">
        <v>3.2636559671763002E-2</v>
      </c>
      <c r="EG720" s="11">
        <v>6.8237420217086106E-2</v>
      </c>
      <c r="EH720" s="11">
        <v>7.5487127342799304E-2</v>
      </c>
      <c r="EI720" s="10">
        <v>0</v>
      </c>
      <c r="EJ720" s="10">
        <v>0</v>
      </c>
      <c r="EK720" s="12">
        <v>2.40645086999111E-2</v>
      </c>
      <c r="EL720" s="10">
        <v>4.07558884043695E-2</v>
      </c>
      <c r="EM720" s="11">
        <v>7.4431833377144999E-2</v>
      </c>
      <c r="EN720" s="11">
        <v>7.8360002787507696E-2</v>
      </c>
      <c r="EO720" s="10">
        <v>0</v>
      </c>
      <c r="EP720" s="10">
        <v>0</v>
      </c>
      <c r="EQ720" s="10">
        <v>5.8315586018113201E-2</v>
      </c>
      <c r="ER720" s="11">
        <v>8.0348060921477296E-2</v>
      </c>
      <c r="ES720" s="10">
        <v>6.05819148563604E-2</v>
      </c>
      <c r="ET720" s="12">
        <v>3.5582385746879198E-2</v>
      </c>
      <c r="EU720" s="12">
        <v>2.2536121223636699E-2</v>
      </c>
      <c r="EV720" s="12">
        <v>1.3358708013577801E-2</v>
      </c>
      <c r="EW720" s="10">
        <v>0</v>
      </c>
      <c r="EX720" s="10">
        <v>5.2335623822753502E-2</v>
      </c>
      <c r="EY720" s="10">
        <v>6.5769542373405099E-2</v>
      </c>
      <c r="EZ720" s="10">
        <v>6.87638283725268E-2</v>
      </c>
      <c r="FA720" s="10">
        <v>3.5264913241215001E-2</v>
      </c>
      <c r="FB720" s="12">
        <v>2.0269870742629498E-2</v>
      </c>
      <c r="FC720" s="12">
        <v>2.1366396397224101E-3</v>
      </c>
      <c r="FD720" s="10">
        <v>0</v>
      </c>
      <c r="FE720" s="10">
        <v>0</v>
      </c>
      <c r="FF720" s="11">
        <v>9.4048866177892904E-2</v>
      </c>
      <c r="FG720" s="10">
        <v>5.0651410008061101E-2</v>
      </c>
      <c r="FH720" s="10">
        <v>3.5949386861499302E-2</v>
      </c>
      <c r="FI720" s="10">
        <v>2.4844637322886401E-2</v>
      </c>
      <c r="FJ720" s="10">
        <v>2.4285247853830599E-2</v>
      </c>
    </row>
    <row r="721" spans="1:166" x14ac:dyDescent="0.35">
      <c r="A721" s="13" t="s">
        <v>406</v>
      </c>
      <c r="B721" s="10">
        <v>9.5953730915177504E-2</v>
      </c>
      <c r="C721" s="10">
        <v>8.9451674542861903E-2</v>
      </c>
      <c r="D721" s="10">
        <v>0.10236638200072901</v>
      </c>
      <c r="E721" s="12">
        <v>9.0729345236722093E-3</v>
      </c>
      <c r="F721" s="12">
        <v>5.5976631803149601E-2</v>
      </c>
      <c r="G721" s="12">
        <v>4.8210203161889599E-2</v>
      </c>
      <c r="H721" s="10">
        <v>9.9756801431746103E-2</v>
      </c>
      <c r="I721" s="11">
        <v>0.12987844868552201</v>
      </c>
      <c r="J721" s="11">
        <v>0.15597993752400699</v>
      </c>
      <c r="K721" s="11">
        <v>0.124623427056775</v>
      </c>
      <c r="L721" s="10">
        <v>0</v>
      </c>
      <c r="M721" s="12">
        <v>9.09658546347758E-2</v>
      </c>
      <c r="N721" s="11">
        <v>0.124623427056775</v>
      </c>
      <c r="O721" s="12">
        <v>0</v>
      </c>
      <c r="P721" s="12">
        <v>4.5800549020623797E-2</v>
      </c>
      <c r="Q721" s="12">
        <v>5.3827782300945697E-2</v>
      </c>
      <c r="R721" s="10">
        <v>7.1321749693339195E-2</v>
      </c>
      <c r="S721" s="11">
        <v>0.15125497549008199</v>
      </c>
      <c r="T721" s="10">
        <v>0.119285725891129</v>
      </c>
      <c r="U721" s="10">
        <v>0.129710517634956</v>
      </c>
      <c r="V721" s="10">
        <v>0</v>
      </c>
      <c r="W721" s="12">
        <v>8.2368803697503795E-2</v>
      </c>
      <c r="X721" s="10">
        <v>0.129710517634956</v>
      </c>
      <c r="Y721" s="12">
        <v>1.7733240423967199E-2</v>
      </c>
      <c r="Z721" s="10">
        <v>6.4473752141390395E-2</v>
      </c>
      <c r="AA721" s="12">
        <v>4.2450716448591497E-2</v>
      </c>
      <c r="AB721" s="10">
        <v>0.128362968375826</v>
      </c>
      <c r="AC721" s="10">
        <v>0.105528871664167</v>
      </c>
      <c r="AD721" s="11">
        <v>0.19922167514820899</v>
      </c>
      <c r="AE721" s="10">
        <v>0.118474363697551</v>
      </c>
      <c r="AF721" s="10">
        <v>0</v>
      </c>
      <c r="AG721" s="10">
        <v>9.9673484623183706E-2</v>
      </c>
      <c r="AH721" s="10">
        <v>0.118474363697551</v>
      </c>
      <c r="AI721" s="10">
        <v>9.7624188123187197E-2</v>
      </c>
      <c r="AJ721" s="10">
        <v>8.9232910302270596E-2</v>
      </c>
      <c r="AK721" s="10">
        <v>0.10576346489270599</v>
      </c>
      <c r="AL721" s="10">
        <v>6.9817240271662806E-2</v>
      </c>
      <c r="AM721" s="10">
        <v>9.2796989307181901E-2</v>
      </c>
      <c r="AN721" s="10">
        <v>0</v>
      </c>
      <c r="AO721" s="10">
        <v>0</v>
      </c>
      <c r="AP721" s="10">
        <v>0</v>
      </c>
      <c r="AQ721" s="10">
        <v>0</v>
      </c>
      <c r="AR721" s="10">
        <v>6.0878574605103999E-2</v>
      </c>
      <c r="AS721" s="10">
        <v>0</v>
      </c>
      <c r="AT721" s="10">
        <v>0</v>
      </c>
      <c r="AU721" s="10">
        <v>6.9817240271662806E-2</v>
      </c>
      <c r="AV721" s="11">
        <v>0</v>
      </c>
      <c r="AW721" s="10">
        <v>0</v>
      </c>
      <c r="AX721" s="10">
        <v>9.2796989307181901E-2</v>
      </c>
      <c r="AY721" s="10">
        <v>0</v>
      </c>
      <c r="AZ721" s="10">
        <v>0</v>
      </c>
      <c r="BA721" s="10">
        <v>0</v>
      </c>
      <c r="BB721" s="12">
        <v>5.7799829561503403E-2</v>
      </c>
      <c r="BC721" s="11">
        <v>0.13732059555216</v>
      </c>
      <c r="BD721" s="12">
        <v>4.7143670318673302E-2</v>
      </c>
      <c r="BE721" s="11">
        <v>0.133478135984921</v>
      </c>
      <c r="BF721" s="12">
        <v>6.8072565092526002E-2</v>
      </c>
      <c r="BG721" s="11">
        <v>0.14175969224125201</v>
      </c>
      <c r="BH721" s="11">
        <v>0.11420623271354501</v>
      </c>
      <c r="BI721" s="12">
        <v>3.5479045075078201E-2</v>
      </c>
      <c r="BJ721" s="10">
        <v>0.10744448794018401</v>
      </c>
      <c r="BK721" s="12">
        <v>2.7634676523054999E-2</v>
      </c>
      <c r="BL721" s="11">
        <v>0.12125263160479299</v>
      </c>
      <c r="BM721" s="12">
        <v>4.2510126331681199E-2</v>
      </c>
      <c r="BN721" s="10">
        <v>0.11868297258669799</v>
      </c>
      <c r="BO721" s="11">
        <v>0.114005206111672</v>
      </c>
      <c r="BP721" s="12">
        <v>3.3371445110103003E-2</v>
      </c>
      <c r="BQ721" s="10">
        <v>0.106828958211378</v>
      </c>
      <c r="BR721" s="10">
        <v>0.10861470474348001</v>
      </c>
      <c r="BS721" s="12">
        <v>2.8289432047789002E-2</v>
      </c>
      <c r="BT721" s="10">
        <v>0.12790005007791599</v>
      </c>
      <c r="BU721" s="11">
        <v>0.119825577124345</v>
      </c>
      <c r="BV721" s="12">
        <v>3.7583915414522599E-2</v>
      </c>
      <c r="BW721" s="11">
        <v>0.119254972989895</v>
      </c>
      <c r="BX721" s="10">
        <v>0.10290604050421499</v>
      </c>
      <c r="BY721" s="11">
        <v>0.116416848648659</v>
      </c>
      <c r="BZ721" s="10">
        <v>0.10573582577157099</v>
      </c>
      <c r="CA721" s="12">
        <v>4.1520012160677099E-2</v>
      </c>
      <c r="CB721" s="10">
        <v>9.12985319667734E-2</v>
      </c>
      <c r="CC721" s="11">
        <v>0.122637608972369</v>
      </c>
      <c r="CD721" s="10">
        <v>9.1696518494363596E-2</v>
      </c>
      <c r="CE721" s="10">
        <v>8.2974936766886706E-2</v>
      </c>
      <c r="CF721" s="10">
        <v>9.7439040778609196E-2</v>
      </c>
      <c r="CG721" s="11">
        <v>0.14000108197338601</v>
      </c>
      <c r="CH721" s="11">
        <v>0.111216211917052</v>
      </c>
      <c r="CI721" s="12">
        <v>7.6646466975554495E-2</v>
      </c>
      <c r="CJ721" s="12">
        <v>7.6000714579052997E-2</v>
      </c>
      <c r="CK721" s="10">
        <v>9.5555173407509506E-2</v>
      </c>
      <c r="CL721" s="10">
        <v>0.104551257639769</v>
      </c>
      <c r="CM721" s="10">
        <v>8.57460322005036E-2</v>
      </c>
      <c r="CN721" s="10">
        <v>9.7028014589359696E-2</v>
      </c>
      <c r="CO721" s="10">
        <v>9.3535038483162206E-2</v>
      </c>
      <c r="CP721" s="10">
        <v>9.0229130523966597E-2</v>
      </c>
      <c r="CQ721" s="11">
        <v>0.127072554935759</v>
      </c>
      <c r="CR721" s="10">
        <v>8.8799743169910406E-2</v>
      </c>
      <c r="CS721" s="10">
        <v>9.9525896434114899E-2</v>
      </c>
      <c r="CT721" s="10">
        <v>0.108865682180176</v>
      </c>
      <c r="CU721" s="10">
        <v>8.9098220917177007E-2</v>
      </c>
      <c r="CV721" s="10">
        <v>0.108867576281439</v>
      </c>
      <c r="CW721" s="10">
        <v>0</v>
      </c>
      <c r="CX721" s="10">
        <v>0</v>
      </c>
      <c r="CY721" s="11">
        <v>0.12343663106646301</v>
      </c>
      <c r="CZ721" s="11">
        <v>0.15657682332400499</v>
      </c>
      <c r="DA721" s="11">
        <v>0.130476047781281</v>
      </c>
      <c r="DB721" s="10">
        <v>9.9906060219508694E-2</v>
      </c>
      <c r="DC721" s="12">
        <v>5.4743903859145397E-2</v>
      </c>
      <c r="DD721" s="12">
        <v>4.7583715991108E-2</v>
      </c>
      <c r="DE721" s="12">
        <v>9.0245638122334205E-3</v>
      </c>
      <c r="DF721" s="10">
        <v>0</v>
      </c>
      <c r="DG721" s="10">
        <v>0</v>
      </c>
      <c r="DH721" s="10">
        <v>0.129710517634956</v>
      </c>
      <c r="DI721" s="10">
        <v>0.119853837727604</v>
      </c>
      <c r="DJ721" s="11">
        <v>0.151313400041476</v>
      </c>
      <c r="DK721" s="10">
        <v>7.0914443374529998E-2</v>
      </c>
      <c r="DL721" s="12">
        <v>5.3927212017097E-2</v>
      </c>
      <c r="DM721" s="12">
        <v>4.63086082096121E-2</v>
      </c>
      <c r="DN721" s="12">
        <v>0</v>
      </c>
      <c r="DO721" s="10">
        <v>0</v>
      </c>
      <c r="DP721" s="10">
        <v>0</v>
      </c>
      <c r="DQ721" s="10">
        <v>0.115773428614378</v>
      </c>
      <c r="DR721" s="11">
        <v>0.198974420925465</v>
      </c>
      <c r="DS721" s="10">
        <v>0.106873160661364</v>
      </c>
      <c r="DT721" s="10">
        <v>0.129493258580473</v>
      </c>
      <c r="DU721" s="12">
        <v>5.5558770740804099E-2</v>
      </c>
      <c r="DV721" s="12">
        <v>4.77642208369429E-2</v>
      </c>
      <c r="DW721" s="12">
        <v>1.7811469465473E-2</v>
      </c>
      <c r="DX721" s="12">
        <v>1.6562258191726E-2</v>
      </c>
      <c r="DY721" s="12">
        <v>4.2657385067320398E-2</v>
      </c>
      <c r="DZ721" s="10">
        <v>8.2116332259544303E-2</v>
      </c>
      <c r="EA721" s="11">
        <v>0.137029034000095</v>
      </c>
      <c r="EB721" s="11">
        <v>0.142175539439379</v>
      </c>
      <c r="EC721" s="10">
        <v>0</v>
      </c>
      <c r="ED721" s="12">
        <v>0</v>
      </c>
      <c r="EE721" s="12">
        <v>4.1375302589161798E-2</v>
      </c>
      <c r="EF721" s="12">
        <v>6.5619322014903406E-2</v>
      </c>
      <c r="EG721" s="11">
        <v>0.13790586823853301</v>
      </c>
      <c r="EH721" s="10">
        <v>0.12670498259958601</v>
      </c>
      <c r="EI721" s="10">
        <v>0</v>
      </c>
      <c r="EJ721" s="12">
        <v>0</v>
      </c>
      <c r="EK721" s="12">
        <v>4.34283951753884E-2</v>
      </c>
      <c r="EL721" s="10">
        <v>9.8042963472231001E-2</v>
      </c>
      <c r="EM721" s="11">
        <v>0.13659930907339701</v>
      </c>
      <c r="EN721" s="11">
        <v>0.15673400903349299</v>
      </c>
      <c r="EO721" s="10">
        <v>0</v>
      </c>
      <c r="EP721" s="10">
        <v>0</v>
      </c>
      <c r="EQ721" s="10">
        <v>6.9817240271662806E-2</v>
      </c>
      <c r="ER721" s="11">
        <v>0.164241864030475</v>
      </c>
      <c r="ES721" s="10">
        <v>0.110874757289692</v>
      </c>
      <c r="ET721" s="10">
        <v>8.0780287969789394E-2</v>
      </c>
      <c r="EU721" s="12">
        <v>5.55885648210135E-2</v>
      </c>
      <c r="EV721" s="12">
        <v>9.0245638122334205E-3</v>
      </c>
      <c r="EW721" s="10">
        <v>0</v>
      </c>
      <c r="EX721" s="10">
        <v>9.2796989307181901E-2</v>
      </c>
      <c r="EY721" s="11">
        <v>0.13404379977212599</v>
      </c>
      <c r="EZ721" s="11">
        <v>0.12385717164845</v>
      </c>
      <c r="FA721" s="12">
        <v>6.7986776630341E-2</v>
      </c>
      <c r="FB721" s="12">
        <v>4.8837633341767099E-2</v>
      </c>
      <c r="FC721" s="12">
        <v>0</v>
      </c>
      <c r="FD721" s="10">
        <v>0</v>
      </c>
      <c r="FE721" s="10">
        <v>0</v>
      </c>
      <c r="FF721" s="11">
        <v>0.19594337141243501</v>
      </c>
      <c r="FG721" s="10">
        <v>9.5981204466616496E-2</v>
      </c>
      <c r="FH721" s="10">
        <v>9.3826094092948203E-2</v>
      </c>
      <c r="FI721" s="10">
        <v>6.1224101436730002E-2</v>
      </c>
      <c r="FJ721" s="12">
        <v>1.7811469465473E-2</v>
      </c>
    </row>
    <row r="722" spans="1:166" x14ac:dyDescent="0.35">
      <c r="A722" s="13" t="s">
        <v>407</v>
      </c>
      <c r="B722" s="10">
        <v>0.13726498848733401</v>
      </c>
      <c r="C722" s="12">
        <v>0.11734084264282101</v>
      </c>
      <c r="D722" s="11">
        <v>0.156305401290705</v>
      </c>
      <c r="E722" s="12">
        <v>2.6113620208906799E-2</v>
      </c>
      <c r="F722" s="12">
        <v>7.3792475460047705E-2</v>
      </c>
      <c r="G722" s="12">
        <v>9.6048483896699496E-2</v>
      </c>
      <c r="H722" s="10">
        <v>0.11018922404901201</v>
      </c>
      <c r="I722" s="11">
        <v>0.16546843911704101</v>
      </c>
      <c r="J722" s="11">
        <v>0.214710323184234</v>
      </c>
      <c r="K722" s="11">
        <v>0.213383680605887</v>
      </c>
      <c r="L722" s="10">
        <v>0</v>
      </c>
      <c r="M722" s="12">
        <v>0.12402206407550299</v>
      </c>
      <c r="N722" s="11">
        <v>0.213383680605887</v>
      </c>
      <c r="O722" s="12">
        <v>2.6979137019599499E-2</v>
      </c>
      <c r="P722" s="12">
        <v>4.5449200295605202E-2</v>
      </c>
      <c r="Q722" s="12">
        <v>8.5774422738091299E-2</v>
      </c>
      <c r="R722" s="10">
        <v>0.104353078848134</v>
      </c>
      <c r="S722" s="11">
        <v>0.204253055199626</v>
      </c>
      <c r="T722" s="10">
        <v>0.14303860221025999</v>
      </c>
      <c r="U722" s="10">
        <v>0.14642697320036599</v>
      </c>
      <c r="V722" s="10">
        <v>0</v>
      </c>
      <c r="W722" s="12">
        <v>0.112223623907573</v>
      </c>
      <c r="X722" s="10">
        <v>0.14642697320036599</v>
      </c>
      <c r="Y722" s="12">
        <v>2.5287466297745E-2</v>
      </c>
      <c r="Z722" s="10">
        <v>0.100540345250487</v>
      </c>
      <c r="AA722" s="10">
        <v>0.10658208160308801</v>
      </c>
      <c r="AB722" s="10">
        <v>0.116235444837319</v>
      </c>
      <c r="AC722" s="10">
        <v>0.12260579997886301</v>
      </c>
      <c r="AD722" s="11">
        <v>0.28496478546540199</v>
      </c>
      <c r="AE722" s="11">
        <v>0.28968255254757103</v>
      </c>
      <c r="AF722" s="10">
        <v>0</v>
      </c>
      <c r="AG722" s="10">
        <v>0.13400769897117701</v>
      </c>
      <c r="AH722" s="11">
        <v>0.28968255254757103</v>
      </c>
      <c r="AI722" s="10">
        <v>0.13712301804360799</v>
      </c>
      <c r="AJ722" s="12">
        <v>0.115735491141097</v>
      </c>
      <c r="AK722" s="11">
        <v>0.15723413607166301</v>
      </c>
      <c r="AL722" s="10">
        <v>0.13948630200336901</v>
      </c>
      <c r="AM722" s="10">
        <v>0.14188967231500799</v>
      </c>
      <c r="AN722" s="10">
        <v>0</v>
      </c>
      <c r="AO722" s="10">
        <v>0</v>
      </c>
      <c r="AP722" s="10">
        <v>0</v>
      </c>
      <c r="AQ722" s="10">
        <v>0</v>
      </c>
      <c r="AR722" s="10">
        <v>0.14007721519486599</v>
      </c>
      <c r="AS722" s="10">
        <v>0</v>
      </c>
      <c r="AT722" s="10">
        <v>0</v>
      </c>
      <c r="AU722" s="10">
        <v>0.13948630200336901</v>
      </c>
      <c r="AV722" s="10">
        <v>0</v>
      </c>
      <c r="AW722" s="10">
        <v>0</v>
      </c>
      <c r="AX722" s="10">
        <v>0.14188967231500799</v>
      </c>
      <c r="AY722" s="10">
        <v>0</v>
      </c>
      <c r="AZ722" s="10">
        <v>0</v>
      </c>
      <c r="BA722" s="10">
        <v>0</v>
      </c>
      <c r="BB722" s="12">
        <v>8.1828251492250204E-2</v>
      </c>
      <c r="BC722" s="11">
        <v>0.19737008688694499</v>
      </c>
      <c r="BD722" s="12">
        <v>7.1393569622363998E-2</v>
      </c>
      <c r="BE722" s="11">
        <v>0.16515439190134201</v>
      </c>
      <c r="BF722" s="12">
        <v>9.2232648431162897E-2</v>
      </c>
      <c r="BG722" s="11">
        <v>0.22990577765349299</v>
      </c>
      <c r="BH722" s="11">
        <v>0.16358063535136999</v>
      </c>
      <c r="BI722" s="12">
        <v>5.0075270915362798E-2</v>
      </c>
      <c r="BJ722" s="10">
        <v>0.14118222848287701</v>
      </c>
      <c r="BK722" s="12">
        <v>3.5430200392536602E-2</v>
      </c>
      <c r="BL722" s="11">
        <v>0.18530490613028799</v>
      </c>
      <c r="BM722" s="12">
        <v>6.4397171105059201E-2</v>
      </c>
      <c r="BN722" s="11">
        <v>0.23304767015587</v>
      </c>
      <c r="BO722" s="11">
        <v>0.149371493285329</v>
      </c>
      <c r="BP722" s="12">
        <v>5.1623754898420499E-2</v>
      </c>
      <c r="BQ722" s="10">
        <v>0.17284018636287901</v>
      </c>
      <c r="BR722" s="10">
        <v>0.13738158350360299</v>
      </c>
      <c r="BS722" s="12">
        <v>4.45949411874422E-2</v>
      </c>
      <c r="BT722" s="11">
        <v>0.28307573078433002</v>
      </c>
      <c r="BU722" s="11">
        <v>0.16176042818654901</v>
      </c>
      <c r="BV722" s="12">
        <v>5.8421644073949203E-2</v>
      </c>
      <c r="BW722" s="10">
        <v>0.13536089882410099</v>
      </c>
      <c r="BX722" s="11">
        <v>0.15692299668186899</v>
      </c>
      <c r="BY722" s="10">
        <v>0.13492258444433999</v>
      </c>
      <c r="BZ722" s="10">
        <v>0.1510112923036</v>
      </c>
      <c r="CA722" s="12">
        <v>7.2054795086796006E-2</v>
      </c>
      <c r="CB722" s="10">
        <v>0.13444562779279701</v>
      </c>
      <c r="CC722" s="11">
        <v>0.16801885505897099</v>
      </c>
      <c r="CD722" s="10">
        <v>0.139289923223061</v>
      </c>
      <c r="CE722" s="10">
        <v>0.12602244531303999</v>
      </c>
      <c r="CF722" s="10">
        <v>0.146627703460394</v>
      </c>
      <c r="CG722" s="11">
        <v>0.18451772458909799</v>
      </c>
      <c r="CH722" s="11">
        <v>0.16211952320680101</v>
      </c>
      <c r="CI722" s="12">
        <v>0.120858463662929</v>
      </c>
      <c r="CJ722" s="12">
        <v>0.113509125841014</v>
      </c>
      <c r="CK722" s="10">
        <v>0.14405059693601999</v>
      </c>
      <c r="CL722" s="11">
        <v>0.15707737836129701</v>
      </c>
      <c r="CM722" s="10">
        <v>0.12984646820908699</v>
      </c>
      <c r="CN722" s="10">
        <v>0.118974859119404</v>
      </c>
      <c r="CO722" s="10">
        <v>0.133524520522563</v>
      </c>
      <c r="CP722" s="10">
        <v>0.145041151513742</v>
      </c>
      <c r="CQ722" s="10">
        <v>0.12483564220320099</v>
      </c>
      <c r="CR722" s="10">
        <v>0.138928579582869</v>
      </c>
      <c r="CS722" s="10">
        <v>0.13641831299104701</v>
      </c>
      <c r="CT722" s="11">
        <v>0.16249062880465401</v>
      </c>
      <c r="CU722" s="12">
        <v>0.124308192729724</v>
      </c>
      <c r="CV722" s="10">
        <v>0.127814592869125</v>
      </c>
      <c r="CW722" s="10">
        <v>0</v>
      </c>
      <c r="CX722" s="10">
        <v>0</v>
      </c>
      <c r="CY722" s="11">
        <v>0.21330029830709499</v>
      </c>
      <c r="CZ722" s="11">
        <v>0.21352542459777599</v>
      </c>
      <c r="DA722" s="11">
        <v>0.16745125283145301</v>
      </c>
      <c r="DB722" s="10">
        <v>0.110354092105827</v>
      </c>
      <c r="DC722" s="12">
        <v>0.106284931197274</v>
      </c>
      <c r="DD722" s="12">
        <v>6.0144042168844697E-2</v>
      </c>
      <c r="DE722" s="12">
        <v>2.5974400160040399E-2</v>
      </c>
      <c r="DF722" s="10">
        <v>0</v>
      </c>
      <c r="DG722" s="10">
        <v>0</v>
      </c>
      <c r="DH722" s="10">
        <v>0.14642697320036599</v>
      </c>
      <c r="DI722" s="10">
        <v>0.13895722608709299</v>
      </c>
      <c r="DJ722" s="11">
        <v>0.209155478475647</v>
      </c>
      <c r="DK722" s="10">
        <v>0.10375713625580001</v>
      </c>
      <c r="DL722" s="12">
        <v>8.5932863716733199E-2</v>
      </c>
      <c r="DM722" s="12">
        <v>4.59533620215258E-2</v>
      </c>
      <c r="DN722" s="12">
        <v>2.6565342217598299E-2</v>
      </c>
      <c r="DO722" s="10">
        <v>0</v>
      </c>
      <c r="DP722" s="10">
        <v>0</v>
      </c>
      <c r="DQ722" s="11">
        <v>0.29153226848209601</v>
      </c>
      <c r="DR722" s="11">
        <v>0.28538449874645899</v>
      </c>
      <c r="DS722" s="10">
        <v>0.12179075684621</v>
      </c>
      <c r="DT722" s="10">
        <v>0.117258947070049</v>
      </c>
      <c r="DU722" s="10">
        <v>0.126591520426305</v>
      </c>
      <c r="DV722" s="12">
        <v>7.3757389281875696E-2</v>
      </c>
      <c r="DW722" s="12">
        <v>2.53990203173876E-2</v>
      </c>
      <c r="DX722" s="12">
        <v>3.19617165487193E-2</v>
      </c>
      <c r="DY722" s="12">
        <v>6.1431207154900302E-2</v>
      </c>
      <c r="DZ722" s="12">
        <v>0.114074245321412</v>
      </c>
      <c r="EA722" s="11">
        <v>0.187065994879415</v>
      </c>
      <c r="EB722" s="11">
        <v>0.21941614694806899</v>
      </c>
      <c r="EC722" s="10">
        <v>0</v>
      </c>
      <c r="ED722" s="12">
        <v>4.6548786881663098E-2</v>
      </c>
      <c r="EE722" s="12">
        <v>5.0271633092776997E-2</v>
      </c>
      <c r="EF722" s="10">
        <v>0.105918747624204</v>
      </c>
      <c r="EG722" s="11">
        <v>0.170169549904756</v>
      </c>
      <c r="EH722" s="10">
        <v>0.15040600893791201</v>
      </c>
      <c r="EI722" s="10">
        <v>0</v>
      </c>
      <c r="EJ722" s="12">
        <v>0</v>
      </c>
      <c r="EK722" s="12">
        <v>7.2975081209916901E-2</v>
      </c>
      <c r="EL722" s="10">
        <v>0.12203588477931</v>
      </c>
      <c r="EM722" s="11">
        <v>0.20094858667006599</v>
      </c>
      <c r="EN722" s="11">
        <v>0.288162356092098</v>
      </c>
      <c r="EO722" s="10">
        <v>0</v>
      </c>
      <c r="EP722" s="10">
        <v>0</v>
      </c>
      <c r="EQ722" s="10">
        <v>0.13948630200336901</v>
      </c>
      <c r="ER722" s="11">
        <v>0.24660682816813401</v>
      </c>
      <c r="ES722" s="10">
        <v>0.15329786289394501</v>
      </c>
      <c r="ET722" s="12">
        <v>0.100431616630311</v>
      </c>
      <c r="EU722" s="12">
        <v>6.8395680661181193E-2</v>
      </c>
      <c r="EV722" s="12">
        <v>2.5974400160040399E-2</v>
      </c>
      <c r="EW722" s="10">
        <v>0</v>
      </c>
      <c r="EX722" s="10">
        <v>0.14188967231500799</v>
      </c>
      <c r="EY722" s="10">
        <v>0.155815393005067</v>
      </c>
      <c r="EZ722" s="11">
        <v>0.17532413537829999</v>
      </c>
      <c r="FA722" s="12">
        <v>9.0015115222260994E-2</v>
      </c>
      <c r="FB722" s="12">
        <v>4.2231843427164101E-2</v>
      </c>
      <c r="FC722" s="12">
        <v>2.6565342217598299E-2</v>
      </c>
      <c r="FD722" s="10">
        <v>0</v>
      </c>
      <c r="FE722" s="10">
        <v>0</v>
      </c>
      <c r="FF722" s="11">
        <v>0.33792154268454999</v>
      </c>
      <c r="FG722" s="10">
        <v>0.125752438551721</v>
      </c>
      <c r="FH722" s="10">
        <v>0.111098199503313</v>
      </c>
      <c r="FI722" s="10">
        <v>9.39457585823779E-2</v>
      </c>
      <c r="FJ722" s="12">
        <v>2.53990203173876E-2</v>
      </c>
    </row>
    <row r="723" spans="1:166" x14ac:dyDescent="0.35">
      <c r="A723" s="13" t="s">
        <v>408</v>
      </c>
      <c r="B723" s="10">
        <v>7.1848618269552494E-2</v>
      </c>
      <c r="C723" s="12">
        <v>5.5204820107879603E-2</v>
      </c>
      <c r="D723" s="11">
        <v>8.8427444851363599E-2</v>
      </c>
      <c r="E723" s="12">
        <v>1.6099348787680299E-2</v>
      </c>
      <c r="F723" s="10">
        <v>7.0093174388704799E-2</v>
      </c>
      <c r="G723" s="10">
        <v>7.7206372880014196E-2</v>
      </c>
      <c r="H723" s="10">
        <v>7.4429086285040705E-2</v>
      </c>
      <c r="I723" s="11">
        <v>0.104396011117823</v>
      </c>
      <c r="J723" s="10">
        <v>7.22641347129441E-2</v>
      </c>
      <c r="K723" s="10">
        <v>6.5957644513272504E-2</v>
      </c>
      <c r="L723" s="10">
        <v>0</v>
      </c>
      <c r="M723" s="10">
        <v>7.2873513968561898E-2</v>
      </c>
      <c r="N723" s="10">
        <v>6.5957644513272504E-2</v>
      </c>
      <c r="O723" s="12">
        <v>1.6681283708448399E-2</v>
      </c>
      <c r="P723" s="10">
        <v>5.5698802447880301E-2</v>
      </c>
      <c r="Q723" s="10">
        <v>5.6091157206691097E-2</v>
      </c>
      <c r="R723" s="10">
        <v>5.5980490662229702E-2</v>
      </c>
      <c r="S723" s="10">
        <v>7.0531445646009397E-2</v>
      </c>
      <c r="T723" s="10">
        <v>6.5512511918983898E-2</v>
      </c>
      <c r="U723" s="10">
        <v>4.8860984794069397E-2</v>
      </c>
      <c r="V723" s="10">
        <v>0</v>
      </c>
      <c r="W723" s="12">
        <v>5.6320911946116298E-2</v>
      </c>
      <c r="X723" s="10">
        <v>4.8860984794069397E-2</v>
      </c>
      <c r="Y723" s="12">
        <v>1.5543879725849599E-2</v>
      </c>
      <c r="Z723" s="10">
        <v>8.3883411901897104E-2</v>
      </c>
      <c r="AA723" s="10">
        <v>9.8854987186738796E-2</v>
      </c>
      <c r="AB723" s="10">
        <v>9.3007631154650702E-2</v>
      </c>
      <c r="AC723" s="11">
        <v>0.14109607843684499</v>
      </c>
      <c r="AD723" s="10">
        <v>8.10005867609494E-2</v>
      </c>
      <c r="AE723" s="10">
        <v>7.8048386002369199E-2</v>
      </c>
      <c r="AF723" s="10">
        <v>0</v>
      </c>
      <c r="AG723" s="11">
        <v>9.0162593356117995E-2</v>
      </c>
      <c r="AH723" s="10">
        <v>7.8048386002369199E-2</v>
      </c>
      <c r="AI723" s="10">
        <v>7.1678467058859996E-2</v>
      </c>
      <c r="AJ723" s="12">
        <v>5.5147727874780499E-2</v>
      </c>
      <c r="AK723" s="11">
        <v>8.9201870001068703E-2</v>
      </c>
      <c r="AL723" s="10">
        <v>7.4510856790198796E-2</v>
      </c>
      <c r="AM723" s="10">
        <v>5.6077867228369202E-2</v>
      </c>
      <c r="AN723" s="10">
        <v>0</v>
      </c>
      <c r="AO723" s="10">
        <v>0</v>
      </c>
      <c r="AP723" s="10">
        <v>0</v>
      </c>
      <c r="AQ723" s="10">
        <v>0</v>
      </c>
      <c r="AR723" s="10">
        <v>7.7914126193167704E-2</v>
      </c>
      <c r="AS723" s="10">
        <v>0</v>
      </c>
      <c r="AT723" s="10">
        <v>0</v>
      </c>
      <c r="AU723" s="10">
        <v>7.4510856790198796E-2</v>
      </c>
      <c r="AV723" s="10">
        <v>0</v>
      </c>
      <c r="AW723" s="10">
        <v>0</v>
      </c>
      <c r="AX723" s="10">
        <v>5.6077867228369202E-2</v>
      </c>
      <c r="AY723" s="10">
        <v>0</v>
      </c>
      <c r="AZ723" s="10">
        <v>0</v>
      </c>
      <c r="BA723" s="10">
        <v>0</v>
      </c>
      <c r="BB723" s="12">
        <v>6.3072366955317094E-2</v>
      </c>
      <c r="BC723" s="11">
        <v>8.1363923055053106E-2</v>
      </c>
      <c r="BD723" s="12">
        <v>4.8523767619413398E-2</v>
      </c>
      <c r="BE723" s="10">
        <v>6.2157242118078097E-2</v>
      </c>
      <c r="BF723" s="10">
        <v>7.7474622150631806E-2</v>
      </c>
      <c r="BG723" s="11">
        <v>0.101008953168572</v>
      </c>
      <c r="BH723" s="11">
        <v>8.0308038268458601E-2</v>
      </c>
      <c r="BI723" s="12">
        <v>4.3820637641217401E-2</v>
      </c>
      <c r="BJ723" s="10">
        <v>6.08204571595473E-2</v>
      </c>
      <c r="BK723" s="12">
        <v>3.5911460207055601E-2</v>
      </c>
      <c r="BL723" s="11">
        <v>0.10004429671232801</v>
      </c>
      <c r="BM723" s="10">
        <v>5.1610116390889402E-2</v>
      </c>
      <c r="BN723" s="10">
        <v>7.8621466821437294E-2</v>
      </c>
      <c r="BO723" s="11">
        <v>8.1804962822452601E-2</v>
      </c>
      <c r="BP723" s="12">
        <v>4.2731473205293802E-2</v>
      </c>
      <c r="BQ723" s="10">
        <v>6.6418535910477805E-2</v>
      </c>
      <c r="BR723" s="10">
        <v>5.9958999282059701E-2</v>
      </c>
      <c r="BS723" s="12">
        <v>3.5649610273733E-2</v>
      </c>
      <c r="BT723" s="10">
        <v>8.3266389442983493E-2</v>
      </c>
      <c r="BU723" s="11">
        <v>0.106370181342075</v>
      </c>
      <c r="BV723" s="10">
        <v>4.9549390413678597E-2</v>
      </c>
      <c r="BW723" s="11">
        <v>0.100702212559097</v>
      </c>
      <c r="BX723" s="10">
        <v>6.7849819542501799E-2</v>
      </c>
      <c r="BY723" s="10">
        <v>8.2769936264135494E-2</v>
      </c>
      <c r="BZ723" s="10">
        <v>7.9810908934752706E-2</v>
      </c>
      <c r="CA723" s="12">
        <v>4.6202407580288297E-2</v>
      </c>
      <c r="CB723" s="10">
        <v>7.1636310750130203E-2</v>
      </c>
      <c r="CC723" s="11">
        <v>8.3646695793628906E-2</v>
      </c>
      <c r="CD723" s="10">
        <v>7.8728351571020996E-2</v>
      </c>
      <c r="CE723" s="10">
        <v>6.2288850545636702E-2</v>
      </c>
      <c r="CF723" s="10">
        <v>7.6422708841118805E-2</v>
      </c>
      <c r="CG723" s="11">
        <v>0.118465701744428</v>
      </c>
      <c r="CH723" s="11">
        <v>9.8932522084021507E-2</v>
      </c>
      <c r="CI723" s="12">
        <v>4.9380518206388002E-2</v>
      </c>
      <c r="CJ723" s="12">
        <v>4.7812995537373303E-2</v>
      </c>
      <c r="CK723" s="12">
        <v>6.5568429520789395E-2</v>
      </c>
      <c r="CL723" s="12">
        <v>6.02345458540385E-2</v>
      </c>
      <c r="CM723" s="10">
        <v>7.1384384187074601E-2</v>
      </c>
      <c r="CN723" s="11">
        <v>8.87764244550341E-2</v>
      </c>
      <c r="CO723" s="10">
        <v>7.4770786372575504E-2</v>
      </c>
      <c r="CP723" s="10">
        <v>6.3801111347910694E-2</v>
      </c>
      <c r="CQ723" s="10">
        <v>8.8741654149439103E-2</v>
      </c>
      <c r="CR723" s="10">
        <v>7.52509858829645E-2</v>
      </c>
      <c r="CS723" s="10">
        <v>7.07480881326598E-2</v>
      </c>
      <c r="CT723" s="10">
        <v>7.5335144559706704E-2</v>
      </c>
      <c r="CU723" s="10">
        <v>6.9670928339709504E-2</v>
      </c>
      <c r="CV723" s="10">
        <v>7.0072665243733498E-2</v>
      </c>
      <c r="CW723" s="10">
        <v>0</v>
      </c>
      <c r="CX723" s="10">
        <v>0</v>
      </c>
      <c r="CY723" s="10">
        <v>6.6777589985555802E-2</v>
      </c>
      <c r="CZ723" s="10">
        <v>7.1885770816680405E-2</v>
      </c>
      <c r="DA723" s="11">
        <v>0.10408116453425099</v>
      </c>
      <c r="DB723" s="10">
        <v>7.4540449069670306E-2</v>
      </c>
      <c r="DC723" s="10">
        <v>7.6310637149666696E-2</v>
      </c>
      <c r="DD723" s="10">
        <v>7.1058820712527906E-2</v>
      </c>
      <c r="DE723" s="12">
        <v>1.60135180178748E-2</v>
      </c>
      <c r="DF723" s="10">
        <v>0</v>
      </c>
      <c r="DG723" s="10">
        <v>0</v>
      </c>
      <c r="DH723" s="10">
        <v>4.8860984794069397E-2</v>
      </c>
      <c r="DI723" s="10">
        <v>6.5824522708039707E-2</v>
      </c>
      <c r="DJ723" s="10">
        <v>7.0558689497378202E-2</v>
      </c>
      <c r="DK723" s="10">
        <v>5.5660795650892998E-2</v>
      </c>
      <c r="DL723" s="10">
        <v>5.6194767788462302E-2</v>
      </c>
      <c r="DM723" s="10">
        <v>5.63166616003229E-2</v>
      </c>
      <c r="DN723" s="12">
        <v>1.6425433104915399E-2</v>
      </c>
      <c r="DO723" s="10">
        <v>0</v>
      </c>
      <c r="DP723" s="10">
        <v>0</v>
      </c>
      <c r="DQ723" s="10">
        <v>8.0122883545839504E-2</v>
      </c>
      <c r="DR723" s="10">
        <v>7.9694818235171799E-2</v>
      </c>
      <c r="DS723" s="11">
        <v>0.14015811799945899</v>
      </c>
      <c r="DT723" s="10">
        <v>9.3826602667866396E-2</v>
      </c>
      <c r="DU723" s="10">
        <v>9.6381556062124396E-2</v>
      </c>
      <c r="DV723" s="10">
        <v>8.5256298107421094E-2</v>
      </c>
      <c r="DW723" s="12">
        <v>1.5612450544445799E-2</v>
      </c>
      <c r="DX723" s="12">
        <v>2.24521743026007E-2</v>
      </c>
      <c r="DY723" s="12">
        <v>5.2400901951569302E-2</v>
      </c>
      <c r="DZ723" s="10">
        <v>8.7160943466544002E-2</v>
      </c>
      <c r="EA723" s="10">
        <v>8.0272040488519103E-2</v>
      </c>
      <c r="EB723" s="10">
        <v>7.7072107030397394E-2</v>
      </c>
      <c r="EC723" s="10">
        <v>0</v>
      </c>
      <c r="ED723" s="10">
        <v>3.4018794939250301E-2</v>
      </c>
      <c r="EE723" s="12">
        <v>3.8269168937939697E-2</v>
      </c>
      <c r="EF723" s="10">
        <v>6.0265324547322897E-2</v>
      </c>
      <c r="EG723" s="10">
        <v>6.2487357795375502E-2</v>
      </c>
      <c r="EH723" s="10">
        <v>6.42545242471428E-2</v>
      </c>
      <c r="EI723" s="10">
        <v>0</v>
      </c>
      <c r="EJ723" s="12">
        <v>0</v>
      </c>
      <c r="EK723" s="10">
        <v>6.6935836366026402E-2</v>
      </c>
      <c r="EL723" s="11">
        <v>0.11307063313525501</v>
      </c>
      <c r="EM723" s="11">
        <v>0.102646923607719</v>
      </c>
      <c r="EN723" s="10">
        <v>8.4642659621619806E-2</v>
      </c>
      <c r="EO723" s="10">
        <v>0</v>
      </c>
      <c r="EP723" s="10">
        <v>0</v>
      </c>
      <c r="EQ723" s="10">
        <v>7.4510856790198796E-2</v>
      </c>
      <c r="ER723" s="10">
        <v>7.2666731112148303E-2</v>
      </c>
      <c r="ES723" s="11">
        <v>9.2724088488842907E-2</v>
      </c>
      <c r="ET723" s="10">
        <v>7.6194774282469804E-2</v>
      </c>
      <c r="EU723" s="10">
        <v>6.4958372892468294E-2</v>
      </c>
      <c r="EV723" s="12">
        <v>1.60135180178748E-2</v>
      </c>
      <c r="EW723" s="10">
        <v>0</v>
      </c>
      <c r="EX723" s="10">
        <v>5.6077867228369202E-2</v>
      </c>
      <c r="EY723" s="10">
        <v>6.3485346128204195E-2</v>
      </c>
      <c r="EZ723" s="10">
        <v>6.4259877368234394E-2</v>
      </c>
      <c r="FA723" s="10">
        <v>5.5782945629149601E-2</v>
      </c>
      <c r="FB723" s="10">
        <v>5.0862291669484298E-2</v>
      </c>
      <c r="FC723" s="12">
        <v>1.6425433104915399E-2</v>
      </c>
      <c r="FD723" s="10">
        <v>0</v>
      </c>
      <c r="FE723" s="10">
        <v>0</v>
      </c>
      <c r="FF723" s="10">
        <v>8.3797782486761299E-2</v>
      </c>
      <c r="FG723" s="11">
        <v>0.12437527217923899</v>
      </c>
      <c r="FH723" s="11">
        <v>9.6941240933271403E-2</v>
      </c>
      <c r="FI723" s="10">
        <v>7.8885260385131897E-2</v>
      </c>
      <c r="FJ723" s="12">
        <v>1.5612450544445799E-2</v>
      </c>
    </row>
    <row r="724" spans="1:166" x14ac:dyDescent="0.35">
      <c r="A724" s="13" t="s">
        <v>409</v>
      </c>
      <c r="B724" s="10">
        <v>0.206252468512823</v>
      </c>
      <c r="C724" s="12">
        <v>0.17539813526457099</v>
      </c>
      <c r="D724" s="11">
        <v>0.23994902290477499</v>
      </c>
      <c r="E724" s="12">
        <v>7.1274840031210804E-2</v>
      </c>
      <c r="F724" s="12">
        <v>0.123163072010194</v>
      </c>
      <c r="G724" s="10">
        <v>0.21040409796587101</v>
      </c>
      <c r="H724" s="10">
        <v>0.22457522495030299</v>
      </c>
      <c r="I724" s="11">
        <v>0.245013539817973</v>
      </c>
      <c r="J724" s="11">
        <v>0.277656671567584</v>
      </c>
      <c r="K724" s="10">
        <v>0.21623790914553201</v>
      </c>
      <c r="L724" s="10">
        <v>0</v>
      </c>
      <c r="M724" s="10">
        <v>0.20451522852830301</v>
      </c>
      <c r="N724" s="10">
        <v>0.21623790914553201</v>
      </c>
      <c r="O724" s="12">
        <v>6.1962707630339002E-2</v>
      </c>
      <c r="P724" s="12">
        <v>9.2388917996242104E-2</v>
      </c>
      <c r="Q724" s="10">
        <v>0.16194035602028101</v>
      </c>
      <c r="R724" s="10">
        <v>0.19984539717960201</v>
      </c>
      <c r="S724" s="10">
        <v>0.19617272887540399</v>
      </c>
      <c r="T724" s="11">
        <v>0.26152267202813501</v>
      </c>
      <c r="U724" s="10">
        <v>0.17663869635624799</v>
      </c>
      <c r="V724" s="10">
        <v>0</v>
      </c>
      <c r="W724" s="12">
        <v>0.17517987926630399</v>
      </c>
      <c r="X724" s="10">
        <v>0.17663869635624799</v>
      </c>
      <c r="Y724" s="12">
        <v>8.0163465311729007E-2</v>
      </c>
      <c r="Z724" s="10">
        <v>0.152476968592764</v>
      </c>
      <c r="AA724" s="11">
        <v>0.26009209895400398</v>
      </c>
      <c r="AB724" s="10">
        <v>0.24972263201834199</v>
      </c>
      <c r="AC724" s="11">
        <v>0.29831696361288901</v>
      </c>
      <c r="AD724" s="11">
        <v>0.30041342312360703</v>
      </c>
      <c r="AE724" s="11">
        <v>0.266200388935596</v>
      </c>
      <c r="AF724" s="10">
        <v>0</v>
      </c>
      <c r="AG724" s="11">
        <v>0.235560376575773</v>
      </c>
      <c r="AH724" s="11">
        <v>0.266200388935596</v>
      </c>
      <c r="AI724" s="10">
        <v>0.20560342662364001</v>
      </c>
      <c r="AJ724" s="12">
        <v>0.174525232564778</v>
      </c>
      <c r="AK724" s="11">
        <v>0.239131371028065</v>
      </c>
      <c r="AL724" s="10">
        <v>0.216407578851817</v>
      </c>
      <c r="AM724" s="10">
        <v>0.188746451614352</v>
      </c>
      <c r="AN724" s="10">
        <v>0</v>
      </c>
      <c r="AO724" s="10">
        <v>0</v>
      </c>
      <c r="AP724" s="10">
        <v>0</v>
      </c>
      <c r="AQ724" s="10">
        <v>0</v>
      </c>
      <c r="AR724" s="10">
        <v>0.215060850794146</v>
      </c>
      <c r="AS724" s="10">
        <v>0</v>
      </c>
      <c r="AT724" s="10">
        <v>0</v>
      </c>
      <c r="AU724" s="10">
        <v>0.216407578851817</v>
      </c>
      <c r="AV724" s="10">
        <v>0</v>
      </c>
      <c r="AW724" s="10">
        <v>0</v>
      </c>
      <c r="AX724" s="10">
        <v>0.188746451614352</v>
      </c>
      <c r="AY724" s="10">
        <v>0</v>
      </c>
      <c r="AZ724" s="10">
        <v>0</v>
      </c>
      <c r="BA724" s="10">
        <v>0</v>
      </c>
      <c r="BB724" s="12">
        <v>0.16824288419976199</v>
      </c>
      <c r="BC724" s="11">
        <v>0.24746286308325899</v>
      </c>
      <c r="BD724" s="12">
        <v>0.13916588137299499</v>
      </c>
      <c r="BE724" s="10">
        <v>0.21310206288222799</v>
      </c>
      <c r="BF724" s="10">
        <v>0.19711349755429899</v>
      </c>
      <c r="BG724" s="11">
        <v>0.28915419431990202</v>
      </c>
      <c r="BH724" s="11">
        <v>0.23701200262935099</v>
      </c>
      <c r="BI724" s="12">
        <v>0.104339142721441</v>
      </c>
      <c r="BJ724" s="10">
        <v>0.203269374023094</v>
      </c>
      <c r="BK724" s="12">
        <v>7.9642331372244801E-2</v>
      </c>
      <c r="BL724" s="11">
        <v>0.27509650306586297</v>
      </c>
      <c r="BM724" s="12">
        <v>0.12855599343892701</v>
      </c>
      <c r="BN724" s="10">
        <v>0.240654245319225</v>
      </c>
      <c r="BO724" s="11">
        <v>0.247241162923869</v>
      </c>
      <c r="BP724" s="12">
        <v>0.105999189564325</v>
      </c>
      <c r="BQ724" s="10">
        <v>0.20859976296777599</v>
      </c>
      <c r="BR724" s="10">
        <v>0.21021627807570401</v>
      </c>
      <c r="BS724" s="12">
        <v>7.7511572398906603E-2</v>
      </c>
      <c r="BT724" s="11">
        <v>0.27579160449379198</v>
      </c>
      <c r="BU724" s="11">
        <v>0.28926257040151099</v>
      </c>
      <c r="BV724" s="12">
        <v>0.133203006692582</v>
      </c>
      <c r="BW724" s="11">
        <v>0.26864530351108701</v>
      </c>
      <c r="BX724" s="11">
        <v>0.23281096386714001</v>
      </c>
      <c r="BY724" s="10">
        <v>0.231081527841592</v>
      </c>
      <c r="BZ724" s="11">
        <v>0.261101713256153</v>
      </c>
      <c r="CA724" s="12">
        <v>0.15794907734154801</v>
      </c>
      <c r="CB724" s="10">
        <v>0.19186459917564799</v>
      </c>
      <c r="CC724" s="11">
        <v>0.241174695870815</v>
      </c>
      <c r="CD724" s="10">
        <v>0.19069419968453399</v>
      </c>
      <c r="CE724" s="10">
        <v>0.22087936488521601</v>
      </c>
      <c r="CF724" s="10">
        <v>0.221656125660876</v>
      </c>
      <c r="CG724" s="11">
        <v>0.265749132162655</v>
      </c>
      <c r="CH724" s="11">
        <v>0.254254757772159</v>
      </c>
      <c r="CI724" s="12">
        <v>0.18885107384861499</v>
      </c>
      <c r="CJ724" s="12">
        <v>0.16970085606216001</v>
      </c>
      <c r="CK724" s="10">
        <v>0.21327212007743901</v>
      </c>
      <c r="CL724" s="10">
        <v>0.21192937536218701</v>
      </c>
      <c r="CM724" s="10">
        <v>0.21473622069909101</v>
      </c>
      <c r="CN724" s="10">
        <v>0.18733149241973701</v>
      </c>
      <c r="CO724" s="10">
        <v>0.211076672162999</v>
      </c>
      <c r="CP724" s="10">
        <v>0.21066924326749401</v>
      </c>
      <c r="CQ724" s="10">
        <v>0.169678960912236</v>
      </c>
      <c r="CR724" s="10">
        <v>0.212368167152794</v>
      </c>
      <c r="CS724" s="10">
        <v>0.20368248680572201</v>
      </c>
      <c r="CT724" s="11">
        <v>0.24395415317347299</v>
      </c>
      <c r="CU724" s="12">
        <v>0.187652757208353</v>
      </c>
      <c r="CV724" s="12">
        <v>0.15834012458630101</v>
      </c>
      <c r="CW724" s="10">
        <v>0</v>
      </c>
      <c r="CX724" s="10">
        <v>0</v>
      </c>
      <c r="CY724" s="10">
        <v>0.21264916743485601</v>
      </c>
      <c r="CZ724" s="11">
        <v>0.279489570603694</v>
      </c>
      <c r="DA724" s="11">
        <v>0.24649994087010499</v>
      </c>
      <c r="DB724" s="10">
        <v>0.22181993844945999</v>
      </c>
      <c r="DC724" s="10">
        <v>0.209555589862542</v>
      </c>
      <c r="DD724" s="12">
        <v>0.12586784267517601</v>
      </c>
      <c r="DE724" s="12">
        <v>7.2108231455437599E-2</v>
      </c>
      <c r="DF724" s="10">
        <v>0</v>
      </c>
      <c r="DG724" s="10">
        <v>0</v>
      </c>
      <c r="DH724" s="10">
        <v>0.17663869635624799</v>
      </c>
      <c r="DI724" s="11">
        <v>0.26276820349785501</v>
      </c>
      <c r="DJ724" s="10">
        <v>0.19624850359714899</v>
      </c>
      <c r="DK724" s="10">
        <v>0.198704114283344</v>
      </c>
      <c r="DL724" s="10">
        <v>0.162239489347797</v>
      </c>
      <c r="DM724" s="12">
        <v>9.3413775552590103E-2</v>
      </c>
      <c r="DN724" s="12">
        <v>6.1012349347317203E-2</v>
      </c>
      <c r="DO724" s="10">
        <v>0</v>
      </c>
      <c r="DP724" s="10">
        <v>0</v>
      </c>
      <c r="DQ724" s="11">
        <v>0.25985526438978501</v>
      </c>
      <c r="DR724" s="11">
        <v>0.30246283099627003</v>
      </c>
      <c r="DS724" s="11">
        <v>0.30093571191118201</v>
      </c>
      <c r="DT724" s="10">
        <v>0.245690311738643</v>
      </c>
      <c r="DU724" s="11">
        <v>0.25676595893148602</v>
      </c>
      <c r="DV724" s="10">
        <v>0.156926526877149</v>
      </c>
      <c r="DW724" s="12">
        <v>8.2911908093122502E-2</v>
      </c>
      <c r="DX724" s="12">
        <v>5.7522845533670298E-2</v>
      </c>
      <c r="DY724" s="12">
        <v>0.13999052206615301</v>
      </c>
      <c r="DZ724" s="10">
        <v>0.222894528240659</v>
      </c>
      <c r="EA724" s="11">
        <v>0.25525916535497201</v>
      </c>
      <c r="EB724" s="10">
        <v>0.23484515451827401</v>
      </c>
      <c r="EC724" s="10">
        <v>0</v>
      </c>
      <c r="ED724" s="12">
        <v>6.5807847299855393E-2</v>
      </c>
      <c r="EE724" s="12">
        <v>9.9519916494573396E-2</v>
      </c>
      <c r="EF724" s="10">
        <v>0.19661391082673799</v>
      </c>
      <c r="EG724" s="10">
        <v>0.22099230371772299</v>
      </c>
      <c r="EH724" s="10">
        <v>0.19870973562354799</v>
      </c>
      <c r="EI724" s="10">
        <v>0</v>
      </c>
      <c r="EJ724" s="12">
        <v>0</v>
      </c>
      <c r="EK724" s="10">
        <v>0.18158270565732201</v>
      </c>
      <c r="EL724" s="11">
        <v>0.248376921749108</v>
      </c>
      <c r="EM724" s="11">
        <v>0.29970789111220603</v>
      </c>
      <c r="EN724" s="11">
        <v>0.27520779553882901</v>
      </c>
      <c r="EO724" s="10">
        <v>0</v>
      </c>
      <c r="EP724" s="10">
        <v>0</v>
      </c>
      <c r="EQ724" s="10">
        <v>0.216407578851817</v>
      </c>
      <c r="ER724" s="11">
        <v>0.25480227523148402</v>
      </c>
      <c r="ES724" s="11">
        <v>0.25087493479325601</v>
      </c>
      <c r="ET724" s="10">
        <v>0.210653578315913</v>
      </c>
      <c r="EU724" s="12">
        <v>0.12883964757328001</v>
      </c>
      <c r="EV724" s="12">
        <v>7.2108231455437599E-2</v>
      </c>
      <c r="EW724" s="10">
        <v>0</v>
      </c>
      <c r="EX724" s="10">
        <v>0.188746451614352</v>
      </c>
      <c r="EY724" s="10">
        <v>0.22895828230388199</v>
      </c>
      <c r="EZ724" s="10">
        <v>0.20987299434595799</v>
      </c>
      <c r="FA724" s="10">
        <v>0.175263929431242</v>
      </c>
      <c r="FB724" s="12">
        <v>9.3936354465960797E-2</v>
      </c>
      <c r="FC724" s="12">
        <v>6.1012349347317203E-2</v>
      </c>
      <c r="FD724" s="10">
        <v>0</v>
      </c>
      <c r="FE724" s="10">
        <v>0</v>
      </c>
      <c r="FF724" s="11">
        <v>0.28731788481877002</v>
      </c>
      <c r="FG724" s="11">
        <v>0.297134736988729</v>
      </c>
      <c r="FH724" s="11">
        <v>0.24672463279079901</v>
      </c>
      <c r="FI724" s="10">
        <v>0.16314015246754199</v>
      </c>
      <c r="FJ724" s="12">
        <v>8.2911908093122502E-2</v>
      </c>
    </row>
    <row r="725" spans="1:166" x14ac:dyDescent="0.35">
      <c r="A725" s="13" t="s">
        <v>410</v>
      </c>
      <c r="B725" s="10">
        <v>0.43438780868932803</v>
      </c>
      <c r="C725" s="11">
        <v>0.48850767034815201</v>
      </c>
      <c r="D725" s="12">
        <v>0.37923102032836198</v>
      </c>
      <c r="E725" s="11">
        <v>0.67956325587927602</v>
      </c>
      <c r="F725" s="11">
        <v>0.57565444931655296</v>
      </c>
      <c r="G725" s="11">
        <v>0.48582228261036298</v>
      </c>
      <c r="H725" s="10">
        <v>0.42362833793423699</v>
      </c>
      <c r="I725" s="12">
        <v>0.339882864610633</v>
      </c>
      <c r="J725" s="12">
        <v>0.31165201000133602</v>
      </c>
      <c r="K725" s="12">
        <v>0.36041203084373102</v>
      </c>
      <c r="L725" s="10">
        <v>0</v>
      </c>
      <c r="M725" s="11">
        <v>0.44725791466526799</v>
      </c>
      <c r="N725" s="12">
        <v>0.36041203084373102</v>
      </c>
      <c r="O725" s="11">
        <v>0.738744089160148</v>
      </c>
      <c r="P725" s="11">
        <v>0.63656103502519101</v>
      </c>
      <c r="Q725" s="11">
        <v>0.55537393443067296</v>
      </c>
      <c r="R725" s="10">
        <v>0.48451508994757903</v>
      </c>
      <c r="S725" s="12">
        <v>0.35529274758402601</v>
      </c>
      <c r="T725" s="10">
        <v>0.41534906075894801</v>
      </c>
      <c r="U725" s="10">
        <v>0.388467947258889</v>
      </c>
      <c r="V725" s="10">
        <v>0</v>
      </c>
      <c r="W725" s="11">
        <v>0.506107988281426</v>
      </c>
      <c r="X725" s="10">
        <v>0.388467947258889</v>
      </c>
      <c r="Y725" s="11">
        <v>0.62307391185177396</v>
      </c>
      <c r="Z725" s="11">
        <v>0.52281575936603597</v>
      </c>
      <c r="AA725" s="10">
        <v>0.41451366289516101</v>
      </c>
      <c r="AB725" s="12">
        <v>0.36361787084253899</v>
      </c>
      <c r="AC725" s="12">
        <v>0.322719096361203</v>
      </c>
      <c r="AD725" s="12">
        <v>0.197614106355361</v>
      </c>
      <c r="AE725" s="12">
        <v>0.325514853397536</v>
      </c>
      <c r="AF725" s="10">
        <v>0</v>
      </c>
      <c r="AG725" s="12">
        <v>0.38821117239101199</v>
      </c>
      <c r="AH725" s="12">
        <v>0.325514853397536</v>
      </c>
      <c r="AI725" s="10">
        <v>0.43522229750774</v>
      </c>
      <c r="AJ725" s="11">
        <v>0.49210510000979102</v>
      </c>
      <c r="AK725" s="12">
        <v>0.37669196645703901</v>
      </c>
      <c r="AL725" s="10">
        <v>0.42133113828199598</v>
      </c>
      <c r="AM725" s="10">
        <v>0.43349623644947699</v>
      </c>
      <c r="AN725" s="10">
        <v>0</v>
      </c>
      <c r="AO725" s="10">
        <v>0</v>
      </c>
      <c r="AP725" s="10">
        <v>0</v>
      </c>
      <c r="AQ725" s="10">
        <v>0</v>
      </c>
      <c r="AR725" s="10">
        <v>0.42907162556370299</v>
      </c>
      <c r="AS725" s="10">
        <v>0</v>
      </c>
      <c r="AT725" s="10">
        <v>0</v>
      </c>
      <c r="AU725" s="10">
        <v>0.42133113828199598</v>
      </c>
      <c r="AV725" s="10">
        <v>0</v>
      </c>
      <c r="AW725" s="10">
        <v>0</v>
      </c>
      <c r="AX725" s="10">
        <v>0.43349623644947699</v>
      </c>
      <c r="AY725" s="10">
        <v>0</v>
      </c>
      <c r="AZ725" s="10">
        <v>0</v>
      </c>
      <c r="BA725" s="10">
        <v>0</v>
      </c>
      <c r="BB725" s="11">
        <v>0.524747490388348</v>
      </c>
      <c r="BC725" s="12">
        <v>0.33641888313084101</v>
      </c>
      <c r="BD725" s="11">
        <v>0.58657239049305998</v>
      </c>
      <c r="BE725" s="12">
        <v>0.38645977895132999</v>
      </c>
      <c r="BF725" s="11">
        <v>0.46516244149080299</v>
      </c>
      <c r="BG725" s="12">
        <v>0.28052158992806098</v>
      </c>
      <c r="BH725" s="12">
        <v>0.37690041900953403</v>
      </c>
      <c r="BI725" s="11">
        <v>0.62485659313639397</v>
      </c>
      <c r="BJ725" s="10">
        <v>0.43097956602280801</v>
      </c>
      <c r="BK725" s="11">
        <v>0.68615406575244597</v>
      </c>
      <c r="BL725" s="12">
        <v>0.31978328012787799</v>
      </c>
      <c r="BM725" s="11">
        <v>0.56763894731147602</v>
      </c>
      <c r="BN725" s="12">
        <v>0.34955578366665502</v>
      </c>
      <c r="BO725" s="12">
        <v>0.37604150551120302</v>
      </c>
      <c r="BP725" s="11">
        <v>0.62502831206586795</v>
      </c>
      <c r="BQ725" s="10">
        <v>0.39064171752192001</v>
      </c>
      <c r="BR725" s="10">
        <v>0.43343553668482798</v>
      </c>
      <c r="BS725" s="11">
        <v>0.68276066015603898</v>
      </c>
      <c r="BT725" s="12">
        <v>0.31478532900164602</v>
      </c>
      <c r="BU725" s="12">
        <v>0.31206740518975601</v>
      </c>
      <c r="BV725" s="11">
        <v>0.57272780201525997</v>
      </c>
      <c r="BW725" s="12">
        <v>0.334193674951065</v>
      </c>
      <c r="BX725" s="10">
        <v>0.41069195156677002</v>
      </c>
      <c r="BY725" s="12">
        <v>0.37784582214185802</v>
      </c>
      <c r="BZ725" s="12">
        <v>0.38224698792842599</v>
      </c>
      <c r="CA725" s="11">
        <v>0.55249110204724095</v>
      </c>
      <c r="CB725" s="11">
        <v>0.454827413291508</v>
      </c>
      <c r="CC725" s="12">
        <v>0.36684959366100001</v>
      </c>
      <c r="CD725" s="10">
        <v>0.43771044019449101</v>
      </c>
      <c r="CE725" s="10">
        <v>0.44586846115441098</v>
      </c>
      <c r="CF725" s="10">
        <v>0.42216709153633603</v>
      </c>
      <c r="CG725" s="12">
        <v>0.31467700038079399</v>
      </c>
      <c r="CH725" s="12">
        <v>0.35749256229424098</v>
      </c>
      <c r="CI725" s="11">
        <v>0.49760683707236902</v>
      </c>
      <c r="CJ725" s="11">
        <v>0.53881533359767297</v>
      </c>
      <c r="CK725" s="10">
        <v>0.426027492830924</v>
      </c>
      <c r="CL725" s="12">
        <v>0.40874520905582501</v>
      </c>
      <c r="CM725" s="10">
        <v>0.44487173189680501</v>
      </c>
      <c r="CN725" s="10">
        <v>0.45692245090503603</v>
      </c>
      <c r="CO725" s="10">
        <v>0.43659323504019498</v>
      </c>
      <c r="CP725" s="10">
        <v>0.42411537232719498</v>
      </c>
      <c r="CQ725" s="10">
        <v>0.46242704509787402</v>
      </c>
      <c r="CR725" s="10">
        <v>0.43594458794325402</v>
      </c>
      <c r="CS725" s="10">
        <v>0.43427823092807699</v>
      </c>
      <c r="CT725" s="12">
        <v>0.38166195766543498</v>
      </c>
      <c r="CU725" s="11">
        <v>0.46062925176507902</v>
      </c>
      <c r="CV725" s="10">
        <v>0.45331050171067799</v>
      </c>
      <c r="CW725" s="10">
        <v>0</v>
      </c>
      <c r="CX725" s="10">
        <v>0</v>
      </c>
      <c r="CY725" s="12">
        <v>0.36147398004487902</v>
      </c>
      <c r="CZ725" s="12">
        <v>0.31300732467915399</v>
      </c>
      <c r="DA725" s="12">
        <v>0.336177223458829</v>
      </c>
      <c r="DB725" s="10">
        <v>0.42713430705761402</v>
      </c>
      <c r="DC725" s="11">
        <v>0.47752951248825498</v>
      </c>
      <c r="DD725" s="11">
        <v>0.58907950974560497</v>
      </c>
      <c r="DE725" s="11">
        <v>0.67354879452439498</v>
      </c>
      <c r="DF725" s="10">
        <v>0</v>
      </c>
      <c r="DG725" s="10">
        <v>0</v>
      </c>
      <c r="DH725" s="10">
        <v>0.388467947258889</v>
      </c>
      <c r="DI725" s="10">
        <v>0.41732720790038702</v>
      </c>
      <c r="DJ725" s="12">
        <v>0.35022019212690803</v>
      </c>
      <c r="DK725" s="10">
        <v>0.487458936137807</v>
      </c>
      <c r="DL725" s="11">
        <v>0.55455262911948899</v>
      </c>
      <c r="DM725" s="11">
        <v>0.64420524899731102</v>
      </c>
      <c r="DN725" s="11">
        <v>0.729556200973276</v>
      </c>
      <c r="DO725" s="10">
        <v>0</v>
      </c>
      <c r="DP725" s="10">
        <v>0</v>
      </c>
      <c r="DQ725" s="12">
        <v>0.326857858791122</v>
      </c>
      <c r="DR725" s="12">
        <v>0.20069244154583299</v>
      </c>
      <c r="DS725" s="12">
        <v>0.32057376568916002</v>
      </c>
      <c r="DT725" s="12">
        <v>0.36681967992227998</v>
      </c>
      <c r="DU725" s="10">
        <v>0.400678509902618</v>
      </c>
      <c r="DV725" s="11">
        <v>0.54148030674305703</v>
      </c>
      <c r="DW725" s="11">
        <v>0.61901631998176498</v>
      </c>
      <c r="DX725" s="11">
        <v>0.67238683782580999</v>
      </c>
      <c r="DY725" s="11">
        <v>0.58526020159546599</v>
      </c>
      <c r="DZ725" s="10">
        <v>0.43202271331466502</v>
      </c>
      <c r="EA725" s="12">
        <v>0.33349590036847698</v>
      </c>
      <c r="EB725" s="12">
        <v>0.33220456672702398</v>
      </c>
      <c r="EC725" s="10">
        <v>0</v>
      </c>
      <c r="ED725" s="11">
        <v>0.74084602177622105</v>
      </c>
      <c r="EE725" s="11">
        <v>0.64539113724421304</v>
      </c>
      <c r="EF725" s="11">
        <v>0.49439010834469199</v>
      </c>
      <c r="EG725" s="12">
        <v>0.39051646418263802</v>
      </c>
      <c r="EH725" s="12">
        <v>0.37027435490856597</v>
      </c>
      <c r="EI725" s="10">
        <v>0</v>
      </c>
      <c r="EJ725" s="11">
        <v>0</v>
      </c>
      <c r="EK725" s="11">
        <v>0.526069912106226</v>
      </c>
      <c r="EL725" s="12">
        <v>0.37270201167624001</v>
      </c>
      <c r="EM725" s="12">
        <v>0.26516612485299101</v>
      </c>
      <c r="EN725" s="12">
        <v>0.29181304196998997</v>
      </c>
      <c r="EO725" s="10">
        <v>0</v>
      </c>
      <c r="EP725" s="10">
        <v>0</v>
      </c>
      <c r="EQ725" s="10">
        <v>0.42133113828199598</v>
      </c>
      <c r="ER725" s="12">
        <v>0.29732733040027998</v>
      </c>
      <c r="ES725" s="12">
        <v>0.36604294449177599</v>
      </c>
      <c r="ET725" s="10">
        <v>0.45359479401962199</v>
      </c>
      <c r="EU725" s="11">
        <v>0.58784294786562796</v>
      </c>
      <c r="EV725" s="11">
        <v>0.67354879452439498</v>
      </c>
      <c r="EW725" s="10">
        <v>0</v>
      </c>
      <c r="EX725" s="10">
        <v>0.43349623644947699</v>
      </c>
      <c r="EY725" s="12">
        <v>0.38110750050091002</v>
      </c>
      <c r="EZ725" s="12">
        <v>0.38187714666413902</v>
      </c>
      <c r="FA725" s="11">
        <v>0.53131914075306597</v>
      </c>
      <c r="FB725" s="11">
        <v>0.65285338288903605</v>
      </c>
      <c r="FC725" s="11">
        <v>0.729556200973276</v>
      </c>
      <c r="FD725" s="10">
        <v>0</v>
      </c>
      <c r="FE725" s="10">
        <v>0</v>
      </c>
      <c r="FF725" s="12">
        <v>0.20373669939786901</v>
      </c>
      <c r="FG725" s="12">
        <v>0.34945682425824098</v>
      </c>
      <c r="FH725" s="12">
        <v>0.37555456931645198</v>
      </c>
      <c r="FI725" s="11">
        <v>0.52871072225361704</v>
      </c>
      <c r="FJ725" s="11">
        <v>0.61901631998176498</v>
      </c>
    </row>
    <row r="726" spans="1:166" x14ac:dyDescent="0.35">
      <c r="A726" s="13" t="s">
        <v>125</v>
      </c>
      <c r="B726" s="10">
        <v>6.7341077157649698E-2</v>
      </c>
      <c r="C726" s="11">
        <v>8.12658575316767E-2</v>
      </c>
      <c r="D726" s="12">
        <v>5.3036352284104402E-2</v>
      </c>
      <c r="E726" s="11">
        <v>0.18205055933054601</v>
      </c>
      <c r="F726" s="11">
        <v>0.106738037564374</v>
      </c>
      <c r="G726" s="10">
        <v>5.4757777768996298E-2</v>
      </c>
      <c r="H726" s="10">
        <v>4.9287777382774497E-2</v>
      </c>
      <c r="I726" s="12">
        <v>3.2253067147514601E-2</v>
      </c>
      <c r="J726" s="12">
        <v>2.7295760958673899E-2</v>
      </c>
      <c r="K726" s="10">
        <v>7.4480244601230802E-2</v>
      </c>
      <c r="L726" s="10">
        <v>0</v>
      </c>
      <c r="M726" s="10">
        <v>6.6099024093055597E-2</v>
      </c>
      <c r="N726" s="10">
        <v>7.4480244601230802E-2</v>
      </c>
      <c r="O726" s="11">
        <v>0.15363365747336399</v>
      </c>
      <c r="P726" s="11">
        <v>0.120268578170364</v>
      </c>
      <c r="Q726" s="10">
        <v>6.2327067917589803E-2</v>
      </c>
      <c r="R726" s="10">
        <v>4.94707220725948E-2</v>
      </c>
      <c r="S726" s="10">
        <v>5.0397231383851902E-2</v>
      </c>
      <c r="T726" s="10">
        <v>5.25013731371336E-2</v>
      </c>
      <c r="U726" s="11">
        <v>0.124663166509517</v>
      </c>
      <c r="V726" s="10">
        <v>0</v>
      </c>
      <c r="W726" s="10">
        <v>7.3630826047463405E-2</v>
      </c>
      <c r="X726" s="11">
        <v>0.124663166509517</v>
      </c>
      <c r="Y726" s="11">
        <v>0.20917508692189599</v>
      </c>
      <c r="Z726" s="10">
        <v>8.9839693583590605E-2</v>
      </c>
      <c r="AA726" s="10">
        <v>4.6997277211589299E-2</v>
      </c>
      <c r="AB726" s="10">
        <v>4.9201100874240303E-2</v>
      </c>
      <c r="AC726" s="12">
        <v>1.29380795483423E-2</v>
      </c>
      <c r="AD726" s="12">
        <v>0</v>
      </c>
      <c r="AE726" s="12">
        <v>2.3123282290708001E-2</v>
      </c>
      <c r="AF726" s="10">
        <v>0</v>
      </c>
      <c r="AG726" s="10">
        <v>5.8037154324713298E-2</v>
      </c>
      <c r="AH726" s="12">
        <v>2.3123282290708001E-2</v>
      </c>
      <c r="AI726" s="10">
        <v>6.7540664900179403E-2</v>
      </c>
      <c r="AJ726" s="11">
        <v>8.1866696825517199E-2</v>
      </c>
      <c r="AK726" s="12">
        <v>5.2760663264827902E-2</v>
      </c>
      <c r="AL726" s="10">
        <v>6.4218265546450104E-2</v>
      </c>
      <c r="AM726" s="10">
        <v>7.2077899960388103E-2</v>
      </c>
      <c r="AN726" s="10">
        <v>0</v>
      </c>
      <c r="AO726" s="10">
        <v>0</v>
      </c>
      <c r="AP726" s="10">
        <v>0</v>
      </c>
      <c r="AQ726" s="10">
        <v>0</v>
      </c>
      <c r="AR726" s="10">
        <v>6.7151422775621999E-2</v>
      </c>
      <c r="AS726" s="10">
        <v>0</v>
      </c>
      <c r="AT726" s="10">
        <v>0</v>
      </c>
      <c r="AU726" s="10">
        <v>6.4218265546450104E-2</v>
      </c>
      <c r="AV726" s="10">
        <v>0</v>
      </c>
      <c r="AW726" s="10">
        <v>0</v>
      </c>
      <c r="AX726" s="10">
        <v>7.2077899960388103E-2</v>
      </c>
      <c r="AY726" s="10">
        <v>0</v>
      </c>
      <c r="AZ726" s="10">
        <v>0</v>
      </c>
      <c r="BA726" s="10">
        <v>0</v>
      </c>
      <c r="BB726" s="11">
        <v>8.9262142888985499E-2</v>
      </c>
      <c r="BC726" s="12">
        <v>4.3574025122768097E-2</v>
      </c>
      <c r="BD726" s="11">
        <v>8.8432862219794198E-2</v>
      </c>
      <c r="BE726" s="10">
        <v>7.3807745022174603E-2</v>
      </c>
      <c r="BF726" s="11">
        <v>8.9091536381527101E-2</v>
      </c>
      <c r="BG726" s="12">
        <v>1.1619759411668E-2</v>
      </c>
      <c r="BH726" s="12">
        <v>4.61075365533751E-2</v>
      </c>
      <c r="BI726" s="11">
        <v>0.13769262192130299</v>
      </c>
      <c r="BJ726" s="10">
        <v>6.6177241688475205E-2</v>
      </c>
      <c r="BK726" s="11">
        <v>0.13310505105321899</v>
      </c>
      <c r="BL726" s="12">
        <v>2.56039564366487E-2</v>
      </c>
      <c r="BM726" s="11">
        <v>0.13997793856423499</v>
      </c>
      <c r="BN726" s="10">
        <v>6.0134848610916503E-2</v>
      </c>
      <c r="BO726" s="12">
        <v>3.5227697870571402E-2</v>
      </c>
      <c r="BP726" s="11">
        <v>0.13680144971531299</v>
      </c>
      <c r="BQ726" s="11">
        <v>0.11191754013566101</v>
      </c>
      <c r="BR726" s="12">
        <v>4.7980845322953602E-2</v>
      </c>
      <c r="BS726" s="11">
        <v>0.12980347584889701</v>
      </c>
      <c r="BT726" s="12">
        <v>1.8979993396531201E-2</v>
      </c>
      <c r="BU726" s="12">
        <v>2.1183515284526298E-2</v>
      </c>
      <c r="BV726" s="11">
        <v>0.14117674804805999</v>
      </c>
      <c r="BW726" s="12">
        <v>3.5946822848788598E-2</v>
      </c>
      <c r="BX726" s="12">
        <v>3.5678769249300697E-2</v>
      </c>
      <c r="BY726" s="12">
        <v>4.7030336810502102E-2</v>
      </c>
      <c r="BZ726" s="12">
        <v>2.6701035704188501E-2</v>
      </c>
      <c r="CA726" s="11">
        <v>0.12994389827896899</v>
      </c>
      <c r="CB726" s="10">
        <v>7.1066068056206202E-2</v>
      </c>
      <c r="CC726" s="12">
        <v>3.4729337147983902E-2</v>
      </c>
      <c r="CD726" s="11">
        <v>9.4669489144833099E-2</v>
      </c>
      <c r="CE726" s="10">
        <v>5.84042498569326E-2</v>
      </c>
      <c r="CF726" s="12">
        <v>3.8060453216108701E-2</v>
      </c>
      <c r="CG726" s="12">
        <v>3.21296409704456E-2</v>
      </c>
      <c r="CH726" s="12">
        <v>4.9643565710528602E-2</v>
      </c>
      <c r="CI726" s="12">
        <v>5.5833337551277999E-2</v>
      </c>
      <c r="CJ726" s="10">
        <v>5.1547542729402998E-2</v>
      </c>
      <c r="CK726" s="10">
        <v>6.4740298906224902E-2</v>
      </c>
      <c r="CL726" s="10">
        <v>7.0614451198768802E-2</v>
      </c>
      <c r="CM726" s="10">
        <v>5.8335246683348399E-2</v>
      </c>
      <c r="CN726" s="10">
        <v>7.4351291648449294E-2</v>
      </c>
      <c r="CO726" s="10">
        <v>5.8369508243896598E-2</v>
      </c>
      <c r="CP726" s="11">
        <v>7.80673957259575E-2</v>
      </c>
      <c r="CQ726" s="10">
        <v>6.6387242028339996E-2</v>
      </c>
      <c r="CR726" s="10">
        <v>7.3405521321673203E-2</v>
      </c>
      <c r="CS726" s="10">
        <v>6.1455130324327298E-2</v>
      </c>
      <c r="CT726" s="12">
        <v>3.9215392779051797E-2</v>
      </c>
      <c r="CU726" s="11">
        <v>8.1441263734038996E-2</v>
      </c>
      <c r="CV726" s="11">
        <v>0.106034456114663</v>
      </c>
      <c r="CW726" s="10">
        <v>0</v>
      </c>
      <c r="CX726" s="10">
        <v>0</v>
      </c>
      <c r="CY726" s="10">
        <v>7.5406137873890694E-2</v>
      </c>
      <c r="CZ726" s="12">
        <v>2.7152844551955199E-2</v>
      </c>
      <c r="DA726" s="12">
        <v>3.2155795538260798E-2</v>
      </c>
      <c r="DB726" s="10">
        <v>4.9361523070267199E-2</v>
      </c>
      <c r="DC726" s="10">
        <v>5.4122486973269497E-2</v>
      </c>
      <c r="DD726" s="11">
        <v>0.102594464690905</v>
      </c>
      <c r="DE726" s="11">
        <v>0.187589421272499</v>
      </c>
      <c r="DF726" s="10">
        <v>0</v>
      </c>
      <c r="DG726" s="10">
        <v>0</v>
      </c>
      <c r="DH726" s="11">
        <v>0.124663166509517</v>
      </c>
      <c r="DI726" s="10">
        <v>5.27514168979238E-2</v>
      </c>
      <c r="DJ726" s="10">
        <v>5.0416698086521099E-2</v>
      </c>
      <c r="DK726" s="10">
        <v>4.9188203236715702E-2</v>
      </c>
      <c r="DL726" s="10">
        <v>6.2442197362026802E-2</v>
      </c>
      <c r="DM726" s="11">
        <v>0.10992690855311101</v>
      </c>
      <c r="DN726" s="11">
        <v>0.16447221109814</v>
      </c>
      <c r="DO726" s="10">
        <v>0</v>
      </c>
      <c r="DP726" s="10">
        <v>0</v>
      </c>
      <c r="DQ726" s="12">
        <v>2.3737890673610301E-2</v>
      </c>
      <c r="DR726" s="12">
        <v>0</v>
      </c>
      <c r="DS726" s="12">
        <v>1.2852071440345701E-2</v>
      </c>
      <c r="DT726" s="10">
        <v>4.96343373682206E-2</v>
      </c>
      <c r="DU726" s="10">
        <v>4.5821367613748901E-2</v>
      </c>
      <c r="DV726" s="10">
        <v>9.1310063865782498E-2</v>
      </c>
      <c r="DW726" s="11">
        <v>0.21009784926908001</v>
      </c>
      <c r="DX726" s="11">
        <v>0.20127536484852601</v>
      </c>
      <c r="DY726" s="11">
        <v>0.10584529309306601</v>
      </c>
      <c r="DZ726" s="12">
        <v>4.5123265353952197E-2</v>
      </c>
      <c r="EA726" s="12">
        <v>2.9096442020360099E-2</v>
      </c>
      <c r="EB726" s="10">
        <v>6.9957113675065102E-2</v>
      </c>
      <c r="EC726" s="10">
        <v>0</v>
      </c>
      <c r="ED726" s="11">
        <v>0.14279379395724401</v>
      </c>
      <c r="EE726" s="11">
        <v>0.112054185011891</v>
      </c>
      <c r="EF726" s="10">
        <v>4.99614149256482E-2</v>
      </c>
      <c r="EG726" s="10">
        <v>4.70748836200829E-2</v>
      </c>
      <c r="EH726" s="11">
        <v>0.12707871674172899</v>
      </c>
      <c r="EI726" s="10">
        <v>0</v>
      </c>
      <c r="EJ726" s="11">
        <v>0</v>
      </c>
      <c r="EK726" s="11">
        <v>9.7268456761401806E-2</v>
      </c>
      <c r="EL726" s="12">
        <v>4.0535384537239899E-2</v>
      </c>
      <c r="EM726" s="12">
        <v>7.9437354992299807E-3</v>
      </c>
      <c r="EN726" s="12">
        <v>1.78211202351619E-2</v>
      </c>
      <c r="EO726" s="10">
        <v>0</v>
      </c>
      <c r="EP726" s="10">
        <v>0</v>
      </c>
      <c r="EQ726" s="10">
        <v>6.4218265546450104E-2</v>
      </c>
      <c r="ER726" s="12">
        <v>4.6260450118278403E-2</v>
      </c>
      <c r="ES726" s="12">
        <v>3.27282543202434E-2</v>
      </c>
      <c r="ET726" s="10">
        <v>5.5302179057281999E-2</v>
      </c>
      <c r="EU726" s="11">
        <v>9.9763294869212704E-2</v>
      </c>
      <c r="EV726" s="11">
        <v>0.187589421272499</v>
      </c>
      <c r="EW726" s="10">
        <v>0</v>
      </c>
      <c r="EX726" s="10">
        <v>7.2077899960388103E-2</v>
      </c>
      <c r="EY726" s="11">
        <v>9.2412694496020298E-2</v>
      </c>
      <c r="EZ726" s="10">
        <v>5.4795429490950502E-2</v>
      </c>
      <c r="FA726" s="10">
        <v>5.1755591774307802E-2</v>
      </c>
      <c r="FB726" s="11">
        <v>0.109038312316355</v>
      </c>
      <c r="FC726" s="11">
        <v>0.16447221109814</v>
      </c>
      <c r="FD726" s="10">
        <v>0</v>
      </c>
      <c r="FE726" s="10">
        <v>0</v>
      </c>
      <c r="FF726" s="12">
        <v>0</v>
      </c>
      <c r="FG726" s="12">
        <v>8.7852649185986304E-3</v>
      </c>
      <c r="FH726" s="10">
        <v>5.8961112270515398E-2</v>
      </c>
      <c r="FI726" s="10">
        <v>8.6848642084390498E-2</v>
      </c>
      <c r="FJ726" s="11">
        <v>0.21009784926908001</v>
      </c>
    </row>
    <row r="727" spans="1:166" x14ac:dyDescent="0.35">
      <c r="A727" s="13" t="s">
        <v>411</v>
      </c>
      <c r="B727" s="10">
        <v>0.19797418563573499</v>
      </c>
      <c r="C727" s="12">
        <v>0.179309604501905</v>
      </c>
      <c r="D727" s="11">
        <v>0.21584937596714901</v>
      </c>
      <c r="E727" s="12">
        <v>3.5186554732578999E-2</v>
      </c>
      <c r="F727" s="12">
        <v>0.111737845796838</v>
      </c>
      <c r="G727" s="12">
        <v>0.13360902095833899</v>
      </c>
      <c r="H727" s="10">
        <v>0.192196626434882</v>
      </c>
      <c r="I727" s="11">
        <v>0.249512445932739</v>
      </c>
      <c r="J727" s="11">
        <v>0.29293508483812097</v>
      </c>
      <c r="K727" s="11">
        <v>0.282132605234588</v>
      </c>
      <c r="L727" s="10">
        <v>0</v>
      </c>
      <c r="M727" s="12">
        <v>0.18333253115708301</v>
      </c>
      <c r="N727" s="11">
        <v>0.282132605234588</v>
      </c>
      <c r="O727" s="12">
        <v>2.6979137019599499E-2</v>
      </c>
      <c r="P727" s="12">
        <v>8.2508348401271595E-2</v>
      </c>
      <c r="Q727" s="12">
        <v>0.134685683809627</v>
      </c>
      <c r="R727" s="10">
        <v>0.16524264382791101</v>
      </c>
      <c r="S727" s="11">
        <v>0.29526132494312701</v>
      </c>
      <c r="T727" s="10">
        <v>0.206800617436939</v>
      </c>
      <c r="U727" s="10">
        <v>0.24620378830181</v>
      </c>
      <c r="V727" s="10">
        <v>0</v>
      </c>
      <c r="W727" s="12">
        <v>0.167540690450487</v>
      </c>
      <c r="X727" s="10">
        <v>0.24620378830181</v>
      </c>
      <c r="Y727" s="12">
        <v>4.3020706721712203E-2</v>
      </c>
      <c r="Z727" s="12">
        <v>0.138254783364303</v>
      </c>
      <c r="AA727" s="12">
        <v>0.13250516016115399</v>
      </c>
      <c r="AB727" s="10">
        <v>0.21950321377885701</v>
      </c>
      <c r="AC727" s="10">
        <v>0.199519270784101</v>
      </c>
      <c r="AD727" s="11">
        <v>0.38053282952977702</v>
      </c>
      <c r="AE727" s="11">
        <v>0.32545276337419798</v>
      </c>
      <c r="AF727" s="10">
        <v>0</v>
      </c>
      <c r="AG727" s="10">
        <v>0.19752611982781601</v>
      </c>
      <c r="AH727" s="11">
        <v>0.32545276337419798</v>
      </c>
      <c r="AI727" s="10">
        <v>0.19843428409866401</v>
      </c>
      <c r="AJ727" s="12">
        <v>0.176639876733448</v>
      </c>
      <c r="AK727" s="11">
        <v>0.21899251101687001</v>
      </c>
      <c r="AL727" s="10">
        <v>0.190775342640083</v>
      </c>
      <c r="AM727" s="10">
        <v>0.220134739800037</v>
      </c>
      <c r="AN727" s="10">
        <v>0</v>
      </c>
      <c r="AO727" s="10">
        <v>0</v>
      </c>
      <c r="AP727" s="10">
        <v>0</v>
      </c>
      <c r="AQ727" s="10">
        <v>0</v>
      </c>
      <c r="AR727" s="10">
        <v>0.18158131812325401</v>
      </c>
      <c r="AS727" s="10">
        <v>0</v>
      </c>
      <c r="AT727" s="10">
        <v>0</v>
      </c>
      <c r="AU727" s="10">
        <v>0.190775342640083</v>
      </c>
      <c r="AV727" s="10">
        <v>0</v>
      </c>
      <c r="AW727" s="10">
        <v>0</v>
      </c>
      <c r="AX727" s="10">
        <v>0.220134739800037</v>
      </c>
      <c r="AY727" s="10">
        <v>0</v>
      </c>
      <c r="AZ727" s="10">
        <v>0</v>
      </c>
      <c r="BA727" s="10">
        <v>0</v>
      </c>
      <c r="BB727" s="12">
        <v>0.127236399641904</v>
      </c>
      <c r="BC727" s="11">
        <v>0.27466884369446798</v>
      </c>
      <c r="BD727" s="12">
        <v>0.112055978683426</v>
      </c>
      <c r="BE727" s="11">
        <v>0.249294923314062</v>
      </c>
      <c r="BF727" s="12">
        <v>0.14208956898453201</v>
      </c>
      <c r="BG727" s="11">
        <v>0.30057727218019298</v>
      </c>
      <c r="BH727" s="11">
        <v>0.234867509839878</v>
      </c>
      <c r="BI727" s="12">
        <v>7.5738219547952304E-2</v>
      </c>
      <c r="BJ727" s="10">
        <v>0.214799680555633</v>
      </c>
      <c r="BK727" s="12">
        <v>5.73781470533066E-2</v>
      </c>
      <c r="BL727" s="11">
        <v>0.25459049306559101</v>
      </c>
      <c r="BM727" s="12">
        <v>9.3067020625948599E-2</v>
      </c>
      <c r="BN727" s="11">
        <v>0.28370456174999598</v>
      </c>
      <c r="BO727" s="11">
        <v>0.227368325261354</v>
      </c>
      <c r="BP727" s="12">
        <v>7.6157431327192299E-2</v>
      </c>
      <c r="BQ727" s="10">
        <v>0.238053123005597</v>
      </c>
      <c r="BR727" s="10">
        <v>0.215193048267632</v>
      </c>
      <c r="BS727" s="12">
        <v>6.6869342333593207E-2</v>
      </c>
      <c r="BT727" s="11">
        <v>0.32139485468377399</v>
      </c>
      <c r="BU727" s="11">
        <v>0.240241810659028</v>
      </c>
      <c r="BV727" s="12">
        <v>8.4477872071804294E-2</v>
      </c>
      <c r="BW727" s="10">
        <v>0.22063542766576799</v>
      </c>
      <c r="BX727" s="11">
        <v>0.22577333951252601</v>
      </c>
      <c r="BY727" s="10">
        <v>0.21655227797061599</v>
      </c>
      <c r="BZ727" s="11">
        <v>0.226627343099392</v>
      </c>
      <c r="CA727" s="12">
        <v>0.10113405060715901</v>
      </c>
      <c r="CB727" s="10">
        <v>0.188252083959494</v>
      </c>
      <c r="CC727" s="11">
        <v>0.24788587894723799</v>
      </c>
      <c r="CD727" s="10">
        <v>0.18767672068719399</v>
      </c>
      <c r="CE727" s="10">
        <v>0.18463512015157199</v>
      </c>
      <c r="CF727" s="10">
        <v>0.21022068020274201</v>
      </c>
      <c r="CG727" s="11">
        <v>0.24844143094107299</v>
      </c>
      <c r="CH727" s="11">
        <v>0.225264944512026</v>
      </c>
      <c r="CI727" s="12">
        <v>0.178250465821858</v>
      </c>
      <c r="CJ727" s="12">
        <v>0.16738247246832</v>
      </c>
      <c r="CK727" s="10">
        <v>0.203719240829803</v>
      </c>
      <c r="CL727" s="11">
        <v>0.21965369759039799</v>
      </c>
      <c r="CM727" s="10">
        <v>0.18634464401788101</v>
      </c>
      <c r="CN727" s="10">
        <v>0.18248879423421099</v>
      </c>
      <c r="CO727" s="10">
        <v>0.194772604539591</v>
      </c>
      <c r="CP727" s="10">
        <v>0.197833770148026</v>
      </c>
      <c r="CQ727" s="10">
        <v>0.21208374052628901</v>
      </c>
      <c r="CR727" s="10">
        <v>0.19014874594596701</v>
      </c>
      <c r="CS727" s="10">
        <v>0.20238340693957399</v>
      </c>
      <c r="CT727" s="11">
        <v>0.232999457254909</v>
      </c>
      <c r="CU727" s="12">
        <v>0.180190060283348</v>
      </c>
      <c r="CV727" s="10">
        <v>0.18515700362878201</v>
      </c>
      <c r="CW727" s="10">
        <v>0</v>
      </c>
      <c r="CX727" s="10">
        <v>0</v>
      </c>
      <c r="CY727" s="11">
        <v>0.28290386791121303</v>
      </c>
      <c r="CZ727" s="11">
        <v>0.29036342465421899</v>
      </c>
      <c r="DA727" s="11">
        <v>0.25223109024503498</v>
      </c>
      <c r="DB727" s="10">
        <v>0.19248419615506199</v>
      </c>
      <c r="DC727" s="12">
        <v>0.143409697041564</v>
      </c>
      <c r="DD727" s="12">
        <v>9.8612171072233995E-2</v>
      </c>
      <c r="DE727" s="12">
        <v>3.4998963972273797E-2</v>
      </c>
      <c r="DF727" s="10">
        <v>0</v>
      </c>
      <c r="DG727" s="10">
        <v>0</v>
      </c>
      <c r="DH727" s="10">
        <v>0.24620378830181</v>
      </c>
      <c r="DI727" s="10">
        <v>0.203022915163239</v>
      </c>
      <c r="DJ727" s="11">
        <v>0.300198901557514</v>
      </c>
      <c r="DK727" s="10">
        <v>0.16429897134010399</v>
      </c>
      <c r="DL727" s="12">
        <v>0.134934472794392</v>
      </c>
      <c r="DM727" s="12">
        <v>8.3423602158483906E-2</v>
      </c>
      <c r="DN727" s="12">
        <v>2.6565342217598299E-2</v>
      </c>
      <c r="DO727" s="10">
        <v>0</v>
      </c>
      <c r="DP727" s="10">
        <v>0</v>
      </c>
      <c r="DQ727" s="11">
        <v>0.32825323842483101</v>
      </c>
      <c r="DR727" s="11">
        <v>0.37736275205067099</v>
      </c>
      <c r="DS727" s="10">
        <v>0.20023874244515899</v>
      </c>
      <c r="DT727" s="10">
        <v>0.221436032375701</v>
      </c>
      <c r="DU727" s="10">
        <v>0.15186598275188601</v>
      </c>
      <c r="DV727" s="12">
        <v>0.112089084498873</v>
      </c>
      <c r="DW727" s="12">
        <v>4.32104897828606E-2</v>
      </c>
      <c r="DX727" s="12">
        <v>4.85239747404453E-2</v>
      </c>
      <c r="DY727" s="12">
        <v>9.3198585113664703E-2</v>
      </c>
      <c r="DZ727" s="10">
        <v>0.17677922677963101</v>
      </c>
      <c r="EA727" s="11">
        <v>0.27312849275158502</v>
      </c>
      <c r="EB727" s="11">
        <v>0.28763169136670302</v>
      </c>
      <c r="EC727" s="10">
        <v>0</v>
      </c>
      <c r="ED727" s="12">
        <v>4.6548786881663098E-2</v>
      </c>
      <c r="EE727" s="12">
        <v>8.6207369370274498E-2</v>
      </c>
      <c r="EF727" s="12">
        <v>0.15725268270377901</v>
      </c>
      <c r="EG727" s="11">
        <v>0.25576289986546802</v>
      </c>
      <c r="EH727" s="10">
        <v>0.23781757523284</v>
      </c>
      <c r="EI727" s="10">
        <v>0</v>
      </c>
      <c r="EJ727" s="12">
        <v>0</v>
      </c>
      <c r="EK727" s="12">
        <v>9.9938150451499203E-2</v>
      </c>
      <c r="EL727" s="10">
        <v>0.19572608195725599</v>
      </c>
      <c r="EM727" s="11">
        <v>0.28871756786103198</v>
      </c>
      <c r="EN727" s="11">
        <v>0.338495301481473</v>
      </c>
      <c r="EO727" s="10">
        <v>0</v>
      </c>
      <c r="EP727" s="10">
        <v>0</v>
      </c>
      <c r="EQ727" s="10">
        <v>0.190775342640083</v>
      </c>
      <c r="ER727" s="11">
        <v>0.32567058381779201</v>
      </c>
      <c r="ES727" s="11">
        <v>0.22587420587135501</v>
      </c>
      <c r="ET727" s="12">
        <v>0.167979274058186</v>
      </c>
      <c r="EU727" s="12">
        <v>0.10670638922378101</v>
      </c>
      <c r="EV727" s="12">
        <v>3.4998963972273797E-2</v>
      </c>
      <c r="EW727" s="10">
        <v>0</v>
      </c>
      <c r="EX727" s="10">
        <v>0.220134739800037</v>
      </c>
      <c r="EY727" s="10">
        <v>0.23520817398279301</v>
      </c>
      <c r="EZ727" s="11">
        <v>0.25307697226298898</v>
      </c>
      <c r="FA727" s="12">
        <v>0.15240271454900001</v>
      </c>
      <c r="FB727" s="12">
        <v>8.1019551715665203E-2</v>
      </c>
      <c r="FC727" s="12">
        <v>2.6565342217598299E-2</v>
      </c>
      <c r="FD727" s="10">
        <v>0</v>
      </c>
      <c r="FE727" s="10">
        <v>0</v>
      </c>
      <c r="FF727" s="11">
        <v>0.41723795945666697</v>
      </c>
      <c r="FG727" s="10">
        <v>0.19308133051450499</v>
      </c>
      <c r="FH727" s="10">
        <v>0.183952731062241</v>
      </c>
      <c r="FI727" s="12">
        <v>0.13084291597425701</v>
      </c>
      <c r="FJ727" s="12">
        <v>4.32104897828606E-2</v>
      </c>
    </row>
    <row r="728" spans="1:166" x14ac:dyDescent="0.35">
      <c r="A728" s="13" t="s">
        <v>412</v>
      </c>
      <c r="B728" s="10">
        <v>7.6243806398587799E-2</v>
      </c>
      <c r="C728" s="10">
        <v>7.0524245115757403E-2</v>
      </c>
      <c r="D728" s="10">
        <v>8.0988623965240605E-2</v>
      </c>
      <c r="E728" s="12">
        <v>2.3972007589295401E-2</v>
      </c>
      <c r="F728" s="12">
        <v>5.0221603800834402E-2</v>
      </c>
      <c r="G728" s="10">
        <v>6.6427425415340302E-2</v>
      </c>
      <c r="H728" s="10">
        <v>7.2889302409904599E-2</v>
      </c>
      <c r="I728" s="10">
        <v>9.4736581383687901E-2</v>
      </c>
      <c r="J728" s="11">
        <v>0.10272748524688501</v>
      </c>
      <c r="K728" s="10">
        <v>9.4995079422250495E-2</v>
      </c>
      <c r="L728" s="10">
        <v>0</v>
      </c>
      <c r="M728" s="10">
        <v>7.2981510576541703E-2</v>
      </c>
      <c r="N728" s="10">
        <v>9.4995079422250495E-2</v>
      </c>
      <c r="O728" s="12">
        <v>1.8680408716549E-2</v>
      </c>
      <c r="P728" s="12">
        <v>2.7781753919170898E-2</v>
      </c>
      <c r="Q728" s="10">
        <v>5.3330082859315099E-2</v>
      </c>
      <c r="R728" s="10">
        <v>7.9266814476803199E-2</v>
      </c>
      <c r="S728" s="11">
        <v>0.11385009066054499</v>
      </c>
      <c r="T728" s="10">
        <v>6.3733858825066006E-2</v>
      </c>
      <c r="U728" s="10">
        <v>0.10294105894567</v>
      </c>
      <c r="V728" s="10">
        <v>0</v>
      </c>
      <c r="W728" s="12">
        <v>6.4821048303815701E-2</v>
      </c>
      <c r="X728" s="10">
        <v>0.10294105894567</v>
      </c>
      <c r="Y728" s="12">
        <v>2.90229494670389E-2</v>
      </c>
      <c r="Z728" s="10">
        <v>7.1346521601690305E-2</v>
      </c>
      <c r="AA728" s="10">
        <v>7.9855624389251895E-2</v>
      </c>
      <c r="AB728" s="10">
        <v>6.4709059165486596E-2</v>
      </c>
      <c r="AC728" s="10">
        <v>7.2673110062114799E-2</v>
      </c>
      <c r="AD728" s="11">
        <v>0.14755031434257701</v>
      </c>
      <c r="AE728" s="10">
        <v>8.10670354675707E-2</v>
      </c>
      <c r="AF728" s="10">
        <v>0</v>
      </c>
      <c r="AG728" s="10">
        <v>8.0975515300668793E-2</v>
      </c>
      <c r="AH728" s="10">
        <v>8.10670354675707E-2</v>
      </c>
      <c r="AI728" s="10">
        <v>7.6453227415700598E-2</v>
      </c>
      <c r="AJ728" s="10">
        <v>7.0403164251208197E-2</v>
      </c>
      <c r="AK728" s="10">
        <v>8.18641371492876E-2</v>
      </c>
      <c r="AL728" s="10">
        <v>7.2967140328917796E-2</v>
      </c>
      <c r="AM728" s="10">
        <v>7.2375798197550495E-2</v>
      </c>
      <c r="AN728" s="10">
        <v>0</v>
      </c>
      <c r="AO728" s="10">
        <v>0</v>
      </c>
      <c r="AP728" s="10">
        <v>0</v>
      </c>
      <c r="AQ728" s="10">
        <v>0</v>
      </c>
      <c r="AR728" s="10">
        <v>7.1267577922086905E-2</v>
      </c>
      <c r="AS728" s="10">
        <v>0</v>
      </c>
      <c r="AT728" s="10">
        <v>0</v>
      </c>
      <c r="AU728" s="10">
        <v>7.2967140328917796E-2</v>
      </c>
      <c r="AV728" s="10">
        <v>0</v>
      </c>
      <c r="AW728" s="10">
        <v>0</v>
      </c>
      <c r="AX728" s="10">
        <v>7.2375798197550495E-2</v>
      </c>
      <c r="AY728" s="10">
        <v>0</v>
      </c>
      <c r="AZ728" s="10">
        <v>0</v>
      </c>
      <c r="BA728" s="10">
        <v>0</v>
      </c>
      <c r="BB728" s="12">
        <v>5.6553975667476102E-2</v>
      </c>
      <c r="BC728" s="11">
        <v>9.7591729774202704E-2</v>
      </c>
      <c r="BD728" s="12">
        <v>4.8961246383580598E-2</v>
      </c>
      <c r="BE728" s="11">
        <v>9.2963084991701805E-2</v>
      </c>
      <c r="BF728" s="10">
        <v>6.3543990974303105E-2</v>
      </c>
      <c r="BG728" s="11">
        <v>0.10102727528491</v>
      </c>
      <c r="BH728" s="11">
        <v>8.8125021759278804E-2</v>
      </c>
      <c r="BI728" s="12">
        <v>3.6878640227196502E-2</v>
      </c>
      <c r="BJ728" s="10">
        <v>8.4507055138656903E-2</v>
      </c>
      <c r="BK728" s="12">
        <v>2.2484212664492201E-2</v>
      </c>
      <c r="BL728" s="11">
        <v>9.0477625323230296E-2</v>
      </c>
      <c r="BM728" s="12">
        <v>5.0915099404517702E-2</v>
      </c>
      <c r="BN728" s="10">
        <v>8.7213776587868899E-2</v>
      </c>
      <c r="BO728" s="11">
        <v>8.8063784846786397E-2</v>
      </c>
      <c r="BP728" s="12">
        <v>3.2485337827840598E-2</v>
      </c>
      <c r="BQ728" s="10">
        <v>9.3144024957934002E-2</v>
      </c>
      <c r="BR728" s="10">
        <v>7.9907402908812902E-2</v>
      </c>
      <c r="BS728" s="12">
        <v>2.2927826123903799E-2</v>
      </c>
      <c r="BT728" s="10">
        <v>7.6905840699500697E-2</v>
      </c>
      <c r="BU728" s="11">
        <v>9.6306228054114096E-2</v>
      </c>
      <c r="BV728" s="12">
        <v>4.1601769213188602E-2</v>
      </c>
      <c r="BW728" s="11">
        <v>0.10333530710849501</v>
      </c>
      <c r="BX728" s="10">
        <v>7.2320037800119905E-2</v>
      </c>
      <c r="BY728" s="11">
        <v>0.10434964747933601</v>
      </c>
      <c r="BZ728" s="10">
        <v>7.1330569129855304E-2</v>
      </c>
      <c r="CA728" s="12">
        <v>3.5415423951778401E-2</v>
      </c>
      <c r="CB728" s="10">
        <v>7.9268098343481697E-2</v>
      </c>
      <c r="CC728" s="11">
        <v>9.0252411501906493E-2</v>
      </c>
      <c r="CD728" s="10">
        <v>8.54589932027945E-2</v>
      </c>
      <c r="CE728" s="10">
        <v>7.6800267014700704E-2</v>
      </c>
      <c r="CF728" s="10">
        <v>7.2665374531653504E-2</v>
      </c>
      <c r="CG728" s="10">
        <v>9.6845565831166103E-2</v>
      </c>
      <c r="CH728" s="10">
        <v>8.1910479458533803E-2</v>
      </c>
      <c r="CI728" s="10">
        <v>6.8593488857513901E-2</v>
      </c>
      <c r="CJ728" s="10">
        <v>6.7524876277644003E-2</v>
      </c>
      <c r="CK728" s="11">
        <v>8.28196209671406E-2</v>
      </c>
      <c r="CL728" s="10">
        <v>7.7546807873999604E-2</v>
      </c>
      <c r="CM728" s="10">
        <v>8.8568985563272598E-2</v>
      </c>
      <c r="CN728" s="12">
        <v>5.8519161649646899E-2</v>
      </c>
      <c r="CO728" s="10">
        <v>7.9405614680123707E-2</v>
      </c>
      <c r="CP728" s="10">
        <v>7.5314074996877894E-2</v>
      </c>
      <c r="CQ728" s="10">
        <v>6.6200055980680794E-2</v>
      </c>
      <c r="CR728" s="10">
        <v>7.36476960193818E-2</v>
      </c>
      <c r="CS728" s="10">
        <v>7.8427365371269903E-2</v>
      </c>
      <c r="CT728" s="10">
        <v>8.8739142689404693E-2</v>
      </c>
      <c r="CU728" s="12">
        <v>6.95761235873113E-2</v>
      </c>
      <c r="CV728" s="10">
        <v>7.3875212403326104E-2</v>
      </c>
      <c r="CW728" s="10">
        <v>0</v>
      </c>
      <c r="CX728" s="10">
        <v>0</v>
      </c>
      <c r="CY728" s="10">
        <v>9.34399617662173E-2</v>
      </c>
      <c r="CZ728" s="11">
        <v>0.10458038147278099</v>
      </c>
      <c r="DA728" s="10">
        <v>9.4450866549677007E-2</v>
      </c>
      <c r="DB728" s="10">
        <v>7.1721311491324297E-2</v>
      </c>
      <c r="DC728" s="10">
        <v>7.8322355425012202E-2</v>
      </c>
      <c r="DD728" s="12">
        <v>3.6248443804563102E-2</v>
      </c>
      <c r="DE728" s="12">
        <v>2.3844205161240299E-2</v>
      </c>
      <c r="DF728" s="10">
        <v>0</v>
      </c>
      <c r="DG728" s="10">
        <v>0</v>
      </c>
      <c r="DH728" s="10">
        <v>0.10294105894567</v>
      </c>
      <c r="DI728" s="10">
        <v>6.4037398576467605E-2</v>
      </c>
      <c r="DJ728" s="11">
        <v>0.113894067002159</v>
      </c>
      <c r="DK728" s="10">
        <v>7.8814135251362299E-2</v>
      </c>
      <c r="DL728" s="10">
        <v>5.3428593233964802E-2</v>
      </c>
      <c r="DM728" s="12">
        <v>2.80899330931474E-2</v>
      </c>
      <c r="DN728" s="12">
        <v>1.8393896363668599E-2</v>
      </c>
      <c r="DO728" s="10">
        <v>0</v>
      </c>
      <c r="DP728" s="10">
        <v>0</v>
      </c>
      <c r="DQ728" s="10">
        <v>7.7371827286700098E-2</v>
      </c>
      <c r="DR728" s="11">
        <v>0.150185215174165</v>
      </c>
      <c r="DS728" s="10">
        <v>7.2190003069665498E-2</v>
      </c>
      <c r="DT728" s="10">
        <v>6.2704660647883007E-2</v>
      </c>
      <c r="DU728" s="10">
        <v>0.10316049060032501</v>
      </c>
      <c r="DV728" s="10">
        <v>4.4085762014160298E-2</v>
      </c>
      <c r="DW728" s="12">
        <v>2.9150982328726701E-2</v>
      </c>
      <c r="DX728" s="12">
        <v>1.36974294374969E-2</v>
      </c>
      <c r="DY728" s="12">
        <v>4.9007169277869703E-2</v>
      </c>
      <c r="DZ728" s="10">
        <v>7.1866501671528596E-2</v>
      </c>
      <c r="EA728" s="11">
        <v>9.7453316735257894E-2</v>
      </c>
      <c r="EB728" s="11">
        <v>0.102077685724243</v>
      </c>
      <c r="EC728" s="10">
        <v>0</v>
      </c>
      <c r="ED728" s="12">
        <v>4.0035500850164199E-3</v>
      </c>
      <c r="EE728" s="12">
        <v>3.4584524328544003E-2</v>
      </c>
      <c r="EF728" s="10">
        <v>7.2609895145516107E-2</v>
      </c>
      <c r="EG728" s="10">
        <v>8.8507312113330794E-2</v>
      </c>
      <c r="EH728" s="10">
        <v>0.103253038272452</v>
      </c>
      <c r="EI728" s="10">
        <v>0</v>
      </c>
      <c r="EJ728" s="10">
        <v>0</v>
      </c>
      <c r="EK728" s="10">
        <v>6.3826616914764905E-2</v>
      </c>
      <c r="EL728" s="10">
        <v>7.0040236709392703E-2</v>
      </c>
      <c r="EM728" s="11">
        <v>0.10826588592334099</v>
      </c>
      <c r="EN728" s="10">
        <v>9.6998937263876303E-2</v>
      </c>
      <c r="EO728" s="10">
        <v>0</v>
      </c>
      <c r="EP728" s="10">
        <v>0</v>
      </c>
      <c r="EQ728" s="10">
        <v>7.2967140328917796E-2</v>
      </c>
      <c r="ER728" s="11">
        <v>0.110077924477519</v>
      </c>
      <c r="ES728" s="10">
        <v>9.0305673924614804E-2</v>
      </c>
      <c r="ET728" s="10">
        <v>6.8556611728633296E-2</v>
      </c>
      <c r="EU728" s="12">
        <v>4.6786837886853498E-2</v>
      </c>
      <c r="EV728" s="12">
        <v>2.3844205161240299E-2</v>
      </c>
      <c r="EW728" s="10">
        <v>0</v>
      </c>
      <c r="EX728" s="10">
        <v>7.2375798197550495E-2</v>
      </c>
      <c r="EY728" s="10">
        <v>8.6790372819455397E-2</v>
      </c>
      <c r="EZ728" s="11">
        <v>0.107481020375091</v>
      </c>
      <c r="FA728" s="10">
        <v>6.0639080296318801E-2</v>
      </c>
      <c r="FB728" s="12">
        <v>2.5622545035738901E-2</v>
      </c>
      <c r="FC728" s="12">
        <v>1.8393896363668599E-2</v>
      </c>
      <c r="FD728" s="10">
        <v>0</v>
      </c>
      <c r="FE728" s="10">
        <v>0</v>
      </c>
      <c r="FF728" s="11">
        <v>0.13341395015670601</v>
      </c>
      <c r="FG728" s="10">
        <v>7.0710432907447204E-2</v>
      </c>
      <c r="FH728" s="10">
        <v>7.5365616894966E-2</v>
      </c>
      <c r="FI728" s="10">
        <v>6.7405597140731396E-2</v>
      </c>
      <c r="FJ728" s="12">
        <v>2.9150982328726701E-2</v>
      </c>
    </row>
    <row r="729" spans="1:166" x14ac:dyDescent="0.35">
      <c r="A729" s="13" t="s">
        <v>413</v>
      </c>
      <c r="B729" s="10">
        <v>0.29201864564019597</v>
      </c>
      <c r="C729" s="12">
        <v>0.25482833685560402</v>
      </c>
      <c r="D729" s="11">
        <v>0.32778360448275601</v>
      </c>
      <c r="E729" s="12">
        <v>6.7111344758967198E-2</v>
      </c>
      <c r="F729" s="12">
        <v>0.19444444110888001</v>
      </c>
      <c r="G729" s="12">
        <v>0.24901584165477</v>
      </c>
      <c r="H729" s="10">
        <v>0.30250865973268598</v>
      </c>
      <c r="I729" s="11">
        <v>0.38285052842388101</v>
      </c>
      <c r="J729" s="11">
        <v>0.383395557472406</v>
      </c>
      <c r="K729" s="11">
        <v>0.34886981540950401</v>
      </c>
      <c r="L729" s="10">
        <v>0</v>
      </c>
      <c r="M729" s="12">
        <v>0.282127832713372</v>
      </c>
      <c r="N729" s="11">
        <v>0.34886981540950401</v>
      </c>
      <c r="O729" s="12">
        <v>4.5659545736148499E-2</v>
      </c>
      <c r="P729" s="12">
        <v>0.15078146880820301</v>
      </c>
      <c r="Q729" s="12">
        <v>0.22035864163145699</v>
      </c>
      <c r="R729" s="10">
        <v>0.26616879080022299</v>
      </c>
      <c r="S729" s="11">
        <v>0.398137292156718</v>
      </c>
      <c r="T729" s="10">
        <v>0.270626894075783</v>
      </c>
      <c r="U729" s="10">
        <v>0.31023018987534601</v>
      </c>
      <c r="V729" s="10">
        <v>0</v>
      </c>
      <c r="W729" s="12">
        <v>0.24508130640481099</v>
      </c>
      <c r="X729" s="10">
        <v>0.31023018987534601</v>
      </c>
      <c r="Y729" s="12">
        <v>8.7587535914600695E-2</v>
      </c>
      <c r="Z729" s="10">
        <v>0.23486757845761</v>
      </c>
      <c r="AA729" s="10">
        <v>0.27839696093924599</v>
      </c>
      <c r="AB729" s="10">
        <v>0.337458396264878</v>
      </c>
      <c r="AC729" s="11">
        <v>0.36602586047756502</v>
      </c>
      <c r="AD729" s="11">
        <v>0.501972470521032</v>
      </c>
      <c r="AE729" s="11">
        <v>0.38516147537616202</v>
      </c>
      <c r="AF729" s="10">
        <v>0</v>
      </c>
      <c r="AG729" s="11">
        <v>0.31819129670849999</v>
      </c>
      <c r="AH729" s="11">
        <v>0.38516147537616202</v>
      </c>
      <c r="AI729" s="10">
        <v>0.29163361096843898</v>
      </c>
      <c r="AJ729" s="12">
        <v>0.251502970599918</v>
      </c>
      <c r="AK729" s="11">
        <v>0.33141599925006698</v>
      </c>
      <c r="AL729" s="10">
        <v>0.29804301731973698</v>
      </c>
      <c r="AM729" s="10">
        <v>0.30567941197578302</v>
      </c>
      <c r="AN729" s="10">
        <v>0</v>
      </c>
      <c r="AO729" s="10">
        <v>0</v>
      </c>
      <c r="AP729" s="10">
        <v>0</v>
      </c>
      <c r="AQ729" s="10">
        <v>0</v>
      </c>
      <c r="AR729" s="10">
        <v>0.28871610086652899</v>
      </c>
      <c r="AS729" s="10">
        <v>0</v>
      </c>
      <c r="AT729" s="10">
        <v>0</v>
      </c>
      <c r="AU729" s="10">
        <v>0.29804301731973698</v>
      </c>
      <c r="AV729" s="10">
        <v>0</v>
      </c>
      <c r="AW729" s="10">
        <v>0</v>
      </c>
      <c r="AX729" s="10">
        <v>0.30567941197578302</v>
      </c>
      <c r="AY729" s="10">
        <v>0</v>
      </c>
      <c r="AZ729" s="10">
        <v>0</v>
      </c>
      <c r="BA729" s="10">
        <v>0</v>
      </c>
      <c r="BB729" s="12">
        <v>0.21774748252290799</v>
      </c>
      <c r="BC729" s="11">
        <v>0.37254422866312897</v>
      </c>
      <c r="BD729" s="12">
        <v>0.18582886591415201</v>
      </c>
      <c r="BE729" s="11">
        <v>0.32663041314426799</v>
      </c>
      <c r="BF729" s="12">
        <v>0.24863252457337001</v>
      </c>
      <c r="BG729" s="11">
        <v>0.41870445634037101</v>
      </c>
      <c r="BH729" s="11">
        <v>0.339980041807737</v>
      </c>
      <c r="BI729" s="12">
        <v>0.133111642220862</v>
      </c>
      <c r="BJ729" s="10">
        <v>0.29957381826562302</v>
      </c>
      <c r="BK729" s="12">
        <v>0.101098551822091</v>
      </c>
      <c r="BL729" s="11">
        <v>0.379516260369609</v>
      </c>
      <c r="BM729" s="12">
        <v>0.16382712068536101</v>
      </c>
      <c r="BN729" s="11">
        <v>0.34965512240320201</v>
      </c>
      <c r="BO729" s="11">
        <v>0.34148963369435897</v>
      </c>
      <c r="BP729" s="12">
        <v>0.132171048654495</v>
      </c>
      <c r="BQ729" s="10">
        <v>0.28884097937464198</v>
      </c>
      <c r="BR729" s="10">
        <v>0.30836733991651399</v>
      </c>
      <c r="BS729" s="12">
        <v>0.109924291596159</v>
      </c>
      <c r="BT729" s="11">
        <v>0.390443073108033</v>
      </c>
      <c r="BU729" s="11">
        <v>0.377486509124208</v>
      </c>
      <c r="BV729" s="12">
        <v>0.15289244324409801</v>
      </c>
      <c r="BW729" s="11">
        <v>0.36121419868905902</v>
      </c>
      <c r="BX729" s="11">
        <v>0.320818315316789</v>
      </c>
      <c r="BY729" s="11">
        <v>0.344042313206048</v>
      </c>
      <c r="BZ729" s="11">
        <v>0.32995026311123299</v>
      </c>
      <c r="CA729" s="12">
        <v>0.15961592233224001</v>
      </c>
      <c r="CB729" s="10">
        <v>0.28224191947663702</v>
      </c>
      <c r="CC729" s="11">
        <v>0.35724637332020098</v>
      </c>
      <c r="CD729" s="10">
        <v>0.27692587097614202</v>
      </c>
      <c r="CE729" s="10">
        <v>0.27484792410344</v>
      </c>
      <c r="CF729" s="11">
        <v>0.31811632958668001</v>
      </c>
      <c r="CG729" s="11">
        <v>0.38744422648610599</v>
      </c>
      <c r="CH729" s="11">
        <v>0.33860911422307</v>
      </c>
      <c r="CI729" s="12">
        <v>0.25770875152773998</v>
      </c>
      <c r="CJ729" s="12">
        <v>0.239936267610765</v>
      </c>
      <c r="CK729" s="10">
        <v>0.29596008818540998</v>
      </c>
      <c r="CL729" s="10">
        <v>0.30871096438321899</v>
      </c>
      <c r="CM729" s="10">
        <v>0.28205680072075701</v>
      </c>
      <c r="CN729" s="10">
        <v>0.28139476502677802</v>
      </c>
      <c r="CO729" s="10">
        <v>0.29396058455291002</v>
      </c>
      <c r="CP729" s="10">
        <v>0.28714798867935198</v>
      </c>
      <c r="CQ729" s="10">
        <v>0.30150675196155002</v>
      </c>
      <c r="CR729" s="10">
        <v>0.27828172358227798</v>
      </c>
      <c r="CS729" s="10">
        <v>0.30058415194187299</v>
      </c>
      <c r="CT729" s="11">
        <v>0.33516849638203999</v>
      </c>
      <c r="CU729" s="12">
        <v>0.270276727292529</v>
      </c>
      <c r="CV729" s="10">
        <v>0.28231491758835903</v>
      </c>
      <c r="CW729" s="10">
        <v>0</v>
      </c>
      <c r="CX729" s="10">
        <v>0</v>
      </c>
      <c r="CY729" s="11">
        <v>0.35047071464637197</v>
      </c>
      <c r="CZ729" s="11">
        <v>0.38035026016519602</v>
      </c>
      <c r="DA729" s="11">
        <v>0.385167040132806</v>
      </c>
      <c r="DB729" s="10">
        <v>0.30168423142265899</v>
      </c>
      <c r="DC729" s="10">
        <v>0.258792410675934</v>
      </c>
      <c r="DD729" s="12">
        <v>0.182458182888316</v>
      </c>
      <c r="DE729" s="12">
        <v>6.6753552747668504E-2</v>
      </c>
      <c r="DF729" s="10">
        <v>0</v>
      </c>
      <c r="DG729" s="10">
        <v>0</v>
      </c>
      <c r="DH729" s="10">
        <v>0.31023018987534601</v>
      </c>
      <c r="DI729" s="10">
        <v>0.26715317170383401</v>
      </c>
      <c r="DJ729" s="11">
        <v>0.40311460618942302</v>
      </c>
      <c r="DK729" s="10">
        <v>0.26464874634213198</v>
      </c>
      <c r="DL729" s="12">
        <v>0.22076568417068701</v>
      </c>
      <c r="DM729" s="12">
        <v>0.15245406689698701</v>
      </c>
      <c r="DN729" s="12">
        <v>4.4959238581266998E-2</v>
      </c>
      <c r="DO729" s="10">
        <v>0</v>
      </c>
      <c r="DP729" s="10">
        <v>0</v>
      </c>
      <c r="DQ729" s="11">
        <v>0.389548986145485</v>
      </c>
      <c r="DR729" s="11">
        <v>0.49684472745789598</v>
      </c>
      <c r="DS729" s="11">
        <v>0.36563845095931102</v>
      </c>
      <c r="DT729" s="10">
        <v>0.337855670970856</v>
      </c>
      <c r="DU729" s="10">
        <v>0.29673416355214699</v>
      </c>
      <c r="DV729" s="12">
        <v>0.210283102514011</v>
      </c>
      <c r="DW729" s="12">
        <v>8.7973922656033002E-2</v>
      </c>
      <c r="DX729" s="12">
        <v>6.8814951791993206E-2</v>
      </c>
      <c r="DY729" s="12">
        <v>0.168903983245315</v>
      </c>
      <c r="DZ729" s="10">
        <v>0.29995949309072301</v>
      </c>
      <c r="EA729" s="11">
        <v>0.38214849225619102</v>
      </c>
      <c r="EB729" s="11">
        <v>0.36299316507963802</v>
      </c>
      <c r="EC729" s="10">
        <v>0</v>
      </c>
      <c r="ED729" s="12">
        <v>5.0552336966679497E-2</v>
      </c>
      <c r="EE729" s="12">
        <v>0.14303476124932299</v>
      </c>
      <c r="EF729" s="10">
        <v>0.25903456590292301</v>
      </c>
      <c r="EG729" s="11">
        <v>0.34141634847955499</v>
      </c>
      <c r="EH729" s="10">
        <v>0.30393719272615699</v>
      </c>
      <c r="EI729" s="10">
        <v>0</v>
      </c>
      <c r="EJ729" s="12">
        <v>0</v>
      </c>
      <c r="EK729" s="12">
        <v>0.19507892547505001</v>
      </c>
      <c r="EL729" s="11">
        <v>0.33838568203741098</v>
      </c>
      <c r="EM729" s="11">
        <v>0.42718224853557302</v>
      </c>
      <c r="EN729" s="11">
        <v>0.41515804225601799</v>
      </c>
      <c r="EO729" s="10">
        <v>0</v>
      </c>
      <c r="EP729" s="10">
        <v>0</v>
      </c>
      <c r="EQ729" s="10">
        <v>0.29804301731973698</v>
      </c>
      <c r="ER729" s="11">
        <v>0.40160994424995899</v>
      </c>
      <c r="ES729" s="11">
        <v>0.35035386639472399</v>
      </c>
      <c r="ET729" s="10">
        <v>0.28044944860718202</v>
      </c>
      <c r="EU729" s="12">
        <v>0.18355410969187999</v>
      </c>
      <c r="EV729" s="12">
        <v>6.6753552747668504E-2</v>
      </c>
      <c r="EW729" s="10">
        <v>0</v>
      </c>
      <c r="EX729" s="10">
        <v>0.30567941197578302</v>
      </c>
      <c r="EY729" s="10">
        <v>0.29752152269918603</v>
      </c>
      <c r="EZ729" s="11">
        <v>0.353454429498953</v>
      </c>
      <c r="FA729" s="12">
        <v>0.24166133804138401</v>
      </c>
      <c r="FB729" s="12">
        <v>0.14417195032864799</v>
      </c>
      <c r="FC729" s="12">
        <v>4.4959238581266998E-2</v>
      </c>
      <c r="FD729" s="10">
        <v>0</v>
      </c>
      <c r="FE729" s="10">
        <v>0</v>
      </c>
      <c r="FF729" s="11">
        <v>0.50894541578336105</v>
      </c>
      <c r="FG729" s="11">
        <v>0.34462317383443097</v>
      </c>
      <c r="FH729" s="10">
        <v>0.318759685622232</v>
      </c>
      <c r="FI729" s="12">
        <v>0.221300483194451</v>
      </c>
      <c r="FJ729" s="12">
        <v>8.7973922656033002E-2</v>
      </c>
    </row>
    <row r="730" spans="1:166" x14ac:dyDescent="0.35">
      <c r="A730" s="13" t="s">
        <v>414</v>
      </c>
      <c r="B730" s="10">
        <v>0.498271114153019</v>
      </c>
      <c r="C730" s="12">
        <v>0.43022647212017501</v>
      </c>
      <c r="D730" s="11">
        <v>0.56773262738753105</v>
      </c>
      <c r="E730" s="12">
        <v>0.138386184790178</v>
      </c>
      <c r="F730" s="12">
        <v>0.31760751311907398</v>
      </c>
      <c r="G730" s="10">
        <v>0.45941993962064098</v>
      </c>
      <c r="H730" s="10">
        <v>0.52708388468298795</v>
      </c>
      <c r="I730" s="11">
        <v>0.62786406824185403</v>
      </c>
      <c r="J730" s="11">
        <v>0.66105222903998995</v>
      </c>
      <c r="K730" s="11">
        <v>0.56510772455503699</v>
      </c>
      <c r="L730" s="10">
        <v>0</v>
      </c>
      <c r="M730" s="12">
        <v>0.486643061241675</v>
      </c>
      <c r="N730" s="11">
        <v>0.56510772455503699</v>
      </c>
      <c r="O730" s="12">
        <v>0.10762225336648699</v>
      </c>
      <c r="P730" s="12">
        <v>0.243170386804445</v>
      </c>
      <c r="Q730" s="12">
        <v>0.38229899765173803</v>
      </c>
      <c r="R730" s="10">
        <v>0.46601418797982502</v>
      </c>
      <c r="S730" s="11">
        <v>0.59431002103212205</v>
      </c>
      <c r="T730" s="10">
        <v>0.53214956610391795</v>
      </c>
      <c r="U730" s="10">
        <v>0.48686888623159402</v>
      </c>
      <c r="V730" s="10">
        <v>0</v>
      </c>
      <c r="W730" s="12">
        <v>0.42026118567111498</v>
      </c>
      <c r="X730" s="10">
        <v>0.48686888623159402</v>
      </c>
      <c r="Y730" s="12">
        <v>0.16775100122632999</v>
      </c>
      <c r="Z730" s="12">
        <v>0.38734454705037402</v>
      </c>
      <c r="AA730" s="10">
        <v>0.53848905989325102</v>
      </c>
      <c r="AB730" s="11">
        <v>0.58718102828322005</v>
      </c>
      <c r="AC730" s="11">
        <v>0.66434282409045398</v>
      </c>
      <c r="AD730" s="11">
        <v>0.80238589364463997</v>
      </c>
      <c r="AE730" s="11">
        <v>0.65136186431175702</v>
      </c>
      <c r="AF730" s="10">
        <v>0</v>
      </c>
      <c r="AG730" s="11">
        <v>0.55375167328427299</v>
      </c>
      <c r="AH730" s="11">
        <v>0.65136186431175702</v>
      </c>
      <c r="AI730" s="10">
        <v>0.49723703759207899</v>
      </c>
      <c r="AJ730" s="12">
        <v>0.42602820316469497</v>
      </c>
      <c r="AK730" s="11">
        <v>0.57054737027813196</v>
      </c>
      <c r="AL730" s="10">
        <v>0.51445059617155497</v>
      </c>
      <c r="AM730" s="10">
        <v>0.49442586359013502</v>
      </c>
      <c r="AN730" s="10">
        <v>0</v>
      </c>
      <c r="AO730" s="10">
        <v>0</v>
      </c>
      <c r="AP730" s="10">
        <v>0</v>
      </c>
      <c r="AQ730" s="10">
        <v>0</v>
      </c>
      <c r="AR730" s="10">
        <v>0.50377695166067504</v>
      </c>
      <c r="AS730" s="10">
        <v>0</v>
      </c>
      <c r="AT730" s="10">
        <v>0</v>
      </c>
      <c r="AU730" s="10">
        <v>0.51445059617155497</v>
      </c>
      <c r="AV730" s="10">
        <v>0</v>
      </c>
      <c r="AW730" s="10">
        <v>0</v>
      </c>
      <c r="AX730" s="10">
        <v>0.49442586359013502</v>
      </c>
      <c r="AY730" s="10">
        <v>0</v>
      </c>
      <c r="AZ730" s="10">
        <v>0</v>
      </c>
      <c r="BA730" s="10">
        <v>0</v>
      </c>
      <c r="BB730" s="12">
        <v>0.38599036672267001</v>
      </c>
      <c r="BC730" s="11">
        <v>0.62000709174638802</v>
      </c>
      <c r="BD730" s="12">
        <v>0.324994747287146</v>
      </c>
      <c r="BE730" s="11">
        <v>0.53973247602649699</v>
      </c>
      <c r="BF730" s="12">
        <v>0.44574602212767001</v>
      </c>
      <c r="BG730" s="11">
        <v>0.70785865066027198</v>
      </c>
      <c r="BH730" s="11">
        <v>0.57699204443708796</v>
      </c>
      <c r="BI730" s="12">
        <v>0.23745078494230301</v>
      </c>
      <c r="BJ730" s="10">
        <v>0.50284319228871699</v>
      </c>
      <c r="BK730" s="12">
        <v>0.18074088319433601</v>
      </c>
      <c r="BL730" s="11">
        <v>0.65461276343547103</v>
      </c>
      <c r="BM730" s="12">
        <v>0.29238311412428902</v>
      </c>
      <c r="BN730" s="11">
        <v>0.59030936772242704</v>
      </c>
      <c r="BO730" s="11">
        <v>0.58873079661822802</v>
      </c>
      <c r="BP730" s="12">
        <v>0.23817023821882</v>
      </c>
      <c r="BQ730" s="10">
        <v>0.49744074234241797</v>
      </c>
      <c r="BR730" s="10">
        <v>0.51858361799221897</v>
      </c>
      <c r="BS730" s="12">
        <v>0.18743586399506501</v>
      </c>
      <c r="BT730" s="11">
        <v>0.66623467760182398</v>
      </c>
      <c r="BU730" s="11">
        <v>0.66674907952571805</v>
      </c>
      <c r="BV730" s="12">
        <v>0.28609544993668001</v>
      </c>
      <c r="BW730" s="11">
        <v>0.62985950220014597</v>
      </c>
      <c r="BX730" s="11">
        <v>0.55362927918392801</v>
      </c>
      <c r="BY730" s="11">
        <v>0.57512384104763903</v>
      </c>
      <c r="BZ730" s="11">
        <v>0.59105197636738505</v>
      </c>
      <c r="CA730" s="12">
        <v>0.31756499967378798</v>
      </c>
      <c r="CB730" s="12">
        <v>0.47410651865228498</v>
      </c>
      <c r="CC730" s="11">
        <v>0.59842106919101601</v>
      </c>
      <c r="CD730" s="10">
        <v>0.46762007066067601</v>
      </c>
      <c r="CE730" s="10">
        <v>0.49572728898865598</v>
      </c>
      <c r="CF730" s="11">
        <v>0.53977245524755402</v>
      </c>
      <c r="CG730" s="11">
        <v>0.65319335864876205</v>
      </c>
      <c r="CH730" s="11">
        <v>0.59286387199522805</v>
      </c>
      <c r="CI730" s="12">
        <v>0.44655982537635502</v>
      </c>
      <c r="CJ730" s="12">
        <v>0.40963712367292598</v>
      </c>
      <c r="CK730" s="11">
        <v>0.50923220826284998</v>
      </c>
      <c r="CL730" s="11">
        <v>0.52064033974540502</v>
      </c>
      <c r="CM730" s="10">
        <v>0.49679302141984799</v>
      </c>
      <c r="CN730" s="12">
        <v>0.46872625744651503</v>
      </c>
      <c r="CO730" s="10">
        <v>0.50503725671590904</v>
      </c>
      <c r="CP730" s="10">
        <v>0.49781723194684502</v>
      </c>
      <c r="CQ730" s="10">
        <v>0.47118571287378602</v>
      </c>
      <c r="CR730" s="10">
        <v>0.49064989073507098</v>
      </c>
      <c r="CS730" s="10">
        <v>0.50426663874759503</v>
      </c>
      <c r="CT730" s="11">
        <v>0.57912264955551196</v>
      </c>
      <c r="CU730" s="12">
        <v>0.457929484500882</v>
      </c>
      <c r="CV730" s="12">
        <v>0.44065504217465901</v>
      </c>
      <c r="CW730" s="10">
        <v>0</v>
      </c>
      <c r="CX730" s="10">
        <v>0</v>
      </c>
      <c r="CY730" s="11">
        <v>0.56311988208122898</v>
      </c>
      <c r="CZ730" s="11">
        <v>0.65983983076888997</v>
      </c>
      <c r="DA730" s="11">
        <v>0.63166698100291097</v>
      </c>
      <c r="DB730" s="10">
        <v>0.52350416987211901</v>
      </c>
      <c r="DC730" s="10">
        <v>0.46834800053847497</v>
      </c>
      <c r="DD730" s="12">
        <v>0.30832602556349198</v>
      </c>
      <c r="DE730" s="12">
        <v>0.13886178420310599</v>
      </c>
      <c r="DF730" s="10">
        <v>0</v>
      </c>
      <c r="DG730" s="10">
        <v>0</v>
      </c>
      <c r="DH730" s="10">
        <v>0.48686888623159402</v>
      </c>
      <c r="DI730" s="10">
        <v>0.52992137520168903</v>
      </c>
      <c r="DJ730" s="11">
        <v>0.59936310978657104</v>
      </c>
      <c r="DK730" s="10">
        <v>0.46335286062547698</v>
      </c>
      <c r="DL730" s="12">
        <v>0.38300517351848501</v>
      </c>
      <c r="DM730" s="12">
        <v>0.24586784244957699</v>
      </c>
      <c r="DN730" s="12">
        <v>0.10597158792858399</v>
      </c>
      <c r="DO730" s="10">
        <v>0</v>
      </c>
      <c r="DP730" s="10">
        <v>0</v>
      </c>
      <c r="DQ730" s="11">
        <v>0.64940425053526996</v>
      </c>
      <c r="DR730" s="11">
        <v>0.79930755845416701</v>
      </c>
      <c r="DS730" s="11">
        <v>0.66657416287049398</v>
      </c>
      <c r="DT730" s="11">
        <v>0.58354598270949898</v>
      </c>
      <c r="DU730" s="10">
        <v>0.55350012248363301</v>
      </c>
      <c r="DV730" s="12">
        <v>0.36720962939115998</v>
      </c>
      <c r="DW730" s="12">
        <v>0.170885830749155</v>
      </c>
      <c r="DX730" s="12">
        <v>0.126337797325664</v>
      </c>
      <c r="DY730" s="12">
        <v>0.308894505311467</v>
      </c>
      <c r="DZ730" s="10">
        <v>0.52285402133138303</v>
      </c>
      <c r="EA730" s="11">
        <v>0.63740765761116203</v>
      </c>
      <c r="EB730" s="11">
        <v>0.597838319597913</v>
      </c>
      <c r="EC730" s="10">
        <v>0</v>
      </c>
      <c r="ED730" s="12">
        <v>0.11636018426653499</v>
      </c>
      <c r="EE730" s="12">
        <v>0.242554677743896</v>
      </c>
      <c r="EF730" s="10">
        <v>0.45564847672966102</v>
      </c>
      <c r="EG730" s="11">
        <v>0.56240865219727798</v>
      </c>
      <c r="EH730" s="10">
        <v>0.50264692834970504</v>
      </c>
      <c r="EI730" s="10">
        <v>0</v>
      </c>
      <c r="EJ730" s="12">
        <v>0</v>
      </c>
      <c r="EK730" s="12">
        <v>0.376661631132372</v>
      </c>
      <c r="EL730" s="11">
        <v>0.58676260378651901</v>
      </c>
      <c r="EM730" s="11">
        <v>0.72689013964778004</v>
      </c>
      <c r="EN730" s="11">
        <v>0.69036583779484595</v>
      </c>
      <c r="EO730" s="10">
        <v>0</v>
      </c>
      <c r="EP730" s="10">
        <v>0</v>
      </c>
      <c r="EQ730" s="10">
        <v>0.51445059617155497</v>
      </c>
      <c r="ER730" s="11">
        <v>0.65641221948144302</v>
      </c>
      <c r="ES730" s="11">
        <v>0.60122880118797895</v>
      </c>
      <c r="ET730" s="10">
        <v>0.49110302692309599</v>
      </c>
      <c r="EU730" s="12">
        <v>0.31239375726516</v>
      </c>
      <c r="EV730" s="12">
        <v>0.13886178420310599</v>
      </c>
      <c r="EW730" s="10">
        <v>0</v>
      </c>
      <c r="EX730" s="10">
        <v>0.49442586359013502</v>
      </c>
      <c r="EY730" s="10">
        <v>0.52647980500306801</v>
      </c>
      <c r="EZ730" s="11">
        <v>0.56332742384491097</v>
      </c>
      <c r="FA730" s="12">
        <v>0.41692526747262598</v>
      </c>
      <c r="FB730" s="12">
        <v>0.23810830479460901</v>
      </c>
      <c r="FC730" s="12">
        <v>0.10597158792858399</v>
      </c>
      <c r="FD730" s="10">
        <v>0</v>
      </c>
      <c r="FE730" s="10">
        <v>0</v>
      </c>
      <c r="FF730" s="11">
        <v>0.79626330060213102</v>
      </c>
      <c r="FG730" s="11">
        <v>0.64175791082316003</v>
      </c>
      <c r="FH730" s="11">
        <v>0.56548431841303104</v>
      </c>
      <c r="FI730" s="12">
        <v>0.38444063566199299</v>
      </c>
      <c r="FJ730" s="12">
        <v>0.170885830749155</v>
      </c>
    </row>
    <row r="731" spans="1:166" x14ac:dyDescent="0.35">
      <c r="A731" s="13" t="s">
        <v>415</v>
      </c>
      <c r="B731" s="10">
        <v>0.640640277202152</v>
      </c>
      <c r="C731" s="11">
        <v>0.66390580561272206</v>
      </c>
      <c r="D731" s="12">
        <v>0.61918004323313802</v>
      </c>
      <c r="E731" s="11">
        <v>0.750838095910487</v>
      </c>
      <c r="F731" s="11">
        <v>0.69881752132674702</v>
      </c>
      <c r="G731" s="11">
        <v>0.69622638057623398</v>
      </c>
      <c r="H731" s="10">
        <v>0.64820356288453895</v>
      </c>
      <c r="I731" s="12">
        <v>0.58489640442860602</v>
      </c>
      <c r="J731" s="12">
        <v>0.58930868156892002</v>
      </c>
      <c r="K731" s="12">
        <v>0.57664993998926395</v>
      </c>
      <c r="L731" s="10">
        <v>0</v>
      </c>
      <c r="M731" s="11">
        <v>0.65177314319357105</v>
      </c>
      <c r="N731" s="12">
        <v>0.57664993998926395</v>
      </c>
      <c r="O731" s="11">
        <v>0.80070679679048795</v>
      </c>
      <c r="P731" s="11">
        <v>0.72894995302143295</v>
      </c>
      <c r="Q731" s="11">
        <v>0.71731429045095296</v>
      </c>
      <c r="R731" s="10">
        <v>0.684360487127182</v>
      </c>
      <c r="S731" s="12">
        <v>0.55146547645943</v>
      </c>
      <c r="T731" s="10">
        <v>0.67687173278708301</v>
      </c>
      <c r="U731" s="12">
        <v>0.56510664361513796</v>
      </c>
      <c r="V731" s="10">
        <v>0</v>
      </c>
      <c r="W731" s="11">
        <v>0.68128786754772996</v>
      </c>
      <c r="X731" s="12">
        <v>0.56510664361513796</v>
      </c>
      <c r="Y731" s="10">
        <v>0.70323737716350299</v>
      </c>
      <c r="Z731" s="10">
        <v>0.67529272795880002</v>
      </c>
      <c r="AA731" s="10">
        <v>0.67460576184916499</v>
      </c>
      <c r="AB731" s="10">
        <v>0.61334050286088104</v>
      </c>
      <c r="AC731" s="10">
        <v>0.62103605997409195</v>
      </c>
      <c r="AD731" s="12">
        <v>0.498027529478968</v>
      </c>
      <c r="AE731" s="10">
        <v>0.591715242333131</v>
      </c>
      <c r="AF731" s="10">
        <v>0</v>
      </c>
      <c r="AG731" s="10">
        <v>0.62377154896678499</v>
      </c>
      <c r="AH731" s="10">
        <v>0.591715242333131</v>
      </c>
      <c r="AI731" s="10">
        <v>0.64082572413137895</v>
      </c>
      <c r="AJ731" s="11">
        <v>0.66663033257456805</v>
      </c>
      <c r="AK731" s="12">
        <v>0.61582333748510398</v>
      </c>
      <c r="AL731" s="10">
        <v>0.63773871713381303</v>
      </c>
      <c r="AM731" s="10">
        <v>0.62224268806382899</v>
      </c>
      <c r="AN731" s="10">
        <v>0</v>
      </c>
      <c r="AO731" s="10">
        <v>0</v>
      </c>
      <c r="AP731" s="10">
        <v>0</v>
      </c>
      <c r="AQ731" s="10">
        <v>0</v>
      </c>
      <c r="AR731" s="10">
        <v>0.64413247635784898</v>
      </c>
      <c r="AS731" s="10">
        <v>0</v>
      </c>
      <c r="AT731" s="10">
        <v>0</v>
      </c>
      <c r="AU731" s="10">
        <v>0.63773871713381303</v>
      </c>
      <c r="AV731" s="10">
        <v>0</v>
      </c>
      <c r="AW731" s="10">
        <v>0</v>
      </c>
      <c r="AX731" s="10">
        <v>0.62224268806382899</v>
      </c>
      <c r="AY731" s="10">
        <v>0</v>
      </c>
      <c r="AZ731" s="10">
        <v>0</v>
      </c>
      <c r="BA731" s="10">
        <v>0</v>
      </c>
      <c r="BB731" s="11">
        <v>0.69299037458810997</v>
      </c>
      <c r="BC731" s="12">
        <v>0.58388174621410005</v>
      </c>
      <c r="BD731" s="11">
        <v>0.725738271866056</v>
      </c>
      <c r="BE731" s="12">
        <v>0.59956184183355798</v>
      </c>
      <c r="BF731" s="10">
        <v>0.66227593904510196</v>
      </c>
      <c r="BG731" s="12">
        <v>0.56967578424796395</v>
      </c>
      <c r="BH731" s="12">
        <v>0.61391242163888604</v>
      </c>
      <c r="BI731" s="11">
        <v>0.72919573585783504</v>
      </c>
      <c r="BJ731" s="10">
        <v>0.63424894004590304</v>
      </c>
      <c r="BK731" s="11">
        <v>0.76579639712469105</v>
      </c>
      <c r="BL731" s="12">
        <v>0.59487978319374002</v>
      </c>
      <c r="BM731" s="11">
        <v>0.696194940750404</v>
      </c>
      <c r="BN731" s="12">
        <v>0.59021002898587904</v>
      </c>
      <c r="BO731" s="12">
        <v>0.62328266843507196</v>
      </c>
      <c r="BP731" s="11">
        <v>0.73102750163019303</v>
      </c>
      <c r="BQ731" s="10">
        <v>0.59924148048969605</v>
      </c>
      <c r="BR731" s="10">
        <v>0.64365181476053301</v>
      </c>
      <c r="BS731" s="11">
        <v>0.76027223255494503</v>
      </c>
      <c r="BT731" s="10">
        <v>0.59057693349543705</v>
      </c>
      <c r="BU731" s="12">
        <v>0.601329975591265</v>
      </c>
      <c r="BV731" s="11">
        <v>0.70593080870784197</v>
      </c>
      <c r="BW731" s="12">
        <v>0.60283897846215195</v>
      </c>
      <c r="BX731" s="10">
        <v>0.64350291543391003</v>
      </c>
      <c r="BY731" s="12">
        <v>0.608927349983449</v>
      </c>
      <c r="BZ731" s="10">
        <v>0.64334870118457899</v>
      </c>
      <c r="CA731" s="11">
        <v>0.71044017938879001</v>
      </c>
      <c r="CB731" s="10">
        <v>0.64669201246715602</v>
      </c>
      <c r="CC731" s="12">
        <v>0.60802428953181598</v>
      </c>
      <c r="CD731" s="10">
        <v>0.62840463987902595</v>
      </c>
      <c r="CE731" s="10">
        <v>0.66674782603962601</v>
      </c>
      <c r="CF731" s="10">
        <v>0.64382321719721103</v>
      </c>
      <c r="CG731" s="12">
        <v>0.58042613254344999</v>
      </c>
      <c r="CH731" s="12">
        <v>0.61174732006639998</v>
      </c>
      <c r="CI731" s="11">
        <v>0.68645791092098296</v>
      </c>
      <c r="CJ731" s="11">
        <v>0.70851618965983298</v>
      </c>
      <c r="CK731" s="10">
        <v>0.63929961290836301</v>
      </c>
      <c r="CL731" s="10">
        <v>0.62067458441801104</v>
      </c>
      <c r="CM731" s="10">
        <v>0.659607952595895</v>
      </c>
      <c r="CN731" s="10">
        <v>0.64425394332477204</v>
      </c>
      <c r="CO731" s="10">
        <v>0.64766990720319395</v>
      </c>
      <c r="CP731" s="10">
        <v>0.63478461559468902</v>
      </c>
      <c r="CQ731" s="10">
        <v>0.63210600601011002</v>
      </c>
      <c r="CR731" s="10">
        <v>0.64831275509604702</v>
      </c>
      <c r="CS731" s="10">
        <v>0.63796071773379803</v>
      </c>
      <c r="CT731" s="10">
        <v>0.625616110838907</v>
      </c>
      <c r="CU731" s="10">
        <v>0.64828200897343202</v>
      </c>
      <c r="CV731" s="10">
        <v>0.61165062629697797</v>
      </c>
      <c r="CW731" s="10">
        <v>0</v>
      </c>
      <c r="CX731" s="10">
        <v>0</v>
      </c>
      <c r="CY731" s="12">
        <v>0.57412314747973603</v>
      </c>
      <c r="CZ731" s="12">
        <v>0.59249689528284799</v>
      </c>
      <c r="DA731" s="12">
        <v>0.58267716432893502</v>
      </c>
      <c r="DB731" s="10">
        <v>0.64895424550707403</v>
      </c>
      <c r="DC731" s="11">
        <v>0.68708510235079701</v>
      </c>
      <c r="DD731" s="11">
        <v>0.714947352420781</v>
      </c>
      <c r="DE731" s="11">
        <v>0.74565702597983297</v>
      </c>
      <c r="DF731" s="10">
        <v>0</v>
      </c>
      <c r="DG731" s="10">
        <v>0</v>
      </c>
      <c r="DH731" s="12">
        <v>0.56510664361513796</v>
      </c>
      <c r="DI731" s="10">
        <v>0.68009541139824203</v>
      </c>
      <c r="DJ731" s="12">
        <v>0.54646869572405599</v>
      </c>
      <c r="DK731" s="10">
        <v>0.686163050421151</v>
      </c>
      <c r="DL731" s="11">
        <v>0.71679211846728597</v>
      </c>
      <c r="DM731" s="11">
        <v>0.73761902454990103</v>
      </c>
      <c r="DN731" s="11">
        <v>0.79056855032059303</v>
      </c>
      <c r="DO731" s="10">
        <v>0</v>
      </c>
      <c r="DP731" s="10">
        <v>0</v>
      </c>
      <c r="DQ731" s="10">
        <v>0.58671312318090696</v>
      </c>
      <c r="DR731" s="12">
        <v>0.50315527254210302</v>
      </c>
      <c r="DS731" s="10">
        <v>0.62150947760034203</v>
      </c>
      <c r="DT731" s="10">
        <v>0.61250999166092301</v>
      </c>
      <c r="DU731" s="10">
        <v>0.65744446883410401</v>
      </c>
      <c r="DV731" s="10">
        <v>0.69840683362020695</v>
      </c>
      <c r="DW731" s="10">
        <v>0.70192822807488697</v>
      </c>
      <c r="DX731" s="11">
        <v>0.72990968335948103</v>
      </c>
      <c r="DY731" s="11">
        <v>0.72525072366162002</v>
      </c>
      <c r="DZ731" s="10">
        <v>0.65491724155532405</v>
      </c>
      <c r="EA731" s="12">
        <v>0.58875506572344904</v>
      </c>
      <c r="EB731" s="12">
        <v>0.56704972124529895</v>
      </c>
      <c r="EC731" s="10">
        <v>0</v>
      </c>
      <c r="ED731" s="11">
        <v>0.80665386907607695</v>
      </c>
      <c r="EE731" s="11">
        <v>0.74491105373878697</v>
      </c>
      <c r="EF731" s="11">
        <v>0.69100401917142995</v>
      </c>
      <c r="EG731" s="10">
        <v>0.61150876790036102</v>
      </c>
      <c r="EH731" s="12">
        <v>0.56898409053211396</v>
      </c>
      <c r="EI731" s="10">
        <v>0</v>
      </c>
      <c r="EJ731" s="10">
        <v>0</v>
      </c>
      <c r="EK731" s="11">
        <v>0.70765261776354804</v>
      </c>
      <c r="EL731" s="10">
        <v>0.62107893342534803</v>
      </c>
      <c r="EM731" s="12">
        <v>0.56487401596519704</v>
      </c>
      <c r="EN731" s="12">
        <v>0.56702083750881804</v>
      </c>
      <c r="EO731" s="10">
        <v>0</v>
      </c>
      <c r="EP731" s="10">
        <v>0</v>
      </c>
      <c r="EQ731" s="10">
        <v>0.63773871713381303</v>
      </c>
      <c r="ER731" s="12">
        <v>0.55212960563176405</v>
      </c>
      <c r="ES731" s="10">
        <v>0.61691787928503194</v>
      </c>
      <c r="ET731" s="10">
        <v>0.66424837233553502</v>
      </c>
      <c r="EU731" s="11">
        <v>0.716682595438908</v>
      </c>
      <c r="EV731" s="11">
        <v>0.74565702597983297</v>
      </c>
      <c r="EW731" s="10">
        <v>0</v>
      </c>
      <c r="EX731" s="10">
        <v>0.62224268806382899</v>
      </c>
      <c r="EY731" s="10">
        <v>0.61006578280479296</v>
      </c>
      <c r="EZ731" s="12">
        <v>0.59175014101009704</v>
      </c>
      <c r="FA731" s="11">
        <v>0.70658307018430799</v>
      </c>
      <c r="FB731" s="11">
        <v>0.74678973735499699</v>
      </c>
      <c r="FC731" s="11">
        <v>0.79056855032059303</v>
      </c>
      <c r="FD731" s="10">
        <v>0</v>
      </c>
      <c r="FE731" s="10">
        <v>0</v>
      </c>
      <c r="FF731" s="12">
        <v>0.491054584216639</v>
      </c>
      <c r="FG731" s="10">
        <v>0.64659156124697104</v>
      </c>
      <c r="FH731" s="10">
        <v>0.62227920210725196</v>
      </c>
      <c r="FI731" s="10">
        <v>0.69185087472115903</v>
      </c>
      <c r="FJ731" s="10">
        <v>0.70192822807488697</v>
      </c>
    </row>
    <row r="733" spans="1:166" ht="28.5" customHeight="1" x14ac:dyDescent="0.35">
      <c r="A733" s="23" t="s">
        <v>416</v>
      </c>
      <c r="B733" s="23"/>
      <c r="C733" s="23"/>
      <c r="D733" s="23"/>
      <c r="E733" s="23"/>
      <c r="F733" s="23"/>
      <c r="G733" s="23"/>
      <c r="H733" s="23"/>
      <c r="I733" s="23"/>
      <c r="J733" s="23"/>
      <c r="K733" s="23"/>
      <c r="L733" s="23"/>
      <c r="M733" s="23"/>
      <c r="N733" s="23"/>
      <c r="O733" s="23"/>
      <c r="P733" s="23"/>
      <c r="Q733" s="23"/>
      <c r="R733" s="23"/>
      <c r="S733" s="23"/>
      <c r="T733" s="23"/>
      <c r="U733" s="23"/>
      <c r="V733" s="23"/>
      <c r="W733" s="23"/>
      <c r="X733" s="23"/>
      <c r="Y733" s="23"/>
      <c r="Z733" s="23"/>
      <c r="AA733" s="23"/>
      <c r="AB733" s="23"/>
      <c r="AC733" s="23"/>
      <c r="AD733" s="23"/>
      <c r="AE733" s="23"/>
      <c r="AF733" s="23"/>
      <c r="AG733" s="23"/>
      <c r="AH733" s="23"/>
      <c r="AI733" s="23"/>
      <c r="AJ733" s="23"/>
      <c r="AK733" s="23"/>
      <c r="AL733" s="23"/>
      <c r="AM733" s="23"/>
      <c r="AN733" s="23"/>
      <c r="AO733" s="23"/>
      <c r="AP733" s="23"/>
      <c r="AQ733" s="23"/>
      <c r="AR733" s="23"/>
      <c r="AS733" s="23"/>
      <c r="AT733" s="23"/>
      <c r="AU733" s="23"/>
      <c r="AV733" s="23"/>
      <c r="AW733" s="23"/>
      <c r="AX733" s="23"/>
      <c r="AY733" s="23"/>
      <c r="AZ733" s="23"/>
      <c r="BA733" s="23"/>
      <c r="BB733" s="23"/>
      <c r="BC733" s="23"/>
      <c r="BD733" s="23"/>
      <c r="BE733" s="23"/>
      <c r="BF733" s="23"/>
      <c r="BG733" s="23"/>
      <c r="BH733" s="23"/>
      <c r="BI733" s="23"/>
      <c r="BJ733" s="23"/>
      <c r="BK733" s="23"/>
      <c r="BL733" s="23"/>
      <c r="BM733" s="23"/>
      <c r="BN733" s="23"/>
      <c r="BO733" s="23"/>
      <c r="BP733" s="23"/>
      <c r="BQ733" s="23"/>
      <c r="BR733" s="23"/>
      <c r="BS733" s="23"/>
      <c r="BT733" s="23"/>
      <c r="BU733" s="23"/>
      <c r="BV733" s="23"/>
      <c r="BW733" s="23"/>
      <c r="BX733" s="23"/>
      <c r="BY733" s="23"/>
      <c r="BZ733" s="23"/>
      <c r="CA733" s="23"/>
      <c r="CB733" s="23"/>
      <c r="CC733" s="23"/>
      <c r="CD733" s="23"/>
      <c r="CE733" s="23"/>
      <c r="CF733" s="23"/>
      <c r="CG733" s="23"/>
      <c r="CH733" s="23"/>
      <c r="CI733" s="23"/>
      <c r="CJ733" s="23"/>
      <c r="CK733" s="23"/>
      <c r="CL733" s="23"/>
      <c r="CM733" s="23"/>
      <c r="CN733" s="23"/>
      <c r="CO733" s="23"/>
      <c r="CP733" s="23"/>
      <c r="CQ733" s="23"/>
      <c r="CR733" s="23"/>
      <c r="CS733" s="23"/>
      <c r="CT733" s="23"/>
      <c r="CU733" s="23"/>
      <c r="CV733" s="23"/>
      <c r="CW733" s="23"/>
      <c r="CX733" s="23"/>
      <c r="CY733" s="23"/>
      <c r="CZ733" s="23"/>
      <c r="DA733" s="23"/>
      <c r="DB733" s="23"/>
      <c r="DC733" s="23"/>
      <c r="DD733" s="23"/>
      <c r="DE733" s="23"/>
      <c r="DF733" s="23"/>
      <c r="DG733" s="23"/>
      <c r="DH733" s="23"/>
      <c r="DI733" s="23"/>
      <c r="DJ733" s="23"/>
      <c r="DK733" s="23"/>
      <c r="DL733" s="23"/>
      <c r="DM733" s="23"/>
      <c r="DN733" s="23"/>
      <c r="DO733" s="23"/>
      <c r="DP733" s="23"/>
      <c r="DQ733" s="23"/>
      <c r="DR733" s="23"/>
      <c r="DS733" s="23"/>
      <c r="DT733" s="23"/>
      <c r="DU733" s="23"/>
      <c r="DV733" s="23"/>
      <c r="DW733" s="23"/>
      <c r="DX733" s="23"/>
      <c r="DY733" s="23"/>
      <c r="DZ733" s="23"/>
      <c r="EA733" s="23"/>
      <c r="EB733" s="23"/>
      <c r="EC733" s="23"/>
      <c r="ED733" s="23"/>
      <c r="EE733" s="23"/>
      <c r="EF733" s="23"/>
      <c r="EG733" s="23"/>
      <c r="EH733" s="23"/>
      <c r="EI733" s="23"/>
      <c r="EJ733" s="23"/>
      <c r="EK733" s="23"/>
      <c r="EL733" s="23"/>
      <c r="EM733" s="23"/>
      <c r="EN733" s="23"/>
      <c r="EO733" s="23"/>
      <c r="EP733" s="23"/>
      <c r="EQ733" s="23"/>
      <c r="ER733" s="23"/>
      <c r="ES733" s="23"/>
      <c r="ET733" s="23"/>
      <c r="EU733" s="23"/>
      <c r="EV733" s="23"/>
      <c r="EW733" s="23"/>
      <c r="EX733" s="23"/>
      <c r="EY733" s="23"/>
      <c r="EZ733" s="23"/>
      <c r="FA733" s="23"/>
      <c r="FB733" s="23"/>
      <c r="FC733" s="23"/>
      <c r="FD733" s="23"/>
      <c r="FE733" s="23"/>
      <c r="FF733" s="23"/>
      <c r="FG733" s="23"/>
      <c r="FH733" s="23"/>
      <c r="FI733" s="23"/>
      <c r="FJ733" s="23"/>
    </row>
    <row r="734" spans="1:166" ht="42" x14ac:dyDescent="0.35">
      <c r="A734" s="24" t="s">
        <v>203</v>
      </c>
      <c r="B734" s="16" t="s">
        <v>264</v>
      </c>
      <c r="C734" s="22" t="s">
        <v>12</v>
      </c>
      <c r="D734" s="22"/>
      <c r="E734" s="22" t="s">
        <v>13</v>
      </c>
      <c r="F734" s="22"/>
      <c r="G734" s="22"/>
      <c r="H734" s="22"/>
      <c r="I734" s="22"/>
      <c r="J734" s="22"/>
      <c r="K734" s="22"/>
      <c r="L734" s="22"/>
      <c r="M734" s="22"/>
      <c r="N734" s="22"/>
      <c r="O734" s="22" t="s">
        <v>204</v>
      </c>
      <c r="P734" s="22"/>
      <c r="Q734" s="22"/>
      <c r="R734" s="22"/>
      <c r="S734" s="22"/>
      <c r="T734" s="22"/>
      <c r="U734" s="22"/>
      <c r="V734" s="22"/>
      <c r="W734" s="22"/>
      <c r="X734" s="22"/>
      <c r="Y734" s="22" t="s">
        <v>205</v>
      </c>
      <c r="Z734" s="22"/>
      <c r="AA734" s="22"/>
      <c r="AB734" s="22"/>
      <c r="AC734" s="22"/>
      <c r="AD734" s="22"/>
      <c r="AE734" s="22"/>
      <c r="AF734" s="22"/>
      <c r="AG734" s="22"/>
      <c r="AH734" s="22"/>
      <c r="AI734" s="22" t="s">
        <v>268</v>
      </c>
      <c r="AJ734" s="22"/>
      <c r="AK734" s="22"/>
      <c r="AL734" s="22" t="s">
        <v>14</v>
      </c>
      <c r="AM734" s="22"/>
      <c r="AN734" s="22"/>
      <c r="AO734" s="22" t="s">
        <v>218</v>
      </c>
      <c r="AP734" s="22"/>
      <c r="AQ734" s="22"/>
      <c r="AR734" s="22"/>
      <c r="AS734" s="22"/>
      <c r="AT734" s="22"/>
      <c r="AU734" s="22"/>
      <c r="AV734" s="22" t="s">
        <v>219</v>
      </c>
      <c r="AW734" s="22"/>
      <c r="AX734" s="22"/>
      <c r="AY734" s="22" t="s">
        <v>220</v>
      </c>
      <c r="AZ734" s="22"/>
      <c r="BA734" s="22"/>
      <c r="BB734" s="22" t="s">
        <v>206</v>
      </c>
      <c r="BC734" s="22"/>
      <c r="BD734" s="22" t="s">
        <v>207</v>
      </c>
      <c r="BE734" s="22"/>
      <c r="BF734" s="22" t="s">
        <v>208</v>
      </c>
      <c r="BG734" s="22"/>
      <c r="BH734" s="22" t="s">
        <v>15</v>
      </c>
      <c r="BI734" s="22"/>
      <c r="BJ734" s="22" t="s">
        <v>16</v>
      </c>
      <c r="BK734" s="22"/>
      <c r="BL734" s="22" t="s">
        <v>17</v>
      </c>
      <c r="BM734" s="22"/>
      <c r="BN734" s="22" t="s">
        <v>18</v>
      </c>
      <c r="BO734" s="22"/>
      <c r="BP734" s="22"/>
      <c r="BQ734" s="22" t="s">
        <v>221</v>
      </c>
      <c r="BR734" s="22"/>
      <c r="BS734" s="22"/>
      <c r="BT734" s="22" t="s">
        <v>222</v>
      </c>
      <c r="BU734" s="22"/>
      <c r="BV734" s="22"/>
      <c r="BW734" s="22" t="s">
        <v>19</v>
      </c>
      <c r="BX734" s="22"/>
      <c r="BY734" s="22" t="s">
        <v>20</v>
      </c>
      <c r="BZ734" s="22"/>
      <c r="CA734" s="22" t="s">
        <v>21</v>
      </c>
      <c r="CB734" s="22"/>
      <c r="CC734" s="22"/>
      <c r="CD734" s="22" t="s">
        <v>22</v>
      </c>
      <c r="CE734" s="22"/>
      <c r="CF734" s="22"/>
      <c r="CG734" s="22" t="s">
        <v>23</v>
      </c>
      <c r="CH734" s="22"/>
      <c r="CI734" s="22"/>
      <c r="CJ734" s="22"/>
      <c r="CK734" s="22" t="s">
        <v>25</v>
      </c>
      <c r="CL734" s="22"/>
      <c r="CM734" s="22"/>
      <c r="CN734" s="22"/>
      <c r="CO734" s="22" t="s">
        <v>26</v>
      </c>
      <c r="CP734" s="22"/>
      <c r="CQ734" s="22"/>
      <c r="CR734" s="22" t="s">
        <v>27</v>
      </c>
      <c r="CS734" s="22"/>
      <c r="CT734" s="22" t="s">
        <v>28</v>
      </c>
      <c r="CU734" s="22"/>
      <c r="CV734" s="16" t="s">
        <v>29</v>
      </c>
      <c r="CW734" s="22" t="s">
        <v>30</v>
      </c>
      <c r="CX734" s="22"/>
      <c r="CY734" s="22"/>
      <c r="CZ734" s="22"/>
      <c r="DA734" s="22"/>
      <c r="DB734" s="22"/>
      <c r="DC734" s="22"/>
      <c r="DD734" s="22"/>
      <c r="DE734" s="22"/>
      <c r="DF734" s="22" t="s">
        <v>31</v>
      </c>
      <c r="DG734" s="22"/>
      <c r="DH734" s="22"/>
      <c r="DI734" s="22"/>
      <c r="DJ734" s="22"/>
      <c r="DK734" s="22"/>
      <c r="DL734" s="22"/>
      <c r="DM734" s="22"/>
      <c r="DN734" s="22"/>
      <c r="DO734" s="22" t="s">
        <v>32</v>
      </c>
      <c r="DP734" s="22"/>
      <c r="DQ734" s="22"/>
      <c r="DR734" s="22"/>
      <c r="DS734" s="22"/>
      <c r="DT734" s="22"/>
      <c r="DU734" s="22"/>
      <c r="DV734" s="22"/>
      <c r="DW734" s="22"/>
      <c r="DX734" s="22" t="s">
        <v>33</v>
      </c>
      <c r="DY734" s="22"/>
      <c r="DZ734" s="22"/>
      <c r="EA734" s="22"/>
      <c r="EB734" s="22"/>
      <c r="EC734" s="22"/>
      <c r="ED734" s="22" t="s">
        <v>34</v>
      </c>
      <c r="EE734" s="22"/>
      <c r="EF734" s="22"/>
      <c r="EG734" s="22"/>
      <c r="EH734" s="22"/>
      <c r="EI734" s="22"/>
      <c r="EJ734" s="22" t="s">
        <v>35</v>
      </c>
      <c r="EK734" s="22"/>
      <c r="EL734" s="22"/>
      <c r="EM734" s="22"/>
      <c r="EN734" s="22"/>
      <c r="EO734" s="22"/>
      <c r="EP734" s="22" t="s">
        <v>36</v>
      </c>
      <c r="EQ734" s="22"/>
      <c r="ER734" s="22"/>
      <c r="ES734" s="22"/>
      <c r="ET734" s="22"/>
      <c r="EU734" s="22"/>
      <c r="EV734" s="22"/>
      <c r="EW734" s="22" t="s">
        <v>37</v>
      </c>
      <c r="EX734" s="22"/>
      <c r="EY734" s="22"/>
      <c r="EZ734" s="22"/>
      <c r="FA734" s="22"/>
      <c r="FB734" s="22"/>
      <c r="FC734" s="22"/>
      <c r="FD734" s="22" t="s">
        <v>38</v>
      </c>
      <c r="FE734" s="22"/>
      <c r="FF734" s="22"/>
      <c r="FG734" s="22"/>
      <c r="FH734" s="22"/>
      <c r="FI734" s="22"/>
      <c r="FJ734" s="22"/>
    </row>
    <row r="735" spans="1:166" ht="31.5" x14ac:dyDescent="0.35">
      <c r="A735" s="24"/>
      <c r="B735" s="16" t="s">
        <v>1</v>
      </c>
      <c r="C735" s="16" t="s">
        <v>39</v>
      </c>
      <c r="D735" s="16" t="s">
        <v>40</v>
      </c>
      <c r="E735" s="16" t="s">
        <v>41</v>
      </c>
      <c r="F735" s="16" t="s">
        <v>42</v>
      </c>
      <c r="G735" s="16" t="s">
        <v>43</v>
      </c>
      <c r="H735" s="16" t="s">
        <v>44</v>
      </c>
      <c r="I735" s="16" t="s">
        <v>45</v>
      </c>
      <c r="J735" s="16" t="s">
        <v>46</v>
      </c>
      <c r="K735" s="16" t="s">
        <v>47</v>
      </c>
      <c r="L735" s="16" t="s">
        <v>48</v>
      </c>
      <c r="M735" s="16" t="s">
        <v>49</v>
      </c>
      <c r="N735" s="16" t="s">
        <v>209</v>
      </c>
      <c r="O735" s="16" t="s">
        <v>41</v>
      </c>
      <c r="P735" s="16" t="s">
        <v>42</v>
      </c>
      <c r="Q735" s="16" t="s">
        <v>43</v>
      </c>
      <c r="R735" s="16" t="s">
        <v>44</v>
      </c>
      <c r="S735" s="16" t="s">
        <v>45</v>
      </c>
      <c r="T735" s="16" t="s">
        <v>46</v>
      </c>
      <c r="U735" s="16" t="s">
        <v>47</v>
      </c>
      <c r="V735" s="16" t="s">
        <v>48</v>
      </c>
      <c r="W735" s="16" t="s">
        <v>49</v>
      </c>
      <c r="X735" s="16" t="s">
        <v>209</v>
      </c>
      <c r="Y735" s="16" t="s">
        <v>41</v>
      </c>
      <c r="Z735" s="16" t="s">
        <v>42</v>
      </c>
      <c r="AA735" s="16" t="s">
        <v>43</v>
      </c>
      <c r="AB735" s="16" t="s">
        <v>44</v>
      </c>
      <c r="AC735" s="16" t="s">
        <v>45</v>
      </c>
      <c r="AD735" s="16" t="s">
        <v>46</v>
      </c>
      <c r="AE735" s="16" t="s">
        <v>47</v>
      </c>
      <c r="AF735" s="16" t="s">
        <v>48</v>
      </c>
      <c r="AG735" s="16" t="s">
        <v>49</v>
      </c>
      <c r="AH735" s="16" t="s">
        <v>209</v>
      </c>
      <c r="AI735" s="16" t="s">
        <v>269</v>
      </c>
      <c r="AJ735" s="16" t="s">
        <v>270</v>
      </c>
      <c r="AK735" s="16" t="s">
        <v>271</v>
      </c>
      <c r="AL735" s="16" t="s">
        <v>50</v>
      </c>
      <c r="AM735" s="16" t="s">
        <v>210</v>
      </c>
      <c r="AN735" s="16" t="s">
        <v>211</v>
      </c>
      <c r="AO735" s="16" t="s">
        <v>223</v>
      </c>
      <c r="AP735" s="16" t="s">
        <v>224</v>
      </c>
      <c r="AQ735" s="16" t="s">
        <v>225</v>
      </c>
      <c r="AR735" s="16" t="s">
        <v>226</v>
      </c>
      <c r="AS735" s="16" t="s">
        <v>52</v>
      </c>
      <c r="AT735" s="16" t="s">
        <v>227</v>
      </c>
      <c r="AU735" s="16" t="s">
        <v>228</v>
      </c>
      <c r="AV735" s="16" t="s">
        <v>52</v>
      </c>
      <c r="AW735" s="16" t="s">
        <v>227</v>
      </c>
      <c r="AX735" s="16" t="s">
        <v>228</v>
      </c>
      <c r="AY735" s="16" t="s">
        <v>52</v>
      </c>
      <c r="AZ735" s="16" t="s">
        <v>227</v>
      </c>
      <c r="BA735" s="16" t="s">
        <v>228</v>
      </c>
      <c r="BB735" s="16" t="s">
        <v>212</v>
      </c>
      <c r="BC735" s="16" t="s">
        <v>213</v>
      </c>
      <c r="BD735" s="16" t="s">
        <v>212</v>
      </c>
      <c r="BE735" s="16" t="s">
        <v>213</v>
      </c>
      <c r="BF735" s="16" t="s">
        <v>212</v>
      </c>
      <c r="BG735" s="16" t="s">
        <v>213</v>
      </c>
      <c r="BH735" s="16" t="s">
        <v>53</v>
      </c>
      <c r="BI735" s="16" t="s">
        <v>54</v>
      </c>
      <c r="BJ735" s="16" t="s">
        <v>53</v>
      </c>
      <c r="BK735" s="16" t="s">
        <v>54</v>
      </c>
      <c r="BL735" s="16" t="s">
        <v>53</v>
      </c>
      <c r="BM735" s="16" t="s">
        <v>54</v>
      </c>
      <c r="BN735" s="16" t="s">
        <v>277</v>
      </c>
      <c r="BO735" s="16" t="s">
        <v>278</v>
      </c>
      <c r="BP735" s="16" t="s">
        <v>55</v>
      </c>
      <c r="BQ735" s="16" t="s">
        <v>277</v>
      </c>
      <c r="BR735" s="16" t="s">
        <v>278</v>
      </c>
      <c r="BS735" s="16" t="s">
        <v>55</v>
      </c>
      <c r="BT735" s="16" t="s">
        <v>277</v>
      </c>
      <c r="BU735" s="16" t="s">
        <v>278</v>
      </c>
      <c r="BV735" s="16" t="s">
        <v>55</v>
      </c>
      <c r="BW735" s="16" t="s">
        <v>56</v>
      </c>
      <c r="BX735" s="16" t="s">
        <v>57</v>
      </c>
      <c r="BY735" s="16" t="s">
        <v>58</v>
      </c>
      <c r="BZ735" s="16" t="s">
        <v>59</v>
      </c>
      <c r="CA735" s="16" t="s">
        <v>52</v>
      </c>
      <c r="CB735" s="16" t="s">
        <v>51</v>
      </c>
      <c r="CC735" s="16" t="s">
        <v>60</v>
      </c>
      <c r="CD735" s="16" t="s">
        <v>61</v>
      </c>
      <c r="CE735" s="16" t="s">
        <v>62</v>
      </c>
      <c r="CF735" s="16" t="s">
        <v>63</v>
      </c>
      <c r="CG735" s="16" t="s">
        <v>64</v>
      </c>
      <c r="CH735" s="16" t="s">
        <v>65</v>
      </c>
      <c r="CI735" s="16" t="s">
        <v>66</v>
      </c>
      <c r="CJ735" s="16" t="s">
        <v>67</v>
      </c>
      <c r="CK735" s="16" t="s">
        <v>71</v>
      </c>
      <c r="CL735" s="16" t="s">
        <v>72</v>
      </c>
      <c r="CM735" s="16" t="s">
        <v>73</v>
      </c>
      <c r="CN735" s="16" t="s">
        <v>74</v>
      </c>
      <c r="CO735" s="16" t="s">
        <v>75</v>
      </c>
      <c r="CP735" s="16" t="s">
        <v>76</v>
      </c>
      <c r="CQ735" s="16" t="s">
        <v>77</v>
      </c>
      <c r="CR735" s="16" t="s">
        <v>78</v>
      </c>
      <c r="CS735" s="16" t="s">
        <v>229</v>
      </c>
      <c r="CT735" s="16" t="s">
        <v>79</v>
      </c>
      <c r="CU735" s="16" t="s">
        <v>80</v>
      </c>
      <c r="CV735" s="16" t="s">
        <v>79</v>
      </c>
      <c r="CW735" s="16" t="s">
        <v>83</v>
      </c>
      <c r="CX735" s="16" t="s">
        <v>84</v>
      </c>
      <c r="CY735" s="16" t="s">
        <v>85</v>
      </c>
      <c r="CZ735" s="16" t="s">
        <v>86</v>
      </c>
      <c r="DA735" s="16" t="s">
        <v>87</v>
      </c>
      <c r="DB735" s="16" t="s">
        <v>88</v>
      </c>
      <c r="DC735" s="16" t="s">
        <v>89</v>
      </c>
      <c r="DD735" s="16" t="s">
        <v>90</v>
      </c>
      <c r="DE735" s="16" t="s">
        <v>91</v>
      </c>
      <c r="DF735" s="16" t="s">
        <v>83</v>
      </c>
      <c r="DG735" s="16" t="s">
        <v>84</v>
      </c>
      <c r="DH735" s="16" t="s">
        <v>85</v>
      </c>
      <c r="DI735" s="16" t="s">
        <v>86</v>
      </c>
      <c r="DJ735" s="16" t="s">
        <v>87</v>
      </c>
      <c r="DK735" s="16" t="s">
        <v>88</v>
      </c>
      <c r="DL735" s="16" t="s">
        <v>89</v>
      </c>
      <c r="DM735" s="16" t="s">
        <v>90</v>
      </c>
      <c r="DN735" s="16" t="s">
        <v>91</v>
      </c>
      <c r="DO735" s="16" t="s">
        <v>83</v>
      </c>
      <c r="DP735" s="16" t="s">
        <v>84</v>
      </c>
      <c r="DQ735" s="16" t="s">
        <v>85</v>
      </c>
      <c r="DR735" s="16" t="s">
        <v>86</v>
      </c>
      <c r="DS735" s="16" t="s">
        <v>87</v>
      </c>
      <c r="DT735" s="16" t="s">
        <v>88</v>
      </c>
      <c r="DU735" s="16" t="s">
        <v>89</v>
      </c>
      <c r="DV735" s="16" t="s">
        <v>90</v>
      </c>
      <c r="DW735" s="16" t="s">
        <v>91</v>
      </c>
      <c r="DX735" s="16" t="s">
        <v>92</v>
      </c>
      <c r="DY735" s="16" t="s">
        <v>93</v>
      </c>
      <c r="DZ735" s="16" t="s">
        <v>214</v>
      </c>
      <c r="EA735" s="16" t="s">
        <v>215</v>
      </c>
      <c r="EB735" s="16" t="s">
        <v>216</v>
      </c>
      <c r="EC735" s="16" t="s">
        <v>94</v>
      </c>
      <c r="ED735" s="16" t="s">
        <v>92</v>
      </c>
      <c r="EE735" s="16" t="s">
        <v>93</v>
      </c>
      <c r="EF735" s="16" t="s">
        <v>214</v>
      </c>
      <c r="EG735" s="16" t="s">
        <v>215</v>
      </c>
      <c r="EH735" s="16" t="s">
        <v>216</v>
      </c>
      <c r="EI735" s="16" t="s">
        <v>94</v>
      </c>
      <c r="EJ735" s="16" t="s">
        <v>92</v>
      </c>
      <c r="EK735" s="16" t="s">
        <v>93</v>
      </c>
      <c r="EL735" s="16" t="s">
        <v>214</v>
      </c>
      <c r="EM735" s="16" t="s">
        <v>215</v>
      </c>
      <c r="EN735" s="16" t="s">
        <v>216</v>
      </c>
      <c r="EO735" s="16" t="s">
        <v>94</v>
      </c>
      <c r="EP735" s="16" t="s">
        <v>95</v>
      </c>
      <c r="EQ735" s="16" t="s">
        <v>96</v>
      </c>
      <c r="ER735" s="16" t="s">
        <v>97</v>
      </c>
      <c r="ES735" s="16" t="s">
        <v>98</v>
      </c>
      <c r="ET735" s="16" t="s">
        <v>272</v>
      </c>
      <c r="EU735" s="16" t="s">
        <v>99</v>
      </c>
      <c r="EV735" s="16" t="s">
        <v>100</v>
      </c>
      <c r="EW735" s="16" t="s">
        <v>95</v>
      </c>
      <c r="EX735" s="16" t="s">
        <v>96</v>
      </c>
      <c r="EY735" s="16" t="s">
        <v>97</v>
      </c>
      <c r="EZ735" s="16" t="s">
        <v>98</v>
      </c>
      <c r="FA735" s="16" t="s">
        <v>272</v>
      </c>
      <c r="FB735" s="16" t="s">
        <v>99</v>
      </c>
      <c r="FC735" s="16" t="s">
        <v>100</v>
      </c>
      <c r="FD735" s="16" t="s">
        <v>95</v>
      </c>
      <c r="FE735" s="16" t="s">
        <v>96</v>
      </c>
      <c r="FF735" s="16" t="s">
        <v>97</v>
      </c>
      <c r="FG735" s="16" t="s">
        <v>98</v>
      </c>
      <c r="FH735" s="16" t="s">
        <v>272</v>
      </c>
      <c r="FI735" s="16" t="s">
        <v>99</v>
      </c>
      <c r="FJ735" s="16" t="s">
        <v>100</v>
      </c>
    </row>
    <row r="736" spans="1:166" x14ac:dyDescent="0.35">
      <c r="A736" s="15" t="s">
        <v>2</v>
      </c>
      <c r="B736" s="14">
        <v>965</v>
      </c>
      <c r="C736" s="14">
        <v>425</v>
      </c>
      <c r="D736" s="14">
        <v>531</v>
      </c>
      <c r="E736" s="14">
        <v>22</v>
      </c>
      <c r="F736" s="14">
        <v>76</v>
      </c>
      <c r="G736" s="14">
        <v>122</v>
      </c>
      <c r="H736" s="14">
        <v>155</v>
      </c>
      <c r="I736" s="14">
        <v>209</v>
      </c>
      <c r="J736" s="14">
        <v>211</v>
      </c>
      <c r="K736" s="14">
        <v>171</v>
      </c>
      <c r="L736" s="14">
        <v>0</v>
      </c>
      <c r="M736" s="14">
        <v>794</v>
      </c>
      <c r="N736" s="14">
        <v>171</v>
      </c>
      <c r="O736" s="14">
        <v>7</v>
      </c>
      <c r="P736" s="14">
        <v>28</v>
      </c>
      <c r="Q736" s="14">
        <v>55</v>
      </c>
      <c r="R736" s="14">
        <v>68</v>
      </c>
      <c r="S736" s="14">
        <v>112</v>
      </c>
      <c r="T736" s="14">
        <v>77</v>
      </c>
      <c r="U736" s="14">
        <v>77</v>
      </c>
      <c r="V736" s="14">
        <v>0</v>
      </c>
      <c r="W736" s="14">
        <v>347</v>
      </c>
      <c r="X736" s="14">
        <v>77</v>
      </c>
      <c r="Y736" s="14">
        <v>15</v>
      </c>
      <c r="Z736" s="14">
        <v>47</v>
      </c>
      <c r="AA736" s="14">
        <v>67</v>
      </c>
      <c r="AB736" s="14">
        <v>86</v>
      </c>
      <c r="AC736" s="14">
        <v>96</v>
      </c>
      <c r="AD736" s="14">
        <v>130</v>
      </c>
      <c r="AE736" s="14">
        <v>89</v>
      </c>
      <c r="AF736" s="14">
        <v>0</v>
      </c>
      <c r="AG736" s="14">
        <v>442</v>
      </c>
      <c r="AH736" s="14">
        <v>89</v>
      </c>
      <c r="AI736" s="14">
        <v>906</v>
      </c>
      <c r="AJ736" s="14">
        <v>394</v>
      </c>
      <c r="AK736" s="14">
        <v>506</v>
      </c>
      <c r="AL736" s="14">
        <v>59</v>
      </c>
      <c r="AM736" s="14">
        <v>31</v>
      </c>
      <c r="AN736" s="14">
        <v>25</v>
      </c>
      <c r="AO736" s="14">
        <v>0</v>
      </c>
      <c r="AP736" s="14">
        <v>0</v>
      </c>
      <c r="AQ736" s="14">
        <v>4</v>
      </c>
      <c r="AR736" s="14">
        <v>55</v>
      </c>
      <c r="AS736" s="14">
        <v>4</v>
      </c>
      <c r="AT736" s="14">
        <v>0</v>
      </c>
      <c r="AU736" s="14">
        <v>59</v>
      </c>
      <c r="AV736" s="14">
        <v>3</v>
      </c>
      <c r="AW736" s="14">
        <v>0</v>
      </c>
      <c r="AX736" s="14">
        <v>31</v>
      </c>
      <c r="AY736" s="14">
        <v>1</v>
      </c>
      <c r="AZ736" s="14">
        <v>0</v>
      </c>
      <c r="BA736" s="14">
        <v>25</v>
      </c>
      <c r="BB736" s="14">
        <v>374</v>
      </c>
      <c r="BC736" s="14">
        <v>591</v>
      </c>
      <c r="BD736" s="14">
        <v>158</v>
      </c>
      <c r="BE736" s="14">
        <v>267</v>
      </c>
      <c r="BF736" s="14">
        <v>215</v>
      </c>
      <c r="BG736" s="14">
        <v>316</v>
      </c>
      <c r="BH736" s="14">
        <v>863</v>
      </c>
      <c r="BI736" s="14">
        <v>102</v>
      </c>
      <c r="BJ736" s="14">
        <v>387</v>
      </c>
      <c r="BK736" s="14">
        <v>38</v>
      </c>
      <c r="BL736" s="14">
        <v>468</v>
      </c>
      <c r="BM736" s="14">
        <v>64</v>
      </c>
      <c r="BN736" s="14">
        <v>157</v>
      </c>
      <c r="BO736" s="14">
        <v>644</v>
      </c>
      <c r="BP736" s="14">
        <v>97</v>
      </c>
      <c r="BQ736" s="14">
        <v>58</v>
      </c>
      <c r="BR736" s="14">
        <v>306</v>
      </c>
      <c r="BS736" s="14">
        <v>39</v>
      </c>
      <c r="BT736" s="14">
        <v>94</v>
      </c>
      <c r="BU736" s="14">
        <v>337</v>
      </c>
      <c r="BV736" s="14">
        <v>58</v>
      </c>
      <c r="BW736" s="14">
        <v>265</v>
      </c>
      <c r="BX736" s="14">
        <v>343</v>
      </c>
      <c r="BY736" s="14">
        <v>249</v>
      </c>
      <c r="BZ736" s="14">
        <v>366</v>
      </c>
      <c r="CA736" s="14">
        <v>87</v>
      </c>
      <c r="CB736" s="14">
        <v>390</v>
      </c>
      <c r="CC736" s="14">
        <v>483</v>
      </c>
      <c r="CD736" s="14">
        <v>219</v>
      </c>
      <c r="CE736" s="14">
        <v>240</v>
      </c>
      <c r="CF736" s="14">
        <v>422</v>
      </c>
      <c r="CG736" s="14">
        <v>212</v>
      </c>
      <c r="CH736" s="14">
        <v>433</v>
      </c>
      <c r="CI736" s="14">
        <v>364</v>
      </c>
      <c r="CJ736" s="14">
        <v>174</v>
      </c>
      <c r="CK736" s="14">
        <v>713</v>
      </c>
      <c r="CL736" s="14">
        <v>388</v>
      </c>
      <c r="CM736" s="14">
        <v>325</v>
      </c>
      <c r="CN736" s="14">
        <v>252</v>
      </c>
      <c r="CO736" s="14">
        <v>464</v>
      </c>
      <c r="CP736" s="14">
        <v>389</v>
      </c>
      <c r="CQ736" s="14">
        <v>112</v>
      </c>
      <c r="CR736" s="14">
        <v>320</v>
      </c>
      <c r="CS736" s="14">
        <v>641</v>
      </c>
      <c r="CT736" s="14">
        <v>368</v>
      </c>
      <c r="CU736" s="14">
        <v>595</v>
      </c>
      <c r="CV736" s="14">
        <v>101</v>
      </c>
      <c r="CW736" s="14">
        <v>0</v>
      </c>
      <c r="CX736" s="14">
        <v>0</v>
      </c>
      <c r="CY736" s="14">
        <v>169</v>
      </c>
      <c r="CZ736" s="14">
        <v>210</v>
      </c>
      <c r="DA736" s="14">
        <v>211</v>
      </c>
      <c r="DB736" s="14">
        <v>154</v>
      </c>
      <c r="DC736" s="14">
        <v>128</v>
      </c>
      <c r="DD736" s="14">
        <v>70</v>
      </c>
      <c r="DE736" s="14">
        <v>22</v>
      </c>
      <c r="DF736" s="14">
        <v>0</v>
      </c>
      <c r="DG736" s="14">
        <v>0</v>
      </c>
      <c r="DH736" s="14">
        <v>77</v>
      </c>
      <c r="DI736" s="14">
        <v>76</v>
      </c>
      <c r="DJ736" s="14">
        <v>113</v>
      </c>
      <c r="DK736" s="14">
        <v>68</v>
      </c>
      <c r="DL736" s="14">
        <v>55</v>
      </c>
      <c r="DM736" s="14">
        <v>28</v>
      </c>
      <c r="DN736" s="14">
        <v>7</v>
      </c>
      <c r="DO736" s="14">
        <v>0</v>
      </c>
      <c r="DP736" s="14">
        <v>0</v>
      </c>
      <c r="DQ736" s="14">
        <v>88</v>
      </c>
      <c r="DR736" s="14">
        <v>131</v>
      </c>
      <c r="DS736" s="14">
        <v>97</v>
      </c>
      <c r="DT736" s="14">
        <v>86</v>
      </c>
      <c r="DU736" s="14">
        <v>74</v>
      </c>
      <c r="DV736" s="14">
        <v>42</v>
      </c>
      <c r="DW736" s="14">
        <v>15</v>
      </c>
      <c r="DX736" s="14">
        <v>12</v>
      </c>
      <c r="DY736" s="14">
        <v>132</v>
      </c>
      <c r="DZ736" s="14">
        <v>244</v>
      </c>
      <c r="EA736" s="14">
        <v>361</v>
      </c>
      <c r="EB736" s="14">
        <v>216</v>
      </c>
      <c r="EC736" s="14">
        <v>0</v>
      </c>
      <c r="ED736" s="14">
        <v>4</v>
      </c>
      <c r="EE736" s="14">
        <v>56</v>
      </c>
      <c r="EF736" s="14">
        <v>103</v>
      </c>
      <c r="EG736" s="14">
        <v>175</v>
      </c>
      <c r="EH736" s="14">
        <v>87</v>
      </c>
      <c r="EI736" s="14">
        <v>0</v>
      </c>
      <c r="EJ736" s="14">
        <v>8</v>
      </c>
      <c r="EK736" s="14">
        <v>75</v>
      </c>
      <c r="EL736" s="14">
        <v>141</v>
      </c>
      <c r="EM736" s="14">
        <v>183</v>
      </c>
      <c r="EN736" s="14">
        <v>125</v>
      </c>
      <c r="EO736" s="14">
        <v>0</v>
      </c>
      <c r="EP736" s="14">
        <v>0</v>
      </c>
      <c r="EQ736" s="14">
        <v>59</v>
      </c>
      <c r="ER736" s="14">
        <v>301</v>
      </c>
      <c r="ES736" s="14">
        <v>284</v>
      </c>
      <c r="ET736" s="14">
        <v>218</v>
      </c>
      <c r="EU736" s="14">
        <v>80</v>
      </c>
      <c r="EV736" s="14">
        <v>22</v>
      </c>
      <c r="EW736" s="14">
        <v>0</v>
      </c>
      <c r="EX736" s="14">
        <v>31</v>
      </c>
      <c r="EY736" s="14">
        <v>112</v>
      </c>
      <c r="EZ736" s="14">
        <v>149</v>
      </c>
      <c r="FA736" s="14">
        <v>94</v>
      </c>
      <c r="FB736" s="14">
        <v>31</v>
      </c>
      <c r="FC736" s="14">
        <v>7</v>
      </c>
      <c r="FD736" s="14">
        <v>0</v>
      </c>
      <c r="FE736" s="14">
        <v>25</v>
      </c>
      <c r="FF736" s="14">
        <v>186</v>
      </c>
      <c r="FG736" s="14">
        <v>133</v>
      </c>
      <c r="FH736" s="14">
        <v>123</v>
      </c>
      <c r="FI736" s="14">
        <v>49</v>
      </c>
      <c r="FJ736" s="14">
        <v>15</v>
      </c>
    </row>
    <row r="737" spans="1:166" x14ac:dyDescent="0.35">
      <c r="A737" s="13" t="s">
        <v>417</v>
      </c>
      <c r="B737" s="10">
        <v>0.67255049779133402</v>
      </c>
      <c r="C737" s="12">
        <v>0.62934476006060702</v>
      </c>
      <c r="D737" s="11">
        <v>0.70528179174294303</v>
      </c>
      <c r="E737" s="12">
        <v>0</v>
      </c>
      <c r="F737" s="12">
        <v>0.40131234289879802</v>
      </c>
      <c r="G737" s="10">
        <v>0.62059000285224697</v>
      </c>
      <c r="H737" s="10">
        <v>0.67159734918331504</v>
      </c>
      <c r="I737" s="10">
        <v>0.72839831252353404</v>
      </c>
      <c r="J737" s="11">
        <v>0.778591385947073</v>
      </c>
      <c r="K737" s="10">
        <v>0.68621205314978395</v>
      </c>
      <c r="L737" s="10">
        <v>0</v>
      </c>
      <c r="M737" s="10">
        <v>0.66961142601911205</v>
      </c>
      <c r="N737" s="10">
        <v>0.68621205314978395</v>
      </c>
      <c r="O737" s="12">
        <v>0</v>
      </c>
      <c r="P737" s="12">
        <v>0</v>
      </c>
      <c r="Q737" s="12">
        <v>0</v>
      </c>
      <c r="R737" s="10">
        <v>0</v>
      </c>
      <c r="S737" s="10">
        <v>0</v>
      </c>
      <c r="T737" s="10">
        <v>0</v>
      </c>
      <c r="U737" s="10">
        <v>0</v>
      </c>
      <c r="V737" s="10">
        <v>0</v>
      </c>
      <c r="W737" s="12">
        <v>0.62862443284318004</v>
      </c>
      <c r="X737" s="10">
        <v>0</v>
      </c>
      <c r="Y737" s="12">
        <v>0</v>
      </c>
      <c r="Z737" s="12">
        <v>0</v>
      </c>
      <c r="AA737" s="10">
        <v>0</v>
      </c>
      <c r="AB737" s="10">
        <v>0</v>
      </c>
      <c r="AC737" s="10">
        <v>0</v>
      </c>
      <c r="AD737" s="11">
        <v>0.80476510574595606</v>
      </c>
      <c r="AE737" s="10">
        <v>0</v>
      </c>
      <c r="AF737" s="10">
        <v>0</v>
      </c>
      <c r="AG737" s="10">
        <v>0.69844374726830305</v>
      </c>
      <c r="AH737" s="10">
        <v>0</v>
      </c>
      <c r="AI737" s="11">
        <v>0.68344169849907299</v>
      </c>
      <c r="AJ737" s="10">
        <v>0.64433055885265</v>
      </c>
      <c r="AK737" s="11">
        <v>0.71028462120291502</v>
      </c>
      <c r="AL737" s="12">
        <v>0</v>
      </c>
      <c r="AM737" s="12">
        <v>0</v>
      </c>
      <c r="AN737" s="10">
        <v>0</v>
      </c>
      <c r="AO737" s="10">
        <v>0</v>
      </c>
      <c r="AP737" s="10">
        <v>0</v>
      </c>
      <c r="AQ737" s="10">
        <v>0</v>
      </c>
      <c r="AR737" s="12">
        <v>0</v>
      </c>
      <c r="AS737" s="10">
        <v>0</v>
      </c>
      <c r="AT737" s="10">
        <v>0</v>
      </c>
      <c r="AU737" s="12">
        <v>0</v>
      </c>
      <c r="AV737" s="10">
        <v>0</v>
      </c>
      <c r="AW737" s="10">
        <v>0</v>
      </c>
      <c r="AX737" s="12">
        <v>0</v>
      </c>
      <c r="AY737" s="10">
        <v>0</v>
      </c>
      <c r="AZ737" s="10">
        <v>0</v>
      </c>
      <c r="BA737" s="10">
        <v>0</v>
      </c>
      <c r="BB737" s="12">
        <v>0.57536681307664295</v>
      </c>
      <c r="BC737" s="11">
        <v>0.73413654304598197</v>
      </c>
      <c r="BD737" s="12">
        <v>0.50375664287796695</v>
      </c>
      <c r="BE737" s="10">
        <v>0.703697392266185</v>
      </c>
      <c r="BF737" s="10">
        <v>0.62638307389208703</v>
      </c>
      <c r="BG737" s="11">
        <v>0.75909971731887305</v>
      </c>
      <c r="BH737" s="11">
        <v>0.70732827181389502</v>
      </c>
      <c r="BI737" s="12">
        <v>0.37825041534625797</v>
      </c>
      <c r="BJ737" s="10">
        <v>0.65708712233745703</v>
      </c>
      <c r="BK737" s="12">
        <v>0</v>
      </c>
      <c r="BL737" s="11">
        <v>0.74762419339430097</v>
      </c>
      <c r="BM737" s="12">
        <v>0</v>
      </c>
      <c r="BN737" s="10">
        <v>0.69567209877136005</v>
      </c>
      <c r="BO737" s="11">
        <v>0.71710518298308801</v>
      </c>
      <c r="BP737" s="12">
        <v>0.37947789617690503</v>
      </c>
      <c r="BQ737" s="10">
        <v>0</v>
      </c>
      <c r="BR737" s="10">
        <v>0.66663688241164099</v>
      </c>
      <c r="BS737" s="12">
        <v>0</v>
      </c>
      <c r="BT737" s="10">
        <v>0</v>
      </c>
      <c r="BU737" s="11">
        <v>0.76139529749881396</v>
      </c>
      <c r="BV737" s="12">
        <v>0</v>
      </c>
      <c r="BW737" s="10">
        <v>0.72144883233726897</v>
      </c>
      <c r="BX737" s="10">
        <v>0.69982826602074999</v>
      </c>
      <c r="BY737" s="11">
        <v>0.72847493910120398</v>
      </c>
      <c r="BZ737" s="11">
        <v>0.71211710142896101</v>
      </c>
      <c r="CA737" s="12">
        <v>0</v>
      </c>
      <c r="CB737" s="10">
        <v>0.64994304693426996</v>
      </c>
      <c r="CC737" s="11">
        <v>0.74250524695036102</v>
      </c>
      <c r="CD737" s="10">
        <v>0.66432133362117896</v>
      </c>
      <c r="CE737" s="10">
        <v>0.64092541174939699</v>
      </c>
      <c r="CF737" s="10">
        <v>0.69999916431029896</v>
      </c>
      <c r="CG737" s="11">
        <v>0.73582442631579004</v>
      </c>
      <c r="CH737" s="10">
        <v>0.70040783912000903</v>
      </c>
      <c r="CI737" s="10">
        <v>0.64159882155540604</v>
      </c>
      <c r="CJ737" s="12">
        <v>0.60110026815040696</v>
      </c>
      <c r="CK737" s="11">
        <v>0.69310398393952299</v>
      </c>
      <c r="CL737" s="10">
        <v>0.67998412211922599</v>
      </c>
      <c r="CM737" s="10">
        <v>0.70876147647066701</v>
      </c>
      <c r="CN737" s="12">
        <v>0.614282430856117</v>
      </c>
      <c r="CO737" s="10">
        <v>0.68057502590301999</v>
      </c>
      <c r="CP737" s="10">
        <v>0.64662610534721798</v>
      </c>
      <c r="CQ737" s="10">
        <v>0</v>
      </c>
      <c r="CR737" s="10">
        <v>0.64812945023023705</v>
      </c>
      <c r="CS737" s="10">
        <v>0.68628050884067904</v>
      </c>
      <c r="CT737" s="10">
        <v>0.67430029811632997</v>
      </c>
      <c r="CU737" s="10">
        <v>0.67274013491735796</v>
      </c>
      <c r="CV737" s="10">
        <v>0</v>
      </c>
      <c r="CW737" s="10">
        <v>0</v>
      </c>
      <c r="CX737" s="10">
        <v>0</v>
      </c>
      <c r="CY737" s="10">
        <v>0.68376238759736496</v>
      </c>
      <c r="CZ737" s="11">
        <v>0.77798720767030305</v>
      </c>
      <c r="DA737" s="11">
        <v>0.73084600125585597</v>
      </c>
      <c r="DB737" s="10">
        <v>0.670207198462209</v>
      </c>
      <c r="DC737" s="10">
        <v>0.59529819851618004</v>
      </c>
      <c r="DD737" s="12">
        <v>0.43356774986192198</v>
      </c>
      <c r="DE737" s="12">
        <v>0</v>
      </c>
      <c r="DF737" s="10">
        <v>0</v>
      </c>
      <c r="DG737" s="10">
        <v>0</v>
      </c>
      <c r="DH737" s="10">
        <v>0</v>
      </c>
      <c r="DI737" s="10">
        <v>0</v>
      </c>
      <c r="DJ737" s="10">
        <v>0</v>
      </c>
      <c r="DK737" s="10">
        <v>0</v>
      </c>
      <c r="DL737" s="12">
        <v>0</v>
      </c>
      <c r="DM737" s="12">
        <v>0</v>
      </c>
      <c r="DN737" s="12">
        <v>0</v>
      </c>
      <c r="DO737" s="10">
        <v>0</v>
      </c>
      <c r="DP737" s="10">
        <v>0</v>
      </c>
      <c r="DQ737" s="10">
        <v>0</v>
      </c>
      <c r="DR737" s="11">
        <v>0.80592992413077302</v>
      </c>
      <c r="DS737" s="10">
        <v>0</v>
      </c>
      <c r="DT737" s="10">
        <v>0</v>
      </c>
      <c r="DU737" s="10">
        <v>0</v>
      </c>
      <c r="DV737" s="12">
        <v>0</v>
      </c>
      <c r="DW737" s="12">
        <v>0</v>
      </c>
      <c r="DX737" s="12">
        <v>0</v>
      </c>
      <c r="DY737" s="12">
        <v>0.47255908701277299</v>
      </c>
      <c r="DZ737" s="10">
        <v>0.67496692207082198</v>
      </c>
      <c r="EA737" s="11">
        <v>0.75349711540321396</v>
      </c>
      <c r="EB737" s="10">
        <v>0.69007607592340503</v>
      </c>
      <c r="EC737" s="10">
        <v>0</v>
      </c>
      <c r="ED737" s="12">
        <v>0</v>
      </c>
      <c r="EE737" s="12">
        <v>0</v>
      </c>
      <c r="EF737" s="12">
        <v>0.58391316739385002</v>
      </c>
      <c r="EG737" s="10">
        <v>0.73063893814129299</v>
      </c>
      <c r="EH737" s="10">
        <v>0</v>
      </c>
      <c r="EI737" s="10">
        <v>0</v>
      </c>
      <c r="EJ737" s="12">
        <v>0</v>
      </c>
      <c r="EK737" s="12">
        <v>0.50337769774901697</v>
      </c>
      <c r="EL737" s="10">
        <v>0.74069080843354895</v>
      </c>
      <c r="EM737" s="11">
        <v>0.77027894209250303</v>
      </c>
      <c r="EN737" s="10">
        <v>0.73206979264310501</v>
      </c>
      <c r="EO737" s="10">
        <v>0</v>
      </c>
      <c r="EP737" s="10">
        <v>0</v>
      </c>
      <c r="EQ737" s="12">
        <v>0</v>
      </c>
      <c r="ER737" s="11">
        <v>0.78455763831293701</v>
      </c>
      <c r="ES737" s="10">
        <v>0.71164933599925195</v>
      </c>
      <c r="ET737" s="10">
        <v>0.64973879330897499</v>
      </c>
      <c r="EU737" s="12">
        <v>0.41427818963924201</v>
      </c>
      <c r="EV737" s="12">
        <v>0</v>
      </c>
      <c r="EW737" s="10">
        <v>0</v>
      </c>
      <c r="EX737" s="12">
        <v>0</v>
      </c>
      <c r="EY737" s="10">
        <v>0</v>
      </c>
      <c r="EZ737" s="10">
        <v>0.69609371838447198</v>
      </c>
      <c r="FA737" s="12">
        <v>0.55143551826957704</v>
      </c>
      <c r="FB737" s="12">
        <v>0</v>
      </c>
      <c r="FC737" s="12">
        <v>0</v>
      </c>
      <c r="FD737" s="10">
        <v>0</v>
      </c>
      <c r="FE737" s="10">
        <v>0</v>
      </c>
      <c r="FF737" s="11">
        <v>0.79860087200538799</v>
      </c>
      <c r="FG737" s="10">
        <v>0.72546900242539902</v>
      </c>
      <c r="FH737" s="10">
        <v>0.72371287387385796</v>
      </c>
      <c r="FI737" s="12">
        <v>0</v>
      </c>
      <c r="FJ737" s="12">
        <v>0</v>
      </c>
    </row>
    <row r="738" spans="1:166" x14ac:dyDescent="0.35">
      <c r="A738" s="13" t="s">
        <v>418</v>
      </c>
      <c r="B738" s="10">
        <v>1.7876487920427099E-2</v>
      </c>
      <c r="C738" s="10">
        <v>2.3671536754250301E-2</v>
      </c>
      <c r="D738" s="10">
        <v>1.3529873983100399E-2</v>
      </c>
      <c r="E738" s="10">
        <v>0</v>
      </c>
      <c r="F738" s="10">
        <v>1.43647959482696E-2</v>
      </c>
      <c r="G738" s="10">
        <v>1.06479923818585E-2</v>
      </c>
      <c r="H738" s="10">
        <v>2.8099347309930599E-2</v>
      </c>
      <c r="I738" s="10">
        <v>2.42726449249413E-2</v>
      </c>
      <c r="J738" s="10">
        <v>1.48703781395644E-2</v>
      </c>
      <c r="K738" s="10">
        <v>1.3553670036646001E-2</v>
      </c>
      <c r="L738" s="10">
        <v>0</v>
      </c>
      <c r="M738" s="10">
        <v>1.88064751499427E-2</v>
      </c>
      <c r="N738" s="10">
        <v>1.3553670036646001E-2</v>
      </c>
      <c r="O738" s="10">
        <v>0</v>
      </c>
      <c r="P738" s="10">
        <v>0</v>
      </c>
      <c r="Q738" s="10">
        <v>0</v>
      </c>
      <c r="R738" s="10">
        <v>0</v>
      </c>
      <c r="S738" s="10">
        <v>0</v>
      </c>
      <c r="T738" s="10">
        <v>0</v>
      </c>
      <c r="U738" s="10">
        <v>0</v>
      </c>
      <c r="V738" s="10">
        <v>0</v>
      </c>
      <c r="W738" s="10">
        <v>2.5438025091559999E-2</v>
      </c>
      <c r="X738" s="10">
        <v>0</v>
      </c>
      <c r="Y738" s="10">
        <v>0</v>
      </c>
      <c r="Z738" s="10">
        <v>0</v>
      </c>
      <c r="AA738" s="10">
        <v>0</v>
      </c>
      <c r="AB738" s="10">
        <v>0</v>
      </c>
      <c r="AC738" s="10">
        <v>0</v>
      </c>
      <c r="AD738" s="10">
        <v>5.7394436900618699E-3</v>
      </c>
      <c r="AE738" s="10">
        <v>0</v>
      </c>
      <c r="AF738" s="10">
        <v>0</v>
      </c>
      <c r="AG738" s="10">
        <v>1.3785385146048001E-2</v>
      </c>
      <c r="AH738" s="10">
        <v>0</v>
      </c>
      <c r="AI738" s="10">
        <v>1.6487777235523401E-2</v>
      </c>
      <c r="AJ738" s="10">
        <v>2.2458363552608301E-2</v>
      </c>
      <c r="AK738" s="10">
        <v>1.20320012098239E-2</v>
      </c>
      <c r="AL738" s="10">
        <v>0</v>
      </c>
      <c r="AM738" s="10">
        <v>0</v>
      </c>
      <c r="AN738" s="10">
        <v>0</v>
      </c>
      <c r="AO738" s="10">
        <v>0</v>
      </c>
      <c r="AP738" s="10">
        <v>0</v>
      </c>
      <c r="AQ738" s="11">
        <v>0</v>
      </c>
      <c r="AR738" s="10">
        <v>0</v>
      </c>
      <c r="AS738" s="11">
        <v>0</v>
      </c>
      <c r="AT738" s="10">
        <v>0</v>
      </c>
      <c r="AU738" s="10">
        <v>0</v>
      </c>
      <c r="AV738" s="11">
        <v>0</v>
      </c>
      <c r="AW738" s="10">
        <v>0</v>
      </c>
      <c r="AX738" s="10">
        <v>0</v>
      </c>
      <c r="AY738" s="11">
        <v>0</v>
      </c>
      <c r="AZ738" s="10">
        <v>0</v>
      </c>
      <c r="BA738" s="10">
        <v>0</v>
      </c>
      <c r="BB738" s="10">
        <v>1.7978761225532599E-2</v>
      </c>
      <c r="BC738" s="10">
        <v>1.7811676543753499E-2</v>
      </c>
      <c r="BD738" s="10">
        <v>2.3767806163978802E-2</v>
      </c>
      <c r="BE738" s="10">
        <v>2.3614541839645599E-2</v>
      </c>
      <c r="BF738" s="10">
        <v>1.3797047579767E-2</v>
      </c>
      <c r="BG738" s="10">
        <v>1.33476311135973E-2</v>
      </c>
      <c r="BH738" s="10">
        <v>1.8730192399846302E-2</v>
      </c>
      <c r="BI738" s="10">
        <v>1.0652181427612799E-2</v>
      </c>
      <c r="BJ738" s="10">
        <v>2.4780148307053801E-2</v>
      </c>
      <c r="BK738" s="10">
        <v>0</v>
      </c>
      <c r="BL738" s="10">
        <v>1.4056743393333401E-2</v>
      </c>
      <c r="BM738" s="10">
        <v>0</v>
      </c>
      <c r="BN738" s="10">
        <v>1.47853279892296E-2</v>
      </c>
      <c r="BO738" s="10">
        <v>1.9485175746368499E-2</v>
      </c>
      <c r="BP738" s="10">
        <v>1.11992931312959E-2</v>
      </c>
      <c r="BQ738" s="10">
        <v>0</v>
      </c>
      <c r="BR738" s="10">
        <v>2.7392516244180001E-2</v>
      </c>
      <c r="BS738" s="10">
        <v>0</v>
      </c>
      <c r="BT738" s="10">
        <v>0</v>
      </c>
      <c r="BU738" s="10">
        <v>1.2412584225130099E-2</v>
      </c>
      <c r="BV738" s="10">
        <v>0</v>
      </c>
      <c r="BW738" s="10">
        <v>1.83205406629793E-2</v>
      </c>
      <c r="BX738" s="10">
        <v>2.2395012378616099E-2</v>
      </c>
      <c r="BY738" s="10">
        <v>2.4258550256762702E-2</v>
      </c>
      <c r="BZ738" s="10">
        <v>1.04357962580706E-2</v>
      </c>
      <c r="CA738" s="10">
        <v>0</v>
      </c>
      <c r="CB738" s="11">
        <v>2.9160092841494002E-2</v>
      </c>
      <c r="CC738" s="12">
        <v>7.3866272182172904E-3</v>
      </c>
      <c r="CD738" s="10">
        <v>1.36584419975555E-2</v>
      </c>
      <c r="CE738" s="10">
        <v>1.35705061720418E-2</v>
      </c>
      <c r="CF738" s="10">
        <v>2.3582392964367298E-2</v>
      </c>
      <c r="CG738" s="10">
        <v>3.5293918615489101E-3</v>
      </c>
      <c r="CH738" s="12">
        <v>1.7261733307195101E-3</v>
      </c>
      <c r="CI738" s="10">
        <v>2.4850618146147498E-2</v>
      </c>
      <c r="CJ738" s="11">
        <v>4.0995597227389602E-2</v>
      </c>
      <c r="CK738" s="10">
        <v>1.8328823412579302E-2</v>
      </c>
      <c r="CL738" s="10">
        <v>2.1123480143820799E-2</v>
      </c>
      <c r="CM738" s="10">
        <v>1.49936269375038E-2</v>
      </c>
      <c r="CN738" s="10">
        <v>1.6594140266901401E-2</v>
      </c>
      <c r="CO738" s="12">
        <v>6.5247205205226002E-3</v>
      </c>
      <c r="CP738" s="11">
        <v>3.65859136053613E-2</v>
      </c>
      <c r="CQ738" s="10">
        <v>0</v>
      </c>
      <c r="CR738" s="10">
        <v>1.7561785698236899E-2</v>
      </c>
      <c r="CS738" s="10">
        <v>1.81436052903651E-2</v>
      </c>
      <c r="CT738" s="11">
        <v>2.8917184300979001E-2</v>
      </c>
      <c r="CU738" s="12">
        <v>1.10796719979543E-2</v>
      </c>
      <c r="CV738" s="11">
        <v>0</v>
      </c>
      <c r="CW738" s="10">
        <v>0</v>
      </c>
      <c r="CX738" s="10">
        <v>0</v>
      </c>
      <c r="CY738" s="10">
        <v>1.3659480214923801E-2</v>
      </c>
      <c r="CZ738" s="10">
        <v>1.49109563233795E-2</v>
      </c>
      <c r="DA738" s="10">
        <v>2.4053898568692798E-2</v>
      </c>
      <c r="DB738" s="10">
        <v>2.82182937551811E-2</v>
      </c>
      <c r="DC738" s="10">
        <v>1.0126866897324199E-2</v>
      </c>
      <c r="DD738" s="10">
        <v>1.55193638240215E-2</v>
      </c>
      <c r="DE738" s="10">
        <v>0</v>
      </c>
      <c r="DF738" s="10">
        <v>0</v>
      </c>
      <c r="DG738" s="10">
        <v>0</v>
      </c>
      <c r="DH738" s="10">
        <v>0</v>
      </c>
      <c r="DI738" s="10">
        <v>0</v>
      </c>
      <c r="DJ738" s="10">
        <v>0</v>
      </c>
      <c r="DK738" s="10">
        <v>0</v>
      </c>
      <c r="DL738" s="10">
        <v>0</v>
      </c>
      <c r="DM738" s="10">
        <v>0</v>
      </c>
      <c r="DN738" s="10">
        <v>0</v>
      </c>
      <c r="DO738" s="10">
        <v>0</v>
      </c>
      <c r="DP738" s="10">
        <v>0</v>
      </c>
      <c r="DQ738" s="10">
        <v>0</v>
      </c>
      <c r="DR738" s="10">
        <v>5.7052007871507202E-3</v>
      </c>
      <c r="DS738" s="10">
        <v>0</v>
      </c>
      <c r="DT738" s="10">
        <v>0</v>
      </c>
      <c r="DU738" s="10">
        <v>0</v>
      </c>
      <c r="DV738" s="10">
        <v>0</v>
      </c>
      <c r="DW738" s="10">
        <v>0</v>
      </c>
      <c r="DX738" s="10">
        <v>0</v>
      </c>
      <c r="DY738" s="10">
        <v>1.8081146548624399E-2</v>
      </c>
      <c r="DZ738" s="10">
        <v>1.7785691784780601E-2</v>
      </c>
      <c r="EA738" s="10">
        <v>2.2697205820756901E-2</v>
      </c>
      <c r="EB738" s="10">
        <v>1.0737439824286399E-2</v>
      </c>
      <c r="EC738" s="10">
        <v>0</v>
      </c>
      <c r="ED738" s="10">
        <v>0</v>
      </c>
      <c r="EE738" s="10">
        <v>0</v>
      </c>
      <c r="EF738" s="10">
        <v>3.18281692325251E-2</v>
      </c>
      <c r="EG738" s="10">
        <v>2.9061538299945198E-2</v>
      </c>
      <c r="EH738" s="10">
        <v>0</v>
      </c>
      <c r="EI738" s="10">
        <v>0</v>
      </c>
      <c r="EJ738" s="10">
        <v>0</v>
      </c>
      <c r="EK738" s="10">
        <v>2.5377492037297299E-2</v>
      </c>
      <c r="EL738" s="10">
        <v>7.53501924488411E-3</v>
      </c>
      <c r="EM738" s="10">
        <v>1.70732276581699E-2</v>
      </c>
      <c r="EN738" s="10">
        <v>8.7712573115763994E-3</v>
      </c>
      <c r="EO738" s="10">
        <v>0</v>
      </c>
      <c r="EP738" s="10">
        <v>0</v>
      </c>
      <c r="EQ738" s="10">
        <v>0</v>
      </c>
      <c r="ER738" s="10">
        <v>1.0424038074791199E-2</v>
      </c>
      <c r="ES738" s="10">
        <v>3.0696423028240501E-2</v>
      </c>
      <c r="ET738" s="10">
        <v>9.0603372755041402E-3</v>
      </c>
      <c r="EU738" s="10">
        <v>1.359695071958E-2</v>
      </c>
      <c r="EV738" s="10">
        <v>0</v>
      </c>
      <c r="EW738" s="10">
        <v>0</v>
      </c>
      <c r="EX738" s="10">
        <v>0</v>
      </c>
      <c r="EY738" s="10">
        <v>0</v>
      </c>
      <c r="EZ738" s="10">
        <v>3.5463522750521601E-2</v>
      </c>
      <c r="FA738" s="10">
        <v>7.1743467726554299E-3</v>
      </c>
      <c r="FB738" s="10">
        <v>0</v>
      </c>
      <c r="FC738" s="10">
        <v>0</v>
      </c>
      <c r="FD738" s="10">
        <v>0</v>
      </c>
      <c r="FE738" s="10">
        <v>0</v>
      </c>
      <c r="FF738" s="10">
        <v>4.0180634755217501E-3</v>
      </c>
      <c r="FG738" s="10">
        <v>2.5736249552082702E-2</v>
      </c>
      <c r="FH738" s="10">
        <v>1.05433533756948E-2</v>
      </c>
      <c r="FI738" s="10">
        <v>0</v>
      </c>
      <c r="FJ738" s="10">
        <v>0</v>
      </c>
    </row>
    <row r="739" spans="1:166" x14ac:dyDescent="0.35">
      <c r="A739" s="13" t="s">
        <v>419</v>
      </c>
      <c r="B739" s="10">
        <v>0.18633749012759199</v>
      </c>
      <c r="C739" s="10">
        <v>0.19559739230450501</v>
      </c>
      <c r="D739" s="10">
        <v>0.17848295868804501</v>
      </c>
      <c r="E739" s="10">
        <v>0</v>
      </c>
      <c r="F739" s="10">
        <v>0.15975544152646001</v>
      </c>
      <c r="G739" s="10">
        <v>0.18365764335125301</v>
      </c>
      <c r="H739" s="10">
        <v>0.215853764715531</v>
      </c>
      <c r="I739" s="10">
        <v>0.17536763713785999</v>
      </c>
      <c r="J739" s="10">
        <v>0.13907333162556201</v>
      </c>
      <c r="K739" s="11">
        <v>0.24465847649368599</v>
      </c>
      <c r="L739" s="10">
        <v>0</v>
      </c>
      <c r="M739" s="12">
        <v>0.173790634351705</v>
      </c>
      <c r="N739" s="11">
        <v>0.24465847649368599</v>
      </c>
      <c r="O739" s="10">
        <v>0</v>
      </c>
      <c r="P739" s="10">
        <v>0</v>
      </c>
      <c r="Q739" s="10">
        <v>0</v>
      </c>
      <c r="R739" s="10">
        <v>0</v>
      </c>
      <c r="S739" s="10">
        <v>0</v>
      </c>
      <c r="T739" s="10">
        <v>0</v>
      </c>
      <c r="U739" s="11">
        <v>0</v>
      </c>
      <c r="V739" s="10">
        <v>0</v>
      </c>
      <c r="W739" s="10">
        <v>0.16996979101504101</v>
      </c>
      <c r="X739" s="11">
        <v>0</v>
      </c>
      <c r="Y739" s="10">
        <v>0</v>
      </c>
      <c r="Z739" s="10">
        <v>0</v>
      </c>
      <c r="AA739" s="10">
        <v>0</v>
      </c>
      <c r="AB739" s="10">
        <v>0</v>
      </c>
      <c r="AC739" s="10">
        <v>0</v>
      </c>
      <c r="AD739" s="10">
        <v>0.157700390888701</v>
      </c>
      <c r="AE739" s="10">
        <v>0</v>
      </c>
      <c r="AF739" s="10">
        <v>0</v>
      </c>
      <c r="AG739" s="10">
        <v>0.17858117075824401</v>
      </c>
      <c r="AH739" s="10">
        <v>0</v>
      </c>
      <c r="AI739" s="12">
        <v>0.17579239663543</v>
      </c>
      <c r="AJ739" s="10">
        <v>0.177855160128811</v>
      </c>
      <c r="AK739" s="10">
        <v>0.176165767608991</v>
      </c>
      <c r="AL739" s="11">
        <v>0</v>
      </c>
      <c r="AM739" s="11">
        <v>0</v>
      </c>
      <c r="AN739" s="10">
        <v>0</v>
      </c>
      <c r="AO739" s="10">
        <v>0</v>
      </c>
      <c r="AP739" s="10">
        <v>0</v>
      </c>
      <c r="AQ739" s="10">
        <v>0</v>
      </c>
      <c r="AR739" s="11">
        <v>0</v>
      </c>
      <c r="AS739" s="10">
        <v>0</v>
      </c>
      <c r="AT739" s="10">
        <v>0</v>
      </c>
      <c r="AU739" s="11">
        <v>0</v>
      </c>
      <c r="AV739" s="10">
        <v>0</v>
      </c>
      <c r="AW739" s="10">
        <v>0</v>
      </c>
      <c r="AX739" s="11">
        <v>0</v>
      </c>
      <c r="AY739" s="10">
        <v>0</v>
      </c>
      <c r="AZ739" s="10">
        <v>0</v>
      </c>
      <c r="BA739" s="10">
        <v>0</v>
      </c>
      <c r="BB739" s="10">
        <v>0.19249263879129599</v>
      </c>
      <c r="BC739" s="10">
        <v>0.182436925282116</v>
      </c>
      <c r="BD739" s="10">
        <v>0.21389975904819999</v>
      </c>
      <c r="BE739" s="10">
        <v>0.184761740226001</v>
      </c>
      <c r="BF739" s="10">
        <v>0.17747241812268899</v>
      </c>
      <c r="BG739" s="10">
        <v>0.17917226262629901</v>
      </c>
      <c r="BH739" s="10">
        <v>0.188324864557253</v>
      </c>
      <c r="BI739" s="10">
        <v>0.16951972432926399</v>
      </c>
      <c r="BJ739" s="10">
        <v>0.19856745120790001</v>
      </c>
      <c r="BK739" s="10">
        <v>0</v>
      </c>
      <c r="BL739" s="10">
        <v>0.179271630421484</v>
      </c>
      <c r="BM739" s="10">
        <v>0</v>
      </c>
      <c r="BN739" s="10">
        <v>0.222072243799663</v>
      </c>
      <c r="BO739" s="10">
        <v>0.17652229424801399</v>
      </c>
      <c r="BP739" s="10">
        <v>0.19452113157463299</v>
      </c>
      <c r="BQ739" s="10">
        <v>0</v>
      </c>
      <c r="BR739" s="10">
        <v>0.18375743141610301</v>
      </c>
      <c r="BS739" s="10">
        <v>0</v>
      </c>
      <c r="BT739" s="10">
        <v>0</v>
      </c>
      <c r="BU739" s="10">
        <v>0.17090224615733299</v>
      </c>
      <c r="BV739" s="10">
        <v>0</v>
      </c>
      <c r="BW739" s="10">
        <v>0.182388192305802</v>
      </c>
      <c r="BX739" s="10">
        <v>0.17761882224499101</v>
      </c>
      <c r="BY739" s="10">
        <v>0.15365834861774699</v>
      </c>
      <c r="BZ739" s="10">
        <v>0.191123261824626</v>
      </c>
      <c r="CA739" s="10">
        <v>0</v>
      </c>
      <c r="CB739" s="10">
        <v>0.168998295313633</v>
      </c>
      <c r="CC739" s="10">
        <v>0.188052455780571</v>
      </c>
      <c r="CD739" s="10">
        <v>0.144186004917399</v>
      </c>
      <c r="CE739" s="10">
        <v>0.18847545907961399</v>
      </c>
      <c r="CF739" s="10">
        <v>0.203070467110713</v>
      </c>
      <c r="CG739" s="10">
        <v>0.15410132565402601</v>
      </c>
      <c r="CH739" s="10">
        <v>0.18452800837018801</v>
      </c>
      <c r="CI739" s="10">
        <v>0.19997660042270701</v>
      </c>
      <c r="CJ739" s="10">
        <v>0.22646411463035401</v>
      </c>
      <c r="CK739" s="10">
        <v>0.182349747427616</v>
      </c>
      <c r="CL739" s="10">
        <v>0.189759351937976</v>
      </c>
      <c r="CM739" s="10">
        <v>0.17350698453355501</v>
      </c>
      <c r="CN739" s="10">
        <v>0.19764253380180599</v>
      </c>
      <c r="CO739" s="10">
        <v>0.19558872193302099</v>
      </c>
      <c r="CP739" s="10">
        <v>0.18327827661472601</v>
      </c>
      <c r="CQ739" s="10">
        <v>0</v>
      </c>
      <c r="CR739" s="10">
        <v>0.18110208002841499</v>
      </c>
      <c r="CS739" s="10">
        <v>0.186566353298496</v>
      </c>
      <c r="CT739" s="10">
        <v>0.21404005315159999</v>
      </c>
      <c r="CU739" s="10">
        <v>0.16765940846538699</v>
      </c>
      <c r="CV739" s="10">
        <v>0</v>
      </c>
      <c r="CW739" s="10">
        <v>0</v>
      </c>
      <c r="CX739" s="10">
        <v>0</v>
      </c>
      <c r="CY739" s="11">
        <v>0.246568465223304</v>
      </c>
      <c r="CZ739" s="10">
        <v>0.13945283395976699</v>
      </c>
      <c r="DA739" s="10">
        <v>0.17378721474275499</v>
      </c>
      <c r="DB739" s="10">
        <v>0.21676748835913301</v>
      </c>
      <c r="DC739" s="10">
        <v>0.17466921859027101</v>
      </c>
      <c r="DD739" s="10">
        <v>0.17259575623940401</v>
      </c>
      <c r="DE739" s="10">
        <v>0</v>
      </c>
      <c r="DF739" s="10">
        <v>0</v>
      </c>
      <c r="DG739" s="10">
        <v>0</v>
      </c>
      <c r="DH739" s="11">
        <v>0</v>
      </c>
      <c r="DI739" s="10">
        <v>0</v>
      </c>
      <c r="DJ739" s="10">
        <v>0</v>
      </c>
      <c r="DK739" s="10">
        <v>0</v>
      </c>
      <c r="DL739" s="10">
        <v>0</v>
      </c>
      <c r="DM739" s="10">
        <v>0</v>
      </c>
      <c r="DN739" s="10">
        <v>0</v>
      </c>
      <c r="DO739" s="10">
        <v>0</v>
      </c>
      <c r="DP739" s="10">
        <v>0</v>
      </c>
      <c r="DQ739" s="10">
        <v>0</v>
      </c>
      <c r="DR739" s="10">
        <v>0.15675951238795</v>
      </c>
      <c r="DS739" s="10">
        <v>0</v>
      </c>
      <c r="DT739" s="10">
        <v>0</v>
      </c>
      <c r="DU739" s="10">
        <v>0</v>
      </c>
      <c r="DV739" s="10">
        <v>0</v>
      </c>
      <c r="DW739" s="10">
        <v>0</v>
      </c>
      <c r="DX739" s="10">
        <v>0</v>
      </c>
      <c r="DY739" s="10">
        <v>0.18396499185383799</v>
      </c>
      <c r="DZ739" s="10">
        <v>0.19110947299039299</v>
      </c>
      <c r="EA739" s="12">
        <v>0.15160656842192</v>
      </c>
      <c r="EB739" s="11">
        <v>0.24049973476598099</v>
      </c>
      <c r="EC739" s="10">
        <v>0</v>
      </c>
      <c r="ED739" s="10">
        <v>0</v>
      </c>
      <c r="EE739" s="10">
        <v>0</v>
      </c>
      <c r="EF739" s="10">
        <v>0.209223511699831</v>
      </c>
      <c r="EG739" s="12">
        <v>0.13202855191459201</v>
      </c>
      <c r="EH739" s="11">
        <v>0</v>
      </c>
      <c r="EI739" s="10">
        <v>0</v>
      </c>
      <c r="EJ739" s="10">
        <v>0</v>
      </c>
      <c r="EK739" s="10">
        <v>0.159943685443516</v>
      </c>
      <c r="EL739" s="10">
        <v>0.178482618995074</v>
      </c>
      <c r="EM739" s="10">
        <v>0.17349351929316201</v>
      </c>
      <c r="EN739" s="10">
        <v>0.19416389143024401</v>
      </c>
      <c r="EO739" s="10">
        <v>0</v>
      </c>
      <c r="EP739" s="10">
        <v>0</v>
      </c>
      <c r="EQ739" s="11">
        <v>0</v>
      </c>
      <c r="ER739" s="10">
        <v>0.15431101956867599</v>
      </c>
      <c r="ES739" s="10">
        <v>0.19045940634313799</v>
      </c>
      <c r="ET739" s="10">
        <v>0.18925286325292801</v>
      </c>
      <c r="EU739" s="10">
        <v>0.16389782050364701</v>
      </c>
      <c r="EV739" s="10">
        <v>0</v>
      </c>
      <c r="EW739" s="10">
        <v>0</v>
      </c>
      <c r="EX739" s="11">
        <v>0</v>
      </c>
      <c r="EY739" s="10">
        <v>0</v>
      </c>
      <c r="EZ739" s="10">
        <v>0.17591293192455501</v>
      </c>
      <c r="FA739" s="10">
        <v>0.21615774559947401</v>
      </c>
      <c r="FB739" s="10">
        <v>0</v>
      </c>
      <c r="FC739" s="10">
        <v>0</v>
      </c>
      <c r="FD739" s="10">
        <v>0</v>
      </c>
      <c r="FE739" s="10">
        <v>0</v>
      </c>
      <c r="FF739" s="10">
        <v>0.15821753872163899</v>
      </c>
      <c r="FG739" s="10">
        <v>0.20916725953455201</v>
      </c>
      <c r="FH739" s="10">
        <v>0.169384226925857</v>
      </c>
      <c r="FI739" s="10">
        <v>0</v>
      </c>
      <c r="FJ739" s="10">
        <v>0</v>
      </c>
    </row>
    <row r="740" spans="1:166" x14ac:dyDescent="0.35">
      <c r="A740" s="13" t="s">
        <v>420</v>
      </c>
      <c r="B740" s="10">
        <v>0.102076587883196</v>
      </c>
      <c r="C740" s="11">
        <v>0.12514256904552201</v>
      </c>
      <c r="D740" s="10">
        <v>8.5272427024144906E-2</v>
      </c>
      <c r="E740" s="11">
        <v>0</v>
      </c>
      <c r="F740" s="11">
        <v>0.36699348400085102</v>
      </c>
      <c r="G740" s="10">
        <v>0.140937028975651</v>
      </c>
      <c r="H740" s="10">
        <v>7.6940909130113602E-2</v>
      </c>
      <c r="I740" s="12">
        <v>6.4050905640719094E-2</v>
      </c>
      <c r="J740" s="12">
        <v>5.6035499094972102E-2</v>
      </c>
      <c r="K740" s="12">
        <v>3.9074106819358898E-2</v>
      </c>
      <c r="L740" s="10">
        <v>0</v>
      </c>
      <c r="M740" s="11">
        <v>0.11563059464276799</v>
      </c>
      <c r="N740" s="12">
        <v>3.9074106819358898E-2</v>
      </c>
      <c r="O740" s="11">
        <v>0</v>
      </c>
      <c r="P740" s="11">
        <v>0</v>
      </c>
      <c r="Q740" s="10">
        <v>0</v>
      </c>
      <c r="R740" s="10">
        <v>0</v>
      </c>
      <c r="S740" s="10">
        <v>0</v>
      </c>
      <c r="T740" s="10">
        <v>0</v>
      </c>
      <c r="U740" s="12">
        <v>0</v>
      </c>
      <c r="V740" s="10">
        <v>0</v>
      </c>
      <c r="W740" s="11">
        <v>0.14677398483590301</v>
      </c>
      <c r="X740" s="12">
        <v>0</v>
      </c>
      <c r="Y740" s="11">
        <v>0</v>
      </c>
      <c r="Z740" s="11">
        <v>0</v>
      </c>
      <c r="AA740" s="10">
        <v>0</v>
      </c>
      <c r="AB740" s="12">
        <v>0</v>
      </c>
      <c r="AC740" s="10">
        <v>0</v>
      </c>
      <c r="AD740" s="12">
        <v>2.3648881882455002E-2</v>
      </c>
      <c r="AE740" s="10">
        <v>0</v>
      </c>
      <c r="AF740" s="10">
        <v>0</v>
      </c>
      <c r="AG740" s="10">
        <v>9.2331019062039305E-2</v>
      </c>
      <c r="AH740" s="10">
        <v>0</v>
      </c>
      <c r="AI740" s="10">
        <v>0.104849527517725</v>
      </c>
      <c r="AJ740" s="11">
        <v>0.12958173834820999</v>
      </c>
      <c r="AK740" s="10">
        <v>8.6803212874387095E-2</v>
      </c>
      <c r="AL740" s="10">
        <v>0</v>
      </c>
      <c r="AM740" s="10">
        <v>0</v>
      </c>
      <c r="AN740" s="10">
        <v>0</v>
      </c>
      <c r="AO740" s="10">
        <v>0</v>
      </c>
      <c r="AP740" s="10">
        <v>0</v>
      </c>
      <c r="AQ740" s="10">
        <v>0</v>
      </c>
      <c r="AR740" s="10">
        <v>0</v>
      </c>
      <c r="AS740" s="10">
        <v>0</v>
      </c>
      <c r="AT740" s="10">
        <v>0</v>
      </c>
      <c r="AU740" s="10">
        <v>0</v>
      </c>
      <c r="AV740" s="10">
        <v>0</v>
      </c>
      <c r="AW740" s="10">
        <v>0</v>
      </c>
      <c r="AX740" s="10">
        <v>0</v>
      </c>
      <c r="AY740" s="10">
        <v>0</v>
      </c>
      <c r="AZ740" s="10">
        <v>0</v>
      </c>
      <c r="BA740" s="10">
        <v>0</v>
      </c>
      <c r="BB740" s="11">
        <v>0.178002610355596</v>
      </c>
      <c r="BC740" s="12">
        <v>5.3961685986667798E-2</v>
      </c>
      <c r="BD740" s="11">
        <v>0.213365137918227</v>
      </c>
      <c r="BE740" s="10">
        <v>7.2911670432048797E-2</v>
      </c>
      <c r="BF740" s="11">
        <v>0.152698305941078</v>
      </c>
      <c r="BG740" s="12">
        <v>3.9280286311506499E-2</v>
      </c>
      <c r="BH740" s="12">
        <v>7.0052101456952703E-2</v>
      </c>
      <c r="BI740" s="11">
        <v>0.37307751477951701</v>
      </c>
      <c r="BJ740" s="10">
        <v>9.5074985540120102E-2</v>
      </c>
      <c r="BK740" s="11">
        <v>0</v>
      </c>
      <c r="BL740" s="12">
        <v>5.0591293561940198E-2</v>
      </c>
      <c r="BM740" s="11">
        <v>0</v>
      </c>
      <c r="BN740" s="12">
        <v>4.2687931275828199E-2</v>
      </c>
      <c r="BO740" s="12">
        <v>7.1801489013459105E-2</v>
      </c>
      <c r="BP740" s="11">
        <v>0.35050894698310497</v>
      </c>
      <c r="BQ740" s="10">
        <v>0</v>
      </c>
      <c r="BR740" s="10">
        <v>9.6404810279974801E-2</v>
      </c>
      <c r="BS740" s="11">
        <v>0</v>
      </c>
      <c r="BT740" s="12">
        <v>0</v>
      </c>
      <c r="BU740" s="12">
        <v>4.9855393990911399E-2</v>
      </c>
      <c r="BV740" s="11">
        <v>0</v>
      </c>
      <c r="BW740" s="12">
        <v>6.8037007553297807E-2</v>
      </c>
      <c r="BX740" s="10">
        <v>8.0497578008382503E-2</v>
      </c>
      <c r="BY740" s="10">
        <v>7.9156923309152499E-2</v>
      </c>
      <c r="BZ740" s="12">
        <v>6.9595402072633997E-2</v>
      </c>
      <c r="CA740" s="11">
        <v>0</v>
      </c>
      <c r="CB740" s="11">
        <v>0.129650994750174</v>
      </c>
      <c r="CC740" s="12">
        <v>4.7637920689357002E-2</v>
      </c>
      <c r="CD740" s="11">
        <v>0.153376079428476</v>
      </c>
      <c r="CE740" s="10">
        <v>0.129971349538829</v>
      </c>
      <c r="CF740" s="12">
        <v>5.54079713142627E-2</v>
      </c>
      <c r="CG740" s="10">
        <v>8.3543668408642704E-2</v>
      </c>
      <c r="CH740" s="10">
        <v>8.8815755645430206E-2</v>
      </c>
      <c r="CI740" s="10">
        <v>0.116115689792484</v>
      </c>
      <c r="CJ740" s="10">
        <v>0.11903631413064</v>
      </c>
      <c r="CK740" s="12">
        <v>9.0054459408402607E-2</v>
      </c>
      <c r="CL740" s="10">
        <v>9.2160962221581294E-2</v>
      </c>
      <c r="CM740" s="10">
        <v>8.7540518902324893E-2</v>
      </c>
      <c r="CN740" s="11">
        <v>0.13615869841288999</v>
      </c>
      <c r="CO740" s="10">
        <v>8.79852404630454E-2</v>
      </c>
      <c r="CP740" s="10">
        <v>0.12196449304306201</v>
      </c>
      <c r="CQ740" s="10">
        <v>0</v>
      </c>
      <c r="CR740" s="11">
        <v>0.13358216806141701</v>
      </c>
      <c r="CS740" s="12">
        <v>8.6953569295559502E-2</v>
      </c>
      <c r="CT740" s="12">
        <v>6.2041741604116699E-2</v>
      </c>
      <c r="CU740" s="11">
        <v>0.12703833762740899</v>
      </c>
      <c r="CV740" s="10">
        <v>0</v>
      </c>
      <c r="CW740" s="10">
        <v>0</v>
      </c>
      <c r="CX740" s="10">
        <v>0</v>
      </c>
      <c r="CY740" s="12">
        <v>3.9379148789350803E-2</v>
      </c>
      <c r="CZ740" s="12">
        <v>5.6188408372806503E-2</v>
      </c>
      <c r="DA740" s="12">
        <v>6.3473675500919799E-2</v>
      </c>
      <c r="DB740" s="10">
        <v>7.7266605223137705E-2</v>
      </c>
      <c r="DC740" s="11">
        <v>0.17789998564074699</v>
      </c>
      <c r="DD740" s="11">
        <v>0.316115699788241</v>
      </c>
      <c r="DE740" s="11">
        <v>0</v>
      </c>
      <c r="DF740" s="10">
        <v>0</v>
      </c>
      <c r="DG740" s="10">
        <v>0</v>
      </c>
      <c r="DH740" s="12">
        <v>0</v>
      </c>
      <c r="DI740" s="10">
        <v>0</v>
      </c>
      <c r="DJ740" s="10">
        <v>0</v>
      </c>
      <c r="DK740" s="10">
        <v>0</v>
      </c>
      <c r="DL740" s="10">
        <v>0</v>
      </c>
      <c r="DM740" s="11">
        <v>0</v>
      </c>
      <c r="DN740" s="11">
        <v>0</v>
      </c>
      <c r="DO740" s="10">
        <v>0</v>
      </c>
      <c r="DP740" s="10">
        <v>0</v>
      </c>
      <c r="DQ740" s="10">
        <v>0</v>
      </c>
      <c r="DR740" s="12">
        <v>2.3507786959325101E-2</v>
      </c>
      <c r="DS740" s="10">
        <v>0</v>
      </c>
      <c r="DT740" s="12">
        <v>0</v>
      </c>
      <c r="DU740" s="11">
        <v>0</v>
      </c>
      <c r="DV740" s="11">
        <v>0</v>
      </c>
      <c r="DW740" s="11">
        <v>0</v>
      </c>
      <c r="DX740" s="11">
        <v>0</v>
      </c>
      <c r="DY740" s="11">
        <v>0.285318723200577</v>
      </c>
      <c r="DZ740" s="10">
        <v>9.3145756269336993E-2</v>
      </c>
      <c r="EA740" s="12">
        <v>6.7632264801721298E-2</v>
      </c>
      <c r="EB740" s="12">
        <v>3.4424826655653197E-2</v>
      </c>
      <c r="EC740" s="10">
        <v>0</v>
      </c>
      <c r="ED740" s="11">
        <v>0</v>
      </c>
      <c r="EE740" s="11">
        <v>0</v>
      </c>
      <c r="EF740" s="10">
        <v>0.13109262539140201</v>
      </c>
      <c r="EG740" s="10">
        <v>9.8835987163261696E-2</v>
      </c>
      <c r="EH740" s="12">
        <v>0</v>
      </c>
      <c r="EI740" s="10">
        <v>0</v>
      </c>
      <c r="EJ740" s="11">
        <v>0</v>
      </c>
      <c r="EK740" s="11">
        <v>0.26687442939707201</v>
      </c>
      <c r="EL740" s="10">
        <v>6.5605220096099801E-2</v>
      </c>
      <c r="EM740" s="12">
        <v>3.91543109561652E-2</v>
      </c>
      <c r="EN740" s="12">
        <v>4.2011964793329998E-2</v>
      </c>
      <c r="EO740" s="10">
        <v>0</v>
      </c>
      <c r="EP740" s="10">
        <v>0</v>
      </c>
      <c r="EQ740" s="10">
        <v>0</v>
      </c>
      <c r="ER740" s="12">
        <v>4.26953655586376E-2</v>
      </c>
      <c r="ES740" s="12">
        <v>6.0113983730978697E-2</v>
      </c>
      <c r="ET740" s="10">
        <v>0.12359802762197999</v>
      </c>
      <c r="EU740" s="11">
        <v>0.35373061828665597</v>
      </c>
      <c r="EV740" s="11">
        <v>0</v>
      </c>
      <c r="EW740" s="10">
        <v>0</v>
      </c>
      <c r="EX740" s="10">
        <v>0</v>
      </c>
      <c r="EY740" s="10">
        <v>0</v>
      </c>
      <c r="EZ740" s="10">
        <v>7.9055631170643501E-2</v>
      </c>
      <c r="FA740" s="11">
        <v>0.171199221363983</v>
      </c>
      <c r="FB740" s="11">
        <v>0</v>
      </c>
      <c r="FC740" s="11">
        <v>0</v>
      </c>
      <c r="FD740" s="10">
        <v>0</v>
      </c>
      <c r="FE740" s="10">
        <v>0</v>
      </c>
      <c r="FF740" s="12">
        <v>3.3460558537550401E-2</v>
      </c>
      <c r="FG740" s="12">
        <v>3.9627488487966003E-2</v>
      </c>
      <c r="FH740" s="10">
        <v>8.7591721706755096E-2</v>
      </c>
      <c r="FI740" s="11">
        <v>0</v>
      </c>
      <c r="FJ740" s="11">
        <v>0</v>
      </c>
    </row>
    <row r="741" spans="1:166" x14ac:dyDescent="0.35">
      <c r="A741" s="13" t="s">
        <v>125</v>
      </c>
      <c r="B741" s="10">
        <v>2.1158936277450399E-2</v>
      </c>
      <c r="C741" s="10">
        <v>2.6243741835114399E-2</v>
      </c>
      <c r="D741" s="10">
        <v>1.74329485617679E-2</v>
      </c>
      <c r="E741" s="11">
        <v>0</v>
      </c>
      <c r="F741" s="11">
        <v>5.7573935625621901E-2</v>
      </c>
      <c r="G741" s="10">
        <v>4.4167332438990903E-2</v>
      </c>
      <c r="H741" s="10">
        <v>7.5086296611092396E-3</v>
      </c>
      <c r="I741" s="10">
        <v>7.9104997729448692E-3</v>
      </c>
      <c r="J741" s="10">
        <v>1.14294051928288E-2</v>
      </c>
      <c r="K741" s="10">
        <v>1.65016935005253E-2</v>
      </c>
      <c r="L741" s="10">
        <v>0</v>
      </c>
      <c r="M741" s="10">
        <v>2.2160869836471E-2</v>
      </c>
      <c r="N741" s="10">
        <v>1.65016935005253E-2</v>
      </c>
      <c r="O741" s="10">
        <v>0</v>
      </c>
      <c r="P741" s="10">
        <v>0</v>
      </c>
      <c r="Q741" s="11">
        <v>0</v>
      </c>
      <c r="R741" s="10">
        <v>0</v>
      </c>
      <c r="S741" s="10">
        <v>0</v>
      </c>
      <c r="T741" s="10">
        <v>0</v>
      </c>
      <c r="U741" s="10">
        <v>0</v>
      </c>
      <c r="V741" s="10">
        <v>0</v>
      </c>
      <c r="W741" s="10">
        <v>2.91937662143152E-2</v>
      </c>
      <c r="X741" s="10">
        <v>0</v>
      </c>
      <c r="Y741" s="11">
        <v>0</v>
      </c>
      <c r="Z741" s="11">
        <v>0</v>
      </c>
      <c r="AA741" s="10">
        <v>0</v>
      </c>
      <c r="AB741" s="10">
        <v>0</v>
      </c>
      <c r="AC741" s="10">
        <v>0</v>
      </c>
      <c r="AD741" s="10">
        <v>8.1461777928263403E-3</v>
      </c>
      <c r="AE741" s="10">
        <v>0</v>
      </c>
      <c r="AF741" s="10">
        <v>0</v>
      </c>
      <c r="AG741" s="10">
        <v>1.6858677765365999E-2</v>
      </c>
      <c r="AH741" s="10">
        <v>0</v>
      </c>
      <c r="AI741" s="10">
        <v>1.9428600112247799E-2</v>
      </c>
      <c r="AJ741" s="10">
        <v>2.57741791177208E-2</v>
      </c>
      <c r="AK741" s="10">
        <v>1.47143971038827E-2</v>
      </c>
      <c r="AL741" s="10">
        <v>0</v>
      </c>
      <c r="AM741" s="10">
        <v>0</v>
      </c>
      <c r="AN741" s="10">
        <v>0</v>
      </c>
      <c r="AO741" s="10">
        <v>0</v>
      </c>
      <c r="AP741" s="10">
        <v>0</v>
      </c>
      <c r="AQ741" s="10">
        <v>0</v>
      </c>
      <c r="AR741" s="10">
        <v>0</v>
      </c>
      <c r="AS741" s="10">
        <v>0</v>
      </c>
      <c r="AT741" s="10">
        <v>0</v>
      </c>
      <c r="AU741" s="10">
        <v>0</v>
      </c>
      <c r="AV741" s="10">
        <v>0</v>
      </c>
      <c r="AW741" s="10">
        <v>0</v>
      </c>
      <c r="AX741" s="10">
        <v>0</v>
      </c>
      <c r="AY741" s="10">
        <v>0</v>
      </c>
      <c r="AZ741" s="10">
        <v>0</v>
      </c>
      <c r="BA741" s="10">
        <v>0</v>
      </c>
      <c r="BB741" s="11">
        <v>3.61591765509321E-2</v>
      </c>
      <c r="BC741" s="12">
        <v>1.16531691414823E-2</v>
      </c>
      <c r="BD741" s="11">
        <v>4.5210653991625403E-2</v>
      </c>
      <c r="BE741" s="10">
        <v>1.50146552361196E-2</v>
      </c>
      <c r="BF741" s="10">
        <v>2.9649154464380101E-2</v>
      </c>
      <c r="BG741" s="10">
        <v>9.1001026297232307E-3</v>
      </c>
      <c r="BH741" s="12">
        <v>1.55645697720528E-2</v>
      </c>
      <c r="BI741" s="11">
        <v>6.85001641173483E-2</v>
      </c>
      <c r="BJ741" s="10">
        <v>2.4490292607468E-2</v>
      </c>
      <c r="BK741" s="10">
        <v>0</v>
      </c>
      <c r="BL741" s="12">
        <v>8.4561392289421496E-3</v>
      </c>
      <c r="BM741" s="11">
        <v>0</v>
      </c>
      <c r="BN741" s="10">
        <v>2.4782398163919198E-2</v>
      </c>
      <c r="BO741" s="10">
        <v>1.5085858009071701E-2</v>
      </c>
      <c r="BP741" s="11">
        <v>6.4292732134061406E-2</v>
      </c>
      <c r="BQ741" s="10">
        <v>0</v>
      </c>
      <c r="BR741" s="10">
        <v>2.58083596481011E-2</v>
      </c>
      <c r="BS741" s="10">
        <v>0</v>
      </c>
      <c r="BT741" s="10">
        <v>0</v>
      </c>
      <c r="BU741" s="12">
        <v>5.4344781278127096E-3</v>
      </c>
      <c r="BV741" s="11">
        <v>0</v>
      </c>
      <c r="BW741" s="10">
        <v>9.8054271406515098E-3</v>
      </c>
      <c r="BX741" s="10">
        <v>1.9660321347259899E-2</v>
      </c>
      <c r="BY741" s="10">
        <v>1.4451238715133499E-2</v>
      </c>
      <c r="BZ741" s="10">
        <v>1.6728438415707099E-2</v>
      </c>
      <c r="CA741" s="11">
        <v>0</v>
      </c>
      <c r="CB741" s="10">
        <v>2.2247570160429199E-2</v>
      </c>
      <c r="CC741" s="10">
        <v>1.44177493614937E-2</v>
      </c>
      <c r="CD741" s="10">
        <v>2.44581400353906E-2</v>
      </c>
      <c r="CE741" s="10">
        <v>2.70572734601187E-2</v>
      </c>
      <c r="CF741" s="10">
        <v>1.79400043003584E-2</v>
      </c>
      <c r="CG741" s="10">
        <v>2.3001187759991701E-2</v>
      </c>
      <c r="CH741" s="10">
        <v>2.4522223533653499E-2</v>
      </c>
      <c r="CI741" s="10">
        <v>1.7458270083253801E-2</v>
      </c>
      <c r="CJ741" s="10">
        <v>1.24037058612097E-2</v>
      </c>
      <c r="CK741" s="10">
        <v>1.61629858118803E-2</v>
      </c>
      <c r="CL741" s="10">
        <v>1.69720835773947E-2</v>
      </c>
      <c r="CM741" s="10">
        <v>1.5197393155949099E-2</v>
      </c>
      <c r="CN741" s="10">
        <v>3.5322196662285497E-2</v>
      </c>
      <c r="CO741" s="10">
        <v>2.93262911803907E-2</v>
      </c>
      <c r="CP741" s="10">
        <v>1.1545211389632401E-2</v>
      </c>
      <c r="CQ741" s="10">
        <v>0</v>
      </c>
      <c r="CR741" s="10">
        <v>1.9624515981692198E-2</v>
      </c>
      <c r="CS741" s="10">
        <v>2.2055963274901998E-2</v>
      </c>
      <c r="CT741" s="10">
        <v>2.07007228269732E-2</v>
      </c>
      <c r="CU741" s="10">
        <v>2.1482446991891099E-2</v>
      </c>
      <c r="CV741" s="10">
        <v>0</v>
      </c>
      <c r="CW741" s="10">
        <v>0</v>
      </c>
      <c r="CX741" s="10">
        <v>0</v>
      </c>
      <c r="CY741" s="10">
        <v>1.6630518175056602E-2</v>
      </c>
      <c r="CZ741" s="10">
        <v>1.14605936737443E-2</v>
      </c>
      <c r="DA741" s="10">
        <v>7.8392099317764492E-3</v>
      </c>
      <c r="DB741" s="10">
        <v>7.5404142003386004E-3</v>
      </c>
      <c r="DC741" s="10">
        <v>4.2005730355477902E-2</v>
      </c>
      <c r="DD741" s="11">
        <v>6.2201430286411501E-2</v>
      </c>
      <c r="DE741" s="11">
        <v>0</v>
      </c>
      <c r="DF741" s="10">
        <v>0</v>
      </c>
      <c r="DG741" s="10">
        <v>0</v>
      </c>
      <c r="DH741" s="10">
        <v>0</v>
      </c>
      <c r="DI741" s="10">
        <v>0</v>
      </c>
      <c r="DJ741" s="10">
        <v>0</v>
      </c>
      <c r="DK741" s="10">
        <v>0</v>
      </c>
      <c r="DL741" s="11">
        <v>0</v>
      </c>
      <c r="DM741" s="10">
        <v>0</v>
      </c>
      <c r="DN741" s="10">
        <v>0</v>
      </c>
      <c r="DO741" s="10">
        <v>0</v>
      </c>
      <c r="DP741" s="10">
        <v>0</v>
      </c>
      <c r="DQ741" s="10">
        <v>0</v>
      </c>
      <c r="DR741" s="10">
        <v>8.0975757348011497E-3</v>
      </c>
      <c r="DS741" s="10">
        <v>0</v>
      </c>
      <c r="DT741" s="10">
        <v>0</v>
      </c>
      <c r="DU741" s="10">
        <v>0</v>
      </c>
      <c r="DV741" s="11">
        <v>0</v>
      </c>
      <c r="DW741" s="11">
        <v>0</v>
      </c>
      <c r="DX741" s="11">
        <v>0</v>
      </c>
      <c r="DY741" s="10">
        <v>4.00760513841871E-2</v>
      </c>
      <c r="DZ741" s="10">
        <v>2.2992156884666701E-2</v>
      </c>
      <c r="EA741" s="12">
        <v>4.5668455523876104E-3</v>
      </c>
      <c r="EB741" s="10">
        <v>2.4261922830674899E-2</v>
      </c>
      <c r="EC741" s="10">
        <v>0</v>
      </c>
      <c r="ED741" s="11">
        <v>0</v>
      </c>
      <c r="EE741" s="10">
        <v>0</v>
      </c>
      <c r="EF741" s="10">
        <v>4.3942526282392501E-2</v>
      </c>
      <c r="EG741" s="10">
        <v>9.4349844809086501E-3</v>
      </c>
      <c r="EH741" s="10">
        <v>0</v>
      </c>
      <c r="EI741" s="10">
        <v>0</v>
      </c>
      <c r="EJ741" s="11">
        <v>0</v>
      </c>
      <c r="EK741" s="10">
        <v>4.4426695373097798E-2</v>
      </c>
      <c r="EL741" s="10">
        <v>7.6863332303938204E-3</v>
      </c>
      <c r="EM741" s="12">
        <v>0</v>
      </c>
      <c r="EN741" s="10">
        <v>2.2983093821744301E-2</v>
      </c>
      <c r="EO741" s="10">
        <v>0</v>
      </c>
      <c r="EP741" s="10">
        <v>0</v>
      </c>
      <c r="EQ741" s="10">
        <v>0</v>
      </c>
      <c r="ER741" s="10">
        <v>8.0119384849586302E-3</v>
      </c>
      <c r="ES741" s="10">
        <v>7.0808508983910097E-3</v>
      </c>
      <c r="ET741" s="10">
        <v>2.8349978540612698E-2</v>
      </c>
      <c r="EU741" s="11">
        <v>5.4496420850875603E-2</v>
      </c>
      <c r="EV741" s="11">
        <v>0</v>
      </c>
      <c r="EW741" s="10">
        <v>0</v>
      </c>
      <c r="EX741" s="10">
        <v>0</v>
      </c>
      <c r="EY741" s="10">
        <v>0</v>
      </c>
      <c r="EZ741" s="10">
        <v>1.3474195769808199E-2</v>
      </c>
      <c r="FA741" s="11">
        <v>5.4033167994311099E-2</v>
      </c>
      <c r="FB741" s="10">
        <v>0</v>
      </c>
      <c r="FC741" s="10">
        <v>0</v>
      </c>
      <c r="FD741" s="10">
        <v>0</v>
      </c>
      <c r="FE741" s="10">
        <v>0</v>
      </c>
      <c r="FF741" s="10">
        <v>5.7029672598999E-3</v>
      </c>
      <c r="FG741" s="10">
        <v>0</v>
      </c>
      <c r="FH741" s="10">
        <v>8.7678241178346106E-3</v>
      </c>
      <c r="FI741" s="11">
        <v>0</v>
      </c>
      <c r="FJ741" s="11">
        <v>0</v>
      </c>
    </row>
    <row r="742" spans="1:166" x14ac:dyDescent="0.35">
      <c r="A742" s="13" t="s">
        <v>421</v>
      </c>
      <c r="B742" s="10">
        <v>0.87676447583935202</v>
      </c>
      <c r="C742" s="12">
        <v>0.84861368911936297</v>
      </c>
      <c r="D742" s="11">
        <v>0.89729462441408803</v>
      </c>
      <c r="E742" s="12">
        <v>0</v>
      </c>
      <c r="F742" s="12">
        <v>0.57543258037352696</v>
      </c>
      <c r="G742" s="12">
        <v>0.81489563858535796</v>
      </c>
      <c r="H742" s="10">
        <v>0.91555046120877703</v>
      </c>
      <c r="I742" s="11">
        <v>0.92803859458633597</v>
      </c>
      <c r="J742" s="11">
        <v>0.93253509571219895</v>
      </c>
      <c r="K742" s="11">
        <v>0.94442419968011604</v>
      </c>
      <c r="L742" s="10">
        <v>0</v>
      </c>
      <c r="M742" s="12">
        <v>0.86220853552076004</v>
      </c>
      <c r="N742" s="11">
        <v>0.94442419968011604</v>
      </c>
      <c r="O742" s="12">
        <v>0</v>
      </c>
      <c r="P742" s="12">
        <v>0</v>
      </c>
      <c r="Q742" s="12">
        <v>0</v>
      </c>
      <c r="R742" s="10">
        <v>0</v>
      </c>
      <c r="S742" s="10">
        <v>0</v>
      </c>
      <c r="T742" s="10">
        <v>0</v>
      </c>
      <c r="U742" s="11">
        <v>0</v>
      </c>
      <c r="V742" s="10">
        <v>0</v>
      </c>
      <c r="W742" s="12">
        <v>0.824032248949781</v>
      </c>
      <c r="X742" s="11">
        <v>0</v>
      </c>
      <c r="Y742" s="12">
        <v>0</v>
      </c>
      <c r="Z742" s="12">
        <v>0</v>
      </c>
      <c r="AA742" s="10">
        <v>0</v>
      </c>
      <c r="AB742" s="11">
        <v>0</v>
      </c>
      <c r="AC742" s="11">
        <v>0</v>
      </c>
      <c r="AD742" s="11">
        <v>0.96820494032471904</v>
      </c>
      <c r="AE742" s="10">
        <v>0</v>
      </c>
      <c r="AF742" s="10">
        <v>0</v>
      </c>
      <c r="AG742" s="10">
        <v>0.89081030317259502</v>
      </c>
      <c r="AH742" s="10">
        <v>0</v>
      </c>
      <c r="AI742" s="10">
        <v>0.87572187237002697</v>
      </c>
      <c r="AJ742" s="12">
        <v>0.84464408253406997</v>
      </c>
      <c r="AK742" s="11">
        <v>0.89848239002173003</v>
      </c>
      <c r="AL742" s="10">
        <v>0</v>
      </c>
      <c r="AM742" s="10">
        <v>0</v>
      </c>
      <c r="AN742" s="10">
        <v>0</v>
      </c>
      <c r="AO742" s="10">
        <v>0</v>
      </c>
      <c r="AP742" s="10">
        <v>0</v>
      </c>
      <c r="AQ742" s="10">
        <v>0</v>
      </c>
      <c r="AR742" s="10">
        <v>0</v>
      </c>
      <c r="AS742" s="10">
        <v>0</v>
      </c>
      <c r="AT742" s="10">
        <v>0</v>
      </c>
      <c r="AU742" s="10">
        <v>0</v>
      </c>
      <c r="AV742" s="10">
        <v>0</v>
      </c>
      <c r="AW742" s="10">
        <v>0</v>
      </c>
      <c r="AX742" s="10">
        <v>0</v>
      </c>
      <c r="AY742" s="10">
        <v>0</v>
      </c>
      <c r="AZ742" s="10">
        <v>0</v>
      </c>
      <c r="BA742" s="10">
        <v>0</v>
      </c>
      <c r="BB742" s="12">
        <v>0.78583821309347202</v>
      </c>
      <c r="BC742" s="11">
        <v>0.93438514487184998</v>
      </c>
      <c r="BD742" s="12">
        <v>0.74142420809014697</v>
      </c>
      <c r="BE742" s="11">
        <v>0.91207367433183095</v>
      </c>
      <c r="BF742" s="12">
        <v>0.81765253959454198</v>
      </c>
      <c r="BG742" s="11">
        <v>0.95161961105877002</v>
      </c>
      <c r="BH742" s="11">
        <v>0.91438332877099404</v>
      </c>
      <c r="BI742" s="12">
        <v>0.55842232110313506</v>
      </c>
      <c r="BJ742" s="10">
        <v>0.88043472185241101</v>
      </c>
      <c r="BK742" s="12">
        <v>0</v>
      </c>
      <c r="BL742" s="11">
        <v>0.94095256720911802</v>
      </c>
      <c r="BM742" s="12">
        <v>0</v>
      </c>
      <c r="BN742" s="11">
        <v>0.93252967056025304</v>
      </c>
      <c r="BO742" s="11">
        <v>0.91311265297747002</v>
      </c>
      <c r="BP742" s="12">
        <v>0.58519832088283397</v>
      </c>
      <c r="BQ742" s="10">
        <v>0</v>
      </c>
      <c r="BR742" s="10">
        <v>0.87778683007192404</v>
      </c>
      <c r="BS742" s="12">
        <v>0</v>
      </c>
      <c r="BT742" s="11">
        <v>0</v>
      </c>
      <c r="BU742" s="11">
        <v>0.94471012788127595</v>
      </c>
      <c r="BV742" s="12">
        <v>0</v>
      </c>
      <c r="BW742" s="11">
        <v>0.92215756530605097</v>
      </c>
      <c r="BX742" s="10">
        <v>0.89984210064435699</v>
      </c>
      <c r="BY742" s="10">
        <v>0.90639183797571299</v>
      </c>
      <c r="BZ742" s="11">
        <v>0.91367615951165904</v>
      </c>
      <c r="CA742" s="12">
        <v>0</v>
      </c>
      <c r="CB742" s="12">
        <v>0.84810143508939695</v>
      </c>
      <c r="CC742" s="11">
        <v>0.937944329949149</v>
      </c>
      <c r="CD742" s="12">
        <v>0.82216578053613298</v>
      </c>
      <c r="CE742" s="10">
        <v>0.84297137700105296</v>
      </c>
      <c r="CF742" s="11">
        <v>0.92665202438537997</v>
      </c>
      <c r="CG742" s="10">
        <v>0.89345514383136504</v>
      </c>
      <c r="CH742" s="10">
        <v>0.88666202082091605</v>
      </c>
      <c r="CI742" s="10">
        <v>0.86642604012426205</v>
      </c>
      <c r="CJ742" s="10">
        <v>0.86855998000815104</v>
      </c>
      <c r="CK742" s="11">
        <v>0.89378255477971802</v>
      </c>
      <c r="CL742" s="10">
        <v>0.89086695420102402</v>
      </c>
      <c r="CM742" s="10">
        <v>0.89726208794172602</v>
      </c>
      <c r="CN742" s="12">
        <v>0.82851910492482495</v>
      </c>
      <c r="CO742" s="10">
        <v>0.882688468356564</v>
      </c>
      <c r="CP742" s="10">
        <v>0.86649029556730495</v>
      </c>
      <c r="CQ742" s="10">
        <v>0</v>
      </c>
      <c r="CR742" s="10">
        <v>0.84679331595689</v>
      </c>
      <c r="CS742" s="10">
        <v>0.89099046742953902</v>
      </c>
      <c r="CT742" s="11">
        <v>0.91725753556890999</v>
      </c>
      <c r="CU742" s="12">
        <v>0.85147921538069904</v>
      </c>
      <c r="CV742" s="10">
        <v>0</v>
      </c>
      <c r="CW742" s="10">
        <v>0</v>
      </c>
      <c r="CX742" s="10">
        <v>0</v>
      </c>
      <c r="CY742" s="11">
        <v>0.94399033303559299</v>
      </c>
      <c r="CZ742" s="11">
        <v>0.932350997953449</v>
      </c>
      <c r="DA742" s="11">
        <v>0.92868711456730402</v>
      </c>
      <c r="DB742" s="10">
        <v>0.91519298057652398</v>
      </c>
      <c r="DC742" s="12">
        <v>0.78009428400377601</v>
      </c>
      <c r="DD742" s="12">
        <v>0.62168286992534705</v>
      </c>
      <c r="DE742" s="12">
        <v>0</v>
      </c>
      <c r="DF742" s="10">
        <v>0</v>
      </c>
      <c r="DG742" s="10">
        <v>0</v>
      </c>
      <c r="DH742" s="11">
        <v>0</v>
      </c>
      <c r="DI742" s="10">
        <v>0</v>
      </c>
      <c r="DJ742" s="10">
        <v>0</v>
      </c>
      <c r="DK742" s="10">
        <v>0</v>
      </c>
      <c r="DL742" s="12">
        <v>0</v>
      </c>
      <c r="DM742" s="12">
        <v>0</v>
      </c>
      <c r="DN742" s="12">
        <v>0</v>
      </c>
      <c r="DO742" s="10">
        <v>0</v>
      </c>
      <c r="DP742" s="10">
        <v>0</v>
      </c>
      <c r="DQ742" s="10">
        <v>0</v>
      </c>
      <c r="DR742" s="11">
        <v>0.96839463730587405</v>
      </c>
      <c r="DS742" s="11">
        <v>0</v>
      </c>
      <c r="DT742" s="11">
        <v>0</v>
      </c>
      <c r="DU742" s="12">
        <v>0</v>
      </c>
      <c r="DV742" s="12">
        <v>0</v>
      </c>
      <c r="DW742" s="12">
        <v>0</v>
      </c>
      <c r="DX742" s="12">
        <v>0</v>
      </c>
      <c r="DY742" s="12">
        <v>0.67460522541523604</v>
      </c>
      <c r="DZ742" s="10">
        <v>0.88386208684599599</v>
      </c>
      <c r="EA742" s="11">
        <v>0.92780088964589102</v>
      </c>
      <c r="EB742" s="11">
        <v>0.94131325051367198</v>
      </c>
      <c r="EC742" s="10">
        <v>0</v>
      </c>
      <c r="ED742" s="12">
        <v>0</v>
      </c>
      <c r="EE742" s="12">
        <v>0</v>
      </c>
      <c r="EF742" s="10">
        <v>0.82496484832620498</v>
      </c>
      <c r="EG742" s="10">
        <v>0.89172902835583001</v>
      </c>
      <c r="EH742" s="11">
        <v>0</v>
      </c>
      <c r="EI742" s="10">
        <v>0</v>
      </c>
      <c r="EJ742" s="12">
        <v>0</v>
      </c>
      <c r="EK742" s="12">
        <v>0.68869887522982998</v>
      </c>
      <c r="EL742" s="10">
        <v>0.92670844667350705</v>
      </c>
      <c r="EM742" s="11">
        <v>0.96084568904383505</v>
      </c>
      <c r="EN742" s="11">
        <v>0.93500494138492596</v>
      </c>
      <c r="EO742" s="10">
        <v>0</v>
      </c>
      <c r="EP742" s="10">
        <v>0</v>
      </c>
      <c r="EQ742" s="10">
        <v>0</v>
      </c>
      <c r="ER742" s="11">
        <v>0.94929269595640398</v>
      </c>
      <c r="ES742" s="11">
        <v>0.93280516537062996</v>
      </c>
      <c r="ET742" s="10">
        <v>0.84805199383740804</v>
      </c>
      <c r="EU742" s="12">
        <v>0.591772960862469</v>
      </c>
      <c r="EV742" s="12">
        <v>0</v>
      </c>
      <c r="EW742" s="10">
        <v>0</v>
      </c>
      <c r="EX742" s="10">
        <v>0</v>
      </c>
      <c r="EY742" s="10">
        <v>0</v>
      </c>
      <c r="EZ742" s="10">
        <v>0.90747017305954802</v>
      </c>
      <c r="FA742" s="12">
        <v>0.77476761064170596</v>
      </c>
      <c r="FB742" s="12">
        <v>0</v>
      </c>
      <c r="FC742" s="12">
        <v>0</v>
      </c>
      <c r="FD742" s="10">
        <v>0</v>
      </c>
      <c r="FE742" s="10">
        <v>0</v>
      </c>
      <c r="FF742" s="11">
        <v>0.96083647420255003</v>
      </c>
      <c r="FG742" s="11">
        <v>0.96037251151203396</v>
      </c>
      <c r="FH742" s="10">
        <v>0.90364045417540995</v>
      </c>
      <c r="FI742" s="12">
        <v>0</v>
      </c>
      <c r="FJ742" s="12">
        <v>0</v>
      </c>
    </row>
    <row r="743" spans="1:166" x14ac:dyDescent="0.35">
      <c r="A743" s="13" t="s">
        <v>422</v>
      </c>
      <c r="B743" s="10">
        <v>0.85888798791892595</v>
      </c>
      <c r="C743" s="12">
        <v>0.82494215236511304</v>
      </c>
      <c r="D743" s="11">
        <v>0.88376475043098701</v>
      </c>
      <c r="E743" s="12">
        <v>0</v>
      </c>
      <c r="F743" s="12">
        <v>0.56106778442525795</v>
      </c>
      <c r="G743" s="10">
        <v>0.80424764620349998</v>
      </c>
      <c r="H743" s="10">
        <v>0.88745111389884701</v>
      </c>
      <c r="I743" s="11">
        <v>0.90376594966139501</v>
      </c>
      <c r="J743" s="11">
        <v>0.91766471757263401</v>
      </c>
      <c r="K743" s="11">
        <v>0.93087052964346995</v>
      </c>
      <c r="L743" s="10">
        <v>0</v>
      </c>
      <c r="M743" s="12">
        <v>0.843402060370817</v>
      </c>
      <c r="N743" s="11">
        <v>0.93087052964346995</v>
      </c>
      <c r="O743" s="12">
        <v>0</v>
      </c>
      <c r="P743" s="12">
        <v>0</v>
      </c>
      <c r="Q743" s="12">
        <v>0</v>
      </c>
      <c r="R743" s="10">
        <v>0</v>
      </c>
      <c r="S743" s="10">
        <v>0</v>
      </c>
      <c r="T743" s="10">
        <v>0</v>
      </c>
      <c r="U743" s="11">
        <v>0</v>
      </c>
      <c r="V743" s="10">
        <v>0</v>
      </c>
      <c r="W743" s="12">
        <v>0.79859422385822099</v>
      </c>
      <c r="X743" s="11">
        <v>0</v>
      </c>
      <c r="Y743" s="12">
        <v>0</v>
      </c>
      <c r="Z743" s="12">
        <v>0</v>
      </c>
      <c r="AA743" s="10">
        <v>0</v>
      </c>
      <c r="AB743" s="11">
        <v>0</v>
      </c>
      <c r="AC743" s="10">
        <v>0</v>
      </c>
      <c r="AD743" s="11">
        <v>0.96246549663465697</v>
      </c>
      <c r="AE743" s="10">
        <v>0</v>
      </c>
      <c r="AF743" s="10">
        <v>0</v>
      </c>
      <c r="AG743" s="10">
        <v>0.87702491802654703</v>
      </c>
      <c r="AH743" s="10">
        <v>0</v>
      </c>
      <c r="AI743" s="10">
        <v>0.859234095134503</v>
      </c>
      <c r="AJ743" s="12">
        <v>0.82218571898146198</v>
      </c>
      <c r="AK743" s="11">
        <v>0.88645038881190596</v>
      </c>
      <c r="AL743" s="10">
        <v>0</v>
      </c>
      <c r="AM743" s="10">
        <v>0</v>
      </c>
      <c r="AN743" s="10">
        <v>0</v>
      </c>
      <c r="AO743" s="10">
        <v>0</v>
      </c>
      <c r="AP743" s="10">
        <v>0</v>
      </c>
      <c r="AQ743" s="12">
        <v>0</v>
      </c>
      <c r="AR743" s="10">
        <v>0</v>
      </c>
      <c r="AS743" s="12">
        <v>0</v>
      </c>
      <c r="AT743" s="10">
        <v>0</v>
      </c>
      <c r="AU743" s="10">
        <v>0</v>
      </c>
      <c r="AV743" s="10">
        <v>0</v>
      </c>
      <c r="AW743" s="10">
        <v>0</v>
      </c>
      <c r="AX743" s="10">
        <v>0</v>
      </c>
      <c r="AY743" s="12">
        <v>0</v>
      </c>
      <c r="AZ743" s="10">
        <v>0</v>
      </c>
      <c r="BA743" s="10">
        <v>0</v>
      </c>
      <c r="BB743" s="12">
        <v>0.76785945186793902</v>
      </c>
      <c r="BC743" s="11">
        <v>0.91657346832809705</v>
      </c>
      <c r="BD743" s="12">
        <v>0.71765640192616797</v>
      </c>
      <c r="BE743" s="10">
        <v>0.888459132492186</v>
      </c>
      <c r="BF743" s="12">
        <v>0.80385549201477502</v>
      </c>
      <c r="BG743" s="11">
        <v>0.93827197994517297</v>
      </c>
      <c r="BH743" s="11">
        <v>0.89565313637114796</v>
      </c>
      <c r="BI743" s="12">
        <v>0.54777013967552202</v>
      </c>
      <c r="BJ743" s="10">
        <v>0.85565457354535701</v>
      </c>
      <c r="BK743" s="12">
        <v>0</v>
      </c>
      <c r="BL743" s="11">
        <v>0.92689582381578495</v>
      </c>
      <c r="BM743" s="12">
        <v>0</v>
      </c>
      <c r="BN743" s="11">
        <v>0.917744342571024</v>
      </c>
      <c r="BO743" s="11">
        <v>0.89362747723110103</v>
      </c>
      <c r="BP743" s="12">
        <v>0.57399902775153799</v>
      </c>
      <c r="BQ743" s="10">
        <v>0</v>
      </c>
      <c r="BR743" s="10">
        <v>0.850394313827744</v>
      </c>
      <c r="BS743" s="12">
        <v>0</v>
      </c>
      <c r="BT743" s="11">
        <v>0</v>
      </c>
      <c r="BU743" s="11">
        <v>0.93229754365614603</v>
      </c>
      <c r="BV743" s="12">
        <v>0</v>
      </c>
      <c r="BW743" s="11">
        <v>0.90383702464307103</v>
      </c>
      <c r="BX743" s="10">
        <v>0.87744708826574103</v>
      </c>
      <c r="BY743" s="10">
        <v>0.88213328771895105</v>
      </c>
      <c r="BZ743" s="11">
        <v>0.90324036325358803</v>
      </c>
      <c r="CA743" s="12">
        <v>0</v>
      </c>
      <c r="CB743" s="12">
        <v>0.81894134224790305</v>
      </c>
      <c r="CC743" s="11">
        <v>0.93055770273093197</v>
      </c>
      <c r="CD743" s="12">
        <v>0.80850733853857804</v>
      </c>
      <c r="CE743" s="10">
        <v>0.82940087082901104</v>
      </c>
      <c r="CF743" s="11">
        <v>0.90306963142101204</v>
      </c>
      <c r="CG743" s="10">
        <v>0.88992575196981705</v>
      </c>
      <c r="CH743" s="11">
        <v>0.88493584749019705</v>
      </c>
      <c r="CI743" s="10">
        <v>0.84157542197811397</v>
      </c>
      <c r="CJ743" s="10">
        <v>0.82756438278076205</v>
      </c>
      <c r="CK743" s="11">
        <v>0.875453731367138</v>
      </c>
      <c r="CL743" s="10">
        <v>0.86974347405720298</v>
      </c>
      <c r="CM743" s="10">
        <v>0.88226846100422296</v>
      </c>
      <c r="CN743" s="12">
        <v>0.81192496465792396</v>
      </c>
      <c r="CO743" s="10">
        <v>0.87616374783604201</v>
      </c>
      <c r="CP743" s="12">
        <v>0.82990438196194405</v>
      </c>
      <c r="CQ743" s="10">
        <v>0</v>
      </c>
      <c r="CR743" s="10">
        <v>0.82923153025865304</v>
      </c>
      <c r="CS743" s="10">
        <v>0.87284686213917395</v>
      </c>
      <c r="CT743" s="11">
        <v>0.88834035126793098</v>
      </c>
      <c r="CU743" s="12">
        <v>0.84039954338274603</v>
      </c>
      <c r="CV743" s="12">
        <v>0</v>
      </c>
      <c r="CW743" s="10">
        <v>0</v>
      </c>
      <c r="CX743" s="10">
        <v>0</v>
      </c>
      <c r="CY743" s="11">
        <v>0.93033085282066896</v>
      </c>
      <c r="CZ743" s="11">
        <v>0.91744004163006998</v>
      </c>
      <c r="DA743" s="11">
        <v>0.90463321599861102</v>
      </c>
      <c r="DB743" s="10">
        <v>0.88697468682134195</v>
      </c>
      <c r="DC743" s="12">
        <v>0.769967417106451</v>
      </c>
      <c r="DD743" s="12">
        <v>0.60616350610132597</v>
      </c>
      <c r="DE743" s="12">
        <v>0</v>
      </c>
      <c r="DF743" s="10">
        <v>0</v>
      </c>
      <c r="DG743" s="10">
        <v>0</v>
      </c>
      <c r="DH743" s="11">
        <v>0</v>
      </c>
      <c r="DI743" s="10">
        <v>0</v>
      </c>
      <c r="DJ743" s="10">
        <v>0</v>
      </c>
      <c r="DK743" s="10">
        <v>0</v>
      </c>
      <c r="DL743" s="12">
        <v>0</v>
      </c>
      <c r="DM743" s="12">
        <v>0</v>
      </c>
      <c r="DN743" s="12">
        <v>0</v>
      </c>
      <c r="DO743" s="10">
        <v>0</v>
      </c>
      <c r="DP743" s="10">
        <v>0</v>
      </c>
      <c r="DQ743" s="10">
        <v>0</v>
      </c>
      <c r="DR743" s="11">
        <v>0.96268943651872296</v>
      </c>
      <c r="DS743" s="10">
        <v>0</v>
      </c>
      <c r="DT743" s="11">
        <v>0</v>
      </c>
      <c r="DU743" s="10">
        <v>0</v>
      </c>
      <c r="DV743" s="12">
        <v>0</v>
      </c>
      <c r="DW743" s="12">
        <v>0</v>
      </c>
      <c r="DX743" s="12">
        <v>0</v>
      </c>
      <c r="DY743" s="12">
        <v>0.65652407886661202</v>
      </c>
      <c r="DZ743" s="10">
        <v>0.86607639506121503</v>
      </c>
      <c r="EA743" s="11">
        <v>0.90510368382513395</v>
      </c>
      <c r="EB743" s="11">
        <v>0.930575810689386</v>
      </c>
      <c r="EC743" s="10">
        <v>0</v>
      </c>
      <c r="ED743" s="12">
        <v>0</v>
      </c>
      <c r="EE743" s="12">
        <v>0</v>
      </c>
      <c r="EF743" s="12">
        <v>0.79313667909368002</v>
      </c>
      <c r="EG743" s="10">
        <v>0.86266749005588494</v>
      </c>
      <c r="EH743" s="11">
        <v>0</v>
      </c>
      <c r="EI743" s="10">
        <v>0</v>
      </c>
      <c r="EJ743" s="12">
        <v>0</v>
      </c>
      <c r="EK743" s="12">
        <v>0.66332138319253298</v>
      </c>
      <c r="EL743" s="11">
        <v>0.91917342742862296</v>
      </c>
      <c r="EM743" s="11">
        <v>0.94377246138566495</v>
      </c>
      <c r="EN743" s="11">
        <v>0.92623368407334905</v>
      </c>
      <c r="EO743" s="10">
        <v>0</v>
      </c>
      <c r="EP743" s="10">
        <v>0</v>
      </c>
      <c r="EQ743" s="10">
        <v>0</v>
      </c>
      <c r="ER743" s="11">
        <v>0.938868657881613</v>
      </c>
      <c r="ES743" s="11">
        <v>0.90210874234239002</v>
      </c>
      <c r="ET743" s="10">
        <v>0.838991656561904</v>
      </c>
      <c r="EU743" s="12">
        <v>0.578176010142889</v>
      </c>
      <c r="EV743" s="12">
        <v>0</v>
      </c>
      <c r="EW743" s="10">
        <v>0</v>
      </c>
      <c r="EX743" s="10">
        <v>0</v>
      </c>
      <c r="EY743" s="10">
        <v>0</v>
      </c>
      <c r="EZ743" s="10">
        <v>0.87200665030902702</v>
      </c>
      <c r="FA743" s="12">
        <v>0.76759326386905002</v>
      </c>
      <c r="FB743" s="12">
        <v>0</v>
      </c>
      <c r="FC743" s="12">
        <v>0</v>
      </c>
      <c r="FD743" s="10">
        <v>0</v>
      </c>
      <c r="FE743" s="10">
        <v>0</v>
      </c>
      <c r="FF743" s="11">
        <v>0.956818410727028</v>
      </c>
      <c r="FG743" s="11">
        <v>0.93463626195995098</v>
      </c>
      <c r="FH743" s="10">
        <v>0.89309710079971505</v>
      </c>
      <c r="FI743" s="12">
        <v>0</v>
      </c>
      <c r="FJ743" s="12">
        <v>0</v>
      </c>
    </row>
    <row r="744" spans="1:166" x14ac:dyDescent="0.35">
      <c r="A744" s="13" t="s">
        <v>423</v>
      </c>
      <c r="B744" s="10">
        <v>0.204213978048019</v>
      </c>
      <c r="C744" s="10">
        <v>0.219268929058756</v>
      </c>
      <c r="D744" s="10">
        <v>0.192012832671145</v>
      </c>
      <c r="E744" s="10">
        <v>0</v>
      </c>
      <c r="F744" s="10">
        <v>0.17412023747472999</v>
      </c>
      <c r="G744" s="10">
        <v>0.19430563573311099</v>
      </c>
      <c r="H744" s="10">
        <v>0.24395311202546199</v>
      </c>
      <c r="I744" s="10">
        <v>0.19964028206280199</v>
      </c>
      <c r="J744" s="12">
        <v>0.153943709765126</v>
      </c>
      <c r="K744" s="10">
        <v>0.25821214653033198</v>
      </c>
      <c r="L744" s="10">
        <v>0</v>
      </c>
      <c r="M744" s="10">
        <v>0.19259710950164799</v>
      </c>
      <c r="N744" s="10">
        <v>0.25821214653033198</v>
      </c>
      <c r="O744" s="10">
        <v>0</v>
      </c>
      <c r="P744" s="10">
        <v>0</v>
      </c>
      <c r="Q744" s="10">
        <v>0</v>
      </c>
      <c r="R744" s="10">
        <v>0</v>
      </c>
      <c r="S744" s="10">
        <v>0</v>
      </c>
      <c r="T744" s="10">
        <v>0</v>
      </c>
      <c r="U744" s="11">
        <v>0</v>
      </c>
      <c r="V744" s="10">
        <v>0</v>
      </c>
      <c r="W744" s="10">
        <v>0.19540781610660199</v>
      </c>
      <c r="X744" s="11">
        <v>0</v>
      </c>
      <c r="Y744" s="10">
        <v>0</v>
      </c>
      <c r="Z744" s="10">
        <v>0</v>
      </c>
      <c r="AA744" s="10">
        <v>0</v>
      </c>
      <c r="AB744" s="10">
        <v>0</v>
      </c>
      <c r="AC744" s="10">
        <v>0</v>
      </c>
      <c r="AD744" s="10">
        <v>0.16343983457876299</v>
      </c>
      <c r="AE744" s="10">
        <v>0</v>
      </c>
      <c r="AF744" s="10">
        <v>0</v>
      </c>
      <c r="AG744" s="10">
        <v>0.192366555904292</v>
      </c>
      <c r="AH744" s="10">
        <v>0</v>
      </c>
      <c r="AI744" s="12">
        <v>0.192280173870954</v>
      </c>
      <c r="AJ744" s="10">
        <v>0.200313523681419</v>
      </c>
      <c r="AK744" s="10">
        <v>0.188197768818815</v>
      </c>
      <c r="AL744" s="11">
        <v>0</v>
      </c>
      <c r="AM744" s="11">
        <v>0</v>
      </c>
      <c r="AN744" s="10">
        <v>0</v>
      </c>
      <c r="AO744" s="10">
        <v>0</v>
      </c>
      <c r="AP744" s="10">
        <v>0</v>
      </c>
      <c r="AQ744" s="10">
        <v>0</v>
      </c>
      <c r="AR744" s="11">
        <v>0</v>
      </c>
      <c r="AS744" s="10">
        <v>0</v>
      </c>
      <c r="AT744" s="10">
        <v>0</v>
      </c>
      <c r="AU744" s="11">
        <v>0</v>
      </c>
      <c r="AV744" s="10">
        <v>0</v>
      </c>
      <c r="AW744" s="10">
        <v>0</v>
      </c>
      <c r="AX744" s="11">
        <v>0</v>
      </c>
      <c r="AY744" s="11">
        <v>0</v>
      </c>
      <c r="AZ744" s="10">
        <v>0</v>
      </c>
      <c r="BA744" s="10">
        <v>0</v>
      </c>
      <c r="BB744" s="10">
        <v>0.21047140001682799</v>
      </c>
      <c r="BC744" s="10">
        <v>0.20024860182587001</v>
      </c>
      <c r="BD744" s="10">
        <v>0.23766756521217899</v>
      </c>
      <c r="BE744" s="10">
        <v>0.20837628206564601</v>
      </c>
      <c r="BF744" s="10">
        <v>0.19126946570245501</v>
      </c>
      <c r="BG744" s="10">
        <v>0.192519893739896</v>
      </c>
      <c r="BH744" s="10">
        <v>0.2070550569571</v>
      </c>
      <c r="BI744" s="10">
        <v>0.180171905756877</v>
      </c>
      <c r="BJ744" s="10">
        <v>0.223347599514953</v>
      </c>
      <c r="BK744" s="10">
        <v>0</v>
      </c>
      <c r="BL744" s="10">
        <v>0.19332837381481699</v>
      </c>
      <c r="BM744" s="10">
        <v>0</v>
      </c>
      <c r="BN744" s="10">
        <v>0.236857571788893</v>
      </c>
      <c r="BO744" s="10">
        <v>0.19600746999438301</v>
      </c>
      <c r="BP744" s="10">
        <v>0.20572042470592899</v>
      </c>
      <c r="BQ744" s="10">
        <v>0</v>
      </c>
      <c r="BR744" s="10">
        <v>0.211149947660283</v>
      </c>
      <c r="BS744" s="10">
        <v>0</v>
      </c>
      <c r="BT744" s="10">
        <v>0</v>
      </c>
      <c r="BU744" s="10">
        <v>0.18331483038246299</v>
      </c>
      <c r="BV744" s="10">
        <v>0</v>
      </c>
      <c r="BW744" s="10">
        <v>0.200708732968782</v>
      </c>
      <c r="BX744" s="10">
        <v>0.200013834623607</v>
      </c>
      <c r="BY744" s="10">
        <v>0.17791689887451001</v>
      </c>
      <c r="BZ744" s="10">
        <v>0.201559058082697</v>
      </c>
      <c r="CA744" s="10">
        <v>0</v>
      </c>
      <c r="CB744" s="10">
        <v>0.19815838815512701</v>
      </c>
      <c r="CC744" s="10">
        <v>0.19543908299878801</v>
      </c>
      <c r="CD744" s="10">
        <v>0.157844446914955</v>
      </c>
      <c r="CE744" s="10">
        <v>0.202045965251656</v>
      </c>
      <c r="CF744" s="10">
        <v>0.22665286007508001</v>
      </c>
      <c r="CG744" s="10">
        <v>0.157630717515575</v>
      </c>
      <c r="CH744" s="10">
        <v>0.18625418170090799</v>
      </c>
      <c r="CI744" s="10">
        <v>0.22482721856885499</v>
      </c>
      <c r="CJ744" s="11">
        <v>0.26745971185774298</v>
      </c>
      <c r="CK744" s="10">
        <v>0.200678570840195</v>
      </c>
      <c r="CL744" s="10">
        <v>0.21088283208179701</v>
      </c>
      <c r="CM744" s="10">
        <v>0.18850061147105901</v>
      </c>
      <c r="CN744" s="10">
        <v>0.214236674068708</v>
      </c>
      <c r="CO744" s="10">
        <v>0.20211344245354401</v>
      </c>
      <c r="CP744" s="10">
        <v>0.21986419022008699</v>
      </c>
      <c r="CQ744" s="10">
        <v>0</v>
      </c>
      <c r="CR744" s="10">
        <v>0.19866386572665201</v>
      </c>
      <c r="CS744" s="10">
        <v>0.20470995858886101</v>
      </c>
      <c r="CT744" s="11">
        <v>0.24295723745257899</v>
      </c>
      <c r="CU744" s="12">
        <v>0.178739080463341</v>
      </c>
      <c r="CV744" s="10">
        <v>0</v>
      </c>
      <c r="CW744" s="10">
        <v>0</v>
      </c>
      <c r="CX744" s="10">
        <v>0</v>
      </c>
      <c r="CY744" s="10">
        <v>0.26022794543822803</v>
      </c>
      <c r="CZ744" s="12">
        <v>0.15436379028314601</v>
      </c>
      <c r="DA744" s="10">
        <v>0.19784111331144799</v>
      </c>
      <c r="DB744" s="10">
        <v>0.24498578211431399</v>
      </c>
      <c r="DC744" s="10">
        <v>0.18479608548759499</v>
      </c>
      <c r="DD744" s="10">
        <v>0.18811512006342601</v>
      </c>
      <c r="DE744" s="10">
        <v>0</v>
      </c>
      <c r="DF744" s="10">
        <v>0</v>
      </c>
      <c r="DG744" s="10">
        <v>0</v>
      </c>
      <c r="DH744" s="11">
        <v>0</v>
      </c>
      <c r="DI744" s="10">
        <v>0</v>
      </c>
      <c r="DJ744" s="10">
        <v>0</v>
      </c>
      <c r="DK744" s="10">
        <v>0</v>
      </c>
      <c r="DL744" s="10">
        <v>0</v>
      </c>
      <c r="DM744" s="10">
        <v>0</v>
      </c>
      <c r="DN744" s="10">
        <v>0</v>
      </c>
      <c r="DO744" s="10">
        <v>0</v>
      </c>
      <c r="DP744" s="10">
        <v>0</v>
      </c>
      <c r="DQ744" s="10">
        <v>0</v>
      </c>
      <c r="DR744" s="10">
        <v>0.1624647131751</v>
      </c>
      <c r="DS744" s="10">
        <v>0</v>
      </c>
      <c r="DT744" s="10">
        <v>0</v>
      </c>
      <c r="DU744" s="10">
        <v>0</v>
      </c>
      <c r="DV744" s="10">
        <v>0</v>
      </c>
      <c r="DW744" s="10">
        <v>0</v>
      </c>
      <c r="DX744" s="10">
        <v>0</v>
      </c>
      <c r="DY744" s="10">
        <v>0.20204613840246299</v>
      </c>
      <c r="DZ744" s="10">
        <v>0.208895164775174</v>
      </c>
      <c r="EA744" s="10">
        <v>0.17430377424267701</v>
      </c>
      <c r="EB744" s="10">
        <v>0.25123717459026701</v>
      </c>
      <c r="EC744" s="10">
        <v>0</v>
      </c>
      <c r="ED744" s="10">
        <v>0</v>
      </c>
      <c r="EE744" s="10">
        <v>0</v>
      </c>
      <c r="EF744" s="10">
        <v>0.24105168093235599</v>
      </c>
      <c r="EG744" s="10">
        <v>0.16109009021453699</v>
      </c>
      <c r="EH744" s="11">
        <v>0</v>
      </c>
      <c r="EI744" s="10">
        <v>0</v>
      </c>
      <c r="EJ744" s="10">
        <v>0</v>
      </c>
      <c r="EK744" s="10">
        <v>0.185321177480813</v>
      </c>
      <c r="EL744" s="10">
        <v>0.18601763823995801</v>
      </c>
      <c r="EM744" s="10">
        <v>0.19056674695133199</v>
      </c>
      <c r="EN744" s="10">
        <v>0.20293514874182</v>
      </c>
      <c r="EO744" s="10">
        <v>0</v>
      </c>
      <c r="EP744" s="10">
        <v>0</v>
      </c>
      <c r="EQ744" s="11">
        <v>0</v>
      </c>
      <c r="ER744" s="12">
        <v>0.16473505764346699</v>
      </c>
      <c r="ES744" s="10">
        <v>0.22115582937137801</v>
      </c>
      <c r="ET744" s="10">
        <v>0.19831320052843199</v>
      </c>
      <c r="EU744" s="10">
        <v>0.17749477122322699</v>
      </c>
      <c r="EV744" s="10">
        <v>0</v>
      </c>
      <c r="EW744" s="10">
        <v>0</v>
      </c>
      <c r="EX744" s="11">
        <v>0</v>
      </c>
      <c r="EY744" s="10">
        <v>0</v>
      </c>
      <c r="EZ744" s="10">
        <v>0.21137645467507701</v>
      </c>
      <c r="FA744" s="10">
        <v>0.223332092372129</v>
      </c>
      <c r="FB744" s="10">
        <v>0</v>
      </c>
      <c r="FC744" s="10">
        <v>0</v>
      </c>
      <c r="FD744" s="10">
        <v>0</v>
      </c>
      <c r="FE744" s="10">
        <v>0</v>
      </c>
      <c r="FF744" s="10">
        <v>0.16223560219716099</v>
      </c>
      <c r="FG744" s="10">
        <v>0.23490350908663399</v>
      </c>
      <c r="FH744" s="10">
        <v>0.17992758030155201</v>
      </c>
      <c r="FI744" s="10">
        <v>0</v>
      </c>
      <c r="FJ744" s="10">
        <v>0</v>
      </c>
    </row>
    <row r="746" spans="1:166" ht="28.5" customHeight="1" x14ac:dyDescent="0.35">
      <c r="A746" s="23" t="s">
        <v>424</v>
      </c>
      <c r="B746" s="23"/>
      <c r="C746" s="23"/>
      <c r="D746" s="23"/>
      <c r="E746" s="23"/>
      <c r="F746" s="23"/>
      <c r="G746" s="23"/>
      <c r="H746" s="23"/>
      <c r="I746" s="23"/>
      <c r="J746" s="23"/>
      <c r="K746" s="23"/>
      <c r="L746" s="23"/>
      <c r="M746" s="23"/>
      <c r="N746" s="23"/>
      <c r="O746" s="23"/>
      <c r="P746" s="23"/>
      <c r="Q746" s="23"/>
      <c r="R746" s="23"/>
      <c r="S746" s="23"/>
      <c r="T746" s="23"/>
      <c r="U746" s="23"/>
      <c r="V746" s="23"/>
      <c r="W746" s="23"/>
      <c r="X746" s="23"/>
      <c r="Y746" s="23"/>
      <c r="Z746" s="23"/>
      <c r="AA746" s="23"/>
      <c r="AB746" s="23"/>
      <c r="AC746" s="23"/>
      <c r="AD746" s="23"/>
      <c r="AE746" s="23"/>
      <c r="AF746" s="23"/>
      <c r="AG746" s="23"/>
      <c r="AH746" s="23"/>
      <c r="AI746" s="23"/>
      <c r="AJ746" s="23"/>
      <c r="AK746" s="23"/>
      <c r="AL746" s="23"/>
      <c r="AM746" s="23"/>
      <c r="AN746" s="23"/>
      <c r="AO746" s="23"/>
      <c r="AP746" s="23"/>
      <c r="AQ746" s="23"/>
      <c r="AR746" s="23"/>
      <c r="AS746" s="23"/>
      <c r="AT746" s="23"/>
      <c r="AU746" s="23"/>
      <c r="AV746" s="23"/>
      <c r="AW746" s="23"/>
      <c r="AX746" s="23"/>
      <c r="AY746" s="23"/>
      <c r="AZ746" s="23"/>
      <c r="BA746" s="23"/>
      <c r="BB746" s="23"/>
      <c r="BC746" s="23"/>
      <c r="BD746" s="23"/>
      <c r="BE746" s="23"/>
      <c r="BF746" s="23"/>
      <c r="BG746" s="23"/>
      <c r="BH746" s="23"/>
      <c r="BI746" s="23"/>
      <c r="BJ746" s="23"/>
      <c r="BK746" s="23"/>
      <c r="BL746" s="23"/>
      <c r="BM746" s="23"/>
      <c r="BN746" s="23"/>
      <c r="BO746" s="23"/>
      <c r="BP746" s="23"/>
      <c r="BQ746" s="23"/>
      <c r="BR746" s="23"/>
      <c r="BS746" s="23"/>
      <c r="BT746" s="23"/>
      <c r="BU746" s="23"/>
      <c r="BV746" s="23"/>
      <c r="BW746" s="23"/>
      <c r="BX746" s="23"/>
      <c r="BY746" s="23"/>
      <c r="BZ746" s="23"/>
      <c r="CA746" s="23"/>
      <c r="CB746" s="23"/>
      <c r="CC746" s="23"/>
      <c r="CD746" s="23"/>
      <c r="CE746" s="23"/>
      <c r="CF746" s="23"/>
      <c r="CG746" s="23"/>
      <c r="CH746" s="23"/>
      <c r="CI746" s="23"/>
      <c r="CJ746" s="23"/>
      <c r="CK746" s="23"/>
      <c r="CL746" s="23"/>
      <c r="CM746" s="23"/>
      <c r="CN746" s="23"/>
      <c r="CO746" s="23"/>
      <c r="CP746" s="23"/>
      <c r="CQ746" s="23"/>
      <c r="CR746" s="23"/>
      <c r="CS746" s="23"/>
      <c r="CT746" s="23"/>
      <c r="CU746" s="23"/>
      <c r="CV746" s="23"/>
      <c r="CW746" s="23"/>
      <c r="CX746" s="23"/>
      <c r="CY746" s="23"/>
      <c r="CZ746" s="23"/>
      <c r="DA746" s="23"/>
      <c r="DB746" s="23"/>
      <c r="DC746" s="23"/>
      <c r="DD746" s="23"/>
      <c r="DE746" s="23"/>
      <c r="DF746" s="23"/>
      <c r="DG746" s="23"/>
      <c r="DH746" s="23"/>
      <c r="DI746" s="23"/>
      <c r="DJ746" s="23"/>
      <c r="DK746" s="23"/>
      <c r="DL746" s="23"/>
      <c r="DM746" s="23"/>
      <c r="DN746" s="23"/>
      <c r="DO746" s="23"/>
      <c r="DP746" s="23"/>
      <c r="DQ746" s="23"/>
      <c r="DR746" s="23"/>
      <c r="DS746" s="23"/>
      <c r="DT746" s="23"/>
      <c r="DU746" s="23"/>
      <c r="DV746" s="23"/>
      <c r="DW746" s="23"/>
      <c r="DX746" s="23"/>
      <c r="DY746" s="23"/>
      <c r="DZ746" s="23"/>
      <c r="EA746" s="23"/>
      <c r="EB746" s="23"/>
      <c r="EC746" s="23"/>
      <c r="ED746" s="23"/>
      <c r="EE746" s="23"/>
      <c r="EF746" s="23"/>
      <c r="EG746" s="23"/>
      <c r="EH746" s="23"/>
      <c r="EI746" s="23"/>
      <c r="EJ746" s="23"/>
      <c r="EK746" s="23"/>
      <c r="EL746" s="23"/>
      <c r="EM746" s="23"/>
      <c r="EN746" s="23"/>
      <c r="EO746" s="23"/>
      <c r="EP746" s="23"/>
      <c r="EQ746" s="23"/>
      <c r="ER746" s="23"/>
      <c r="ES746" s="23"/>
      <c r="ET746" s="23"/>
      <c r="EU746" s="23"/>
      <c r="EV746" s="23"/>
      <c r="EW746" s="23"/>
      <c r="EX746" s="23"/>
      <c r="EY746" s="23"/>
      <c r="EZ746" s="23"/>
      <c r="FA746" s="23"/>
      <c r="FB746" s="23"/>
      <c r="FC746" s="23"/>
      <c r="FD746" s="23"/>
      <c r="FE746" s="23"/>
      <c r="FF746" s="23"/>
      <c r="FG746" s="23"/>
      <c r="FH746" s="23"/>
      <c r="FI746" s="23"/>
      <c r="FJ746" s="23"/>
    </row>
    <row r="747" spans="1:166" ht="42" x14ac:dyDescent="0.35">
      <c r="A747" s="24" t="s">
        <v>203</v>
      </c>
      <c r="B747" s="16" t="s">
        <v>264</v>
      </c>
      <c r="C747" s="22" t="s">
        <v>12</v>
      </c>
      <c r="D747" s="22"/>
      <c r="E747" s="22" t="s">
        <v>13</v>
      </c>
      <c r="F747" s="22"/>
      <c r="G747" s="22"/>
      <c r="H747" s="22"/>
      <c r="I747" s="22"/>
      <c r="J747" s="22"/>
      <c r="K747" s="22"/>
      <c r="L747" s="22"/>
      <c r="M747" s="22"/>
      <c r="N747" s="22"/>
      <c r="O747" s="22" t="s">
        <v>204</v>
      </c>
      <c r="P747" s="22"/>
      <c r="Q747" s="22"/>
      <c r="R747" s="22"/>
      <c r="S747" s="22"/>
      <c r="T747" s="22"/>
      <c r="U747" s="22"/>
      <c r="V747" s="22"/>
      <c r="W747" s="22"/>
      <c r="X747" s="22"/>
      <c r="Y747" s="22" t="s">
        <v>205</v>
      </c>
      <c r="Z747" s="22"/>
      <c r="AA747" s="22"/>
      <c r="AB747" s="22"/>
      <c r="AC747" s="22"/>
      <c r="AD747" s="22"/>
      <c r="AE747" s="22"/>
      <c r="AF747" s="22"/>
      <c r="AG747" s="22"/>
      <c r="AH747" s="22"/>
      <c r="AI747" s="22" t="s">
        <v>268</v>
      </c>
      <c r="AJ747" s="22"/>
      <c r="AK747" s="22"/>
      <c r="AL747" s="22" t="s">
        <v>14</v>
      </c>
      <c r="AM747" s="22"/>
      <c r="AN747" s="22"/>
      <c r="AO747" s="22" t="s">
        <v>218</v>
      </c>
      <c r="AP747" s="22"/>
      <c r="AQ747" s="22"/>
      <c r="AR747" s="22"/>
      <c r="AS747" s="22"/>
      <c r="AT747" s="22"/>
      <c r="AU747" s="22"/>
      <c r="AV747" s="22" t="s">
        <v>219</v>
      </c>
      <c r="AW747" s="22"/>
      <c r="AX747" s="22"/>
      <c r="AY747" s="22" t="s">
        <v>220</v>
      </c>
      <c r="AZ747" s="22"/>
      <c r="BA747" s="22"/>
      <c r="BB747" s="22" t="s">
        <v>206</v>
      </c>
      <c r="BC747" s="22"/>
      <c r="BD747" s="22" t="s">
        <v>207</v>
      </c>
      <c r="BE747" s="22"/>
      <c r="BF747" s="22" t="s">
        <v>208</v>
      </c>
      <c r="BG747" s="22"/>
      <c r="BH747" s="22" t="s">
        <v>15</v>
      </c>
      <c r="BI747" s="22"/>
      <c r="BJ747" s="22" t="s">
        <v>16</v>
      </c>
      <c r="BK747" s="22"/>
      <c r="BL747" s="22" t="s">
        <v>17</v>
      </c>
      <c r="BM747" s="22"/>
      <c r="BN747" s="22" t="s">
        <v>18</v>
      </c>
      <c r="BO747" s="22"/>
      <c r="BP747" s="22"/>
      <c r="BQ747" s="22" t="s">
        <v>221</v>
      </c>
      <c r="BR747" s="22"/>
      <c r="BS747" s="22"/>
      <c r="BT747" s="22" t="s">
        <v>222</v>
      </c>
      <c r="BU747" s="22"/>
      <c r="BV747" s="22"/>
      <c r="BW747" s="22" t="s">
        <v>19</v>
      </c>
      <c r="BX747" s="22"/>
      <c r="BY747" s="22" t="s">
        <v>20</v>
      </c>
      <c r="BZ747" s="22"/>
      <c r="CA747" s="22" t="s">
        <v>21</v>
      </c>
      <c r="CB747" s="22"/>
      <c r="CC747" s="22"/>
      <c r="CD747" s="22" t="s">
        <v>22</v>
      </c>
      <c r="CE747" s="22"/>
      <c r="CF747" s="22"/>
      <c r="CG747" s="22" t="s">
        <v>23</v>
      </c>
      <c r="CH747" s="22"/>
      <c r="CI747" s="22"/>
      <c r="CJ747" s="22"/>
      <c r="CK747" s="22" t="s">
        <v>25</v>
      </c>
      <c r="CL747" s="22"/>
      <c r="CM747" s="22"/>
      <c r="CN747" s="22"/>
      <c r="CO747" s="22" t="s">
        <v>26</v>
      </c>
      <c r="CP747" s="22"/>
      <c r="CQ747" s="22"/>
      <c r="CR747" s="22" t="s">
        <v>27</v>
      </c>
      <c r="CS747" s="22"/>
      <c r="CT747" s="22" t="s">
        <v>28</v>
      </c>
      <c r="CU747" s="22"/>
      <c r="CV747" s="16" t="s">
        <v>29</v>
      </c>
      <c r="CW747" s="22" t="s">
        <v>30</v>
      </c>
      <c r="CX747" s="22"/>
      <c r="CY747" s="22"/>
      <c r="CZ747" s="22"/>
      <c r="DA747" s="22"/>
      <c r="DB747" s="22"/>
      <c r="DC747" s="22"/>
      <c r="DD747" s="22"/>
      <c r="DE747" s="22"/>
      <c r="DF747" s="22" t="s">
        <v>31</v>
      </c>
      <c r="DG747" s="22"/>
      <c r="DH747" s="22"/>
      <c r="DI747" s="22"/>
      <c r="DJ747" s="22"/>
      <c r="DK747" s="22"/>
      <c r="DL747" s="22"/>
      <c r="DM747" s="22"/>
      <c r="DN747" s="22"/>
      <c r="DO747" s="22" t="s">
        <v>32</v>
      </c>
      <c r="DP747" s="22"/>
      <c r="DQ747" s="22"/>
      <c r="DR747" s="22"/>
      <c r="DS747" s="22"/>
      <c r="DT747" s="22"/>
      <c r="DU747" s="22"/>
      <c r="DV747" s="22"/>
      <c r="DW747" s="22"/>
      <c r="DX747" s="22" t="s">
        <v>33</v>
      </c>
      <c r="DY747" s="22"/>
      <c r="DZ747" s="22"/>
      <c r="EA747" s="22"/>
      <c r="EB747" s="22"/>
      <c r="EC747" s="22"/>
      <c r="ED747" s="22" t="s">
        <v>34</v>
      </c>
      <c r="EE747" s="22"/>
      <c r="EF747" s="22"/>
      <c r="EG747" s="22"/>
      <c r="EH747" s="22"/>
      <c r="EI747" s="22"/>
      <c r="EJ747" s="22" t="s">
        <v>35</v>
      </c>
      <c r="EK747" s="22"/>
      <c r="EL747" s="22"/>
      <c r="EM747" s="22"/>
      <c r="EN747" s="22"/>
      <c r="EO747" s="22"/>
      <c r="EP747" s="22" t="s">
        <v>36</v>
      </c>
      <c r="EQ747" s="22"/>
      <c r="ER747" s="22"/>
      <c r="ES747" s="22"/>
      <c r="ET747" s="22"/>
      <c r="EU747" s="22"/>
      <c r="EV747" s="22"/>
      <c r="EW747" s="22" t="s">
        <v>37</v>
      </c>
      <c r="EX747" s="22"/>
      <c r="EY747" s="22"/>
      <c r="EZ747" s="22"/>
      <c r="FA747" s="22"/>
      <c r="FB747" s="22"/>
      <c r="FC747" s="22"/>
      <c r="FD747" s="22" t="s">
        <v>38</v>
      </c>
      <c r="FE747" s="22"/>
      <c r="FF747" s="22"/>
      <c r="FG747" s="22"/>
      <c r="FH747" s="22"/>
      <c r="FI747" s="22"/>
      <c r="FJ747" s="22"/>
    </row>
    <row r="748" spans="1:166" ht="31.5" x14ac:dyDescent="0.35">
      <c r="A748" s="24"/>
      <c r="B748" s="16" t="s">
        <v>1</v>
      </c>
      <c r="C748" s="16" t="s">
        <v>39</v>
      </c>
      <c r="D748" s="16" t="s">
        <v>40</v>
      </c>
      <c r="E748" s="16" t="s">
        <v>41</v>
      </c>
      <c r="F748" s="16" t="s">
        <v>42</v>
      </c>
      <c r="G748" s="16" t="s">
        <v>43</v>
      </c>
      <c r="H748" s="16" t="s">
        <v>44</v>
      </c>
      <c r="I748" s="16" t="s">
        <v>45</v>
      </c>
      <c r="J748" s="16" t="s">
        <v>46</v>
      </c>
      <c r="K748" s="16" t="s">
        <v>47</v>
      </c>
      <c r="L748" s="16" t="s">
        <v>48</v>
      </c>
      <c r="M748" s="16" t="s">
        <v>49</v>
      </c>
      <c r="N748" s="16" t="s">
        <v>209</v>
      </c>
      <c r="O748" s="16" t="s">
        <v>41</v>
      </c>
      <c r="P748" s="16" t="s">
        <v>42</v>
      </c>
      <c r="Q748" s="16" t="s">
        <v>43</v>
      </c>
      <c r="R748" s="16" t="s">
        <v>44</v>
      </c>
      <c r="S748" s="16" t="s">
        <v>45</v>
      </c>
      <c r="T748" s="16" t="s">
        <v>46</v>
      </c>
      <c r="U748" s="16" t="s">
        <v>47</v>
      </c>
      <c r="V748" s="16" t="s">
        <v>48</v>
      </c>
      <c r="W748" s="16" t="s">
        <v>49</v>
      </c>
      <c r="X748" s="16" t="s">
        <v>209</v>
      </c>
      <c r="Y748" s="16" t="s">
        <v>41</v>
      </c>
      <c r="Z748" s="16" t="s">
        <v>42</v>
      </c>
      <c r="AA748" s="16" t="s">
        <v>43</v>
      </c>
      <c r="AB748" s="16" t="s">
        <v>44</v>
      </c>
      <c r="AC748" s="16" t="s">
        <v>45</v>
      </c>
      <c r="AD748" s="16" t="s">
        <v>46</v>
      </c>
      <c r="AE748" s="16" t="s">
        <v>47</v>
      </c>
      <c r="AF748" s="16" t="s">
        <v>48</v>
      </c>
      <c r="AG748" s="16" t="s">
        <v>49</v>
      </c>
      <c r="AH748" s="16" t="s">
        <v>209</v>
      </c>
      <c r="AI748" s="16" t="s">
        <v>269</v>
      </c>
      <c r="AJ748" s="16" t="s">
        <v>270</v>
      </c>
      <c r="AK748" s="16" t="s">
        <v>271</v>
      </c>
      <c r="AL748" s="16" t="s">
        <v>50</v>
      </c>
      <c r="AM748" s="16" t="s">
        <v>210</v>
      </c>
      <c r="AN748" s="16" t="s">
        <v>211</v>
      </c>
      <c r="AO748" s="16" t="s">
        <v>223</v>
      </c>
      <c r="AP748" s="16" t="s">
        <v>224</v>
      </c>
      <c r="AQ748" s="16" t="s">
        <v>225</v>
      </c>
      <c r="AR748" s="16" t="s">
        <v>226</v>
      </c>
      <c r="AS748" s="16" t="s">
        <v>52</v>
      </c>
      <c r="AT748" s="16" t="s">
        <v>227</v>
      </c>
      <c r="AU748" s="16" t="s">
        <v>228</v>
      </c>
      <c r="AV748" s="16" t="s">
        <v>52</v>
      </c>
      <c r="AW748" s="16" t="s">
        <v>227</v>
      </c>
      <c r="AX748" s="16" t="s">
        <v>228</v>
      </c>
      <c r="AY748" s="16" t="s">
        <v>52</v>
      </c>
      <c r="AZ748" s="16" t="s">
        <v>227</v>
      </c>
      <c r="BA748" s="16" t="s">
        <v>228</v>
      </c>
      <c r="BB748" s="16" t="s">
        <v>212</v>
      </c>
      <c r="BC748" s="16" t="s">
        <v>213</v>
      </c>
      <c r="BD748" s="16" t="s">
        <v>212</v>
      </c>
      <c r="BE748" s="16" t="s">
        <v>213</v>
      </c>
      <c r="BF748" s="16" t="s">
        <v>212</v>
      </c>
      <c r="BG748" s="16" t="s">
        <v>213</v>
      </c>
      <c r="BH748" s="16" t="s">
        <v>53</v>
      </c>
      <c r="BI748" s="16" t="s">
        <v>54</v>
      </c>
      <c r="BJ748" s="16" t="s">
        <v>53</v>
      </c>
      <c r="BK748" s="16" t="s">
        <v>54</v>
      </c>
      <c r="BL748" s="16" t="s">
        <v>53</v>
      </c>
      <c r="BM748" s="16" t="s">
        <v>54</v>
      </c>
      <c r="BN748" s="16" t="s">
        <v>277</v>
      </c>
      <c r="BO748" s="16" t="s">
        <v>278</v>
      </c>
      <c r="BP748" s="16" t="s">
        <v>55</v>
      </c>
      <c r="BQ748" s="16" t="s">
        <v>277</v>
      </c>
      <c r="BR748" s="16" t="s">
        <v>278</v>
      </c>
      <c r="BS748" s="16" t="s">
        <v>55</v>
      </c>
      <c r="BT748" s="16" t="s">
        <v>277</v>
      </c>
      <c r="BU748" s="16" t="s">
        <v>278</v>
      </c>
      <c r="BV748" s="16" t="s">
        <v>55</v>
      </c>
      <c r="BW748" s="16" t="s">
        <v>56</v>
      </c>
      <c r="BX748" s="16" t="s">
        <v>57</v>
      </c>
      <c r="BY748" s="16" t="s">
        <v>58</v>
      </c>
      <c r="BZ748" s="16" t="s">
        <v>59</v>
      </c>
      <c r="CA748" s="16" t="s">
        <v>52</v>
      </c>
      <c r="CB748" s="16" t="s">
        <v>51</v>
      </c>
      <c r="CC748" s="16" t="s">
        <v>60</v>
      </c>
      <c r="CD748" s="16" t="s">
        <v>61</v>
      </c>
      <c r="CE748" s="16" t="s">
        <v>62</v>
      </c>
      <c r="CF748" s="16" t="s">
        <v>63</v>
      </c>
      <c r="CG748" s="16" t="s">
        <v>64</v>
      </c>
      <c r="CH748" s="16" t="s">
        <v>65</v>
      </c>
      <c r="CI748" s="16" t="s">
        <v>66</v>
      </c>
      <c r="CJ748" s="16" t="s">
        <v>67</v>
      </c>
      <c r="CK748" s="16" t="s">
        <v>71</v>
      </c>
      <c r="CL748" s="16" t="s">
        <v>72</v>
      </c>
      <c r="CM748" s="16" t="s">
        <v>73</v>
      </c>
      <c r="CN748" s="16" t="s">
        <v>74</v>
      </c>
      <c r="CO748" s="16" t="s">
        <v>75</v>
      </c>
      <c r="CP748" s="16" t="s">
        <v>76</v>
      </c>
      <c r="CQ748" s="16" t="s">
        <v>77</v>
      </c>
      <c r="CR748" s="16" t="s">
        <v>78</v>
      </c>
      <c r="CS748" s="16" t="s">
        <v>229</v>
      </c>
      <c r="CT748" s="16" t="s">
        <v>79</v>
      </c>
      <c r="CU748" s="16" t="s">
        <v>80</v>
      </c>
      <c r="CV748" s="16" t="s">
        <v>79</v>
      </c>
      <c r="CW748" s="16" t="s">
        <v>83</v>
      </c>
      <c r="CX748" s="16" t="s">
        <v>84</v>
      </c>
      <c r="CY748" s="16" t="s">
        <v>85</v>
      </c>
      <c r="CZ748" s="16" t="s">
        <v>86</v>
      </c>
      <c r="DA748" s="16" t="s">
        <v>87</v>
      </c>
      <c r="DB748" s="16" t="s">
        <v>88</v>
      </c>
      <c r="DC748" s="16" t="s">
        <v>89</v>
      </c>
      <c r="DD748" s="16" t="s">
        <v>90</v>
      </c>
      <c r="DE748" s="16" t="s">
        <v>91</v>
      </c>
      <c r="DF748" s="16" t="s">
        <v>83</v>
      </c>
      <c r="DG748" s="16" t="s">
        <v>84</v>
      </c>
      <c r="DH748" s="16" t="s">
        <v>85</v>
      </c>
      <c r="DI748" s="16" t="s">
        <v>86</v>
      </c>
      <c r="DJ748" s="16" t="s">
        <v>87</v>
      </c>
      <c r="DK748" s="16" t="s">
        <v>88</v>
      </c>
      <c r="DL748" s="16" t="s">
        <v>89</v>
      </c>
      <c r="DM748" s="16" t="s">
        <v>90</v>
      </c>
      <c r="DN748" s="16" t="s">
        <v>91</v>
      </c>
      <c r="DO748" s="16" t="s">
        <v>83</v>
      </c>
      <c r="DP748" s="16" t="s">
        <v>84</v>
      </c>
      <c r="DQ748" s="16" t="s">
        <v>85</v>
      </c>
      <c r="DR748" s="16" t="s">
        <v>86</v>
      </c>
      <c r="DS748" s="16" t="s">
        <v>87</v>
      </c>
      <c r="DT748" s="16" t="s">
        <v>88</v>
      </c>
      <c r="DU748" s="16" t="s">
        <v>89</v>
      </c>
      <c r="DV748" s="16" t="s">
        <v>90</v>
      </c>
      <c r="DW748" s="16" t="s">
        <v>91</v>
      </c>
      <c r="DX748" s="16" t="s">
        <v>92</v>
      </c>
      <c r="DY748" s="16" t="s">
        <v>93</v>
      </c>
      <c r="DZ748" s="16" t="s">
        <v>214</v>
      </c>
      <c r="EA748" s="16" t="s">
        <v>215</v>
      </c>
      <c r="EB748" s="16" t="s">
        <v>216</v>
      </c>
      <c r="EC748" s="16" t="s">
        <v>94</v>
      </c>
      <c r="ED748" s="16" t="s">
        <v>92</v>
      </c>
      <c r="EE748" s="16" t="s">
        <v>93</v>
      </c>
      <c r="EF748" s="16" t="s">
        <v>214</v>
      </c>
      <c r="EG748" s="16" t="s">
        <v>215</v>
      </c>
      <c r="EH748" s="16" t="s">
        <v>216</v>
      </c>
      <c r="EI748" s="16" t="s">
        <v>94</v>
      </c>
      <c r="EJ748" s="16" t="s">
        <v>92</v>
      </c>
      <c r="EK748" s="16" t="s">
        <v>93</v>
      </c>
      <c r="EL748" s="16" t="s">
        <v>214</v>
      </c>
      <c r="EM748" s="16" t="s">
        <v>215</v>
      </c>
      <c r="EN748" s="16" t="s">
        <v>216</v>
      </c>
      <c r="EO748" s="16" t="s">
        <v>94</v>
      </c>
      <c r="EP748" s="16" t="s">
        <v>95</v>
      </c>
      <c r="EQ748" s="16" t="s">
        <v>96</v>
      </c>
      <c r="ER748" s="16" t="s">
        <v>97</v>
      </c>
      <c r="ES748" s="16" t="s">
        <v>98</v>
      </c>
      <c r="ET748" s="16" t="s">
        <v>272</v>
      </c>
      <c r="EU748" s="16" t="s">
        <v>99</v>
      </c>
      <c r="EV748" s="16" t="s">
        <v>100</v>
      </c>
      <c r="EW748" s="16" t="s">
        <v>95</v>
      </c>
      <c r="EX748" s="16" t="s">
        <v>96</v>
      </c>
      <c r="EY748" s="16" t="s">
        <v>97</v>
      </c>
      <c r="EZ748" s="16" t="s">
        <v>98</v>
      </c>
      <c r="FA748" s="16" t="s">
        <v>272</v>
      </c>
      <c r="FB748" s="16" t="s">
        <v>99</v>
      </c>
      <c r="FC748" s="16" t="s">
        <v>100</v>
      </c>
      <c r="FD748" s="16" t="s">
        <v>95</v>
      </c>
      <c r="FE748" s="16" t="s">
        <v>96</v>
      </c>
      <c r="FF748" s="16" t="s">
        <v>97</v>
      </c>
      <c r="FG748" s="16" t="s">
        <v>98</v>
      </c>
      <c r="FH748" s="16" t="s">
        <v>272</v>
      </c>
      <c r="FI748" s="16" t="s">
        <v>99</v>
      </c>
      <c r="FJ748" s="16" t="s">
        <v>100</v>
      </c>
    </row>
    <row r="749" spans="1:166" x14ac:dyDescent="0.35">
      <c r="A749" s="15" t="s">
        <v>2</v>
      </c>
      <c r="B749" s="14">
        <v>3304</v>
      </c>
      <c r="C749" s="14">
        <v>1667</v>
      </c>
      <c r="D749" s="14">
        <v>1621</v>
      </c>
      <c r="E749" s="14">
        <v>329</v>
      </c>
      <c r="F749" s="14">
        <v>389</v>
      </c>
      <c r="G749" s="14">
        <v>490</v>
      </c>
      <c r="H749" s="14">
        <v>511</v>
      </c>
      <c r="I749" s="14">
        <v>545</v>
      </c>
      <c r="J749" s="14">
        <v>551</v>
      </c>
      <c r="K749" s="14">
        <v>490</v>
      </c>
      <c r="L749" s="14">
        <v>0</v>
      </c>
      <c r="M749" s="14">
        <v>2814</v>
      </c>
      <c r="N749" s="14">
        <v>490</v>
      </c>
      <c r="O749" s="14">
        <v>161</v>
      </c>
      <c r="P749" s="14">
        <v>186</v>
      </c>
      <c r="Q749" s="14">
        <v>248</v>
      </c>
      <c r="R749" s="14">
        <v>255</v>
      </c>
      <c r="S749" s="14">
        <v>281</v>
      </c>
      <c r="T749" s="14">
        <v>286</v>
      </c>
      <c r="U749" s="14">
        <v>249</v>
      </c>
      <c r="V749" s="14">
        <v>0</v>
      </c>
      <c r="W749" s="14">
        <v>1418</v>
      </c>
      <c r="X749" s="14">
        <v>249</v>
      </c>
      <c r="Y749" s="14">
        <v>168</v>
      </c>
      <c r="Z749" s="14">
        <v>201</v>
      </c>
      <c r="AA749" s="14">
        <v>242</v>
      </c>
      <c r="AB749" s="14">
        <v>255</v>
      </c>
      <c r="AC749" s="14">
        <v>263</v>
      </c>
      <c r="AD749" s="14">
        <v>260</v>
      </c>
      <c r="AE749" s="14">
        <v>232</v>
      </c>
      <c r="AF749" s="14">
        <v>0</v>
      </c>
      <c r="AG749" s="14">
        <v>1389</v>
      </c>
      <c r="AH749" s="14">
        <v>232</v>
      </c>
      <c r="AI749" s="14">
        <v>3105</v>
      </c>
      <c r="AJ749" s="14">
        <v>1565</v>
      </c>
      <c r="AK749" s="14">
        <v>1528</v>
      </c>
      <c r="AL749" s="14">
        <v>198</v>
      </c>
      <c r="AM749" s="14">
        <v>102</v>
      </c>
      <c r="AN749" s="14">
        <v>93</v>
      </c>
      <c r="AO749" s="14">
        <v>0</v>
      </c>
      <c r="AP749" s="14">
        <v>0</v>
      </c>
      <c r="AQ749" s="14">
        <v>9</v>
      </c>
      <c r="AR749" s="14">
        <v>190</v>
      </c>
      <c r="AS749" s="14">
        <v>9</v>
      </c>
      <c r="AT749" s="14">
        <v>0</v>
      </c>
      <c r="AU749" s="14">
        <v>198</v>
      </c>
      <c r="AV749" s="14">
        <v>5</v>
      </c>
      <c r="AW749" s="14">
        <v>0</v>
      </c>
      <c r="AX749" s="14">
        <v>102</v>
      </c>
      <c r="AY749" s="14">
        <v>3</v>
      </c>
      <c r="AZ749" s="14">
        <v>0</v>
      </c>
      <c r="BA749" s="14">
        <v>93</v>
      </c>
      <c r="BB749" s="14">
        <v>1719</v>
      </c>
      <c r="BC749" s="14">
        <v>1585</v>
      </c>
      <c r="BD749" s="14">
        <v>850</v>
      </c>
      <c r="BE749" s="14">
        <v>817</v>
      </c>
      <c r="BF749" s="14">
        <v>867</v>
      </c>
      <c r="BG749" s="14">
        <v>754</v>
      </c>
      <c r="BH749" s="14">
        <v>2538</v>
      </c>
      <c r="BI749" s="14">
        <v>766</v>
      </c>
      <c r="BJ749" s="14">
        <v>1291</v>
      </c>
      <c r="BK749" s="14">
        <v>376</v>
      </c>
      <c r="BL749" s="14">
        <v>1232</v>
      </c>
      <c r="BM749" s="14">
        <v>389</v>
      </c>
      <c r="BN749" s="14">
        <v>448</v>
      </c>
      <c r="BO749" s="14">
        <v>1886</v>
      </c>
      <c r="BP749" s="14">
        <v>734</v>
      </c>
      <c r="BQ749" s="14">
        <v>200</v>
      </c>
      <c r="BR749" s="14">
        <v>991</v>
      </c>
      <c r="BS749" s="14">
        <v>355</v>
      </c>
      <c r="BT749" s="14">
        <v>239</v>
      </c>
      <c r="BU749" s="14">
        <v>892</v>
      </c>
      <c r="BV749" s="14">
        <v>377</v>
      </c>
      <c r="BW749" s="14">
        <v>734</v>
      </c>
      <c r="BX749" s="14">
        <v>1070</v>
      </c>
      <c r="BY749" s="14">
        <v>723</v>
      </c>
      <c r="BZ749" s="14">
        <v>1108</v>
      </c>
      <c r="CA749" s="14">
        <v>548</v>
      </c>
      <c r="CB749" s="14">
        <v>1380</v>
      </c>
      <c r="CC749" s="14">
        <v>1353</v>
      </c>
      <c r="CD749" s="14">
        <v>790</v>
      </c>
      <c r="CE749" s="14">
        <v>873</v>
      </c>
      <c r="CF749" s="14">
        <v>1325</v>
      </c>
      <c r="CG749" s="14">
        <v>547</v>
      </c>
      <c r="CH749" s="14">
        <v>1280</v>
      </c>
      <c r="CI749" s="14">
        <v>1412</v>
      </c>
      <c r="CJ749" s="14">
        <v>725</v>
      </c>
      <c r="CK749" s="14">
        <v>2410</v>
      </c>
      <c r="CL749" s="14">
        <v>1257</v>
      </c>
      <c r="CM749" s="14">
        <v>1153</v>
      </c>
      <c r="CN749" s="14">
        <v>894</v>
      </c>
      <c r="CO749" s="14">
        <v>1579</v>
      </c>
      <c r="CP749" s="14">
        <v>1353</v>
      </c>
      <c r="CQ749" s="14">
        <v>372</v>
      </c>
      <c r="CR749" s="14">
        <v>1151</v>
      </c>
      <c r="CS749" s="14">
        <v>2131</v>
      </c>
      <c r="CT749" s="14">
        <v>1099</v>
      </c>
      <c r="CU749" s="14">
        <v>2203</v>
      </c>
      <c r="CV749" s="14">
        <v>357</v>
      </c>
      <c r="CW749" s="14">
        <v>0</v>
      </c>
      <c r="CX749" s="14">
        <v>0</v>
      </c>
      <c r="CY749" s="14">
        <v>484</v>
      </c>
      <c r="CZ749" s="14">
        <v>553</v>
      </c>
      <c r="DA749" s="14">
        <v>547</v>
      </c>
      <c r="DB749" s="14">
        <v>510</v>
      </c>
      <c r="DC749" s="14">
        <v>496</v>
      </c>
      <c r="DD749" s="14">
        <v>384</v>
      </c>
      <c r="DE749" s="14">
        <v>331</v>
      </c>
      <c r="DF749" s="14">
        <v>0</v>
      </c>
      <c r="DG749" s="14">
        <v>0</v>
      </c>
      <c r="DH749" s="14">
        <v>249</v>
      </c>
      <c r="DI749" s="14">
        <v>285</v>
      </c>
      <c r="DJ749" s="14">
        <v>281</v>
      </c>
      <c r="DK749" s="14">
        <v>257</v>
      </c>
      <c r="DL749" s="14">
        <v>247</v>
      </c>
      <c r="DM749" s="14">
        <v>184</v>
      </c>
      <c r="DN749" s="14">
        <v>163</v>
      </c>
      <c r="DO749" s="14">
        <v>0</v>
      </c>
      <c r="DP749" s="14">
        <v>0</v>
      </c>
      <c r="DQ749" s="14">
        <v>226</v>
      </c>
      <c r="DR749" s="14">
        <v>264</v>
      </c>
      <c r="DS749" s="14">
        <v>264</v>
      </c>
      <c r="DT749" s="14">
        <v>253</v>
      </c>
      <c r="DU749" s="14">
        <v>248</v>
      </c>
      <c r="DV749" s="14">
        <v>198</v>
      </c>
      <c r="DW749" s="14">
        <v>168</v>
      </c>
      <c r="DX749" s="14">
        <v>169</v>
      </c>
      <c r="DY749" s="14">
        <v>781</v>
      </c>
      <c r="DZ749" s="14">
        <v>814</v>
      </c>
      <c r="EA749" s="14">
        <v>946</v>
      </c>
      <c r="EB749" s="14">
        <v>594</v>
      </c>
      <c r="EC749" s="14">
        <v>0</v>
      </c>
      <c r="ED749" s="14">
        <v>79</v>
      </c>
      <c r="EE749" s="14">
        <v>393</v>
      </c>
      <c r="EF749" s="14">
        <v>398</v>
      </c>
      <c r="EG749" s="14">
        <v>512</v>
      </c>
      <c r="EH749" s="14">
        <v>285</v>
      </c>
      <c r="EI749" s="14">
        <v>0</v>
      </c>
      <c r="EJ749" s="14">
        <v>90</v>
      </c>
      <c r="EK749" s="14">
        <v>387</v>
      </c>
      <c r="EL749" s="14">
        <v>415</v>
      </c>
      <c r="EM749" s="14">
        <v>428</v>
      </c>
      <c r="EN749" s="14">
        <v>301</v>
      </c>
      <c r="EO749" s="14">
        <v>0</v>
      </c>
      <c r="EP749" s="14">
        <v>0</v>
      </c>
      <c r="EQ749" s="14">
        <v>198</v>
      </c>
      <c r="ER749" s="14">
        <v>750</v>
      </c>
      <c r="ES749" s="14">
        <v>812</v>
      </c>
      <c r="ET749" s="14">
        <v>778</v>
      </c>
      <c r="EU749" s="14">
        <v>435</v>
      </c>
      <c r="EV749" s="14">
        <v>331</v>
      </c>
      <c r="EW749" s="14">
        <v>0</v>
      </c>
      <c r="EX749" s="14">
        <v>102</v>
      </c>
      <c r="EY749" s="14">
        <v>375</v>
      </c>
      <c r="EZ749" s="14">
        <v>423</v>
      </c>
      <c r="FA749" s="14">
        <v>391</v>
      </c>
      <c r="FB749" s="14">
        <v>213</v>
      </c>
      <c r="FC749" s="14">
        <v>163</v>
      </c>
      <c r="FD749" s="14">
        <v>0</v>
      </c>
      <c r="FE749" s="14">
        <v>93</v>
      </c>
      <c r="FF749" s="14">
        <v>366</v>
      </c>
      <c r="FG749" s="14">
        <v>387</v>
      </c>
      <c r="FH749" s="14">
        <v>386</v>
      </c>
      <c r="FI749" s="14">
        <v>221</v>
      </c>
      <c r="FJ749" s="14">
        <v>168</v>
      </c>
    </row>
    <row r="750" spans="1:166" x14ac:dyDescent="0.35">
      <c r="A750" s="13" t="s">
        <v>425</v>
      </c>
      <c r="B750" s="10">
        <v>8.6603658492151001E-2</v>
      </c>
      <c r="C750" s="12">
        <v>6.8847347578229301E-2</v>
      </c>
      <c r="D750" s="11">
        <v>0.10489338492575</v>
      </c>
      <c r="E750" s="12">
        <v>1.7501824022467801E-2</v>
      </c>
      <c r="F750" s="12">
        <v>2.70012121995638E-2</v>
      </c>
      <c r="G750" s="10">
        <v>7.4262803283596995E-2</v>
      </c>
      <c r="H750" s="11">
        <v>0.112789768587732</v>
      </c>
      <c r="I750" s="10">
        <v>9.4357125311857498E-2</v>
      </c>
      <c r="J750" s="10">
        <v>9.5885062602746193E-2</v>
      </c>
      <c r="K750" s="11">
        <v>0.14632807135839199</v>
      </c>
      <c r="L750" s="10">
        <v>0</v>
      </c>
      <c r="M750" s="12">
        <v>7.6212966493701906E-2</v>
      </c>
      <c r="N750" s="11">
        <v>0.14632807135839199</v>
      </c>
      <c r="O750" s="12">
        <v>1.9105755434128201E-2</v>
      </c>
      <c r="P750" s="12">
        <v>4.2977501591408E-2</v>
      </c>
      <c r="Q750" s="10">
        <v>7.3543902367983E-2</v>
      </c>
      <c r="R750" s="10">
        <v>9.3150875782390896E-2</v>
      </c>
      <c r="S750" s="10">
        <v>5.7647224520045399E-2</v>
      </c>
      <c r="T750" s="10">
        <v>6.0733472791408803E-2</v>
      </c>
      <c r="U750" s="10">
        <v>0.112646968031343</v>
      </c>
      <c r="V750" s="10">
        <v>0</v>
      </c>
      <c r="W750" s="12">
        <v>6.1141536111281598E-2</v>
      </c>
      <c r="X750" s="10">
        <v>0.112646968031343</v>
      </c>
      <c r="Y750" s="12">
        <v>1.5970837919589101E-2</v>
      </c>
      <c r="Z750" s="12">
        <v>1.2357661545315399E-2</v>
      </c>
      <c r="AA750" s="10">
        <v>7.4999864599363697E-2</v>
      </c>
      <c r="AB750" s="11">
        <v>0.13068231025580099</v>
      </c>
      <c r="AC750" s="11">
        <v>0.13406645593434599</v>
      </c>
      <c r="AD750" s="11">
        <v>0.13329272857969601</v>
      </c>
      <c r="AE750" s="11">
        <v>0.187533662873617</v>
      </c>
      <c r="AF750" s="10">
        <v>0</v>
      </c>
      <c r="AG750" s="10">
        <v>9.1077762835159004E-2</v>
      </c>
      <c r="AH750" s="11">
        <v>0.187533662873617</v>
      </c>
      <c r="AI750" s="12">
        <v>7.7180202469703807E-2</v>
      </c>
      <c r="AJ750" s="12">
        <v>6.0388571963874503E-2</v>
      </c>
      <c r="AK750" s="10">
        <v>9.4170582805212594E-2</v>
      </c>
      <c r="AL750" s="11">
        <v>0.234045968884387</v>
      </c>
      <c r="AM750" s="11">
        <v>0.19819786151178301</v>
      </c>
      <c r="AN750" s="11">
        <v>0</v>
      </c>
      <c r="AO750" s="10">
        <v>0</v>
      </c>
      <c r="AP750" s="10">
        <v>0</v>
      </c>
      <c r="AQ750" s="11">
        <v>0</v>
      </c>
      <c r="AR750" s="11">
        <v>0.22749855453098899</v>
      </c>
      <c r="AS750" s="11">
        <v>0</v>
      </c>
      <c r="AT750" s="10">
        <v>0</v>
      </c>
      <c r="AU750" s="11">
        <v>0.234045968884387</v>
      </c>
      <c r="AV750" s="11">
        <v>0</v>
      </c>
      <c r="AW750" s="10">
        <v>0</v>
      </c>
      <c r="AX750" s="11">
        <v>0.19819786151178301</v>
      </c>
      <c r="AY750" s="10">
        <v>0</v>
      </c>
      <c r="AZ750" s="10">
        <v>0</v>
      </c>
      <c r="BA750" s="11">
        <v>0</v>
      </c>
      <c r="BB750" s="12">
        <v>6.4157510175013796E-2</v>
      </c>
      <c r="BC750" s="11">
        <v>0.110940010637362</v>
      </c>
      <c r="BD750" s="12">
        <v>6.2435323478663901E-2</v>
      </c>
      <c r="BE750" s="10">
        <v>7.5519813863548904E-2</v>
      </c>
      <c r="BF750" s="12">
        <v>6.5403493658652501E-2</v>
      </c>
      <c r="BG750" s="11">
        <v>0.150255426200229</v>
      </c>
      <c r="BH750" s="11">
        <v>0.105649469951412</v>
      </c>
      <c r="BI750" s="12">
        <v>2.3500557487576901E-2</v>
      </c>
      <c r="BJ750" s="10">
        <v>8.0303524871462098E-2</v>
      </c>
      <c r="BK750" s="12">
        <v>2.94879392738157E-2</v>
      </c>
      <c r="BL750" s="11">
        <v>0.13237714404363399</v>
      </c>
      <c r="BM750" s="12">
        <v>1.7789012856424601E-2</v>
      </c>
      <c r="BN750" s="11">
        <v>0.14760479500922299</v>
      </c>
      <c r="BO750" s="11">
        <v>0.101492453043476</v>
      </c>
      <c r="BP750" s="12">
        <v>2.5694967154153099E-2</v>
      </c>
      <c r="BQ750" s="11">
        <v>0.12583459443629</v>
      </c>
      <c r="BR750" s="10">
        <v>7.7044317401003204E-2</v>
      </c>
      <c r="BS750" s="12">
        <v>3.4181457338955203E-2</v>
      </c>
      <c r="BT750" s="11">
        <v>0.17091807181594701</v>
      </c>
      <c r="BU750" s="11">
        <v>0.12757047154118201</v>
      </c>
      <c r="BV750" s="12">
        <v>1.7783919152313699E-2</v>
      </c>
      <c r="BW750" s="10">
        <v>9.6156971441441794E-2</v>
      </c>
      <c r="BX750" s="11">
        <v>0.108172298552622</v>
      </c>
      <c r="BY750" s="10">
        <v>8.4276512712869706E-2</v>
      </c>
      <c r="BZ750" s="11">
        <v>0.11515501786179801</v>
      </c>
      <c r="CA750" s="10">
        <v>8.2865777856940104E-2</v>
      </c>
      <c r="CB750" s="10">
        <v>8.9035215484326899E-2</v>
      </c>
      <c r="CC750" s="10">
        <v>8.4666341695194602E-2</v>
      </c>
      <c r="CD750" s="12">
        <v>6.8715381887368407E-2</v>
      </c>
      <c r="CE750" s="10">
        <v>8.3722665351123798E-2</v>
      </c>
      <c r="CF750" s="11">
        <v>0.10691349248069699</v>
      </c>
      <c r="CG750" s="10">
        <v>0.107140496439146</v>
      </c>
      <c r="CH750" s="10">
        <v>9.0041101606227206E-2</v>
      </c>
      <c r="CI750" s="10">
        <v>8.1942321283813097E-2</v>
      </c>
      <c r="CJ750" s="10">
        <v>8.5121611431554695E-2</v>
      </c>
      <c r="CK750" s="11">
        <v>9.5279373973523193E-2</v>
      </c>
      <c r="CL750" s="10">
        <v>9.7511885367336806E-2</v>
      </c>
      <c r="CM750" s="10">
        <v>9.2845090462745E-2</v>
      </c>
      <c r="CN750" s="12">
        <v>6.3218878820048299E-2</v>
      </c>
      <c r="CO750" s="10">
        <v>7.98396212403501E-2</v>
      </c>
      <c r="CP750" s="10">
        <v>9.7420969413418296E-2</v>
      </c>
      <c r="CQ750" s="10">
        <v>7.59423172198848E-2</v>
      </c>
      <c r="CR750" s="10">
        <v>9.5773062528802799E-2</v>
      </c>
      <c r="CS750" s="10">
        <v>8.1488286343262398E-2</v>
      </c>
      <c r="CT750" s="11">
        <v>0.13495497870209899</v>
      </c>
      <c r="CU750" s="12">
        <v>6.2058099662078398E-2</v>
      </c>
      <c r="CV750" s="10">
        <v>7.2379000620611603E-2</v>
      </c>
      <c r="CW750" s="10">
        <v>0</v>
      </c>
      <c r="CX750" s="10">
        <v>0</v>
      </c>
      <c r="CY750" s="11">
        <v>0.14187025290332</v>
      </c>
      <c r="CZ750" s="10">
        <v>0.10086778584551501</v>
      </c>
      <c r="DA750" s="10">
        <v>9.4072554874519806E-2</v>
      </c>
      <c r="DB750" s="11">
        <v>0.112958527648666</v>
      </c>
      <c r="DC750" s="10">
        <v>7.3401218367022E-2</v>
      </c>
      <c r="DD750" s="12">
        <v>2.7373197368257701E-2</v>
      </c>
      <c r="DE750" s="12">
        <v>1.7408516209297301E-2</v>
      </c>
      <c r="DF750" s="10">
        <v>0</v>
      </c>
      <c r="DG750" s="10">
        <v>0</v>
      </c>
      <c r="DH750" s="10">
        <v>0.112646968031343</v>
      </c>
      <c r="DI750" s="10">
        <v>6.1022722863077299E-2</v>
      </c>
      <c r="DJ750" s="10">
        <v>5.76694916436278E-2</v>
      </c>
      <c r="DK750" s="10">
        <v>9.2618907056554706E-2</v>
      </c>
      <c r="DL750" s="10">
        <v>7.3679751348277603E-2</v>
      </c>
      <c r="DM750" s="12">
        <v>4.3454245103662401E-2</v>
      </c>
      <c r="DN750" s="12">
        <v>1.8812719289895499E-2</v>
      </c>
      <c r="DO750" s="10">
        <v>0</v>
      </c>
      <c r="DP750" s="10">
        <v>0</v>
      </c>
      <c r="DQ750" s="11">
        <v>0.17909760553179099</v>
      </c>
      <c r="DR750" s="11">
        <v>0.14264566158745701</v>
      </c>
      <c r="DS750" s="11">
        <v>0.13317522612101601</v>
      </c>
      <c r="DT750" s="11">
        <v>0.13183302324625201</v>
      </c>
      <c r="DU750" s="10">
        <v>7.3123307789017794E-2</v>
      </c>
      <c r="DV750" s="12">
        <v>1.25599144423237E-2</v>
      </c>
      <c r="DW750" s="12">
        <v>1.6041292236601799E-2</v>
      </c>
      <c r="DX750" s="12">
        <v>1.8569740912721601E-2</v>
      </c>
      <c r="DY750" s="12">
        <v>3.5087071359076599E-2</v>
      </c>
      <c r="DZ750" s="11">
        <v>0.10504031357716601</v>
      </c>
      <c r="EA750" s="10">
        <v>9.4020145821178694E-2</v>
      </c>
      <c r="EB750" s="11">
        <v>0.13661187125549901</v>
      </c>
      <c r="EC750" s="10">
        <v>0</v>
      </c>
      <c r="ED750" s="10">
        <v>2.5170142160557799E-2</v>
      </c>
      <c r="EE750" s="12">
        <v>4.1926665848339997E-2</v>
      </c>
      <c r="EF750" s="10">
        <v>8.8119715686976102E-2</v>
      </c>
      <c r="EG750" s="12">
        <v>5.8832773442245197E-2</v>
      </c>
      <c r="EH750" s="10">
        <v>0.109144034325908</v>
      </c>
      <c r="EI750" s="10">
        <v>0</v>
      </c>
      <c r="EJ750" s="12">
        <v>0</v>
      </c>
      <c r="EK750" s="12">
        <v>2.8250999059726101E-2</v>
      </c>
      <c r="EL750" s="11">
        <v>0.12020165548862601</v>
      </c>
      <c r="EM750" s="11">
        <v>0.135571379560119</v>
      </c>
      <c r="EN750" s="11">
        <v>0.16618481285120701</v>
      </c>
      <c r="EO750" s="10">
        <v>0</v>
      </c>
      <c r="EP750" s="10">
        <v>0</v>
      </c>
      <c r="EQ750" s="11">
        <v>0.234045968884387</v>
      </c>
      <c r="ER750" s="10">
        <v>9.9196665964619804E-2</v>
      </c>
      <c r="ES750" s="10">
        <v>8.9587165748290495E-2</v>
      </c>
      <c r="ET750" s="10">
        <v>9.5871149514534196E-2</v>
      </c>
      <c r="EU750" s="12">
        <v>2.8131456243874999E-2</v>
      </c>
      <c r="EV750" s="12">
        <v>1.7408516209297301E-2</v>
      </c>
      <c r="EW750" s="10">
        <v>0</v>
      </c>
      <c r="EX750" s="11">
        <v>0.19819786151178301</v>
      </c>
      <c r="EY750" s="10">
        <v>6.7143017258734505E-2</v>
      </c>
      <c r="EZ750" s="12">
        <v>5.1010316529144402E-2</v>
      </c>
      <c r="FA750" s="10">
        <v>9.3761699018635306E-2</v>
      </c>
      <c r="FB750" s="12">
        <v>3.7678598866319801E-2</v>
      </c>
      <c r="FC750" s="12">
        <v>1.8812719289895499E-2</v>
      </c>
      <c r="FD750" s="10">
        <v>0</v>
      </c>
      <c r="FE750" s="11">
        <v>0</v>
      </c>
      <c r="FF750" s="11">
        <v>0.13224813335385099</v>
      </c>
      <c r="FG750" s="11">
        <v>0.132278062912667</v>
      </c>
      <c r="FH750" s="10">
        <v>9.6839988945281993E-2</v>
      </c>
      <c r="FI750" s="12">
        <v>1.9113246815668498E-2</v>
      </c>
      <c r="FJ750" s="12">
        <v>1.6041292236601799E-2</v>
      </c>
    </row>
    <row r="751" spans="1:166" x14ac:dyDescent="0.35">
      <c r="A751" s="13" t="s">
        <v>426</v>
      </c>
      <c r="B751" s="10">
        <v>0.49323539692065899</v>
      </c>
      <c r="C751" s="11">
        <v>0.617434577141319</v>
      </c>
      <c r="D751" s="12">
        <v>0.36407497289787999</v>
      </c>
      <c r="E751" s="12">
        <v>0.298691830884112</v>
      </c>
      <c r="F751" s="12">
        <v>0.33666391790232703</v>
      </c>
      <c r="G751" s="12">
        <v>0.41984003263248898</v>
      </c>
      <c r="H751" s="10">
        <v>0.48978407189788797</v>
      </c>
      <c r="I751" s="11">
        <v>0.58185792622291799</v>
      </c>
      <c r="J751" s="11">
        <v>0.59810964620603602</v>
      </c>
      <c r="K751" s="11">
        <v>0.60877250148935602</v>
      </c>
      <c r="L751" s="10">
        <v>0</v>
      </c>
      <c r="M751" s="12">
        <v>0.473134563603896</v>
      </c>
      <c r="N751" s="11">
        <v>0.60877250148935602</v>
      </c>
      <c r="O751" s="10">
        <v>0.41710923783186399</v>
      </c>
      <c r="P751" s="10">
        <v>0.48692720908340598</v>
      </c>
      <c r="Q751" s="10">
        <v>0.52729550676723103</v>
      </c>
      <c r="R751" s="11">
        <v>0.60072104353000699</v>
      </c>
      <c r="S751" s="11">
        <v>0.72180595449246798</v>
      </c>
      <c r="T751" s="11">
        <v>0.75630349594088597</v>
      </c>
      <c r="U751" s="11">
        <v>0.67365482186064396</v>
      </c>
      <c r="V751" s="10">
        <v>0</v>
      </c>
      <c r="W751" s="11">
        <v>0.60754356434369605</v>
      </c>
      <c r="X751" s="11">
        <v>0.67365482186064396</v>
      </c>
      <c r="Y751" s="12">
        <v>0.18565993746401399</v>
      </c>
      <c r="Z751" s="12">
        <v>0.19443168916672399</v>
      </c>
      <c r="AA751" s="12">
        <v>0.30967008927603801</v>
      </c>
      <c r="AB751" s="12">
        <v>0.37989362615060701</v>
      </c>
      <c r="AC751" s="12">
        <v>0.43223848882954302</v>
      </c>
      <c r="AD751" s="12">
        <v>0.42406521337651099</v>
      </c>
      <c r="AE751" s="10">
        <v>0.53545316980820101</v>
      </c>
      <c r="AF751" s="10">
        <v>0</v>
      </c>
      <c r="AG751" s="12">
        <v>0.33542433834200902</v>
      </c>
      <c r="AH751" s="10">
        <v>0.53545316980820101</v>
      </c>
      <c r="AI751" s="10">
        <v>0.49065198766037998</v>
      </c>
      <c r="AJ751" s="11">
        <v>0.62116632550425399</v>
      </c>
      <c r="AK751" s="12">
        <v>0.35581512955825101</v>
      </c>
      <c r="AL751" s="10">
        <v>0.533656218020374</v>
      </c>
      <c r="AM751" s="10">
        <v>0.56036915885582905</v>
      </c>
      <c r="AN751" s="10">
        <v>0</v>
      </c>
      <c r="AO751" s="10">
        <v>0</v>
      </c>
      <c r="AP751" s="10">
        <v>0</v>
      </c>
      <c r="AQ751" s="10">
        <v>0</v>
      </c>
      <c r="AR751" s="10">
        <v>0.54654053072850795</v>
      </c>
      <c r="AS751" s="10">
        <v>0</v>
      </c>
      <c r="AT751" s="10">
        <v>0</v>
      </c>
      <c r="AU751" s="10">
        <v>0.533656218020374</v>
      </c>
      <c r="AV751" s="10">
        <v>0</v>
      </c>
      <c r="AW751" s="10">
        <v>0</v>
      </c>
      <c r="AX751" s="10">
        <v>0.56036915885582905</v>
      </c>
      <c r="AY751" s="10">
        <v>0</v>
      </c>
      <c r="AZ751" s="10">
        <v>0</v>
      </c>
      <c r="BA751" s="10">
        <v>0</v>
      </c>
      <c r="BB751" s="12">
        <v>0.39862281436761499</v>
      </c>
      <c r="BC751" s="11">
        <v>0.59581536270573798</v>
      </c>
      <c r="BD751" s="10">
        <v>0.51965050710136296</v>
      </c>
      <c r="BE751" s="11">
        <v>0.71919041904889702</v>
      </c>
      <c r="BF751" s="12">
        <v>0.27953052033140202</v>
      </c>
      <c r="BG751" s="12">
        <v>0.46119119236045802</v>
      </c>
      <c r="BH751" s="11">
        <v>0.54261842852840603</v>
      </c>
      <c r="BI751" s="12">
        <v>0.329618192260131</v>
      </c>
      <c r="BJ751" s="11">
        <v>0.66096643330489602</v>
      </c>
      <c r="BK751" s="10">
        <v>0.46787438292161398</v>
      </c>
      <c r="BL751" s="12">
        <v>0.41760079706603198</v>
      </c>
      <c r="BM751" s="12">
        <v>0.194435394714188</v>
      </c>
      <c r="BN751" s="11">
        <v>0.61505371891251703</v>
      </c>
      <c r="BO751" s="11">
        <v>0.53761037050963001</v>
      </c>
      <c r="BP751" s="12">
        <v>0.32665463534565897</v>
      </c>
      <c r="BQ751" s="11">
        <v>0.72333026806422396</v>
      </c>
      <c r="BR751" s="11">
        <v>0.67474514505460004</v>
      </c>
      <c r="BS751" s="10">
        <v>0.45339255967205699</v>
      </c>
      <c r="BT751" s="10">
        <v>0.51676471605288199</v>
      </c>
      <c r="BU751" s="12">
        <v>0.385037291314413</v>
      </c>
      <c r="BV751" s="12">
        <v>0.20563751431470301</v>
      </c>
      <c r="BW751" s="10">
        <v>0.48942194938079198</v>
      </c>
      <c r="BX751" s="11">
        <v>0.56900817122035197</v>
      </c>
      <c r="BY751" s="11">
        <v>0.54933649701740594</v>
      </c>
      <c r="BZ751" s="11">
        <v>0.53218755964641495</v>
      </c>
      <c r="CA751" s="12">
        <v>0.43502154714853197</v>
      </c>
      <c r="CB751" s="11">
        <v>0.52420203107145802</v>
      </c>
      <c r="CC751" s="10">
        <v>0.486062479226192</v>
      </c>
      <c r="CD751" s="12">
        <v>0.45520612667061899</v>
      </c>
      <c r="CE751" s="10">
        <v>0.50941309070038798</v>
      </c>
      <c r="CF751" s="11">
        <v>0.51916538676984703</v>
      </c>
      <c r="CG751" s="10">
        <v>0.49997120188238697</v>
      </c>
      <c r="CH751" s="10">
        <v>0.50265817330795903</v>
      </c>
      <c r="CI751" s="11">
        <v>0.52041734070738499</v>
      </c>
      <c r="CJ751" s="10">
        <v>0.52196976367049797</v>
      </c>
      <c r="CK751" s="11">
        <v>0.50678229279742104</v>
      </c>
      <c r="CL751" s="11">
        <v>0.51712044808802105</v>
      </c>
      <c r="CM751" s="10">
        <v>0.49550978551010699</v>
      </c>
      <c r="CN751" s="12">
        <v>0.45672069378186197</v>
      </c>
      <c r="CO751" s="10">
        <v>0.51014148233310297</v>
      </c>
      <c r="CP751" s="10">
        <v>0.49496078611779698</v>
      </c>
      <c r="CQ751" s="12">
        <v>0.41514640851838303</v>
      </c>
      <c r="CR751" s="10">
        <v>0.50394084345318102</v>
      </c>
      <c r="CS751" s="10">
        <v>0.48973525319401501</v>
      </c>
      <c r="CT751" s="11">
        <v>0.52017757699078704</v>
      </c>
      <c r="CU751" s="12">
        <v>0.47979056981393198</v>
      </c>
      <c r="CV751" s="10">
        <v>0.467575876102795</v>
      </c>
      <c r="CW751" s="10">
        <v>0</v>
      </c>
      <c r="CX751" s="10">
        <v>0</v>
      </c>
      <c r="CY751" s="11">
        <v>0.612921917577819</v>
      </c>
      <c r="CZ751" s="11">
        <v>0.595513642859266</v>
      </c>
      <c r="DA751" s="11">
        <v>0.57990436344942198</v>
      </c>
      <c r="DB751" s="10">
        <v>0.49234288204608301</v>
      </c>
      <c r="DC751" s="12">
        <v>0.41431242286278602</v>
      </c>
      <c r="DD751" s="12">
        <v>0.34354202458560101</v>
      </c>
      <c r="DE751" s="12">
        <v>0.297099409344739</v>
      </c>
      <c r="DF751" s="10">
        <v>0</v>
      </c>
      <c r="DG751" s="10">
        <v>0</v>
      </c>
      <c r="DH751" s="11">
        <v>0.67365482186064396</v>
      </c>
      <c r="DI751" s="11">
        <v>0.75514286362357097</v>
      </c>
      <c r="DJ751" s="11">
        <v>0.72169849778066997</v>
      </c>
      <c r="DK751" s="11">
        <v>0.60300125738674704</v>
      </c>
      <c r="DL751" s="10">
        <v>0.52826951759072405</v>
      </c>
      <c r="DM751" s="10">
        <v>0.49232862562170698</v>
      </c>
      <c r="DN751" s="12">
        <v>0.41071178952370901</v>
      </c>
      <c r="DO751" s="10">
        <v>0</v>
      </c>
      <c r="DP751" s="10">
        <v>0</v>
      </c>
      <c r="DQ751" s="10">
        <v>0.54237625883940299</v>
      </c>
      <c r="DR751" s="12">
        <v>0.42349304750273298</v>
      </c>
      <c r="DS751" s="12">
        <v>0.42936510916847198</v>
      </c>
      <c r="DT751" s="12">
        <v>0.38113000720386597</v>
      </c>
      <c r="DU751" s="12">
        <v>0.30060997397957601</v>
      </c>
      <c r="DV751" s="12">
        <v>0.20195619364304099</v>
      </c>
      <c r="DW751" s="12">
        <v>0.18647896425249699</v>
      </c>
      <c r="DX751" s="12">
        <v>0.27085488894823501</v>
      </c>
      <c r="DY751" s="12">
        <v>0.35221649787388998</v>
      </c>
      <c r="DZ751" s="10">
        <v>0.48086430400512797</v>
      </c>
      <c r="EA751" s="11">
        <v>0.58272339710131305</v>
      </c>
      <c r="EB751" s="11">
        <v>0.61637661252912701</v>
      </c>
      <c r="EC751" s="10">
        <v>0</v>
      </c>
      <c r="ED751" s="12">
        <v>0.371818815512659</v>
      </c>
      <c r="EE751" s="10">
        <v>0.479005571389792</v>
      </c>
      <c r="EF751" s="11">
        <v>0.60291303835642496</v>
      </c>
      <c r="EG751" s="11">
        <v>0.72475285903808695</v>
      </c>
      <c r="EH751" s="11">
        <v>0.70364117794036496</v>
      </c>
      <c r="EI751" s="10">
        <v>0</v>
      </c>
      <c r="EJ751" s="12">
        <v>0</v>
      </c>
      <c r="EK751" s="12">
        <v>0.22189830743688499</v>
      </c>
      <c r="EL751" s="12">
        <v>0.36434054512702901</v>
      </c>
      <c r="EM751" s="12">
        <v>0.41280907238412201</v>
      </c>
      <c r="EN751" s="10">
        <v>0.53131740858732501</v>
      </c>
      <c r="EO751" s="10">
        <v>0</v>
      </c>
      <c r="EP751" s="10">
        <v>0</v>
      </c>
      <c r="EQ751" s="10">
        <v>0.533656218020374</v>
      </c>
      <c r="ER751" s="11">
        <v>0.620541864046119</v>
      </c>
      <c r="ES751" s="11">
        <v>0.56169116133312802</v>
      </c>
      <c r="ET751" s="12">
        <v>0.44989032056168099</v>
      </c>
      <c r="EU751" s="12">
        <v>0.354337524332968</v>
      </c>
      <c r="EV751" s="12">
        <v>0.297099409344739</v>
      </c>
      <c r="EW751" s="10">
        <v>0</v>
      </c>
      <c r="EX751" s="10">
        <v>0.56036915885582905</v>
      </c>
      <c r="EY751" s="11">
        <v>0.74641097765648101</v>
      </c>
      <c r="EZ751" s="11">
        <v>0.70607066807512298</v>
      </c>
      <c r="FA751" s="11">
        <v>0.55647587596540304</v>
      </c>
      <c r="FB751" s="10">
        <v>0.51173290243242497</v>
      </c>
      <c r="FC751" s="12">
        <v>0.41071178952370901</v>
      </c>
      <c r="FD751" s="10">
        <v>0</v>
      </c>
      <c r="FE751" s="10">
        <v>0</v>
      </c>
      <c r="FF751" s="10">
        <v>0.48852368513800498</v>
      </c>
      <c r="FG751" s="12">
        <v>0.40568662206509498</v>
      </c>
      <c r="FH751" s="12">
        <v>0.34264977991338902</v>
      </c>
      <c r="FI751" s="12">
        <v>0.20046391854816401</v>
      </c>
      <c r="FJ751" s="12">
        <v>0.18647896425249699</v>
      </c>
    </row>
    <row r="752" spans="1:166" x14ac:dyDescent="0.35">
      <c r="A752" s="13" t="s">
        <v>427</v>
      </c>
      <c r="B752" s="10">
        <v>0.35822054576753998</v>
      </c>
      <c r="C752" s="12">
        <v>0.23335113012224301</v>
      </c>
      <c r="D752" s="11">
        <v>0.48869928885951902</v>
      </c>
      <c r="E752" s="11">
        <v>0.48493835624853998</v>
      </c>
      <c r="F752" s="11">
        <v>0.55133478619646203</v>
      </c>
      <c r="G752" s="11">
        <v>0.46204190185940203</v>
      </c>
      <c r="H752" s="10">
        <v>0.37155024773198603</v>
      </c>
      <c r="I752" s="12">
        <v>0.29175617941437298</v>
      </c>
      <c r="J752" s="12">
        <v>0.26890962437444699</v>
      </c>
      <c r="K752" s="12">
        <v>0.17632977054513499</v>
      </c>
      <c r="L752" s="10">
        <v>0</v>
      </c>
      <c r="M752" s="11">
        <v>0.389865411442956</v>
      </c>
      <c r="N752" s="12">
        <v>0.17632977054513499</v>
      </c>
      <c r="O752" s="10">
        <v>0.33311817060846799</v>
      </c>
      <c r="P752" s="10">
        <v>0.35667145798502298</v>
      </c>
      <c r="Q752" s="10">
        <v>0.33421825222346402</v>
      </c>
      <c r="R752" s="12">
        <v>0.26543621999894401</v>
      </c>
      <c r="S752" s="12">
        <v>0.17310693570076599</v>
      </c>
      <c r="T752" s="12">
        <v>0.13593279786544399</v>
      </c>
      <c r="U752" s="12">
        <v>0.123556804869884</v>
      </c>
      <c r="V752" s="10">
        <v>0</v>
      </c>
      <c r="W752" s="12">
        <v>0.25266760733786298</v>
      </c>
      <c r="X752" s="12">
        <v>0.123556804869884</v>
      </c>
      <c r="Y752" s="11">
        <v>0.62985390105404104</v>
      </c>
      <c r="Z752" s="11">
        <v>0.73402965092700301</v>
      </c>
      <c r="AA752" s="11">
        <v>0.59309454811498297</v>
      </c>
      <c r="AB752" s="11">
        <v>0.47830143475477999</v>
      </c>
      <c r="AC752" s="11">
        <v>0.41805355778757702</v>
      </c>
      <c r="AD752" s="11">
        <v>0.42030744021709399</v>
      </c>
      <c r="AE752" s="12">
        <v>0.23295654874783001</v>
      </c>
      <c r="AF752" s="10">
        <v>0</v>
      </c>
      <c r="AG752" s="11">
        <v>0.53145380442424695</v>
      </c>
      <c r="AH752" s="12">
        <v>0.23295654874783001</v>
      </c>
      <c r="AI752" s="11">
        <v>0.37154682841009501</v>
      </c>
      <c r="AJ752" s="12">
        <v>0.239009024046239</v>
      </c>
      <c r="AK752" s="11">
        <v>0.50892743142922203</v>
      </c>
      <c r="AL752" s="12">
        <v>0.149713401777295</v>
      </c>
      <c r="AM752" s="12">
        <v>0.14683134047225399</v>
      </c>
      <c r="AN752" s="12">
        <v>0</v>
      </c>
      <c r="AO752" s="10">
        <v>0</v>
      </c>
      <c r="AP752" s="10">
        <v>0</v>
      </c>
      <c r="AQ752" s="10">
        <v>0</v>
      </c>
      <c r="AR752" s="12">
        <v>0.15151921046175301</v>
      </c>
      <c r="AS752" s="10">
        <v>0</v>
      </c>
      <c r="AT752" s="10">
        <v>0</v>
      </c>
      <c r="AU752" s="12">
        <v>0.149713401777295</v>
      </c>
      <c r="AV752" s="10">
        <v>0</v>
      </c>
      <c r="AW752" s="10">
        <v>0</v>
      </c>
      <c r="AX752" s="12">
        <v>0.14683134047225399</v>
      </c>
      <c r="AY752" s="10">
        <v>0</v>
      </c>
      <c r="AZ752" s="10">
        <v>0</v>
      </c>
      <c r="BA752" s="12">
        <v>0</v>
      </c>
      <c r="BB752" s="11">
        <v>0.45972371677888002</v>
      </c>
      <c r="BC752" s="12">
        <v>0.24816973087109701</v>
      </c>
      <c r="BD752" s="12">
        <v>0.31829540361766201</v>
      </c>
      <c r="BE752" s="12">
        <v>0.144956608793539</v>
      </c>
      <c r="BF752" s="11">
        <v>0.59911640453847703</v>
      </c>
      <c r="BG752" s="10">
        <v>0.361863139198841</v>
      </c>
      <c r="BH752" s="12">
        <v>0.310010031362493</v>
      </c>
      <c r="BI752" s="11">
        <v>0.51795293451304403</v>
      </c>
      <c r="BJ752" s="12">
        <v>0.20025866603442199</v>
      </c>
      <c r="BK752" s="10">
        <v>0.34704523352975603</v>
      </c>
      <c r="BL752" s="11">
        <v>0.42701242720381899</v>
      </c>
      <c r="BM752" s="11">
        <v>0.68420367115309</v>
      </c>
      <c r="BN752" s="12">
        <v>0.188992126507327</v>
      </c>
      <c r="BO752" s="12">
        <v>0.33649557230902</v>
      </c>
      <c r="BP752" s="11">
        <v>0.51105975470232201</v>
      </c>
      <c r="BQ752" s="12">
        <v>9.3893091633291306E-2</v>
      </c>
      <c r="BR752" s="12">
        <v>0.215328305628499</v>
      </c>
      <c r="BS752" s="10">
        <v>0.34372532504137798</v>
      </c>
      <c r="BT752" s="12">
        <v>0.27304137546920099</v>
      </c>
      <c r="BU752" s="11">
        <v>0.47232629206413301</v>
      </c>
      <c r="BV752" s="11">
        <v>0.66978799170992098</v>
      </c>
      <c r="BW752" s="10">
        <v>0.38009347195575399</v>
      </c>
      <c r="BX752" s="12">
        <v>0.30336679750395501</v>
      </c>
      <c r="BY752" s="10">
        <v>0.33535724985162102</v>
      </c>
      <c r="BZ752" s="12">
        <v>0.33139463019460302</v>
      </c>
      <c r="CA752" s="10">
        <v>0.33854947833723598</v>
      </c>
      <c r="CB752" s="12">
        <v>0.33679033144288201</v>
      </c>
      <c r="CC752" s="11">
        <v>0.38879258177550902</v>
      </c>
      <c r="CD752" s="10">
        <v>0.358633363857773</v>
      </c>
      <c r="CE752" s="10">
        <v>0.35845305326085097</v>
      </c>
      <c r="CF752" s="10">
        <v>0.34927899529294898</v>
      </c>
      <c r="CG752" s="10">
        <v>0.33031028133895901</v>
      </c>
      <c r="CH752" s="10">
        <v>0.34760264799927298</v>
      </c>
      <c r="CI752" s="10">
        <v>0.35458851603132302</v>
      </c>
      <c r="CJ752" s="10">
        <v>0.35065570901205101</v>
      </c>
      <c r="CK752" s="12">
        <v>0.34424218043941801</v>
      </c>
      <c r="CL752" s="12">
        <v>0.33210168583668298</v>
      </c>
      <c r="CM752" s="10">
        <v>0.357479920639103</v>
      </c>
      <c r="CN752" s="11">
        <v>0.39589824440532601</v>
      </c>
      <c r="CO752" s="10">
        <v>0.34754866327644601</v>
      </c>
      <c r="CP752" s="10">
        <v>0.355099971028428</v>
      </c>
      <c r="CQ752" s="11">
        <v>0.41491116685898599</v>
      </c>
      <c r="CR752" s="12">
        <v>0.31891395798397898</v>
      </c>
      <c r="CS752" s="11">
        <v>0.38088948868167699</v>
      </c>
      <c r="CT752" s="12">
        <v>0.30110671317131199</v>
      </c>
      <c r="CU752" s="11">
        <v>0.38707825657829698</v>
      </c>
      <c r="CV752" s="10">
        <v>0.31129150516079102</v>
      </c>
      <c r="CW752" s="10">
        <v>0</v>
      </c>
      <c r="CX752" s="10">
        <v>0</v>
      </c>
      <c r="CY752" s="12">
        <v>0.17578575648774999</v>
      </c>
      <c r="CZ752" s="12">
        <v>0.26671713168516797</v>
      </c>
      <c r="DA752" s="12">
        <v>0.29409090777672298</v>
      </c>
      <c r="DB752" s="10">
        <v>0.36878396229329202</v>
      </c>
      <c r="DC752" s="11">
        <v>0.46893989813643999</v>
      </c>
      <c r="DD752" s="11">
        <v>0.548527742529477</v>
      </c>
      <c r="DE752" s="11">
        <v>0.48117488274661302</v>
      </c>
      <c r="DF752" s="10">
        <v>0</v>
      </c>
      <c r="DG752" s="10">
        <v>0</v>
      </c>
      <c r="DH752" s="12">
        <v>0.123556804869884</v>
      </c>
      <c r="DI752" s="12">
        <v>0.13658019327554599</v>
      </c>
      <c r="DJ752" s="12">
        <v>0.17317380090654699</v>
      </c>
      <c r="DK752" s="12">
        <v>0.26392035912745299</v>
      </c>
      <c r="DL752" s="10">
        <v>0.332988432093963</v>
      </c>
      <c r="DM752" s="10">
        <v>0.36121089538659901</v>
      </c>
      <c r="DN752" s="10">
        <v>0.33015160434644802</v>
      </c>
      <c r="DO752" s="10">
        <v>0</v>
      </c>
      <c r="DP752" s="10">
        <v>0</v>
      </c>
      <c r="DQ752" s="12">
        <v>0.233298508256362</v>
      </c>
      <c r="DR752" s="10">
        <v>0.41188671789462999</v>
      </c>
      <c r="DS752" s="11">
        <v>0.42192214680521301</v>
      </c>
      <c r="DT752" s="11">
        <v>0.47581640126182401</v>
      </c>
      <c r="DU752" s="11">
        <v>0.604587570229145</v>
      </c>
      <c r="DV752" s="11">
        <v>0.72533430185674097</v>
      </c>
      <c r="DW752" s="11">
        <v>0.628221025513792</v>
      </c>
      <c r="DX752" s="11">
        <v>0.48244287767194</v>
      </c>
      <c r="DY752" s="11">
        <v>0.52533422500261096</v>
      </c>
      <c r="DZ752" s="10">
        <v>0.38165829261943801</v>
      </c>
      <c r="EA752" s="12">
        <v>0.28320639631889699</v>
      </c>
      <c r="EB752" s="12">
        <v>0.19049038293477499</v>
      </c>
      <c r="EC752" s="10">
        <v>0</v>
      </c>
      <c r="ED752" s="10">
        <v>0.35582160052684803</v>
      </c>
      <c r="EE752" s="10">
        <v>0.36803164529426702</v>
      </c>
      <c r="EF752" s="12">
        <v>0.25477641635102499</v>
      </c>
      <c r="EG752" s="12">
        <v>0.16409240889124599</v>
      </c>
      <c r="EH752" s="12">
        <v>0.10824452383144</v>
      </c>
      <c r="EI752" s="10">
        <v>0</v>
      </c>
      <c r="EJ752" s="11">
        <v>0</v>
      </c>
      <c r="EK752" s="11">
        <v>0.68626222943482595</v>
      </c>
      <c r="EL752" s="11">
        <v>0.50385357057728197</v>
      </c>
      <c r="EM752" s="11">
        <v>0.42845609004621299</v>
      </c>
      <c r="EN752" s="12">
        <v>0.26854333010444598</v>
      </c>
      <c r="EO752" s="10">
        <v>0</v>
      </c>
      <c r="EP752" s="10">
        <v>0</v>
      </c>
      <c r="EQ752" s="12">
        <v>0.149713401777295</v>
      </c>
      <c r="ER752" s="12">
        <v>0.23905856547901799</v>
      </c>
      <c r="ES752" s="12">
        <v>0.312585382393824</v>
      </c>
      <c r="ET752" s="11">
        <v>0.41661285151256799</v>
      </c>
      <c r="EU752" s="11">
        <v>0.54590997327958601</v>
      </c>
      <c r="EV752" s="11">
        <v>0.48117488274661302</v>
      </c>
      <c r="EW752" s="10">
        <v>0</v>
      </c>
      <c r="EX752" s="12">
        <v>0.14683134047225399</v>
      </c>
      <c r="EY752" s="12">
        <v>0.128290307277029</v>
      </c>
      <c r="EZ752" s="12">
        <v>0.188636234708876</v>
      </c>
      <c r="FA752" s="12">
        <v>0.29591594686457201</v>
      </c>
      <c r="FB752" s="10">
        <v>0.360007024118698</v>
      </c>
      <c r="FC752" s="10">
        <v>0.33015160434644802</v>
      </c>
      <c r="FD752" s="10">
        <v>0</v>
      </c>
      <c r="FE752" s="12">
        <v>0</v>
      </c>
      <c r="FF752" s="10">
        <v>0.35444763010411601</v>
      </c>
      <c r="FG752" s="11">
        <v>0.44853982067402998</v>
      </c>
      <c r="FH752" s="11">
        <v>0.53924477340292598</v>
      </c>
      <c r="FI752" s="11">
        <v>0.726621274769502</v>
      </c>
      <c r="FJ752" s="11">
        <v>0.628221025513792</v>
      </c>
    </row>
    <row r="753" spans="1:166" x14ac:dyDescent="0.35">
      <c r="A753" s="13" t="s">
        <v>428</v>
      </c>
      <c r="B753" s="10">
        <v>1.8376377148828602E-2</v>
      </c>
      <c r="C753" s="11">
        <v>2.5667310804502099E-2</v>
      </c>
      <c r="D753" s="12">
        <v>1.1052364273772399E-2</v>
      </c>
      <c r="E753" s="11">
        <v>9.0328769724828006E-2</v>
      </c>
      <c r="F753" s="11">
        <v>3.6456647976063697E-2</v>
      </c>
      <c r="G753" s="10">
        <v>1.3703309094340499E-2</v>
      </c>
      <c r="H753" s="12">
        <v>5.7938721890602304E-3</v>
      </c>
      <c r="I753" s="12">
        <v>2.0429377543259701E-3</v>
      </c>
      <c r="J753" s="12">
        <v>4.8237478270110896E-3</v>
      </c>
      <c r="K753" s="12">
        <v>6.8899346980825903E-3</v>
      </c>
      <c r="L753" s="10">
        <v>0</v>
      </c>
      <c r="M753" s="11">
        <v>2.03747573745316E-2</v>
      </c>
      <c r="N753" s="12">
        <v>6.8899346980825903E-3</v>
      </c>
      <c r="O753" s="11">
        <v>0.12216091702297401</v>
      </c>
      <c r="P753" s="11">
        <v>5.1214064893831603E-2</v>
      </c>
      <c r="Q753" s="10">
        <v>1.8648776843833498E-2</v>
      </c>
      <c r="R753" s="10">
        <v>1.16038291159773E-2</v>
      </c>
      <c r="S753" s="10">
        <v>3.9569927015070004E-3</v>
      </c>
      <c r="T753" s="10">
        <v>5.3943319188340397E-3</v>
      </c>
      <c r="U753" s="10">
        <v>1.35232778115026E-2</v>
      </c>
      <c r="V753" s="10">
        <v>0</v>
      </c>
      <c r="W753" s="11">
        <v>2.7803850521612699E-2</v>
      </c>
      <c r="X753" s="10">
        <v>1.35232778115026E-2</v>
      </c>
      <c r="Y753" s="11">
        <v>5.9944318878641101E-2</v>
      </c>
      <c r="Z753" s="10">
        <v>2.3003057201741301E-2</v>
      </c>
      <c r="AA753" s="10">
        <v>8.6329122046520101E-3</v>
      </c>
      <c r="AB753" s="12">
        <v>0</v>
      </c>
      <c r="AC753" s="12">
        <v>0</v>
      </c>
      <c r="AD753" s="10">
        <v>4.2811626397057803E-3</v>
      </c>
      <c r="AE753" s="12">
        <v>0</v>
      </c>
      <c r="AF753" s="10">
        <v>0</v>
      </c>
      <c r="AG753" s="12">
        <v>1.2900074516353201E-2</v>
      </c>
      <c r="AH753" s="12">
        <v>0</v>
      </c>
      <c r="AI753" s="10">
        <v>1.8464552854500799E-2</v>
      </c>
      <c r="AJ753" s="11">
        <v>2.51902567394699E-2</v>
      </c>
      <c r="AK753" s="12">
        <v>1.17272546451968E-2</v>
      </c>
      <c r="AL753" s="10">
        <v>1.6996752759029201E-2</v>
      </c>
      <c r="AM753" s="10">
        <v>3.2962360501918003E-2</v>
      </c>
      <c r="AN753" s="10">
        <v>0</v>
      </c>
      <c r="AO753" s="10">
        <v>0</v>
      </c>
      <c r="AP753" s="10">
        <v>0</v>
      </c>
      <c r="AQ753" s="10">
        <v>0</v>
      </c>
      <c r="AR753" s="10">
        <v>1.7773076252094101E-2</v>
      </c>
      <c r="AS753" s="10">
        <v>0</v>
      </c>
      <c r="AT753" s="10">
        <v>0</v>
      </c>
      <c r="AU753" s="10">
        <v>1.6996752759029201E-2</v>
      </c>
      <c r="AV753" s="10">
        <v>0</v>
      </c>
      <c r="AW753" s="10">
        <v>0</v>
      </c>
      <c r="AX753" s="10">
        <v>3.2962360501918003E-2</v>
      </c>
      <c r="AY753" s="10">
        <v>0</v>
      </c>
      <c r="AZ753" s="10">
        <v>0</v>
      </c>
      <c r="BA753" s="10">
        <v>0</v>
      </c>
      <c r="BB753" s="11">
        <v>3.1169605241816799E-2</v>
      </c>
      <c r="BC753" s="12">
        <v>4.5058235221624799E-3</v>
      </c>
      <c r="BD753" s="11">
        <v>4.32397648450095E-2</v>
      </c>
      <c r="BE753" s="12">
        <v>7.3811026875412597E-3</v>
      </c>
      <c r="BF753" s="10">
        <v>1.9391266403767302E-2</v>
      </c>
      <c r="BG753" s="12">
        <v>1.4734667263935899E-3</v>
      </c>
      <c r="BH753" s="12">
        <v>6.5195441153512402E-3</v>
      </c>
      <c r="BI753" s="11">
        <v>5.7660759129943798E-2</v>
      </c>
      <c r="BJ753" s="12">
        <v>1.03344140815879E-2</v>
      </c>
      <c r="BK753" s="11">
        <v>7.83457677766249E-2</v>
      </c>
      <c r="BL753" s="12">
        <v>2.5964231233726802E-3</v>
      </c>
      <c r="BM753" s="11">
        <v>3.7851807574141902E-2</v>
      </c>
      <c r="BN753" s="10">
        <v>7.5329599737650396E-3</v>
      </c>
      <c r="BO753" s="12">
        <v>5.3228574889703497E-3</v>
      </c>
      <c r="BP753" s="11">
        <v>6.0681885604157701E-2</v>
      </c>
      <c r="BQ753" s="10">
        <v>1.6866595276275102E-2</v>
      </c>
      <c r="BR753" s="12">
        <v>8.7715877216194092E-3</v>
      </c>
      <c r="BS753" s="11">
        <v>8.3876233177089199E-2</v>
      </c>
      <c r="BT753" s="12">
        <v>0</v>
      </c>
      <c r="BU753" s="12">
        <v>1.50998908973739E-3</v>
      </c>
      <c r="BV753" s="11">
        <v>3.9028109540916602E-2</v>
      </c>
      <c r="BW753" s="12">
        <v>8.5987204749514191E-3</v>
      </c>
      <c r="BX753" s="12">
        <v>3.4820290869033098E-3</v>
      </c>
      <c r="BY753" s="12">
        <v>8.8404068656592703E-3</v>
      </c>
      <c r="BZ753" s="12">
        <v>3.2861740712718098E-3</v>
      </c>
      <c r="CA753" s="11">
        <v>4.7707821298094401E-2</v>
      </c>
      <c r="CB753" s="12">
        <v>1.2711620590248E-2</v>
      </c>
      <c r="CC753" s="12">
        <v>1.25911838917163E-2</v>
      </c>
      <c r="CD753" s="11">
        <v>3.8723914441162403E-2</v>
      </c>
      <c r="CE753" s="10">
        <v>1.7342456988371498E-2</v>
      </c>
      <c r="CF753" s="12">
        <v>9.1119401097784596E-3</v>
      </c>
      <c r="CG753" s="10">
        <v>1.5158603112803501E-2</v>
      </c>
      <c r="CH753" s="10">
        <v>1.7012323777122699E-2</v>
      </c>
      <c r="CI753" s="12">
        <v>1.29827055486557E-2</v>
      </c>
      <c r="CJ753" s="10">
        <v>1.53384380213756E-2</v>
      </c>
      <c r="CK753" s="12">
        <v>1.1672146297442801E-2</v>
      </c>
      <c r="CL753" s="12">
        <v>7.79740322547478E-3</v>
      </c>
      <c r="CM753" s="10">
        <v>1.5897084720930099E-2</v>
      </c>
      <c r="CN753" s="11">
        <v>3.6447158938202801E-2</v>
      </c>
      <c r="CO753" s="10">
        <v>1.4616628710692799E-2</v>
      </c>
      <c r="CP753" s="10">
        <v>1.94802815693997E-2</v>
      </c>
      <c r="CQ753" s="10">
        <v>3.0325549062463899E-2</v>
      </c>
      <c r="CR753" s="10">
        <v>1.3244085665344499E-2</v>
      </c>
      <c r="CS753" s="10">
        <v>2.0845708520934599E-2</v>
      </c>
      <c r="CT753" s="12">
        <v>6.1810445985143996E-3</v>
      </c>
      <c r="CU753" s="11">
        <v>2.4479242788960801E-2</v>
      </c>
      <c r="CV753" s="10">
        <v>2.6796370611912802E-2</v>
      </c>
      <c r="CW753" s="10">
        <v>0</v>
      </c>
      <c r="CX753" s="10">
        <v>0</v>
      </c>
      <c r="CY753" s="12">
        <v>6.9755861915782999E-3</v>
      </c>
      <c r="CZ753" s="12">
        <v>4.79849142520581E-3</v>
      </c>
      <c r="DA753" s="12">
        <v>2.0367764846997401E-3</v>
      </c>
      <c r="DB753" s="12">
        <v>5.8025411352070396E-3</v>
      </c>
      <c r="DC753" s="10">
        <v>1.3544325539979399E-2</v>
      </c>
      <c r="DD753" s="11">
        <v>3.69588969953729E-2</v>
      </c>
      <c r="DE753" s="11">
        <v>8.9847198206419898E-2</v>
      </c>
      <c r="DF753" s="10">
        <v>0</v>
      </c>
      <c r="DG753" s="10">
        <v>0</v>
      </c>
      <c r="DH753" s="10">
        <v>1.35232778115026E-2</v>
      </c>
      <c r="DI753" s="10">
        <v>5.4200230381198601E-3</v>
      </c>
      <c r="DJ753" s="10">
        <v>3.9585211505560602E-3</v>
      </c>
      <c r="DK753" s="10">
        <v>1.1537561631771699E-2</v>
      </c>
      <c r="DL753" s="10">
        <v>1.8683224530676501E-2</v>
      </c>
      <c r="DM753" s="11">
        <v>5.1782175469603002E-2</v>
      </c>
      <c r="DN753" s="11">
        <v>0.12028726359828899</v>
      </c>
      <c r="DO753" s="10">
        <v>0</v>
      </c>
      <c r="DP753" s="10">
        <v>0</v>
      </c>
      <c r="DQ753" s="12">
        <v>0</v>
      </c>
      <c r="DR753" s="10">
        <v>4.2121482331168398E-3</v>
      </c>
      <c r="DS753" s="12">
        <v>0</v>
      </c>
      <c r="DT753" s="12">
        <v>0</v>
      </c>
      <c r="DU753" s="10">
        <v>8.4169098121504096E-3</v>
      </c>
      <c r="DV753" s="10">
        <v>2.3379539025753002E-2</v>
      </c>
      <c r="DW753" s="11">
        <v>6.0208759358636801E-2</v>
      </c>
      <c r="DX753" s="11">
        <v>0.118496949531339</v>
      </c>
      <c r="DY753" s="11">
        <v>3.7233723579928303E-2</v>
      </c>
      <c r="DZ753" s="12">
        <v>5.4847275635664904E-3</v>
      </c>
      <c r="EA753" s="12">
        <v>3.9851465520372199E-3</v>
      </c>
      <c r="EB753" s="12">
        <v>5.6792893042510702E-3</v>
      </c>
      <c r="EC753" s="10">
        <v>0</v>
      </c>
      <c r="ED753" s="11">
        <v>0.14423051184246799</v>
      </c>
      <c r="EE753" s="11">
        <v>5.3272948877555099E-2</v>
      </c>
      <c r="EF753" s="10">
        <v>1.1208079111540399E-2</v>
      </c>
      <c r="EG753" s="12">
        <v>5.1861876235050697E-3</v>
      </c>
      <c r="EH753" s="10">
        <v>1.18473504465246E-2</v>
      </c>
      <c r="EI753" s="10">
        <v>0</v>
      </c>
      <c r="EJ753" s="11">
        <v>0</v>
      </c>
      <c r="EK753" s="10">
        <v>2.10547075404201E-2</v>
      </c>
      <c r="EL753" s="12">
        <v>0</v>
      </c>
      <c r="EM753" s="12">
        <v>2.5991951815895801E-3</v>
      </c>
      <c r="EN753" s="12">
        <v>0</v>
      </c>
      <c r="EO753" s="10">
        <v>0</v>
      </c>
      <c r="EP753" s="10">
        <v>0</v>
      </c>
      <c r="EQ753" s="10">
        <v>1.6996752759029201E-2</v>
      </c>
      <c r="ER753" s="12">
        <v>0</v>
      </c>
      <c r="ES753" s="12">
        <v>6.6482653855292296E-3</v>
      </c>
      <c r="ET753" s="10">
        <v>9.9960075200648205E-3</v>
      </c>
      <c r="EU753" s="11">
        <v>3.3194060058100799E-2</v>
      </c>
      <c r="EV753" s="11">
        <v>8.9847198206419898E-2</v>
      </c>
      <c r="EW753" s="10">
        <v>0</v>
      </c>
      <c r="EX753" s="10">
        <v>3.2962360501918003E-2</v>
      </c>
      <c r="EY753" s="12">
        <v>0</v>
      </c>
      <c r="EZ753" s="10">
        <v>1.01340829682064E-2</v>
      </c>
      <c r="FA753" s="10">
        <v>1.4549289884641299E-2</v>
      </c>
      <c r="FB753" s="11">
        <v>4.6165773772460297E-2</v>
      </c>
      <c r="FC753" s="11">
        <v>0.12028726359828899</v>
      </c>
      <c r="FD753" s="10">
        <v>0</v>
      </c>
      <c r="FE753" s="10">
        <v>0</v>
      </c>
      <c r="FF753" s="12">
        <v>0</v>
      </c>
      <c r="FG753" s="12">
        <v>2.8745441294744799E-3</v>
      </c>
      <c r="FH753" s="12">
        <v>5.4028597749491798E-3</v>
      </c>
      <c r="FI753" s="10">
        <v>2.0912123712537301E-2</v>
      </c>
      <c r="FJ753" s="11">
        <v>6.0208759358636801E-2</v>
      </c>
    </row>
    <row r="754" spans="1:166" x14ac:dyDescent="0.35">
      <c r="A754" s="13" t="s">
        <v>429</v>
      </c>
      <c r="B754" s="10">
        <v>1.42488303183791E-3</v>
      </c>
      <c r="C754" s="10">
        <v>2.3094371797430201E-3</v>
      </c>
      <c r="D754" s="12">
        <v>0</v>
      </c>
      <c r="E754" s="10">
        <v>0</v>
      </c>
      <c r="F754" s="10">
        <v>4.3124912917970603E-4</v>
      </c>
      <c r="G754" s="10">
        <v>4.2678023467458397E-3</v>
      </c>
      <c r="H754" s="10">
        <v>2.0897186622480701E-3</v>
      </c>
      <c r="I754" s="10">
        <v>9.6271899886835098E-4</v>
      </c>
      <c r="J754" s="10">
        <v>0</v>
      </c>
      <c r="K754" s="10">
        <v>1.75038333568324E-3</v>
      </c>
      <c r="L754" s="10">
        <v>0</v>
      </c>
      <c r="M754" s="10">
        <v>1.3682533683495E-3</v>
      </c>
      <c r="N754" s="10">
        <v>1.75038333568324E-3</v>
      </c>
      <c r="O754" s="10">
        <v>0</v>
      </c>
      <c r="P754" s="10">
        <v>8.9926704172683903E-4</v>
      </c>
      <c r="Q754" s="11">
        <v>8.4304506218671298E-3</v>
      </c>
      <c r="R754" s="10">
        <v>4.1852387256627599E-3</v>
      </c>
      <c r="S754" s="10">
        <v>1.86470294753599E-3</v>
      </c>
      <c r="T754" s="10">
        <v>0</v>
      </c>
      <c r="U754" s="10">
        <v>0</v>
      </c>
      <c r="V754" s="10">
        <v>0</v>
      </c>
      <c r="W754" s="10">
        <v>2.7157440681990401E-3</v>
      </c>
      <c r="X754" s="10">
        <v>0</v>
      </c>
      <c r="Y754" s="10">
        <v>0</v>
      </c>
      <c r="Z754" s="10">
        <v>0</v>
      </c>
      <c r="AA754" s="10">
        <v>0</v>
      </c>
      <c r="AB754" s="10">
        <v>0</v>
      </c>
      <c r="AC754" s="10">
        <v>0</v>
      </c>
      <c r="AD754" s="10">
        <v>0</v>
      </c>
      <c r="AE754" s="10">
        <v>0</v>
      </c>
      <c r="AF754" s="10">
        <v>0</v>
      </c>
      <c r="AG754" s="10">
        <v>0</v>
      </c>
      <c r="AH754" s="10">
        <v>0</v>
      </c>
      <c r="AI754" s="10">
        <v>1.2399748460228701E-3</v>
      </c>
      <c r="AJ754" s="10">
        <v>2.4604610164857999E-3</v>
      </c>
      <c r="AK754" s="12">
        <v>0</v>
      </c>
      <c r="AL754" s="10">
        <v>4.3180137539492501E-3</v>
      </c>
      <c r="AM754" s="10">
        <v>0</v>
      </c>
      <c r="AN754" s="10">
        <v>0</v>
      </c>
      <c r="AO754" s="10">
        <v>0</v>
      </c>
      <c r="AP754" s="10">
        <v>0</v>
      </c>
      <c r="AQ754" s="10">
        <v>0</v>
      </c>
      <c r="AR754" s="10">
        <v>4.5152382219458102E-3</v>
      </c>
      <c r="AS754" s="10">
        <v>0</v>
      </c>
      <c r="AT754" s="10">
        <v>0</v>
      </c>
      <c r="AU754" s="10">
        <v>4.3180137539492501E-3</v>
      </c>
      <c r="AV754" s="10">
        <v>0</v>
      </c>
      <c r="AW754" s="10">
        <v>0</v>
      </c>
      <c r="AX754" s="10">
        <v>0</v>
      </c>
      <c r="AY754" s="10">
        <v>0</v>
      </c>
      <c r="AZ754" s="10">
        <v>0</v>
      </c>
      <c r="BA754" s="10">
        <v>0</v>
      </c>
      <c r="BB754" s="10">
        <v>1.9351520053488499E-3</v>
      </c>
      <c r="BC754" s="10">
        <v>8.7164399711872501E-4</v>
      </c>
      <c r="BD754" s="11">
        <v>3.9116220470311698E-3</v>
      </c>
      <c r="BE754" s="10">
        <v>6.4217511961528202E-4</v>
      </c>
      <c r="BF754" s="10">
        <v>0</v>
      </c>
      <c r="BG754" s="10">
        <v>0</v>
      </c>
      <c r="BH754" s="10">
        <v>1.78886707024691E-3</v>
      </c>
      <c r="BI754" s="10">
        <v>2.18921207165551E-4</v>
      </c>
      <c r="BJ754" s="10">
        <v>2.85178795650222E-3</v>
      </c>
      <c r="BK754" s="10">
        <v>4.4611007504723502E-4</v>
      </c>
      <c r="BL754" s="10">
        <v>0</v>
      </c>
      <c r="BM754" s="10">
        <v>0</v>
      </c>
      <c r="BN754" s="10">
        <v>1.9137434800531E-3</v>
      </c>
      <c r="BO754" s="10">
        <v>1.3654564383050499E-3</v>
      </c>
      <c r="BP754" s="10">
        <v>1.73878901389856E-3</v>
      </c>
      <c r="BQ754" s="10">
        <v>0</v>
      </c>
      <c r="BR754" s="10">
        <v>2.5987701410982002E-3</v>
      </c>
      <c r="BS754" s="10">
        <v>3.59007893632524E-3</v>
      </c>
      <c r="BT754" s="10">
        <v>0</v>
      </c>
      <c r="BU754" s="10">
        <v>0</v>
      </c>
      <c r="BV754" s="10">
        <v>0</v>
      </c>
      <c r="BW754" s="10">
        <v>7.15072315736221E-4</v>
      </c>
      <c r="BX754" s="10">
        <v>1.9150686740432999E-3</v>
      </c>
      <c r="BY754" s="10">
        <v>0</v>
      </c>
      <c r="BZ754" s="10">
        <v>2.3229540450617498E-3</v>
      </c>
      <c r="CA754" s="10">
        <v>1.5648509344116501E-3</v>
      </c>
      <c r="CB754" s="10">
        <v>2.28785075335364E-3</v>
      </c>
      <c r="CC754" s="10">
        <v>5.1169362756659799E-4</v>
      </c>
      <c r="CD754" s="10">
        <v>2.5416415164515298E-3</v>
      </c>
      <c r="CE754" s="10">
        <v>6.0076989395769402E-4</v>
      </c>
      <c r="CF754" s="10">
        <v>8.0557032456362405E-4</v>
      </c>
      <c r="CG754" s="10">
        <v>2.3320596421926099E-3</v>
      </c>
      <c r="CH754" s="10">
        <v>2.1742098538704599E-3</v>
      </c>
      <c r="CI754" s="10">
        <v>7.5624903713957805E-4</v>
      </c>
      <c r="CJ754" s="10">
        <v>1.4734366173068799E-3</v>
      </c>
      <c r="CK754" s="10">
        <v>1.01647398464987E-3</v>
      </c>
      <c r="CL754" s="10">
        <v>4.1742358481202399E-4</v>
      </c>
      <c r="CM754" s="10">
        <v>1.6696659524452701E-3</v>
      </c>
      <c r="CN754" s="10">
        <v>2.5257208365229598E-3</v>
      </c>
      <c r="CO754" s="10">
        <v>2.1738142618752598E-3</v>
      </c>
      <c r="CP754" s="10">
        <v>0</v>
      </c>
      <c r="CQ754" s="10">
        <v>3.4325344403696202E-3</v>
      </c>
      <c r="CR754" s="10">
        <v>1.4552105775570299E-3</v>
      </c>
      <c r="CS754" s="10">
        <v>1.42311621260102E-3</v>
      </c>
      <c r="CT754" s="10">
        <v>1.75155359335037E-3</v>
      </c>
      <c r="CU754" s="10">
        <v>1.26335578629281E-3</v>
      </c>
      <c r="CV754" s="10">
        <v>4.6928116506714002E-4</v>
      </c>
      <c r="CW754" s="10">
        <v>0</v>
      </c>
      <c r="CX754" s="10">
        <v>0</v>
      </c>
      <c r="CY754" s="10">
        <v>1.7721430407401E-3</v>
      </c>
      <c r="CZ754" s="10">
        <v>0</v>
      </c>
      <c r="DA754" s="10">
        <v>9.59815547055509E-4</v>
      </c>
      <c r="DB754" s="10">
        <v>2.0928453550631502E-3</v>
      </c>
      <c r="DC754" s="10">
        <v>4.2182880008513404E-3</v>
      </c>
      <c r="DD754" s="10">
        <v>4.3719028022438401E-4</v>
      </c>
      <c r="DE754" s="10">
        <v>0</v>
      </c>
      <c r="DF754" s="10">
        <v>0</v>
      </c>
      <c r="DG754" s="10">
        <v>0</v>
      </c>
      <c r="DH754" s="10">
        <v>0</v>
      </c>
      <c r="DI754" s="10">
        <v>0</v>
      </c>
      <c r="DJ754" s="10">
        <v>1.8654232176153001E-3</v>
      </c>
      <c r="DK754" s="10">
        <v>4.1613375428396103E-3</v>
      </c>
      <c r="DL754" s="11">
        <v>8.4460231993824502E-3</v>
      </c>
      <c r="DM754" s="10">
        <v>9.09242487298417E-4</v>
      </c>
      <c r="DN754" s="10">
        <v>0</v>
      </c>
      <c r="DO754" s="10">
        <v>0</v>
      </c>
      <c r="DP754" s="10">
        <v>0</v>
      </c>
      <c r="DQ754" s="10">
        <v>0</v>
      </c>
      <c r="DR754" s="10">
        <v>0</v>
      </c>
      <c r="DS754" s="10">
        <v>0</v>
      </c>
      <c r="DT754" s="10">
        <v>0</v>
      </c>
      <c r="DU754" s="10">
        <v>0</v>
      </c>
      <c r="DV754" s="10">
        <v>0</v>
      </c>
      <c r="DW754" s="10">
        <v>0</v>
      </c>
      <c r="DX754" s="10">
        <v>0</v>
      </c>
      <c r="DY754" s="10">
        <v>1.6338019870448699E-3</v>
      </c>
      <c r="DZ754" s="10">
        <v>2.5180454009146201E-3</v>
      </c>
      <c r="EA754" s="10">
        <v>5.5477239652599003E-4</v>
      </c>
      <c r="EB754" s="10">
        <v>1.44281967715189E-3</v>
      </c>
      <c r="EC754" s="10">
        <v>0</v>
      </c>
      <c r="ED754" s="10">
        <v>0</v>
      </c>
      <c r="EE754" s="10">
        <v>3.24661215504846E-3</v>
      </c>
      <c r="EF754" s="11">
        <v>5.14564337659638E-3</v>
      </c>
      <c r="EG754" s="10">
        <v>1.0239809391823301E-3</v>
      </c>
      <c r="EH754" s="10">
        <v>0</v>
      </c>
      <c r="EI754" s="10">
        <v>0</v>
      </c>
      <c r="EJ754" s="10">
        <v>0</v>
      </c>
      <c r="EK754" s="10">
        <v>0</v>
      </c>
      <c r="EL754" s="10">
        <v>0</v>
      </c>
      <c r="EM754" s="10">
        <v>0</v>
      </c>
      <c r="EN754" s="10">
        <v>0</v>
      </c>
      <c r="EO754" s="10">
        <v>0</v>
      </c>
      <c r="EP754" s="10">
        <v>0</v>
      </c>
      <c r="EQ754" s="10">
        <v>4.3180137539492501E-3</v>
      </c>
      <c r="ER754" s="10">
        <v>0</v>
      </c>
      <c r="ES754" s="10">
        <v>6.4635237686020601E-4</v>
      </c>
      <c r="ET754" s="11">
        <v>4.0601839322573999E-3</v>
      </c>
      <c r="EU754" s="10">
        <v>3.8533536946034399E-4</v>
      </c>
      <c r="EV754" s="10">
        <v>0</v>
      </c>
      <c r="EW754" s="10">
        <v>0</v>
      </c>
      <c r="EX754" s="10">
        <v>0</v>
      </c>
      <c r="EY754" s="10">
        <v>0</v>
      </c>
      <c r="EZ754" s="10">
        <v>1.2408328076635199E-3</v>
      </c>
      <c r="FA754" s="11">
        <v>8.0790445115266896E-3</v>
      </c>
      <c r="FB754" s="10">
        <v>7.8839208619101001E-4</v>
      </c>
      <c r="FC754" s="10">
        <v>0</v>
      </c>
      <c r="FD754" s="10">
        <v>0</v>
      </c>
      <c r="FE754" s="10">
        <v>0</v>
      </c>
      <c r="FF754" s="10">
        <v>0</v>
      </c>
      <c r="FG754" s="10">
        <v>0</v>
      </c>
      <c r="FH754" s="10">
        <v>0</v>
      </c>
      <c r="FI754" s="10">
        <v>0</v>
      </c>
      <c r="FJ754" s="10">
        <v>0</v>
      </c>
    </row>
    <row r="755" spans="1:166" x14ac:dyDescent="0.35">
      <c r="A755" s="13" t="s">
        <v>430</v>
      </c>
      <c r="B755" s="10">
        <v>3.9138046226431203E-2</v>
      </c>
      <c r="C755" s="11">
        <v>4.9658907992819697E-2</v>
      </c>
      <c r="D755" s="12">
        <v>2.79728461596601E-2</v>
      </c>
      <c r="E755" s="11">
        <v>0.102748070680742</v>
      </c>
      <c r="F755" s="10">
        <v>4.3663462411473099E-2</v>
      </c>
      <c r="G755" s="10">
        <v>2.4724425817880102E-2</v>
      </c>
      <c r="H755" s="12">
        <v>1.6730746873866598E-2</v>
      </c>
      <c r="I755" s="10">
        <v>2.9023112297658599E-2</v>
      </c>
      <c r="J755" s="10">
        <v>3.2271918989759597E-2</v>
      </c>
      <c r="K755" s="10">
        <v>4.9580154760080097E-2</v>
      </c>
      <c r="L755" s="10">
        <v>0</v>
      </c>
      <c r="M755" s="10">
        <v>3.7321356394242902E-2</v>
      </c>
      <c r="N755" s="10">
        <v>4.9580154760080097E-2</v>
      </c>
      <c r="O755" s="11">
        <v>0.10654275859296</v>
      </c>
      <c r="P755" s="10">
        <v>5.6290106253117998E-2</v>
      </c>
      <c r="Q755" s="10">
        <v>3.5572235623608797E-2</v>
      </c>
      <c r="R755" s="10">
        <v>2.2376142396434501E-2</v>
      </c>
      <c r="S755" s="10">
        <v>4.1618189637677903E-2</v>
      </c>
      <c r="T755" s="10">
        <v>4.1635901483426399E-2</v>
      </c>
      <c r="U755" s="11">
        <v>6.8241177375123405E-2</v>
      </c>
      <c r="V755" s="10">
        <v>0</v>
      </c>
      <c r="W755" s="10">
        <v>4.6389668145379599E-2</v>
      </c>
      <c r="X755" s="11">
        <v>6.8241177375123405E-2</v>
      </c>
      <c r="Y755" s="11">
        <v>9.9125961645323196E-2</v>
      </c>
      <c r="Z755" s="10">
        <v>3.2231191302474899E-2</v>
      </c>
      <c r="AA755" s="12">
        <v>1.36025858049636E-2</v>
      </c>
      <c r="AB755" s="12">
        <v>1.11226288388121E-2</v>
      </c>
      <c r="AC755" s="12">
        <v>1.5641497448533902E-2</v>
      </c>
      <c r="AD755" s="10">
        <v>1.8053455186993E-2</v>
      </c>
      <c r="AE755" s="10">
        <v>3.12334896586638E-2</v>
      </c>
      <c r="AF755" s="10">
        <v>0</v>
      </c>
      <c r="AG755" s="12">
        <v>2.7427738864851701E-2</v>
      </c>
      <c r="AH755" s="10">
        <v>3.12334896586638E-2</v>
      </c>
      <c r="AI755" s="10">
        <v>3.8661689015680602E-2</v>
      </c>
      <c r="AJ755" s="11">
        <v>5.02107080179751E-2</v>
      </c>
      <c r="AK755" s="12">
        <v>2.63896024793378E-2</v>
      </c>
      <c r="AL755" s="10">
        <v>4.6591278624161403E-2</v>
      </c>
      <c r="AM755" s="10">
        <v>4.12208526410167E-2</v>
      </c>
      <c r="AN755" s="10">
        <v>0</v>
      </c>
      <c r="AO755" s="10">
        <v>0</v>
      </c>
      <c r="AP755" s="10">
        <v>0</v>
      </c>
      <c r="AQ755" s="11">
        <v>0</v>
      </c>
      <c r="AR755" s="10">
        <v>3.6804592002787399E-2</v>
      </c>
      <c r="AS755" s="11">
        <v>0</v>
      </c>
      <c r="AT755" s="10">
        <v>0</v>
      </c>
      <c r="AU755" s="10">
        <v>4.6591278624161403E-2</v>
      </c>
      <c r="AV755" s="10">
        <v>0</v>
      </c>
      <c r="AW755" s="10">
        <v>0</v>
      </c>
      <c r="AX755" s="10">
        <v>4.12208526410167E-2</v>
      </c>
      <c r="AY755" s="11">
        <v>0</v>
      </c>
      <c r="AZ755" s="10">
        <v>0</v>
      </c>
      <c r="BA755" s="10">
        <v>0</v>
      </c>
      <c r="BB755" s="10">
        <v>4.1570379206149297E-2</v>
      </c>
      <c r="BC755" s="10">
        <v>3.6500885004270699E-2</v>
      </c>
      <c r="BD755" s="10">
        <v>4.9569068648209598E-2</v>
      </c>
      <c r="BE755" s="10">
        <v>4.9752396412185498E-2</v>
      </c>
      <c r="BF755" s="10">
        <v>3.3807758892547897E-2</v>
      </c>
      <c r="BG755" s="12">
        <v>2.1270281434121002E-2</v>
      </c>
      <c r="BH755" s="12">
        <v>3.0939230626514502E-2</v>
      </c>
      <c r="BI755" s="11">
        <v>6.6302585265689107E-2</v>
      </c>
      <c r="BJ755" s="10">
        <v>4.2728080036997899E-2</v>
      </c>
      <c r="BK755" s="11">
        <v>7.3470802695423595E-2</v>
      </c>
      <c r="BL755" s="12">
        <v>1.79969948886162E-2</v>
      </c>
      <c r="BM755" s="11">
        <v>5.9589345820212303E-2</v>
      </c>
      <c r="BN755" s="10">
        <v>2.9426785327200399E-2</v>
      </c>
      <c r="BO755" s="12">
        <v>1.7193651424051899E-2</v>
      </c>
      <c r="BP755" s="11">
        <v>6.9215412957070302E-2</v>
      </c>
      <c r="BQ755" s="10">
        <v>2.96274935089747E-2</v>
      </c>
      <c r="BR755" s="12">
        <v>2.0938535910971098E-2</v>
      </c>
      <c r="BS755" s="11">
        <v>7.7712351260439905E-2</v>
      </c>
      <c r="BT755" s="10">
        <v>3.02823210919013E-2</v>
      </c>
      <c r="BU755" s="12">
        <v>1.30941264559694E-2</v>
      </c>
      <c r="BV755" s="11">
        <v>6.14411745485983E-2</v>
      </c>
      <c r="BW755" s="12">
        <v>2.4239679205573E-2</v>
      </c>
      <c r="BX755" s="12">
        <v>1.36709403670354E-2</v>
      </c>
      <c r="BY755" s="12">
        <v>2.16200135186831E-2</v>
      </c>
      <c r="BZ755" s="12">
        <v>1.51411763176233E-2</v>
      </c>
      <c r="CA755" s="11">
        <v>9.0474959346723005E-2</v>
      </c>
      <c r="CB755" s="12">
        <v>3.1075356980222801E-2</v>
      </c>
      <c r="CC755" s="12">
        <v>2.55686632101297E-2</v>
      </c>
      <c r="CD755" s="11">
        <v>7.4388822458168594E-2</v>
      </c>
      <c r="CE755" s="10">
        <v>2.86858107554664E-2</v>
      </c>
      <c r="CF755" s="12">
        <v>1.23511379285677E-2</v>
      </c>
      <c r="CG755" s="10">
        <v>4.0347621784349599E-2</v>
      </c>
      <c r="CH755" s="10">
        <v>3.8485596329508397E-2</v>
      </c>
      <c r="CI755" s="12">
        <v>2.5880322687769301E-2</v>
      </c>
      <c r="CJ755" s="12">
        <v>2.4053132877503301E-2</v>
      </c>
      <c r="CK755" s="10">
        <v>3.81013105090122E-2</v>
      </c>
      <c r="CL755" s="10">
        <v>4.1850397569387299E-2</v>
      </c>
      <c r="CM755" s="10">
        <v>3.40133847600846E-2</v>
      </c>
      <c r="CN755" s="10">
        <v>4.1932494290351702E-2</v>
      </c>
      <c r="CO755" s="10">
        <v>4.19573448440764E-2</v>
      </c>
      <c r="CP755" s="12">
        <v>3.0054130835012498E-2</v>
      </c>
      <c r="CQ755" s="11">
        <v>6.02420238999129E-2</v>
      </c>
      <c r="CR755" s="11">
        <v>6.1847019617280799E-2</v>
      </c>
      <c r="CS755" s="12">
        <v>2.3764820321685299E-2</v>
      </c>
      <c r="CT755" s="10">
        <v>3.04883580827023E-2</v>
      </c>
      <c r="CU755" s="10">
        <v>4.3493093411681602E-2</v>
      </c>
      <c r="CV755" s="11">
        <v>0.115726760507862</v>
      </c>
      <c r="CW755" s="10">
        <v>0</v>
      </c>
      <c r="CX755" s="10">
        <v>0</v>
      </c>
      <c r="CY755" s="10">
        <v>5.0196505203013997E-2</v>
      </c>
      <c r="CZ755" s="10">
        <v>3.2102948184845499E-2</v>
      </c>
      <c r="DA755" s="10">
        <v>2.8935581867580901E-2</v>
      </c>
      <c r="DB755" s="12">
        <v>1.6755779863707E-2</v>
      </c>
      <c r="DC755" s="10">
        <v>2.44375770670416E-2</v>
      </c>
      <c r="DD755" s="10">
        <v>3.8650935718258901E-2</v>
      </c>
      <c r="DE755" s="11">
        <v>0.10870971951538699</v>
      </c>
      <c r="DF755" s="10">
        <v>0</v>
      </c>
      <c r="DG755" s="10">
        <v>0</v>
      </c>
      <c r="DH755" s="11">
        <v>6.8241177375123405E-2</v>
      </c>
      <c r="DI755" s="10">
        <v>4.18341971996853E-2</v>
      </c>
      <c r="DJ755" s="10">
        <v>4.1634265300984401E-2</v>
      </c>
      <c r="DK755" s="10">
        <v>2.22483560727979E-2</v>
      </c>
      <c r="DL755" s="10">
        <v>3.5637944020643401E-2</v>
      </c>
      <c r="DM755" s="10">
        <v>4.5238732249126203E-2</v>
      </c>
      <c r="DN755" s="11">
        <v>0.118103572872853</v>
      </c>
      <c r="DO755" s="10">
        <v>0</v>
      </c>
      <c r="DP755" s="10">
        <v>0</v>
      </c>
      <c r="DQ755" s="10">
        <v>3.20636643860302E-2</v>
      </c>
      <c r="DR755" s="10">
        <v>1.7762424782061699E-2</v>
      </c>
      <c r="DS755" s="12">
        <v>1.5537517905298399E-2</v>
      </c>
      <c r="DT755" s="12">
        <v>1.1220568288059099E-2</v>
      </c>
      <c r="DU755" s="12">
        <v>1.3262238190111599E-2</v>
      </c>
      <c r="DV755" s="10">
        <v>3.2758706301251099E-2</v>
      </c>
      <c r="DW755" s="11">
        <v>9.9563249404495097E-2</v>
      </c>
      <c r="DX755" s="11">
        <v>0.102343714473974</v>
      </c>
      <c r="DY755" s="10">
        <v>4.5417616707597898E-2</v>
      </c>
      <c r="DZ755" s="12">
        <v>2.2944809507410999E-2</v>
      </c>
      <c r="EA755" s="10">
        <v>3.5510141810047302E-2</v>
      </c>
      <c r="EB755" s="10">
        <v>4.0868318056830999E-2</v>
      </c>
      <c r="EC755" s="10">
        <v>0</v>
      </c>
      <c r="ED755" s="11">
        <v>9.8955379872449706E-2</v>
      </c>
      <c r="EE755" s="10">
        <v>5.2134276678421902E-2</v>
      </c>
      <c r="EF755" s="10">
        <v>3.47932884851044E-2</v>
      </c>
      <c r="EG755" s="10">
        <v>4.61117900657343E-2</v>
      </c>
      <c r="EH755" s="10">
        <v>5.9784111109427801E-2</v>
      </c>
      <c r="EI755" s="10">
        <v>0</v>
      </c>
      <c r="EJ755" s="11">
        <v>0</v>
      </c>
      <c r="EK755" s="10">
        <v>3.87404401401703E-2</v>
      </c>
      <c r="EL755" s="12">
        <v>1.16042288070615E-2</v>
      </c>
      <c r="EM755" s="12">
        <v>2.05642628279568E-2</v>
      </c>
      <c r="EN755" s="10">
        <v>2.4071659359294499E-2</v>
      </c>
      <c r="EO755" s="10">
        <v>0</v>
      </c>
      <c r="EP755" s="10">
        <v>0</v>
      </c>
      <c r="EQ755" s="10">
        <v>4.6591278624161403E-2</v>
      </c>
      <c r="ER755" s="10">
        <v>3.8330209360589798E-2</v>
      </c>
      <c r="ES755" s="10">
        <v>2.8841672762367099E-2</v>
      </c>
      <c r="ET755" s="12">
        <v>2.2010467250211298E-2</v>
      </c>
      <c r="EU755" s="10">
        <v>3.4066568422654098E-2</v>
      </c>
      <c r="EV755" s="11">
        <v>0.10870971951538699</v>
      </c>
      <c r="EW755" s="10">
        <v>0</v>
      </c>
      <c r="EX755" s="10">
        <v>4.12208526410167E-2</v>
      </c>
      <c r="EY755" s="11">
        <v>5.8155697807755397E-2</v>
      </c>
      <c r="EZ755" s="10">
        <v>4.2907864910985999E-2</v>
      </c>
      <c r="FA755" s="10">
        <v>2.81159715800323E-2</v>
      </c>
      <c r="FB755" s="10">
        <v>3.9225903972544399E-2</v>
      </c>
      <c r="FC755" s="11">
        <v>0.118103572872853</v>
      </c>
      <c r="FD755" s="10">
        <v>0</v>
      </c>
      <c r="FE755" s="10">
        <v>0</v>
      </c>
      <c r="FF755" s="12">
        <v>1.8892955661787E-2</v>
      </c>
      <c r="FG755" s="12">
        <v>1.0620950218733299E-2</v>
      </c>
      <c r="FH755" s="12">
        <v>1.58625979634529E-2</v>
      </c>
      <c r="FI755" s="10">
        <v>2.9301438239643599E-2</v>
      </c>
      <c r="FJ755" s="11">
        <v>9.9563249404495097E-2</v>
      </c>
    </row>
    <row r="756" spans="1:166" x14ac:dyDescent="0.35">
      <c r="A756" s="13" t="s">
        <v>125</v>
      </c>
      <c r="B756" s="10">
        <v>3.00109241254885E-3</v>
      </c>
      <c r="C756" s="10">
        <v>2.73128918114709E-3</v>
      </c>
      <c r="D756" s="10">
        <v>3.3071428834160902E-3</v>
      </c>
      <c r="E756" s="10">
        <v>5.7911484393100296E-3</v>
      </c>
      <c r="F756" s="10">
        <v>4.44872418493205E-3</v>
      </c>
      <c r="G756" s="10">
        <v>1.15972496554589E-3</v>
      </c>
      <c r="H756" s="10">
        <v>1.26157405721861E-3</v>
      </c>
      <c r="I756" s="10">
        <v>0</v>
      </c>
      <c r="J756" s="10">
        <v>0</v>
      </c>
      <c r="K756" s="11">
        <v>1.03491838132706E-2</v>
      </c>
      <c r="L756" s="10">
        <v>0</v>
      </c>
      <c r="M756" s="12">
        <v>1.7226913223221301E-3</v>
      </c>
      <c r="N756" s="11">
        <v>1.03491838132706E-2</v>
      </c>
      <c r="O756" s="10">
        <v>1.9631605096066202E-3</v>
      </c>
      <c r="P756" s="10">
        <v>5.0203931514863102E-3</v>
      </c>
      <c r="Q756" s="10">
        <v>2.2908755520123902E-3</v>
      </c>
      <c r="R756" s="10">
        <v>2.52665045058395E-3</v>
      </c>
      <c r="S756" s="10">
        <v>0</v>
      </c>
      <c r="T756" s="10">
        <v>0</v>
      </c>
      <c r="U756" s="10">
        <v>8.3769500515027406E-3</v>
      </c>
      <c r="V756" s="10">
        <v>0</v>
      </c>
      <c r="W756" s="10">
        <v>1.73802947197096E-3</v>
      </c>
      <c r="X756" s="10">
        <v>8.3769500515027406E-3</v>
      </c>
      <c r="Y756" s="10">
        <v>9.4450430383917899E-3</v>
      </c>
      <c r="Z756" s="10">
        <v>3.9467498567420196E-3</v>
      </c>
      <c r="AA756" s="10">
        <v>0</v>
      </c>
      <c r="AB756" s="10">
        <v>0</v>
      </c>
      <c r="AC756" s="10">
        <v>0</v>
      </c>
      <c r="AD756" s="10">
        <v>0</v>
      </c>
      <c r="AE756" s="11">
        <v>1.2823128911690299E-2</v>
      </c>
      <c r="AF756" s="10">
        <v>0</v>
      </c>
      <c r="AG756" s="10">
        <v>1.7162810173787699E-3</v>
      </c>
      <c r="AH756" s="11">
        <v>1.2823128911690299E-2</v>
      </c>
      <c r="AI756" s="12">
        <v>2.2547647436151601E-3</v>
      </c>
      <c r="AJ756" s="10">
        <v>1.5746527117055701E-3</v>
      </c>
      <c r="AK756" s="10">
        <v>2.9699990827779499E-3</v>
      </c>
      <c r="AL756" s="11">
        <v>1.4678366180804699E-2</v>
      </c>
      <c r="AM756" s="11">
        <v>2.0418426017198999E-2</v>
      </c>
      <c r="AN756" s="10">
        <v>0</v>
      </c>
      <c r="AO756" s="10">
        <v>0</v>
      </c>
      <c r="AP756" s="10">
        <v>0</v>
      </c>
      <c r="AQ756" s="10">
        <v>0</v>
      </c>
      <c r="AR756" s="11">
        <v>1.53487978019222E-2</v>
      </c>
      <c r="AS756" s="10">
        <v>0</v>
      </c>
      <c r="AT756" s="10">
        <v>0</v>
      </c>
      <c r="AU756" s="11">
        <v>1.4678366180804699E-2</v>
      </c>
      <c r="AV756" s="10">
        <v>0</v>
      </c>
      <c r="AW756" s="10">
        <v>0</v>
      </c>
      <c r="AX756" s="11">
        <v>2.0418426017198999E-2</v>
      </c>
      <c r="AY756" s="10">
        <v>0</v>
      </c>
      <c r="AZ756" s="10">
        <v>0</v>
      </c>
      <c r="BA756" s="10">
        <v>0</v>
      </c>
      <c r="BB756" s="10">
        <v>2.8208222251807601E-3</v>
      </c>
      <c r="BC756" s="10">
        <v>3.1965432622487102E-3</v>
      </c>
      <c r="BD756" s="10">
        <v>2.8983102620612298E-3</v>
      </c>
      <c r="BE756" s="10">
        <v>2.5574840746733201E-3</v>
      </c>
      <c r="BF756" s="10">
        <v>2.7505561751526202E-3</v>
      </c>
      <c r="BG756" s="10">
        <v>3.9464940799616701E-3</v>
      </c>
      <c r="BH756" s="10">
        <v>2.4744283455743802E-3</v>
      </c>
      <c r="BI756" s="10">
        <v>4.7460501364483404E-3</v>
      </c>
      <c r="BJ756" s="10">
        <v>2.5570937141321101E-3</v>
      </c>
      <c r="BK756" s="10">
        <v>3.3297637277194801E-3</v>
      </c>
      <c r="BL756" s="10">
        <v>2.4162136745239601E-3</v>
      </c>
      <c r="BM756" s="10">
        <v>6.1307678819438102E-3</v>
      </c>
      <c r="BN756" s="11">
        <v>9.4758707899119804E-3</v>
      </c>
      <c r="BO756" s="12">
        <v>5.1963878654887703E-4</v>
      </c>
      <c r="BP756" s="10">
        <v>4.9545552227392101E-3</v>
      </c>
      <c r="BQ756" s="10">
        <v>1.04479570809445E-2</v>
      </c>
      <c r="BR756" s="10">
        <v>5.7333814220897903E-4</v>
      </c>
      <c r="BS756" s="10">
        <v>3.5219945737563901E-3</v>
      </c>
      <c r="BT756" s="10">
        <v>8.9935155700702207E-3</v>
      </c>
      <c r="BU756" s="10">
        <v>4.6182953456522501E-4</v>
      </c>
      <c r="BV756" s="10">
        <v>6.3212907335472397E-3</v>
      </c>
      <c r="BW756" s="10">
        <v>7.7413522575122795E-4</v>
      </c>
      <c r="BX756" s="10">
        <v>3.8469459508906802E-4</v>
      </c>
      <c r="BY756" s="10">
        <v>5.6932003375969199E-4</v>
      </c>
      <c r="BZ756" s="10">
        <v>5.1248786322815102E-4</v>
      </c>
      <c r="CA756" s="10">
        <v>3.81556507806008E-3</v>
      </c>
      <c r="CB756" s="10">
        <v>3.8975936775080501E-3</v>
      </c>
      <c r="CC756" s="10">
        <v>1.80705657369226E-3</v>
      </c>
      <c r="CD756" s="10">
        <v>1.79074916845691E-3</v>
      </c>
      <c r="CE756" s="10">
        <v>1.7821530498411101E-3</v>
      </c>
      <c r="CF756" s="10">
        <v>2.37347709359599E-3</v>
      </c>
      <c r="CG756" s="10">
        <v>4.7397358001648104E-3</v>
      </c>
      <c r="CH756" s="10">
        <v>2.0259471260370599E-3</v>
      </c>
      <c r="CI756" s="10">
        <v>3.4325447039157599E-3</v>
      </c>
      <c r="CJ756" s="10">
        <v>1.3879083697122499E-3</v>
      </c>
      <c r="CK756" s="10">
        <v>2.90622199853037E-3</v>
      </c>
      <c r="CL756" s="10">
        <v>3.2007563282840999E-3</v>
      </c>
      <c r="CM756" s="10">
        <v>2.58506795458481E-3</v>
      </c>
      <c r="CN756" s="10">
        <v>3.25680892768667E-3</v>
      </c>
      <c r="CO756" s="10">
        <v>3.7224453334570402E-3</v>
      </c>
      <c r="CP756" s="10">
        <v>2.9838610359433E-3</v>
      </c>
      <c r="CQ756" s="10">
        <v>0</v>
      </c>
      <c r="CR756" s="10">
        <v>4.8258201738537098E-3</v>
      </c>
      <c r="CS756" s="10">
        <v>1.8533267258245801E-3</v>
      </c>
      <c r="CT756" s="10">
        <v>5.33977486123306E-3</v>
      </c>
      <c r="CU756" s="10">
        <v>1.8373819587573601E-3</v>
      </c>
      <c r="CV756" s="10">
        <v>5.7612058309596701E-3</v>
      </c>
      <c r="CW756" s="10">
        <v>0</v>
      </c>
      <c r="CX756" s="10">
        <v>0</v>
      </c>
      <c r="CY756" s="11">
        <v>1.04778385957775E-2</v>
      </c>
      <c r="CZ756" s="10">
        <v>0</v>
      </c>
      <c r="DA756" s="10">
        <v>0</v>
      </c>
      <c r="DB756" s="10">
        <v>1.26346165798117E-3</v>
      </c>
      <c r="DC756" s="10">
        <v>1.14627002587879E-3</v>
      </c>
      <c r="DD756" s="10">
        <v>4.5100125228101301E-3</v>
      </c>
      <c r="DE756" s="10">
        <v>5.7602739775439596E-3</v>
      </c>
      <c r="DF756" s="10">
        <v>0</v>
      </c>
      <c r="DG756" s="10">
        <v>0</v>
      </c>
      <c r="DH756" s="10">
        <v>8.3769500515027406E-3</v>
      </c>
      <c r="DI756" s="10">
        <v>0</v>
      </c>
      <c r="DJ756" s="10">
        <v>0</v>
      </c>
      <c r="DK756" s="10">
        <v>2.5122211818353599E-3</v>
      </c>
      <c r="DL756" s="10">
        <v>2.295107216334E-3</v>
      </c>
      <c r="DM756" s="10">
        <v>5.0760836820037004E-3</v>
      </c>
      <c r="DN756" s="10">
        <v>1.93305036880489E-3</v>
      </c>
      <c r="DO756" s="10">
        <v>0</v>
      </c>
      <c r="DP756" s="10">
        <v>0</v>
      </c>
      <c r="DQ756" s="11">
        <v>1.31639629864154E-2</v>
      </c>
      <c r="DR756" s="10">
        <v>0</v>
      </c>
      <c r="DS756" s="10">
        <v>0</v>
      </c>
      <c r="DT756" s="10">
        <v>0</v>
      </c>
      <c r="DU756" s="10">
        <v>0</v>
      </c>
      <c r="DV756" s="10">
        <v>4.0113447308908201E-3</v>
      </c>
      <c r="DW756" s="10">
        <v>9.4867092339775503E-3</v>
      </c>
      <c r="DX756" s="10">
        <v>7.29182846179056E-3</v>
      </c>
      <c r="DY756" s="10">
        <v>3.0770634898510899E-3</v>
      </c>
      <c r="DZ756" s="10">
        <v>1.4895073263770299E-3</v>
      </c>
      <c r="EA756" s="12">
        <v>0</v>
      </c>
      <c r="EB756" s="11">
        <v>8.5307062423673006E-3</v>
      </c>
      <c r="EC756" s="10">
        <v>0</v>
      </c>
      <c r="ED756" s="10">
        <v>4.0035500850164199E-3</v>
      </c>
      <c r="EE756" s="10">
        <v>2.3822797565763699E-3</v>
      </c>
      <c r="EF756" s="10">
        <v>3.0438186323327602E-3</v>
      </c>
      <c r="EG756" s="10">
        <v>0</v>
      </c>
      <c r="EH756" s="10">
        <v>7.3388023463342401E-3</v>
      </c>
      <c r="EI756" s="10">
        <v>0</v>
      </c>
      <c r="EJ756" s="10">
        <v>0</v>
      </c>
      <c r="EK756" s="10">
        <v>3.7933163879723402E-3</v>
      </c>
      <c r="EL756" s="10">
        <v>0</v>
      </c>
      <c r="EM756" s="10">
        <v>0</v>
      </c>
      <c r="EN756" s="11">
        <v>9.8827890977244304E-3</v>
      </c>
      <c r="EO756" s="10">
        <v>0</v>
      </c>
      <c r="EP756" s="10">
        <v>0</v>
      </c>
      <c r="EQ756" s="11">
        <v>1.4678366180804699E-2</v>
      </c>
      <c r="ER756" s="10">
        <v>2.8726951496549401E-3</v>
      </c>
      <c r="ES756" s="10">
        <v>0</v>
      </c>
      <c r="ET756" s="10">
        <v>1.5590197086837901E-3</v>
      </c>
      <c r="EU756" s="10">
        <v>3.9750822933572001E-3</v>
      </c>
      <c r="EV756" s="10">
        <v>5.7602739775439596E-3</v>
      </c>
      <c r="EW756" s="10">
        <v>0</v>
      </c>
      <c r="EX756" s="11">
        <v>2.0418426017198999E-2</v>
      </c>
      <c r="EY756" s="10">
        <v>0</v>
      </c>
      <c r="EZ756" s="10">
        <v>0</v>
      </c>
      <c r="FA756" s="10">
        <v>3.10217217519032E-3</v>
      </c>
      <c r="FB756" s="10">
        <v>4.4014047513615496E-3</v>
      </c>
      <c r="FC756" s="10">
        <v>1.93305036880489E-3</v>
      </c>
      <c r="FD756" s="10">
        <v>0</v>
      </c>
      <c r="FE756" s="10">
        <v>0</v>
      </c>
      <c r="FF756" s="10">
        <v>5.8875957422407496E-3</v>
      </c>
      <c r="FG756" s="10">
        <v>0</v>
      </c>
      <c r="FH756" s="10">
        <v>0</v>
      </c>
      <c r="FI756" s="10">
        <v>3.5879979144850501E-3</v>
      </c>
      <c r="FJ756" s="10">
        <v>9.4867092339775503E-3</v>
      </c>
    </row>
    <row r="758" spans="1:166" ht="28.5" customHeight="1" x14ac:dyDescent="0.35">
      <c r="A758" s="23" t="s">
        <v>431</v>
      </c>
      <c r="B758" s="23"/>
      <c r="C758" s="23"/>
      <c r="D758" s="23"/>
      <c r="E758" s="23"/>
      <c r="F758" s="23"/>
      <c r="G758" s="23"/>
      <c r="H758" s="23"/>
      <c r="I758" s="23"/>
      <c r="J758" s="23"/>
      <c r="K758" s="23"/>
      <c r="L758" s="23"/>
      <c r="M758" s="23"/>
      <c r="N758" s="23"/>
      <c r="O758" s="23"/>
      <c r="P758" s="23"/>
      <c r="Q758" s="23"/>
      <c r="R758" s="23"/>
      <c r="S758" s="23"/>
      <c r="T758" s="23"/>
      <c r="U758" s="23"/>
      <c r="V758" s="23"/>
      <c r="W758" s="23"/>
      <c r="X758" s="23"/>
      <c r="Y758" s="23"/>
      <c r="Z758" s="23"/>
      <c r="AA758" s="23"/>
      <c r="AB758" s="23"/>
      <c r="AC758" s="23"/>
      <c r="AD758" s="23"/>
      <c r="AE758" s="23"/>
      <c r="AF758" s="23"/>
      <c r="AG758" s="23"/>
      <c r="AH758" s="23"/>
      <c r="AI758" s="23"/>
      <c r="AJ758" s="23"/>
      <c r="AK758" s="23"/>
      <c r="AL758" s="23"/>
      <c r="AM758" s="23"/>
      <c r="AN758" s="23"/>
      <c r="AO758" s="23"/>
      <c r="AP758" s="23"/>
      <c r="AQ758" s="23"/>
      <c r="AR758" s="23"/>
      <c r="AS758" s="23"/>
      <c r="AT758" s="23"/>
      <c r="AU758" s="23"/>
      <c r="AV758" s="23"/>
      <c r="AW758" s="23"/>
      <c r="AX758" s="23"/>
      <c r="AY758" s="23"/>
      <c r="AZ758" s="23"/>
      <c r="BA758" s="23"/>
      <c r="BB758" s="23"/>
      <c r="BC758" s="23"/>
      <c r="BD758" s="23"/>
      <c r="BE758" s="23"/>
      <c r="BF758" s="23"/>
      <c r="BG758" s="23"/>
      <c r="BH758" s="23"/>
      <c r="BI758" s="23"/>
      <c r="BJ758" s="23"/>
      <c r="BK758" s="23"/>
      <c r="BL758" s="23"/>
      <c r="BM758" s="23"/>
      <c r="BN758" s="23"/>
      <c r="BO758" s="23"/>
      <c r="BP758" s="23"/>
      <c r="BQ758" s="23"/>
      <c r="BR758" s="23"/>
      <c r="BS758" s="23"/>
      <c r="BT758" s="23"/>
      <c r="BU758" s="23"/>
      <c r="BV758" s="23"/>
      <c r="BW758" s="23"/>
      <c r="BX758" s="23"/>
      <c r="BY758" s="23"/>
      <c r="BZ758" s="23"/>
      <c r="CA758" s="23"/>
      <c r="CB758" s="23"/>
      <c r="CC758" s="23"/>
      <c r="CD758" s="23"/>
      <c r="CE758" s="23"/>
      <c r="CF758" s="23"/>
      <c r="CG758" s="23"/>
      <c r="CH758" s="23"/>
      <c r="CI758" s="23"/>
      <c r="CJ758" s="23"/>
      <c r="CK758" s="23"/>
      <c r="CL758" s="23"/>
      <c r="CM758" s="23"/>
      <c r="CN758" s="23"/>
      <c r="CO758" s="23"/>
      <c r="CP758" s="23"/>
      <c r="CQ758" s="23"/>
      <c r="CR758" s="23"/>
      <c r="CS758" s="23"/>
      <c r="CT758" s="23"/>
      <c r="CU758" s="23"/>
      <c r="CV758" s="23"/>
      <c r="CW758" s="23"/>
      <c r="CX758" s="23"/>
      <c r="CY758" s="23"/>
      <c r="CZ758" s="23"/>
      <c r="DA758" s="23"/>
      <c r="DB758" s="23"/>
      <c r="DC758" s="23"/>
      <c r="DD758" s="23"/>
      <c r="DE758" s="23"/>
      <c r="DF758" s="23"/>
      <c r="DG758" s="23"/>
      <c r="DH758" s="23"/>
      <c r="DI758" s="23"/>
      <c r="DJ758" s="23"/>
      <c r="DK758" s="23"/>
      <c r="DL758" s="23"/>
      <c r="DM758" s="23"/>
      <c r="DN758" s="23"/>
      <c r="DO758" s="23"/>
      <c r="DP758" s="23"/>
      <c r="DQ758" s="23"/>
      <c r="DR758" s="23"/>
      <c r="DS758" s="23"/>
      <c r="DT758" s="23"/>
      <c r="DU758" s="23"/>
      <c r="DV758" s="23"/>
      <c r="DW758" s="23"/>
      <c r="DX758" s="23"/>
      <c r="DY758" s="23"/>
      <c r="DZ758" s="23"/>
      <c r="EA758" s="23"/>
      <c r="EB758" s="23"/>
      <c r="EC758" s="23"/>
      <c r="ED758" s="23"/>
      <c r="EE758" s="23"/>
      <c r="EF758" s="23"/>
      <c r="EG758" s="23"/>
      <c r="EH758" s="23"/>
      <c r="EI758" s="23"/>
      <c r="EJ758" s="23"/>
      <c r="EK758" s="23"/>
      <c r="EL758" s="23"/>
      <c r="EM758" s="23"/>
      <c r="EN758" s="23"/>
      <c r="EO758" s="23"/>
      <c r="EP758" s="23"/>
      <c r="EQ758" s="23"/>
      <c r="ER758" s="23"/>
      <c r="ES758" s="23"/>
      <c r="ET758" s="23"/>
      <c r="EU758" s="23"/>
      <c r="EV758" s="23"/>
      <c r="EW758" s="23"/>
      <c r="EX758" s="23"/>
      <c r="EY758" s="23"/>
      <c r="EZ758" s="23"/>
      <c r="FA758" s="23"/>
      <c r="FB758" s="23"/>
      <c r="FC758" s="23"/>
      <c r="FD758" s="23"/>
      <c r="FE758" s="23"/>
      <c r="FF758" s="23"/>
      <c r="FG758" s="23"/>
      <c r="FH758" s="23"/>
      <c r="FI758" s="23"/>
      <c r="FJ758" s="23"/>
    </row>
    <row r="759" spans="1:166" ht="42" x14ac:dyDescent="0.35">
      <c r="A759" s="24" t="s">
        <v>203</v>
      </c>
      <c r="B759" s="16" t="s">
        <v>264</v>
      </c>
      <c r="C759" s="22" t="s">
        <v>12</v>
      </c>
      <c r="D759" s="22"/>
      <c r="E759" s="22" t="s">
        <v>13</v>
      </c>
      <c r="F759" s="22"/>
      <c r="G759" s="22"/>
      <c r="H759" s="22"/>
      <c r="I759" s="22"/>
      <c r="J759" s="22"/>
      <c r="K759" s="22"/>
      <c r="L759" s="22"/>
      <c r="M759" s="22"/>
      <c r="N759" s="22"/>
      <c r="O759" s="22" t="s">
        <v>204</v>
      </c>
      <c r="P759" s="22"/>
      <c r="Q759" s="22"/>
      <c r="R759" s="22"/>
      <c r="S759" s="22"/>
      <c r="T759" s="22"/>
      <c r="U759" s="22"/>
      <c r="V759" s="22"/>
      <c r="W759" s="22"/>
      <c r="X759" s="22"/>
      <c r="Y759" s="22" t="s">
        <v>205</v>
      </c>
      <c r="Z759" s="22"/>
      <c r="AA759" s="22"/>
      <c r="AB759" s="22"/>
      <c r="AC759" s="22"/>
      <c r="AD759" s="22"/>
      <c r="AE759" s="22"/>
      <c r="AF759" s="22"/>
      <c r="AG759" s="22"/>
      <c r="AH759" s="22"/>
      <c r="AI759" s="22" t="s">
        <v>268</v>
      </c>
      <c r="AJ759" s="22"/>
      <c r="AK759" s="22"/>
      <c r="AL759" s="22" t="s">
        <v>14</v>
      </c>
      <c r="AM759" s="22"/>
      <c r="AN759" s="22"/>
      <c r="AO759" s="22" t="s">
        <v>218</v>
      </c>
      <c r="AP759" s="22"/>
      <c r="AQ759" s="22"/>
      <c r="AR759" s="22"/>
      <c r="AS759" s="22"/>
      <c r="AT759" s="22"/>
      <c r="AU759" s="22"/>
      <c r="AV759" s="22" t="s">
        <v>219</v>
      </c>
      <c r="AW759" s="22"/>
      <c r="AX759" s="22"/>
      <c r="AY759" s="22" t="s">
        <v>220</v>
      </c>
      <c r="AZ759" s="22"/>
      <c r="BA759" s="22"/>
      <c r="BB759" s="22" t="s">
        <v>206</v>
      </c>
      <c r="BC759" s="22"/>
      <c r="BD759" s="22" t="s">
        <v>207</v>
      </c>
      <c r="BE759" s="22"/>
      <c r="BF759" s="22" t="s">
        <v>208</v>
      </c>
      <c r="BG759" s="22"/>
      <c r="BH759" s="22" t="s">
        <v>15</v>
      </c>
      <c r="BI759" s="22"/>
      <c r="BJ759" s="22" t="s">
        <v>16</v>
      </c>
      <c r="BK759" s="22"/>
      <c r="BL759" s="22" t="s">
        <v>17</v>
      </c>
      <c r="BM759" s="22"/>
      <c r="BN759" s="22" t="s">
        <v>18</v>
      </c>
      <c r="BO759" s="22"/>
      <c r="BP759" s="22"/>
      <c r="BQ759" s="22" t="s">
        <v>221</v>
      </c>
      <c r="BR759" s="22"/>
      <c r="BS759" s="22"/>
      <c r="BT759" s="22" t="s">
        <v>222</v>
      </c>
      <c r="BU759" s="22"/>
      <c r="BV759" s="22"/>
      <c r="BW759" s="22" t="s">
        <v>19</v>
      </c>
      <c r="BX759" s="22"/>
      <c r="BY759" s="22" t="s">
        <v>20</v>
      </c>
      <c r="BZ759" s="22"/>
      <c r="CA759" s="22" t="s">
        <v>21</v>
      </c>
      <c r="CB759" s="22"/>
      <c r="CC759" s="22"/>
      <c r="CD759" s="22" t="s">
        <v>22</v>
      </c>
      <c r="CE759" s="22"/>
      <c r="CF759" s="22"/>
      <c r="CG759" s="22" t="s">
        <v>23</v>
      </c>
      <c r="CH759" s="22"/>
      <c r="CI759" s="22"/>
      <c r="CJ759" s="22"/>
      <c r="CK759" s="22" t="s">
        <v>25</v>
      </c>
      <c r="CL759" s="22"/>
      <c r="CM759" s="22"/>
      <c r="CN759" s="22"/>
      <c r="CO759" s="22" t="s">
        <v>26</v>
      </c>
      <c r="CP759" s="22"/>
      <c r="CQ759" s="22"/>
      <c r="CR759" s="22" t="s">
        <v>27</v>
      </c>
      <c r="CS759" s="22"/>
      <c r="CT759" s="22" t="s">
        <v>28</v>
      </c>
      <c r="CU759" s="22"/>
      <c r="CV759" s="16" t="s">
        <v>29</v>
      </c>
      <c r="CW759" s="22" t="s">
        <v>30</v>
      </c>
      <c r="CX759" s="22"/>
      <c r="CY759" s="22"/>
      <c r="CZ759" s="22"/>
      <c r="DA759" s="22"/>
      <c r="DB759" s="22"/>
      <c r="DC759" s="22"/>
      <c r="DD759" s="22"/>
      <c r="DE759" s="22"/>
      <c r="DF759" s="22" t="s">
        <v>31</v>
      </c>
      <c r="DG759" s="22"/>
      <c r="DH759" s="22"/>
      <c r="DI759" s="22"/>
      <c r="DJ759" s="22"/>
      <c r="DK759" s="22"/>
      <c r="DL759" s="22"/>
      <c r="DM759" s="22"/>
      <c r="DN759" s="22"/>
      <c r="DO759" s="22" t="s">
        <v>32</v>
      </c>
      <c r="DP759" s="22"/>
      <c r="DQ759" s="22"/>
      <c r="DR759" s="22"/>
      <c r="DS759" s="22"/>
      <c r="DT759" s="22"/>
      <c r="DU759" s="22"/>
      <c r="DV759" s="22"/>
      <c r="DW759" s="22"/>
      <c r="DX759" s="22" t="s">
        <v>33</v>
      </c>
      <c r="DY759" s="22"/>
      <c r="DZ759" s="22"/>
      <c r="EA759" s="22"/>
      <c r="EB759" s="22"/>
      <c r="EC759" s="22"/>
      <c r="ED759" s="22" t="s">
        <v>34</v>
      </c>
      <c r="EE759" s="22"/>
      <c r="EF759" s="22"/>
      <c r="EG759" s="22"/>
      <c r="EH759" s="22"/>
      <c r="EI759" s="22"/>
      <c r="EJ759" s="22" t="s">
        <v>35</v>
      </c>
      <c r="EK759" s="22"/>
      <c r="EL759" s="22"/>
      <c r="EM759" s="22"/>
      <c r="EN759" s="22"/>
      <c r="EO759" s="22"/>
      <c r="EP759" s="22" t="s">
        <v>36</v>
      </c>
      <c r="EQ759" s="22"/>
      <c r="ER759" s="22"/>
      <c r="ES759" s="22"/>
      <c r="ET759" s="22"/>
      <c r="EU759" s="22"/>
      <c r="EV759" s="22"/>
      <c r="EW759" s="22" t="s">
        <v>37</v>
      </c>
      <c r="EX759" s="22"/>
      <c r="EY759" s="22"/>
      <c r="EZ759" s="22"/>
      <c r="FA759" s="22"/>
      <c r="FB759" s="22"/>
      <c r="FC759" s="22"/>
      <c r="FD759" s="22" t="s">
        <v>38</v>
      </c>
      <c r="FE759" s="22"/>
      <c r="FF759" s="22"/>
      <c r="FG759" s="22"/>
      <c r="FH759" s="22"/>
      <c r="FI759" s="22"/>
      <c r="FJ759" s="22"/>
    </row>
    <row r="760" spans="1:166" ht="31.5" x14ac:dyDescent="0.35">
      <c r="A760" s="24"/>
      <c r="B760" s="16" t="s">
        <v>1</v>
      </c>
      <c r="C760" s="16" t="s">
        <v>39</v>
      </c>
      <c r="D760" s="16" t="s">
        <v>40</v>
      </c>
      <c r="E760" s="16" t="s">
        <v>41</v>
      </c>
      <c r="F760" s="16" t="s">
        <v>42</v>
      </c>
      <c r="G760" s="16" t="s">
        <v>43</v>
      </c>
      <c r="H760" s="16" t="s">
        <v>44</v>
      </c>
      <c r="I760" s="16" t="s">
        <v>45</v>
      </c>
      <c r="J760" s="16" t="s">
        <v>46</v>
      </c>
      <c r="K760" s="16" t="s">
        <v>47</v>
      </c>
      <c r="L760" s="16" t="s">
        <v>48</v>
      </c>
      <c r="M760" s="16" t="s">
        <v>49</v>
      </c>
      <c r="N760" s="16" t="s">
        <v>209</v>
      </c>
      <c r="O760" s="16" t="s">
        <v>41</v>
      </c>
      <c r="P760" s="16" t="s">
        <v>42</v>
      </c>
      <c r="Q760" s="16" t="s">
        <v>43</v>
      </c>
      <c r="R760" s="16" t="s">
        <v>44</v>
      </c>
      <c r="S760" s="16" t="s">
        <v>45</v>
      </c>
      <c r="T760" s="16" t="s">
        <v>46</v>
      </c>
      <c r="U760" s="16" t="s">
        <v>47</v>
      </c>
      <c r="V760" s="16" t="s">
        <v>48</v>
      </c>
      <c r="W760" s="16" t="s">
        <v>49</v>
      </c>
      <c r="X760" s="16" t="s">
        <v>209</v>
      </c>
      <c r="Y760" s="16" t="s">
        <v>41</v>
      </c>
      <c r="Z760" s="16" t="s">
        <v>42</v>
      </c>
      <c r="AA760" s="16" t="s">
        <v>43</v>
      </c>
      <c r="AB760" s="16" t="s">
        <v>44</v>
      </c>
      <c r="AC760" s="16" t="s">
        <v>45</v>
      </c>
      <c r="AD760" s="16" t="s">
        <v>46</v>
      </c>
      <c r="AE760" s="16" t="s">
        <v>47</v>
      </c>
      <c r="AF760" s="16" t="s">
        <v>48</v>
      </c>
      <c r="AG760" s="16" t="s">
        <v>49</v>
      </c>
      <c r="AH760" s="16" t="s">
        <v>209</v>
      </c>
      <c r="AI760" s="16" t="s">
        <v>269</v>
      </c>
      <c r="AJ760" s="16" t="s">
        <v>270</v>
      </c>
      <c r="AK760" s="16" t="s">
        <v>271</v>
      </c>
      <c r="AL760" s="16" t="s">
        <v>50</v>
      </c>
      <c r="AM760" s="16" t="s">
        <v>210</v>
      </c>
      <c r="AN760" s="16" t="s">
        <v>211</v>
      </c>
      <c r="AO760" s="16" t="s">
        <v>223</v>
      </c>
      <c r="AP760" s="16" t="s">
        <v>224</v>
      </c>
      <c r="AQ760" s="16" t="s">
        <v>225</v>
      </c>
      <c r="AR760" s="16" t="s">
        <v>226</v>
      </c>
      <c r="AS760" s="16" t="s">
        <v>52</v>
      </c>
      <c r="AT760" s="16" t="s">
        <v>227</v>
      </c>
      <c r="AU760" s="16" t="s">
        <v>228</v>
      </c>
      <c r="AV760" s="16" t="s">
        <v>52</v>
      </c>
      <c r="AW760" s="16" t="s">
        <v>227</v>
      </c>
      <c r="AX760" s="16" t="s">
        <v>228</v>
      </c>
      <c r="AY760" s="16" t="s">
        <v>52</v>
      </c>
      <c r="AZ760" s="16" t="s">
        <v>227</v>
      </c>
      <c r="BA760" s="16" t="s">
        <v>228</v>
      </c>
      <c r="BB760" s="16" t="s">
        <v>212</v>
      </c>
      <c r="BC760" s="16" t="s">
        <v>213</v>
      </c>
      <c r="BD760" s="16" t="s">
        <v>212</v>
      </c>
      <c r="BE760" s="16" t="s">
        <v>213</v>
      </c>
      <c r="BF760" s="16" t="s">
        <v>212</v>
      </c>
      <c r="BG760" s="16" t="s">
        <v>213</v>
      </c>
      <c r="BH760" s="16" t="s">
        <v>53</v>
      </c>
      <c r="BI760" s="16" t="s">
        <v>54</v>
      </c>
      <c r="BJ760" s="16" t="s">
        <v>53</v>
      </c>
      <c r="BK760" s="16" t="s">
        <v>54</v>
      </c>
      <c r="BL760" s="16" t="s">
        <v>53</v>
      </c>
      <c r="BM760" s="16" t="s">
        <v>54</v>
      </c>
      <c r="BN760" s="16" t="s">
        <v>277</v>
      </c>
      <c r="BO760" s="16" t="s">
        <v>278</v>
      </c>
      <c r="BP760" s="16" t="s">
        <v>55</v>
      </c>
      <c r="BQ760" s="16" t="s">
        <v>277</v>
      </c>
      <c r="BR760" s="16" t="s">
        <v>278</v>
      </c>
      <c r="BS760" s="16" t="s">
        <v>55</v>
      </c>
      <c r="BT760" s="16" t="s">
        <v>277</v>
      </c>
      <c r="BU760" s="16" t="s">
        <v>278</v>
      </c>
      <c r="BV760" s="16" t="s">
        <v>55</v>
      </c>
      <c r="BW760" s="16" t="s">
        <v>56</v>
      </c>
      <c r="BX760" s="16" t="s">
        <v>57</v>
      </c>
      <c r="BY760" s="16" t="s">
        <v>58</v>
      </c>
      <c r="BZ760" s="16" t="s">
        <v>59</v>
      </c>
      <c r="CA760" s="16" t="s">
        <v>52</v>
      </c>
      <c r="CB760" s="16" t="s">
        <v>51</v>
      </c>
      <c r="CC760" s="16" t="s">
        <v>60</v>
      </c>
      <c r="CD760" s="16" t="s">
        <v>61</v>
      </c>
      <c r="CE760" s="16" t="s">
        <v>62</v>
      </c>
      <c r="CF760" s="16" t="s">
        <v>63</v>
      </c>
      <c r="CG760" s="16" t="s">
        <v>64</v>
      </c>
      <c r="CH760" s="16" t="s">
        <v>65</v>
      </c>
      <c r="CI760" s="16" t="s">
        <v>66</v>
      </c>
      <c r="CJ760" s="16" t="s">
        <v>67</v>
      </c>
      <c r="CK760" s="16" t="s">
        <v>71</v>
      </c>
      <c r="CL760" s="16" t="s">
        <v>72</v>
      </c>
      <c r="CM760" s="16" t="s">
        <v>73</v>
      </c>
      <c r="CN760" s="16" t="s">
        <v>74</v>
      </c>
      <c r="CO760" s="16" t="s">
        <v>75</v>
      </c>
      <c r="CP760" s="16" t="s">
        <v>76</v>
      </c>
      <c r="CQ760" s="16" t="s">
        <v>77</v>
      </c>
      <c r="CR760" s="16" t="s">
        <v>78</v>
      </c>
      <c r="CS760" s="16" t="s">
        <v>229</v>
      </c>
      <c r="CT760" s="16" t="s">
        <v>79</v>
      </c>
      <c r="CU760" s="16" t="s">
        <v>80</v>
      </c>
      <c r="CV760" s="16" t="s">
        <v>79</v>
      </c>
      <c r="CW760" s="16" t="s">
        <v>83</v>
      </c>
      <c r="CX760" s="16" t="s">
        <v>84</v>
      </c>
      <c r="CY760" s="16" t="s">
        <v>85</v>
      </c>
      <c r="CZ760" s="16" t="s">
        <v>86</v>
      </c>
      <c r="DA760" s="16" t="s">
        <v>87</v>
      </c>
      <c r="DB760" s="16" t="s">
        <v>88</v>
      </c>
      <c r="DC760" s="16" t="s">
        <v>89</v>
      </c>
      <c r="DD760" s="16" t="s">
        <v>90</v>
      </c>
      <c r="DE760" s="16" t="s">
        <v>91</v>
      </c>
      <c r="DF760" s="16" t="s">
        <v>83</v>
      </c>
      <c r="DG760" s="16" t="s">
        <v>84</v>
      </c>
      <c r="DH760" s="16" t="s">
        <v>85</v>
      </c>
      <c r="DI760" s="16" t="s">
        <v>86</v>
      </c>
      <c r="DJ760" s="16" t="s">
        <v>87</v>
      </c>
      <c r="DK760" s="16" t="s">
        <v>88</v>
      </c>
      <c r="DL760" s="16" t="s">
        <v>89</v>
      </c>
      <c r="DM760" s="16" t="s">
        <v>90</v>
      </c>
      <c r="DN760" s="16" t="s">
        <v>91</v>
      </c>
      <c r="DO760" s="16" t="s">
        <v>83</v>
      </c>
      <c r="DP760" s="16" t="s">
        <v>84</v>
      </c>
      <c r="DQ760" s="16" t="s">
        <v>85</v>
      </c>
      <c r="DR760" s="16" t="s">
        <v>86</v>
      </c>
      <c r="DS760" s="16" t="s">
        <v>87</v>
      </c>
      <c r="DT760" s="16" t="s">
        <v>88</v>
      </c>
      <c r="DU760" s="16" t="s">
        <v>89</v>
      </c>
      <c r="DV760" s="16" t="s">
        <v>90</v>
      </c>
      <c r="DW760" s="16" t="s">
        <v>91</v>
      </c>
      <c r="DX760" s="16" t="s">
        <v>92</v>
      </c>
      <c r="DY760" s="16" t="s">
        <v>93</v>
      </c>
      <c r="DZ760" s="16" t="s">
        <v>214</v>
      </c>
      <c r="EA760" s="16" t="s">
        <v>215</v>
      </c>
      <c r="EB760" s="16" t="s">
        <v>216</v>
      </c>
      <c r="EC760" s="16" t="s">
        <v>94</v>
      </c>
      <c r="ED760" s="16" t="s">
        <v>92</v>
      </c>
      <c r="EE760" s="16" t="s">
        <v>93</v>
      </c>
      <c r="EF760" s="16" t="s">
        <v>214</v>
      </c>
      <c r="EG760" s="16" t="s">
        <v>215</v>
      </c>
      <c r="EH760" s="16" t="s">
        <v>216</v>
      </c>
      <c r="EI760" s="16" t="s">
        <v>94</v>
      </c>
      <c r="EJ760" s="16" t="s">
        <v>92</v>
      </c>
      <c r="EK760" s="16" t="s">
        <v>93</v>
      </c>
      <c r="EL760" s="16" t="s">
        <v>214</v>
      </c>
      <c r="EM760" s="16" t="s">
        <v>215</v>
      </c>
      <c r="EN760" s="16" t="s">
        <v>216</v>
      </c>
      <c r="EO760" s="16" t="s">
        <v>94</v>
      </c>
      <c r="EP760" s="16" t="s">
        <v>95</v>
      </c>
      <c r="EQ760" s="16" t="s">
        <v>96</v>
      </c>
      <c r="ER760" s="16" t="s">
        <v>97</v>
      </c>
      <c r="ES760" s="16" t="s">
        <v>98</v>
      </c>
      <c r="ET760" s="16" t="s">
        <v>272</v>
      </c>
      <c r="EU760" s="16" t="s">
        <v>99</v>
      </c>
      <c r="EV760" s="16" t="s">
        <v>100</v>
      </c>
      <c r="EW760" s="16" t="s">
        <v>95</v>
      </c>
      <c r="EX760" s="16" t="s">
        <v>96</v>
      </c>
      <c r="EY760" s="16" t="s">
        <v>97</v>
      </c>
      <c r="EZ760" s="16" t="s">
        <v>98</v>
      </c>
      <c r="FA760" s="16" t="s">
        <v>272</v>
      </c>
      <c r="FB760" s="16" t="s">
        <v>99</v>
      </c>
      <c r="FC760" s="16" t="s">
        <v>100</v>
      </c>
      <c r="FD760" s="16" t="s">
        <v>95</v>
      </c>
      <c r="FE760" s="16" t="s">
        <v>96</v>
      </c>
      <c r="FF760" s="16" t="s">
        <v>97</v>
      </c>
      <c r="FG760" s="16" t="s">
        <v>98</v>
      </c>
      <c r="FH760" s="16" t="s">
        <v>272</v>
      </c>
      <c r="FI760" s="16" t="s">
        <v>99</v>
      </c>
      <c r="FJ760" s="16" t="s">
        <v>100</v>
      </c>
    </row>
    <row r="761" spans="1:166" x14ac:dyDescent="0.35">
      <c r="A761" s="15" t="s">
        <v>2</v>
      </c>
      <c r="B761" s="14">
        <v>3304</v>
      </c>
      <c r="C761" s="14">
        <v>1667</v>
      </c>
      <c r="D761" s="14">
        <v>1621</v>
      </c>
      <c r="E761" s="14">
        <v>329</v>
      </c>
      <c r="F761" s="14">
        <v>389</v>
      </c>
      <c r="G761" s="14">
        <v>490</v>
      </c>
      <c r="H761" s="14">
        <v>511</v>
      </c>
      <c r="I761" s="14">
        <v>545</v>
      </c>
      <c r="J761" s="14">
        <v>551</v>
      </c>
      <c r="K761" s="14">
        <v>490</v>
      </c>
      <c r="L761" s="14">
        <v>0</v>
      </c>
      <c r="M761" s="14">
        <v>2814</v>
      </c>
      <c r="N761" s="14">
        <v>490</v>
      </c>
      <c r="O761" s="14">
        <v>161</v>
      </c>
      <c r="P761" s="14">
        <v>186</v>
      </c>
      <c r="Q761" s="14">
        <v>248</v>
      </c>
      <c r="R761" s="14">
        <v>255</v>
      </c>
      <c r="S761" s="14">
        <v>281</v>
      </c>
      <c r="T761" s="14">
        <v>286</v>
      </c>
      <c r="U761" s="14">
        <v>249</v>
      </c>
      <c r="V761" s="14">
        <v>0</v>
      </c>
      <c r="W761" s="14">
        <v>1418</v>
      </c>
      <c r="X761" s="14">
        <v>249</v>
      </c>
      <c r="Y761" s="14">
        <v>168</v>
      </c>
      <c r="Z761" s="14">
        <v>201</v>
      </c>
      <c r="AA761" s="14">
        <v>242</v>
      </c>
      <c r="AB761" s="14">
        <v>255</v>
      </c>
      <c r="AC761" s="14">
        <v>263</v>
      </c>
      <c r="AD761" s="14">
        <v>260</v>
      </c>
      <c r="AE761" s="14">
        <v>232</v>
      </c>
      <c r="AF761" s="14">
        <v>0</v>
      </c>
      <c r="AG761" s="14">
        <v>1389</v>
      </c>
      <c r="AH761" s="14">
        <v>232</v>
      </c>
      <c r="AI761" s="14">
        <v>3105</v>
      </c>
      <c r="AJ761" s="14">
        <v>1565</v>
      </c>
      <c r="AK761" s="14">
        <v>1528</v>
      </c>
      <c r="AL761" s="14">
        <v>198</v>
      </c>
      <c r="AM761" s="14">
        <v>102</v>
      </c>
      <c r="AN761" s="14">
        <v>93</v>
      </c>
      <c r="AO761" s="14">
        <v>0</v>
      </c>
      <c r="AP761" s="14">
        <v>0</v>
      </c>
      <c r="AQ761" s="14">
        <v>9</v>
      </c>
      <c r="AR761" s="14">
        <v>190</v>
      </c>
      <c r="AS761" s="14">
        <v>9</v>
      </c>
      <c r="AT761" s="14">
        <v>0</v>
      </c>
      <c r="AU761" s="14">
        <v>198</v>
      </c>
      <c r="AV761" s="14">
        <v>5</v>
      </c>
      <c r="AW761" s="14">
        <v>0</v>
      </c>
      <c r="AX761" s="14">
        <v>102</v>
      </c>
      <c r="AY761" s="14">
        <v>3</v>
      </c>
      <c r="AZ761" s="14">
        <v>0</v>
      </c>
      <c r="BA761" s="14">
        <v>93</v>
      </c>
      <c r="BB761" s="14">
        <v>1719</v>
      </c>
      <c r="BC761" s="14">
        <v>1585</v>
      </c>
      <c r="BD761" s="14">
        <v>850</v>
      </c>
      <c r="BE761" s="14">
        <v>817</v>
      </c>
      <c r="BF761" s="14">
        <v>867</v>
      </c>
      <c r="BG761" s="14">
        <v>754</v>
      </c>
      <c r="BH761" s="14">
        <v>2538</v>
      </c>
      <c r="BI761" s="14">
        <v>766</v>
      </c>
      <c r="BJ761" s="14">
        <v>1291</v>
      </c>
      <c r="BK761" s="14">
        <v>376</v>
      </c>
      <c r="BL761" s="14">
        <v>1232</v>
      </c>
      <c r="BM761" s="14">
        <v>389</v>
      </c>
      <c r="BN761" s="14">
        <v>448</v>
      </c>
      <c r="BO761" s="14">
        <v>1886</v>
      </c>
      <c r="BP761" s="14">
        <v>734</v>
      </c>
      <c r="BQ761" s="14">
        <v>200</v>
      </c>
      <c r="BR761" s="14">
        <v>991</v>
      </c>
      <c r="BS761" s="14">
        <v>355</v>
      </c>
      <c r="BT761" s="14">
        <v>239</v>
      </c>
      <c r="BU761" s="14">
        <v>892</v>
      </c>
      <c r="BV761" s="14">
        <v>377</v>
      </c>
      <c r="BW761" s="14">
        <v>734</v>
      </c>
      <c r="BX761" s="14">
        <v>1070</v>
      </c>
      <c r="BY761" s="14">
        <v>723</v>
      </c>
      <c r="BZ761" s="14">
        <v>1108</v>
      </c>
      <c r="CA761" s="14">
        <v>548</v>
      </c>
      <c r="CB761" s="14">
        <v>1380</v>
      </c>
      <c r="CC761" s="14">
        <v>1353</v>
      </c>
      <c r="CD761" s="14">
        <v>790</v>
      </c>
      <c r="CE761" s="14">
        <v>873</v>
      </c>
      <c r="CF761" s="14">
        <v>1325</v>
      </c>
      <c r="CG761" s="14">
        <v>547</v>
      </c>
      <c r="CH761" s="14">
        <v>1280</v>
      </c>
      <c r="CI761" s="14">
        <v>1412</v>
      </c>
      <c r="CJ761" s="14">
        <v>725</v>
      </c>
      <c r="CK761" s="14">
        <v>2410</v>
      </c>
      <c r="CL761" s="14">
        <v>1257</v>
      </c>
      <c r="CM761" s="14">
        <v>1153</v>
      </c>
      <c r="CN761" s="14">
        <v>894</v>
      </c>
      <c r="CO761" s="14">
        <v>1579</v>
      </c>
      <c r="CP761" s="14">
        <v>1353</v>
      </c>
      <c r="CQ761" s="14">
        <v>372</v>
      </c>
      <c r="CR761" s="14">
        <v>1151</v>
      </c>
      <c r="CS761" s="14">
        <v>2131</v>
      </c>
      <c r="CT761" s="14">
        <v>1099</v>
      </c>
      <c r="CU761" s="14">
        <v>2203</v>
      </c>
      <c r="CV761" s="14">
        <v>357</v>
      </c>
      <c r="CW761" s="14">
        <v>0</v>
      </c>
      <c r="CX761" s="14">
        <v>0</v>
      </c>
      <c r="CY761" s="14">
        <v>484</v>
      </c>
      <c r="CZ761" s="14">
        <v>553</v>
      </c>
      <c r="DA761" s="14">
        <v>547</v>
      </c>
      <c r="DB761" s="14">
        <v>510</v>
      </c>
      <c r="DC761" s="14">
        <v>496</v>
      </c>
      <c r="DD761" s="14">
        <v>384</v>
      </c>
      <c r="DE761" s="14">
        <v>331</v>
      </c>
      <c r="DF761" s="14">
        <v>0</v>
      </c>
      <c r="DG761" s="14">
        <v>0</v>
      </c>
      <c r="DH761" s="14">
        <v>249</v>
      </c>
      <c r="DI761" s="14">
        <v>285</v>
      </c>
      <c r="DJ761" s="14">
        <v>281</v>
      </c>
      <c r="DK761" s="14">
        <v>257</v>
      </c>
      <c r="DL761" s="14">
        <v>247</v>
      </c>
      <c r="DM761" s="14">
        <v>184</v>
      </c>
      <c r="DN761" s="14">
        <v>163</v>
      </c>
      <c r="DO761" s="14">
        <v>0</v>
      </c>
      <c r="DP761" s="14">
        <v>0</v>
      </c>
      <c r="DQ761" s="14">
        <v>226</v>
      </c>
      <c r="DR761" s="14">
        <v>264</v>
      </c>
      <c r="DS761" s="14">
        <v>264</v>
      </c>
      <c r="DT761" s="14">
        <v>253</v>
      </c>
      <c r="DU761" s="14">
        <v>248</v>
      </c>
      <c r="DV761" s="14">
        <v>198</v>
      </c>
      <c r="DW761" s="14">
        <v>168</v>
      </c>
      <c r="DX761" s="14">
        <v>169</v>
      </c>
      <c r="DY761" s="14">
        <v>781</v>
      </c>
      <c r="DZ761" s="14">
        <v>814</v>
      </c>
      <c r="EA761" s="14">
        <v>946</v>
      </c>
      <c r="EB761" s="14">
        <v>594</v>
      </c>
      <c r="EC761" s="14">
        <v>0</v>
      </c>
      <c r="ED761" s="14">
        <v>79</v>
      </c>
      <c r="EE761" s="14">
        <v>393</v>
      </c>
      <c r="EF761" s="14">
        <v>398</v>
      </c>
      <c r="EG761" s="14">
        <v>512</v>
      </c>
      <c r="EH761" s="14">
        <v>285</v>
      </c>
      <c r="EI761" s="14">
        <v>0</v>
      </c>
      <c r="EJ761" s="14">
        <v>90</v>
      </c>
      <c r="EK761" s="14">
        <v>387</v>
      </c>
      <c r="EL761" s="14">
        <v>415</v>
      </c>
      <c r="EM761" s="14">
        <v>428</v>
      </c>
      <c r="EN761" s="14">
        <v>301</v>
      </c>
      <c r="EO761" s="14">
        <v>0</v>
      </c>
      <c r="EP761" s="14">
        <v>0</v>
      </c>
      <c r="EQ761" s="14">
        <v>198</v>
      </c>
      <c r="ER761" s="14">
        <v>750</v>
      </c>
      <c r="ES761" s="14">
        <v>812</v>
      </c>
      <c r="ET761" s="14">
        <v>778</v>
      </c>
      <c r="EU761" s="14">
        <v>435</v>
      </c>
      <c r="EV761" s="14">
        <v>331</v>
      </c>
      <c r="EW761" s="14">
        <v>0</v>
      </c>
      <c r="EX761" s="14">
        <v>102</v>
      </c>
      <c r="EY761" s="14">
        <v>375</v>
      </c>
      <c r="EZ761" s="14">
        <v>423</v>
      </c>
      <c r="FA761" s="14">
        <v>391</v>
      </c>
      <c r="FB761" s="14">
        <v>213</v>
      </c>
      <c r="FC761" s="14">
        <v>163</v>
      </c>
      <c r="FD761" s="14">
        <v>0</v>
      </c>
      <c r="FE761" s="14">
        <v>93</v>
      </c>
      <c r="FF761" s="14">
        <v>366</v>
      </c>
      <c r="FG761" s="14">
        <v>387</v>
      </c>
      <c r="FH761" s="14">
        <v>386</v>
      </c>
      <c r="FI761" s="14">
        <v>221</v>
      </c>
      <c r="FJ761" s="14">
        <v>168</v>
      </c>
    </row>
    <row r="762" spans="1:166" x14ac:dyDescent="0.35">
      <c r="A762" s="13" t="s">
        <v>432</v>
      </c>
      <c r="B762" s="10">
        <v>0.18764625032370599</v>
      </c>
      <c r="C762" s="10">
        <v>0.18362518585155099</v>
      </c>
      <c r="D762" s="10">
        <v>0.19294398570833601</v>
      </c>
      <c r="E762" s="10">
        <v>0.17729828684294799</v>
      </c>
      <c r="F762" s="11">
        <v>0.243919114965715</v>
      </c>
      <c r="G762" s="10">
        <v>0.21105676582232</v>
      </c>
      <c r="H762" s="11">
        <v>0.24818113385161999</v>
      </c>
      <c r="I762" s="10">
        <v>0.19286847230253701</v>
      </c>
      <c r="J762" s="12">
        <v>0.148688087120257</v>
      </c>
      <c r="K762" s="12">
        <v>0.10130640652330899</v>
      </c>
      <c r="L762" s="10">
        <v>0</v>
      </c>
      <c r="M762" s="11">
        <v>0.202667423091589</v>
      </c>
      <c r="N762" s="12">
        <v>0.10130640652330899</v>
      </c>
      <c r="O762" s="10">
        <v>0.20578922673720201</v>
      </c>
      <c r="P762" s="10">
        <v>0.21200578606511999</v>
      </c>
      <c r="Q762" s="10">
        <v>0.17009824062413101</v>
      </c>
      <c r="R762" s="10">
        <v>0.222962724891348</v>
      </c>
      <c r="S762" s="10">
        <v>0.180263637708411</v>
      </c>
      <c r="T762" s="10">
        <v>0.19198127067166401</v>
      </c>
      <c r="U762" s="12">
        <v>0.11554808713527701</v>
      </c>
      <c r="V762" s="10">
        <v>0</v>
      </c>
      <c r="W762" s="10">
        <v>0.19560221401977301</v>
      </c>
      <c r="X762" s="12">
        <v>0.11554808713527701</v>
      </c>
      <c r="Y762" s="10">
        <v>0.150103088395589</v>
      </c>
      <c r="Z762" s="11">
        <v>0.27505237480184502</v>
      </c>
      <c r="AA762" s="11">
        <v>0.25304995823418402</v>
      </c>
      <c r="AB762" s="11">
        <v>0.273862754187919</v>
      </c>
      <c r="AC762" s="10">
        <v>0.20713716659891901</v>
      </c>
      <c r="AD762" s="12">
        <v>0.1036278782102</v>
      </c>
      <c r="AE762" s="12">
        <v>8.5130731433165296E-2</v>
      </c>
      <c r="AF762" s="10">
        <v>0</v>
      </c>
      <c r="AG762" s="11">
        <v>0.210967971280629</v>
      </c>
      <c r="AH762" s="12">
        <v>8.5130731433165296E-2</v>
      </c>
      <c r="AI762" s="11">
        <v>0.191939782696296</v>
      </c>
      <c r="AJ762" s="10">
        <v>0.18782829797815601</v>
      </c>
      <c r="AK762" s="10">
        <v>0.19773221939789201</v>
      </c>
      <c r="AL762" s="12">
        <v>0.12046831356137901</v>
      </c>
      <c r="AM762" s="10">
        <v>0.119351733228675</v>
      </c>
      <c r="AN762" s="10">
        <v>0</v>
      </c>
      <c r="AO762" s="10">
        <v>0</v>
      </c>
      <c r="AP762" s="10">
        <v>0</v>
      </c>
      <c r="AQ762" s="10">
        <v>0</v>
      </c>
      <c r="AR762" s="12">
        <v>0.114669717520335</v>
      </c>
      <c r="AS762" s="10">
        <v>0</v>
      </c>
      <c r="AT762" s="10">
        <v>0</v>
      </c>
      <c r="AU762" s="12">
        <v>0.12046831356137901</v>
      </c>
      <c r="AV762" s="10">
        <v>0</v>
      </c>
      <c r="AW762" s="10">
        <v>0</v>
      </c>
      <c r="AX762" s="10">
        <v>0.119351733228675</v>
      </c>
      <c r="AY762" s="11">
        <v>0</v>
      </c>
      <c r="AZ762" s="10">
        <v>0</v>
      </c>
      <c r="BA762" s="10">
        <v>0</v>
      </c>
      <c r="BB762" s="11">
        <v>0.223066196893171</v>
      </c>
      <c r="BC762" s="12">
        <v>0.14924356846933701</v>
      </c>
      <c r="BD762" s="10">
        <v>0.20189736115808099</v>
      </c>
      <c r="BE762" s="10">
        <v>0.16461083534395499</v>
      </c>
      <c r="BF762" s="11">
        <v>0.24429004835232501</v>
      </c>
      <c r="BG762" s="12">
        <v>0.13396275941969499</v>
      </c>
      <c r="BH762" s="12">
        <v>0.17920641229704501</v>
      </c>
      <c r="BI762" s="11">
        <v>0.215609351428525</v>
      </c>
      <c r="BJ762" s="10">
        <v>0.17701202243577399</v>
      </c>
      <c r="BK762" s="10">
        <v>0.20634569657715399</v>
      </c>
      <c r="BL762" s="10">
        <v>0.182744348576868</v>
      </c>
      <c r="BM762" s="11">
        <v>0.22526973066414099</v>
      </c>
      <c r="BN762" s="12">
        <v>0.11445221201908</v>
      </c>
      <c r="BO762" s="10">
        <v>0.18102025612212899</v>
      </c>
      <c r="BP762" s="11">
        <v>0.227064152706656</v>
      </c>
      <c r="BQ762" s="10">
        <v>0.14647065739151999</v>
      </c>
      <c r="BR762" s="10">
        <v>0.17320123195616499</v>
      </c>
      <c r="BS762" s="10">
        <v>0.21868584763349899</v>
      </c>
      <c r="BT762" s="12">
        <v>8.7472576864508794E-2</v>
      </c>
      <c r="BU762" s="10">
        <v>0.19035453414210801</v>
      </c>
      <c r="BV762" s="11">
        <v>0.23572499900374999</v>
      </c>
      <c r="BW762" s="10">
        <v>0.17232637995530201</v>
      </c>
      <c r="BX762" s="10">
        <v>0.19066917689565299</v>
      </c>
      <c r="BY762" s="11">
        <v>0.23468622425417801</v>
      </c>
      <c r="BZ762" s="12">
        <v>0.14843102318010901</v>
      </c>
      <c r="CA762" s="10">
        <v>0.21303748188508601</v>
      </c>
      <c r="CB762" s="10">
        <v>0.20035776515797901</v>
      </c>
      <c r="CC762" s="12">
        <v>0.16141794002821799</v>
      </c>
      <c r="CD762" s="10">
        <v>0.16869018243779799</v>
      </c>
      <c r="CE762" s="11">
        <v>0.226469545630994</v>
      </c>
      <c r="CF762" s="10">
        <v>0.17560308305472699</v>
      </c>
      <c r="CG762" s="10">
        <v>0.18614059785697801</v>
      </c>
      <c r="CH762" s="10">
        <v>0.187995122105236</v>
      </c>
      <c r="CI762" s="10">
        <v>0.19938805076002999</v>
      </c>
      <c r="CJ762" s="11">
        <v>0.21389765020326101</v>
      </c>
      <c r="CK762" s="10">
        <v>0.189312279161648</v>
      </c>
      <c r="CL762" s="10">
        <v>0.18632612531965501</v>
      </c>
      <c r="CM762" s="10">
        <v>0.19256831856120199</v>
      </c>
      <c r="CN762" s="10">
        <v>0.18315558700189899</v>
      </c>
      <c r="CO762" s="10">
        <v>0.18412543109197299</v>
      </c>
      <c r="CP762" s="10">
        <v>0.18995846536015801</v>
      </c>
      <c r="CQ762" s="10">
        <v>0.19418061568362199</v>
      </c>
      <c r="CR762" s="10">
        <v>0.19042587691117099</v>
      </c>
      <c r="CS762" s="10">
        <v>0.18688003594414701</v>
      </c>
      <c r="CT762" s="10">
        <v>0.19464657324011</v>
      </c>
      <c r="CU762" s="10">
        <v>0.184344419589831</v>
      </c>
      <c r="CV762" s="10">
        <v>0.214562748033373</v>
      </c>
      <c r="CW762" s="10">
        <v>0</v>
      </c>
      <c r="CX762" s="10">
        <v>0</v>
      </c>
      <c r="CY762" s="12">
        <v>0.102565786386781</v>
      </c>
      <c r="CZ762" s="12">
        <v>0.14790957916199701</v>
      </c>
      <c r="DA762" s="10">
        <v>0.18960620996050301</v>
      </c>
      <c r="DB762" s="11">
        <v>0.25142459418740698</v>
      </c>
      <c r="DC762" s="10">
        <v>0.21396736593858301</v>
      </c>
      <c r="DD762" s="11">
        <v>0.24035542863909501</v>
      </c>
      <c r="DE762" s="10">
        <v>0.17635305305457499</v>
      </c>
      <c r="DF762" s="10">
        <v>0</v>
      </c>
      <c r="DG762" s="10">
        <v>0</v>
      </c>
      <c r="DH762" s="12">
        <v>0.11554808713527701</v>
      </c>
      <c r="DI762" s="10">
        <v>0.192895603308158</v>
      </c>
      <c r="DJ762" s="10">
        <v>0.17512347457629099</v>
      </c>
      <c r="DK762" s="10">
        <v>0.22740025192150101</v>
      </c>
      <c r="DL762" s="10">
        <v>0.17041244305009301</v>
      </c>
      <c r="DM762" s="10">
        <v>0.21435753708191599</v>
      </c>
      <c r="DN762" s="10">
        <v>0.20263291702018499</v>
      </c>
      <c r="DO762" s="10">
        <v>0</v>
      </c>
      <c r="DP762" s="10">
        <v>0</v>
      </c>
      <c r="DQ762" s="12">
        <v>8.7393475126885903E-2</v>
      </c>
      <c r="DR762" s="12">
        <v>0.10195734683294801</v>
      </c>
      <c r="DS762" s="10">
        <v>0.20576018667478199</v>
      </c>
      <c r="DT762" s="11">
        <v>0.276274231519685</v>
      </c>
      <c r="DU762" s="11">
        <v>0.25742496202037202</v>
      </c>
      <c r="DV762" s="11">
        <v>0.26613161836701898</v>
      </c>
      <c r="DW762" s="10">
        <v>0.15076525844750899</v>
      </c>
      <c r="DX762" s="10">
        <v>0.162112223619649</v>
      </c>
      <c r="DY762" s="11">
        <v>0.22586852121449499</v>
      </c>
      <c r="DZ762" s="11">
        <v>0.22924821432398901</v>
      </c>
      <c r="EA762" s="10">
        <v>0.17687324501249599</v>
      </c>
      <c r="EB762" s="12">
        <v>0.104794313250649</v>
      </c>
      <c r="EC762" s="10">
        <v>0</v>
      </c>
      <c r="ED762" s="10">
        <v>0.204505385789684</v>
      </c>
      <c r="EE762" s="10">
        <v>0.199312860407101</v>
      </c>
      <c r="EF762" s="10">
        <v>0.20431643502821201</v>
      </c>
      <c r="EG762" s="10">
        <v>0.18620853495213799</v>
      </c>
      <c r="EH762" s="12">
        <v>0.122596087467395</v>
      </c>
      <c r="EI762" s="10">
        <v>0</v>
      </c>
      <c r="EJ762" s="10">
        <v>0</v>
      </c>
      <c r="EK762" s="11">
        <v>0.25360056249262097</v>
      </c>
      <c r="EL762" s="11">
        <v>0.25344407610958097</v>
      </c>
      <c r="EM762" s="10">
        <v>0.16804077223797501</v>
      </c>
      <c r="EN762" s="12">
        <v>8.7387207666489095E-2</v>
      </c>
      <c r="EO762" s="10">
        <v>0</v>
      </c>
      <c r="EP762" s="10">
        <v>0</v>
      </c>
      <c r="EQ762" s="12">
        <v>0.12046831356137901</v>
      </c>
      <c r="ER762" s="12">
        <v>0.12832693845092899</v>
      </c>
      <c r="ES762" s="10">
        <v>0.198511481229035</v>
      </c>
      <c r="ET762" s="11">
        <v>0.22308876010291301</v>
      </c>
      <c r="EU762" s="11">
        <v>0.24545024301357499</v>
      </c>
      <c r="EV762" s="10">
        <v>0.17635305305457499</v>
      </c>
      <c r="EW762" s="10">
        <v>0</v>
      </c>
      <c r="EX762" s="10">
        <v>0.119351733228675</v>
      </c>
      <c r="EY762" s="10">
        <v>0.177949626118661</v>
      </c>
      <c r="EZ762" s="10">
        <v>0.18227249260473299</v>
      </c>
      <c r="FA762" s="10">
        <v>0.18551689451006301</v>
      </c>
      <c r="FB762" s="10">
        <v>0.20919436044908901</v>
      </c>
      <c r="FC762" s="10">
        <v>0.20263291702018499</v>
      </c>
      <c r="FD762" s="10">
        <v>0</v>
      </c>
      <c r="FE762" s="10">
        <v>0</v>
      </c>
      <c r="FF762" s="12">
        <v>8.0438759480107494E-2</v>
      </c>
      <c r="FG762" s="10">
        <v>0.21739672487908299</v>
      </c>
      <c r="FH762" s="11">
        <v>0.26138333429554</v>
      </c>
      <c r="FI762" s="11">
        <v>0.28172117439363598</v>
      </c>
      <c r="FJ762" s="10">
        <v>0.15076525844750899</v>
      </c>
    </row>
    <row r="763" spans="1:166" x14ac:dyDescent="0.35">
      <c r="A763" s="13" t="s">
        <v>433</v>
      </c>
      <c r="B763" s="10">
        <v>0.50911922167887502</v>
      </c>
      <c r="C763" s="10">
        <v>0.517134092679854</v>
      </c>
      <c r="D763" s="10">
        <v>0.49968641066004199</v>
      </c>
      <c r="E763" s="12">
        <v>0.294765116879045</v>
      </c>
      <c r="F763" s="12">
        <v>0.40244907408892899</v>
      </c>
      <c r="G763" s="10">
        <v>0.47744592626480897</v>
      </c>
      <c r="H763" s="10">
        <v>0.51320662955738106</v>
      </c>
      <c r="I763" s="11">
        <v>0.60596943067603903</v>
      </c>
      <c r="J763" s="11">
        <v>0.65226050524895496</v>
      </c>
      <c r="K763" s="10">
        <v>0.49654424012384901</v>
      </c>
      <c r="L763" s="10">
        <v>0</v>
      </c>
      <c r="M763" s="10">
        <v>0.51130698299713595</v>
      </c>
      <c r="N763" s="10">
        <v>0.49654424012384901</v>
      </c>
      <c r="O763" s="12">
        <v>0.301684393598117</v>
      </c>
      <c r="P763" s="12">
        <v>0.40961545975966102</v>
      </c>
      <c r="Q763" s="10">
        <v>0.486250632792952</v>
      </c>
      <c r="R763" s="10">
        <v>0.51332504676617496</v>
      </c>
      <c r="S763" s="11">
        <v>0.65483834432623</v>
      </c>
      <c r="T763" s="11">
        <v>0.64329284038744905</v>
      </c>
      <c r="U763" s="10">
        <v>0.47079706024999002</v>
      </c>
      <c r="V763" s="10">
        <v>0</v>
      </c>
      <c r="W763" s="10">
        <v>0.52528631939206105</v>
      </c>
      <c r="X763" s="10">
        <v>0.47079706024999002</v>
      </c>
      <c r="Y763" s="12">
        <v>0.28816052242951901</v>
      </c>
      <c r="Z763" s="12">
        <v>0.39332054013177697</v>
      </c>
      <c r="AA763" s="10">
        <v>0.46841880105516898</v>
      </c>
      <c r="AB763" s="10">
        <v>0.51408912857616096</v>
      </c>
      <c r="AC763" s="10">
        <v>0.55400380703679997</v>
      </c>
      <c r="AD763" s="11">
        <v>0.66291782895728402</v>
      </c>
      <c r="AE763" s="10">
        <v>0.51792839625600595</v>
      </c>
      <c r="AF763" s="10">
        <v>0</v>
      </c>
      <c r="AG763" s="10">
        <v>0.49663675514781402</v>
      </c>
      <c r="AH763" s="10">
        <v>0.51792839625600595</v>
      </c>
      <c r="AI763" s="10">
        <v>0.51103691595807099</v>
      </c>
      <c r="AJ763" s="10">
        <v>0.51884428798788595</v>
      </c>
      <c r="AK763" s="10">
        <v>0.50148347729357401</v>
      </c>
      <c r="AL763" s="10">
        <v>0.479114383275969</v>
      </c>
      <c r="AM763" s="10">
        <v>0.49098200494210098</v>
      </c>
      <c r="AN763" s="10">
        <v>0</v>
      </c>
      <c r="AO763" s="10">
        <v>0</v>
      </c>
      <c r="AP763" s="10">
        <v>0</v>
      </c>
      <c r="AQ763" s="10">
        <v>0</v>
      </c>
      <c r="AR763" s="10">
        <v>0.48928128894514999</v>
      </c>
      <c r="AS763" s="10">
        <v>0</v>
      </c>
      <c r="AT763" s="10">
        <v>0</v>
      </c>
      <c r="AU763" s="10">
        <v>0.479114383275969</v>
      </c>
      <c r="AV763" s="10">
        <v>0</v>
      </c>
      <c r="AW763" s="10">
        <v>0</v>
      </c>
      <c r="AX763" s="10">
        <v>0.49098200494210098</v>
      </c>
      <c r="AY763" s="10">
        <v>0</v>
      </c>
      <c r="AZ763" s="10">
        <v>0</v>
      </c>
      <c r="BA763" s="10">
        <v>0</v>
      </c>
      <c r="BB763" s="12">
        <v>0.43613578512767998</v>
      </c>
      <c r="BC763" s="11">
        <v>0.58824863789687099</v>
      </c>
      <c r="BD763" s="12">
        <v>0.44268614749970497</v>
      </c>
      <c r="BE763" s="11">
        <v>0.59460594813647205</v>
      </c>
      <c r="BF763" s="12">
        <v>0.42943298568188198</v>
      </c>
      <c r="BG763" s="11">
        <v>0.58038652558256898</v>
      </c>
      <c r="BH763" s="11">
        <v>0.55301170074459305</v>
      </c>
      <c r="BI763" s="12">
        <v>0.36369346516807499</v>
      </c>
      <c r="BJ763" s="11">
        <v>0.55789128694784595</v>
      </c>
      <c r="BK763" s="12">
        <v>0.37710666385472302</v>
      </c>
      <c r="BL763" s="11">
        <v>0.54713260702419397</v>
      </c>
      <c r="BM763" s="12">
        <v>0.34931501773482299</v>
      </c>
      <c r="BN763" s="10">
        <v>0.52818502819616597</v>
      </c>
      <c r="BO763" s="11">
        <v>0.59034548243960605</v>
      </c>
      <c r="BP763" s="12">
        <v>0.34536161315596398</v>
      </c>
      <c r="BQ763" s="10">
        <v>0.51292546688769902</v>
      </c>
      <c r="BR763" s="11">
        <v>0.60003822495778403</v>
      </c>
      <c r="BS763" s="12">
        <v>0.35253704546421499</v>
      </c>
      <c r="BT763" s="10">
        <v>0.53518831519339405</v>
      </c>
      <c r="BU763" s="11">
        <v>0.57998256057168096</v>
      </c>
      <c r="BV763" s="12">
        <v>0.33708275792762299</v>
      </c>
      <c r="BW763" s="11">
        <v>0.59246557946453104</v>
      </c>
      <c r="BX763" s="11">
        <v>0.58146921354001302</v>
      </c>
      <c r="BY763" s="10">
        <v>0.53630424770432406</v>
      </c>
      <c r="BZ763" s="11">
        <v>0.62248316720333896</v>
      </c>
      <c r="CA763" s="12">
        <v>0.38677399128800199</v>
      </c>
      <c r="CB763" s="10">
        <v>0.51355074582812199</v>
      </c>
      <c r="CC763" s="11">
        <v>0.55638633250851399</v>
      </c>
      <c r="CD763" s="12">
        <v>0.43722336205350498</v>
      </c>
      <c r="CE763" s="10">
        <v>0.51659670952092795</v>
      </c>
      <c r="CF763" s="11">
        <v>0.57064632583006003</v>
      </c>
      <c r="CG763" s="10">
        <v>0.50735763886485297</v>
      </c>
      <c r="CH763" s="10">
        <v>0.50088172910163398</v>
      </c>
      <c r="CI763" s="11">
        <v>0.53219010088674301</v>
      </c>
      <c r="CJ763" s="10">
        <v>0.515269619827322</v>
      </c>
      <c r="CK763" s="10">
        <v>0.518956360307956</v>
      </c>
      <c r="CL763" s="11">
        <v>0.53135375702656296</v>
      </c>
      <c r="CM763" s="10">
        <v>0.50543849943955699</v>
      </c>
      <c r="CN763" s="10">
        <v>0.482603907761672</v>
      </c>
      <c r="CO763" s="10">
        <v>0.50804018139104701</v>
      </c>
      <c r="CP763" s="10">
        <v>0.51703353624182902</v>
      </c>
      <c r="CQ763" s="10">
        <v>0.48488278599639001</v>
      </c>
      <c r="CR763" s="12">
        <v>0.46803221459581401</v>
      </c>
      <c r="CS763" s="11">
        <v>0.53332629803444398</v>
      </c>
      <c r="CT763" s="11">
        <v>0.57693623768993796</v>
      </c>
      <c r="CU763" s="12">
        <v>0.47478698883272102</v>
      </c>
      <c r="CV763" s="12">
        <v>0.39540413314078598</v>
      </c>
      <c r="CW763" s="10">
        <v>0</v>
      </c>
      <c r="CX763" s="10">
        <v>0</v>
      </c>
      <c r="CY763" s="10">
        <v>0.49929850246708801</v>
      </c>
      <c r="CZ763" s="11">
        <v>0.64620569154087404</v>
      </c>
      <c r="DA763" s="11">
        <v>0.609838375192164</v>
      </c>
      <c r="DB763" s="10">
        <v>0.51065229417649405</v>
      </c>
      <c r="DC763" s="10">
        <v>0.47493603079531299</v>
      </c>
      <c r="DD763" s="12">
        <v>0.40909512475562898</v>
      </c>
      <c r="DE763" s="12">
        <v>0.292502179473492</v>
      </c>
      <c r="DF763" s="10">
        <v>0</v>
      </c>
      <c r="DG763" s="10">
        <v>0</v>
      </c>
      <c r="DH763" s="10">
        <v>0.47079706024999002</v>
      </c>
      <c r="DI763" s="11">
        <v>0.64159398196983497</v>
      </c>
      <c r="DJ763" s="11">
        <v>0.65991481307279898</v>
      </c>
      <c r="DK763" s="10">
        <v>0.51039353518590902</v>
      </c>
      <c r="DL763" s="10">
        <v>0.489549614382359</v>
      </c>
      <c r="DM763" s="12">
        <v>0.41093742429536001</v>
      </c>
      <c r="DN763" s="12">
        <v>0.29705728362699002</v>
      </c>
      <c r="DO763" s="10">
        <v>0</v>
      </c>
      <c r="DP763" s="10">
        <v>0</v>
      </c>
      <c r="DQ763" s="10">
        <v>0.52438568321818502</v>
      </c>
      <c r="DR763" s="11">
        <v>0.65183659698778895</v>
      </c>
      <c r="DS763" s="10">
        <v>0.556968643401201</v>
      </c>
      <c r="DT763" s="10">
        <v>0.51191922085728903</v>
      </c>
      <c r="DU763" s="10">
        <v>0.46035510237858401</v>
      </c>
      <c r="DV763" s="12">
        <v>0.40489652944278598</v>
      </c>
      <c r="DW763" s="12">
        <v>0.28806703210568002</v>
      </c>
      <c r="DX763" s="12">
        <v>0.27072029938765302</v>
      </c>
      <c r="DY763" s="12">
        <v>0.39991037057749101</v>
      </c>
      <c r="DZ763" s="10">
        <v>0.51682831063513801</v>
      </c>
      <c r="EA763" s="11">
        <v>0.63024899493267506</v>
      </c>
      <c r="EB763" s="10">
        <v>0.51709276376452695</v>
      </c>
      <c r="EC763" s="10">
        <v>0</v>
      </c>
      <c r="ED763" s="12">
        <v>0.266388657808248</v>
      </c>
      <c r="EE763" s="12">
        <v>0.41343924180598901</v>
      </c>
      <c r="EF763" s="10">
        <v>0.52058065702474599</v>
      </c>
      <c r="EG763" s="11">
        <v>0.64678681659186699</v>
      </c>
      <c r="EH763" s="10">
        <v>0.49148932097866599</v>
      </c>
      <c r="EI763" s="10">
        <v>0</v>
      </c>
      <c r="EJ763" s="12">
        <v>0</v>
      </c>
      <c r="EK763" s="12">
        <v>0.38486036925858103</v>
      </c>
      <c r="EL763" s="10">
        <v>0.51384787591034997</v>
      </c>
      <c r="EM763" s="11">
        <v>0.61096928201202705</v>
      </c>
      <c r="EN763" s="10">
        <v>0.53699679630493602</v>
      </c>
      <c r="EO763" s="10">
        <v>0</v>
      </c>
      <c r="EP763" s="10">
        <v>0</v>
      </c>
      <c r="EQ763" s="10">
        <v>0.479114383275969</v>
      </c>
      <c r="ER763" s="11">
        <v>0.59655559119555301</v>
      </c>
      <c r="ES763" s="11">
        <v>0.59426505445224098</v>
      </c>
      <c r="ET763" s="10">
        <v>0.48684195371674199</v>
      </c>
      <c r="EU763" s="12">
        <v>0.41780991338679102</v>
      </c>
      <c r="EV763" s="12">
        <v>0.292502179473492</v>
      </c>
      <c r="EW763" s="10">
        <v>0</v>
      </c>
      <c r="EX763" s="10">
        <v>0.49098200494210098</v>
      </c>
      <c r="EY763" s="11">
        <v>0.55824280345577104</v>
      </c>
      <c r="EZ763" s="11">
        <v>0.63353443347382199</v>
      </c>
      <c r="FA763" s="10">
        <v>0.49324496047930899</v>
      </c>
      <c r="FB763" s="12">
        <v>0.438525278648975</v>
      </c>
      <c r="FC763" s="12">
        <v>0.29705728362699002</v>
      </c>
      <c r="FD763" s="10">
        <v>0</v>
      </c>
      <c r="FE763" s="10">
        <v>0</v>
      </c>
      <c r="FF763" s="11">
        <v>0.63002960160895805</v>
      </c>
      <c r="FG763" s="10">
        <v>0.55335185836147704</v>
      </c>
      <c r="FH763" s="10">
        <v>0.48099211079346199</v>
      </c>
      <c r="FI763" s="12">
        <v>0.39572212742127499</v>
      </c>
      <c r="FJ763" s="12">
        <v>0.28806703210568002</v>
      </c>
    </row>
    <row r="764" spans="1:166" ht="20" x14ac:dyDescent="0.35">
      <c r="A764" s="13" t="s">
        <v>434</v>
      </c>
      <c r="B764" s="10">
        <v>0.200943001363598</v>
      </c>
      <c r="C764" s="12">
        <v>0.180975841542522</v>
      </c>
      <c r="D764" s="11">
        <v>0.22208623127303001</v>
      </c>
      <c r="E764" s="10">
        <v>0.17748117229975</v>
      </c>
      <c r="F764" s="10">
        <v>0.19841449252974599</v>
      </c>
      <c r="G764" s="11">
        <v>0.23490338231893301</v>
      </c>
      <c r="H764" s="10">
        <v>0.19283444920954901</v>
      </c>
      <c r="I764" s="12">
        <v>0.15557720976894299</v>
      </c>
      <c r="J764" s="12">
        <v>0.15748518958333199</v>
      </c>
      <c r="K764" s="11">
        <v>0.292572816048075</v>
      </c>
      <c r="L764" s="10">
        <v>0</v>
      </c>
      <c r="M764" s="12">
        <v>0.185001493752738</v>
      </c>
      <c r="N764" s="11">
        <v>0.292572816048075</v>
      </c>
      <c r="O764" s="10">
        <v>0.15885942394000099</v>
      </c>
      <c r="P764" s="10">
        <v>0.20464126943008601</v>
      </c>
      <c r="Q764" s="10">
        <v>0.248874993508271</v>
      </c>
      <c r="R764" s="10">
        <v>0.19482471493728601</v>
      </c>
      <c r="S764" s="12">
        <v>0.101892051917451</v>
      </c>
      <c r="T764" s="12">
        <v>0.10909688158811499</v>
      </c>
      <c r="U764" s="11">
        <v>0.26756035055307298</v>
      </c>
      <c r="V764" s="10">
        <v>0</v>
      </c>
      <c r="W764" s="12">
        <v>0.165742743732742</v>
      </c>
      <c r="X764" s="11">
        <v>0.26756035055307298</v>
      </c>
      <c r="Y764" s="10">
        <v>0.19525602086423199</v>
      </c>
      <c r="Z764" s="10">
        <v>0.19260195995701601</v>
      </c>
      <c r="AA764" s="10">
        <v>0.220578829514879</v>
      </c>
      <c r="AB764" s="10">
        <v>0.191221874843332</v>
      </c>
      <c r="AC764" s="10">
        <v>0.21176163346555399</v>
      </c>
      <c r="AD764" s="10">
        <v>0.21111967500581699</v>
      </c>
      <c r="AE764" s="11">
        <v>0.32652732020970299</v>
      </c>
      <c r="AF764" s="10">
        <v>0</v>
      </c>
      <c r="AG764" s="10">
        <v>0.20462599697433601</v>
      </c>
      <c r="AH764" s="11">
        <v>0.32652732020970299</v>
      </c>
      <c r="AI764" s="12">
        <v>0.19639489426936599</v>
      </c>
      <c r="AJ764" s="12">
        <v>0.17691065433294401</v>
      </c>
      <c r="AK764" s="11">
        <v>0.21658602926655199</v>
      </c>
      <c r="AL764" s="11">
        <v>0.27210409303606897</v>
      </c>
      <c r="AM764" s="10">
        <v>0.24314016398923199</v>
      </c>
      <c r="AN764" s="11">
        <v>0</v>
      </c>
      <c r="AO764" s="10">
        <v>0</v>
      </c>
      <c r="AP764" s="10">
        <v>0</v>
      </c>
      <c r="AQ764" s="10">
        <v>0</v>
      </c>
      <c r="AR764" s="11">
        <v>0.27378983614191499</v>
      </c>
      <c r="AS764" s="10">
        <v>0</v>
      </c>
      <c r="AT764" s="10">
        <v>0</v>
      </c>
      <c r="AU764" s="11">
        <v>0.27210409303606897</v>
      </c>
      <c r="AV764" s="10">
        <v>0</v>
      </c>
      <c r="AW764" s="10">
        <v>0</v>
      </c>
      <c r="AX764" s="10">
        <v>0.24314016398923199</v>
      </c>
      <c r="AY764" s="10">
        <v>0</v>
      </c>
      <c r="AZ764" s="10">
        <v>0</v>
      </c>
      <c r="BA764" s="11">
        <v>0</v>
      </c>
      <c r="BB764" s="10">
        <v>0.203146837657945</v>
      </c>
      <c r="BC764" s="10">
        <v>0.19855357867192699</v>
      </c>
      <c r="BD764" s="10">
        <v>0.20594300350005099</v>
      </c>
      <c r="BE764" s="12">
        <v>0.15499456888744401</v>
      </c>
      <c r="BF764" s="10">
        <v>0.200518222693992</v>
      </c>
      <c r="BG764" s="11">
        <v>0.24686140446237201</v>
      </c>
      <c r="BH764" s="10">
        <v>0.205438252671368</v>
      </c>
      <c r="BI764" s="10">
        <v>0.186049212357973</v>
      </c>
      <c r="BJ764" s="12">
        <v>0.18080176828144301</v>
      </c>
      <c r="BK764" s="10">
        <v>0.18157389623234699</v>
      </c>
      <c r="BL764" s="11">
        <v>0.23211079865130699</v>
      </c>
      <c r="BM764" s="10">
        <v>0.19031533548667701</v>
      </c>
      <c r="BN764" s="11">
        <v>0.29263641041220401</v>
      </c>
      <c r="BO764" s="12">
        <v>0.18377066686500201</v>
      </c>
      <c r="BP764" s="10">
        <v>0.19087034045117901</v>
      </c>
      <c r="BQ764" s="11">
        <v>0.25709246964624</v>
      </c>
      <c r="BR764" s="12">
        <v>0.16909856478566099</v>
      </c>
      <c r="BS764" s="10">
        <v>0.180949089818086</v>
      </c>
      <c r="BT764" s="11">
        <v>0.32962890154281099</v>
      </c>
      <c r="BU764" s="10">
        <v>0.19941777500996999</v>
      </c>
      <c r="BV764" s="10">
        <v>0.200174031562839</v>
      </c>
      <c r="BW764" s="10">
        <v>0.18930080395996901</v>
      </c>
      <c r="BX764" s="10">
        <v>0.18192519319688499</v>
      </c>
      <c r="BY764" s="10">
        <v>0.178420881750112</v>
      </c>
      <c r="BZ764" s="10">
        <v>0.187792643871282</v>
      </c>
      <c r="CA764" s="10">
        <v>0.189704664221861</v>
      </c>
      <c r="CB764" s="10">
        <v>0.19917562291906701</v>
      </c>
      <c r="CC764" s="10">
        <v>0.20796844536565201</v>
      </c>
      <c r="CD764" s="10">
        <v>0.21988100707549901</v>
      </c>
      <c r="CE764" s="12">
        <v>0.17074887416874401</v>
      </c>
      <c r="CF764" s="10">
        <v>0.208836573550754</v>
      </c>
      <c r="CG764" s="10">
        <v>0.22803918916431201</v>
      </c>
      <c r="CH764" s="10">
        <v>0.21315330503489099</v>
      </c>
      <c r="CI764" s="10">
        <v>0.19160380737785601</v>
      </c>
      <c r="CJ764" s="10">
        <v>0.190242811203025</v>
      </c>
      <c r="CK764" s="10">
        <v>0.19725385580000801</v>
      </c>
      <c r="CL764" s="10">
        <v>0.18807945298350301</v>
      </c>
      <c r="CM764" s="10">
        <v>0.20725743184416701</v>
      </c>
      <c r="CN764" s="10">
        <v>0.21088683324329699</v>
      </c>
      <c r="CO764" s="11">
        <v>0.216488534675807</v>
      </c>
      <c r="CP764" s="10">
        <v>0.19031687995114399</v>
      </c>
      <c r="CQ764" s="10">
        <v>0.173610036858731</v>
      </c>
      <c r="CR764" s="10">
        <v>0.21047638028061999</v>
      </c>
      <c r="CS764" s="10">
        <v>0.196620810207637</v>
      </c>
      <c r="CT764" s="12">
        <v>0.173353709642108</v>
      </c>
      <c r="CU764" s="11">
        <v>0.21491128944632901</v>
      </c>
      <c r="CV764" s="10">
        <v>0.168541151688827</v>
      </c>
      <c r="CW764" s="10">
        <v>0</v>
      </c>
      <c r="CX764" s="10">
        <v>0</v>
      </c>
      <c r="CY764" s="11">
        <v>0.28719698472296101</v>
      </c>
      <c r="CZ764" s="12">
        <v>0.16453614557513599</v>
      </c>
      <c r="DA764" s="12">
        <v>0.15510800646842501</v>
      </c>
      <c r="DB764" s="10">
        <v>0.19207683030784201</v>
      </c>
      <c r="DC764" s="10">
        <v>0.23113354936470301</v>
      </c>
      <c r="DD764" s="10">
        <v>0.20522042151665301</v>
      </c>
      <c r="DE764" s="10">
        <v>0.17499126545367599</v>
      </c>
      <c r="DF764" s="10">
        <v>0</v>
      </c>
      <c r="DG764" s="10">
        <v>0</v>
      </c>
      <c r="DH764" s="11">
        <v>0.26756035055307298</v>
      </c>
      <c r="DI764" s="12">
        <v>0.109616467894772</v>
      </c>
      <c r="DJ764" s="12">
        <v>0.101931409283413</v>
      </c>
      <c r="DK764" s="10">
        <v>0.19371210429894101</v>
      </c>
      <c r="DL764" s="10">
        <v>0.24508674071602399</v>
      </c>
      <c r="DM764" s="10">
        <v>0.21261207769527901</v>
      </c>
      <c r="DN764" s="10">
        <v>0.15642290405326301</v>
      </c>
      <c r="DO764" s="10">
        <v>0</v>
      </c>
      <c r="DP764" s="10">
        <v>0</v>
      </c>
      <c r="DQ764" s="11">
        <v>0.31593572310198298</v>
      </c>
      <c r="DR764" s="10">
        <v>0.22423148316408401</v>
      </c>
      <c r="DS764" s="10">
        <v>0.21035391160292499</v>
      </c>
      <c r="DT764" s="10">
        <v>0.19079692136144699</v>
      </c>
      <c r="DU764" s="10">
        <v>0.217211537486734</v>
      </c>
      <c r="DV764" s="10">
        <v>0.19833507068881001</v>
      </c>
      <c r="DW764" s="10">
        <v>0.193070636729162</v>
      </c>
      <c r="DX764" s="10">
        <v>0.14194786698710399</v>
      </c>
      <c r="DY764" s="10">
        <v>0.21668027480121499</v>
      </c>
      <c r="DZ764" s="10">
        <v>0.202728525182235</v>
      </c>
      <c r="EA764" s="12">
        <v>0.14241361073586201</v>
      </c>
      <c r="EB764" s="11">
        <v>0.28779031709931502</v>
      </c>
      <c r="EC764" s="10">
        <v>0</v>
      </c>
      <c r="ED764" s="10">
        <v>0.13734082475301099</v>
      </c>
      <c r="EE764" s="10">
        <v>0.22225394606037499</v>
      </c>
      <c r="EF764" s="10">
        <v>0.19633052513824301</v>
      </c>
      <c r="EG764" s="12">
        <v>0.101331513705415</v>
      </c>
      <c r="EH764" s="11">
        <v>0.25792544658770999</v>
      </c>
      <c r="EI764" s="10">
        <v>0</v>
      </c>
      <c r="EJ764" s="10">
        <v>0</v>
      </c>
      <c r="EK764" s="10">
        <v>0.211055408676975</v>
      </c>
      <c r="EL764" s="10">
        <v>0.20911023634047601</v>
      </c>
      <c r="EM764" s="10">
        <v>0.190792785170983</v>
      </c>
      <c r="EN764" s="11">
        <v>0.32134825140638001</v>
      </c>
      <c r="EO764" s="10">
        <v>0</v>
      </c>
      <c r="EP764" s="10">
        <v>0</v>
      </c>
      <c r="EQ764" s="11">
        <v>0.27210409303606897</v>
      </c>
      <c r="ER764" s="10">
        <v>0.21595841415814099</v>
      </c>
      <c r="ES764" s="12">
        <v>0.16114360176362599</v>
      </c>
      <c r="ET764" s="10">
        <v>0.224515218391975</v>
      </c>
      <c r="EU764" s="10">
        <v>0.19445497164737599</v>
      </c>
      <c r="EV764" s="10">
        <v>0.17499126545367599</v>
      </c>
      <c r="EW764" s="10">
        <v>0</v>
      </c>
      <c r="EX764" s="10">
        <v>0.24314016398923199</v>
      </c>
      <c r="EY764" s="10">
        <v>0.17606416393506</v>
      </c>
      <c r="EZ764" s="12">
        <v>0.117935247166864</v>
      </c>
      <c r="FA764" s="10">
        <v>0.23703498222581601</v>
      </c>
      <c r="FB764" s="10">
        <v>0.20087122365631599</v>
      </c>
      <c r="FC764" s="10">
        <v>0.15642290405326301</v>
      </c>
      <c r="FD764" s="10">
        <v>0</v>
      </c>
      <c r="FE764" s="11">
        <v>0</v>
      </c>
      <c r="FF764" s="11">
        <v>0.25830545300148799</v>
      </c>
      <c r="FG764" s="10">
        <v>0.20797709588341101</v>
      </c>
      <c r="FH764" s="10">
        <v>0.212139730285508</v>
      </c>
      <c r="FI764" s="10">
        <v>0.188227665734508</v>
      </c>
      <c r="FJ764" s="10">
        <v>0.193070636729162</v>
      </c>
    </row>
    <row r="765" spans="1:166" x14ac:dyDescent="0.35">
      <c r="A765" s="13" t="s">
        <v>435</v>
      </c>
      <c r="B765" s="10">
        <v>3.7338528606608801E-2</v>
      </c>
      <c r="C765" s="10">
        <v>3.1288212400757499E-2</v>
      </c>
      <c r="D765" s="10">
        <v>4.3609460205997298E-2</v>
      </c>
      <c r="E765" s="11">
        <v>0.151929346960547</v>
      </c>
      <c r="F765" s="11">
        <v>6.9322380532716804E-2</v>
      </c>
      <c r="G765" s="10">
        <v>2.97077115879186E-2</v>
      </c>
      <c r="H765" s="12">
        <v>1.7138320050735099E-2</v>
      </c>
      <c r="I765" s="12">
        <v>1.22860948592347E-2</v>
      </c>
      <c r="J765" s="12">
        <v>4.4705512306845102E-3</v>
      </c>
      <c r="K765" s="10">
        <v>2.8489178852924998E-2</v>
      </c>
      <c r="L765" s="10">
        <v>0</v>
      </c>
      <c r="M765" s="10">
        <v>3.8878114569270698E-2</v>
      </c>
      <c r="N765" s="10">
        <v>2.8489178852924998E-2</v>
      </c>
      <c r="O765" s="11">
        <v>9.9723683602753202E-2</v>
      </c>
      <c r="P765" s="10">
        <v>6.0313653404970899E-2</v>
      </c>
      <c r="Q765" s="10">
        <v>2.8271082635033799E-2</v>
      </c>
      <c r="R765" s="10">
        <v>2.26608695371984E-2</v>
      </c>
      <c r="S765" s="12">
        <v>1.55660807611867E-2</v>
      </c>
      <c r="T765" s="12">
        <v>8.5987739505117098E-3</v>
      </c>
      <c r="U765" s="10">
        <v>2.1098737548938401E-2</v>
      </c>
      <c r="V765" s="10">
        <v>0</v>
      </c>
      <c r="W765" s="10">
        <v>3.30808802673518E-2</v>
      </c>
      <c r="X765" s="10">
        <v>2.1098737548938401E-2</v>
      </c>
      <c r="Y765" s="11">
        <v>0.20176074530544799</v>
      </c>
      <c r="Z765" s="11">
        <v>7.8113855755379297E-2</v>
      </c>
      <c r="AA765" s="10">
        <v>3.1180631712630899E-2</v>
      </c>
      <c r="AB765" s="12">
        <v>9.7036135537753206E-3</v>
      </c>
      <c r="AC765" s="12">
        <v>8.8199590201617096E-3</v>
      </c>
      <c r="AD765" s="12">
        <v>0</v>
      </c>
      <c r="AE765" s="10">
        <v>3.7406499061574901E-2</v>
      </c>
      <c r="AF765" s="10">
        <v>0</v>
      </c>
      <c r="AG765" s="10">
        <v>4.4646457771131701E-2</v>
      </c>
      <c r="AH765" s="10">
        <v>3.7406499061574901E-2</v>
      </c>
      <c r="AI765" s="10">
        <v>3.6686058435602402E-2</v>
      </c>
      <c r="AJ765" s="12">
        <v>2.99712396473466E-2</v>
      </c>
      <c r="AK765" s="10">
        <v>4.3540521471818999E-2</v>
      </c>
      <c r="AL765" s="10">
        <v>4.7547278904381998E-2</v>
      </c>
      <c r="AM765" s="10">
        <v>5.1427191167507803E-2</v>
      </c>
      <c r="AN765" s="10">
        <v>0</v>
      </c>
      <c r="AO765" s="10">
        <v>0</v>
      </c>
      <c r="AP765" s="10">
        <v>0</v>
      </c>
      <c r="AQ765" s="10">
        <v>0</v>
      </c>
      <c r="AR765" s="10">
        <v>4.9718991946755803E-2</v>
      </c>
      <c r="AS765" s="10">
        <v>0</v>
      </c>
      <c r="AT765" s="10">
        <v>0</v>
      </c>
      <c r="AU765" s="10">
        <v>4.7547278904381998E-2</v>
      </c>
      <c r="AV765" s="10">
        <v>0</v>
      </c>
      <c r="AW765" s="10">
        <v>0</v>
      </c>
      <c r="AX765" s="10">
        <v>5.1427191167507803E-2</v>
      </c>
      <c r="AY765" s="10">
        <v>0</v>
      </c>
      <c r="AZ765" s="10">
        <v>0</v>
      </c>
      <c r="BA765" s="10">
        <v>0</v>
      </c>
      <c r="BB765" s="11">
        <v>5.83327926316849E-2</v>
      </c>
      <c r="BC765" s="12">
        <v>1.4576324814447299E-2</v>
      </c>
      <c r="BD765" s="10">
        <v>4.71189663572745E-2</v>
      </c>
      <c r="BE765" s="12">
        <v>1.4814448359038499E-2</v>
      </c>
      <c r="BF765" s="11">
        <v>6.8879072070307898E-2</v>
      </c>
      <c r="BG765" s="12">
        <v>1.45822550251631E-2</v>
      </c>
      <c r="BH765" s="12">
        <v>1.6792478460610698E-2</v>
      </c>
      <c r="BI765" s="11">
        <v>0.105412261268578</v>
      </c>
      <c r="BJ765" s="12">
        <v>1.76976425789649E-2</v>
      </c>
      <c r="BK765" s="11">
        <v>7.7980645052052405E-2</v>
      </c>
      <c r="BL765" s="12">
        <v>1.5632633151216099E-2</v>
      </c>
      <c r="BM765" s="11">
        <v>0.13227651417945299</v>
      </c>
      <c r="BN765" s="10">
        <v>2.1072951635298799E-2</v>
      </c>
      <c r="BO765" s="12">
        <v>1.6527317202438701E-2</v>
      </c>
      <c r="BP765" s="11">
        <v>9.9792352311486796E-2</v>
      </c>
      <c r="BQ765" s="10">
        <v>2.63149121121805E-2</v>
      </c>
      <c r="BR765" s="12">
        <v>1.8681497191952199E-2</v>
      </c>
      <c r="BS765" s="11">
        <v>7.7645843863293804E-2</v>
      </c>
      <c r="BT765" s="10">
        <v>1.7427885307386901E-2</v>
      </c>
      <c r="BU765" s="12">
        <v>1.36344050992852E-2</v>
      </c>
      <c r="BV765" s="11">
        <v>0.12099941739074301</v>
      </c>
      <c r="BW765" s="12">
        <v>1.08586284630464E-2</v>
      </c>
      <c r="BX765" s="12">
        <v>2.0047060772556E-2</v>
      </c>
      <c r="BY765" s="12">
        <v>1.4761994250441401E-2</v>
      </c>
      <c r="BZ765" s="12">
        <v>1.6467044739035399E-2</v>
      </c>
      <c r="CA765" s="11">
        <v>6.6827742205598298E-2</v>
      </c>
      <c r="CB765" s="10">
        <v>3.3752577854195803E-2</v>
      </c>
      <c r="CC765" s="10">
        <v>2.9685869159131701E-2</v>
      </c>
      <c r="CD765" s="11">
        <v>5.3011643495001599E-2</v>
      </c>
      <c r="CE765" s="10">
        <v>3.5916416196498199E-2</v>
      </c>
      <c r="CF765" s="12">
        <v>1.9614033035849899E-2</v>
      </c>
      <c r="CG765" s="12">
        <v>1.7956306901347099E-2</v>
      </c>
      <c r="CH765" s="10">
        <v>3.6265489910834899E-2</v>
      </c>
      <c r="CI765" s="10">
        <v>3.0653304610201201E-2</v>
      </c>
      <c r="CJ765" s="10">
        <v>3.1537255052891199E-2</v>
      </c>
      <c r="CK765" s="10">
        <v>3.7702649738009901E-2</v>
      </c>
      <c r="CL765" s="10">
        <v>3.6069138325836803E-2</v>
      </c>
      <c r="CM765" s="10">
        <v>3.9483796255936503E-2</v>
      </c>
      <c r="CN765" s="10">
        <v>3.63570657578038E-2</v>
      </c>
      <c r="CO765" s="12">
        <v>2.9052124483743402E-2</v>
      </c>
      <c r="CP765" s="10">
        <v>4.4162666902095297E-2</v>
      </c>
      <c r="CQ765" s="10">
        <v>4.7684111843769403E-2</v>
      </c>
      <c r="CR765" s="10">
        <v>4.5035515247268398E-2</v>
      </c>
      <c r="CS765" s="10">
        <v>3.3130804812359901E-2</v>
      </c>
      <c r="CT765" s="12">
        <v>1.36422657136598E-2</v>
      </c>
      <c r="CU765" s="11">
        <v>4.91984205548293E-2</v>
      </c>
      <c r="CV765" s="11">
        <v>5.98215053144052E-2</v>
      </c>
      <c r="CW765" s="10">
        <v>0</v>
      </c>
      <c r="CX765" s="10">
        <v>0</v>
      </c>
      <c r="CY765" s="10">
        <v>2.8843339062585301E-2</v>
      </c>
      <c r="CZ765" s="12">
        <v>4.4471441119414796E-3</v>
      </c>
      <c r="DA765" s="12">
        <v>1.2249041384198101E-2</v>
      </c>
      <c r="DB765" s="12">
        <v>1.7163962862436599E-2</v>
      </c>
      <c r="DC765" s="10">
        <v>3.36208060937567E-2</v>
      </c>
      <c r="DD765" s="11">
        <v>6.3864807333694901E-2</v>
      </c>
      <c r="DE765" s="11">
        <v>0.15217639930493501</v>
      </c>
      <c r="DF765" s="10">
        <v>0</v>
      </c>
      <c r="DG765" s="10">
        <v>0</v>
      </c>
      <c r="DH765" s="10">
        <v>2.1098737548938401E-2</v>
      </c>
      <c r="DI765" s="12">
        <v>8.63972658942945E-3</v>
      </c>
      <c r="DJ765" s="12">
        <v>1.5572093398341201E-2</v>
      </c>
      <c r="DK765" s="10">
        <v>2.2531457185540001E-2</v>
      </c>
      <c r="DL765" s="10">
        <v>2.8323304472931E-2</v>
      </c>
      <c r="DM765" s="10">
        <v>5.9086727039414602E-2</v>
      </c>
      <c r="DN765" s="11">
        <v>0.10033682507818099</v>
      </c>
      <c r="DO765" s="10">
        <v>0</v>
      </c>
      <c r="DP765" s="10">
        <v>0</v>
      </c>
      <c r="DQ765" s="10">
        <v>3.8400750120279797E-2</v>
      </c>
      <c r="DR765" s="12">
        <v>0</v>
      </c>
      <c r="DS765" s="12">
        <v>8.7613268263266805E-3</v>
      </c>
      <c r="DT765" s="12">
        <v>9.7890579735195604E-3</v>
      </c>
      <c r="DU765" s="10">
        <v>3.8906470042005599E-2</v>
      </c>
      <c r="DV765" s="11">
        <v>6.8728601798131797E-2</v>
      </c>
      <c r="DW765" s="11">
        <v>0.20265079976483499</v>
      </c>
      <c r="DX765" s="11">
        <v>0.19679938331765801</v>
      </c>
      <c r="DY765" s="11">
        <v>6.9519069623130106E-2</v>
      </c>
      <c r="DZ765" s="12">
        <v>1.56030562910188E-2</v>
      </c>
      <c r="EA765" s="12">
        <v>9.6822302568097592E-3</v>
      </c>
      <c r="EB765" s="10">
        <v>2.3483283345390699E-2</v>
      </c>
      <c r="EC765" s="10">
        <v>0</v>
      </c>
      <c r="ED765" s="11">
        <v>0.13789392564915401</v>
      </c>
      <c r="EE765" s="10">
        <v>5.3957834258935099E-2</v>
      </c>
      <c r="EF765" s="10">
        <v>2.0064553655403598E-2</v>
      </c>
      <c r="EG765" s="12">
        <v>1.3351176122157299E-2</v>
      </c>
      <c r="EH765" s="10">
        <v>1.84839904352853E-2</v>
      </c>
      <c r="EI765" s="10">
        <v>0</v>
      </c>
      <c r="EJ765" s="11">
        <v>0</v>
      </c>
      <c r="EK765" s="11">
        <v>8.5563131315674501E-2</v>
      </c>
      <c r="EL765" s="12">
        <v>1.01419629537412E-2</v>
      </c>
      <c r="EM765" s="12">
        <v>5.4152875864168903E-3</v>
      </c>
      <c r="EN765" s="10">
        <v>2.8829199461041701E-2</v>
      </c>
      <c r="EO765" s="10">
        <v>0</v>
      </c>
      <c r="EP765" s="10">
        <v>0</v>
      </c>
      <c r="EQ765" s="10">
        <v>4.7547278904381998E-2</v>
      </c>
      <c r="ER765" s="12">
        <v>9.3003797809973095E-3</v>
      </c>
      <c r="ES765" s="12">
        <v>9.0909009944633492E-3</v>
      </c>
      <c r="ET765" s="12">
        <v>2.4204392974476401E-2</v>
      </c>
      <c r="EU765" s="11">
        <v>6.9864243981822394E-2</v>
      </c>
      <c r="EV765" s="11">
        <v>0.15217639930493501</v>
      </c>
      <c r="EW765" s="10">
        <v>0</v>
      </c>
      <c r="EX765" s="10">
        <v>5.1427191167507803E-2</v>
      </c>
      <c r="EY765" s="12">
        <v>6.5577402945176397E-3</v>
      </c>
      <c r="EZ765" s="12">
        <v>1.1975046067725301E-2</v>
      </c>
      <c r="FA765" s="10">
        <v>2.5753088951422701E-2</v>
      </c>
      <c r="FB765" s="10">
        <v>6.0827662663063997E-2</v>
      </c>
      <c r="FC765" s="11">
        <v>0.10033682507818099</v>
      </c>
      <c r="FD765" s="10">
        <v>0</v>
      </c>
      <c r="FE765" s="10">
        <v>0</v>
      </c>
      <c r="FF765" s="12">
        <v>1.23332302476604E-2</v>
      </c>
      <c r="FG765" s="12">
        <v>5.9889627570911203E-3</v>
      </c>
      <c r="FH765" s="10">
        <v>2.13803605216643E-2</v>
      </c>
      <c r="FI765" s="11">
        <v>7.8954479883640197E-2</v>
      </c>
      <c r="FJ765" s="11">
        <v>0.20265079976483499</v>
      </c>
    </row>
    <row r="766" spans="1:166" x14ac:dyDescent="0.35">
      <c r="A766" s="13" t="s">
        <v>125</v>
      </c>
      <c r="B766" s="10">
        <v>7.8788087860397309E-3</v>
      </c>
      <c r="C766" s="10">
        <v>1.03317391887808E-2</v>
      </c>
      <c r="D766" s="10">
        <v>5.4308887849295997E-3</v>
      </c>
      <c r="E766" s="10">
        <v>8.9468674381061302E-3</v>
      </c>
      <c r="F766" s="10">
        <v>7.3847416439945298E-3</v>
      </c>
      <c r="G766" s="10">
        <v>5.3504017125987503E-3</v>
      </c>
      <c r="H766" s="10">
        <v>4.02512960553905E-3</v>
      </c>
      <c r="I766" s="10">
        <v>1.2700233423937699E-3</v>
      </c>
      <c r="J766" s="12">
        <v>0</v>
      </c>
      <c r="K766" s="11">
        <v>3.03206662738312E-2</v>
      </c>
      <c r="L766" s="10">
        <v>0</v>
      </c>
      <c r="M766" s="12">
        <v>3.9744350494409697E-3</v>
      </c>
      <c r="N766" s="11">
        <v>3.03206662738312E-2</v>
      </c>
      <c r="O766" s="10">
        <v>5.2395965059929602E-3</v>
      </c>
      <c r="P766" s="10">
        <v>5.0203931514863102E-3</v>
      </c>
      <c r="Q766" s="10">
        <v>6.14446290231531E-3</v>
      </c>
      <c r="R766" s="10">
        <v>8.0614336299179197E-3</v>
      </c>
      <c r="S766" s="10">
        <v>0</v>
      </c>
      <c r="T766" s="10">
        <v>0</v>
      </c>
      <c r="U766" s="11">
        <v>4.7576146772027997E-2</v>
      </c>
      <c r="V766" s="10">
        <v>0</v>
      </c>
      <c r="W766" s="12">
        <v>3.7792079096139498E-3</v>
      </c>
      <c r="X766" s="11">
        <v>4.7576146772027997E-2</v>
      </c>
      <c r="Y766" s="10">
        <v>1.24855351363689E-2</v>
      </c>
      <c r="Z766" s="10">
        <v>9.6237707065086105E-3</v>
      </c>
      <c r="AA766" s="10">
        <v>4.53628147352249E-3</v>
      </c>
      <c r="AB766" s="10">
        <v>0</v>
      </c>
      <c r="AC766" s="10">
        <v>2.6359364300309498E-3</v>
      </c>
      <c r="AD766" s="10">
        <v>0</v>
      </c>
      <c r="AE766" s="10">
        <v>1.2823128911690299E-2</v>
      </c>
      <c r="AF766" s="10">
        <v>0</v>
      </c>
      <c r="AG766" s="12">
        <v>4.1950701438226599E-3</v>
      </c>
      <c r="AH766" s="10">
        <v>1.2823128911690299E-2</v>
      </c>
      <c r="AI766" s="12">
        <v>7.0788255910466296E-3</v>
      </c>
      <c r="AJ766" s="10">
        <v>8.9470628404513999E-3</v>
      </c>
      <c r="AK766" s="10">
        <v>5.2234272517936902E-3</v>
      </c>
      <c r="AL766" s="11">
        <v>2.0395593526561701E-2</v>
      </c>
      <c r="AM766" s="11">
        <v>3.1506032662659902E-2</v>
      </c>
      <c r="AN766" s="10">
        <v>0</v>
      </c>
      <c r="AO766" s="10">
        <v>0</v>
      </c>
      <c r="AP766" s="10">
        <v>0</v>
      </c>
      <c r="AQ766" s="10">
        <v>0</v>
      </c>
      <c r="AR766" s="11">
        <v>2.13271584339387E-2</v>
      </c>
      <c r="AS766" s="10">
        <v>0</v>
      </c>
      <c r="AT766" s="10">
        <v>0</v>
      </c>
      <c r="AU766" s="11">
        <v>2.0395593526561701E-2</v>
      </c>
      <c r="AV766" s="10">
        <v>0</v>
      </c>
      <c r="AW766" s="10">
        <v>0</v>
      </c>
      <c r="AX766" s="11">
        <v>3.1506032662659902E-2</v>
      </c>
      <c r="AY766" s="10">
        <v>0</v>
      </c>
      <c r="AZ766" s="10">
        <v>0</v>
      </c>
      <c r="BA766" s="10">
        <v>0</v>
      </c>
      <c r="BB766" s="10">
        <v>6.1051944572809496E-3</v>
      </c>
      <c r="BC766" s="10">
        <v>9.8017802582326501E-3</v>
      </c>
      <c r="BD766" s="10">
        <v>6.3021469103603798E-3</v>
      </c>
      <c r="BE766" s="11">
        <v>1.45250045608133E-2</v>
      </c>
      <c r="BF766" s="10">
        <v>5.9244256616890296E-3</v>
      </c>
      <c r="BG766" s="10">
        <v>4.8639629349035204E-3</v>
      </c>
      <c r="BH766" s="10">
        <v>7.9653456751987498E-3</v>
      </c>
      <c r="BI766" s="10">
        <v>7.5920924091133603E-3</v>
      </c>
      <c r="BJ766" s="11">
        <v>1.19620922453089E-2</v>
      </c>
      <c r="BK766" s="10">
        <v>4.7304177366288098E-3</v>
      </c>
      <c r="BL766" s="12">
        <v>3.8682224199799802E-3</v>
      </c>
      <c r="BM766" s="10">
        <v>1.03834526568863E-2</v>
      </c>
      <c r="BN766" s="10">
        <v>1.2009745663959501E-2</v>
      </c>
      <c r="BO766" s="12">
        <v>4.9739508060478704E-3</v>
      </c>
      <c r="BP766" s="10">
        <v>7.9256307910056199E-3</v>
      </c>
      <c r="BQ766" s="10">
        <v>1.6121403127402401E-2</v>
      </c>
      <c r="BR766" s="10">
        <v>7.2449254769577304E-3</v>
      </c>
      <c r="BS766" s="10">
        <v>5.0035098470539901E-3</v>
      </c>
      <c r="BT766" s="10">
        <v>8.9935155700702207E-3</v>
      </c>
      <c r="BU766" s="12">
        <v>2.46843916581378E-3</v>
      </c>
      <c r="BV766" s="10">
        <v>1.07061340970866E-2</v>
      </c>
      <c r="BW766" s="10">
        <v>2.2692713866420099E-3</v>
      </c>
      <c r="BX766" s="10">
        <v>7.2060120620002603E-3</v>
      </c>
      <c r="BY766" s="10">
        <v>5.9355516903622698E-3</v>
      </c>
      <c r="BZ766" s="10">
        <v>4.5883044355063901E-3</v>
      </c>
      <c r="CA766" s="10">
        <v>5.8874919092493398E-3</v>
      </c>
      <c r="CB766" s="10">
        <v>1.00095535510427E-2</v>
      </c>
      <c r="CC766" s="10">
        <v>6.6428179858040604E-3</v>
      </c>
      <c r="CD766" s="10">
        <v>6.1445960414355898E-3</v>
      </c>
      <c r="CE766" s="10">
        <v>5.0603728963603198E-3</v>
      </c>
      <c r="CF766" s="10">
        <v>4.1596766890614504E-3</v>
      </c>
      <c r="CG766" s="10">
        <v>6.6049250288070802E-3</v>
      </c>
      <c r="CH766" s="10">
        <v>5.7150259220907903E-3</v>
      </c>
      <c r="CI766" s="10">
        <v>7.9226548900266907E-3</v>
      </c>
      <c r="CJ766" s="10">
        <v>8.1876561973174902E-3</v>
      </c>
      <c r="CK766" s="10">
        <v>7.9333622176926098E-3</v>
      </c>
      <c r="CL766" s="10">
        <v>1.0979444653547801E-2</v>
      </c>
      <c r="CM766" s="10">
        <v>4.6119779387040804E-3</v>
      </c>
      <c r="CN766" s="10">
        <v>7.73176385559011E-3</v>
      </c>
      <c r="CO766" s="10">
        <v>6.0230995719272899E-3</v>
      </c>
      <c r="CP766" s="10">
        <v>1.0657466905942299E-2</v>
      </c>
      <c r="CQ766" s="10">
        <v>5.6423422147407398E-3</v>
      </c>
      <c r="CR766" s="11">
        <v>1.2621999961166501E-2</v>
      </c>
      <c r="CS766" s="12">
        <v>5.2051582491476596E-3</v>
      </c>
      <c r="CT766" s="10">
        <v>6.8381403906384699E-3</v>
      </c>
      <c r="CU766" s="10">
        <v>8.4059967184146305E-3</v>
      </c>
      <c r="CV766" s="11">
        <v>2.0015348430647902E-2</v>
      </c>
      <c r="CW766" s="10">
        <v>0</v>
      </c>
      <c r="CX766" s="10">
        <v>0</v>
      </c>
      <c r="CY766" s="11">
        <v>3.0697594425394301E-2</v>
      </c>
      <c r="CZ766" s="12">
        <v>0</v>
      </c>
      <c r="DA766" s="10">
        <v>1.2661930953744801E-3</v>
      </c>
      <c r="DB766" s="10">
        <v>4.03115211184326E-3</v>
      </c>
      <c r="DC766" s="10">
        <v>5.2883272256501797E-3</v>
      </c>
      <c r="DD766" s="10">
        <v>7.4864783492172198E-3</v>
      </c>
      <c r="DE766" s="10">
        <v>8.8991688305607199E-3</v>
      </c>
      <c r="DF766" s="10">
        <v>0</v>
      </c>
      <c r="DG766" s="10">
        <v>0</v>
      </c>
      <c r="DH766" s="11">
        <v>4.7576146772027997E-2</v>
      </c>
      <c r="DI766" s="10">
        <v>0</v>
      </c>
      <c r="DJ766" s="10">
        <v>0</v>
      </c>
      <c r="DK766" s="10">
        <v>8.0153961606992796E-3</v>
      </c>
      <c r="DL766" s="10">
        <v>6.1558128442256799E-3</v>
      </c>
      <c r="DM766" s="10">
        <v>5.0760836820037004E-3</v>
      </c>
      <c r="DN766" s="10">
        <v>5.1592337502388199E-3</v>
      </c>
      <c r="DO766" s="10">
        <v>0</v>
      </c>
      <c r="DP766" s="10">
        <v>0</v>
      </c>
      <c r="DQ766" s="10">
        <v>1.31639629864154E-2</v>
      </c>
      <c r="DR766" s="10">
        <v>0</v>
      </c>
      <c r="DS766" s="10">
        <v>2.6184135894656898E-3</v>
      </c>
      <c r="DT766" s="10">
        <v>0</v>
      </c>
      <c r="DU766" s="10">
        <v>4.4227800700431998E-3</v>
      </c>
      <c r="DV766" s="10">
        <v>9.7812791071390393E-3</v>
      </c>
      <c r="DW766" s="10">
        <v>1.2540614265904901E-2</v>
      </c>
      <c r="DX766" s="10">
        <v>1.0406683184230299E-2</v>
      </c>
      <c r="DY766" s="10">
        <v>5.6148434946009396E-3</v>
      </c>
      <c r="DZ766" s="10">
        <v>5.3420246545979903E-3</v>
      </c>
      <c r="EA766" s="12">
        <v>7.3185830354646102E-4</v>
      </c>
      <c r="EB766" s="11">
        <v>2.4992956132756601E-2</v>
      </c>
      <c r="EC766" s="10">
        <v>0</v>
      </c>
      <c r="ED766" s="10">
        <v>1.0685314284985901E-2</v>
      </c>
      <c r="EE766" s="10">
        <v>2.3822797565763699E-3</v>
      </c>
      <c r="EF766" s="10">
        <v>8.9866007143611596E-3</v>
      </c>
      <c r="EG766" s="12">
        <v>0</v>
      </c>
      <c r="EH766" s="11">
        <v>4.1680078717607601E-2</v>
      </c>
      <c r="EI766" s="10">
        <v>0</v>
      </c>
      <c r="EJ766" s="10">
        <v>0</v>
      </c>
      <c r="EK766" s="10">
        <v>8.9186969635304397E-3</v>
      </c>
      <c r="EL766" s="10">
        <v>1.8516198787905901E-3</v>
      </c>
      <c r="EM766" s="10">
        <v>1.6184149830515799E-3</v>
      </c>
      <c r="EN766" s="10">
        <v>9.8827890977244304E-3</v>
      </c>
      <c r="EO766" s="10">
        <v>0</v>
      </c>
      <c r="EP766" s="10">
        <v>0</v>
      </c>
      <c r="EQ766" s="11">
        <v>2.0395593526561701E-2</v>
      </c>
      <c r="ER766" s="11">
        <v>1.4401162203446E-2</v>
      </c>
      <c r="ES766" s="12">
        <v>8.5267103587763197E-4</v>
      </c>
      <c r="ET766" s="10">
        <v>6.0132905920780803E-3</v>
      </c>
      <c r="EU766" s="10">
        <v>6.59851106289894E-3</v>
      </c>
      <c r="EV766" s="10">
        <v>8.8991688305607199E-3</v>
      </c>
      <c r="EW766" s="10">
        <v>0</v>
      </c>
      <c r="EX766" s="11">
        <v>3.1506032662659902E-2</v>
      </c>
      <c r="EY766" s="11">
        <v>2.3029968388234099E-2</v>
      </c>
      <c r="EZ766" s="10">
        <v>0</v>
      </c>
      <c r="FA766" s="10">
        <v>9.15888430062968E-3</v>
      </c>
      <c r="FB766" s="10">
        <v>4.4014047513615496E-3</v>
      </c>
      <c r="FC766" s="10">
        <v>5.1592337502388199E-3</v>
      </c>
      <c r="FD766" s="10">
        <v>0</v>
      </c>
      <c r="FE766" s="10">
        <v>0</v>
      </c>
      <c r="FF766" s="10">
        <v>5.8875957422407496E-3</v>
      </c>
      <c r="FG766" s="10">
        <v>1.7898637707304901E-3</v>
      </c>
      <c r="FH766" s="10">
        <v>2.8390063654226399E-3</v>
      </c>
      <c r="FI766" s="10">
        <v>8.74898852924497E-3</v>
      </c>
      <c r="FJ766" s="10">
        <v>1.2540614265904901E-2</v>
      </c>
    </row>
    <row r="767" spans="1:166" x14ac:dyDescent="0.35">
      <c r="A767" s="13" t="s">
        <v>428</v>
      </c>
      <c r="B767" s="10">
        <v>1.8376377148828602E-2</v>
      </c>
      <c r="C767" s="11">
        <v>2.5667310804502099E-2</v>
      </c>
      <c r="D767" s="12">
        <v>1.1052364273772399E-2</v>
      </c>
      <c r="E767" s="11">
        <v>9.0328769724828006E-2</v>
      </c>
      <c r="F767" s="11">
        <v>3.6456647976063697E-2</v>
      </c>
      <c r="G767" s="10">
        <v>1.3703309094340499E-2</v>
      </c>
      <c r="H767" s="12">
        <v>5.7938721890602304E-3</v>
      </c>
      <c r="I767" s="12">
        <v>2.0429377543259701E-3</v>
      </c>
      <c r="J767" s="12">
        <v>4.8237478270110896E-3</v>
      </c>
      <c r="K767" s="12">
        <v>6.8899346980825903E-3</v>
      </c>
      <c r="L767" s="10">
        <v>0</v>
      </c>
      <c r="M767" s="11">
        <v>2.03747573745316E-2</v>
      </c>
      <c r="N767" s="12">
        <v>6.8899346980825903E-3</v>
      </c>
      <c r="O767" s="11">
        <v>0.12216091702297401</v>
      </c>
      <c r="P767" s="11">
        <v>5.1214064893831603E-2</v>
      </c>
      <c r="Q767" s="10">
        <v>1.8648776843833498E-2</v>
      </c>
      <c r="R767" s="10">
        <v>1.16038291159773E-2</v>
      </c>
      <c r="S767" s="10">
        <v>3.9569927015070004E-3</v>
      </c>
      <c r="T767" s="10">
        <v>5.3943319188340397E-3</v>
      </c>
      <c r="U767" s="10">
        <v>1.35232778115026E-2</v>
      </c>
      <c r="V767" s="10">
        <v>0</v>
      </c>
      <c r="W767" s="11">
        <v>2.7803850521612699E-2</v>
      </c>
      <c r="X767" s="10">
        <v>1.35232778115026E-2</v>
      </c>
      <c r="Y767" s="11">
        <v>5.9944318878641101E-2</v>
      </c>
      <c r="Z767" s="10">
        <v>2.3003057201741301E-2</v>
      </c>
      <c r="AA767" s="10">
        <v>8.6329122046520101E-3</v>
      </c>
      <c r="AB767" s="12">
        <v>0</v>
      </c>
      <c r="AC767" s="12">
        <v>0</v>
      </c>
      <c r="AD767" s="10">
        <v>4.2811626397057803E-3</v>
      </c>
      <c r="AE767" s="12">
        <v>0</v>
      </c>
      <c r="AF767" s="10">
        <v>0</v>
      </c>
      <c r="AG767" s="12">
        <v>1.2900074516353201E-2</v>
      </c>
      <c r="AH767" s="12">
        <v>0</v>
      </c>
      <c r="AI767" s="10">
        <v>1.8464552854500799E-2</v>
      </c>
      <c r="AJ767" s="11">
        <v>2.51902567394699E-2</v>
      </c>
      <c r="AK767" s="12">
        <v>1.17272546451968E-2</v>
      </c>
      <c r="AL767" s="10">
        <v>1.6996752759029201E-2</v>
      </c>
      <c r="AM767" s="10">
        <v>3.2962360501918003E-2</v>
      </c>
      <c r="AN767" s="10">
        <v>0</v>
      </c>
      <c r="AO767" s="10">
        <v>0</v>
      </c>
      <c r="AP767" s="10">
        <v>0</v>
      </c>
      <c r="AQ767" s="10">
        <v>0</v>
      </c>
      <c r="AR767" s="10">
        <v>1.7773076252094101E-2</v>
      </c>
      <c r="AS767" s="10">
        <v>0</v>
      </c>
      <c r="AT767" s="10">
        <v>0</v>
      </c>
      <c r="AU767" s="10">
        <v>1.6996752759029201E-2</v>
      </c>
      <c r="AV767" s="10">
        <v>0</v>
      </c>
      <c r="AW767" s="10">
        <v>0</v>
      </c>
      <c r="AX767" s="10">
        <v>3.2962360501918003E-2</v>
      </c>
      <c r="AY767" s="10">
        <v>0</v>
      </c>
      <c r="AZ767" s="10">
        <v>0</v>
      </c>
      <c r="BA767" s="10">
        <v>0</v>
      </c>
      <c r="BB767" s="11">
        <v>3.1169605241816799E-2</v>
      </c>
      <c r="BC767" s="12">
        <v>4.5058235221624799E-3</v>
      </c>
      <c r="BD767" s="11">
        <v>4.32397648450095E-2</v>
      </c>
      <c r="BE767" s="12">
        <v>7.3811026875412597E-3</v>
      </c>
      <c r="BF767" s="10">
        <v>1.9391266403767302E-2</v>
      </c>
      <c r="BG767" s="12">
        <v>1.4734667263935899E-3</v>
      </c>
      <c r="BH767" s="12">
        <v>6.5195441153512402E-3</v>
      </c>
      <c r="BI767" s="11">
        <v>5.7660759129943798E-2</v>
      </c>
      <c r="BJ767" s="12">
        <v>1.03344140815879E-2</v>
      </c>
      <c r="BK767" s="11">
        <v>7.83457677766249E-2</v>
      </c>
      <c r="BL767" s="12">
        <v>2.5964231233726802E-3</v>
      </c>
      <c r="BM767" s="11">
        <v>3.7851807574141902E-2</v>
      </c>
      <c r="BN767" s="10">
        <v>7.5329599737650396E-3</v>
      </c>
      <c r="BO767" s="12">
        <v>5.3228574889703497E-3</v>
      </c>
      <c r="BP767" s="11">
        <v>6.0681885604157701E-2</v>
      </c>
      <c r="BQ767" s="10">
        <v>1.6866595276275102E-2</v>
      </c>
      <c r="BR767" s="12">
        <v>8.7715877216194092E-3</v>
      </c>
      <c r="BS767" s="11">
        <v>8.3876233177089199E-2</v>
      </c>
      <c r="BT767" s="12">
        <v>0</v>
      </c>
      <c r="BU767" s="12">
        <v>1.50998908973739E-3</v>
      </c>
      <c r="BV767" s="11">
        <v>3.9028109540916602E-2</v>
      </c>
      <c r="BW767" s="12">
        <v>8.5987204749514191E-3</v>
      </c>
      <c r="BX767" s="12">
        <v>3.4820290869033098E-3</v>
      </c>
      <c r="BY767" s="12">
        <v>8.8404068656592703E-3</v>
      </c>
      <c r="BZ767" s="12">
        <v>3.2861740712718098E-3</v>
      </c>
      <c r="CA767" s="11">
        <v>4.7707821298094401E-2</v>
      </c>
      <c r="CB767" s="12">
        <v>1.2711620590248E-2</v>
      </c>
      <c r="CC767" s="12">
        <v>1.25911838917163E-2</v>
      </c>
      <c r="CD767" s="11">
        <v>3.8723914441162403E-2</v>
      </c>
      <c r="CE767" s="10">
        <v>1.7342456988371498E-2</v>
      </c>
      <c r="CF767" s="12">
        <v>9.1119401097784596E-3</v>
      </c>
      <c r="CG767" s="10">
        <v>1.5158603112803501E-2</v>
      </c>
      <c r="CH767" s="10">
        <v>1.7012323777122699E-2</v>
      </c>
      <c r="CI767" s="12">
        <v>1.29827055486557E-2</v>
      </c>
      <c r="CJ767" s="10">
        <v>1.53384380213756E-2</v>
      </c>
      <c r="CK767" s="12">
        <v>1.1672146297442801E-2</v>
      </c>
      <c r="CL767" s="12">
        <v>7.79740322547478E-3</v>
      </c>
      <c r="CM767" s="10">
        <v>1.5897084720930099E-2</v>
      </c>
      <c r="CN767" s="11">
        <v>3.6447158938202801E-2</v>
      </c>
      <c r="CO767" s="10">
        <v>1.4616628710692799E-2</v>
      </c>
      <c r="CP767" s="10">
        <v>1.94802815693997E-2</v>
      </c>
      <c r="CQ767" s="10">
        <v>3.0325549062463899E-2</v>
      </c>
      <c r="CR767" s="10">
        <v>1.3244085665344499E-2</v>
      </c>
      <c r="CS767" s="10">
        <v>2.0845708520934599E-2</v>
      </c>
      <c r="CT767" s="12">
        <v>6.1810445985143996E-3</v>
      </c>
      <c r="CU767" s="11">
        <v>2.4479242788960801E-2</v>
      </c>
      <c r="CV767" s="10">
        <v>2.6796370611912802E-2</v>
      </c>
      <c r="CW767" s="10">
        <v>0</v>
      </c>
      <c r="CX767" s="10">
        <v>0</v>
      </c>
      <c r="CY767" s="12">
        <v>6.9755861915782999E-3</v>
      </c>
      <c r="CZ767" s="12">
        <v>4.79849142520581E-3</v>
      </c>
      <c r="DA767" s="12">
        <v>2.0367764846997401E-3</v>
      </c>
      <c r="DB767" s="12">
        <v>5.8025411352070396E-3</v>
      </c>
      <c r="DC767" s="10">
        <v>1.3544325539979399E-2</v>
      </c>
      <c r="DD767" s="11">
        <v>3.69588969953729E-2</v>
      </c>
      <c r="DE767" s="11">
        <v>8.9847198206419898E-2</v>
      </c>
      <c r="DF767" s="10">
        <v>0</v>
      </c>
      <c r="DG767" s="10">
        <v>0</v>
      </c>
      <c r="DH767" s="10">
        <v>1.35232778115026E-2</v>
      </c>
      <c r="DI767" s="10">
        <v>5.4200230381198601E-3</v>
      </c>
      <c r="DJ767" s="10">
        <v>3.9585211505560602E-3</v>
      </c>
      <c r="DK767" s="10">
        <v>1.1537561631771699E-2</v>
      </c>
      <c r="DL767" s="10">
        <v>1.8683224530676501E-2</v>
      </c>
      <c r="DM767" s="11">
        <v>5.1782175469603002E-2</v>
      </c>
      <c r="DN767" s="11">
        <v>0.12028726359828899</v>
      </c>
      <c r="DO767" s="10">
        <v>0</v>
      </c>
      <c r="DP767" s="10">
        <v>0</v>
      </c>
      <c r="DQ767" s="12">
        <v>0</v>
      </c>
      <c r="DR767" s="10">
        <v>4.2121482331168398E-3</v>
      </c>
      <c r="DS767" s="12">
        <v>0</v>
      </c>
      <c r="DT767" s="12">
        <v>0</v>
      </c>
      <c r="DU767" s="10">
        <v>8.4169098121504096E-3</v>
      </c>
      <c r="DV767" s="10">
        <v>2.3379539025753002E-2</v>
      </c>
      <c r="DW767" s="11">
        <v>6.0208759358636801E-2</v>
      </c>
      <c r="DX767" s="11">
        <v>0.118496949531339</v>
      </c>
      <c r="DY767" s="11">
        <v>3.7233723579928303E-2</v>
      </c>
      <c r="DZ767" s="12">
        <v>5.4847275635664904E-3</v>
      </c>
      <c r="EA767" s="12">
        <v>3.9851465520372199E-3</v>
      </c>
      <c r="EB767" s="12">
        <v>5.6792893042510702E-3</v>
      </c>
      <c r="EC767" s="10">
        <v>0</v>
      </c>
      <c r="ED767" s="11">
        <v>0.14423051184246799</v>
      </c>
      <c r="EE767" s="11">
        <v>5.3272948877555099E-2</v>
      </c>
      <c r="EF767" s="10">
        <v>1.1208079111540399E-2</v>
      </c>
      <c r="EG767" s="12">
        <v>5.1861876235050697E-3</v>
      </c>
      <c r="EH767" s="10">
        <v>1.18473504465246E-2</v>
      </c>
      <c r="EI767" s="10">
        <v>0</v>
      </c>
      <c r="EJ767" s="11">
        <v>0</v>
      </c>
      <c r="EK767" s="10">
        <v>2.10547075404201E-2</v>
      </c>
      <c r="EL767" s="12">
        <v>0</v>
      </c>
      <c r="EM767" s="12">
        <v>2.5991951815895801E-3</v>
      </c>
      <c r="EN767" s="12">
        <v>0</v>
      </c>
      <c r="EO767" s="10">
        <v>0</v>
      </c>
      <c r="EP767" s="10">
        <v>0</v>
      </c>
      <c r="EQ767" s="10">
        <v>1.6996752759029201E-2</v>
      </c>
      <c r="ER767" s="12">
        <v>0</v>
      </c>
      <c r="ES767" s="12">
        <v>6.6482653855292296E-3</v>
      </c>
      <c r="ET767" s="10">
        <v>9.9960075200648205E-3</v>
      </c>
      <c r="EU767" s="11">
        <v>3.3194060058100799E-2</v>
      </c>
      <c r="EV767" s="11">
        <v>8.9847198206419898E-2</v>
      </c>
      <c r="EW767" s="10">
        <v>0</v>
      </c>
      <c r="EX767" s="10">
        <v>3.2962360501918003E-2</v>
      </c>
      <c r="EY767" s="12">
        <v>0</v>
      </c>
      <c r="EZ767" s="10">
        <v>1.01340829682064E-2</v>
      </c>
      <c r="FA767" s="10">
        <v>1.4549289884641299E-2</v>
      </c>
      <c r="FB767" s="11">
        <v>4.6165773772460297E-2</v>
      </c>
      <c r="FC767" s="11">
        <v>0.12028726359828899</v>
      </c>
      <c r="FD767" s="10">
        <v>0</v>
      </c>
      <c r="FE767" s="10">
        <v>0</v>
      </c>
      <c r="FF767" s="12">
        <v>0</v>
      </c>
      <c r="FG767" s="12">
        <v>2.8745441294744799E-3</v>
      </c>
      <c r="FH767" s="12">
        <v>5.4028597749491798E-3</v>
      </c>
      <c r="FI767" s="10">
        <v>2.0912123712537301E-2</v>
      </c>
      <c r="FJ767" s="11">
        <v>6.0208759358636801E-2</v>
      </c>
    </row>
    <row r="768" spans="1:166" x14ac:dyDescent="0.35">
      <c r="A768" s="13" t="s">
        <v>429</v>
      </c>
      <c r="B768" s="10">
        <v>1.42488303183791E-3</v>
      </c>
      <c r="C768" s="10">
        <v>2.3094371797430201E-3</v>
      </c>
      <c r="D768" s="12">
        <v>0</v>
      </c>
      <c r="E768" s="10">
        <v>0</v>
      </c>
      <c r="F768" s="10">
        <v>4.3124912917970603E-4</v>
      </c>
      <c r="G768" s="10">
        <v>4.2678023467458397E-3</v>
      </c>
      <c r="H768" s="10">
        <v>2.0897186622480701E-3</v>
      </c>
      <c r="I768" s="10">
        <v>9.6271899886835098E-4</v>
      </c>
      <c r="J768" s="10">
        <v>0</v>
      </c>
      <c r="K768" s="10">
        <v>1.75038333568324E-3</v>
      </c>
      <c r="L768" s="10">
        <v>0</v>
      </c>
      <c r="M768" s="10">
        <v>1.3682533683495E-3</v>
      </c>
      <c r="N768" s="10">
        <v>1.75038333568324E-3</v>
      </c>
      <c r="O768" s="10">
        <v>0</v>
      </c>
      <c r="P768" s="10">
        <v>8.9926704172683903E-4</v>
      </c>
      <c r="Q768" s="11">
        <v>8.4304506218671298E-3</v>
      </c>
      <c r="R768" s="10">
        <v>4.1852387256627599E-3</v>
      </c>
      <c r="S768" s="10">
        <v>1.86470294753599E-3</v>
      </c>
      <c r="T768" s="10">
        <v>0</v>
      </c>
      <c r="U768" s="10">
        <v>0</v>
      </c>
      <c r="V768" s="10">
        <v>0</v>
      </c>
      <c r="W768" s="10">
        <v>2.7157440681990401E-3</v>
      </c>
      <c r="X768" s="10">
        <v>0</v>
      </c>
      <c r="Y768" s="10">
        <v>0</v>
      </c>
      <c r="Z768" s="10">
        <v>0</v>
      </c>
      <c r="AA768" s="10">
        <v>0</v>
      </c>
      <c r="AB768" s="10">
        <v>0</v>
      </c>
      <c r="AC768" s="10">
        <v>0</v>
      </c>
      <c r="AD768" s="10">
        <v>0</v>
      </c>
      <c r="AE768" s="10">
        <v>0</v>
      </c>
      <c r="AF768" s="10">
        <v>0</v>
      </c>
      <c r="AG768" s="10">
        <v>0</v>
      </c>
      <c r="AH768" s="10">
        <v>0</v>
      </c>
      <c r="AI768" s="10">
        <v>1.2399748460228701E-3</v>
      </c>
      <c r="AJ768" s="10">
        <v>2.4604610164857999E-3</v>
      </c>
      <c r="AK768" s="12">
        <v>0</v>
      </c>
      <c r="AL768" s="10">
        <v>4.3180137539492501E-3</v>
      </c>
      <c r="AM768" s="10">
        <v>0</v>
      </c>
      <c r="AN768" s="10">
        <v>0</v>
      </c>
      <c r="AO768" s="10">
        <v>0</v>
      </c>
      <c r="AP768" s="10">
        <v>0</v>
      </c>
      <c r="AQ768" s="10">
        <v>0</v>
      </c>
      <c r="AR768" s="10">
        <v>4.5152382219458102E-3</v>
      </c>
      <c r="AS768" s="10">
        <v>0</v>
      </c>
      <c r="AT768" s="10">
        <v>0</v>
      </c>
      <c r="AU768" s="10">
        <v>4.3180137539492501E-3</v>
      </c>
      <c r="AV768" s="10">
        <v>0</v>
      </c>
      <c r="AW768" s="10">
        <v>0</v>
      </c>
      <c r="AX768" s="10">
        <v>0</v>
      </c>
      <c r="AY768" s="10">
        <v>0</v>
      </c>
      <c r="AZ768" s="10">
        <v>0</v>
      </c>
      <c r="BA768" s="10">
        <v>0</v>
      </c>
      <c r="BB768" s="10">
        <v>1.9351520053488499E-3</v>
      </c>
      <c r="BC768" s="10">
        <v>8.7164399711872501E-4</v>
      </c>
      <c r="BD768" s="11">
        <v>3.9116220470311698E-3</v>
      </c>
      <c r="BE768" s="10">
        <v>6.4217511961528202E-4</v>
      </c>
      <c r="BF768" s="10">
        <v>0</v>
      </c>
      <c r="BG768" s="10">
        <v>0</v>
      </c>
      <c r="BH768" s="10">
        <v>1.78886707024691E-3</v>
      </c>
      <c r="BI768" s="10">
        <v>2.18921207165551E-4</v>
      </c>
      <c r="BJ768" s="10">
        <v>2.85178795650222E-3</v>
      </c>
      <c r="BK768" s="10">
        <v>4.4611007504723502E-4</v>
      </c>
      <c r="BL768" s="10">
        <v>0</v>
      </c>
      <c r="BM768" s="10">
        <v>0</v>
      </c>
      <c r="BN768" s="10">
        <v>1.9137434800531E-3</v>
      </c>
      <c r="BO768" s="10">
        <v>1.3654564383050499E-3</v>
      </c>
      <c r="BP768" s="10">
        <v>1.73878901389856E-3</v>
      </c>
      <c r="BQ768" s="10">
        <v>0</v>
      </c>
      <c r="BR768" s="10">
        <v>2.5987701410982002E-3</v>
      </c>
      <c r="BS768" s="10">
        <v>3.59007893632524E-3</v>
      </c>
      <c r="BT768" s="10">
        <v>0</v>
      </c>
      <c r="BU768" s="10">
        <v>0</v>
      </c>
      <c r="BV768" s="10">
        <v>0</v>
      </c>
      <c r="BW768" s="10">
        <v>7.15072315736221E-4</v>
      </c>
      <c r="BX768" s="10">
        <v>1.9150686740432999E-3</v>
      </c>
      <c r="BY768" s="10">
        <v>0</v>
      </c>
      <c r="BZ768" s="10">
        <v>2.3229540450617498E-3</v>
      </c>
      <c r="CA768" s="10">
        <v>1.5648509344116501E-3</v>
      </c>
      <c r="CB768" s="10">
        <v>2.28785075335364E-3</v>
      </c>
      <c r="CC768" s="10">
        <v>5.1169362756659799E-4</v>
      </c>
      <c r="CD768" s="10">
        <v>2.5416415164515298E-3</v>
      </c>
      <c r="CE768" s="10">
        <v>6.0076989395769402E-4</v>
      </c>
      <c r="CF768" s="10">
        <v>8.0557032456362405E-4</v>
      </c>
      <c r="CG768" s="10">
        <v>2.3320596421926099E-3</v>
      </c>
      <c r="CH768" s="10">
        <v>2.1742098538704599E-3</v>
      </c>
      <c r="CI768" s="10">
        <v>7.5624903713957805E-4</v>
      </c>
      <c r="CJ768" s="10">
        <v>1.4734366173068799E-3</v>
      </c>
      <c r="CK768" s="10">
        <v>1.01647398464987E-3</v>
      </c>
      <c r="CL768" s="10">
        <v>4.1742358481202399E-4</v>
      </c>
      <c r="CM768" s="10">
        <v>1.6696659524452701E-3</v>
      </c>
      <c r="CN768" s="10">
        <v>2.5257208365229598E-3</v>
      </c>
      <c r="CO768" s="10">
        <v>2.1738142618752598E-3</v>
      </c>
      <c r="CP768" s="10">
        <v>0</v>
      </c>
      <c r="CQ768" s="10">
        <v>3.4325344403696202E-3</v>
      </c>
      <c r="CR768" s="10">
        <v>1.4552105775570299E-3</v>
      </c>
      <c r="CS768" s="10">
        <v>1.42311621260102E-3</v>
      </c>
      <c r="CT768" s="10">
        <v>1.75155359335037E-3</v>
      </c>
      <c r="CU768" s="10">
        <v>1.26335578629281E-3</v>
      </c>
      <c r="CV768" s="10">
        <v>4.6928116506714002E-4</v>
      </c>
      <c r="CW768" s="10">
        <v>0</v>
      </c>
      <c r="CX768" s="10">
        <v>0</v>
      </c>
      <c r="CY768" s="10">
        <v>1.7721430407401E-3</v>
      </c>
      <c r="CZ768" s="10">
        <v>0</v>
      </c>
      <c r="DA768" s="10">
        <v>9.59815547055509E-4</v>
      </c>
      <c r="DB768" s="10">
        <v>2.0928453550631502E-3</v>
      </c>
      <c r="DC768" s="10">
        <v>4.2182880008513404E-3</v>
      </c>
      <c r="DD768" s="10">
        <v>4.3719028022438401E-4</v>
      </c>
      <c r="DE768" s="10">
        <v>0</v>
      </c>
      <c r="DF768" s="10">
        <v>0</v>
      </c>
      <c r="DG768" s="10">
        <v>0</v>
      </c>
      <c r="DH768" s="10">
        <v>0</v>
      </c>
      <c r="DI768" s="10">
        <v>0</v>
      </c>
      <c r="DJ768" s="10">
        <v>1.8654232176153001E-3</v>
      </c>
      <c r="DK768" s="10">
        <v>4.1613375428396103E-3</v>
      </c>
      <c r="DL768" s="11">
        <v>8.4460231993824502E-3</v>
      </c>
      <c r="DM768" s="10">
        <v>9.09242487298417E-4</v>
      </c>
      <c r="DN768" s="10">
        <v>0</v>
      </c>
      <c r="DO768" s="10">
        <v>0</v>
      </c>
      <c r="DP768" s="10">
        <v>0</v>
      </c>
      <c r="DQ768" s="10">
        <v>0</v>
      </c>
      <c r="DR768" s="10">
        <v>0</v>
      </c>
      <c r="DS768" s="10">
        <v>0</v>
      </c>
      <c r="DT768" s="10">
        <v>0</v>
      </c>
      <c r="DU768" s="10">
        <v>0</v>
      </c>
      <c r="DV768" s="10">
        <v>0</v>
      </c>
      <c r="DW768" s="10">
        <v>0</v>
      </c>
      <c r="DX768" s="10">
        <v>0</v>
      </c>
      <c r="DY768" s="10">
        <v>1.6338019870448699E-3</v>
      </c>
      <c r="DZ768" s="10">
        <v>2.5180454009146201E-3</v>
      </c>
      <c r="EA768" s="10">
        <v>5.5477239652599003E-4</v>
      </c>
      <c r="EB768" s="10">
        <v>1.44281967715189E-3</v>
      </c>
      <c r="EC768" s="10">
        <v>0</v>
      </c>
      <c r="ED768" s="10">
        <v>0</v>
      </c>
      <c r="EE768" s="10">
        <v>3.24661215504846E-3</v>
      </c>
      <c r="EF768" s="11">
        <v>5.14564337659638E-3</v>
      </c>
      <c r="EG768" s="10">
        <v>1.0239809391823301E-3</v>
      </c>
      <c r="EH768" s="10">
        <v>0</v>
      </c>
      <c r="EI768" s="10">
        <v>0</v>
      </c>
      <c r="EJ768" s="10">
        <v>0</v>
      </c>
      <c r="EK768" s="10">
        <v>0</v>
      </c>
      <c r="EL768" s="10">
        <v>0</v>
      </c>
      <c r="EM768" s="10">
        <v>0</v>
      </c>
      <c r="EN768" s="10">
        <v>0</v>
      </c>
      <c r="EO768" s="10">
        <v>0</v>
      </c>
      <c r="EP768" s="10">
        <v>0</v>
      </c>
      <c r="EQ768" s="10">
        <v>4.3180137539492501E-3</v>
      </c>
      <c r="ER768" s="10">
        <v>0</v>
      </c>
      <c r="ES768" s="10">
        <v>6.4635237686020601E-4</v>
      </c>
      <c r="ET768" s="11">
        <v>4.0601839322573999E-3</v>
      </c>
      <c r="EU768" s="10">
        <v>3.8533536946034399E-4</v>
      </c>
      <c r="EV768" s="10">
        <v>0</v>
      </c>
      <c r="EW768" s="10">
        <v>0</v>
      </c>
      <c r="EX768" s="10">
        <v>0</v>
      </c>
      <c r="EY768" s="10">
        <v>0</v>
      </c>
      <c r="EZ768" s="10">
        <v>1.2408328076635199E-3</v>
      </c>
      <c r="FA768" s="11">
        <v>8.0790445115266896E-3</v>
      </c>
      <c r="FB768" s="10">
        <v>7.8839208619101001E-4</v>
      </c>
      <c r="FC768" s="10">
        <v>0</v>
      </c>
      <c r="FD768" s="10">
        <v>0</v>
      </c>
      <c r="FE768" s="10">
        <v>0</v>
      </c>
      <c r="FF768" s="10">
        <v>0</v>
      </c>
      <c r="FG768" s="10">
        <v>0</v>
      </c>
      <c r="FH768" s="10">
        <v>0</v>
      </c>
      <c r="FI768" s="10">
        <v>0</v>
      </c>
      <c r="FJ768" s="10">
        <v>0</v>
      </c>
    </row>
    <row r="769" spans="1:166" x14ac:dyDescent="0.35">
      <c r="A769" s="13" t="s">
        <v>430</v>
      </c>
      <c r="B769" s="10">
        <v>3.9138046226431203E-2</v>
      </c>
      <c r="C769" s="11">
        <v>4.9658907992819697E-2</v>
      </c>
      <c r="D769" s="12">
        <v>2.79728461596601E-2</v>
      </c>
      <c r="E769" s="11">
        <v>0.102748070680742</v>
      </c>
      <c r="F769" s="10">
        <v>4.3663462411473099E-2</v>
      </c>
      <c r="G769" s="10">
        <v>2.4724425817880102E-2</v>
      </c>
      <c r="H769" s="12">
        <v>1.6730746873866598E-2</v>
      </c>
      <c r="I769" s="10">
        <v>2.9023112297658599E-2</v>
      </c>
      <c r="J769" s="10">
        <v>3.2271918989759597E-2</v>
      </c>
      <c r="K769" s="10">
        <v>4.9580154760080097E-2</v>
      </c>
      <c r="L769" s="10">
        <v>0</v>
      </c>
      <c r="M769" s="10">
        <v>3.7321356394242902E-2</v>
      </c>
      <c r="N769" s="10">
        <v>4.9580154760080097E-2</v>
      </c>
      <c r="O769" s="11">
        <v>0.10654275859296</v>
      </c>
      <c r="P769" s="10">
        <v>5.6290106253117998E-2</v>
      </c>
      <c r="Q769" s="10">
        <v>3.5572235623608797E-2</v>
      </c>
      <c r="R769" s="10">
        <v>2.2376142396434501E-2</v>
      </c>
      <c r="S769" s="10">
        <v>4.1618189637677903E-2</v>
      </c>
      <c r="T769" s="10">
        <v>4.1635901483426399E-2</v>
      </c>
      <c r="U769" s="11">
        <v>6.8241177375123405E-2</v>
      </c>
      <c r="V769" s="10">
        <v>0</v>
      </c>
      <c r="W769" s="10">
        <v>4.6389668145379599E-2</v>
      </c>
      <c r="X769" s="11">
        <v>6.8241177375123405E-2</v>
      </c>
      <c r="Y769" s="11">
        <v>9.9125961645323196E-2</v>
      </c>
      <c r="Z769" s="10">
        <v>3.2231191302474899E-2</v>
      </c>
      <c r="AA769" s="12">
        <v>1.36025858049636E-2</v>
      </c>
      <c r="AB769" s="12">
        <v>1.11226288388121E-2</v>
      </c>
      <c r="AC769" s="12">
        <v>1.5641497448533902E-2</v>
      </c>
      <c r="AD769" s="10">
        <v>1.8053455186993E-2</v>
      </c>
      <c r="AE769" s="10">
        <v>3.12334896586638E-2</v>
      </c>
      <c r="AF769" s="10">
        <v>0</v>
      </c>
      <c r="AG769" s="12">
        <v>2.7427738864851701E-2</v>
      </c>
      <c r="AH769" s="10">
        <v>3.12334896586638E-2</v>
      </c>
      <c r="AI769" s="10">
        <v>3.8661689015680602E-2</v>
      </c>
      <c r="AJ769" s="11">
        <v>5.02107080179751E-2</v>
      </c>
      <c r="AK769" s="12">
        <v>2.63896024793378E-2</v>
      </c>
      <c r="AL769" s="10">
        <v>4.6591278624161403E-2</v>
      </c>
      <c r="AM769" s="10">
        <v>4.12208526410167E-2</v>
      </c>
      <c r="AN769" s="10">
        <v>0</v>
      </c>
      <c r="AO769" s="10">
        <v>0</v>
      </c>
      <c r="AP769" s="10">
        <v>0</v>
      </c>
      <c r="AQ769" s="11">
        <v>0</v>
      </c>
      <c r="AR769" s="10">
        <v>3.6804592002787399E-2</v>
      </c>
      <c r="AS769" s="11">
        <v>0</v>
      </c>
      <c r="AT769" s="10">
        <v>0</v>
      </c>
      <c r="AU769" s="10">
        <v>4.6591278624161403E-2</v>
      </c>
      <c r="AV769" s="10">
        <v>0</v>
      </c>
      <c r="AW769" s="10">
        <v>0</v>
      </c>
      <c r="AX769" s="10">
        <v>4.12208526410167E-2</v>
      </c>
      <c r="AY769" s="11">
        <v>0</v>
      </c>
      <c r="AZ769" s="10">
        <v>0</v>
      </c>
      <c r="BA769" s="10">
        <v>0</v>
      </c>
      <c r="BB769" s="10">
        <v>4.1570379206149297E-2</v>
      </c>
      <c r="BC769" s="10">
        <v>3.6500885004270699E-2</v>
      </c>
      <c r="BD769" s="10">
        <v>4.9569068648209598E-2</v>
      </c>
      <c r="BE769" s="10">
        <v>4.9752396412185498E-2</v>
      </c>
      <c r="BF769" s="10">
        <v>3.3807758892547897E-2</v>
      </c>
      <c r="BG769" s="12">
        <v>2.1270281434121002E-2</v>
      </c>
      <c r="BH769" s="12">
        <v>3.0939230626514502E-2</v>
      </c>
      <c r="BI769" s="11">
        <v>6.6302585265689107E-2</v>
      </c>
      <c r="BJ769" s="10">
        <v>4.2728080036997899E-2</v>
      </c>
      <c r="BK769" s="11">
        <v>7.3470802695423595E-2</v>
      </c>
      <c r="BL769" s="12">
        <v>1.79969948886162E-2</v>
      </c>
      <c r="BM769" s="11">
        <v>5.9589345820212303E-2</v>
      </c>
      <c r="BN769" s="10">
        <v>2.9426785327200399E-2</v>
      </c>
      <c r="BO769" s="12">
        <v>1.7193651424051899E-2</v>
      </c>
      <c r="BP769" s="11">
        <v>6.9215412957070302E-2</v>
      </c>
      <c r="BQ769" s="10">
        <v>2.96274935089747E-2</v>
      </c>
      <c r="BR769" s="12">
        <v>2.0938535910971098E-2</v>
      </c>
      <c r="BS769" s="11">
        <v>7.7712351260439905E-2</v>
      </c>
      <c r="BT769" s="10">
        <v>3.02823210919013E-2</v>
      </c>
      <c r="BU769" s="12">
        <v>1.30941264559694E-2</v>
      </c>
      <c r="BV769" s="11">
        <v>6.14411745485983E-2</v>
      </c>
      <c r="BW769" s="12">
        <v>2.4239679205573E-2</v>
      </c>
      <c r="BX769" s="12">
        <v>1.36709403670354E-2</v>
      </c>
      <c r="BY769" s="12">
        <v>2.16200135186831E-2</v>
      </c>
      <c r="BZ769" s="12">
        <v>1.51411763176233E-2</v>
      </c>
      <c r="CA769" s="11">
        <v>9.0474959346723005E-2</v>
      </c>
      <c r="CB769" s="12">
        <v>3.1075356980222801E-2</v>
      </c>
      <c r="CC769" s="12">
        <v>2.55686632101297E-2</v>
      </c>
      <c r="CD769" s="11">
        <v>7.4388822458168594E-2</v>
      </c>
      <c r="CE769" s="10">
        <v>2.86858107554664E-2</v>
      </c>
      <c r="CF769" s="12">
        <v>1.23511379285677E-2</v>
      </c>
      <c r="CG769" s="10">
        <v>4.0347621784349599E-2</v>
      </c>
      <c r="CH769" s="10">
        <v>3.8485596329508397E-2</v>
      </c>
      <c r="CI769" s="12">
        <v>2.5880322687769301E-2</v>
      </c>
      <c r="CJ769" s="12">
        <v>2.4053132877503301E-2</v>
      </c>
      <c r="CK769" s="10">
        <v>3.81013105090122E-2</v>
      </c>
      <c r="CL769" s="10">
        <v>4.1850397569387299E-2</v>
      </c>
      <c r="CM769" s="10">
        <v>3.40133847600846E-2</v>
      </c>
      <c r="CN769" s="10">
        <v>4.1932494290351702E-2</v>
      </c>
      <c r="CO769" s="10">
        <v>4.19573448440764E-2</v>
      </c>
      <c r="CP769" s="12">
        <v>3.0054130835012498E-2</v>
      </c>
      <c r="CQ769" s="11">
        <v>6.02420238999129E-2</v>
      </c>
      <c r="CR769" s="11">
        <v>6.1847019617280799E-2</v>
      </c>
      <c r="CS769" s="12">
        <v>2.3764820321685299E-2</v>
      </c>
      <c r="CT769" s="10">
        <v>3.04883580827023E-2</v>
      </c>
      <c r="CU769" s="10">
        <v>4.3493093411681602E-2</v>
      </c>
      <c r="CV769" s="11">
        <v>0.115726760507862</v>
      </c>
      <c r="CW769" s="10">
        <v>0</v>
      </c>
      <c r="CX769" s="10">
        <v>0</v>
      </c>
      <c r="CY769" s="10">
        <v>5.0196505203013997E-2</v>
      </c>
      <c r="CZ769" s="10">
        <v>3.2102948184845499E-2</v>
      </c>
      <c r="DA769" s="10">
        <v>2.8935581867580901E-2</v>
      </c>
      <c r="DB769" s="12">
        <v>1.6755779863707E-2</v>
      </c>
      <c r="DC769" s="10">
        <v>2.44375770670416E-2</v>
      </c>
      <c r="DD769" s="10">
        <v>3.8650935718258901E-2</v>
      </c>
      <c r="DE769" s="11">
        <v>0.10870971951538699</v>
      </c>
      <c r="DF769" s="10">
        <v>0</v>
      </c>
      <c r="DG769" s="10">
        <v>0</v>
      </c>
      <c r="DH769" s="11">
        <v>6.8241177375123405E-2</v>
      </c>
      <c r="DI769" s="10">
        <v>4.18341971996853E-2</v>
      </c>
      <c r="DJ769" s="10">
        <v>4.1634265300984401E-2</v>
      </c>
      <c r="DK769" s="10">
        <v>2.22483560727979E-2</v>
      </c>
      <c r="DL769" s="10">
        <v>3.5637944020643401E-2</v>
      </c>
      <c r="DM769" s="10">
        <v>4.5238732249126203E-2</v>
      </c>
      <c r="DN769" s="11">
        <v>0.118103572872853</v>
      </c>
      <c r="DO769" s="10">
        <v>0</v>
      </c>
      <c r="DP769" s="10">
        <v>0</v>
      </c>
      <c r="DQ769" s="10">
        <v>3.20636643860302E-2</v>
      </c>
      <c r="DR769" s="10">
        <v>1.7762424782061699E-2</v>
      </c>
      <c r="DS769" s="12">
        <v>1.5537517905298399E-2</v>
      </c>
      <c r="DT769" s="12">
        <v>1.1220568288059099E-2</v>
      </c>
      <c r="DU769" s="12">
        <v>1.3262238190111599E-2</v>
      </c>
      <c r="DV769" s="10">
        <v>3.2758706301251099E-2</v>
      </c>
      <c r="DW769" s="11">
        <v>9.9563249404495097E-2</v>
      </c>
      <c r="DX769" s="11">
        <v>0.102343714473974</v>
      </c>
      <c r="DY769" s="10">
        <v>4.5417616707597898E-2</v>
      </c>
      <c r="DZ769" s="12">
        <v>2.2944809507410999E-2</v>
      </c>
      <c r="EA769" s="10">
        <v>3.5510141810047302E-2</v>
      </c>
      <c r="EB769" s="10">
        <v>4.0868318056830999E-2</v>
      </c>
      <c r="EC769" s="10">
        <v>0</v>
      </c>
      <c r="ED769" s="11">
        <v>9.8955379872449706E-2</v>
      </c>
      <c r="EE769" s="10">
        <v>5.2134276678421902E-2</v>
      </c>
      <c r="EF769" s="10">
        <v>3.47932884851044E-2</v>
      </c>
      <c r="EG769" s="10">
        <v>4.61117900657343E-2</v>
      </c>
      <c r="EH769" s="10">
        <v>5.9784111109427801E-2</v>
      </c>
      <c r="EI769" s="10">
        <v>0</v>
      </c>
      <c r="EJ769" s="11">
        <v>0</v>
      </c>
      <c r="EK769" s="10">
        <v>3.87404401401703E-2</v>
      </c>
      <c r="EL769" s="12">
        <v>1.16042288070615E-2</v>
      </c>
      <c r="EM769" s="12">
        <v>2.05642628279568E-2</v>
      </c>
      <c r="EN769" s="10">
        <v>2.4071659359294499E-2</v>
      </c>
      <c r="EO769" s="10">
        <v>0</v>
      </c>
      <c r="EP769" s="10">
        <v>0</v>
      </c>
      <c r="EQ769" s="10">
        <v>4.6591278624161403E-2</v>
      </c>
      <c r="ER769" s="10">
        <v>3.8330209360589798E-2</v>
      </c>
      <c r="ES769" s="10">
        <v>2.8841672762367099E-2</v>
      </c>
      <c r="ET769" s="12">
        <v>2.2010467250211298E-2</v>
      </c>
      <c r="EU769" s="10">
        <v>3.4066568422654098E-2</v>
      </c>
      <c r="EV769" s="11">
        <v>0.10870971951538699</v>
      </c>
      <c r="EW769" s="10">
        <v>0</v>
      </c>
      <c r="EX769" s="10">
        <v>4.12208526410167E-2</v>
      </c>
      <c r="EY769" s="11">
        <v>5.8155697807755397E-2</v>
      </c>
      <c r="EZ769" s="10">
        <v>4.2907864910985999E-2</v>
      </c>
      <c r="FA769" s="10">
        <v>2.81159715800323E-2</v>
      </c>
      <c r="FB769" s="10">
        <v>3.9225903972544399E-2</v>
      </c>
      <c r="FC769" s="11">
        <v>0.118103572872853</v>
      </c>
      <c r="FD769" s="10">
        <v>0</v>
      </c>
      <c r="FE769" s="10">
        <v>0</v>
      </c>
      <c r="FF769" s="12">
        <v>1.8892955661787E-2</v>
      </c>
      <c r="FG769" s="12">
        <v>1.0620950218733299E-2</v>
      </c>
      <c r="FH769" s="12">
        <v>1.58625979634529E-2</v>
      </c>
      <c r="FI769" s="10">
        <v>2.9301438239643599E-2</v>
      </c>
      <c r="FJ769" s="11">
        <v>9.9563249404495097E-2</v>
      </c>
    </row>
    <row r="771" spans="1:166" ht="28.5" customHeight="1" x14ac:dyDescent="0.35">
      <c r="A771" s="23" t="s">
        <v>436</v>
      </c>
      <c r="B771" s="23"/>
      <c r="C771" s="23"/>
      <c r="D771" s="23"/>
      <c r="E771" s="23"/>
      <c r="F771" s="23"/>
      <c r="G771" s="23"/>
      <c r="H771" s="23"/>
      <c r="I771" s="23"/>
      <c r="J771" s="23"/>
      <c r="K771" s="23"/>
      <c r="L771" s="23"/>
      <c r="M771" s="23"/>
      <c r="N771" s="23"/>
      <c r="O771" s="23"/>
      <c r="P771" s="23"/>
      <c r="Q771" s="23"/>
      <c r="R771" s="23"/>
      <c r="S771" s="23"/>
      <c r="T771" s="23"/>
      <c r="U771" s="23"/>
      <c r="V771" s="23"/>
      <c r="W771" s="23"/>
      <c r="X771" s="23"/>
      <c r="Y771" s="23"/>
      <c r="Z771" s="23"/>
      <c r="AA771" s="23"/>
      <c r="AB771" s="23"/>
      <c r="AC771" s="23"/>
      <c r="AD771" s="23"/>
      <c r="AE771" s="23"/>
      <c r="AF771" s="23"/>
      <c r="AG771" s="23"/>
      <c r="AH771" s="23"/>
      <c r="AI771" s="23"/>
      <c r="AJ771" s="23"/>
      <c r="AK771" s="23"/>
      <c r="AL771" s="23"/>
      <c r="AM771" s="23"/>
      <c r="AN771" s="23"/>
      <c r="AO771" s="23"/>
      <c r="AP771" s="23"/>
      <c r="AQ771" s="23"/>
      <c r="AR771" s="23"/>
      <c r="AS771" s="23"/>
      <c r="AT771" s="23"/>
      <c r="AU771" s="23"/>
      <c r="AV771" s="23"/>
      <c r="AW771" s="23"/>
      <c r="AX771" s="23"/>
      <c r="AY771" s="23"/>
      <c r="AZ771" s="23"/>
      <c r="BA771" s="23"/>
      <c r="BB771" s="23"/>
      <c r="BC771" s="23"/>
      <c r="BD771" s="23"/>
      <c r="BE771" s="23"/>
      <c r="BF771" s="23"/>
      <c r="BG771" s="23"/>
      <c r="BH771" s="23"/>
      <c r="BI771" s="23"/>
      <c r="BJ771" s="23"/>
      <c r="BK771" s="23"/>
      <c r="BL771" s="23"/>
      <c r="BM771" s="23"/>
      <c r="BN771" s="23"/>
      <c r="BO771" s="23"/>
      <c r="BP771" s="23"/>
      <c r="BQ771" s="23"/>
      <c r="BR771" s="23"/>
      <c r="BS771" s="23"/>
      <c r="BT771" s="23"/>
      <c r="BU771" s="23"/>
      <c r="BV771" s="23"/>
      <c r="BW771" s="23"/>
      <c r="BX771" s="23"/>
      <c r="BY771" s="23"/>
      <c r="BZ771" s="23"/>
      <c r="CA771" s="23"/>
      <c r="CB771" s="23"/>
      <c r="CC771" s="23"/>
      <c r="CD771" s="23"/>
      <c r="CE771" s="23"/>
      <c r="CF771" s="23"/>
      <c r="CG771" s="23"/>
      <c r="CH771" s="23"/>
      <c r="CI771" s="23"/>
      <c r="CJ771" s="23"/>
      <c r="CK771" s="23"/>
      <c r="CL771" s="23"/>
      <c r="CM771" s="23"/>
      <c r="CN771" s="23"/>
      <c r="CO771" s="23"/>
      <c r="CP771" s="23"/>
      <c r="CQ771" s="23"/>
      <c r="CR771" s="23"/>
      <c r="CS771" s="23"/>
      <c r="CT771" s="23"/>
      <c r="CU771" s="23"/>
      <c r="CV771" s="23"/>
      <c r="CW771" s="23"/>
      <c r="CX771" s="23"/>
      <c r="CY771" s="23"/>
      <c r="CZ771" s="23"/>
      <c r="DA771" s="23"/>
      <c r="DB771" s="23"/>
      <c r="DC771" s="23"/>
      <c r="DD771" s="23"/>
      <c r="DE771" s="23"/>
      <c r="DF771" s="23"/>
      <c r="DG771" s="23"/>
      <c r="DH771" s="23"/>
      <c r="DI771" s="23"/>
      <c r="DJ771" s="23"/>
      <c r="DK771" s="23"/>
      <c r="DL771" s="23"/>
      <c r="DM771" s="23"/>
      <c r="DN771" s="23"/>
      <c r="DO771" s="23"/>
      <c r="DP771" s="23"/>
      <c r="DQ771" s="23"/>
      <c r="DR771" s="23"/>
      <c r="DS771" s="23"/>
      <c r="DT771" s="23"/>
      <c r="DU771" s="23"/>
      <c r="DV771" s="23"/>
      <c r="DW771" s="23"/>
      <c r="DX771" s="23"/>
      <c r="DY771" s="23"/>
      <c r="DZ771" s="23"/>
      <c r="EA771" s="23"/>
      <c r="EB771" s="23"/>
      <c r="EC771" s="23"/>
      <c r="ED771" s="23"/>
      <c r="EE771" s="23"/>
      <c r="EF771" s="23"/>
      <c r="EG771" s="23"/>
      <c r="EH771" s="23"/>
      <c r="EI771" s="23"/>
      <c r="EJ771" s="23"/>
      <c r="EK771" s="23"/>
      <c r="EL771" s="23"/>
      <c r="EM771" s="23"/>
      <c r="EN771" s="23"/>
      <c r="EO771" s="23"/>
      <c r="EP771" s="23"/>
      <c r="EQ771" s="23"/>
      <c r="ER771" s="23"/>
      <c r="ES771" s="23"/>
      <c r="ET771" s="23"/>
      <c r="EU771" s="23"/>
      <c r="EV771" s="23"/>
      <c r="EW771" s="23"/>
      <c r="EX771" s="23"/>
      <c r="EY771" s="23"/>
      <c r="EZ771" s="23"/>
      <c r="FA771" s="23"/>
      <c r="FB771" s="23"/>
      <c r="FC771" s="23"/>
      <c r="FD771" s="23"/>
      <c r="FE771" s="23"/>
      <c r="FF771" s="23"/>
      <c r="FG771" s="23"/>
      <c r="FH771" s="23"/>
      <c r="FI771" s="23"/>
      <c r="FJ771" s="23"/>
    </row>
    <row r="772" spans="1:166" ht="42" x14ac:dyDescent="0.35">
      <c r="A772" s="24" t="s">
        <v>203</v>
      </c>
      <c r="B772" s="16" t="s">
        <v>264</v>
      </c>
      <c r="C772" s="22" t="s">
        <v>12</v>
      </c>
      <c r="D772" s="22"/>
      <c r="E772" s="22" t="s">
        <v>13</v>
      </c>
      <c r="F772" s="22"/>
      <c r="G772" s="22"/>
      <c r="H772" s="22"/>
      <c r="I772" s="22"/>
      <c r="J772" s="22"/>
      <c r="K772" s="22"/>
      <c r="L772" s="22"/>
      <c r="M772" s="22"/>
      <c r="N772" s="22"/>
      <c r="O772" s="22" t="s">
        <v>204</v>
      </c>
      <c r="P772" s="22"/>
      <c r="Q772" s="22"/>
      <c r="R772" s="22"/>
      <c r="S772" s="22"/>
      <c r="T772" s="22"/>
      <c r="U772" s="22"/>
      <c r="V772" s="22"/>
      <c r="W772" s="22"/>
      <c r="X772" s="22"/>
      <c r="Y772" s="22" t="s">
        <v>205</v>
      </c>
      <c r="Z772" s="22"/>
      <c r="AA772" s="22"/>
      <c r="AB772" s="22"/>
      <c r="AC772" s="22"/>
      <c r="AD772" s="22"/>
      <c r="AE772" s="22"/>
      <c r="AF772" s="22"/>
      <c r="AG772" s="22"/>
      <c r="AH772" s="22"/>
      <c r="AI772" s="22" t="s">
        <v>268</v>
      </c>
      <c r="AJ772" s="22"/>
      <c r="AK772" s="22"/>
      <c r="AL772" s="22" t="s">
        <v>14</v>
      </c>
      <c r="AM772" s="22"/>
      <c r="AN772" s="22"/>
      <c r="AO772" s="22" t="s">
        <v>218</v>
      </c>
      <c r="AP772" s="22"/>
      <c r="AQ772" s="22"/>
      <c r="AR772" s="22"/>
      <c r="AS772" s="22"/>
      <c r="AT772" s="22"/>
      <c r="AU772" s="22"/>
      <c r="AV772" s="22" t="s">
        <v>219</v>
      </c>
      <c r="AW772" s="22"/>
      <c r="AX772" s="22"/>
      <c r="AY772" s="22" t="s">
        <v>220</v>
      </c>
      <c r="AZ772" s="22"/>
      <c r="BA772" s="22"/>
      <c r="BB772" s="22" t="s">
        <v>206</v>
      </c>
      <c r="BC772" s="22"/>
      <c r="BD772" s="22" t="s">
        <v>207</v>
      </c>
      <c r="BE772" s="22"/>
      <c r="BF772" s="22" t="s">
        <v>208</v>
      </c>
      <c r="BG772" s="22"/>
      <c r="BH772" s="22" t="s">
        <v>15</v>
      </c>
      <c r="BI772" s="22"/>
      <c r="BJ772" s="22" t="s">
        <v>16</v>
      </c>
      <c r="BK772" s="22"/>
      <c r="BL772" s="22" t="s">
        <v>17</v>
      </c>
      <c r="BM772" s="22"/>
      <c r="BN772" s="22" t="s">
        <v>18</v>
      </c>
      <c r="BO772" s="22"/>
      <c r="BP772" s="22"/>
      <c r="BQ772" s="22" t="s">
        <v>221</v>
      </c>
      <c r="BR772" s="22"/>
      <c r="BS772" s="22"/>
      <c r="BT772" s="22" t="s">
        <v>222</v>
      </c>
      <c r="BU772" s="22"/>
      <c r="BV772" s="22"/>
      <c r="BW772" s="22" t="s">
        <v>19</v>
      </c>
      <c r="BX772" s="22"/>
      <c r="BY772" s="22" t="s">
        <v>20</v>
      </c>
      <c r="BZ772" s="22"/>
      <c r="CA772" s="22" t="s">
        <v>21</v>
      </c>
      <c r="CB772" s="22"/>
      <c r="CC772" s="22"/>
      <c r="CD772" s="22" t="s">
        <v>22</v>
      </c>
      <c r="CE772" s="22"/>
      <c r="CF772" s="22"/>
      <c r="CG772" s="22" t="s">
        <v>23</v>
      </c>
      <c r="CH772" s="22"/>
      <c r="CI772" s="22"/>
      <c r="CJ772" s="22"/>
      <c r="CK772" s="22" t="s">
        <v>25</v>
      </c>
      <c r="CL772" s="22"/>
      <c r="CM772" s="22"/>
      <c r="CN772" s="22"/>
      <c r="CO772" s="22" t="s">
        <v>26</v>
      </c>
      <c r="CP772" s="22"/>
      <c r="CQ772" s="22"/>
      <c r="CR772" s="22" t="s">
        <v>27</v>
      </c>
      <c r="CS772" s="22"/>
      <c r="CT772" s="22" t="s">
        <v>28</v>
      </c>
      <c r="CU772" s="22"/>
      <c r="CV772" s="16" t="s">
        <v>29</v>
      </c>
      <c r="CW772" s="22" t="s">
        <v>30</v>
      </c>
      <c r="CX772" s="22"/>
      <c r="CY772" s="22"/>
      <c r="CZ772" s="22"/>
      <c r="DA772" s="22"/>
      <c r="DB772" s="22"/>
      <c r="DC772" s="22"/>
      <c r="DD772" s="22"/>
      <c r="DE772" s="22"/>
      <c r="DF772" s="22" t="s">
        <v>31</v>
      </c>
      <c r="DG772" s="22"/>
      <c r="DH772" s="22"/>
      <c r="DI772" s="22"/>
      <c r="DJ772" s="22"/>
      <c r="DK772" s="22"/>
      <c r="DL772" s="22"/>
      <c r="DM772" s="22"/>
      <c r="DN772" s="22"/>
      <c r="DO772" s="22" t="s">
        <v>32</v>
      </c>
      <c r="DP772" s="22"/>
      <c r="DQ772" s="22"/>
      <c r="DR772" s="22"/>
      <c r="DS772" s="22"/>
      <c r="DT772" s="22"/>
      <c r="DU772" s="22"/>
      <c r="DV772" s="22"/>
      <c r="DW772" s="22"/>
      <c r="DX772" s="22" t="s">
        <v>33</v>
      </c>
      <c r="DY772" s="22"/>
      <c r="DZ772" s="22"/>
      <c r="EA772" s="22"/>
      <c r="EB772" s="22"/>
      <c r="EC772" s="22"/>
      <c r="ED772" s="22" t="s">
        <v>34</v>
      </c>
      <c r="EE772" s="22"/>
      <c r="EF772" s="22"/>
      <c r="EG772" s="22"/>
      <c r="EH772" s="22"/>
      <c r="EI772" s="22"/>
      <c r="EJ772" s="22" t="s">
        <v>35</v>
      </c>
      <c r="EK772" s="22"/>
      <c r="EL772" s="22"/>
      <c r="EM772" s="22"/>
      <c r="EN772" s="22"/>
      <c r="EO772" s="22"/>
      <c r="EP772" s="22" t="s">
        <v>36</v>
      </c>
      <c r="EQ772" s="22"/>
      <c r="ER772" s="22"/>
      <c r="ES772" s="22"/>
      <c r="ET772" s="22"/>
      <c r="EU772" s="22"/>
      <c r="EV772" s="22"/>
      <c r="EW772" s="22" t="s">
        <v>37</v>
      </c>
      <c r="EX772" s="22"/>
      <c r="EY772" s="22"/>
      <c r="EZ772" s="22"/>
      <c r="FA772" s="22"/>
      <c r="FB772" s="22"/>
      <c r="FC772" s="22"/>
      <c r="FD772" s="22" t="s">
        <v>38</v>
      </c>
      <c r="FE772" s="22"/>
      <c r="FF772" s="22"/>
      <c r="FG772" s="22"/>
      <c r="FH772" s="22"/>
      <c r="FI772" s="22"/>
      <c r="FJ772" s="22"/>
    </row>
    <row r="773" spans="1:166" ht="31.5" x14ac:dyDescent="0.35">
      <c r="A773" s="24"/>
      <c r="B773" s="16" t="s">
        <v>1</v>
      </c>
      <c r="C773" s="16" t="s">
        <v>39</v>
      </c>
      <c r="D773" s="16" t="s">
        <v>40</v>
      </c>
      <c r="E773" s="16" t="s">
        <v>41</v>
      </c>
      <c r="F773" s="16" t="s">
        <v>42</v>
      </c>
      <c r="G773" s="16" t="s">
        <v>43</v>
      </c>
      <c r="H773" s="16" t="s">
        <v>44</v>
      </c>
      <c r="I773" s="16" t="s">
        <v>45</v>
      </c>
      <c r="J773" s="16" t="s">
        <v>46</v>
      </c>
      <c r="K773" s="16" t="s">
        <v>47</v>
      </c>
      <c r="L773" s="16" t="s">
        <v>48</v>
      </c>
      <c r="M773" s="16" t="s">
        <v>49</v>
      </c>
      <c r="N773" s="16" t="s">
        <v>209</v>
      </c>
      <c r="O773" s="16" t="s">
        <v>41</v>
      </c>
      <c r="P773" s="16" t="s">
        <v>42</v>
      </c>
      <c r="Q773" s="16" t="s">
        <v>43</v>
      </c>
      <c r="R773" s="16" t="s">
        <v>44</v>
      </c>
      <c r="S773" s="16" t="s">
        <v>45</v>
      </c>
      <c r="T773" s="16" t="s">
        <v>46</v>
      </c>
      <c r="U773" s="16" t="s">
        <v>47</v>
      </c>
      <c r="V773" s="16" t="s">
        <v>48</v>
      </c>
      <c r="W773" s="16" t="s">
        <v>49</v>
      </c>
      <c r="X773" s="16" t="s">
        <v>209</v>
      </c>
      <c r="Y773" s="16" t="s">
        <v>41</v>
      </c>
      <c r="Z773" s="16" t="s">
        <v>42</v>
      </c>
      <c r="AA773" s="16" t="s">
        <v>43</v>
      </c>
      <c r="AB773" s="16" t="s">
        <v>44</v>
      </c>
      <c r="AC773" s="16" t="s">
        <v>45</v>
      </c>
      <c r="AD773" s="16" t="s">
        <v>46</v>
      </c>
      <c r="AE773" s="16" t="s">
        <v>47</v>
      </c>
      <c r="AF773" s="16" t="s">
        <v>48</v>
      </c>
      <c r="AG773" s="16" t="s">
        <v>49</v>
      </c>
      <c r="AH773" s="16" t="s">
        <v>209</v>
      </c>
      <c r="AI773" s="16" t="s">
        <v>269</v>
      </c>
      <c r="AJ773" s="16" t="s">
        <v>270</v>
      </c>
      <c r="AK773" s="16" t="s">
        <v>271</v>
      </c>
      <c r="AL773" s="16" t="s">
        <v>50</v>
      </c>
      <c r="AM773" s="16" t="s">
        <v>210</v>
      </c>
      <c r="AN773" s="16" t="s">
        <v>211</v>
      </c>
      <c r="AO773" s="16" t="s">
        <v>223</v>
      </c>
      <c r="AP773" s="16" t="s">
        <v>224</v>
      </c>
      <c r="AQ773" s="16" t="s">
        <v>225</v>
      </c>
      <c r="AR773" s="16" t="s">
        <v>226</v>
      </c>
      <c r="AS773" s="16" t="s">
        <v>52</v>
      </c>
      <c r="AT773" s="16" t="s">
        <v>227</v>
      </c>
      <c r="AU773" s="16" t="s">
        <v>228</v>
      </c>
      <c r="AV773" s="16" t="s">
        <v>52</v>
      </c>
      <c r="AW773" s="16" t="s">
        <v>227</v>
      </c>
      <c r="AX773" s="16" t="s">
        <v>228</v>
      </c>
      <c r="AY773" s="16" t="s">
        <v>52</v>
      </c>
      <c r="AZ773" s="16" t="s">
        <v>227</v>
      </c>
      <c r="BA773" s="16" t="s">
        <v>228</v>
      </c>
      <c r="BB773" s="16" t="s">
        <v>212</v>
      </c>
      <c r="BC773" s="16" t="s">
        <v>213</v>
      </c>
      <c r="BD773" s="16" t="s">
        <v>212</v>
      </c>
      <c r="BE773" s="16" t="s">
        <v>213</v>
      </c>
      <c r="BF773" s="16" t="s">
        <v>212</v>
      </c>
      <c r="BG773" s="16" t="s">
        <v>213</v>
      </c>
      <c r="BH773" s="16" t="s">
        <v>53</v>
      </c>
      <c r="BI773" s="16" t="s">
        <v>54</v>
      </c>
      <c r="BJ773" s="16" t="s">
        <v>53</v>
      </c>
      <c r="BK773" s="16" t="s">
        <v>54</v>
      </c>
      <c r="BL773" s="16" t="s">
        <v>53</v>
      </c>
      <c r="BM773" s="16" t="s">
        <v>54</v>
      </c>
      <c r="BN773" s="16" t="s">
        <v>277</v>
      </c>
      <c r="BO773" s="16" t="s">
        <v>278</v>
      </c>
      <c r="BP773" s="16" t="s">
        <v>55</v>
      </c>
      <c r="BQ773" s="16" t="s">
        <v>277</v>
      </c>
      <c r="BR773" s="16" t="s">
        <v>278</v>
      </c>
      <c r="BS773" s="16" t="s">
        <v>55</v>
      </c>
      <c r="BT773" s="16" t="s">
        <v>277</v>
      </c>
      <c r="BU773" s="16" t="s">
        <v>278</v>
      </c>
      <c r="BV773" s="16" t="s">
        <v>55</v>
      </c>
      <c r="BW773" s="16" t="s">
        <v>56</v>
      </c>
      <c r="BX773" s="16" t="s">
        <v>57</v>
      </c>
      <c r="BY773" s="16" t="s">
        <v>58</v>
      </c>
      <c r="BZ773" s="16" t="s">
        <v>59</v>
      </c>
      <c r="CA773" s="16" t="s">
        <v>52</v>
      </c>
      <c r="CB773" s="16" t="s">
        <v>51</v>
      </c>
      <c r="CC773" s="16" t="s">
        <v>60</v>
      </c>
      <c r="CD773" s="16" t="s">
        <v>61</v>
      </c>
      <c r="CE773" s="16" t="s">
        <v>62</v>
      </c>
      <c r="CF773" s="16" t="s">
        <v>63</v>
      </c>
      <c r="CG773" s="16" t="s">
        <v>64</v>
      </c>
      <c r="CH773" s="16" t="s">
        <v>65</v>
      </c>
      <c r="CI773" s="16" t="s">
        <v>66</v>
      </c>
      <c r="CJ773" s="16" t="s">
        <v>67</v>
      </c>
      <c r="CK773" s="16" t="s">
        <v>71</v>
      </c>
      <c r="CL773" s="16" t="s">
        <v>72</v>
      </c>
      <c r="CM773" s="16" t="s">
        <v>73</v>
      </c>
      <c r="CN773" s="16" t="s">
        <v>74</v>
      </c>
      <c r="CO773" s="16" t="s">
        <v>75</v>
      </c>
      <c r="CP773" s="16" t="s">
        <v>76</v>
      </c>
      <c r="CQ773" s="16" t="s">
        <v>77</v>
      </c>
      <c r="CR773" s="16" t="s">
        <v>78</v>
      </c>
      <c r="CS773" s="16" t="s">
        <v>229</v>
      </c>
      <c r="CT773" s="16" t="s">
        <v>79</v>
      </c>
      <c r="CU773" s="16" t="s">
        <v>80</v>
      </c>
      <c r="CV773" s="16" t="s">
        <v>79</v>
      </c>
      <c r="CW773" s="16" t="s">
        <v>83</v>
      </c>
      <c r="CX773" s="16" t="s">
        <v>84</v>
      </c>
      <c r="CY773" s="16" t="s">
        <v>85</v>
      </c>
      <c r="CZ773" s="16" t="s">
        <v>86</v>
      </c>
      <c r="DA773" s="16" t="s">
        <v>87</v>
      </c>
      <c r="DB773" s="16" t="s">
        <v>88</v>
      </c>
      <c r="DC773" s="16" t="s">
        <v>89</v>
      </c>
      <c r="DD773" s="16" t="s">
        <v>90</v>
      </c>
      <c r="DE773" s="16" t="s">
        <v>91</v>
      </c>
      <c r="DF773" s="16" t="s">
        <v>83</v>
      </c>
      <c r="DG773" s="16" t="s">
        <v>84</v>
      </c>
      <c r="DH773" s="16" t="s">
        <v>85</v>
      </c>
      <c r="DI773" s="16" t="s">
        <v>86</v>
      </c>
      <c r="DJ773" s="16" t="s">
        <v>87</v>
      </c>
      <c r="DK773" s="16" t="s">
        <v>88</v>
      </c>
      <c r="DL773" s="16" t="s">
        <v>89</v>
      </c>
      <c r="DM773" s="16" t="s">
        <v>90</v>
      </c>
      <c r="DN773" s="16" t="s">
        <v>91</v>
      </c>
      <c r="DO773" s="16" t="s">
        <v>83</v>
      </c>
      <c r="DP773" s="16" t="s">
        <v>84</v>
      </c>
      <c r="DQ773" s="16" t="s">
        <v>85</v>
      </c>
      <c r="DR773" s="16" t="s">
        <v>86</v>
      </c>
      <c r="DS773" s="16" t="s">
        <v>87</v>
      </c>
      <c r="DT773" s="16" t="s">
        <v>88</v>
      </c>
      <c r="DU773" s="16" t="s">
        <v>89</v>
      </c>
      <c r="DV773" s="16" t="s">
        <v>90</v>
      </c>
      <c r="DW773" s="16" t="s">
        <v>91</v>
      </c>
      <c r="DX773" s="16" t="s">
        <v>92</v>
      </c>
      <c r="DY773" s="16" t="s">
        <v>93</v>
      </c>
      <c r="DZ773" s="16" t="s">
        <v>214</v>
      </c>
      <c r="EA773" s="16" t="s">
        <v>215</v>
      </c>
      <c r="EB773" s="16" t="s">
        <v>216</v>
      </c>
      <c r="EC773" s="16" t="s">
        <v>94</v>
      </c>
      <c r="ED773" s="16" t="s">
        <v>92</v>
      </c>
      <c r="EE773" s="16" t="s">
        <v>93</v>
      </c>
      <c r="EF773" s="16" t="s">
        <v>214</v>
      </c>
      <c r="EG773" s="16" t="s">
        <v>215</v>
      </c>
      <c r="EH773" s="16" t="s">
        <v>216</v>
      </c>
      <c r="EI773" s="16" t="s">
        <v>94</v>
      </c>
      <c r="EJ773" s="16" t="s">
        <v>92</v>
      </c>
      <c r="EK773" s="16" t="s">
        <v>93</v>
      </c>
      <c r="EL773" s="16" t="s">
        <v>214</v>
      </c>
      <c r="EM773" s="16" t="s">
        <v>215</v>
      </c>
      <c r="EN773" s="16" t="s">
        <v>216</v>
      </c>
      <c r="EO773" s="16" t="s">
        <v>94</v>
      </c>
      <c r="EP773" s="16" t="s">
        <v>95</v>
      </c>
      <c r="EQ773" s="16" t="s">
        <v>96</v>
      </c>
      <c r="ER773" s="16" t="s">
        <v>97</v>
      </c>
      <c r="ES773" s="16" t="s">
        <v>98</v>
      </c>
      <c r="ET773" s="16" t="s">
        <v>272</v>
      </c>
      <c r="EU773" s="16" t="s">
        <v>99</v>
      </c>
      <c r="EV773" s="16" t="s">
        <v>100</v>
      </c>
      <c r="EW773" s="16" t="s">
        <v>95</v>
      </c>
      <c r="EX773" s="16" t="s">
        <v>96</v>
      </c>
      <c r="EY773" s="16" t="s">
        <v>97</v>
      </c>
      <c r="EZ773" s="16" t="s">
        <v>98</v>
      </c>
      <c r="FA773" s="16" t="s">
        <v>272</v>
      </c>
      <c r="FB773" s="16" t="s">
        <v>99</v>
      </c>
      <c r="FC773" s="16" t="s">
        <v>100</v>
      </c>
      <c r="FD773" s="16" t="s">
        <v>95</v>
      </c>
      <c r="FE773" s="16" t="s">
        <v>96</v>
      </c>
      <c r="FF773" s="16" t="s">
        <v>97</v>
      </c>
      <c r="FG773" s="16" t="s">
        <v>98</v>
      </c>
      <c r="FH773" s="16" t="s">
        <v>272</v>
      </c>
      <c r="FI773" s="16" t="s">
        <v>99</v>
      </c>
      <c r="FJ773" s="16" t="s">
        <v>100</v>
      </c>
    </row>
    <row r="774" spans="1:166" x14ac:dyDescent="0.35">
      <c r="A774" s="15" t="s">
        <v>2</v>
      </c>
      <c r="B774" s="14">
        <v>3304</v>
      </c>
      <c r="C774" s="14">
        <v>1667</v>
      </c>
      <c r="D774" s="14">
        <v>1621</v>
      </c>
      <c r="E774" s="14">
        <v>329</v>
      </c>
      <c r="F774" s="14">
        <v>389</v>
      </c>
      <c r="G774" s="14">
        <v>490</v>
      </c>
      <c r="H774" s="14">
        <v>511</v>
      </c>
      <c r="I774" s="14">
        <v>545</v>
      </c>
      <c r="J774" s="14">
        <v>551</v>
      </c>
      <c r="K774" s="14">
        <v>490</v>
      </c>
      <c r="L774" s="14">
        <v>0</v>
      </c>
      <c r="M774" s="14">
        <v>2814</v>
      </c>
      <c r="N774" s="14">
        <v>490</v>
      </c>
      <c r="O774" s="14">
        <v>161</v>
      </c>
      <c r="P774" s="14">
        <v>186</v>
      </c>
      <c r="Q774" s="14">
        <v>248</v>
      </c>
      <c r="R774" s="14">
        <v>255</v>
      </c>
      <c r="S774" s="14">
        <v>281</v>
      </c>
      <c r="T774" s="14">
        <v>286</v>
      </c>
      <c r="U774" s="14">
        <v>249</v>
      </c>
      <c r="V774" s="14">
        <v>0</v>
      </c>
      <c r="W774" s="14">
        <v>1418</v>
      </c>
      <c r="X774" s="14">
        <v>249</v>
      </c>
      <c r="Y774" s="14">
        <v>168</v>
      </c>
      <c r="Z774" s="14">
        <v>201</v>
      </c>
      <c r="AA774" s="14">
        <v>242</v>
      </c>
      <c r="AB774" s="14">
        <v>255</v>
      </c>
      <c r="AC774" s="14">
        <v>263</v>
      </c>
      <c r="AD774" s="14">
        <v>260</v>
      </c>
      <c r="AE774" s="14">
        <v>232</v>
      </c>
      <c r="AF774" s="14">
        <v>0</v>
      </c>
      <c r="AG774" s="14">
        <v>1389</v>
      </c>
      <c r="AH774" s="14">
        <v>232</v>
      </c>
      <c r="AI774" s="14">
        <v>3105</v>
      </c>
      <c r="AJ774" s="14">
        <v>1565</v>
      </c>
      <c r="AK774" s="14">
        <v>1528</v>
      </c>
      <c r="AL774" s="14">
        <v>198</v>
      </c>
      <c r="AM774" s="14">
        <v>102</v>
      </c>
      <c r="AN774" s="14">
        <v>93</v>
      </c>
      <c r="AO774" s="14">
        <v>0</v>
      </c>
      <c r="AP774" s="14">
        <v>0</v>
      </c>
      <c r="AQ774" s="14">
        <v>9</v>
      </c>
      <c r="AR774" s="14">
        <v>190</v>
      </c>
      <c r="AS774" s="14">
        <v>9</v>
      </c>
      <c r="AT774" s="14">
        <v>0</v>
      </c>
      <c r="AU774" s="14">
        <v>198</v>
      </c>
      <c r="AV774" s="14">
        <v>5</v>
      </c>
      <c r="AW774" s="14">
        <v>0</v>
      </c>
      <c r="AX774" s="14">
        <v>102</v>
      </c>
      <c r="AY774" s="14">
        <v>3</v>
      </c>
      <c r="AZ774" s="14">
        <v>0</v>
      </c>
      <c r="BA774" s="14">
        <v>93</v>
      </c>
      <c r="BB774" s="14">
        <v>1719</v>
      </c>
      <c r="BC774" s="14">
        <v>1585</v>
      </c>
      <c r="BD774" s="14">
        <v>850</v>
      </c>
      <c r="BE774" s="14">
        <v>817</v>
      </c>
      <c r="BF774" s="14">
        <v>867</v>
      </c>
      <c r="BG774" s="14">
        <v>754</v>
      </c>
      <c r="BH774" s="14">
        <v>2538</v>
      </c>
      <c r="BI774" s="14">
        <v>766</v>
      </c>
      <c r="BJ774" s="14">
        <v>1291</v>
      </c>
      <c r="BK774" s="14">
        <v>376</v>
      </c>
      <c r="BL774" s="14">
        <v>1232</v>
      </c>
      <c r="BM774" s="14">
        <v>389</v>
      </c>
      <c r="BN774" s="14">
        <v>448</v>
      </c>
      <c r="BO774" s="14">
        <v>1886</v>
      </c>
      <c r="BP774" s="14">
        <v>734</v>
      </c>
      <c r="BQ774" s="14">
        <v>200</v>
      </c>
      <c r="BR774" s="14">
        <v>991</v>
      </c>
      <c r="BS774" s="14">
        <v>355</v>
      </c>
      <c r="BT774" s="14">
        <v>239</v>
      </c>
      <c r="BU774" s="14">
        <v>892</v>
      </c>
      <c r="BV774" s="14">
        <v>377</v>
      </c>
      <c r="BW774" s="14">
        <v>734</v>
      </c>
      <c r="BX774" s="14">
        <v>1070</v>
      </c>
      <c r="BY774" s="14">
        <v>723</v>
      </c>
      <c r="BZ774" s="14">
        <v>1108</v>
      </c>
      <c r="CA774" s="14">
        <v>548</v>
      </c>
      <c r="CB774" s="14">
        <v>1380</v>
      </c>
      <c r="CC774" s="14">
        <v>1353</v>
      </c>
      <c r="CD774" s="14">
        <v>790</v>
      </c>
      <c r="CE774" s="14">
        <v>873</v>
      </c>
      <c r="CF774" s="14">
        <v>1325</v>
      </c>
      <c r="CG774" s="14">
        <v>547</v>
      </c>
      <c r="CH774" s="14">
        <v>1280</v>
      </c>
      <c r="CI774" s="14">
        <v>1412</v>
      </c>
      <c r="CJ774" s="14">
        <v>725</v>
      </c>
      <c r="CK774" s="14">
        <v>2410</v>
      </c>
      <c r="CL774" s="14">
        <v>1257</v>
      </c>
      <c r="CM774" s="14">
        <v>1153</v>
      </c>
      <c r="CN774" s="14">
        <v>894</v>
      </c>
      <c r="CO774" s="14">
        <v>1579</v>
      </c>
      <c r="CP774" s="14">
        <v>1353</v>
      </c>
      <c r="CQ774" s="14">
        <v>372</v>
      </c>
      <c r="CR774" s="14">
        <v>1151</v>
      </c>
      <c r="CS774" s="14">
        <v>2131</v>
      </c>
      <c r="CT774" s="14">
        <v>1099</v>
      </c>
      <c r="CU774" s="14">
        <v>2203</v>
      </c>
      <c r="CV774" s="14">
        <v>357</v>
      </c>
      <c r="CW774" s="14">
        <v>0</v>
      </c>
      <c r="CX774" s="14">
        <v>0</v>
      </c>
      <c r="CY774" s="14">
        <v>484</v>
      </c>
      <c r="CZ774" s="14">
        <v>553</v>
      </c>
      <c r="DA774" s="14">
        <v>547</v>
      </c>
      <c r="DB774" s="14">
        <v>510</v>
      </c>
      <c r="DC774" s="14">
        <v>496</v>
      </c>
      <c r="DD774" s="14">
        <v>384</v>
      </c>
      <c r="DE774" s="14">
        <v>331</v>
      </c>
      <c r="DF774" s="14">
        <v>0</v>
      </c>
      <c r="DG774" s="14">
        <v>0</v>
      </c>
      <c r="DH774" s="14">
        <v>249</v>
      </c>
      <c r="DI774" s="14">
        <v>285</v>
      </c>
      <c r="DJ774" s="14">
        <v>281</v>
      </c>
      <c r="DK774" s="14">
        <v>257</v>
      </c>
      <c r="DL774" s="14">
        <v>247</v>
      </c>
      <c r="DM774" s="14">
        <v>184</v>
      </c>
      <c r="DN774" s="14">
        <v>163</v>
      </c>
      <c r="DO774" s="14">
        <v>0</v>
      </c>
      <c r="DP774" s="14">
        <v>0</v>
      </c>
      <c r="DQ774" s="14">
        <v>226</v>
      </c>
      <c r="DR774" s="14">
        <v>264</v>
      </c>
      <c r="DS774" s="14">
        <v>264</v>
      </c>
      <c r="DT774" s="14">
        <v>253</v>
      </c>
      <c r="DU774" s="14">
        <v>248</v>
      </c>
      <c r="DV774" s="14">
        <v>198</v>
      </c>
      <c r="DW774" s="14">
        <v>168</v>
      </c>
      <c r="DX774" s="14">
        <v>169</v>
      </c>
      <c r="DY774" s="14">
        <v>781</v>
      </c>
      <c r="DZ774" s="14">
        <v>814</v>
      </c>
      <c r="EA774" s="14">
        <v>946</v>
      </c>
      <c r="EB774" s="14">
        <v>594</v>
      </c>
      <c r="EC774" s="14">
        <v>0</v>
      </c>
      <c r="ED774" s="14">
        <v>79</v>
      </c>
      <c r="EE774" s="14">
        <v>393</v>
      </c>
      <c r="EF774" s="14">
        <v>398</v>
      </c>
      <c r="EG774" s="14">
        <v>512</v>
      </c>
      <c r="EH774" s="14">
        <v>285</v>
      </c>
      <c r="EI774" s="14">
        <v>0</v>
      </c>
      <c r="EJ774" s="14">
        <v>90</v>
      </c>
      <c r="EK774" s="14">
        <v>387</v>
      </c>
      <c r="EL774" s="14">
        <v>415</v>
      </c>
      <c r="EM774" s="14">
        <v>428</v>
      </c>
      <c r="EN774" s="14">
        <v>301</v>
      </c>
      <c r="EO774" s="14">
        <v>0</v>
      </c>
      <c r="EP774" s="14">
        <v>0</v>
      </c>
      <c r="EQ774" s="14">
        <v>198</v>
      </c>
      <c r="ER774" s="14">
        <v>750</v>
      </c>
      <c r="ES774" s="14">
        <v>812</v>
      </c>
      <c r="ET774" s="14">
        <v>778</v>
      </c>
      <c r="EU774" s="14">
        <v>435</v>
      </c>
      <c r="EV774" s="14">
        <v>331</v>
      </c>
      <c r="EW774" s="14">
        <v>0</v>
      </c>
      <c r="EX774" s="14">
        <v>102</v>
      </c>
      <c r="EY774" s="14">
        <v>375</v>
      </c>
      <c r="EZ774" s="14">
        <v>423</v>
      </c>
      <c r="FA774" s="14">
        <v>391</v>
      </c>
      <c r="FB774" s="14">
        <v>213</v>
      </c>
      <c r="FC774" s="14">
        <v>163</v>
      </c>
      <c r="FD774" s="14">
        <v>0</v>
      </c>
      <c r="FE774" s="14">
        <v>93</v>
      </c>
      <c r="FF774" s="14">
        <v>366</v>
      </c>
      <c r="FG774" s="14">
        <v>387</v>
      </c>
      <c r="FH774" s="14">
        <v>386</v>
      </c>
      <c r="FI774" s="14">
        <v>221</v>
      </c>
      <c r="FJ774" s="14">
        <v>168</v>
      </c>
    </row>
    <row r="775" spans="1:166" x14ac:dyDescent="0.35">
      <c r="A775" s="13" t="s">
        <v>437</v>
      </c>
      <c r="B775" s="10">
        <v>5.1192598511527701E-2</v>
      </c>
      <c r="C775" s="12">
        <v>4.08776153757918E-2</v>
      </c>
      <c r="D775" s="11">
        <v>6.1754247682293997E-2</v>
      </c>
      <c r="E775" s="12">
        <v>1.05518885559246E-2</v>
      </c>
      <c r="F775" s="12">
        <v>1.84160605973301E-2</v>
      </c>
      <c r="G775" s="12">
        <v>2.0575264589550099E-2</v>
      </c>
      <c r="H775" s="10">
        <v>4.5746155681793001E-2</v>
      </c>
      <c r="I775" s="10">
        <v>4.6887977218492E-2</v>
      </c>
      <c r="J775" s="10">
        <v>6.3629223467051396E-2</v>
      </c>
      <c r="K775" s="11">
        <v>0.13165645328004999</v>
      </c>
      <c r="L775" s="10">
        <v>0</v>
      </c>
      <c r="M775" s="12">
        <v>3.7193714440785397E-2</v>
      </c>
      <c r="N775" s="11">
        <v>0.13165645328004999</v>
      </c>
      <c r="O775" s="12">
        <v>1.72083098938253E-2</v>
      </c>
      <c r="P775" s="12">
        <v>5.5999763697007401E-3</v>
      </c>
      <c r="Q775" s="12">
        <v>3.9449399455238898E-3</v>
      </c>
      <c r="R775" s="12">
        <v>2.0350066495736001E-2</v>
      </c>
      <c r="S775" s="10">
        <v>3.9911059227468799E-2</v>
      </c>
      <c r="T775" s="10">
        <v>4.4514807606672001E-2</v>
      </c>
      <c r="U775" s="11">
        <v>0.13711967611911799</v>
      </c>
      <c r="V775" s="10">
        <v>0</v>
      </c>
      <c r="W775" s="12">
        <v>2.3945432685476099E-2</v>
      </c>
      <c r="X775" s="11">
        <v>0.13711967611911799</v>
      </c>
      <c r="Y775" s="12">
        <v>4.1981950693172898E-3</v>
      </c>
      <c r="Z775" s="10">
        <v>3.0416269981567899E-2</v>
      </c>
      <c r="AA775" s="10">
        <v>3.7625693511713201E-2</v>
      </c>
      <c r="AB775" s="10">
        <v>7.1210535735872396E-2</v>
      </c>
      <c r="AC775" s="10">
        <v>5.4549344979737603E-2</v>
      </c>
      <c r="AD775" s="11">
        <v>8.5838752909440499E-2</v>
      </c>
      <c r="AE775" s="11">
        <v>0.12657287397550199</v>
      </c>
      <c r="AF775" s="10">
        <v>0</v>
      </c>
      <c r="AG775" s="10">
        <v>5.0918010589006697E-2</v>
      </c>
      <c r="AH775" s="11">
        <v>0.12657287397550199</v>
      </c>
      <c r="AI775" s="12">
        <v>4.3287728684167401E-2</v>
      </c>
      <c r="AJ775" s="12">
        <v>3.4687921774644699E-2</v>
      </c>
      <c r="AK775" s="10">
        <v>5.1886165359758901E-2</v>
      </c>
      <c r="AL775" s="11">
        <v>0.17487463914710399</v>
      </c>
      <c r="AM775" s="11">
        <v>0.13552961761603299</v>
      </c>
      <c r="AN775" s="11">
        <v>0</v>
      </c>
      <c r="AO775" s="10">
        <v>0</v>
      </c>
      <c r="AP775" s="10">
        <v>0</v>
      </c>
      <c r="AQ775" s="10">
        <v>0</v>
      </c>
      <c r="AR775" s="11">
        <v>0.18286200547736101</v>
      </c>
      <c r="AS775" s="10">
        <v>0</v>
      </c>
      <c r="AT775" s="10">
        <v>0</v>
      </c>
      <c r="AU775" s="11">
        <v>0.17487463914710399</v>
      </c>
      <c r="AV775" s="10">
        <v>0</v>
      </c>
      <c r="AW775" s="10">
        <v>0</v>
      </c>
      <c r="AX775" s="11">
        <v>0.13552961761603299</v>
      </c>
      <c r="AY775" s="10">
        <v>0</v>
      </c>
      <c r="AZ775" s="10">
        <v>0</v>
      </c>
      <c r="BA775" s="11">
        <v>0</v>
      </c>
      <c r="BB775" s="12">
        <v>2.5651329442701602E-2</v>
      </c>
      <c r="BC775" s="11">
        <v>7.8884713413038904E-2</v>
      </c>
      <c r="BD775" s="12">
        <v>1.1737221753777E-2</v>
      </c>
      <c r="BE775" s="11">
        <v>7.1201627101983703E-2</v>
      </c>
      <c r="BF775" s="10">
        <v>3.9354717591258297E-2</v>
      </c>
      <c r="BG775" s="11">
        <v>8.7484589699342294E-2</v>
      </c>
      <c r="BH775" s="11">
        <v>6.2002753269799801E-2</v>
      </c>
      <c r="BI775" s="12">
        <v>1.53760994851953E-2</v>
      </c>
      <c r="BJ775" s="10">
        <v>4.9825889887270103E-2</v>
      </c>
      <c r="BK775" s="12">
        <v>1.01344816844779E-2</v>
      </c>
      <c r="BL775" s="11">
        <v>7.4773044804556502E-2</v>
      </c>
      <c r="BM775" s="12">
        <v>2.0493729295101099E-2</v>
      </c>
      <c r="BN775" s="11">
        <v>0.119703890790495</v>
      </c>
      <c r="BO775" s="10">
        <v>4.69423244837405E-2</v>
      </c>
      <c r="BP775" s="12">
        <v>1.44439792704494E-2</v>
      </c>
      <c r="BQ775" s="11">
        <v>0.112545020371245</v>
      </c>
      <c r="BR775" s="12">
        <v>3.2864514143285901E-2</v>
      </c>
      <c r="BS775" s="12">
        <v>8.6535832724010994E-3</v>
      </c>
      <c r="BT775" s="11">
        <v>0.12622620311020599</v>
      </c>
      <c r="BU775" s="10">
        <v>6.2751833617908703E-2</v>
      </c>
      <c r="BV775" s="12">
        <v>1.9949499444440001E-2</v>
      </c>
      <c r="BW775" s="12">
        <v>3.6185237247490301E-2</v>
      </c>
      <c r="BX775" s="10">
        <v>4.98674074175183E-2</v>
      </c>
      <c r="BY775" s="10">
        <v>5.7032153387658303E-2</v>
      </c>
      <c r="BZ775" s="12">
        <v>3.8133156265840802E-2</v>
      </c>
      <c r="CA775" s="11">
        <v>6.9062196750191193E-2</v>
      </c>
      <c r="CB775" s="10">
        <v>5.02416637950635E-2</v>
      </c>
      <c r="CC775" s="10">
        <v>4.5786352645312597E-2</v>
      </c>
      <c r="CD775" s="10">
        <v>4.4986966136712103E-2</v>
      </c>
      <c r="CE775" s="10">
        <v>6.2230268721099401E-2</v>
      </c>
      <c r="CF775" s="10">
        <v>4.2929260438437103E-2</v>
      </c>
      <c r="CG775" s="10">
        <v>5.4431298165836701E-2</v>
      </c>
      <c r="CH775" s="11">
        <v>6.1885100888371E-2</v>
      </c>
      <c r="CI775" s="10">
        <v>4.2391147694187399E-2</v>
      </c>
      <c r="CJ775" s="12">
        <v>3.4686660790422402E-2</v>
      </c>
      <c r="CK775" s="10">
        <v>5.33886866098537E-2</v>
      </c>
      <c r="CL775" s="10">
        <v>5.4507632801468101E-2</v>
      </c>
      <c r="CM775" s="10">
        <v>5.2168611195572201E-2</v>
      </c>
      <c r="CN775" s="10">
        <v>4.5273197808479902E-2</v>
      </c>
      <c r="CO775" s="10">
        <v>5.12647011550834E-2</v>
      </c>
      <c r="CP775" s="10">
        <v>5.4597788273692702E-2</v>
      </c>
      <c r="CQ775" s="10">
        <v>3.8486560116652802E-2</v>
      </c>
      <c r="CR775" s="11">
        <v>8.0608854176421094E-2</v>
      </c>
      <c r="CS775" s="12">
        <v>3.4258908443128303E-2</v>
      </c>
      <c r="CT775" s="11">
        <v>7.2153630717262204E-2</v>
      </c>
      <c r="CU775" s="12">
        <v>4.0787226688851402E-2</v>
      </c>
      <c r="CV775" s="11">
        <v>9.2466096127218095E-2</v>
      </c>
      <c r="CW775" s="10">
        <v>0</v>
      </c>
      <c r="CX775" s="10">
        <v>0</v>
      </c>
      <c r="CY775" s="11">
        <v>0.133293126535447</v>
      </c>
      <c r="CZ775" s="10">
        <v>6.3296070638156995E-2</v>
      </c>
      <c r="DA775" s="10">
        <v>4.6746568372696397E-2</v>
      </c>
      <c r="DB775" s="10">
        <v>4.5814602300408097E-2</v>
      </c>
      <c r="DC775" s="12">
        <v>2.0336553729724399E-2</v>
      </c>
      <c r="DD775" s="12">
        <v>1.8669771481024701E-2</v>
      </c>
      <c r="DE775" s="12">
        <v>1.0495633068227501E-2</v>
      </c>
      <c r="DF775" s="10">
        <v>0</v>
      </c>
      <c r="DG775" s="10">
        <v>0</v>
      </c>
      <c r="DH775" s="11">
        <v>0.13711967611911799</v>
      </c>
      <c r="DI775" s="10">
        <v>4.4726814440774303E-2</v>
      </c>
      <c r="DJ775" s="10">
        <v>3.9926475485502398E-2</v>
      </c>
      <c r="DK775" s="12">
        <v>2.0233850745175499E-2</v>
      </c>
      <c r="DL775" s="12">
        <v>3.9522269679916596E-3</v>
      </c>
      <c r="DM775" s="12">
        <v>5.6620961371180003E-3</v>
      </c>
      <c r="DN775" s="12">
        <v>1.6944375981479701E-2</v>
      </c>
      <c r="DO775" s="10">
        <v>0</v>
      </c>
      <c r="DP775" s="10">
        <v>0</v>
      </c>
      <c r="DQ775" s="11">
        <v>0.129937134655079</v>
      </c>
      <c r="DR775" s="11">
        <v>8.4454990811865305E-2</v>
      </c>
      <c r="DS775" s="10">
        <v>5.4186718831349102E-2</v>
      </c>
      <c r="DT775" s="10">
        <v>7.1837574608752994E-2</v>
      </c>
      <c r="DU775" s="10">
        <v>3.6684268460073999E-2</v>
      </c>
      <c r="DV775" s="10">
        <v>3.0914080889999099E-2</v>
      </c>
      <c r="DW775" s="12">
        <v>4.2167151349384096E-3</v>
      </c>
      <c r="DX775" s="12">
        <v>5.1628561793406703E-3</v>
      </c>
      <c r="DY775" s="12">
        <v>2.1541573405467699E-2</v>
      </c>
      <c r="DZ775" s="12">
        <v>3.5673190453158699E-2</v>
      </c>
      <c r="EA775" s="10">
        <v>4.7106726512968003E-2</v>
      </c>
      <c r="EB775" s="11">
        <v>0.131050250377998</v>
      </c>
      <c r="EC775" s="10">
        <v>0</v>
      </c>
      <c r="ED775" s="10">
        <v>1.10749908623957E-2</v>
      </c>
      <c r="EE775" s="12">
        <v>9.9625115998592407E-3</v>
      </c>
      <c r="EF775" s="12">
        <v>1.30319341093489E-2</v>
      </c>
      <c r="EG775" s="10">
        <v>3.5105828948585598E-2</v>
      </c>
      <c r="EH775" s="11">
        <v>0.14113976285058699</v>
      </c>
      <c r="EI775" s="10">
        <v>0</v>
      </c>
      <c r="EJ775" s="12">
        <v>0</v>
      </c>
      <c r="EK775" s="10">
        <v>3.3380692479147003E-2</v>
      </c>
      <c r="EL775" s="10">
        <v>5.7439262034668502E-2</v>
      </c>
      <c r="EM775" s="10">
        <v>6.21111596340502E-2</v>
      </c>
      <c r="EN775" s="11">
        <v>0.122104070978399</v>
      </c>
      <c r="EO775" s="10">
        <v>0</v>
      </c>
      <c r="EP775" s="10">
        <v>0</v>
      </c>
      <c r="EQ775" s="11">
        <v>0.17487463914710399</v>
      </c>
      <c r="ER775" s="11">
        <v>8.35144087537876E-2</v>
      </c>
      <c r="ES775" s="10">
        <v>4.6760991872150597E-2</v>
      </c>
      <c r="ET775" s="12">
        <v>2.8374561514140001E-2</v>
      </c>
      <c r="EU775" s="12">
        <v>1.9086012932609201E-2</v>
      </c>
      <c r="EV775" s="12">
        <v>1.0495633068227501E-2</v>
      </c>
      <c r="EW775" s="10">
        <v>0</v>
      </c>
      <c r="EX775" s="11">
        <v>0.13552961761603299</v>
      </c>
      <c r="EY775" s="11">
        <v>8.4467174430718397E-2</v>
      </c>
      <c r="EZ775" s="10">
        <v>3.2743873736587999E-2</v>
      </c>
      <c r="FA775" s="12">
        <v>1.2607314805149599E-2</v>
      </c>
      <c r="FB775" s="12">
        <v>4.9095283690712898E-3</v>
      </c>
      <c r="FC775" s="12">
        <v>1.6944375981479701E-2</v>
      </c>
      <c r="FD775" s="10">
        <v>0</v>
      </c>
      <c r="FE775" s="11">
        <v>0</v>
      </c>
      <c r="FF775" s="11">
        <v>8.2135025219788896E-2</v>
      </c>
      <c r="FG775" s="10">
        <v>6.2353776834964902E-2</v>
      </c>
      <c r="FH775" s="10">
        <v>4.43610220642442E-2</v>
      </c>
      <c r="FI775" s="10">
        <v>3.2826692963039E-2</v>
      </c>
      <c r="FJ775" s="12">
        <v>4.2167151349384096E-3</v>
      </c>
    </row>
    <row r="776" spans="1:166" x14ac:dyDescent="0.35">
      <c r="A776" s="13" t="s">
        <v>438</v>
      </c>
      <c r="B776" s="10">
        <v>0.72933889922961803</v>
      </c>
      <c r="C776" s="10">
        <v>0.71496817017421399</v>
      </c>
      <c r="D776" s="10">
        <v>0.74380132468279703</v>
      </c>
      <c r="E776" s="12">
        <v>0.48086937883282699</v>
      </c>
      <c r="F776" s="12">
        <v>0.58312893224829299</v>
      </c>
      <c r="G776" s="10">
        <v>0.72420164733061798</v>
      </c>
      <c r="H776" s="10">
        <v>0.76146751427506798</v>
      </c>
      <c r="I776" s="11">
        <v>0.83761569424175597</v>
      </c>
      <c r="J776" s="11">
        <v>0.82894770176036803</v>
      </c>
      <c r="K776" s="10">
        <v>0.75151208667701397</v>
      </c>
      <c r="L776" s="10">
        <v>0</v>
      </c>
      <c r="M776" s="10">
        <v>0.72548126798080703</v>
      </c>
      <c r="N776" s="10">
        <v>0.75151208667701397</v>
      </c>
      <c r="O776" s="12">
        <v>0.404739595379281</v>
      </c>
      <c r="P776" s="12">
        <v>0.54053389114558903</v>
      </c>
      <c r="Q776" s="10">
        <v>0.724682165450655</v>
      </c>
      <c r="R776" s="10">
        <v>0.75242531340483898</v>
      </c>
      <c r="S776" s="11">
        <v>0.82738656467162297</v>
      </c>
      <c r="T776" s="11">
        <v>0.84060127366365101</v>
      </c>
      <c r="U776" s="10">
        <v>0.72627281972166302</v>
      </c>
      <c r="V776" s="10">
        <v>0</v>
      </c>
      <c r="W776" s="10">
        <v>0.71297930595093195</v>
      </c>
      <c r="X776" s="10">
        <v>0.72627281972166302</v>
      </c>
      <c r="Y776" s="12">
        <v>0.55353685054341095</v>
      </c>
      <c r="Z776" s="12">
        <v>0.62128387480893699</v>
      </c>
      <c r="AA776" s="10">
        <v>0.72370899067917605</v>
      </c>
      <c r="AB776" s="10">
        <v>0.77003709773481599</v>
      </c>
      <c r="AC776" s="11">
        <v>0.84992925869588198</v>
      </c>
      <c r="AD776" s="11">
        <v>0.81303875736365006</v>
      </c>
      <c r="AE776" s="10">
        <v>0.78248372709915104</v>
      </c>
      <c r="AF776" s="10">
        <v>0</v>
      </c>
      <c r="AG776" s="10">
        <v>0.73733448470341501</v>
      </c>
      <c r="AH776" s="10">
        <v>0.78248372709915104</v>
      </c>
      <c r="AI776" s="10">
        <v>0.73195450690221597</v>
      </c>
      <c r="AJ776" s="10">
        <v>0.71468937323489801</v>
      </c>
      <c r="AK776" s="11">
        <v>0.74926597454679</v>
      </c>
      <c r="AL776" s="10">
        <v>0.68841429180227798</v>
      </c>
      <c r="AM776" s="10">
        <v>0.71923149728298597</v>
      </c>
      <c r="AN776" s="10">
        <v>0</v>
      </c>
      <c r="AO776" s="10">
        <v>0</v>
      </c>
      <c r="AP776" s="10">
        <v>0</v>
      </c>
      <c r="AQ776" s="10">
        <v>0</v>
      </c>
      <c r="AR776" s="10">
        <v>0.679214995895149</v>
      </c>
      <c r="AS776" s="10">
        <v>0</v>
      </c>
      <c r="AT776" s="10">
        <v>0</v>
      </c>
      <c r="AU776" s="10">
        <v>0.68841429180227798</v>
      </c>
      <c r="AV776" s="10">
        <v>0</v>
      </c>
      <c r="AW776" s="10">
        <v>0</v>
      </c>
      <c r="AX776" s="10">
        <v>0.71923149728298597</v>
      </c>
      <c r="AY776" s="10">
        <v>0</v>
      </c>
      <c r="AZ776" s="10">
        <v>0</v>
      </c>
      <c r="BA776" s="10">
        <v>0</v>
      </c>
      <c r="BB776" s="12">
        <v>0.65677773410697504</v>
      </c>
      <c r="BC776" s="11">
        <v>0.80801048428473998</v>
      </c>
      <c r="BD776" s="12">
        <v>0.63215422237879604</v>
      </c>
      <c r="BE776" s="11">
        <v>0.80114583670179595</v>
      </c>
      <c r="BF776" s="12">
        <v>0.68053513451478898</v>
      </c>
      <c r="BG776" s="11">
        <v>0.81647520241695304</v>
      </c>
      <c r="BH776" s="11">
        <v>0.78434841886219298</v>
      </c>
      <c r="BI776" s="12">
        <v>0.54707986127722796</v>
      </c>
      <c r="BJ776" s="11">
        <v>0.77970168211862201</v>
      </c>
      <c r="BK776" s="12">
        <v>0.49256652062016398</v>
      </c>
      <c r="BL776" s="11">
        <v>0.78949970099981903</v>
      </c>
      <c r="BM776" s="12">
        <v>0.59896930382972802</v>
      </c>
      <c r="BN776" s="10">
        <v>0.75240856223521002</v>
      </c>
      <c r="BO776" s="11">
        <v>0.80304261704477298</v>
      </c>
      <c r="BP776" s="12">
        <v>0.53808691421326305</v>
      </c>
      <c r="BQ776" s="10">
        <v>0.71709153685642002</v>
      </c>
      <c r="BR776" s="11">
        <v>0.80150302590931</v>
      </c>
      <c r="BS776" s="12">
        <v>0.48118036557511201</v>
      </c>
      <c r="BT776" s="11">
        <v>0.78530065245820102</v>
      </c>
      <c r="BU776" s="11">
        <v>0.80404976254024896</v>
      </c>
      <c r="BV776" s="12">
        <v>0.59084811685757899</v>
      </c>
      <c r="BW776" s="11">
        <v>0.81509500253267397</v>
      </c>
      <c r="BX776" s="11">
        <v>0.79962867551799899</v>
      </c>
      <c r="BY776" s="11">
        <v>0.79137043561434794</v>
      </c>
      <c r="BZ776" s="11">
        <v>0.80878157501617698</v>
      </c>
      <c r="CA776" s="12">
        <v>0.652865906526086</v>
      </c>
      <c r="CB776" s="10">
        <v>0.72282735867533798</v>
      </c>
      <c r="CC776" s="11">
        <v>0.76429232921004997</v>
      </c>
      <c r="CD776" s="12">
        <v>0.673010465359282</v>
      </c>
      <c r="CE776" s="12">
        <v>0.70033661038122097</v>
      </c>
      <c r="CF776" s="11">
        <v>0.78795454737737403</v>
      </c>
      <c r="CG776" s="11">
        <v>0.76779622629099598</v>
      </c>
      <c r="CH776" s="10">
        <v>0.73739681019259695</v>
      </c>
      <c r="CI776" s="11">
        <v>0.749771137659763</v>
      </c>
      <c r="CJ776" s="10">
        <v>0.75256884435817095</v>
      </c>
      <c r="CK776" s="11">
        <v>0.74161174994517598</v>
      </c>
      <c r="CL776" s="11">
        <v>0.75203638610864199</v>
      </c>
      <c r="CM776" s="10">
        <v>0.730244945731365</v>
      </c>
      <c r="CN776" s="12">
        <v>0.69625829503643799</v>
      </c>
      <c r="CO776" s="10">
        <v>0.72251404742884595</v>
      </c>
      <c r="CP776" s="10">
        <v>0.739210334624404</v>
      </c>
      <c r="CQ776" s="10">
        <v>0.722380207400388</v>
      </c>
      <c r="CR776" s="10">
        <v>0.73141240871011803</v>
      </c>
      <c r="CS776" s="10">
        <v>0.72917799274845596</v>
      </c>
      <c r="CT776" s="11">
        <v>0.79791563267594801</v>
      </c>
      <c r="CU776" s="12">
        <v>0.69485133368431795</v>
      </c>
      <c r="CV776" s="10">
        <v>0.739205092990455</v>
      </c>
      <c r="CW776" s="10">
        <v>0</v>
      </c>
      <c r="CX776" s="10">
        <v>0</v>
      </c>
      <c r="CY776" s="10">
        <v>0.74842303549955302</v>
      </c>
      <c r="CZ776" s="11">
        <v>0.82984330528878403</v>
      </c>
      <c r="DA776" s="11">
        <v>0.84078601977905199</v>
      </c>
      <c r="DB776" s="10">
        <v>0.75823849050403003</v>
      </c>
      <c r="DC776" s="10">
        <v>0.72822308810974201</v>
      </c>
      <c r="DD776" s="12">
        <v>0.57468145080527899</v>
      </c>
      <c r="DE776" s="12">
        <v>0.48554186075259398</v>
      </c>
      <c r="DF776" s="10">
        <v>0</v>
      </c>
      <c r="DG776" s="10">
        <v>0</v>
      </c>
      <c r="DH776" s="10">
        <v>0.72627281972166302</v>
      </c>
      <c r="DI776" s="11">
        <v>0.83984211910031803</v>
      </c>
      <c r="DJ776" s="11">
        <v>0.832529682811608</v>
      </c>
      <c r="DK776" s="10">
        <v>0.74812834108013504</v>
      </c>
      <c r="DL776" s="10">
        <v>0.72263487984527797</v>
      </c>
      <c r="DM776" s="12">
        <v>0.53750205451778299</v>
      </c>
      <c r="DN776" s="12">
        <v>0.41386945231615202</v>
      </c>
      <c r="DO776" s="10">
        <v>0</v>
      </c>
      <c r="DP776" s="10">
        <v>0</v>
      </c>
      <c r="DQ776" s="10">
        <v>0.77670222415066004</v>
      </c>
      <c r="DR776" s="11">
        <v>0.81605266276775901</v>
      </c>
      <c r="DS776" s="11">
        <v>0.85092687974752101</v>
      </c>
      <c r="DT776" s="10">
        <v>0.76801217715879999</v>
      </c>
      <c r="DU776" s="10">
        <v>0.73379880909539796</v>
      </c>
      <c r="DV776" s="12">
        <v>0.60791828869013098</v>
      </c>
      <c r="DW776" s="12">
        <v>0.55532680592831196</v>
      </c>
      <c r="DX776" s="12">
        <v>0.47769529394283</v>
      </c>
      <c r="DY776" s="12">
        <v>0.58945879921535704</v>
      </c>
      <c r="DZ776" s="11">
        <v>0.76478864989213402</v>
      </c>
      <c r="EA776" s="11">
        <v>0.84568899764322703</v>
      </c>
      <c r="EB776" s="10">
        <v>0.750991957560315</v>
      </c>
      <c r="EC776" s="10">
        <v>0</v>
      </c>
      <c r="ED776" s="12">
        <v>0.343967218827056</v>
      </c>
      <c r="EE776" s="12">
        <v>0.57178557115335005</v>
      </c>
      <c r="EF776" s="10">
        <v>0.75660686898917995</v>
      </c>
      <c r="EG776" s="11">
        <v>0.84839266878986397</v>
      </c>
      <c r="EH776" s="10">
        <v>0.716873298955373</v>
      </c>
      <c r="EI776" s="10">
        <v>0</v>
      </c>
      <c r="EJ776" s="12">
        <v>0</v>
      </c>
      <c r="EK776" s="12">
        <v>0.60674385593693303</v>
      </c>
      <c r="EL776" s="11">
        <v>0.77235664596763398</v>
      </c>
      <c r="EM776" s="11">
        <v>0.84162216035160897</v>
      </c>
      <c r="EN776" s="11">
        <v>0.78619622378128595</v>
      </c>
      <c r="EO776" s="10">
        <v>0</v>
      </c>
      <c r="EP776" s="10">
        <v>0</v>
      </c>
      <c r="EQ776" s="10">
        <v>0.68841429180227798</v>
      </c>
      <c r="ER776" s="11">
        <v>0.80883548385880899</v>
      </c>
      <c r="ES776" s="11">
        <v>0.83065296018021195</v>
      </c>
      <c r="ET776" s="10">
        <v>0.73689866461909004</v>
      </c>
      <c r="EU776" s="12">
        <v>0.59385831156623903</v>
      </c>
      <c r="EV776" s="12">
        <v>0.48554186075259398</v>
      </c>
      <c r="EW776" s="10">
        <v>0</v>
      </c>
      <c r="EX776" s="10">
        <v>0.71923149728298597</v>
      </c>
      <c r="EY776" s="11">
        <v>0.794601841036229</v>
      </c>
      <c r="EZ776" s="11">
        <v>0.820264964326194</v>
      </c>
      <c r="FA776" s="10">
        <v>0.73734835197510096</v>
      </c>
      <c r="FB776" s="12">
        <v>0.55294756179562798</v>
      </c>
      <c r="FC776" s="12">
        <v>0.41386945231615202</v>
      </c>
      <c r="FD776" s="10">
        <v>0</v>
      </c>
      <c r="FE776" s="10">
        <v>0</v>
      </c>
      <c r="FF776" s="11">
        <v>0.82445343991025</v>
      </c>
      <c r="FG776" s="11">
        <v>0.842402561912304</v>
      </c>
      <c r="FH776" s="10">
        <v>0.73610473942883303</v>
      </c>
      <c r="FI776" s="12">
        <v>0.63203687603308401</v>
      </c>
      <c r="FJ776" s="12">
        <v>0.55532680592831196</v>
      </c>
    </row>
    <row r="777" spans="1:166" x14ac:dyDescent="0.35">
      <c r="A777" s="13" t="s">
        <v>439</v>
      </c>
      <c r="B777" s="10">
        <v>6.1193189340192501E-2</v>
      </c>
      <c r="C777" s="11">
        <v>7.5942415831572505E-2</v>
      </c>
      <c r="D777" s="12">
        <v>4.6021766999072303E-2</v>
      </c>
      <c r="E777" s="10">
        <v>6.9105202755826198E-2</v>
      </c>
      <c r="F777" s="10">
        <v>6.7571270405998404E-2</v>
      </c>
      <c r="G777" s="10">
        <v>4.7354754296645499E-2</v>
      </c>
      <c r="H777" s="10">
        <v>5.3449683973749502E-2</v>
      </c>
      <c r="I777" s="10">
        <v>5.9313177386022702E-2</v>
      </c>
      <c r="J777" s="10">
        <v>5.4427471359081998E-2</v>
      </c>
      <c r="K777" s="11">
        <v>8.2436374985062705E-2</v>
      </c>
      <c r="L777" s="10">
        <v>0</v>
      </c>
      <c r="M777" s="12">
        <v>5.74973572924826E-2</v>
      </c>
      <c r="N777" s="11">
        <v>8.2436374985062705E-2</v>
      </c>
      <c r="O777" s="10">
        <v>8.9039344218556402E-2</v>
      </c>
      <c r="P777" s="10">
        <v>6.2255532543647997E-2</v>
      </c>
      <c r="Q777" s="10">
        <v>5.6640826532796E-2</v>
      </c>
      <c r="R777" s="10">
        <v>8.0377569197506396E-2</v>
      </c>
      <c r="S777" s="10">
        <v>7.5155617167189798E-2</v>
      </c>
      <c r="T777" s="10">
        <v>6.3534339372113502E-2</v>
      </c>
      <c r="U777" s="11">
        <v>0.10751199280964201</v>
      </c>
      <c r="V777" s="10">
        <v>0</v>
      </c>
      <c r="W777" s="10">
        <v>7.0388276189090701E-2</v>
      </c>
      <c r="X777" s="11">
        <v>0.10751199280964201</v>
      </c>
      <c r="Y777" s="10">
        <v>5.0077647506025599E-2</v>
      </c>
      <c r="Z777" s="10">
        <v>7.1634854537145701E-2</v>
      </c>
      <c r="AA777" s="10">
        <v>3.7834103436385103E-2</v>
      </c>
      <c r="AB777" s="12">
        <v>2.6648214293703499E-2</v>
      </c>
      <c r="AC777" s="10">
        <v>4.2571512460177097E-2</v>
      </c>
      <c r="AD777" s="10">
        <v>4.5363457488196798E-2</v>
      </c>
      <c r="AE777" s="10">
        <v>5.5369323357905502E-2</v>
      </c>
      <c r="AF777" s="10">
        <v>0</v>
      </c>
      <c r="AG777" s="12">
        <v>4.4459062839175702E-2</v>
      </c>
      <c r="AH777" s="10">
        <v>5.5369323357905502E-2</v>
      </c>
      <c r="AI777" s="10">
        <v>5.9548906831111401E-2</v>
      </c>
      <c r="AJ777" s="11">
        <v>7.4257742490750997E-2</v>
      </c>
      <c r="AK777" s="12">
        <v>4.4353141776506802E-2</v>
      </c>
      <c r="AL777" s="10">
        <v>8.6920142540693093E-2</v>
      </c>
      <c r="AM777" s="10">
        <v>0.101704224913684</v>
      </c>
      <c r="AN777" s="10">
        <v>0</v>
      </c>
      <c r="AO777" s="10">
        <v>0</v>
      </c>
      <c r="AP777" s="10">
        <v>0</v>
      </c>
      <c r="AQ777" s="10">
        <v>0</v>
      </c>
      <c r="AR777" s="10">
        <v>9.0890203741886402E-2</v>
      </c>
      <c r="AS777" s="10">
        <v>0</v>
      </c>
      <c r="AT777" s="10">
        <v>0</v>
      </c>
      <c r="AU777" s="10">
        <v>8.6920142540693093E-2</v>
      </c>
      <c r="AV777" s="10">
        <v>0</v>
      </c>
      <c r="AW777" s="10">
        <v>0</v>
      </c>
      <c r="AX777" s="10">
        <v>0.101704224913684</v>
      </c>
      <c r="AY777" s="10">
        <v>0</v>
      </c>
      <c r="AZ777" s="10">
        <v>0</v>
      </c>
      <c r="BA777" s="10">
        <v>0</v>
      </c>
      <c r="BB777" s="10">
        <v>5.7904913122654403E-2</v>
      </c>
      <c r="BC777" s="10">
        <v>6.4758373301827502E-2</v>
      </c>
      <c r="BD777" s="10">
        <v>7.1117880215297302E-2</v>
      </c>
      <c r="BE777" s="11">
        <v>8.0962913375257795E-2</v>
      </c>
      <c r="BF777" s="12">
        <v>4.4760024532397497E-2</v>
      </c>
      <c r="BG777" s="10">
        <v>4.7471130672017199E-2</v>
      </c>
      <c r="BH777" s="10">
        <v>6.00515188831676E-2</v>
      </c>
      <c r="BI777" s="10">
        <v>6.4975802977720695E-2</v>
      </c>
      <c r="BJ777" s="11">
        <v>7.7978381276694694E-2</v>
      </c>
      <c r="BK777" s="10">
        <v>6.8947552431930001E-2</v>
      </c>
      <c r="BL777" s="12">
        <v>4.1396715600249698E-2</v>
      </c>
      <c r="BM777" s="10">
        <v>6.0679958265952398E-2</v>
      </c>
      <c r="BN777" s="10">
        <v>7.9905226174051505E-2</v>
      </c>
      <c r="BO777" s="12">
        <v>5.3381100673941702E-2</v>
      </c>
      <c r="BP777" s="10">
        <v>6.46956571175933E-2</v>
      </c>
      <c r="BQ777" s="11">
        <v>0.12578235277396899</v>
      </c>
      <c r="BR777" s="10">
        <v>6.1316404573289997E-2</v>
      </c>
      <c r="BS777" s="10">
        <v>7.2927968887857103E-2</v>
      </c>
      <c r="BT777" s="10">
        <v>4.1503298217026502E-2</v>
      </c>
      <c r="BU777" s="12">
        <v>4.4754859413850198E-2</v>
      </c>
      <c r="BV777" s="10">
        <v>5.64663163688882E-2</v>
      </c>
      <c r="BW777" s="10">
        <v>5.48989523991254E-2</v>
      </c>
      <c r="BX777" s="10">
        <v>5.5290631585627102E-2</v>
      </c>
      <c r="BY777" s="10">
        <v>6.2852558735705305E-2</v>
      </c>
      <c r="BZ777" s="10">
        <v>4.9796067284857602E-2</v>
      </c>
      <c r="CA777" s="10">
        <v>6.6017963595906101E-2</v>
      </c>
      <c r="CB777" s="10">
        <v>6.4471056749465502E-2</v>
      </c>
      <c r="CC777" s="10">
        <v>5.69198245204591E-2</v>
      </c>
      <c r="CD777" s="11">
        <v>7.7693858949144601E-2</v>
      </c>
      <c r="CE777" s="10">
        <v>6.3989157157405094E-2</v>
      </c>
      <c r="CF777" s="12">
        <v>4.28617819120269E-2</v>
      </c>
      <c r="CG777" s="10">
        <v>6.5494138671930796E-2</v>
      </c>
      <c r="CH777" s="10">
        <v>6.0345902537879997E-2</v>
      </c>
      <c r="CI777" s="10">
        <v>5.4030544545002702E-2</v>
      </c>
      <c r="CJ777" s="10">
        <v>5.6586997572826703E-2</v>
      </c>
      <c r="CK777" s="10">
        <v>6.2752525710706705E-2</v>
      </c>
      <c r="CL777" s="10">
        <v>6.5104334035901698E-2</v>
      </c>
      <c r="CM777" s="10">
        <v>6.0188163332804398E-2</v>
      </c>
      <c r="CN777" s="10">
        <v>5.69901080453456E-2</v>
      </c>
      <c r="CO777" s="11">
        <v>7.1941122836702801E-2</v>
      </c>
      <c r="CP777" s="10">
        <v>5.8471482638266598E-2</v>
      </c>
      <c r="CQ777" s="12">
        <v>2.5453868362139701E-2</v>
      </c>
      <c r="CR777" s="11">
        <v>8.3733925341786197E-2</v>
      </c>
      <c r="CS777" s="12">
        <v>4.9157491570467698E-2</v>
      </c>
      <c r="CT777" s="10">
        <v>5.2674621290134803E-2</v>
      </c>
      <c r="CU777" s="10">
        <v>6.5505223674199003E-2</v>
      </c>
      <c r="CV777" s="10">
        <v>4.9551878374060901E-2</v>
      </c>
      <c r="CW777" s="10">
        <v>0</v>
      </c>
      <c r="CX777" s="10">
        <v>0</v>
      </c>
      <c r="CY777" s="11">
        <v>8.3461174049966405E-2</v>
      </c>
      <c r="CZ777" s="10">
        <v>5.41424974891394E-2</v>
      </c>
      <c r="DA777" s="10">
        <v>5.6453702735511903E-2</v>
      </c>
      <c r="DB777" s="10">
        <v>5.6401781918893799E-2</v>
      </c>
      <c r="DC777" s="10">
        <v>4.6805352170330702E-2</v>
      </c>
      <c r="DD777" s="10">
        <v>6.8502173442316405E-2</v>
      </c>
      <c r="DE777" s="10">
        <v>6.87367808507965E-2</v>
      </c>
      <c r="DF777" s="10">
        <v>0</v>
      </c>
      <c r="DG777" s="10">
        <v>0</v>
      </c>
      <c r="DH777" s="11">
        <v>0.10751199280964201</v>
      </c>
      <c r="DI777" s="10">
        <v>6.3836928889428199E-2</v>
      </c>
      <c r="DJ777" s="10">
        <v>6.9974854451960597E-2</v>
      </c>
      <c r="DK777" s="10">
        <v>8.5629375674422206E-2</v>
      </c>
      <c r="DL777" s="10">
        <v>5.6745452453909398E-2</v>
      </c>
      <c r="DM777" s="10">
        <v>6.2946124600959705E-2</v>
      </c>
      <c r="DN777" s="10">
        <v>8.7673695725631301E-2</v>
      </c>
      <c r="DO777" s="10">
        <v>0</v>
      </c>
      <c r="DP777" s="10">
        <v>0</v>
      </c>
      <c r="DQ777" s="10">
        <v>5.68410197141389E-2</v>
      </c>
      <c r="DR777" s="10">
        <v>4.4632176674351001E-2</v>
      </c>
      <c r="DS777" s="10">
        <v>4.2288511012584303E-2</v>
      </c>
      <c r="DT777" s="12">
        <v>2.6882863086643099E-2</v>
      </c>
      <c r="DU777" s="10">
        <v>3.6887463801152001E-2</v>
      </c>
      <c r="DV777" s="10">
        <v>7.2807273510086201E-2</v>
      </c>
      <c r="DW777" s="10">
        <v>5.0298561804349003E-2</v>
      </c>
      <c r="DX777" s="10">
        <v>8.5601167310809897E-2</v>
      </c>
      <c r="DY777" s="10">
        <v>5.8451459906083303E-2</v>
      </c>
      <c r="DZ777" s="10">
        <v>5.17064989598158E-2</v>
      </c>
      <c r="EA777" s="10">
        <v>5.4006231532769303E-2</v>
      </c>
      <c r="EB777" s="11">
        <v>8.2298742928959501E-2</v>
      </c>
      <c r="EC777" s="10">
        <v>0</v>
      </c>
      <c r="ED777" s="11">
        <v>0.134606484097919</v>
      </c>
      <c r="EE777" s="10">
        <v>5.3320816054849299E-2</v>
      </c>
      <c r="EF777" s="10">
        <v>7.6238409833614906E-2</v>
      </c>
      <c r="EG777" s="10">
        <v>6.5454228183550706E-2</v>
      </c>
      <c r="EH777" s="11">
        <v>0.109388988471447</v>
      </c>
      <c r="EI777" s="10">
        <v>0</v>
      </c>
      <c r="EJ777" s="10">
        <v>0</v>
      </c>
      <c r="EK777" s="10">
        <v>6.3185844149705198E-2</v>
      </c>
      <c r="EL777" s="12">
        <v>2.82312124145878E-2</v>
      </c>
      <c r="EM777" s="10">
        <v>4.1008756364414603E-2</v>
      </c>
      <c r="EN777" s="10">
        <v>5.6593461162496E-2</v>
      </c>
      <c r="EO777" s="10">
        <v>0</v>
      </c>
      <c r="EP777" s="10">
        <v>0</v>
      </c>
      <c r="EQ777" s="10">
        <v>8.6920142540693093E-2</v>
      </c>
      <c r="ER777" s="10">
        <v>6.7963501378164398E-2</v>
      </c>
      <c r="ES777" s="10">
        <v>5.1546924716220001E-2</v>
      </c>
      <c r="ET777" s="10">
        <v>5.4445194053124597E-2</v>
      </c>
      <c r="EU777" s="10">
        <v>6.2116874917435297E-2</v>
      </c>
      <c r="EV777" s="10">
        <v>6.87367808507965E-2</v>
      </c>
      <c r="EW777" s="10">
        <v>0</v>
      </c>
      <c r="EX777" s="10">
        <v>0.101704224913684</v>
      </c>
      <c r="EY777" s="11">
        <v>8.6531637366109804E-2</v>
      </c>
      <c r="EZ777" s="10">
        <v>7.2520193815422407E-2</v>
      </c>
      <c r="FA777" s="10">
        <v>6.9459170347667507E-2</v>
      </c>
      <c r="FB777" s="10">
        <v>5.4579748730442197E-2</v>
      </c>
      <c r="FC777" s="10">
        <v>8.7673695725631301E-2</v>
      </c>
      <c r="FD777" s="10">
        <v>0</v>
      </c>
      <c r="FE777" s="10">
        <v>0</v>
      </c>
      <c r="FF777" s="10">
        <v>4.8637619681182499E-2</v>
      </c>
      <c r="FG777" s="12">
        <v>2.8907073383700001E-2</v>
      </c>
      <c r="FH777" s="10">
        <v>3.9327450283083099E-2</v>
      </c>
      <c r="FI777" s="10">
        <v>6.8545859476309007E-2</v>
      </c>
      <c r="FJ777" s="10">
        <v>5.0298561804349003E-2</v>
      </c>
    </row>
    <row r="778" spans="1:166" x14ac:dyDescent="0.35">
      <c r="A778" s="13" t="s">
        <v>440</v>
      </c>
      <c r="B778" s="10">
        <v>0.15398357532808499</v>
      </c>
      <c r="C778" s="10">
        <v>0.16407009957176599</v>
      </c>
      <c r="D778" s="10">
        <v>0.144464433663684</v>
      </c>
      <c r="E778" s="11">
        <v>0.42077888909311201</v>
      </c>
      <c r="F778" s="11">
        <v>0.33045248761919899</v>
      </c>
      <c r="G778" s="11">
        <v>0.203600531436441</v>
      </c>
      <c r="H778" s="10">
        <v>0.13598535334992201</v>
      </c>
      <c r="I778" s="12">
        <v>5.5220432154862699E-2</v>
      </c>
      <c r="J778" s="12">
        <v>5.0710379841675202E-2</v>
      </c>
      <c r="K778" s="12">
        <v>2.97492985247555E-2</v>
      </c>
      <c r="L778" s="10">
        <v>0</v>
      </c>
      <c r="M778" s="11">
        <v>0.17559751917387201</v>
      </c>
      <c r="N778" s="12">
        <v>2.97492985247555E-2</v>
      </c>
      <c r="O778" s="11">
        <v>0.48027222670936998</v>
      </c>
      <c r="P778" s="11">
        <v>0.39071133289933602</v>
      </c>
      <c r="Q778" s="11">
        <v>0.20630161744915801</v>
      </c>
      <c r="R778" s="10">
        <v>0.140135161725672</v>
      </c>
      <c r="S778" s="12">
        <v>5.5682055986182602E-2</v>
      </c>
      <c r="T778" s="12">
        <v>5.1349579357563097E-2</v>
      </c>
      <c r="U778" s="12">
        <v>2.50633987440072E-2</v>
      </c>
      <c r="V778" s="10">
        <v>0</v>
      </c>
      <c r="W778" s="11">
        <v>0.18852600622437701</v>
      </c>
      <c r="X778" s="12">
        <v>2.50633987440072E-2</v>
      </c>
      <c r="Y778" s="11">
        <v>0.36399125313673703</v>
      </c>
      <c r="Z778" s="11">
        <v>0.27666500067235</v>
      </c>
      <c r="AA778" s="11">
        <v>0.200831212372726</v>
      </c>
      <c r="AB778" s="10">
        <v>0.13210415223560801</v>
      </c>
      <c r="AC778" s="12">
        <v>5.2949883864202997E-2</v>
      </c>
      <c r="AD778" s="12">
        <v>5.0913849136623703E-2</v>
      </c>
      <c r="AE778" s="12">
        <v>3.3800512186553E-2</v>
      </c>
      <c r="AF778" s="10">
        <v>0</v>
      </c>
      <c r="AG778" s="10">
        <v>0.16296498758432101</v>
      </c>
      <c r="AH778" s="12">
        <v>3.3800512186553E-2</v>
      </c>
      <c r="AI778" s="11">
        <v>0.16137530694385199</v>
      </c>
      <c r="AJ778" s="11">
        <v>0.17259512033487101</v>
      </c>
      <c r="AK778" s="10">
        <v>0.15056433409536399</v>
      </c>
      <c r="AL778" s="12">
        <v>3.8330254016670999E-2</v>
      </c>
      <c r="AM778" s="12">
        <v>3.3706573303208601E-2</v>
      </c>
      <c r="AN778" s="12">
        <v>0</v>
      </c>
      <c r="AO778" s="10">
        <v>0</v>
      </c>
      <c r="AP778" s="10">
        <v>0</v>
      </c>
      <c r="AQ778" s="10">
        <v>0</v>
      </c>
      <c r="AR778" s="12">
        <v>3.5048658326657101E-2</v>
      </c>
      <c r="AS778" s="10">
        <v>0</v>
      </c>
      <c r="AT778" s="10">
        <v>0</v>
      </c>
      <c r="AU778" s="12">
        <v>3.8330254016670999E-2</v>
      </c>
      <c r="AV778" s="10">
        <v>0</v>
      </c>
      <c r="AW778" s="10">
        <v>0</v>
      </c>
      <c r="AX778" s="12">
        <v>3.3706573303208601E-2</v>
      </c>
      <c r="AY778" s="10">
        <v>0</v>
      </c>
      <c r="AZ778" s="10">
        <v>0</v>
      </c>
      <c r="BA778" s="12">
        <v>0</v>
      </c>
      <c r="BB778" s="11">
        <v>0.25377670303870598</v>
      </c>
      <c r="BC778" s="12">
        <v>4.5786807520782097E-2</v>
      </c>
      <c r="BD778" s="11">
        <v>0.27866900293741298</v>
      </c>
      <c r="BE778" s="12">
        <v>4.4816443133738601E-2</v>
      </c>
      <c r="BF778" s="11">
        <v>0.22987296176268701</v>
      </c>
      <c r="BG778" s="12">
        <v>4.6355650567404302E-2</v>
      </c>
      <c r="BH778" s="12">
        <v>9.0500106066283503E-2</v>
      </c>
      <c r="BI778" s="11">
        <v>0.36431873387552699</v>
      </c>
      <c r="BJ778" s="12">
        <v>8.8364259611203394E-2</v>
      </c>
      <c r="BK778" s="11">
        <v>0.42416882096607</v>
      </c>
      <c r="BL778" s="12">
        <v>9.2975383458404101E-2</v>
      </c>
      <c r="BM778" s="11">
        <v>0.30764885713865697</v>
      </c>
      <c r="BN778" s="12">
        <v>4.3822543238006099E-2</v>
      </c>
      <c r="BO778" s="12">
        <v>9.5268501359241406E-2</v>
      </c>
      <c r="BP778" s="11">
        <v>0.37265127698827799</v>
      </c>
      <c r="BQ778" s="12">
        <v>3.9552130867713003E-2</v>
      </c>
      <c r="BR778" s="12">
        <v>0.101717285233016</v>
      </c>
      <c r="BS778" s="11">
        <v>0.42969577611584803</v>
      </c>
      <c r="BT778" s="12">
        <v>4.6969846214566902E-2</v>
      </c>
      <c r="BU778" s="12">
        <v>8.8443544427992196E-2</v>
      </c>
      <c r="BV778" s="11">
        <v>0.32014852915269398</v>
      </c>
      <c r="BW778" s="12">
        <v>9.3105735504973794E-2</v>
      </c>
      <c r="BX778" s="12">
        <v>9.3298216804812303E-2</v>
      </c>
      <c r="BY778" s="12">
        <v>8.8744852262287996E-2</v>
      </c>
      <c r="BZ778" s="12">
        <v>0.10096624738806299</v>
      </c>
      <c r="CA778" s="11">
        <v>0.20131810032603401</v>
      </c>
      <c r="CB778" s="10">
        <v>0.15883027110033901</v>
      </c>
      <c r="CC778" s="12">
        <v>0.13057070197600901</v>
      </c>
      <c r="CD778" s="11">
        <v>0.19805646699360999</v>
      </c>
      <c r="CE778" s="10">
        <v>0.171041481825907</v>
      </c>
      <c r="CF778" s="12">
        <v>0.12391809300705101</v>
      </c>
      <c r="CG778" s="12">
        <v>0.109946277229046</v>
      </c>
      <c r="CH778" s="12">
        <v>0.13721499910947199</v>
      </c>
      <c r="CI778" s="10">
        <v>0.150370311173219</v>
      </c>
      <c r="CJ778" s="10">
        <v>0.15179337185048999</v>
      </c>
      <c r="CK778" s="12">
        <v>0.13816942375523</v>
      </c>
      <c r="CL778" s="12">
        <v>0.124411076514562</v>
      </c>
      <c r="CM778" s="10">
        <v>0.15317123647445699</v>
      </c>
      <c r="CN778" s="11">
        <v>0.19660950641428501</v>
      </c>
      <c r="CO778" s="10">
        <v>0.148913294455607</v>
      </c>
      <c r="CP778" s="10">
        <v>0.14497162259343199</v>
      </c>
      <c r="CQ778" s="11">
        <v>0.20833532283287101</v>
      </c>
      <c r="CR778" s="12">
        <v>9.8609335409989202E-2</v>
      </c>
      <c r="CS778" s="11">
        <v>0.18398868058030199</v>
      </c>
      <c r="CT778" s="12">
        <v>7.4002669813094502E-2</v>
      </c>
      <c r="CU778" s="11">
        <v>0.19404211951092701</v>
      </c>
      <c r="CV778" s="12">
        <v>0.116503629086651</v>
      </c>
      <c r="CW778" s="10">
        <v>0</v>
      </c>
      <c r="CX778" s="10">
        <v>0</v>
      </c>
      <c r="CY778" s="12">
        <v>3.0119123778658701E-2</v>
      </c>
      <c r="CZ778" s="12">
        <v>5.0444868091287197E-2</v>
      </c>
      <c r="DA778" s="12">
        <v>5.5053893565685103E-2</v>
      </c>
      <c r="DB778" s="10">
        <v>0.136188818263624</v>
      </c>
      <c r="DC778" s="11">
        <v>0.20041671798935201</v>
      </c>
      <c r="DD778" s="11">
        <v>0.337709413991156</v>
      </c>
      <c r="DE778" s="11">
        <v>0.41663075166621499</v>
      </c>
      <c r="DF778" s="10">
        <v>0</v>
      </c>
      <c r="DG778" s="10">
        <v>0</v>
      </c>
      <c r="DH778" s="12">
        <v>2.50633987440072E-2</v>
      </c>
      <c r="DI778" s="12">
        <v>5.1594137569479198E-2</v>
      </c>
      <c r="DJ778" s="12">
        <v>5.5703564033313897E-2</v>
      </c>
      <c r="DK778" s="10">
        <v>0.13933487377559201</v>
      </c>
      <c r="DL778" s="11">
        <v>0.20822141753343801</v>
      </c>
      <c r="DM778" s="11">
        <v>0.39298048225684101</v>
      </c>
      <c r="DN778" s="11">
        <v>0.47290601070277599</v>
      </c>
      <c r="DO778" s="10">
        <v>0</v>
      </c>
      <c r="DP778" s="10">
        <v>0</v>
      </c>
      <c r="DQ778" s="12">
        <v>3.4698917433484203E-2</v>
      </c>
      <c r="DR778" s="12">
        <v>5.0093093332409598E-2</v>
      </c>
      <c r="DS778" s="12">
        <v>5.2597890408544998E-2</v>
      </c>
      <c r="DT778" s="10">
        <v>0.133267385145804</v>
      </c>
      <c r="DU778" s="10">
        <v>0.19262945864337699</v>
      </c>
      <c r="DV778" s="11">
        <v>0.28836035690978401</v>
      </c>
      <c r="DW778" s="11">
        <v>0.36183747832312402</v>
      </c>
      <c r="DX778" s="11">
        <v>0.41248300881365502</v>
      </c>
      <c r="DY778" s="11">
        <v>0.325162257780166</v>
      </c>
      <c r="DZ778" s="10">
        <v>0.144521821526471</v>
      </c>
      <c r="EA778" s="12">
        <v>5.1313048847469997E-2</v>
      </c>
      <c r="EB778" s="12">
        <v>3.1829583844080397E-2</v>
      </c>
      <c r="EC778" s="10">
        <v>0</v>
      </c>
      <c r="ED778" s="11">
        <v>0.49252641383770202</v>
      </c>
      <c r="EE778" s="11">
        <v>0.36168448903689299</v>
      </c>
      <c r="EF778" s="10">
        <v>0.147359107593134</v>
      </c>
      <c r="EG778" s="12">
        <v>5.0023293138817898E-2</v>
      </c>
      <c r="EH778" s="12">
        <v>2.9065533118875098E-2</v>
      </c>
      <c r="EI778" s="10">
        <v>0</v>
      </c>
      <c r="EJ778" s="11">
        <v>0</v>
      </c>
      <c r="EK778" s="11">
        <v>0.28911173231614801</v>
      </c>
      <c r="EL778" s="10">
        <v>0.141972879583109</v>
      </c>
      <c r="EM778" s="12">
        <v>5.2316298294218598E-2</v>
      </c>
      <c r="EN778" s="12">
        <v>3.37393582759591E-2</v>
      </c>
      <c r="EO778" s="10">
        <v>0</v>
      </c>
      <c r="EP778" s="10">
        <v>0</v>
      </c>
      <c r="EQ778" s="12">
        <v>3.8330254016670999E-2</v>
      </c>
      <c r="ER778" s="12">
        <v>3.8008574724926497E-2</v>
      </c>
      <c r="ES778" s="12">
        <v>7.0392770854556697E-2</v>
      </c>
      <c r="ET778" s="10">
        <v>0.17539265065342299</v>
      </c>
      <c r="EU778" s="11">
        <v>0.32455346521425799</v>
      </c>
      <c r="EV778" s="11">
        <v>0.41663075166621499</v>
      </c>
      <c r="EW778" s="10">
        <v>0</v>
      </c>
      <c r="EX778" s="12">
        <v>3.3706573303208601E-2</v>
      </c>
      <c r="EY778" s="12">
        <v>3.4399347166942498E-2</v>
      </c>
      <c r="EZ778" s="12">
        <v>7.3230135314132902E-2</v>
      </c>
      <c r="FA778" s="10">
        <v>0.17085706262880401</v>
      </c>
      <c r="FB778" s="11">
        <v>0.38677476901866797</v>
      </c>
      <c r="FC778" s="11">
        <v>0.47290601070277599</v>
      </c>
      <c r="FD778" s="10">
        <v>0</v>
      </c>
      <c r="FE778" s="12">
        <v>0</v>
      </c>
      <c r="FF778" s="12">
        <v>4.1334785963368099E-2</v>
      </c>
      <c r="FG778" s="12">
        <v>6.63365878690306E-2</v>
      </c>
      <c r="FH778" s="10">
        <v>0.18020678822384001</v>
      </c>
      <c r="FI778" s="11">
        <v>0.26659057152756899</v>
      </c>
      <c r="FJ778" s="11">
        <v>0.36183747832312402</v>
      </c>
    </row>
    <row r="779" spans="1:166" x14ac:dyDescent="0.35">
      <c r="A779" s="13" t="s">
        <v>125</v>
      </c>
      <c r="B779" s="10">
        <v>2.8668545587356002E-3</v>
      </c>
      <c r="C779" s="10">
        <v>1.83226186691494E-3</v>
      </c>
      <c r="D779" s="10">
        <v>3.95822697215215E-3</v>
      </c>
      <c r="E779" s="11">
        <v>1.8694640762309998E-2</v>
      </c>
      <c r="F779" s="10">
        <v>0</v>
      </c>
      <c r="G779" s="10">
        <v>0</v>
      </c>
      <c r="H779" s="10">
        <v>1.26157405721861E-3</v>
      </c>
      <c r="I779" s="10">
        <v>0</v>
      </c>
      <c r="J779" s="10">
        <v>2.2852235718232999E-3</v>
      </c>
      <c r="K779" s="10">
        <v>2.8954031974343002E-3</v>
      </c>
      <c r="L779" s="10">
        <v>0</v>
      </c>
      <c r="M779" s="10">
        <v>2.86188774370208E-3</v>
      </c>
      <c r="N779" s="10">
        <v>2.8954031974343002E-3</v>
      </c>
      <c r="O779" s="10">
        <v>8.7405237989673906E-3</v>
      </c>
      <c r="P779" s="10">
        <v>0</v>
      </c>
      <c r="Q779" s="10">
        <v>0</v>
      </c>
      <c r="R779" s="10">
        <v>2.52665045058395E-3</v>
      </c>
      <c r="S779" s="10">
        <v>0</v>
      </c>
      <c r="T779" s="10">
        <v>0</v>
      </c>
      <c r="U779" s="10">
        <v>4.0321126055698703E-3</v>
      </c>
      <c r="V779" s="10">
        <v>0</v>
      </c>
      <c r="W779" s="10">
        <v>1.44523488192892E-3</v>
      </c>
      <c r="X779" s="10">
        <v>4.0321126055698703E-3</v>
      </c>
      <c r="Y779" s="11">
        <v>2.81960537445092E-2</v>
      </c>
      <c r="Z779" s="10">
        <v>0</v>
      </c>
      <c r="AA779" s="10">
        <v>0</v>
      </c>
      <c r="AB779" s="10">
        <v>0</v>
      </c>
      <c r="AC779" s="10">
        <v>0</v>
      </c>
      <c r="AD779" s="10">
        <v>4.8451831020884803E-3</v>
      </c>
      <c r="AE779" s="10">
        <v>1.7735633808888701E-3</v>
      </c>
      <c r="AF779" s="10">
        <v>0</v>
      </c>
      <c r="AG779" s="10">
        <v>4.32345428408119E-3</v>
      </c>
      <c r="AH779" s="10">
        <v>1.7735633808888701E-3</v>
      </c>
      <c r="AI779" s="10">
        <v>2.5935757926270702E-3</v>
      </c>
      <c r="AJ779" s="10">
        <v>1.3093811483530901E-3</v>
      </c>
      <c r="AK779" s="10">
        <v>3.9303842215804904E-3</v>
      </c>
      <c r="AL779" s="10">
        <v>7.1426587393039797E-3</v>
      </c>
      <c r="AM779" s="10">
        <v>9.8280868840891107E-3</v>
      </c>
      <c r="AN779" s="10">
        <v>0</v>
      </c>
      <c r="AO779" s="10">
        <v>0</v>
      </c>
      <c r="AP779" s="10">
        <v>0</v>
      </c>
      <c r="AQ779" s="10">
        <v>0</v>
      </c>
      <c r="AR779" s="10">
        <v>7.4688983370013598E-3</v>
      </c>
      <c r="AS779" s="10">
        <v>0</v>
      </c>
      <c r="AT779" s="10">
        <v>0</v>
      </c>
      <c r="AU779" s="10">
        <v>7.1426587393039797E-3</v>
      </c>
      <c r="AV779" s="10">
        <v>0</v>
      </c>
      <c r="AW779" s="10">
        <v>0</v>
      </c>
      <c r="AX779" s="10">
        <v>9.8280868840891107E-3</v>
      </c>
      <c r="AY779" s="10">
        <v>0</v>
      </c>
      <c r="AZ779" s="10">
        <v>0</v>
      </c>
      <c r="BA779" s="10">
        <v>0</v>
      </c>
      <c r="BB779" s="10">
        <v>3.9541682836176503E-3</v>
      </c>
      <c r="BC779" s="10">
        <v>1.68797748249147E-3</v>
      </c>
      <c r="BD779" s="10">
        <v>2.4100506676870801E-3</v>
      </c>
      <c r="BE779" s="10">
        <v>1.2310045676092599E-3</v>
      </c>
      <c r="BF779" s="10">
        <v>5.4771615988675098E-3</v>
      </c>
      <c r="BG779" s="10">
        <v>2.2134266442843799E-3</v>
      </c>
      <c r="BH779" s="12">
        <v>1.3083358483065601E-3</v>
      </c>
      <c r="BI779" s="11">
        <v>8.0305811771624706E-3</v>
      </c>
      <c r="BJ779" s="10">
        <v>1.2779991497075299E-3</v>
      </c>
      <c r="BK779" s="10">
        <v>3.7365142223115501E-3</v>
      </c>
      <c r="BL779" s="10">
        <v>1.3551551369684401E-3</v>
      </c>
      <c r="BM779" s="11">
        <v>1.2208151470562E-2</v>
      </c>
      <c r="BN779" s="10">
        <v>2.24603408218354E-3</v>
      </c>
      <c r="BO779" s="12">
        <v>0</v>
      </c>
      <c r="BP779" s="11">
        <v>8.3833833965177001E-3</v>
      </c>
      <c r="BQ779" s="10">
        <v>5.0289591306530599E-3</v>
      </c>
      <c r="BR779" s="12">
        <v>0</v>
      </c>
      <c r="BS779" s="10">
        <v>3.9522272124569002E-3</v>
      </c>
      <c r="BT779" s="10">
        <v>0</v>
      </c>
      <c r="BU779" s="10">
        <v>0</v>
      </c>
      <c r="BV779" s="11">
        <v>1.25875381763984E-2</v>
      </c>
      <c r="BW779" s="10">
        <v>0</v>
      </c>
      <c r="BX779" s="12">
        <v>0</v>
      </c>
      <c r="BY779" s="10">
        <v>0</v>
      </c>
      <c r="BZ779" s="12">
        <v>0</v>
      </c>
      <c r="CA779" s="11">
        <v>9.1709818673708296E-3</v>
      </c>
      <c r="CB779" s="10">
        <v>1.3417989264404701E-3</v>
      </c>
      <c r="CC779" s="10">
        <v>1.9190980206041099E-3</v>
      </c>
      <c r="CD779" s="10">
        <v>3.7106010447994402E-3</v>
      </c>
      <c r="CE779" s="10">
        <v>1.8017120204099201E-3</v>
      </c>
      <c r="CF779" s="10">
        <v>1.53074694054779E-3</v>
      </c>
      <c r="CG779" s="10">
        <v>0</v>
      </c>
      <c r="CH779" s="10">
        <v>9.8297741780791403E-4</v>
      </c>
      <c r="CI779" s="10">
        <v>2.680609890689E-3</v>
      </c>
      <c r="CJ779" s="10">
        <v>2.8906888107845898E-3</v>
      </c>
      <c r="CK779" s="10">
        <v>3.0611399943799998E-3</v>
      </c>
      <c r="CL779" s="10">
        <v>3.5231469546130999E-3</v>
      </c>
      <c r="CM779" s="10">
        <v>2.5573773133576601E-3</v>
      </c>
      <c r="CN779" s="10">
        <v>2.34317185892858E-3</v>
      </c>
      <c r="CO779" s="10">
        <v>3.1930198618866199E-3</v>
      </c>
      <c r="CP779" s="10">
        <v>2.7487718702041901E-3</v>
      </c>
      <c r="CQ779" s="10">
        <v>1.9115068475786699E-3</v>
      </c>
      <c r="CR779" s="10">
        <v>4.1802657841268102E-3</v>
      </c>
      <c r="CS779" s="10">
        <v>1.99381044504324E-3</v>
      </c>
      <c r="CT779" s="10">
        <v>1.5018919102087801E-3</v>
      </c>
      <c r="CU779" s="10">
        <v>3.5507406554125599E-3</v>
      </c>
      <c r="CV779" s="10">
        <v>1.8040222565476501E-3</v>
      </c>
      <c r="CW779" s="10">
        <v>0</v>
      </c>
      <c r="CX779" s="10">
        <v>0</v>
      </c>
      <c r="CY779" s="10">
        <v>2.9313970956350399E-3</v>
      </c>
      <c r="CZ779" s="10">
        <v>2.2732584926328601E-3</v>
      </c>
      <c r="DA779" s="10">
        <v>0</v>
      </c>
      <c r="DB779" s="10">
        <v>1.26346165798117E-3</v>
      </c>
      <c r="DC779" s="10">
        <v>0</v>
      </c>
      <c r="DD779" s="10">
        <v>0</v>
      </c>
      <c r="DE779" s="11">
        <v>1.8594973662166499E-2</v>
      </c>
      <c r="DF779" s="10">
        <v>0</v>
      </c>
      <c r="DG779" s="10">
        <v>0</v>
      </c>
      <c r="DH779" s="10">
        <v>4.0321126055698703E-3</v>
      </c>
      <c r="DI779" s="10">
        <v>0</v>
      </c>
      <c r="DJ779" s="10">
        <v>0</v>
      </c>
      <c r="DK779" s="10">
        <v>2.5122211818353599E-3</v>
      </c>
      <c r="DL779" s="10">
        <v>0</v>
      </c>
      <c r="DM779" s="10">
        <v>0</v>
      </c>
      <c r="DN779" s="10">
        <v>8.6064652739614497E-3</v>
      </c>
      <c r="DO779" s="10">
        <v>0</v>
      </c>
      <c r="DP779" s="10">
        <v>0</v>
      </c>
      <c r="DQ779" s="10">
        <v>1.8207040466385899E-3</v>
      </c>
      <c r="DR779" s="10">
        <v>4.7670764136146298E-3</v>
      </c>
      <c r="DS779" s="10">
        <v>0</v>
      </c>
      <c r="DT779" s="10">
        <v>0</v>
      </c>
      <c r="DU779" s="10">
        <v>0</v>
      </c>
      <c r="DV779" s="10">
        <v>0</v>
      </c>
      <c r="DW779" s="11">
        <v>2.8320438809276999E-2</v>
      </c>
      <c r="DX779" s="11">
        <v>1.9057673753364798E-2</v>
      </c>
      <c r="DY779" s="10">
        <v>3.7521077058803999E-3</v>
      </c>
      <c r="DZ779" s="10">
        <v>7.9179376750651597E-4</v>
      </c>
      <c r="EA779" s="10">
        <v>1.3302230670395299E-3</v>
      </c>
      <c r="EB779" s="10">
        <v>2.38664561149747E-3</v>
      </c>
      <c r="EC779" s="10">
        <v>0</v>
      </c>
      <c r="ED779" s="11">
        <v>1.7824892374926599E-2</v>
      </c>
      <c r="EE779" s="10">
        <v>0</v>
      </c>
      <c r="EF779" s="10">
        <v>1.61803609812607E-3</v>
      </c>
      <c r="EG779" s="10">
        <v>0</v>
      </c>
      <c r="EH779" s="10">
        <v>3.5324166037174502E-3</v>
      </c>
      <c r="EI779" s="10">
        <v>0</v>
      </c>
      <c r="EJ779" s="11">
        <v>0</v>
      </c>
      <c r="EK779" s="10">
        <v>7.5778751180667703E-3</v>
      </c>
      <c r="EL779" s="10">
        <v>0</v>
      </c>
      <c r="EM779" s="10">
        <v>2.9416253557078401E-3</v>
      </c>
      <c r="EN779" s="10">
        <v>1.36688580185702E-3</v>
      </c>
      <c r="EO779" s="10">
        <v>0</v>
      </c>
      <c r="EP779" s="10">
        <v>0</v>
      </c>
      <c r="EQ779" s="10">
        <v>7.1426587393039797E-3</v>
      </c>
      <c r="ER779" s="10">
        <v>1.6780312843138101E-3</v>
      </c>
      <c r="ES779" s="10">
        <v>0</v>
      </c>
      <c r="ET779" s="10">
        <v>8.2874522796619603E-4</v>
      </c>
      <c r="EU779" s="10">
        <v>0</v>
      </c>
      <c r="EV779" s="11">
        <v>1.8594973662166499E-2</v>
      </c>
      <c r="EW779" s="10">
        <v>0</v>
      </c>
      <c r="EX779" s="10">
        <v>9.8280868840891107E-3</v>
      </c>
      <c r="EY779" s="10">
        <v>0</v>
      </c>
      <c r="EZ779" s="10">
        <v>0</v>
      </c>
      <c r="FA779" s="10">
        <v>1.64905573175146E-3</v>
      </c>
      <c r="FB779" s="10">
        <v>0</v>
      </c>
      <c r="FC779" s="10">
        <v>8.6064652739614497E-3</v>
      </c>
      <c r="FD779" s="10">
        <v>0</v>
      </c>
      <c r="FE779" s="10">
        <v>0</v>
      </c>
      <c r="FF779" s="10">
        <v>3.4391292254103202E-3</v>
      </c>
      <c r="FG779" s="10">
        <v>0</v>
      </c>
      <c r="FH779" s="10">
        <v>0</v>
      </c>
      <c r="FI779" s="10">
        <v>0</v>
      </c>
      <c r="FJ779" s="11">
        <v>2.8320438809276999E-2</v>
      </c>
    </row>
    <row r="780" spans="1:166" x14ac:dyDescent="0.35">
      <c r="A780" s="13" t="s">
        <v>441</v>
      </c>
      <c r="B780" s="10">
        <v>0.84172468708133996</v>
      </c>
      <c r="C780" s="10">
        <v>0.83178820138157805</v>
      </c>
      <c r="D780" s="10">
        <v>0.85157733936416402</v>
      </c>
      <c r="E780" s="12">
        <v>0.56052647014457802</v>
      </c>
      <c r="F780" s="12">
        <v>0.66911626325162199</v>
      </c>
      <c r="G780" s="12">
        <v>0.79213166621681397</v>
      </c>
      <c r="H780" s="10">
        <v>0.860663353930611</v>
      </c>
      <c r="I780" s="11">
        <v>0.94381684884627004</v>
      </c>
      <c r="J780" s="11">
        <v>0.94700439658650104</v>
      </c>
      <c r="K780" s="11">
        <v>0.96560491494212697</v>
      </c>
      <c r="L780" s="10">
        <v>0</v>
      </c>
      <c r="M780" s="12">
        <v>0.82017233971407499</v>
      </c>
      <c r="N780" s="11">
        <v>0.96560491494212697</v>
      </c>
      <c r="O780" s="12">
        <v>0.51098724949166197</v>
      </c>
      <c r="P780" s="12">
        <v>0.60838940005893805</v>
      </c>
      <c r="Q780" s="12">
        <v>0.78526793192897504</v>
      </c>
      <c r="R780" s="10">
        <v>0.85315294909808104</v>
      </c>
      <c r="S780" s="11">
        <v>0.94245324106628103</v>
      </c>
      <c r="T780" s="11">
        <v>0.94865042064243699</v>
      </c>
      <c r="U780" s="11">
        <v>0.970904488650423</v>
      </c>
      <c r="V780" s="10">
        <v>0</v>
      </c>
      <c r="W780" s="12">
        <v>0.807313014825499</v>
      </c>
      <c r="X780" s="11">
        <v>0.970904488650423</v>
      </c>
      <c r="Y780" s="12">
        <v>0.60781269311875397</v>
      </c>
      <c r="Z780" s="12">
        <v>0.72333499932765</v>
      </c>
      <c r="AA780" s="10">
        <v>0.79916878762727495</v>
      </c>
      <c r="AB780" s="10">
        <v>0.86789584776439199</v>
      </c>
      <c r="AC780" s="11">
        <v>0.94705011613579604</v>
      </c>
      <c r="AD780" s="11">
        <v>0.94424096776128796</v>
      </c>
      <c r="AE780" s="11">
        <v>0.96442592443255803</v>
      </c>
      <c r="AF780" s="10">
        <v>0</v>
      </c>
      <c r="AG780" s="10">
        <v>0.83271155813159803</v>
      </c>
      <c r="AH780" s="11">
        <v>0.96442592443255803</v>
      </c>
      <c r="AI780" s="12">
        <v>0.83479114241749497</v>
      </c>
      <c r="AJ780" s="12">
        <v>0.82363503750029299</v>
      </c>
      <c r="AK780" s="10">
        <v>0.84550528168305505</v>
      </c>
      <c r="AL780" s="11">
        <v>0.95020907349007599</v>
      </c>
      <c r="AM780" s="11">
        <v>0.95646533981270199</v>
      </c>
      <c r="AN780" s="11">
        <v>0</v>
      </c>
      <c r="AO780" s="10">
        <v>0</v>
      </c>
      <c r="AP780" s="10">
        <v>0</v>
      </c>
      <c r="AQ780" s="10">
        <v>0</v>
      </c>
      <c r="AR780" s="11">
        <v>0.95296720511439603</v>
      </c>
      <c r="AS780" s="10">
        <v>0</v>
      </c>
      <c r="AT780" s="10">
        <v>0</v>
      </c>
      <c r="AU780" s="11">
        <v>0.95020907349007599</v>
      </c>
      <c r="AV780" s="10">
        <v>0</v>
      </c>
      <c r="AW780" s="10">
        <v>0</v>
      </c>
      <c r="AX780" s="11">
        <v>0.95646533981270199</v>
      </c>
      <c r="AY780" s="10">
        <v>0</v>
      </c>
      <c r="AZ780" s="10">
        <v>0</v>
      </c>
      <c r="BA780" s="11">
        <v>0</v>
      </c>
      <c r="BB780" s="12">
        <v>0.74033397667233003</v>
      </c>
      <c r="BC780" s="11">
        <v>0.95165357099960801</v>
      </c>
      <c r="BD780" s="12">
        <v>0.71500932434787001</v>
      </c>
      <c r="BE780" s="11">
        <v>0.95331037717903699</v>
      </c>
      <c r="BF780" s="12">
        <v>0.76464987663844397</v>
      </c>
      <c r="BG780" s="11">
        <v>0.95143092278831098</v>
      </c>
      <c r="BH780" s="11">
        <v>0.90640269101516302</v>
      </c>
      <c r="BI780" s="12">
        <v>0.62743176374014398</v>
      </c>
      <c r="BJ780" s="11">
        <v>0.90750595328258699</v>
      </c>
      <c r="BK780" s="12">
        <v>0.57164855473657195</v>
      </c>
      <c r="BL780" s="11">
        <v>0.90566946140462701</v>
      </c>
      <c r="BM780" s="12">
        <v>0.68014299139078105</v>
      </c>
      <c r="BN780" s="11">
        <v>0.95201767919975699</v>
      </c>
      <c r="BO780" s="11">
        <v>0.90336604220245498</v>
      </c>
      <c r="BP780" s="12">
        <v>0.61722655060130605</v>
      </c>
      <c r="BQ780" s="11">
        <v>0.95541891000163404</v>
      </c>
      <c r="BR780" s="11">
        <v>0.89568394462588596</v>
      </c>
      <c r="BS780" s="12">
        <v>0.56276191773537099</v>
      </c>
      <c r="BT780" s="11">
        <v>0.95303015378543299</v>
      </c>
      <c r="BU780" s="11">
        <v>0.91155645557200804</v>
      </c>
      <c r="BV780" s="12">
        <v>0.667263932670907</v>
      </c>
      <c r="BW780" s="11">
        <v>0.90617919217928999</v>
      </c>
      <c r="BX780" s="11">
        <v>0.90478671452114501</v>
      </c>
      <c r="BY780" s="11">
        <v>0.91125514773771199</v>
      </c>
      <c r="BZ780" s="11">
        <v>0.89671079856687497</v>
      </c>
      <c r="CA780" s="12">
        <v>0.78794606687218305</v>
      </c>
      <c r="CB780" s="10">
        <v>0.83754007921986695</v>
      </c>
      <c r="CC780" s="11">
        <v>0.86699850637582199</v>
      </c>
      <c r="CD780" s="12">
        <v>0.79569129044513898</v>
      </c>
      <c r="CE780" s="10">
        <v>0.82655603625972596</v>
      </c>
      <c r="CF780" s="11">
        <v>0.873745589727839</v>
      </c>
      <c r="CG780" s="11">
        <v>0.88772166312876299</v>
      </c>
      <c r="CH780" s="11">
        <v>0.85962781361884999</v>
      </c>
      <c r="CI780" s="10">
        <v>0.84619282989895295</v>
      </c>
      <c r="CJ780" s="10">
        <v>0.84384250272141903</v>
      </c>
      <c r="CK780" s="11">
        <v>0.85775296226573905</v>
      </c>
      <c r="CL780" s="11">
        <v>0.87164835294601295</v>
      </c>
      <c r="CM780" s="10">
        <v>0.842601720259741</v>
      </c>
      <c r="CN780" s="12">
        <v>0.79852160089026403</v>
      </c>
      <c r="CO780" s="10">
        <v>0.84571987142063199</v>
      </c>
      <c r="CP780" s="10">
        <v>0.85227960553636395</v>
      </c>
      <c r="CQ780" s="12">
        <v>0.786320635879181</v>
      </c>
      <c r="CR780" s="11">
        <v>0.895755188228326</v>
      </c>
      <c r="CS780" s="12">
        <v>0.81259439276205103</v>
      </c>
      <c r="CT780" s="11">
        <v>0.92274388468334601</v>
      </c>
      <c r="CU780" s="12">
        <v>0.80114378404736797</v>
      </c>
      <c r="CV780" s="11">
        <v>0.88122306749173396</v>
      </c>
      <c r="CW780" s="10">
        <v>0</v>
      </c>
      <c r="CX780" s="10">
        <v>0</v>
      </c>
      <c r="CY780" s="11">
        <v>0.96517733608496603</v>
      </c>
      <c r="CZ780" s="11">
        <v>0.94728187341607994</v>
      </c>
      <c r="DA780" s="11">
        <v>0.94398629088726005</v>
      </c>
      <c r="DB780" s="10">
        <v>0.86045487472333104</v>
      </c>
      <c r="DC780" s="12">
        <v>0.79536499400979799</v>
      </c>
      <c r="DD780" s="12">
        <v>0.66185339572862101</v>
      </c>
      <c r="DE780" s="12">
        <v>0.564774274671618</v>
      </c>
      <c r="DF780" s="10">
        <v>0</v>
      </c>
      <c r="DG780" s="10">
        <v>0</v>
      </c>
      <c r="DH780" s="11">
        <v>0.970904488650423</v>
      </c>
      <c r="DI780" s="11">
        <v>0.94840586243052005</v>
      </c>
      <c r="DJ780" s="11">
        <v>0.94243101274907104</v>
      </c>
      <c r="DK780" s="10">
        <v>0.85399156749973304</v>
      </c>
      <c r="DL780" s="12">
        <v>0.78333255926717904</v>
      </c>
      <c r="DM780" s="12">
        <v>0.60611027525586103</v>
      </c>
      <c r="DN780" s="12">
        <v>0.51848752402326304</v>
      </c>
      <c r="DO780" s="10">
        <v>0</v>
      </c>
      <c r="DP780" s="10">
        <v>0</v>
      </c>
      <c r="DQ780" s="11">
        <v>0.963480378519877</v>
      </c>
      <c r="DR780" s="11">
        <v>0.94513983025397497</v>
      </c>
      <c r="DS780" s="11">
        <v>0.94740210959145399</v>
      </c>
      <c r="DT780" s="10">
        <v>0.86673261485419595</v>
      </c>
      <c r="DU780" s="10">
        <v>0.80737054135662401</v>
      </c>
      <c r="DV780" s="12">
        <v>0.71163964309021599</v>
      </c>
      <c r="DW780" s="12">
        <v>0.609842082867599</v>
      </c>
      <c r="DX780" s="12">
        <v>0.56845931743297995</v>
      </c>
      <c r="DY780" s="12">
        <v>0.66945183252690799</v>
      </c>
      <c r="DZ780" s="10">
        <v>0.85216833930510805</v>
      </c>
      <c r="EA780" s="11">
        <v>0.94680195568896397</v>
      </c>
      <c r="EB780" s="11">
        <v>0.96434095086727001</v>
      </c>
      <c r="EC780" s="10">
        <v>0</v>
      </c>
      <c r="ED780" s="12">
        <v>0.48964869378737103</v>
      </c>
      <c r="EE780" s="12">
        <v>0.63506889880805895</v>
      </c>
      <c r="EF780" s="10">
        <v>0.84587721293214402</v>
      </c>
      <c r="EG780" s="11">
        <v>0.94895272592199997</v>
      </c>
      <c r="EH780" s="11">
        <v>0.967402050277407</v>
      </c>
      <c r="EI780" s="10">
        <v>0</v>
      </c>
      <c r="EJ780" s="12">
        <v>0</v>
      </c>
      <c r="EK780" s="12">
        <v>0.70331039256578498</v>
      </c>
      <c r="EL780" s="10">
        <v>0.85802712041689</v>
      </c>
      <c r="EM780" s="11">
        <v>0.94474207635007301</v>
      </c>
      <c r="EN780" s="11">
        <v>0.96489375592218296</v>
      </c>
      <c r="EO780" s="10">
        <v>0</v>
      </c>
      <c r="EP780" s="10">
        <v>0</v>
      </c>
      <c r="EQ780" s="11">
        <v>0.95020907349007599</v>
      </c>
      <c r="ER780" s="11">
        <v>0.96031339399075999</v>
      </c>
      <c r="ES780" s="11">
        <v>0.92896087676858297</v>
      </c>
      <c r="ET780" s="10">
        <v>0.81971842018635399</v>
      </c>
      <c r="EU780" s="12">
        <v>0.67506119941628295</v>
      </c>
      <c r="EV780" s="12">
        <v>0.564774274671618</v>
      </c>
      <c r="EW780" s="10">
        <v>0</v>
      </c>
      <c r="EX780" s="11">
        <v>0.95646533981270199</v>
      </c>
      <c r="EY780" s="11">
        <v>0.96560065283305696</v>
      </c>
      <c r="EZ780" s="11">
        <v>0.92552903187820401</v>
      </c>
      <c r="FA780" s="10">
        <v>0.81941483712791796</v>
      </c>
      <c r="FB780" s="12">
        <v>0.612436838895141</v>
      </c>
      <c r="FC780" s="12">
        <v>0.51848752402326304</v>
      </c>
      <c r="FD780" s="10">
        <v>0</v>
      </c>
      <c r="FE780" s="11">
        <v>0</v>
      </c>
      <c r="FF780" s="11">
        <v>0.95522608481122195</v>
      </c>
      <c r="FG780" s="11">
        <v>0.93366341213096904</v>
      </c>
      <c r="FH780" s="10">
        <v>0.81979321177616005</v>
      </c>
      <c r="FI780" s="12">
        <v>0.73340942847243096</v>
      </c>
      <c r="FJ780" s="12">
        <v>0.609842082867599</v>
      </c>
    </row>
    <row r="781" spans="1:166" x14ac:dyDescent="0.35">
      <c r="A781" s="13" t="s">
        <v>442</v>
      </c>
      <c r="B781" s="10">
        <v>0.78053149774114705</v>
      </c>
      <c r="C781" s="12">
        <v>0.75584578555000603</v>
      </c>
      <c r="D781" s="11">
        <v>0.80555557236509201</v>
      </c>
      <c r="E781" s="12">
        <v>0.49142126738875203</v>
      </c>
      <c r="F781" s="12">
        <v>0.60154499284562302</v>
      </c>
      <c r="G781" s="12">
        <v>0.74477691192016804</v>
      </c>
      <c r="H781" s="10">
        <v>0.80721366995686095</v>
      </c>
      <c r="I781" s="11">
        <v>0.884503671460247</v>
      </c>
      <c r="J781" s="11">
        <v>0.89257692522741905</v>
      </c>
      <c r="K781" s="11">
        <v>0.88316853995706501</v>
      </c>
      <c r="L781" s="10">
        <v>0</v>
      </c>
      <c r="M781" s="12">
        <v>0.76267498242159304</v>
      </c>
      <c r="N781" s="11">
        <v>0.88316853995706501</v>
      </c>
      <c r="O781" s="12">
        <v>0.42194790527310599</v>
      </c>
      <c r="P781" s="12">
        <v>0.54613386751529003</v>
      </c>
      <c r="Q781" s="12">
        <v>0.72862710539617903</v>
      </c>
      <c r="R781" s="10">
        <v>0.77277537990057499</v>
      </c>
      <c r="S781" s="11">
        <v>0.86729762389909104</v>
      </c>
      <c r="T781" s="11">
        <v>0.88511608127032304</v>
      </c>
      <c r="U781" s="11">
        <v>0.86339249584078104</v>
      </c>
      <c r="V781" s="10">
        <v>0</v>
      </c>
      <c r="W781" s="12">
        <v>0.73692473863640895</v>
      </c>
      <c r="X781" s="11">
        <v>0.86339249584078104</v>
      </c>
      <c r="Y781" s="12">
        <v>0.55773504561272802</v>
      </c>
      <c r="Z781" s="12">
        <v>0.65170014479050398</v>
      </c>
      <c r="AA781" s="10">
        <v>0.76133468419088901</v>
      </c>
      <c r="AB781" s="11">
        <v>0.84124763347068798</v>
      </c>
      <c r="AC781" s="11">
        <v>0.90447860367561905</v>
      </c>
      <c r="AD781" s="11">
        <v>0.89887751027309104</v>
      </c>
      <c r="AE781" s="11">
        <v>0.90905660107465303</v>
      </c>
      <c r="AF781" s="10">
        <v>0</v>
      </c>
      <c r="AG781" s="10">
        <v>0.78825249529242203</v>
      </c>
      <c r="AH781" s="11">
        <v>0.90905660107465303</v>
      </c>
      <c r="AI781" s="12">
        <v>0.77524223558638405</v>
      </c>
      <c r="AJ781" s="12">
        <v>0.74937729500954298</v>
      </c>
      <c r="AK781" s="11">
        <v>0.80115213990654899</v>
      </c>
      <c r="AL781" s="11">
        <v>0.86328893094938297</v>
      </c>
      <c r="AM781" s="10">
        <v>0.85476111489901896</v>
      </c>
      <c r="AN781" s="11">
        <v>0</v>
      </c>
      <c r="AO781" s="10">
        <v>0</v>
      </c>
      <c r="AP781" s="10">
        <v>0</v>
      </c>
      <c r="AQ781" s="10">
        <v>0</v>
      </c>
      <c r="AR781" s="11">
        <v>0.86207700137250998</v>
      </c>
      <c r="AS781" s="10">
        <v>0</v>
      </c>
      <c r="AT781" s="10">
        <v>0</v>
      </c>
      <c r="AU781" s="11">
        <v>0.86328893094938297</v>
      </c>
      <c r="AV781" s="10">
        <v>0</v>
      </c>
      <c r="AW781" s="10">
        <v>0</v>
      </c>
      <c r="AX781" s="10">
        <v>0.85476111489901896</v>
      </c>
      <c r="AY781" s="10">
        <v>0</v>
      </c>
      <c r="AZ781" s="10">
        <v>0</v>
      </c>
      <c r="BA781" s="11">
        <v>0</v>
      </c>
      <c r="BB781" s="12">
        <v>0.68242906354967603</v>
      </c>
      <c r="BC781" s="11">
        <v>0.88689519769778102</v>
      </c>
      <c r="BD781" s="12">
        <v>0.64389144413257304</v>
      </c>
      <c r="BE781" s="11">
        <v>0.87234746380377903</v>
      </c>
      <c r="BF781" s="12">
        <v>0.71988985210604695</v>
      </c>
      <c r="BG781" s="11">
        <v>0.90395979211629396</v>
      </c>
      <c r="BH781" s="11">
        <v>0.84635117213199496</v>
      </c>
      <c r="BI781" s="12">
        <v>0.56245596076242399</v>
      </c>
      <c r="BJ781" s="11">
        <v>0.829527572005892</v>
      </c>
      <c r="BK781" s="12">
        <v>0.50270100230464199</v>
      </c>
      <c r="BL781" s="11">
        <v>0.86427274580437696</v>
      </c>
      <c r="BM781" s="12">
        <v>0.61946303312482898</v>
      </c>
      <c r="BN781" s="11">
        <v>0.87211245302570595</v>
      </c>
      <c r="BO781" s="11">
        <v>0.849984941528513</v>
      </c>
      <c r="BP781" s="12">
        <v>0.55253089348371198</v>
      </c>
      <c r="BQ781" s="10">
        <v>0.82963655722766505</v>
      </c>
      <c r="BR781" s="11">
        <v>0.83436754005259595</v>
      </c>
      <c r="BS781" s="12">
        <v>0.48983394884751302</v>
      </c>
      <c r="BT781" s="11">
        <v>0.91152685556840696</v>
      </c>
      <c r="BU781" s="11">
        <v>0.86680159615815799</v>
      </c>
      <c r="BV781" s="12">
        <v>0.61079761630201901</v>
      </c>
      <c r="BW781" s="11">
        <v>0.85128023978016498</v>
      </c>
      <c r="BX781" s="11">
        <v>0.84949608293551804</v>
      </c>
      <c r="BY781" s="11">
        <v>0.84840258900200605</v>
      </c>
      <c r="BZ781" s="11">
        <v>0.846914731282018</v>
      </c>
      <c r="CA781" s="12">
        <v>0.72192810327627699</v>
      </c>
      <c r="CB781" s="10">
        <v>0.77306902247040199</v>
      </c>
      <c r="CC781" s="11">
        <v>0.81007868185536203</v>
      </c>
      <c r="CD781" s="12">
        <v>0.71799743149599404</v>
      </c>
      <c r="CE781" s="10">
        <v>0.76256687910232002</v>
      </c>
      <c r="CF781" s="11">
        <v>0.83088380781581195</v>
      </c>
      <c r="CG781" s="11">
        <v>0.822227524456833</v>
      </c>
      <c r="CH781" s="11">
        <v>0.79928191108096902</v>
      </c>
      <c r="CI781" s="10">
        <v>0.79216228535395095</v>
      </c>
      <c r="CJ781" s="10">
        <v>0.78725550514859299</v>
      </c>
      <c r="CK781" s="11">
        <v>0.79500043655503005</v>
      </c>
      <c r="CL781" s="11">
        <v>0.80654401891011096</v>
      </c>
      <c r="CM781" s="10">
        <v>0.78241355692693704</v>
      </c>
      <c r="CN781" s="12">
        <v>0.74153149284491804</v>
      </c>
      <c r="CO781" s="10">
        <v>0.77377874858392903</v>
      </c>
      <c r="CP781" s="10">
        <v>0.79380812289809699</v>
      </c>
      <c r="CQ781" s="10">
        <v>0.76086676751704196</v>
      </c>
      <c r="CR781" s="11">
        <v>0.81202126288653897</v>
      </c>
      <c r="CS781" s="12">
        <v>0.76343690119158403</v>
      </c>
      <c r="CT781" s="11">
        <v>0.87006926339321</v>
      </c>
      <c r="CU781" s="12">
        <v>0.73563856037316899</v>
      </c>
      <c r="CV781" s="11">
        <v>0.83167118911767302</v>
      </c>
      <c r="CW781" s="10">
        <v>0</v>
      </c>
      <c r="CX781" s="10">
        <v>0</v>
      </c>
      <c r="CY781" s="11">
        <v>0.88171616203500003</v>
      </c>
      <c r="CZ781" s="11">
        <v>0.89313937592694104</v>
      </c>
      <c r="DA781" s="11">
        <v>0.88753258815174896</v>
      </c>
      <c r="DB781" s="10">
        <v>0.80405309280443804</v>
      </c>
      <c r="DC781" s="10">
        <v>0.74855964183946699</v>
      </c>
      <c r="DD781" s="12">
        <v>0.59335122228630399</v>
      </c>
      <c r="DE781" s="12">
        <v>0.49603749382082202</v>
      </c>
      <c r="DF781" s="10">
        <v>0</v>
      </c>
      <c r="DG781" s="10">
        <v>0</v>
      </c>
      <c r="DH781" s="11">
        <v>0.86339249584078104</v>
      </c>
      <c r="DI781" s="11">
        <v>0.88456893354109201</v>
      </c>
      <c r="DJ781" s="11">
        <v>0.87245615829710998</v>
      </c>
      <c r="DK781" s="10">
        <v>0.76836219182531096</v>
      </c>
      <c r="DL781" s="12">
        <v>0.72658710681326999</v>
      </c>
      <c r="DM781" s="12">
        <v>0.54316415065490098</v>
      </c>
      <c r="DN781" s="12">
        <v>0.43081382829763198</v>
      </c>
      <c r="DO781" s="10">
        <v>0</v>
      </c>
      <c r="DP781" s="10">
        <v>0</v>
      </c>
      <c r="DQ781" s="11">
        <v>0.90663935880573898</v>
      </c>
      <c r="DR781" s="11">
        <v>0.90050765357962403</v>
      </c>
      <c r="DS781" s="11">
        <v>0.90511359857886997</v>
      </c>
      <c r="DT781" s="11">
        <v>0.83984975176755305</v>
      </c>
      <c r="DU781" s="10">
        <v>0.77048307755547196</v>
      </c>
      <c r="DV781" s="12">
        <v>0.63883236958013001</v>
      </c>
      <c r="DW781" s="12">
        <v>0.55954352106325</v>
      </c>
      <c r="DX781" s="12">
        <v>0.48285815012217098</v>
      </c>
      <c r="DY781" s="12">
        <v>0.61100037262082496</v>
      </c>
      <c r="DZ781" s="10">
        <v>0.800461840345292</v>
      </c>
      <c r="EA781" s="11">
        <v>0.89279572415619501</v>
      </c>
      <c r="EB781" s="11">
        <v>0.88204220793831201</v>
      </c>
      <c r="EC781" s="10">
        <v>0</v>
      </c>
      <c r="ED781" s="12">
        <v>0.35504220968945199</v>
      </c>
      <c r="EE781" s="12">
        <v>0.58174808275320899</v>
      </c>
      <c r="EF781" s="10">
        <v>0.76963880309852895</v>
      </c>
      <c r="EG781" s="11">
        <v>0.88349849773844902</v>
      </c>
      <c r="EH781" s="11">
        <v>0.85801306180596004</v>
      </c>
      <c r="EI781" s="10">
        <v>0</v>
      </c>
      <c r="EJ781" s="12">
        <v>0</v>
      </c>
      <c r="EK781" s="12">
        <v>0.64012454841608002</v>
      </c>
      <c r="EL781" s="11">
        <v>0.82979590800230296</v>
      </c>
      <c r="EM781" s="11">
        <v>0.90373331998565898</v>
      </c>
      <c r="EN781" s="11">
        <v>0.90830029475968699</v>
      </c>
      <c r="EO781" s="10">
        <v>0</v>
      </c>
      <c r="EP781" s="10">
        <v>0</v>
      </c>
      <c r="EQ781" s="11">
        <v>0.86328893094938297</v>
      </c>
      <c r="ER781" s="11">
        <v>0.89234989261259601</v>
      </c>
      <c r="ES781" s="11">
        <v>0.87741395205236306</v>
      </c>
      <c r="ET781" s="10">
        <v>0.76527322613323001</v>
      </c>
      <c r="EU781" s="12">
        <v>0.61294432449884795</v>
      </c>
      <c r="EV781" s="12">
        <v>0.49603749382082202</v>
      </c>
      <c r="EW781" s="10">
        <v>0</v>
      </c>
      <c r="EX781" s="10">
        <v>0.85476111489901896</v>
      </c>
      <c r="EY781" s="11">
        <v>0.87906901546694705</v>
      </c>
      <c r="EZ781" s="11">
        <v>0.85300883806278105</v>
      </c>
      <c r="FA781" s="10">
        <v>0.74995566678025005</v>
      </c>
      <c r="FB781" s="12">
        <v>0.55785709016469898</v>
      </c>
      <c r="FC781" s="12">
        <v>0.43081382829763198</v>
      </c>
      <c r="FD781" s="10">
        <v>0</v>
      </c>
      <c r="FE781" s="11">
        <v>0</v>
      </c>
      <c r="FF781" s="11">
        <v>0.90658846513003899</v>
      </c>
      <c r="FG781" s="11">
        <v>0.90475633874726902</v>
      </c>
      <c r="FH781" s="10">
        <v>0.780465761493077</v>
      </c>
      <c r="FI781" s="12">
        <v>0.66486356899612298</v>
      </c>
      <c r="FJ781" s="12">
        <v>0.55954352106325</v>
      </c>
    </row>
    <row r="782" spans="1:166" x14ac:dyDescent="0.35">
      <c r="A782" s="13" t="s">
        <v>429</v>
      </c>
      <c r="B782" s="10">
        <v>1.42488303183791E-3</v>
      </c>
      <c r="C782" s="10">
        <v>2.3094371797430201E-3</v>
      </c>
      <c r="D782" s="12">
        <v>0</v>
      </c>
      <c r="E782" s="10">
        <v>0</v>
      </c>
      <c r="F782" s="10">
        <v>4.3124912917970603E-4</v>
      </c>
      <c r="G782" s="10">
        <v>4.2678023467458397E-3</v>
      </c>
      <c r="H782" s="10">
        <v>2.0897186622480701E-3</v>
      </c>
      <c r="I782" s="10">
        <v>9.6271899886835098E-4</v>
      </c>
      <c r="J782" s="10">
        <v>0</v>
      </c>
      <c r="K782" s="10">
        <v>1.75038333568324E-3</v>
      </c>
      <c r="L782" s="10">
        <v>0</v>
      </c>
      <c r="M782" s="10">
        <v>1.3682533683495E-3</v>
      </c>
      <c r="N782" s="10">
        <v>1.75038333568324E-3</v>
      </c>
      <c r="O782" s="10">
        <v>0</v>
      </c>
      <c r="P782" s="10">
        <v>8.9926704172683903E-4</v>
      </c>
      <c r="Q782" s="11">
        <v>8.4304506218671298E-3</v>
      </c>
      <c r="R782" s="10">
        <v>4.1852387256627599E-3</v>
      </c>
      <c r="S782" s="10">
        <v>1.86470294753599E-3</v>
      </c>
      <c r="T782" s="10">
        <v>0</v>
      </c>
      <c r="U782" s="10">
        <v>0</v>
      </c>
      <c r="V782" s="10">
        <v>0</v>
      </c>
      <c r="W782" s="10">
        <v>2.7157440681990401E-3</v>
      </c>
      <c r="X782" s="10">
        <v>0</v>
      </c>
      <c r="Y782" s="10">
        <v>0</v>
      </c>
      <c r="Z782" s="10">
        <v>0</v>
      </c>
      <c r="AA782" s="10">
        <v>0</v>
      </c>
      <c r="AB782" s="10">
        <v>0</v>
      </c>
      <c r="AC782" s="10">
        <v>0</v>
      </c>
      <c r="AD782" s="10">
        <v>0</v>
      </c>
      <c r="AE782" s="10">
        <v>0</v>
      </c>
      <c r="AF782" s="10">
        <v>0</v>
      </c>
      <c r="AG782" s="10">
        <v>0</v>
      </c>
      <c r="AH782" s="10">
        <v>0</v>
      </c>
      <c r="AI782" s="10">
        <v>1.2399748460228701E-3</v>
      </c>
      <c r="AJ782" s="10">
        <v>2.4604610164857999E-3</v>
      </c>
      <c r="AK782" s="12">
        <v>0</v>
      </c>
      <c r="AL782" s="10">
        <v>4.3180137539492501E-3</v>
      </c>
      <c r="AM782" s="10">
        <v>0</v>
      </c>
      <c r="AN782" s="10">
        <v>0</v>
      </c>
      <c r="AO782" s="10">
        <v>0</v>
      </c>
      <c r="AP782" s="10">
        <v>0</v>
      </c>
      <c r="AQ782" s="10">
        <v>0</v>
      </c>
      <c r="AR782" s="10">
        <v>4.5152382219458102E-3</v>
      </c>
      <c r="AS782" s="10">
        <v>0</v>
      </c>
      <c r="AT782" s="10">
        <v>0</v>
      </c>
      <c r="AU782" s="10">
        <v>4.3180137539492501E-3</v>
      </c>
      <c r="AV782" s="10">
        <v>0</v>
      </c>
      <c r="AW782" s="10">
        <v>0</v>
      </c>
      <c r="AX782" s="10">
        <v>0</v>
      </c>
      <c r="AY782" s="10">
        <v>0</v>
      </c>
      <c r="AZ782" s="10">
        <v>0</v>
      </c>
      <c r="BA782" s="10">
        <v>0</v>
      </c>
      <c r="BB782" s="10">
        <v>1.9351520053488499E-3</v>
      </c>
      <c r="BC782" s="10">
        <v>8.7164399711872501E-4</v>
      </c>
      <c r="BD782" s="11">
        <v>3.9116220470311698E-3</v>
      </c>
      <c r="BE782" s="10">
        <v>6.4217511961528202E-4</v>
      </c>
      <c r="BF782" s="10">
        <v>0</v>
      </c>
      <c r="BG782" s="10">
        <v>0</v>
      </c>
      <c r="BH782" s="10">
        <v>1.78886707024691E-3</v>
      </c>
      <c r="BI782" s="10">
        <v>2.18921207165551E-4</v>
      </c>
      <c r="BJ782" s="10">
        <v>2.85178795650222E-3</v>
      </c>
      <c r="BK782" s="10">
        <v>4.4611007504723502E-4</v>
      </c>
      <c r="BL782" s="10">
        <v>0</v>
      </c>
      <c r="BM782" s="10">
        <v>0</v>
      </c>
      <c r="BN782" s="10">
        <v>1.9137434800531E-3</v>
      </c>
      <c r="BO782" s="10">
        <v>1.3654564383050499E-3</v>
      </c>
      <c r="BP782" s="10">
        <v>1.73878901389856E-3</v>
      </c>
      <c r="BQ782" s="10">
        <v>0</v>
      </c>
      <c r="BR782" s="10">
        <v>2.5987701410982002E-3</v>
      </c>
      <c r="BS782" s="10">
        <v>3.59007893632524E-3</v>
      </c>
      <c r="BT782" s="10">
        <v>0</v>
      </c>
      <c r="BU782" s="10">
        <v>0</v>
      </c>
      <c r="BV782" s="10">
        <v>0</v>
      </c>
      <c r="BW782" s="10">
        <v>7.15072315736221E-4</v>
      </c>
      <c r="BX782" s="10">
        <v>1.9150686740432999E-3</v>
      </c>
      <c r="BY782" s="10">
        <v>0</v>
      </c>
      <c r="BZ782" s="10">
        <v>2.3229540450617498E-3</v>
      </c>
      <c r="CA782" s="10">
        <v>1.5648509344116501E-3</v>
      </c>
      <c r="CB782" s="10">
        <v>2.28785075335364E-3</v>
      </c>
      <c r="CC782" s="10">
        <v>5.1169362756659799E-4</v>
      </c>
      <c r="CD782" s="10">
        <v>2.5416415164515298E-3</v>
      </c>
      <c r="CE782" s="10">
        <v>6.0076989395769402E-4</v>
      </c>
      <c r="CF782" s="10">
        <v>8.0557032456362405E-4</v>
      </c>
      <c r="CG782" s="10">
        <v>2.3320596421926099E-3</v>
      </c>
      <c r="CH782" s="10">
        <v>2.1742098538704599E-3</v>
      </c>
      <c r="CI782" s="10">
        <v>7.5624903713957805E-4</v>
      </c>
      <c r="CJ782" s="10">
        <v>1.4734366173068799E-3</v>
      </c>
      <c r="CK782" s="10">
        <v>1.01647398464987E-3</v>
      </c>
      <c r="CL782" s="10">
        <v>4.1742358481202399E-4</v>
      </c>
      <c r="CM782" s="10">
        <v>1.6696659524452701E-3</v>
      </c>
      <c r="CN782" s="10">
        <v>2.5257208365229598E-3</v>
      </c>
      <c r="CO782" s="10">
        <v>2.1738142618752598E-3</v>
      </c>
      <c r="CP782" s="10">
        <v>0</v>
      </c>
      <c r="CQ782" s="10">
        <v>3.4325344403696202E-3</v>
      </c>
      <c r="CR782" s="10">
        <v>1.4552105775570299E-3</v>
      </c>
      <c r="CS782" s="10">
        <v>1.42311621260102E-3</v>
      </c>
      <c r="CT782" s="10">
        <v>1.75155359335037E-3</v>
      </c>
      <c r="CU782" s="10">
        <v>1.26335578629281E-3</v>
      </c>
      <c r="CV782" s="10">
        <v>4.6928116506714002E-4</v>
      </c>
      <c r="CW782" s="10">
        <v>0</v>
      </c>
      <c r="CX782" s="10">
        <v>0</v>
      </c>
      <c r="CY782" s="10">
        <v>1.7721430407401E-3</v>
      </c>
      <c r="CZ782" s="10">
        <v>0</v>
      </c>
      <c r="DA782" s="10">
        <v>9.59815547055509E-4</v>
      </c>
      <c r="DB782" s="10">
        <v>2.0928453550631502E-3</v>
      </c>
      <c r="DC782" s="10">
        <v>4.2182880008513404E-3</v>
      </c>
      <c r="DD782" s="10">
        <v>4.3719028022438401E-4</v>
      </c>
      <c r="DE782" s="10">
        <v>0</v>
      </c>
      <c r="DF782" s="10">
        <v>0</v>
      </c>
      <c r="DG782" s="10">
        <v>0</v>
      </c>
      <c r="DH782" s="10">
        <v>0</v>
      </c>
      <c r="DI782" s="10">
        <v>0</v>
      </c>
      <c r="DJ782" s="10">
        <v>1.8654232176153001E-3</v>
      </c>
      <c r="DK782" s="10">
        <v>4.1613375428396103E-3</v>
      </c>
      <c r="DL782" s="11">
        <v>8.4460231993824502E-3</v>
      </c>
      <c r="DM782" s="10">
        <v>9.09242487298417E-4</v>
      </c>
      <c r="DN782" s="10">
        <v>0</v>
      </c>
      <c r="DO782" s="10">
        <v>0</v>
      </c>
      <c r="DP782" s="10">
        <v>0</v>
      </c>
      <c r="DQ782" s="10">
        <v>0</v>
      </c>
      <c r="DR782" s="10">
        <v>0</v>
      </c>
      <c r="DS782" s="10">
        <v>0</v>
      </c>
      <c r="DT782" s="10">
        <v>0</v>
      </c>
      <c r="DU782" s="10">
        <v>0</v>
      </c>
      <c r="DV782" s="10">
        <v>0</v>
      </c>
      <c r="DW782" s="10">
        <v>0</v>
      </c>
      <c r="DX782" s="10">
        <v>0</v>
      </c>
      <c r="DY782" s="10">
        <v>1.6338019870448699E-3</v>
      </c>
      <c r="DZ782" s="10">
        <v>2.5180454009146201E-3</v>
      </c>
      <c r="EA782" s="10">
        <v>5.5477239652599003E-4</v>
      </c>
      <c r="EB782" s="10">
        <v>1.44281967715189E-3</v>
      </c>
      <c r="EC782" s="10">
        <v>0</v>
      </c>
      <c r="ED782" s="10">
        <v>0</v>
      </c>
      <c r="EE782" s="10">
        <v>3.24661215504846E-3</v>
      </c>
      <c r="EF782" s="11">
        <v>5.14564337659638E-3</v>
      </c>
      <c r="EG782" s="10">
        <v>1.0239809391823301E-3</v>
      </c>
      <c r="EH782" s="10">
        <v>0</v>
      </c>
      <c r="EI782" s="10">
        <v>0</v>
      </c>
      <c r="EJ782" s="10">
        <v>0</v>
      </c>
      <c r="EK782" s="10">
        <v>0</v>
      </c>
      <c r="EL782" s="10">
        <v>0</v>
      </c>
      <c r="EM782" s="10">
        <v>0</v>
      </c>
      <c r="EN782" s="10">
        <v>0</v>
      </c>
      <c r="EO782" s="10">
        <v>0</v>
      </c>
      <c r="EP782" s="10">
        <v>0</v>
      </c>
      <c r="EQ782" s="10">
        <v>4.3180137539492501E-3</v>
      </c>
      <c r="ER782" s="10">
        <v>0</v>
      </c>
      <c r="ES782" s="10">
        <v>6.4635237686020601E-4</v>
      </c>
      <c r="ET782" s="11">
        <v>4.0601839322573999E-3</v>
      </c>
      <c r="EU782" s="10">
        <v>3.8533536946034399E-4</v>
      </c>
      <c r="EV782" s="10">
        <v>0</v>
      </c>
      <c r="EW782" s="10">
        <v>0</v>
      </c>
      <c r="EX782" s="10">
        <v>0</v>
      </c>
      <c r="EY782" s="10">
        <v>0</v>
      </c>
      <c r="EZ782" s="10">
        <v>1.2408328076635199E-3</v>
      </c>
      <c r="FA782" s="11">
        <v>8.0790445115266896E-3</v>
      </c>
      <c r="FB782" s="10">
        <v>7.8839208619101001E-4</v>
      </c>
      <c r="FC782" s="10">
        <v>0</v>
      </c>
      <c r="FD782" s="10">
        <v>0</v>
      </c>
      <c r="FE782" s="10">
        <v>0</v>
      </c>
      <c r="FF782" s="10">
        <v>0</v>
      </c>
      <c r="FG782" s="10">
        <v>0</v>
      </c>
      <c r="FH782" s="10">
        <v>0</v>
      </c>
      <c r="FI782" s="10">
        <v>0</v>
      </c>
      <c r="FJ782" s="10">
        <v>0</v>
      </c>
    </row>
    <row r="784" spans="1:166" ht="28.5" customHeight="1" x14ac:dyDescent="0.35">
      <c r="A784" s="23" t="s">
        <v>443</v>
      </c>
      <c r="B784" s="23"/>
      <c r="C784" s="23"/>
      <c r="D784" s="23"/>
      <c r="E784" s="23"/>
      <c r="F784" s="23"/>
      <c r="G784" s="23"/>
      <c r="H784" s="23"/>
      <c r="I784" s="23"/>
      <c r="J784" s="23"/>
      <c r="K784" s="23"/>
      <c r="L784" s="23"/>
      <c r="M784" s="23"/>
      <c r="N784" s="23"/>
      <c r="O784" s="23"/>
      <c r="P784" s="23"/>
      <c r="Q784" s="23"/>
      <c r="R784" s="23"/>
      <c r="S784" s="23"/>
      <c r="T784" s="23"/>
      <c r="U784" s="23"/>
      <c r="V784" s="23"/>
      <c r="W784" s="23"/>
      <c r="X784" s="23"/>
      <c r="Y784" s="23"/>
      <c r="Z784" s="23"/>
      <c r="AA784" s="23"/>
      <c r="AB784" s="23"/>
      <c r="AC784" s="23"/>
      <c r="AD784" s="23"/>
      <c r="AE784" s="23"/>
      <c r="AF784" s="23"/>
      <c r="AG784" s="23"/>
      <c r="AH784" s="23"/>
      <c r="AI784" s="23"/>
      <c r="AJ784" s="23"/>
      <c r="AK784" s="23"/>
      <c r="AL784" s="23"/>
      <c r="AM784" s="23"/>
      <c r="AN784" s="23"/>
      <c r="AO784" s="23"/>
      <c r="AP784" s="23"/>
      <c r="AQ784" s="23"/>
      <c r="AR784" s="23"/>
      <c r="AS784" s="23"/>
      <c r="AT784" s="23"/>
      <c r="AU784" s="23"/>
      <c r="AV784" s="23"/>
      <c r="AW784" s="23"/>
      <c r="AX784" s="23"/>
      <c r="AY784" s="23"/>
      <c r="AZ784" s="23"/>
      <c r="BA784" s="23"/>
      <c r="BB784" s="23"/>
      <c r="BC784" s="23"/>
      <c r="BD784" s="23"/>
      <c r="BE784" s="23"/>
      <c r="BF784" s="23"/>
      <c r="BG784" s="23"/>
      <c r="BH784" s="23"/>
      <c r="BI784" s="23"/>
      <c r="BJ784" s="23"/>
      <c r="BK784" s="23"/>
      <c r="BL784" s="23"/>
      <c r="BM784" s="23"/>
      <c r="BN784" s="23"/>
      <c r="BO784" s="23"/>
      <c r="BP784" s="23"/>
      <c r="BQ784" s="23"/>
      <c r="BR784" s="23"/>
      <c r="BS784" s="23"/>
      <c r="BT784" s="23"/>
      <c r="BU784" s="23"/>
      <c r="BV784" s="23"/>
      <c r="BW784" s="23"/>
      <c r="BX784" s="23"/>
      <c r="BY784" s="23"/>
      <c r="BZ784" s="23"/>
      <c r="CA784" s="23"/>
      <c r="CB784" s="23"/>
      <c r="CC784" s="23"/>
      <c r="CD784" s="23"/>
      <c r="CE784" s="23"/>
      <c r="CF784" s="23"/>
      <c r="CG784" s="23"/>
      <c r="CH784" s="23"/>
      <c r="CI784" s="23"/>
      <c r="CJ784" s="23"/>
      <c r="CK784" s="23"/>
      <c r="CL784" s="23"/>
      <c r="CM784" s="23"/>
      <c r="CN784" s="23"/>
      <c r="CO784" s="23"/>
      <c r="CP784" s="23"/>
      <c r="CQ784" s="23"/>
      <c r="CR784" s="23"/>
      <c r="CS784" s="23"/>
      <c r="CT784" s="23"/>
      <c r="CU784" s="23"/>
      <c r="CV784" s="23"/>
      <c r="CW784" s="23"/>
      <c r="CX784" s="23"/>
      <c r="CY784" s="23"/>
      <c r="CZ784" s="23"/>
      <c r="DA784" s="23"/>
      <c r="DB784" s="23"/>
      <c r="DC784" s="23"/>
      <c r="DD784" s="23"/>
      <c r="DE784" s="23"/>
      <c r="DF784" s="23"/>
      <c r="DG784" s="23"/>
      <c r="DH784" s="23"/>
      <c r="DI784" s="23"/>
      <c r="DJ784" s="23"/>
      <c r="DK784" s="23"/>
      <c r="DL784" s="23"/>
      <c r="DM784" s="23"/>
      <c r="DN784" s="23"/>
      <c r="DO784" s="23"/>
      <c r="DP784" s="23"/>
      <c r="DQ784" s="23"/>
      <c r="DR784" s="23"/>
      <c r="DS784" s="23"/>
      <c r="DT784" s="23"/>
      <c r="DU784" s="23"/>
      <c r="DV784" s="23"/>
      <c r="DW784" s="23"/>
      <c r="DX784" s="23"/>
      <c r="DY784" s="23"/>
      <c r="DZ784" s="23"/>
      <c r="EA784" s="23"/>
      <c r="EB784" s="23"/>
      <c r="EC784" s="23"/>
      <c r="ED784" s="23"/>
      <c r="EE784" s="23"/>
      <c r="EF784" s="23"/>
      <c r="EG784" s="23"/>
      <c r="EH784" s="23"/>
      <c r="EI784" s="23"/>
      <c r="EJ784" s="23"/>
      <c r="EK784" s="23"/>
      <c r="EL784" s="23"/>
      <c r="EM784" s="23"/>
      <c r="EN784" s="23"/>
      <c r="EO784" s="23"/>
      <c r="EP784" s="23"/>
      <c r="EQ784" s="23"/>
      <c r="ER784" s="23"/>
      <c r="ES784" s="23"/>
      <c r="ET784" s="23"/>
      <c r="EU784" s="23"/>
      <c r="EV784" s="23"/>
      <c r="EW784" s="23"/>
      <c r="EX784" s="23"/>
      <c r="EY784" s="23"/>
      <c r="EZ784" s="23"/>
      <c r="FA784" s="23"/>
      <c r="FB784" s="23"/>
      <c r="FC784" s="23"/>
      <c r="FD784" s="23"/>
      <c r="FE784" s="23"/>
      <c r="FF784" s="23"/>
      <c r="FG784" s="23"/>
      <c r="FH784" s="23"/>
      <c r="FI784" s="23"/>
      <c r="FJ784" s="23"/>
    </row>
    <row r="785" spans="1:166" ht="42" x14ac:dyDescent="0.35">
      <c r="A785" s="24" t="s">
        <v>203</v>
      </c>
      <c r="B785" s="16" t="s">
        <v>264</v>
      </c>
      <c r="C785" s="22" t="s">
        <v>12</v>
      </c>
      <c r="D785" s="22"/>
      <c r="E785" s="22" t="s">
        <v>13</v>
      </c>
      <c r="F785" s="22"/>
      <c r="G785" s="22"/>
      <c r="H785" s="22"/>
      <c r="I785" s="22"/>
      <c r="J785" s="22"/>
      <c r="K785" s="22"/>
      <c r="L785" s="22"/>
      <c r="M785" s="22"/>
      <c r="N785" s="22"/>
      <c r="O785" s="22" t="s">
        <v>204</v>
      </c>
      <c r="P785" s="22"/>
      <c r="Q785" s="22"/>
      <c r="R785" s="22"/>
      <c r="S785" s="22"/>
      <c r="T785" s="22"/>
      <c r="U785" s="22"/>
      <c r="V785" s="22"/>
      <c r="W785" s="22"/>
      <c r="X785" s="22"/>
      <c r="Y785" s="22" t="s">
        <v>205</v>
      </c>
      <c r="Z785" s="22"/>
      <c r="AA785" s="22"/>
      <c r="AB785" s="22"/>
      <c r="AC785" s="22"/>
      <c r="AD785" s="22"/>
      <c r="AE785" s="22"/>
      <c r="AF785" s="22"/>
      <c r="AG785" s="22"/>
      <c r="AH785" s="22"/>
      <c r="AI785" s="22" t="s">
        <v>268</v>
      </c>
      <c r="AJ785" s="22"/>
      <c r="AK785" s="22"/>
      <c r="AL785" s="22" t="s">
        <v>14</v>
      </c>
      <c r="AM785" s="22"/>
      <c r="AN785" s="22"/>
      <c r="AO785" s="22" t="s">
        <v>218</v>
      </c>
      <c r="AP785" s="22"/>
      <c r="AQ785" s="22"/>
      <c r="AR785" s="22"/>
      <c r="AS785" s="22"/>
      <c r="AT785" s="22"/>
      <c r="AU785" s="22"/>
      <c r="AV785" s="22" t="s">
        <v>219</v>
      </c>
      <c r="AW785" s="22"/>
      <c r="AX785" s="22"/>
      <c r="AY785" s="22" t="s">
        <v>220</v>
      </c>
      <c r="AZ785" s="22"/>
      <c r="BA785" s="22"/>
      <c r="BB785" s="22" t="s">
        <v>206</v>
      </c>
      <c r="BC785" s="22"/>
      <c r="BD785" s="22" t="s">
        <v>207</v>
      </c>
      <c r="BE785" s="22"/>
      <c r="BF785" s="22" t="s">
        <v>208</v>
      </c>
      <c r="BG785" s="22"/>
      <c r="BH785" s="22" t="s">
        <v>15</v>
      </c>
      <c r="BI785" s="22"/>
      <c r="BJ785" s="22" t="s">
        <v>16</v>
      </c>
      <c r="BK785" s="22"/>
      <c r="BL785" s="22" t="s">
        <v>17</v>
      </c>
      <c r="BM785" s="22"/>
      <c r="BN785" s="22" t="s">
        <v>18</v>
      </c>
      <c r="BO785" s="22"/>
      <c r="BP785" s="22"/>
      <c r="BQ785" s="22" t="s">
        <v>221</v>
      </c>
      <c r="BR785" s="22"/>
      <c r="BS785" s="22"/>
      <c r="BT785" s="22" t="s">
        <v>222</v>
      </c>
      <c r="BU785" s="22"/>
      <c r="BV785" s="22"/>
      <c r="BW785" s="22" t="s">
        <v>19</v>
      </c>
      <c r="BX785" s="22"/>
      <c r="BY785" s="22" t="s">
        <v>20</v>
      </c>
      <c r="BZ785" s="22"/>
      <c r="CA785" s="22" t="s">
        <v>21</v>
      </c>
      <c r="CB785" s="22"/>
      <c r="CC785" s="22"/>
      <c r="CD785" s="22" t="s">
        <v>22</v>
      </c>
      <c r="CE785" s="22"/>
      <c r="CF785" s="22"/>
      <c r="CG785" s="22" t="s">
        <v>23</v>
      </c>
      <c r="CH785" s="22"/>
      <c r="CI785" s="22"/>
      <c r="CJ785" s="22"/>
      <c r="CK785" s="22" t="s">
        <v>25</v>
      </c>
      <c r="CL785" s="22"/>
      <c r="CM785" s="22"/>
      <c r="CN785" s="22"/>
      <c r="CO785" s="22" t="s">
        <v>26</v>
      </c>
      <c r="CP785" s="22"/>
      <c r="CQ785" s="22"/>
      <c r="CR785" s="22" t="s">
        <v>27</v>
      </c>
      <c r="CS785" s="22"/>
      <c r="CT785" s="22" t="s">
        <v>28</v>
      </c>
      <c r="CU785" s="22"/>
      <c r="CV785" s="16" t="s">
        <v>29</v>
      </c>
      <c r="CW785" s="22" t="s">
        <v>30</v>
      </c>
      <c r="CX785" s="22"/>
      <c r="CY785" s="22"/>
      <c r="CZ785" s="22"/>
      <c r="DA785" s="22"/>
      <c r="DB785" s="22"/>
      <c r="DC785" s="22"/>
      <c r="DD785" s="22"/>
      <c r="DE785" s="22"/>
      <c r="DF785" s="22" t="s">
        <v>31</v>
      </c>
      <c r="DG785" s="22"/>
      <c r="DH785" s="22"/>
      <c r="DI785" s="22"/>
      <c r="DJ785" s="22"/>
      <c r="DK785" s="22"/>
      <c r="DL785" s="22"/>
      <c r="DM785" s="22"/>
      <c r="DN785" s="22"/>
      <c r="DO785" s="22" t="s">
        <v>32</v>
      </c>
      <c r="DP785" s="22"/>
      <c r="DQ785" s="22"/>
      <c r="DR785" s="22"/>
      <c r="DS785" s="22"/>
      <c r="DT785" s="22"/>
      <c r="DU785" s="22"/>
      <c r="DV785" s="22"/>
      <c r="DW785" s="22"/>
      <c r="DX785" s="22" t="s">
        <v>33</v>
      </c>
      <c r="DY785" s="22"/>
      <c r="DZ785" s="22"/>
      <c r="EA785" s="22"/>
      <c r="EB785" s="22"/>
      <c r="EC785" s="22"/>
      <c r="ED785" s="22" t="s">
        <v>34</v>
      </c>
      <c r="EE785" s="22"/>
      <c r="EF785" s="22"/>
      <c r="EG785" s="22"/>
      <c r="EH785" s="22"/>
      <c r="EI785" s="22"/>
      <c r="EJ785" s="22" t="s">
        <v>35</v>
      </c>
      <c r="EK785" s="22"/>
      <c r="EL785" s="22"/>
      <c r="EM785" s="22"/>
      <c r="EN785" s="22"/>
      <c r="EO785" s="22"/>
      <c r="EP785" s="22" t="s">
        <v>36</v>
      </c>
      <c r="EQ785" s="22"/>
      <c r="ER785" s="22"/>
      <c r="ES785" s="22"/>
      <c r="ET785" s="22"/>
      <c r="EU785" s="22"/>
      <c r="EV785" s="22"/>
      <c r="EW785" s="22" t="s">
        <v>37</v>
      </c>
      <c r="EX785" s="22"/>
      <c r="EY785" s="22"/>
      <c r="EZ785" s="22"/>
      <c r="FA785" s="22"/>
      <c r="FB785" s="22"/>
      <c r="FC785" s="22"/>
      <c r="FD785" s="22" t="s">
        <v>38</v>
      </c>
      <c r="FE785" s="22"/>
      <c r="FF785" s="22"/>
      <c r="FG785" s="22"/>
      <c r="FH785" s="22"/>
      <c r="FI785" s="22"/>
      <c r="FJ785" s="22"/>
    </row>
    <row r="786" spans="1:166" ht="31.5" x14ac:dyDescent="0.35">
      <c r="A786" s="24"/>
      <c r="B786" s="16" t="s">
        <v>1</v>
      </c>
      <c r="C786" s="16" t="s">
        <v>39</v>
      </c>
      <c r="D786" s="16" t="s">
        <v>40</v>
      </c>
      <c r="E786" s="16" t="s">
        <v>41</v>
      </c>
      <c r="F786" s="16" t="s">
        <v>42</v>
      </c>
      <c r="G786" s="16" t="s">
        <v>43</v>
      </c>
      <c r="H786" s="16" t="s">
        <v>44</v>
      </c>
      <c r="I786" s="16" t="s">
        <v>45</v>
      </c>
      <c r="J786" s="16" t="s">
        <v>46</v>
      </c>
      <c r="K786" s="16" t="s">
        <v>47</v>
      </c>
      <c r="L786" s="16" t="s">
        <v>48</v>
      </c>
      <c r="M786" s="16" t="s">
        <v>49</v>
      </c>
      <c r="N786" s="16" t="s">
        <v>209</v>
      </c>
      <c r="O786" s="16" t="s">
        <v>41</v>
      </c>
      <c r="P786" s="16" t="s">
        <v>42</v>
      </c>
      <c r="Q786" s="16" t="s">
        <v>43</v>
      </c>
      <c r="R786" s="16" t="s">
        <v>44</v>
      </c>
      <c r="S786" s="16" t="s">
        <v>45</v>
      </c>
      <c r="T786" s="16" t="s">
        <v>46</v>
      </c>
      <c r="U786" s="16" t="s">
        <v>47</v>
      </c>
      <c r="V786" s="16" t="s">
        <v>48</v>
      </c>
      <c r="W786" s="16" t="s">
        <v>49</v>
      </c>
      <c r="X786" s="16" t="s">
        <v>209</v>
      </c>
      <c r="Y786" s="16" t="s">
        <v>41</v>
      </c>
      <c r="Z786" s="16" t="s">
        <v>42</v>
      </c>
      <c r="AA786" s="16" t="s">
        <v>43</v>
      </c>
      <c r="AB786" s="16" t="s">
        <v>44</v>
      </c>
      <c r="AC786" s="16" t="s">
        <v>45</v>
      </c>
      <c r="AD786" s="16" t="s">
        <v>46</v>
      </c>
      <c r="AE786" s="16" t="s">
        <v>47</v>
      </c>
      <c r="AF786" s="16" t="s">
        <v>48</v>
      </c>
      <c r="AG786" s="16" t="s">
        <v>49</v>
      </c>
      <c r="AH786" s="16" t="s">
        <v>209</v>
      </c>
      <c r="AI786" s="16" t="s">
        <v>269</v>
      </c>
      <c r="AJ786" s="16" t="s">
        <v>270</v>
      </c>
      <c r="AK786" s="16" t="s">
        <v>271</v>
      </c>
      <c r="AL786" s="16" t="s">
        <v>50</v>
      </c>
      <c r="AM786" s="16" t="s">
        <v>210</v>
      </c>
      <c r="AN786" s="16" t="s">
        <v>211</v>
      </c>
      <c r="AO786" s="16" t="s">
        <v>223</v>
      </c>
      <c r="AP786" s="16" t="s">
        <v>224</v>
      </c>
      <c r="AQ786" s="16" t="s">
        <v>225</v>
      </c>
      <c r="AR786" s="16" t="s">
        <v>226</v>
      </c>
      <c r="AS786" s="16" t="s">
        <v>52</v>
      </c>
      <c r="AT786" s="16" t="s">
        <v>227</v>
      </c>
      <c r="AU786" s="16" t="s">
        <v>228</v>
      </c>
      <c r="AV786" s="16" t="s">
        <v>52</v>
      </c>
      <c r="AW786" s="16" t="s">
        <v>227</v>
      </c>
      <c r="AX786" s="16" t="s">
        <v>228</v>
      </c>
      <c r="AY786" s="16" t="s">
        <v>52</v>
      </c>
      <c r="AZ786" s="16" t="s">
        <v>227</v>
      </c>
      <c r="BA786" s="16" t="s">
        <v>228</v>
      </c>
      <c r="BB786" s="16" t="s">
        <v>212</v>
      </c>
      <c r="BC786" s="16" t="s">
        <v>213</v>
      </c>
      <c r="BD786" s="16" t="s">
        <v>212</v>
      </c>
      <c r="BE786" s="16" t="s">
        <v>213</v>
      </c>
      <c r="BF786" s="16" t="s">
        <v>212</v>
      </c>
      <c r="BG786" s="16" t="s">
        <v>213</v>
      </c>
      <c r="BH786" s="16" t="s">
        <v>53</v>
      </c>
      <c r="BI786" s="16" t="s">
        <v>54</v>
      </c>
      <c r="BJ786" s="16" t="s">
        <v>53</v>
      </c>
      <c r="BK786" s="16" t="s">
        <v>54</v>
      </c>
      <c r="BL786" s="16" t="s">
        <v>53</v>
      </c>
      <c r="BM786" s="16" t="s">
        <v>54</v>
      </c>
      <c r="BN786" s="16" t="s">
        <v>277</v>
      </c>
      <c r="BO786" s="16" t="s">
        <v>278</v>
      </c>
      <c r="BP786" s="16" t="s">
        <v>55</v>
      </c>
      <c r="BQ786" s="16" t="s">
        <v>277</v>
      </c>
      <c r="BR786" s="16" t="s">
        <v>278</v>
      </c>
      <c r="BS786" s="16" t="s">
        <v>55</v>
      </c>
      <c r="BT786" s="16" t="s">
        <v>277</v>
      </c>
      <c r="BU786" s="16" t="s">
        <v>278</v>
      </c>
      <c r="BV786" s="16" t="s">
        <v>55</v>
      </c>
      <c r="BW786" s="16" t="s">
        <v>56</v>
      </c>
      <c r="BX786" s="16" t="s">
        <v>57</v>
      </c>
      <c r="BY786" s="16" t="s">
        <v>58</v>
      </c>
      <c r="BZ786" s="16" t="s">
        <v>59</v>
      </c>
      <c r="CA786" s="16" t="s">
        <v>52</v>
      </c>
      <c r="CB786" s="16" t="s">
        <v>51</v>
      </c>
      <c r="CC786" s="16" t="s">
        <v>60</v>
      </c>
      <c r="CD786" s="16" t="s">
        <v>61</v>
      </c>
      <c r="CE786" s="16" t="s">
        <v>62</v>
      </c>
      <c r="CF786" s="16" t="s">
        <v>63</v>
      </c>
      <c r="CG786" s="16" t="s">
        <v>64</v>
      </c>
      <c r="CH786" s="16" t="s">
        <v>65</v>
      </c>
      <c r="CI786" s="16" t="s">
        <v>66</v>
      </c>
      <c r="CJ786" s="16" t="s">
        <v>67</v>
      </c>
      <c r="CK786" s="16" t="s">
        <v>71</v>
      </c>
      <c r="CL786" s="16" t="s">
        <v>72</v>
      </c>
      <c r="CM786" s="16" t="s">
        <v>73</v>
      </c>
      <c r="CN786" s="16" t="s">
        <v>74</v>
      </c>
      <c r="CO786" s="16" t="s">
        <v>75</v>
      </c>
      <c r="CP786" s="16" t="s">
        <v>76</v>
      </c>
      <c r="CQ786" s="16" t="s">
        <v>77</v>
      </c>
      <c r="CR786" s="16" t="s">
        <v>78</v>
      </c>
      <c r="CS786" s="16" t="s">
        <v>229</v>
      </c>
      <c r="CT786" s="16" t="s">
        <v>79</v>
      </c>
      <c r="CU786" s="16" t="s">
        <v>80</v>
      </c>
      <c r="CV786" s="16" t="s">
        <v>79</v>
      </c>
      <c r="CW786" s="16" t="s">
        <v>83</v>
      </c>
      <c r="CX786" s="16" t="s">
        <v>84</v>
      </c>
      <c r="CY786" s="16" t="s">
        <v>85</v>
      </c>
      <c r="CZ786" s="16" t="s">
        <v>86</v>
      </c>
      <c r="DA786" s="16" t="s">
        <v>87</v>
      </c>
      <c r="DB786" s="16" t="s">
        <v>88</v>
      </c>
      <c r="DC786" s="16" t="s">
        <v>89</v>
      </c>
      <c r="DD786" s="16" t="s">
        <v>90</v>
      </c>
      <c r="DE786" s="16" t="s">
        <v>91</v>
      </c>
      <c r="DF786" s="16" t="s">
        <v>83</v>
      </c>
      <c r="DG786" s="16" t="s">
        <v>84</v>
      </c>
      <c r="DH786" s="16" t="s">
        <v>85</v>
      </c>
      <c r="DI786" s="16" t="s">
        <v>86</v>
      </c>
      <c r="DJ786" s="16" t="s">
        <v>87</v>
      </c>
      <c r="DK786" s="16" t="s">
        <v>88</v>
      </c>
      <c r="DL786" s="16" t="s">
        <v>89</v>
      </c>
      <c r="DM786" s="16" t="s">
        <v>90</v>
      </c>
      <c r="DN786" s="16" t="s">
        <v>91</v>
      </c>
      <c r="DO786" s="16" t="s">
        <v>83</v>
      </c>
      <c r="DP786" s="16" t="s">
        <v>84</v>
      </c>
      <c r="DQ786" s="16" t="s">
        <v>85</v>
      </c>
      <c r="DR786" s="16" t="s">
        <v>86</v>
      </c>
      <c r="DS786" s="16" t="s">
        <v>87</v>
      </c>
      <c r="DT786" s="16" t="s">
        <v>88</v>
      </c>
      <c r="DU786" s="16" t="s">
        <v>89</v>
      </c>
      <c r="DV786" s="16" t="s">
        <v>90</v>
      </c>
      <c r="DW786" s="16" t="s">
        <v>91</v>
      </c>
      <c r="DX786" s="16" t="s">
        <v>92</v>
      </c>
      <c r="DY786" s="16" t="s">
        <v>93</v>
      </c>
      <c r="DZ786" s="16" t="s">
        <v>214</v>
      </c>
      <c r="EA786" s="16" t="s">
        <v>215</v>
      </c>
      <c r="EB786" s="16" t="s">
        <v>216</v>
      </c>
      <c r="EC786" s="16" t="s">
        <v>94</v>
      </c>
      <c r="ED786" s="16" t="s">
        <v>92</v>
      </c>
      <c r="EE786" s="16" t="s">
        <v>93</v>
      </c>
      <c r="EF786" s="16" t="s">
        <v>214</v>
      </c>
      <c r="EG786" s="16" t="s">
        <v>215</v>
      </c>
      <c r="EH786" s="16" t="s">
        <v>216</v>
      </c>
      <c r="EI786" s="16" t="s">
        <v>94</v>
      </c>
      <c r="EJ786" s="16" t="s">
        <v>92</v>
      </c>
      <c r="EK786" s="16" t="s">
        <v>93</v>
      </c>
      <c r="EL786" s="16" t="s">
        <v>214</v>
      </c>
      <c r="EM786" s="16" t="s">
        <v>215</v>
      </c>
      <c r="EN786" s="16" t="s">
        <v>216</v>
      </c>
      <c r="EO786" s="16" t="s">
        <v>94</v>
      </c>
      <c r="EP786" s="16" t="s">
        <v>95</v>
      </c>
      <c r="EQ786" s="16" t="s">
        <v>96</v>
      </c>
      <c r="ER786" s="16" t="s">
        <v>97</v>
      </c>
      <c r="ES786" s="16" t="s">
        <v>98</v>
      </c>
      <c r="ET786" s="16" t="s">
        <v>272</v>
      </c>
      <c r="EU786" s="16" t="s">
        <v>99</v>
      </c>
      <c r="EV786" s="16" t="s">
        <v>100</v>
      </c>
      <c r="EW786" s="16" t="s">
        <v>95</v>
      </c>
      <c r="EX786" s="16" t="s">
        <v>96</v>
      </c>
      <c r="EY786" s="16" t="s">
        <v>97</v>
      </c>
      <c r="EZ786" s="16" t="s">
        <v>98</v>
      </c>
      <c r="FA786" s="16" t="s">
        <v>272</v>
      </c>
      <c r="FB786" s="16" t="s">
        <v>99</v>
      </c>
      <c r="FC786" s="16" t="s">
        <v>100</v>
      </c>
      <c r="FD786" s="16" t="s">
        <v>95</v>
      </c>
      <c r="FE786" s="16" t="s">
        <v>96</v>
      </c>
      <c r="FF786" s="16" t="s">
        <v>97</v>
      </c>
      <c r="FG786" s="16" t="s">
        <v>98</v>
      </c>
      <c r="FH786" s="16" t="s">
        <v>272</v>
      </c>
      <c r="FI786" s="16" t="s">
        <v>99</v>
      </c>
      <c r="FJ786" s="16" t="s">
        <v>100</v>
      </c>
    </row>
    <row r="787" spans="1:166" x14ac:dyDescent="0.35">
      <c r="A787" s="15" t="s">
        <v>2</v>
      </c>
      <c r="B787" s="14">
        <v>3304</v>
      </c>
      <c r="C787" s="14">
        <v>1667</v>
      </c>
      <c r="D787" s="14">
        <v>1621</v>
      </c>
      <c r="E787" s="14">
        <v>329</v>
      </c>
      <c r="F787" s="14">
        <v>389</v>
      </c>
      <c r="G787" s="14">
        <v>490</v>
      </c>
      <c r="H787" s="14">
        <v>511</v>
      </c>
      <c r="I787" s="14">
        <v>545</v>
      </c>
      <c r="J787" s="14">
        <v>551</v>
      </c>
      <c r="K787" s="14">
        <v>490</v>
      </c>
      <c r="L787" s="14">
        <v>0</v>
      </c>
      <c r="M787" s="14">
        <v>2814</v>
      </c>
      <c r="N787" s="14">
        <v>490</v>
      </c>
      <c r="O787" s="14">
        <v>161</v>
      </c>
      <c r="P787" s="14">
        <v>186</v>
      </c>
      <c r="Q787" s="14">
        <v>248</v>
      </c>
      <c r="R787" s="14">
        <v>255</v>
      </c>
      <c r="S787" s="14">
        <v>281</v>
      </c>
      <c r="T787" s="14">
        <v>286</v>
      </c>
      <c r="U787" s="14">
        <v>249</v>
      </c>
      <c r="V787" s="14">
        <v>0</v>
      </c>
      <c r="W787" s="14">
        <v>1418</v>
      </c>
      <c r="X787" s="14">
        <v>249</v>
      </c>
      <c r="Y787" s="14">
        <v>168</v>
      </c>
      <c r="Z787" s="14">
        <v>201</v>
      </c>
      <c r="AA787" s="14">
        <v>242</v>
      </c>
      <c r="AB787" s="14">
        <v>255</v>
      </c>
      <c r="AC787" s="14">
        <v>263</v>
      </c>
      <c r="AD787" s="14">
        <v>260</v>
      </c>
      <c r="AE787" s="14">
        <v>232</v>
      </c>
      <c r="AF787" s="14">
        <v>0</v>
      </c>
      <c r="AG787" s="14">
        <v>1389</v>
      </c>
      <c r="AH787" s="14">
        <v>232</v>
      </c>
      <c r="AI787" s="14">
        <v>3105</v>
      </c>
      <c r="AJ787" s="14">
        <v>1565</v>
      </c>
      <c r="AK787" s="14">
        <v>1528</v>
      </c>
      <c r="AL787" s="14">
        <v>198</v>
      </c>
      <c r="AM787" s="14">
        <v>102</v>
      </c>
      <c r="AN787" s="14">
        <v>93</v>
      </c>
      <c r="AO787" s="14">
        <v>0</v>
      </c>
      <c r="AP787" s="14">
        <v>0</v>
      </c>
      <c r="AQ787" s="14">
        <v>9</v>
      </c>
      <c r="AR787" s="14">
        <v>190</v>
      </c>
      <c r="AS787" s="14">
        <v>9</v>
      </c>
      <c r="AT787" s="14">
        <v>0</v>
      </c>
      <c r="AU787" s="14">
        <v>198</v>
      </c>
      <c r="AV787" s="14">
        <v>5</v>
      </c>
      <c r="AW787" s="14">
        <v>0</v>
      </c>
      <c r="AX787" s="14">
        <v>102</v>
      </c>
      <c r="AY787" s="14">
        <v>3</v>
      </c>
      <c r="AZ787" s="14">
        <v>0</v>
      </c>
      <c r="BA787" s="14">
        <v>93</v>
      </c>
      <c r="BB787" s="14">
        <v>1719</v>
      </c>
      <c r="BC787" s="14">
        <v>1585</v>
      </c>
      <c r="BD787" s="14">
        <v>850</v>
      </c>
      <c r="BE787" s="14">
        <v>817</v>
      </c>
      <c r="BF787" s="14">
        <v>867</v>
      </c>
      <c r="BG787" s="14">
        <v>754</v>
      </c>
      <c r="BH787" s="14">
        <v>2538</v>
      </c>
      <c r="BI787" s="14">
        <v>766</v>
      </c>
      <c r="BJ787" s="14">
        <v>1291</v>
      </c>
      <c r="BK787" s="14">
        <v>376</v>
      </c>
      <c r="BL787" s="14">
        <v>1232</v>
      </c>
      <c r="BM787" s="14">
        <v>389</v>
      </c>
      <c r="BN787" s="14">
        <v>448</v>
      </c>
      <c r="BO787" s="14">
        <v>1886</v>
      </c>
      <c r="BP787" s="14">
        <v>734</v>
      </c>
      <c r="BQ787" s="14">
        <v>200</v>
      </c>
      <c r="BR787" s="14">
        <v>991</v>
      </c>
      <c r="BS787" s="14">
        <v>355</v>
      </c>
      <c r="BT787" s="14">
        <v>239</v>
      </c>
      <c r="BU787" s="14">
        <v>892</v>
      </c>
      <c r="BV787" s="14">
        <v>377</v>
      </c>
      <c r="BW787" s="14">
        <v>734</v>
      </c>
      <c r="BX787" s="14">
        <v>1070</v>
      </c>
      <c r="BY787" s="14">
        <v>723</v>
      </c>
      <c r="BZ787" s="14">
        <v>1108</v>
      </c>
      <c r="CA787" s="14">
        <v>548</v>
      </c>
      <c r="CB787" s="14">
        <v>1380</v>
      </c>
      <c r="CC787" s="14">
        <v>1353</v>
      </c>
      <c r="CD787" s="14">
        <v>790</v>
      </c>
      <c r="CE787" s="14">
        <v>873</v>
      </c>
      <c r="CF787" s="14">
        <v>1325</v>
      </c>
      <c r="CG787" s="14">
        <v>547</v>
      </c>
      <c r="CH787" s="14">
        <v>1280</v>
      </c>
      <c r="CI787" s="14">
        <v>1412</v>
      </c>
      <c r="CJ787" s="14">
        <v>725</v>
      </c>
      <c r="CK787" s="14">
        <v>2410</v>
      </c>
      <c r="CL787" s="14">
        <v>1257</v>
      </c>
      <c r="CM787" s="14">
        <v>1153</v>
      </c>
      <c r="CN787" s="14">
        <v>894</v>
      </c>
      <c r="CO787" s="14">
        <v>1579</v>
      </c>
      <c r="CP787" s="14">
        <v>1353</v>
      </c>
      <c r="CQ787" s="14">
        <v>372</v>
      </c>
      <c r="CR787" s="14">
        <v>1151</v>
      </c>
      <c r="CS787" s="14">
        <v>2131</v>
      </c>
      <c r="CT787" s="14">
        <v>1099</v>
      </c>
      <c r="CU787" s="14">
        <v>2203</v>
      </c>
      <c r="CV787" s="14">
        <v>357</v>
      </c>
      <c r="CW787" s="14">
        <v>0</v>
      </c>
      <c r="CX787" s="14">
        <v>0</v>
      </c>
      <c r="CY787" s="14">
        <v>484</v>
      </c>
      <c r="CZ787" s="14">
        <v>553</v>
      </c>
      <c r="DA787" s="14">
        <v>547</v>
      </c>
      <c r="DB787" s="14">
        <v>510</v>
      </c>
      <c r="DC787" s="14">
        <v>496</v>
      </c>
      <c r="DD787" s="14">
        <v>384</v>
      </c>
      <c r="DE787" s="14">
        <v>331</v>
      </c>
      <c r="DF787" s="14">
        <v>0</v>
      </c>
      <c r="DG787" s="14">
        <v>0</v>
      </c>
      <c r="DH787" s="14">
        <v>249</v>
      </c>
      <c r="DI787" s="14">
        <v>285</v>
      </c>
      <c r="DJ787" s="14">
        <v>281</v>
      </c>
      <c r="DK787" s="14">
        <v>257</v>
      </c>
      <c r="DL787" s="14">
        <v>247</v>
      </c>
      <c r="DM787" s="14">
        <v>184</v>
      </c>
      <c r="DN787" s="14">
        <v>163</v>
      </c>
      <c r="DO787" s="14">
        <v>0</v>
      </c>
      <c r="DP787" s="14">
        <v>0</v>
      </c>
      <c r="DQ787" s="14">
        <v>226</v>
      </c>
      <c r="DR787" s="14">
        <v>264</v>
      </c>
      <c r="DS787" s="14">
        <v>264</v>
      </c>
      <c r="DT787" s="14">
        <v>253</v>
      </c>
      <c r="DU787" s="14">
        <v>248</v>
      </c>
      <c r="DV787" s="14">
        <v>198</v>
      </c>
      <c r="DW787" s="14">
        <v>168</v>
      </c>
      <c r="DX787" s="14">
        <v>169</v>
      </c>
      <c r="DY787" s="14">
        <v>781</v>
      </c>
      <c r="DZ787" s="14">
        <v>814</v>
      </c>
      <c r="EA787" s="14">
        <v>946</v>
      </c>
      <c r="EB787" s="14">
        <v>594</v>
      </c>
      <c r="EC787" s="14">
        <v>0</v>
      </c>
      <c r="ED787" s="14">
        <v>79</v>
      </c>
      <c r="EE787" s="14">
        <v>393</v>
      </c>
      <c r="EF787" s="14">
        <v>398</v>
      </c>
      <c r="EG787" s="14">
        <v>512</v>
      </c>
      <c r="EH787" s="14">
        <v>285</v>
      </c>
      <c r="EI787" s="14">
        <v>0</v>
      </c>
      <c r="EJ787" s="14">
        <v>90</v>
      </c>
      <c r="EK787" s="14">
        <v>387</v>
      </c>
      <c r="EL787" s="14">
        <v>415</v>
      </c>
      <c r="EM787" s="14">
        <v>428</v>
      </c>
      <c r="EN787" s="14">
        <v>301</v>
      </c>
      <c r="EO787" s="14">
        <v>0</v>
      </c>
      <c r="EP787" s="14">
        <v>0</v>
      </c>
      <c r="EQ787" s="14">
        <v>198</v>
      </c>
      <c r="ER787" s="14">
        <v>750</v>
      </c>
      <c r="ES787" s="14">
        <v>812</v>
      </c>
      <c r="ET787" s="14">
        <v>778</v>
      </c>
      <c r="EU787" s="14">
        <v>435</v>
      </c>
      <c r="EV787" s="14">
        <v>331</v>
      </c>
      <c r="EW787" s="14">
        <v>0</v>
      </c>
      <c r="EX787" s="14">
        <v>102</v>
      </c>
      <c r="EY787" s="14">
        <v>375</v>
      </c>
      <c r="EZ787" s="14">
        <v>423</v>
      </c>
      <c r="FA787" s="14">
        <v>391</v>
      </c>
      <c r="FB787" s="14">
        <v>213</v>
      </c>
      <c r="FC787" s="14">
        <v>163</v>
      </c>
      <c r="FD787" s="14">
        <v>0</v>
      </c>
      <c r="FE787" s="14">
        <v>93</v>
      </c>
      <c r="FF787" s="14">
        <v>366</v>
      </c>
      <c r="FG787" s="14">
        <v>387</v>
      </c>
      <c r="FH787" s="14">
        <v>386</v>
      </c>
      <c r="FI787" s="14">
        <v>221</v>
      </c>
      <c r="FJ787" s="14">
        <v>168</v>
      </c>
    </row>
    <row r="788" spans="1:166" x14ac:dyDescent="0.35">
      <c r="A788" s="13" t="s">
        <v>258</v>
      </c>
      <c r="B788" s="10">
        <v>7.62593045826436E-2</v>
      </c>
      <c r="C788" s="12">
        <v>6.2033648950340303E-2</v>
      </c>
      <c r="D788" s="11">
        <v>9.1616187810891606E-2</v>
      </c>
      <c r="E788" s="12">
        <v>1.03759035974125E-2</v>
      </c>
      <c r="F788" s="12">
        <v>1.9265322651718101E-2</v>
      </c>
      <c r="G788" s="12">
        <v>5.0739574970187801E-2</v>
      </c>
      <c r="H788" s="12">
        <v>4.7828206367273099E-2</v>
      </c>
      <c r="I788" s="10">
        <v>8.2840957947750399E-2</v>
      </c>
      <c r="J788" s="11">
        <v>0.107627894591017</v>
      </c>
      <c r="K788" s="11">
        <v>0.17840216070564499</v>
      </c>
      <c r="L788" s="10">
        <v>0</v>
      </c>
      <c r="M788" s="12">
        <v>5.8488766424437198E-2</v>
      </c>
      <c r="N788" s="11">
        <v>0.17840216070564499</v>
      </c>
      <c r="O788" s="12">
        <v>1.4198149694081501E-2</v>
      </c>
      <c r="P788" s="12">
        <v>1.9491701660558899E-2</v>
      </c>
      <c r="Q788" s="12">
        <v>1.97859031683606E-2</v>
      </c>
      <c r="R788" s="12">
        <v>2.7364013418781499E-2</v>
      </c>
      <c r="S788" s="10">
        <v>6.6053905984104794E-2</v>
      </c>
      <c r="T788" s="10">
        <v>8.8187875991034101E-2</v>
      </c>
      <c r="U788" s="11">
        <v>0.16755861210575199</v>
      </c>
      <c r="V788" s="10">
        <v>0</v>
      </c>
      <c r="W788" s="12">
        <v>4.3468294668271401E-2</v>
      </c>
      <c r="X788" s="11">
        <v>0.16755861210575199</v>
      </c>
      <c r="Y788" s="12">
        <v>6.7274896981391399E-3</v>
      </c>
      <c r="Z788" s="12">
        <v>1.91771472513209E-2</v>
      </c>
      <c r="AA788" s="10">
        <v>8.2475177986608805E-2</v>
      </c>
      <c r="AB788" s="10">
        <v>6.8368813092744493E-2</v>
      </c>
      <c r="AC788" s="10">
        <v>0.10115643002429101</v>
      </c>
      <c r="AD788" s="11">
        <v>0.13098422378539901</v>
      </c>
      <c r="AE788" s="11">
        <v>0.19617342664836901</v>
      </c>
      <c r="AF788" s="10">
        <v>0</v>
      </c>
      <c r="AG788" s="10">
        <v>7.4136535824174302E-2</v>
      </c>
      <c r="AH788" s="11">
        <v>0.19617342664836901</v>
      </c>
      <c r="AI788" s="12">
        <v>7.1596020410979705E-2</v>
      </c>
      <c r="AJ788" s="12">
        <v>5.9076277009644101E-2</v>
      </c>
      <c r="AK788" s="10">
        <v>8.5010137342529005E-2</v>
      </c>
      <c r="AL788" s="11">
        <v>0.14922249246698899</v>
      </c>
      <c r="AM788" s="10">
        <v>0.107257402110615</v>
      </c>
      <c r="AN788" s="11">
        <v>0</v>
      </c>
      <c r="AO788" s="10">
        <v>0</v>
      </c>
      <c r="AP788" s="10">
        <v>0</v>
      </c>
      <c r="AQ788" s="10">
        <v>0</v>
      </c>
      <c r="AR788" s="11">
        <v>0.14521809932295501</v>
      </c>
      <c r="AS788" s="10">
        <v>0</v>
      </c>
      <c r="AT788" s="10">
        <v>0</v>
      </c>
      <c r="AU788" s="11">
        <v>0.14922249246698899</v>
      </c>
      <c r="AV788" s="10">
        <v>0</v>
      </c>
      <c r="AW788" s="10">
        <v>0</v>
      </c>
      <c r="AX788" s="10">
        <v>0.107257402110615</v>
      </c>
      <c r="AY788" s="10">
        <v>0</v>
      </c>
      <c r="AZ788" s="10">
        <v>0</v>
      </c>
      <c r="BA788" s="11">
        <v>0</v>
      </c>
      <c r="BB788" s="12">
        <v>3.5025375238925002E-2</v>
      </c>
      <c r="BC788" s="11">
        <v>0.120965568243626</v>
      </c>
      <c r="BD788" s="12">
        <v>2.09392864422254E-2</v>
      </c>
      <c r="BE788" s="11">
        <v>0.104797173243815</v>
      </c>
      <c r="BF788" s="12">
        <v>4.8916624125736101E-2</v>
      </c>
      <c r="BG788" s="11">
        <v>0.14066518005013001</v>
      </c>
      <c r="BH788" s="11">
        <v>9.4554482619717495E-2</v>
      </c>
      <c r="BI788" s="12">
        <v>1.5643222666701099E-2</v>
      </c>
      <c r="BJ788" s="10">
        <v>7.5035982500433002E-2</v>
      </c>
      <c r="BK788" s="12">
        <v>1.7362189875542899E-2</v>
      </c>
      <c r="BL788" s="11">
        <v>0.11609590914045</v>
      </c>
      <c r="BM788" s="12">
        <v>1.40325230109837E-2</v>
      </c>
      <c r="BN788" s="11">
        <v>0.15486461449484901</v>
      </c>
      <c r="BO788" s="10">
        <v>7.5129032563350698E-2</v>
      </c>
      <c r="BP788" s="12">
        <v>1.17004132606127E-2</v>
      </c>
      <c r="BQ788" s="10">
        <v>0.107059163782723</v>
      </c>
      <c r="BR788" s="12">
        <v>6.0412585933663901E-2</v>
      </c>
      <c r="BS788" s="12">
        <v>1.0118889695116101E-2</v>
      </c>
      <c r="BT788" s="11">
        <v>0.200173348916903</v>
      </c>
      <c r="BU788" s="11">
        <v>9.1748807134945001E-2</v>
      </c>
      <c r="BV788" s="12">
        <v>1.32302631386127E-2</v>
      </c>
      <c r="BW788" s="10">
        <v>7.8192001998846294E-2</v>
      </c>
      <c r="BX788" s="10">
        <v>7.5336726876722701E-2</v>
      </c>
      <c r="BY788" s="11">
        <v>9.8700217797551199E-2</v>
      </c>
      <c r="BZ788" s="12">
        <v>6.27628376129825E-2</v>
      </c>
      <c r="CA788" s="11">
        <v>0.13170772205063699</v>
      </c>
      <c r="CB788" s="12">
        <v>6.5035205151498895E-2</v>
      </c>
      <c r="CC788" s="12">
        <v>6.5025339261128398E-2</v>
      </c>
      <c r="CD788" s="11">
        <v>0.112362782448127</v>
      </c>
      <c r="CE788" s="10">
        <v>6.2450655990434402E-2</v>
      </c>
      <c r="CF788" s="12">
        <v>4.7294977807176598E-2</v>
      </c>
      <c r="CG788" s="11">
        <v>0.10633493066998501</v>
      </c>
      <c r="CH788" s="11">
        <v>8.8400743603691101E-2</v>
      </c>
      <c r="CI788" s="12">
        <v>5.8527347795159897E-2</v>
      </c>
      <c r="CJ788" s="12">
        <v>5.4705118420561402E-2</v>
      </c>
      <c r="CK788" s="11">
        <v>8.2187275427543005E-2</v>
      </c>
      <c r="CL788" s="10">
        <v>7.6956716046027607E-2</v>
      </c>
      <c r="CM788" s="10">
        <v>8.7890567464419506E-2</v>
      </c>
      <c r="CN788" s="12">
        <v>6.0280876935003301E-2</v>
      </c>
      <c r="CO788" s="10">
        <v>8.45898014215829E-2</v>
      </c>
      <c r="CP788" s="10">
        <v>7.1453693360331805E-2</v>
      </c>
      <c r="CQ788" s="10">
        <v>5.8376099498878203E-2</v>
      </c>
      <c r="CR788" s="11">
        <v>0.13666679663602799</v>
      </c>
      <c r="CS788" s="12">
        <v>4.2510144669944801E-2</v>
      </c>
      <c r="CT788" s="10">
        <v>7.9280834873612593E-2</v>
      </c>
      <c r="CU788" s="10">
        <v>7.4829335914482695E-2</v>
      </c>
      <c r="CV788" s="11">
        <v>0.17217130509821499</v>
      </c>
      <c r="CW788" s="10">
        <v>0</v>
      </c>
      <c r="CX788" s="10">
        <v>0</v>
      </c>
      <c r="CY788" s="11">
        <v>0.18061994827212999</v>
      </c>
      <c r="CZ788" s="11">
        <v>0.107064371486425</v>
      </c>
      <c r="DA788" s="10">
        <v>8.2591118971046304E-2</v>
      </c>
      <c r="DB788" s="12">
        <v>4.7899768205671898E-2</v>
      </c>
      <c r="DC788" s="12">
        <v>5.0150902707160001E-2</v>
      </c>
      <c r="DD788" s="12">
        <v>1.9530733487482702E-2</v>
      </c>
      <c r="DE788" s="12">
        <v>1.0320586341731001E-2</v>
      </c>
      <c r="DF788" s="10">
        <v>0</v>
      </c>
      <c r="DG788" s="10">
        <v>0</v>
      </c>
      <c r="DH788" s="11">
        <v>0.16755861210575199</v>
      </c>
      <c r="DI788" s="10">
        <v>8.8607880780457393E-2</v>
      </c>
      <c r="DJ788" s="10">
        <v>6.6079420317186693E-2</v>
      </c>
      <c r="DK788" s="12">
        <v>2.7207742216499301E-2</v>
      </c>
      <c r="DL788" s="12">
        <v>1.9822451334599901E-2</v>
      </c>
      <c r="DM788" s="12">
        <v>1.9707920425386501E-2</v>
      </c>
      <c r="DN788" s="12">
        <v>1.39803843690759E-2</v>
      </c>
      <c r="DO788" s="10">
        <v>0</v>
      </c>
      <c r="DP788" s="10">
        <v>0</v>
      </c>
      <c r="DQ788" s="11">
        <v>0.201387644552425</v>
      </c>
      <c r="DR788" s="11">
        <v>0.128872694923303</v>
      </c>
      <c r="DS788" s="10">
        <v>0.100483975265795</v>
      </c>
      <c r="DT788" s="10">
        <v>6.8970829396355404E-2</v>
      </c>
      <c r="DU788" s="10">
        <v>8.0411582835310705E-2</v>
      </c>
      <c r="DV788" s="12">
        <v>1.9491011939531601E-2</v>
      </c>
      <c r="DW788" s="12">
        <v>6.7571675831868197E-3</v>
      </c>
      <c r="DX788" s="12">
        <v>2.4902742311141801E-3</v>
      </c>
      <c r="DY788" s="12">
        <v>2.7980193570657199E-2</v>
      </c>
      <c r="DZ788" s="12">
        <v>4.9328490707908901E-2</v>
      </c>
      <c r="EA788" s="10">
        <v>8.8165502829706394E-2</v>
      </c>
      <c r="EB788" s="11">
        <v>0.17867750794373299</v>
      </c>
      <c r="EC788" s="10">
        <v>0</v>
      </c>
      <c r="ED788" s="12">
        <v>0</v>
      </c>
      <c r="EE788" s="12">
        <v>2.01408214754746E-2</v>
      </c>
      <c r="EF788" s="12">
        <v>2.7466750369997898E-2</v>
      </c>
      <c r="EG788" s="10">
        <v>7.3134677387871605E-2</v>
      </c>
      <c r="EH788" s="11">
        <v>0.16540575221643999</v>
      </c>
      <c r="EI788" s="10">
        <v>0</v>
      </c>
      <c r="EJ788" s="12">
        <v>0</v>
      </c>
      <c r="EK788" s="12">
        <v>3.6039658530926298E-2</v>
      </c>
      <c r="EL788" s="10">
        <v>7.0363026212821006E-2</v>
      </c>
      <c r="EM788" s="11">
        <v>0.107346006799917</v>
      </c>
      <c r="EN788" s="11">
        <v>0.19594609355422299</v>
      </c>
      <c r="EO788" s="10">
        <v>0</v>
      </c>
      <c r="EP788" s="10">
        <v>0</v>
      </c>
      <c r="EQ788" s="11">
        <v>0.14922249246698899</v>
      </c>
      <c r="ER788" s="11">
        <v>0.15010296200162901</v>
      </c>
      <c r="ES788" s="10">
        <v>7.3222288989255604E-2</v>
      </c>
      <c r="ET788" s="12">
        <v>4.9325812275600102E-2</v>
      </c>
      <c r="EU788" s="12">
        <v>1.96892540068715E-2</v>
      </c>
      <c r="EV788" s="12">
        <v>1.0320586341731001E-2</v>
      </c>
      <c r="EW788" s="10">
        <v>0</v>
      </c>
      <c r="EX788" s="10">
        <v>0.107257402110615</v>
      </c>
      <c r="EY788" s="11">
        <v>0.14314216025915</v>
      </c>
      <c r="EZ788" s="10">
        <v>6.00278050409103E-2</v>
      </c>
      <c r="FA788" s="12">
        <v>1.7445765673962301E-2</v>
      </c>
      <c r="FB788" s="12">
        <v>1.9956910897990201E-2</v>
      </c>
      <c r="FC788" s="12">
        <v>1.39803843690759E-2</v>
      </c>
      <c r="FD788" s="10">
        <v>0</v>
      </c>
      <c r="FE788" s="11">
        <v>0</v>
      </c>
      <c r="FF788" s="11">
        <v>0.16077953102270801</v>
      </c>
      <c r="FG788" s="10">
        <v>8.8066054511773906E-2</v>
      </c>
      <c r="FH788" s="10">
        <v>8.16387239427082E-2</v>
      </c>
      <c r="FI788" s="12">
        <v>1.9545001729713199E-2</v>
      </c>
      <c r="FJ788" s="12">
        <v>6.7571675831868197E-3</v>
      </c>
    </row>
    <row r="789" spans="1:166" x14ac:dyDescent="0.35">
      <c r="A789" s="13" t="s">
        <v>259</v>
      </c>
      <c r="B789" s="10">
        <v>0.30094683450318499</v>
      </c>
      <c r="C789" s="12">
        <v>0.241978608294808</v>
      </c>
      <c r="D789" s="11">
        <v>0.35885634635138802</v>
      </c>
      <c r="E789" s="12">
        <v>0.16788094549253799</v>
      </c>
      <c r="F789" s="12">
        <v>0.15186443872528799</v>
      </c>
      <c r="G789" s="12">
        <v>0.212805802250538</v>
      </c>
      <c r="H789" s="10">
        <v>0.27647201998238202</v>
      </c>
      <c r="I789" s="10">
        <v>0.33660933028536999</v>
      </c>
      <c r="J789" s="11">
        <v>0.41267047123282402</v>
      </c>
      <c r="K789" s="11">
        <v>0.45716463798864798</v>
      </c>
      <c r="L789" s="10">
        <v>0</v>
      </c>
      <c r="M789" s="12">
        <v>0.27376848309223001</v>
      </c>
      <c r="N789" s="11">
        <v>0.45716463798864798</v>
      </c>
      <c r="O789" s="12">
        <v>0.12425976606533901</v>
      </c>
      <c r="P789" s="12">
        <v>0.111683225189264</v>
      </c>
      <c r="Q789" s="12">
        <v>0.18832881296142101</v>
      </c>
      <c r="R789" s="12">
        <v>0.19666085318176099</v>
      </c>
      <c r="S789" s="10">
        <v>0.30108838388592502</v>
      </c>
      <c r="T789" s="10">
        <v>0.30811245474475601</v>
      </c>
      <c r="U789" s="11">
        <v>0.37232759791602499</v>
      </c>
      <c r="V789" s="10">
        <v>0</v>
      </c>
      <c r="W789" s="12">
        <v>0.219045881286283</v>
      </c>
      <c r="X789" s="11">
        <v>0.37232759791602499</v>
      </c>
      <c r="Y789" s="12">
        <v>0.209518274251557</v>
      </c>
      <c r="Z789" s="12">
        <v>0.19008248569273101</v>
      </c>
      <c r="AA789" s="12">
        <v>0.237901113077951</v>
      </c>
      <c r="AB789" s="11">
        <v>0.35675659829568701</v>
      </c>
      <c r="AC789" s="11">
        <v>0.37404506412472299</v>
      </c>
      <c r="AD789" s="11">
        <v>0.52525952121668096</v>
      </c>
      <c r="AE789" s="11">
        <v>0.538331172254218</v>
      </c>
      <c r="AF789" s="10">
        <v>0</v>
      </c>
      <c r="AG789" s="11">
        <v>0.32885213495446602</v>
      </c>
      <c r="AH789" s="11">
        <v>0.538331172254218</v>
      </c>
      <c r="AI789" s="12">
        <v>0.29174160373598401</v>
      </c>
      <c r="AJ789" s="12">
        <v>0.23217812874275801</v>
      </c>
      <c r="AK789" s="11">
        <v>0.35050961233080502</v>
      </c>
      <c r="AL789" s="11">
        <v>0.44497472499016399</v>
      </c>
      <c r="AM789" s="11">
        <v>0.39184628709948</v>
      </c>
      <c r="AN789" s="11">
        <v>0</v>
      </c>
      <c r="AO789" s="10">
        <v>0</v>
      </c>
      <c r="AP789" s="10">
        <v>0</v>
      </c>
      <c r="AQ789" s="10">
        <v>0</v>
      </c>
      <c r="AR789" s="11">
        <v>0.45331426748756098</v>
      </c>
      <c r="AS789" s="10">
        <v>0</v>
      </c>
      <c r="AT789" s="10">
        <v>0</v>
      </c>
      <c r="AU789" s="11">
        <v>0.44497472499016399</v>
      </c>
      <c r="AV789" s="10">
        <v>0</v>
      </c>
      <c r="AW789" s="10">
        <v>0</v>
      </c>
      <c r="AX789" s="11">
        <v>0.39184628709948</v>
      </c>
      <c r="AY789" s="10">
        <v>0</v>
      </c>
      <c r="AZ789" s="10">
        <v>0</v>
      </c>
      <c r="BA789" s="11">
        <v>0</v>
      </c>
      <c r="BB789" s="12">
        <v>0.209345661033561</v>
      </c>
      <c r="BC789" s="11">
        <v>0.400261798610826</v>
      </c>
      <c r="BD789" s="12">
        <v>0.161911019348115</v>
      </c>
      <c r="BE789" s="10">
        <v>0.32529836497349301</v>
      </c>
      <c r="BF789" s="12">
        <v>0.25631071538510602</v>
      </c>
      <c r="BG789" s="11">
        <v>0.476650520889559</v>
      </c>
      <c r="BH789" s="11">
        <v>0.34205837456405602</v>
      </c>
      <c r="BI789" s="12">
        <v>0.164734960807809</v>
      </c>
      <c r="BJ789" s="12">
        <v>0.274176623379213</v>
      </c>
      <c r="BK789" s="12">
        <v>0.13135751804270601</v>
      </c>
      <c r="BL789" s="11">
        <v>0.40975556705313998</v>
      </c>
      <c r="BM789" s="12">
        <v>0.19754127154565601</v>
      </c>
      <c r="BN789" s="11">
        <v>0.47103428047353202</v>
      </c>
      <c r="BO789" s="10">
        <v>0.308444646119168</v>
      </c>
      <c r="BP789" s="12">
        <v>0.15565950914227999</v>
      </c>
      <c r="BQ789" s="11">
        <v>0.39490178296065398</v>
      </c>
      <c r="BR789" s="12">
        <v>0.244469523113128</v>
      </c>
      <c r="BS789" s="12">
        <v>0.12959240985477199</v>
      </c>
      <c r="BT789" s="11">
        <v>0.53010134379590101</v>
      </c>
      <c r="BU789" s="11">
        <v>0.37842724709171599</v>
      </c>
      <c r="BV789" s="12">
        <v>0.180749585750626</v>
      </c>
      <c r="BW789" s="11">
        <v>0.33490486530295099</v>
      </c>
      <c r="BX789" s="10">
        <v>0.28074480131526602</v>
      </c>
      <c r="BY789" s="10">
        <v>0.31328917509578602</v>
      </c>
      <c r="BZ789" s="10">
        <v>0.30086846315056498</v>
      </c>
      <c r="CA789" s="10">
        <v>0.28784514491167501</v>
      </c>
      <c r="CB789" s="12">
        <v>0.27698661700161997</v>
      </c>
      <c r="CC789" s="11">
        <v>0.32832831184560801</v>
      </c>
      <c r="CD789" s="11">
        <v>0.342172398683187</v>
      </c>
      <c r="CE789" s="10">
        <v>0.28835464910358499</v>
      </c>
      <c r="CF789" s="10">
        <v>0.29107700868358599</v>
      </c>
      <c r="CG789" s="11">
        <v>0.42594155578649701</v>
      </c>
      <c r="CH789" s="11">
        <v>0.38164557044090403</v>
      </c>
      <c r="CI789" s="12">
        <v>0.24421112376905099</v>
      </c>
      <c r="CJ789" s="12">
        <v>0.23469995993460499</v>
      </c>
      <c r="CK789" s="11">
        <v>0.31488547236015302</v>
      </c>
      <c r="CL789" s="10">
        <v>0.30408759202281899</v>
      </c>
      <c r="CM789" s="11">
        <v>0.32665925417796399</v>
      </c>
      <c r="CN789" s="12">
        <v>0.26337621846416398</v>
      </c>
      <c r="CO789" s="10">
        <v>0.30594420153153501</v>
      </c>
      <c r="CP789" s="10">
        <v>0.29754711274455597</v>
      </c>
      <c r="CQ789" s="10">
        <v>0.292101141734259</v>
      </c>
      <c r="CR789" s="11">
        <v>0.34171293364192401</v>
      </c>
      <c r="CS789" s="12">
        <v>0.27657563367653798</v>
      </c>
      <c r="CT789" s="10">
        <v>0.31898807447675298</v>
      </c>
      <c r="CU789" s="10">
        <v>0.291740564824153</v>
      </c>
      <c r="CV789" s="10">
        <v>0.32309238456753098</v>
      </c>
      <c r="CW789" s="10">
        <v>0</v>
      </c>
      <c r="CX789" s="10">
        <v>0</v>
      </c>
      <c r="CY789" s="11">
        <v>0.45041643767674999</v>
      </c>
      <c r="CZ789" s="11">
        <v>0.42039520423322801</v>
      </c>
      <c r="DA789" s="10">
        <v>0.33658345238144599</v>
      </c>
      <c r="DB789" s="10">
        <v>0.27688568479481201</v>
      </c>
      <c r="DC789" s="12">
        <v>0.21033686408402999</v>
      </c>
      <c r="DD789" s="12">
        <v>0.15559943773181001</v>
      </c>
      <c r="DE789" s="12">
        <v>0.16508108776736799</v>
      </c>
      <c r="DF789" s="10">
        <v>0</v>
      </c>
      <c r="DG789" s="10">
        <v>0</v>
      </c>
      <c r="DH789" s="11">
        <v>0.37232759791602499</v>
      </c>
      <c r="DI789" s="10">
        <v>0.30957987535353598</v>
      </c>
      <c r="DJ789" s="10">
        <v>0.30120468388664501</v>
      </c>
      <c r="DK789" s="12">
        <v>0.19553775667182199</v>
      </c>
      <c r="DL789" s="12">
        <v>0.188676690574345</v>
      </c>
      <c r="DM789" s="12">
        <v>0.112922111840769</v>
      </c>
      <c r="DN789" s="12">
        <v>0.122353921365475</v>
      </c>
      <c r="DO789" s="10">
        <v>0</v>
      </c>
      <c r="DP789" s="10">
        <v>0</v>
      </c>
      <c r="DQ789" s="11">
        <v>0.52606018372889096</v>
      </c>
      <c r="DR789" s="11">
        <v>0.53752202564105001</v>
      </c>
      <c r="DS789" s="11">
        <v>0.37360434557163502</v>
      </c>
      <c r="DT789" s="11">
        <v>0.35989799096990799</v>
      </c>
      <c r="DU789" s="12">
        <v>0.23194863627922499</v>
      </c>
      <c r="DV789" s="12">
        <v>0.19637813035819399</v>
      </c>
      <c r="DW789" s="12">
        <v>0.20668305189717701</v>
      </c>
      <c r="DX789" s="12">
        <v>0.16099835458372599</v>
      </c>
      <c r="DY789" s="12">
        <v>0.17393429615659101</v>
      </c>
      <c r="DZ789" s="12">
        <v>0.26390475944527397</v>
      </c>
      <c r="EA789" s="11">
        <v>0.36477995774625899</v>
      </c>
      <c r="EB789" s="11">
        <v>0.456882444943085</v>
      </c>
      <c r="EC789" s="10">
        <v>0</v>
      </c>
      <c r="ED789" s="12">
        <v>0.14538564452959599</v>
      </c>
      <c r="EE789" s="12">
        <v>0.138608969015871</v>
      </c>
      <c r="EF789" s="12">
        <v>0.193135619898853</v>
      </c>
      <c r="EG789" s="10">
        <v>0.30503792624397502</v>
      </c>
      <c r="EH789" s="11">
        <v>0.36623074042557202</v>
      </c>
      <c r="EI789" s="10">
        <v>0</v>
      </c>
      <c r="EJ789" s="12">
        <v>0</v>
      </c>
      <c r="EK789" s="12">
        <v>0.210408659608046</v>
      </c>
      <c r="EL789" s="10">
        <v>0.33212111809040801</v>
      </c>
      <c r="EM789" s="11">
        <v>0.43389939346087197</v>
      </c>
      <c r="EN789" s="11">
        <v>0.53486219558924797</v>
      </c>
      <c r="EO789" s="10">
        <v>0</v>
      </c>
      <c r="EP789" s="10">
        <v>0</v>
      </c>
      <c r="EQ789" s="11">
        <v>0.44497472499016399</v>
      </c>
      <c r="ER789" s="11">
        <v>0.44695620731311297</v>
      </c>
      <c r="ES789" s="10">
        <v>0.326977129787973</v>
      </c>
      <c r="ET789" s="12">
        <v>0.23042753939258401</v>
      </c>
      <c r="EU789" s="12">
        <v>0.16447185049169</v>
      </c>
      <c r="EV789" s="12">
        <v>0.16508108776736799</v>
      </c>
      <c r="EW789" s="10">
        <v>0</v>
      </c>
      <c r="EX789" s="11">
        <v>0.39184628709948</v>
      </c>
      <c r="EY789" s="10">
        <v>0.33652136756030299</v>
      </c>
      <c r="EZ789" s="10">
        <v>0.28130664699913699</v>
      </c>
      <c r="FA789" s="12">
        <v>0.17579997951790599</v>
      </c>
      <c r="FB789" s="12">
        <v>0.13826560945463801</v>
      </c>
      <c r="FC789" s="12">
        <v>0.122353921365475</v>
      </c>
      <c r="FD789" s="10">
        <v>0</v>
      </c>
      <c r="FE789" s="11">
        <v>0</v>
      </c>
      <c r="FF789" s="11">
        <v>0.55595260577670702</v>
      </c>
      <c r="FG789" s="11">
        <v>0.37444166006926899</v>
      </c>
      <c r="FH789" s="10">
        <v>0.28598484092619098</v>
      </c>
      <c r="FI789" s="12">
        <v>0.19061461756439299</v>
      </c>
      <c r="FJ789" s="12">
        <v>0.20668305189717701</v>
      </c>
    </row>
    <row r="790" spans="1:166" x14ac:dyDescent="0.35">
      <c r="A790" s="13" t="s">
        <v>260</v>
      </c>
      <c r="B790" s="10">
        <v>0.60936419831636002</v>
      </c>
      <c r="C790" s="11">
        <v>0.67863668330344695</v>
      </c>
      <c r="D790" s="12">
        <v>0.54053191451951599</v>
      </c>
      <c r="E790" s="11">
        <v>0.81438869922190305</v>
      </c>
      <c r="F790" s="11">
        <v>0.82298320004143499</v>
      </c>
      <c r="G790" s="11">
        <v>0.72328972748875797</v>
      </c>
      <c r="H790" s="11">
        <v>0.66766518068315495</v>
      </c>
      <c r="I790" s="12">
        <v>0.56813347828180705</v>
      </c>
      <c r="J790" s="12">
        <v>0.46707177153861901</v>
      </c>
      <c r="K790" s="12">
        <v>0.33300767616995502</v>
      </c>
      <c r="L790" s="10">
        <v>0</v>
      </c>
      <c r="M790" s="11">
        <v>0.657443959432089</v>
      </c>
      <c r="N790" s="12">
        <v>0.33300767616995502</v>
      </c>
      <c r="O790" s="11">
        <v>0.84648277092372204</v>
      </c>
      <c r="P790" s="11">
        <v>0.85783285139909804</v>
      </c>
      <c r="Q790" s="11">
        <v>0.78058527148428003</v>
      </c>
      <c r="R790" s="11">
        <v>0.764692779441555</v>
      </c>
      <c r="S790" s="10">
        <v>0.61973327650198795</v>
      </c>
      <c r="T790" s="10">
        <v>0.58413762699033001</v>
      </c>
      <c r="U790" s="12">
        <v>0.42208047385346897</v>
      </c>
      <c r="V790" s="10">
        <v>0</v>
      </c>
      <c r="W790" s="11">
        <v>0.72377346212125904</v>
      </c>
      <c r="X790" s="12">
        <v>0.42208047385346897</v>
      </c>
      <c r="Y790" s="11">
        <v>0.78375423605030403</v>
      </c>
      <c r="Z790" s="11">
        <v>0.78954995941450501</v>
      </c>
      <c r="AA790" s="10">
        <v>0.66454682130001796</v>
      </c>
      <c r="AB790" s="10">
        <v>0.57006941281032797</v>
      </c>
      <c r="AC790" s="12">
        <v>0.51309209276270296</v>
      </c>
      <c r="AD790" s="12">
        <v>0.338541681166173</v>
      </c>
      <c r="AE790" s="12">
        <v>0.24378135836595299</v>
      </c>
      <c r="AF790" s="10">
        <v>0</v>
      </c>
      <c r="AG790" s="10">
        <v>0.590142027660433</v>
      </c>
      <c r="AH790" s="12">
        <v>0.24378135836595299</v>
      </c>
      <c r="AI790" s="11">
        <v>0.62531422095685196</v>
      </c>
      <c r="AJ790" s="11">
        <v>0.69313100938462602</v>
      </c>
      <c r="AK790" s="12">
        <v>0.55740888468830296</v>
      </c>
      <c r="AL790" s="12">
        <v>0.35980520601880001</v>
      </c>
      <c r="AM790" s="12">
        <v>0.45699130420870698</v>
      </c>
      <c r="AN790" s="12">
        <v>0</v>
      </c>
      <c r="AO790" s="10">
        <v>0</v>
      </c>
      <c r="AP790" s="10">
        <v>0</v>
      </c>
      <c r="AQ790" s="10">
        <v>0</v>
      </c>
      <c r="AR790" s="12">
        <v>0.35336912598850501</v>
      </c>
      <c r="AS790" s="10">
        <v>0</v>
      </c>
      <c r="AT790" s="10">
        <v>0</v>
      </c>
      <c r="AU790" s="12">
        <v>0.35980520601880001</v>
      </c>
      <c r="AV790" s="10">
        <v>0</v>
      </c>
      <c r="AW790" s="10">
        <v>0</v>
      </c>
      <c r="AX790" s="12">
        <v>0.45699130420870698</v>
      </c>
      <c r="AY790" s="12">
        <v>0</v>
      </c>
      <c r="AZ790" s="10">
        <v>0</v>
      </c>
      <c r="BA790" s="12">
        <v>0</v>
      </c>
      <c r="BB790" s="11">
        <v>0.74674837039543795</v>
      </c>
      <c r="BC790" s="12">
        <v>0.46041082138702</v>
      </c>
      <c r="BD790" s="11">
        <v>0.80521200724717901</v>
      </c>
      <c r="BE790" s="12">
        <v>0.54692015066826005</v>
      </c>
      <c r="BF790" s="11">
        <v>0.68887323690194202</v>
      </c>
      <c r="BG790" s="12">
        <v>0.37013222556852099</v>
      </c>
      <c r="BH790" s="12">
        <v>0.5477596477526</v>
      </c>
      <c r="BI790" s="11">
        <v>0.81347407228428303</v>
      </c>
      <c r="BJ790" s="11">
        <v>0.63184703862389802</v>
      </c>
      <c r="BK790" s="11">
        <v>0.83938949658686202</v>
      </c>
      <c r="BL790" s="12">
        <v>0.46250890363472003</v>
      </c>
      <c r="BM790" s="11">
        <v>0.78781051061432705</v>
      </c>
      <c r="BN790" s="12">
        <v>0.34440192485847998</v>
      </c>
      <c r="BO790" s="10">
        <v>0.60428918787738595</v>
      </c>
      <c r="BP790" s="11">
        <v>0.82471199848228705</v>
      </c>
      <c r="BQ790" s="12">
        <v>0.45060287993884601</v>
      </c>
      <c r="BR790" s="11">
        <v>0.68309665096704397</v>
      </c>
      <c r="BS790" s="11">
        <v>0.844593222079144</v>
      </c>
      <c r="BT790" s="12">
        <v>0.25738486943286698</v>
      </c>
      <c r="BU790" s="12">
        <v>0.51751469180868304</v>
      </c>
      <c r="BV790" s="11">
        <v>0.80538532263700302</v>
      </c>
      <c r="BW790" s="12">
        <v>0.57466632598185197</v>
      </c>
      <c r="BX790" s="10">
        <v>0.63092700470249996</v>
      </c>
      <c r="BY790" s="10">
        <v>0.578849789135092</v>
      </c>
      <c r="BZ790" s="10">
        <v>0.62169898094164999</v>
      </c>
      <c r="CA790" s="12">
        <v>0.55582581258847497</v>
      </c>
      <c r="CB790" s="11">
        <v>0.64287332670520703</v>
      </c>
      <c r="CC790" s="10">
        <v>0.59923072835546398</v>
      </c>
      <c r="CD790" s="12">
        <v>0.53440720264374897</v>
      </c>
      <c r="CE790" s="10">
        <v>0.63543911465257796</v>
      </c>
      <c r="CF790" s="11">
        <v>0.65153285982416898</v>
      </c>
      <c r="CG790" s="12">
        <v>0.44791370110039103</v>
      </c>
      <c r="CH790" s="12">
        <v>0.51901025567541104</v>
      </c>
      <c r="CI790" s="11">
        <v>0.68493004854561301</v>
      </c>
      <c r="CJ790" s="11">
        <v>0.69843770475462197</v>
      </c>
      <c r="CK790" s="12">
        <v>0.589225745526616</v>
      </c>
      <c r="CL790" s="10">
        <v>0.60291911749557003</v>
      </c>
      <c r="CM790" s="12">
        <v>0.57429478047830795</v>
      </c>
      <c r="CN790" s="11">
        <v>0.66364597858410102</v>
      </c>
      <c r="CO790" s="10">
        <v>0.59701954848697802</v>
      </c>
      <c r="CP790" s="10">
        <v>0.61367733891042797</v>
      </c>
      <c r="CQ790" s="10">
        <v>0.64609022432649399</v>
      </c>
      <c r="CR790" s="12">
        <v>0.50132726705110997</v>
      </c>
      <c r="CS790" s="11">
        <v>0.67227394364819304</v>
      </c>
      <c r="CT790" s="12">
        <v>0.58533302628503903</v>
      </c>
      <c r="CU790" s="11">
        <v>0.62146771865436601</v>
      </c>
      <c r="CV790" s="12">
        <v>0.48407740554866102</v>
      </c>
      <c r="CW790" s="10">
        <v>0</v>
      </c>
      <c r="CX790" s="10">
        <v>0</v>
      </c>
      <c r="CY790" s="12">
        <v>0.33714742582787699</v>
      </c>
      <c r="CZ790" s="12">
        <v>0.45997668966130201</v>
      </c>
      <c r="DA790" s="12">
        <v>0.56844664112087395</v>
      </c>
      <c r="DB790" s="11">
        <v>0.66716793245996997</v>
      </c>
      <c r="DC790" s="11">
        <v>0.726500074883625</v>
      </c>
      <c r="DD790" s="11">
        <v>0.81890168676483999</v>
      </c>
      <c r="DE790" s="11">
        <v>0.81728308313338904</v>
      </c>
      <c r="DF790" s="10">
        <v>0</v>
      </c>
      <c r="DG790" s="10">
        <v>0</v>
      </c>
      <c r="DH790" s="12">
        <v>0.42208047385346897</v>
      </c>
      <c r="DI790" s="10">
        <v>0.58215703514091599</v>
      </c>
      <c r="DJ790" s="10">
        <v>0.61958639265463999</v>
      </c>
      <c r="DK790" s="11">
        <v>0.76603657874831499</v>
      </c>
      <c r="DL790" s="11">
        <v>0.78017997252446403</v>
      </c>
      <c r="DM790" s="11">
        <v>0.85625581077920399</v>
      </c>
      <c r="DN790" s="11">
        <v>0.84883735444369302</v>
      </c>
      <c r="DO790" s="10">
        <v>0</v>
      </c>
      <c r="DP790" s="10">
        <v>0</v>
      </c>
      <c r="DQ790" s="12">
        <v>0.25026097767619299</v>
      </c>
      <c r="DR790" s="12">
        <v>0.32847476704909501</v>
      </c>
      <c r="DS790" s="12">
        <v>0.514283086467753</v>
      </c>
      <c r="DT790" s="10">
        <v>0.56628369222807795</v>
      </c>
      <c r="DU790" s="11">
        <v>0.67294012908002898</v>
      </c>
      <c r="DV790" s="11">
        <v>0.78292096713574699</v>
      </c>
      <c r="DW790" s="11">
        <v>0.78655978051963604</v>
      </c>
      <c r="DX790" s="11">
        <v>0.82219472552095396</v>
      </c>
      <c r="DY790" s="11">
        <v>0.79059312919918701</v>
      </c>
      <c r="DZ790" s="11">
        <v>0.67817845184695702</v>
      </c>
      <c r="EA790" s="12">
        <v>0.53397943838109496</v>
      </c>
      <c r="EB790" s="12">
        <v>0.33625677927008502</v>
      </c>
      <c r="EC790" s="10">
        <v>0</v>
      </c>
      <c r="ED790" s="11">
        <v>0.82390330825090097</v>
      </c>
      <c r="EE790" s="11">
        <v>0.83321428285917998</v>
      </c>
      <c r="EF790" s="11">
        <v>0.76792113833757103</v>
      </c>
      <c r="EG790" s="10">
        <v>0.60369299247321395</v>
      </c>
      <c r="EH790" s="12">
        <v>0.43504362507396299</v>
      </c>
      <c r="EI790" s="10">
        <v>0</v>
      </c>
      <c r="EJ790" s="11">
        <v>0</v>
      </c>
      <c r="EK790" s="11">
        <v>0.74658710653753602</v>
      </c>
      <c r="EL790" s="10">
        <v>0.59168835356641702</v>
      </c>
      <c r="EM790" s="12">
        <v>0.45156708409049601</v>
      </c>
      <c r="EN790" s="12">
        <v>0.24796235634868699</v>
      </c>
      <c r="EO790" s="10">
        <v>0</v>
      </c>
      <c r="EP790" s="10">
        <v>0</v>
      </c>
      <c r="EQ790" s="12">
        <v>0.35980520601880001</v>
      </c>
      <c r="ER790" s="12">
        <v>0.38532135564935899</v>
      </c>
      <c r="ES790" s="10">
        <v>0.591464543361087</v>
      </c>
      <c r="ET790" s="11">
        <v>0.70667872906986395</v>
      </c>
      <c r="EU790" s="11">
        <v>0.81057863169251798</v>
      </c>
      <c r="EV790" s="11">
        <v>0.81728308313338904</v>
      </c>
      <c r="EW790" s="10">
        <v>0</v>
      </c>
      <c r="EX790" s="12">
        <v>0.45699130420870698</v>
      </c>
      <c r="EY790" s="12">
        <v>0.49211123129996698</v>
      </c>
      <c r="EZ790" s="10">
        <v>0.64993213127869298</v>
      </c>
      <c r="FA790" s="11">
        <v>0.79222299256095496</v>
      </c>
      <c r="FB790" s="11">
        <v>0.83214054174562702</v>
      </c>
      <c r="FC790" s="11">
        <v>0.84883735444369302</v>
      </c>
      <c r="FD790" s="10">
        <v>0</v>
      </c>
      <c r="FE790" s="12">
        <v>0</v>
      </c>
      <c r="FF790" s="12">
        <v>0.27611442296870697</v>
      </c>
      <c r="FG790" s="12">
        <v>0.52954335143359699</v>
      </c>
      <c r="FH790" s="10">
        <v>0.61976553497893505</v>
      </c>
      <c r="FI790" s="11">
        <v>0.788758178820819</v>
      </c>
      <c r="FJ790" s="11">
        <v>0.78655978051963604</v>
      </c>
    </row>
    <row r="791" spans="1:166" x14ac:dyDescent="0.35">
      <c r="A791" s="13" t="s">
        <v>125</v>
      </c>
      <c r="B791" s="10">
        <v>1.2004779565968999E-2</v>
      </c>
      <c r="C791" s="10">
        <v>1.5041622271664E-2</v>
      </c>
      <c r="D791" s="10">
        <v>8.9955513182024601E-3</v>
      </c>
      <c r="E791" s="10">
        <v>7.3544516881474103E-3</v>
      </c>
      <c r="F791" s="10">
        <v>5.4557894523806797E-3</v>
      </c>
      <c r="G791" s="10">
        <v>8.8970929437712596E-3</v>
      </c>
      <c r="H791" s="10">
        <v>5.9448743049418402E-3</v>
      </c>
      <c r="I791" s="10">
        <v>1.1453514486206301E-2</v>
      </c>
      <c r="J791" s="10">
        <v>1.26298626375397E-2</v>
      </c>
      <c r="K791" s="11">
        <v>2.9675141800067601E-2</v>
      </c>
      <c r="L791" s="10">
        <v>0</v>
      </c>
      <c r="M791" s="12">
        <v>8.9305376828926197E-3</v>
      </c>
      <c r="N791" s="11">
        <v>2.9675141800067601E-2</v>
      </c>
      <c r="O791" s="10">
        <v>1.50593133168572E-2</v>
      </c>
      <c r="P791" s="10">
        <v>1.0092954709351599E-2</v>
      </c>
      <c r="Q791" s="10">
        <v>2.8695617640715002E-3</v>
      </c>
      <c r="R791" s="10">
        <v>7.09711523223983E-3</v>
      </c>
      <c r="S791" s="10">
        <v>1.12597306804468E-2</v>
      </c>
      <c r="T791" s="10">
        <v>1.9562042273879102E-2</v>
      </c>
      <c r="U791" s="11">
        <v>3.80333161247551E-2</v>
      </c>
      <c r="V791" s="10">
        <v>0</v>
      </c>
      <c r="W791" s="10">
        <v>1.0996617855989699E-2</v>
      </c>
      <c r="X791" s="11">
        <v>3.80333161247551E-2</v>
      </c>
      <c r="Y791" s="10">
        <v>0</v>
      </c>
      <c r="Z791" s="10">
        <v>1.1904076414426901E-3</v>
      </c>
      <c r="AA791" s="10">
        <v>1.5076887635422699E-2</v>
      </c>
      <c r="AB791" s="10">
        <v>4.8051758012410701E-3</v>
      </c>
      <c r="AC791" s="10">
        <v>1.1706413088283E-2</v>
      </c>
      <c r="AD791" s="10">
        <v>5.2145738317475104E-3</v>
      </c>
      <c r="AE791" s="10">
        <v>2.17140427314612E-2</v>
      </c>
      <c r="AF791" s="10">
        <v>0</v>
      </c>
      <c r="AG791" s="12">
        <v>6.8693015609247402E-3</v>
      </c>
      <c r="AH791" s="10">
        <v>2.17140427314612E-2</v>
      </c>
      <c r="AI791" s="12">
        <v>1.0108180050159499E-2</v>
      </c>
      <c r="AJ791" s="10">
        <v>1.31541238464883E-2</v>
      </c>
      <c r="AK791" s="12">
        <v>7.0713656383616704E-3</v>
      </c>
      <c r="AL791" s="11">
        <v>4.16795627700976E-2</v>
      </c>
      <c r="AM791" s="11">
        <v>4.39050065811986E-2</v>
      </c>
      <c r="AN791" s="11">
        <v>0</v>
      </c>
      <c r="AO791" s="10">
        <v>0</v>
      </c>
      <c r="AP791" s="10">
        <v>0</v>
      </c>
      <c r="AQ791" s="10">
        <v>0</v>
      </c>
      <c r="AR791" s="11">
        <v>4.3583268979033002E-2</v>
      </c>
      <c r="AS791" s="10">
        <v>0</v>
      </c>
      <c r="AT791" s="10">
        <v>0</v>
      </c>
      <c r="AU791" s="11">
        <v>4.16795627700976E-2</v>
      </c>
      <c r="AV791" s="10">
        <v>0</v>
      </c>
      <c r="AW791" s="10">
        <v>0</v>
      </c>
      <c r="AX791" s="11">
        <v>4.39050065811986E-2</v>
      </c>
      <c r="AY791" s="10">
        <v>0</v>
      </c>
      <c r="AZ791" s="10">
        <v>0</v>
      </c>
      <c r="BA791" s="11">
        <v>0</v>
      </c>
      <c r="BB791" s="12">
        <v>6.9454413267305897E-3</v>
      </c>
      <c r="BC791" s="11">
        <v>1.7490167761405301E-2</v>
      </c>
      <c r="BD791" s="10">
        <v>8.0260649154494396E-3</v>
      </c>
      <c r="BE791" s="11">
        <v>2.23421359948177E-2</v>
      </c>
      <c r="BF791" s="10">
        <v>5.8994235872143804E-3</v>
      </c>
      <c r="BG791" s="10">
        <v>1.2552073491793599E-2</v>
      </c>
      <c r="BH791" s="10">
        <v>1.3838627993376601E-2</v>
      </c>
      <c r="BI791" s="10">
        <v>5.9288230340402599E-3</v>
      </c>
      <c r="BJ791" s="10">
        <v>1.6088567539954701E-2</v>
      </c>
      <c r="BK791" s="10">
        <v>1.14446854198426E-2</v>
      </c>
      <c r="BL791" s="10">
        <v>1.16396201716862E-2</v>
      </c>
      <c r="BM791" s="12">
        <v>6.1569482903302904E-4</v>
      </c>
      <c r="BN791" s="11">
        <v>2.77854366930834E-2</v>
      </c>
      <c r="BO791" s="10">
        <v>1.0771677001792899E-2</v>
      </c>
      <c r="BP791" s="10">
        <v>6.18929010092232E-3</v>
      </c>
      <c r="BQ791" s="11">
        <v>4.7436173317775901E-2</v>
      </c>
      <c r="BR791" s="10">
        <v>9.4224698450666392E-3</v>
      </c>
      <c r="BS791" s="10">
        <v>1.21053994346442E-2</v>
      </c>
      <c r="BT791" s="10">
        <v>1.2340437854330101E-2</v>
      </c>
      <c r="BU791" s="10">
        <v>1.23092539646562E-2</v>
      </c>
      <c r="BV791" s="12">
        <v>6.3482847375807903E-4</v>
      </c>
      <c r="BW791" s="10">
        <v>1.15217344006141E-2</v>
      </c>
      <c r="BX791" s="10">
        <v>1.10763984314678E-2</v>
      </c>
      <c r="BY791" s="10">
        <v>9.1608179715698297E-3</v>
      </c>
      <c r="BZ791" s="10">
        <v>1.23467642497407E-2</v>
      </c>
      <c r="CA791" s="11">
        <v>2.3056469514800001E-2</v>
      </c>
      <c r="CB791" s="10">
        <v>1.2817000388319901E-2</v>
      </c>
      <c r="CC791" s="12">
        <v>6.9039269102332702E-3</v>
      </c>
      <c r="CD791" s="10">
        <v>8.5159747084856997E-3</v>
      </c>
      <c r="CE791" s="10">
        <v>1.31548103594448E-2</v>
      </c>
      <c r="CF791" s="10">
        <v>9.2895833605046198E-3</v>
      </c>
      <c r="CG791" s="10">
        <v>1.7477752800936601E-2</v>
      </c>
      <c r="CH791" s="10">
        <v>8.7692204261202999E-3</v>
      </c>
      <c r="CI791" s="10">
        <v>1.15752308530366E-2</v>
      </c>
      <c r="CJ791" s="10">
        <v>1.06837802729059E-2</v>
      </c>
      <c r="CK791" s="10">
        <v>1.2685032701035701E-2</v>
      </c>
      <c r="CL791" s="10">
        <v>1.561915085077E-2</v>
      </c>
      <c r="CM791" s="10">
        <v>9.4857319268640498E-3</v>
      </c>
      <c r="CN791" s="10">
        <v>1.0171205180208399E-2</v>
      </c>
      <c r="CO791" s="10">
        <v>1.02726342980295E-2</v>
      </c>
      <c r="CP791" s="11">
        <v>1.7321854984683301E-2</v>
      </c>
      <c r="CQ791" s="12">
        <v>0</v>
      </c>
      <c r="CR791" s="11">
        <v>1.88377920933793E-2</v>
      </c>
      <c r="CS791" s="12">
        <v>7.2171617927215001E-3</v>
      </c>
      <c r="CT791" s="10">
        <v>1.4646510771243701E-2</v>
      </c>
      <c r="CU791" s="10">
        <v>1.0699024820705101E-2</v>
      </c>
      <c r="CV791" s="10">
        <v>2.0189623620526301E-2</v>
      </c>
      <c r="CW791" s="10">
        <v>0</v>
      </c>
      <c r="CX791" s="10">
        <v>0</v>
      </c>
      <c r="CY791" s="11">
        <v>3.00440451825017E-2</v>
      </c>
      <c r="CZ791" s="10">
        <v>1.25637346190448E-2</v>
      </c>
      <c r="DA791" s="10">
        <v>1.14189719795793E-2</v>
      </c>
      <c r="DB791" s="10">
        <v>5.9537691844830896E-3</v>
      </c>
      <c r="DC791" s="10">
        <v>8.7938703243335692E-3</v>
      </c>
      <c r="DD791" s="10">
        <v>5.5309517356442097E-3</v>
      </c>
      <c r="DE791" s="10">
        <v>7.3152427575120301E-3</v>
      </c>
      <c r="DF791" s="10">
        <v>0</v>
      </c>
      <c r="DG791" s="10">
        <v>0</v>
      </c>
      <c r="DH791" s="11">
        <v>3.80333161247551E-2</v>
      </c>
      <c r="DI791" s="10">
        <v>1.96552087250902E-2</v>
      </c>
      <c r="DJ791" s="10">
        <v>1.12640799239127E-2</v>
      </c>
      <c r="DK791" s="10">
        <v>7.05658482052339E-3</v>
      </c>
      <c r="DL791" s="10">
        <v>2.8748623672077201E-3</v>
      </c>
      <c r="DM791" s="10">
        <v>1.0204914467341E-2</v>
      </c>
      <c r="DN791" s="10">
        <v>1.48283398217563E-2</v>
      </c>
      <c r="DO791" s="10">
        <v>0</v>
      </c>
      <c r="DP791" s="10">
        <v>0</v>
      </c>
      <c r="DQ791" s="10">
        <v>2.2291194042493499E-2</v>
      </c>
      <c r="DR791" s="10">
        <v>5.1305123865516304E-3</v>
      </c>
      <c r="DS791" s="10">
        <v>1.16285926948168E-2</v>
      </c>
      <c r="DT791" s="10">
        <v>4.8474874056584098E-3</v>
      </c>
      <c r="DU791" s="10">
        <v>1.46996518054354E-2</v>
      </c>
      <c r="DV791" s="10">
        <v>1.2098905665268299E-3</v>
      </c>
      <c r="DW791" s="10">
        <v>0</v>
      </c>
      <c r="DX791" s="10">
        <v>1.43166456642057E-2</v>
      </c>
      <c r="DY791" s="10">
        <v>5.8585790865197203E-3</v>
      </c>
      <c r="DZ791" s="10">
        <v>6.07025259894442E-3</v>
      </c>
      <c r="EA791" s="10">
        <v>1.25203286464135E-2</v>
      </c>
      <c r="EB791" s="11">
        <v>2.6740448165947402E-2</v>
      </c>
      <c r="EC791" s="10">
        <v>0</v>
      </c>
      <c r="ED791" s="10">
        <v>3.0711047219503101E-2</v>
      </c>
      <c r="EE791" s="10">
        <v>4.7893144944260203E-3</v>
      </c>
      <c r="EF791" s="10">
        <v>6.3308480169814796E-3</v>
      </c>
      <c r="EG791" s="10">
        <v>1.7110422955756599E-2</v>
      </c>
      <c r="EH791" s="11">
        <v>3.33198822840245E-2</v>
      </c>
      <c r="EI791" s="10">
        <v>0</v>
      </c>
      <c r="EJ791" s="10">
        <v>0</v>
      </c>
      <c r="EK791" s="10">
        <v>6.9645753234925502E-3</v>
      </c>
      <c r="EL791" s="10">
        <v>5.82750213035304E-3</v>
      </c>
      <c r="EM791" s="10">
        <v>7.1875156487161401E-3</v>
      </c>
      <c r="EN791" s="10">
        <v>2.12293545078397E-2</v>
      </c>
      <c r="EO791" s="10">
        <v>0</v>
      </c>
      <c r="EP791" s="10">
        <v>0</v>
      </c>
      <c r="EQ791" s="11">
        <v>4.16795627700976E-2</v>
      </c>
      <c r="ER791" s="10">
        <v>1.7619475035899501E-2</v>
      </c>
      <c r="ES791" s="10">
        <v>7.6896854848240003E-3</v>
      </c>
      <c r="ET791" s="10">
        <v>9.5077353296951408E-3</v>
      </c>
      <c r="EU791" s="10">
        <v>4.8749284394610497E-3</v>
      </c>
      <c r="EV791" s="10">
        <v>7.3152427575120301E-3</v>
      </c>
      <c r="EW791" s="10">
        <v>0</v>
      </c>
      <c r="EX791" s="11">
        <v>4.39050065811986E-2</v>
      </c>
      <c r="EY791" s="11">
        <v>2.8225240880578401E-2</v>
      </c>
      <c r="EZ791" s="10">
        <v>7.4925838735954197E-3</v>
      </c>
      <c r="FA791" s="10">
        <v>6.4522177356498003E-3</v>
      </c>
      <c r="FB791" s="10">
        <v>8.8485458155534106E-3</v>
      </c>
      <c r="FC791" s="10">
        <v>1.48283398217563E-2</v>
      </c>
      <c r="FD791" s="10">
        <v>0</v>
      </c>
      <c r="FE791" s="11">
        <v>0</v>
      </c>
      <c r="FF791" s="10">
        <v>7.1534402318780598E-3</v>
      </c>
      <c r="FG791" s="10">
        <v>7.9489339853606004E-3</v>
      </c>
      <c r="FH791" s="10">
        <v>1.26109001521655E-2</v>
      </c>
      <c r="FI791" s="10">
        <v>1.0822018850744301E-3</v>
      </c>
      <c r="FJ791" s="10">
        <v>0</v>
      </c>
    </row>
    <row r="792" spans="1:166" x14ac:dyDescent="0.35">
      <c r="A792" s="13" t="s">
        <v>391</v>
      </c>
      <c r="B792" s="10">
        <v>0.37720613908582901</v>
      </c>
      <c r="C792" s="12">
        <v>0.30401225724514802</v>
      </c>
      <c r="D792" s="11">
        <v>0.450472534162279</v>
      </c>
      <c r="E792" s="12">
        <v>0.17825684908994999</v>
      </c>
      <c r="F792" s="12">
        <v>0.171129761377006</v>
      </c>
      <c r="G792" s="12">
        <v>0.26354537722072602</v>
      </c>
      <c r="H792" s="12">
        <v>0.324300226349655</v>
      </c>
      <c r="I792" s="11">
        <v>0.41945028823312003</v>
      </c>
      <c r="J792" s="11">
        <v>0.52029836582384104</v>
      </c>
      <c r="K792" s="11">
        <v>0.635566798694294</v>
      </c>
      <c r="L792" s="10">
        <v>0</v>
      </c>
      <c r="M792" s="12">
        <v>0.33225724951666702</v>
      </c>
      <c r="N792" s="11">
        <v>0.635566798694294</v>
      </c>
      <c r="O792" s="12">
        <v>0.13845791575942101</v>
      </c>
      <c r="P792" s="12">
        <v>0.13117492684982299</v>
      </c>
      <c r="Q792" s="12">
        <v>0.208114716129782</v>
      </c>
      <c r="R792" s="12">
        <v>0.22402486660054299</v>
      </c>
      <c r="S792" s="10">
        <v>0.367142289870029</v>
      </c>
      <c r="T792" s="10">
        <v>0.39630033073579002</v>
      </c>
      <c r="U792" s="11">
        <v>0.53988621002177595</v>
      </c>
      <c r="V792" s="10">
        <v>0</v>
      </c>
      <c r="W792" s="12">
        <v>0.26251417595455501</v>
      </c>
      <c r="X792" s="11">
        <v>0.53988621002177595</v>
      </c>
      <c r="Y792" s="12">
        <v>0.216245763949696</v>
      </c>
      <c r="Z792" s="12">
        <v>0.209259632944052</v>
      </c>
      <c r="AA792" s="10">
        <v>0.32037629106456</v>
      </c>
      <c r="AB792" s="10">
        <v>0.42512541138843102</v>
      </c>
      <c r="AC792" s="11">
        <v>0.47520149414901403</v>
      </c>
      <c r="AD792" s="11">
        <v>0.65624374500208005</v>
      </c>
      <c r="AE792" s="11">
        <v>0.73450459890258601</v>
      </c>
      <c r="AF792" s="10">
        <v>0</v>
      </c>
      <c r="AG792" s="11">
        <v>0.40298867077863998</v>
      </c>
      <c r="AH792" s="11">
        <v>0.73450459890258601</v>
      </c>
      <c r="AI792" s="12">
        <v>0.36333762414696302</v>
      </c>
      <c r="AJ792" s="12">
        <v>0.29125440575240202</v>
      </c>
      <c r="AK792" s="11">
        <v>0.43551974967333501</v>
      </c>
      <c r="AL792" s="11">
        <v>0.59419721745715404</v>
      </c>
      <c r="AM792" s="11">
        <v>0.49910368921009501</v>
      </c>
      <c r="AN792" s="11">
        <v>0</v>
      </c>
      <c r="AO792" s="10">
        <v>0</v>
      </c>
      <c r="AP792" s="10">
        <v>0</v>
      </c>
      <c r="AQ792" s="10">
        <v>0</v>
      </c>
      <c r="AR792" s="11">
        <v>0.59853236681051702</v>
      </c>
      <c r="AS792" s="10">
        <v>0</v>
      </c>
      <c r="AT792" s="10">
        <v>0</v>
      </c>
      <c r="AU792" s="11">
        <v>0.59419721745715404</v>
      </c>
      <c r="AV792" s="10">
        <v>0</v>
      </c>
      <c r="AW792" s="10">
        <v>0</v>
      </c>
      <c r="AX792" s="11">
        <v>0.49910368921009501</v>
      </c>
      <c r="AY792" s="11">
        <v>0</v>
      </c>
      <c r="AZ792" s="10">
        <v>0</v>
      </c>
      <c r="BA792" s="11">
        <v>0</v>
      </c>
      <c r="BB792" s="12">
        <v>0.24437103627248599</v>
      </c>
      <c r="BC792" s="11">
        <v>0.52122736685445303</v>
      </c>
      <c r="BD792" s="12">
        <v>0.18285030579034101</v>
      </c>
      <c r="BE792" s="11">
        <v>0.430095538217308</v>
      </c>
      <c r="BF792" s="12">
        <v>0.30522733951084302</v>
      </c>
      <c r="BG792" s="11">
        <v>0.61731570093968802</v>
      </c>
      <c r="BH792" s="11">
        <v>0.43661285718377502</v>
      </c>
      <c r="BI792" s="12">
        <v>0.18037818347451001</v>
      </c>
      <c r="BJ792" s="12">
        <v>0.34921260587964598</v>
      </c>
      <c r="BK792" s="12">
        <v>0.14871970791824901</v>
      </c>
      <c r="BL792" s="11">
        <v>0.52585147619358996</v>
      </c>
      <c r="BM792" s="12">
        <v>0.21157379455663999</v>
      </c>
      <c r="BN792" s="11">
        <v>0.62589889496838202</v>
      </c>
      <c r="BO792" s="10">
        <v>0.38357367868251901</v>
      </c>
      <c r="BP792" s="12">
        <v>0.16735992240289199</v>
      </c>
      <c r="BQ792" s="11">
        <v>0.50196094674337699</v>
      </c>
      <c r="BR792" s="12">
        <v>0.30488210904679203</v>
      </c>
      <c r="BS792" s="12">
        <v>0.13971129954988801</v>
      </c>
      <c r="BT792" s="11">
        <v>0.73027469271280299</v>
      </c>
      <c r="BU792" s="11">
        <v>0.47017605422666098</v>
      </c>
      <c r="BV792" s="12">
        <v>0.193979848889239</v>
      </c>
      <c r="BW792" s="11">
        <v>0.41309686730179801</v>
      </c>
      <c r="BX792" s="10">
        <v>0.35608152819198902</v>
      </c>
      <c r="BY792" s="11">
        <v>0.41198939289333802</v>
      </c>
      <c r="BZ792" s="10">
        <v>0.36363130076354799</v>
      </c>
      <c r="CA792" s="11">
        <v>0.41955286696231098</v>
      </c>
      <c r="CB792" s="12">
        <v>0.34202182215311899</v>
      </c>
      <c r="CC792" s="10">
        <v>0.39335365110673598</v>
      </c>
      <c r="CD792" s="11">
        <v>0.45453518113131403</v>
      </c>
      <c r="CE792" s="10">
        <v>0.35080530509401903</v>
      </c>
      <c r="CF792" s="12">
        <v>0.338371986490763</v>
      </c>
      <c r="CG792" s="11">
        <v>0.53227648645648196</v>
      </c>
      <c r="CH792" s="11">
        <v>0.47004631404459501</v>
      </c>
      <c r="CI792" s="12">
        <v>0.30273847156421102</v>
      </c>
      <c r="CJ792" s="12">
        <v>0.28940507835516599</v>
      </c>
      <c r="CK792" s="11">
        <v>0.39707274778769602</v>
      </c>
      <c r="CL792" s="10">
        <v>0.38104430806884698</v>
      </c>
      <c r="CM792" s="11">
        <v>0.41454982164238402</v>
      </c>
      <c r="CN792" s="12">
        <v>0.32365709539916798</v>
      </c>
      <c r="CO792" s="10">
        <v>0.39053400295311702</v>
      </c>
      <c r="CP792" s="10">
        <v>0.369000806104888</v>
      </c>
      <c r="CQ792" s="10">
        <v>0.350477241233137</v>
      </c>
      <c r="CR792" s="11">
        <v>0.478379730277951</v>
      </c>
      <c r="CS792" s="12">
        <v>0.319085778346482</v>
      </c>
      <c r="CT792" s="10">
        <v>0.39826890935036502</v>
      </c>
      <c r="CU792" s="10">
        <v>0.36656990073863599</v>
      </c>
      <c r="CV792" s="11">
        <v>0.49526368966574502</v>
      </c>
      <c r="CW792" s="10">
        <v>0</v>
      </c>
      <c r="CX792" s="10">
        <v>0</v>
      </c>
      <c r="CY792" s="11">
        <v>0.63103638594888101</v>
      </c>
      <c r="CZ792" s="11">
        <v>0.52745957571965296</v>
      </c>
      <c r="DA792" s="11">
        <v>0.41917457135249298</v>
      </c>
      <c r="DB792" s="12">
        <v>0.324785453000483</v>
      </c>
      <c r="DC792" s="12">
        <v>0.26048776679119001</v>
      </c>
      <c r="DD792" s="12">
        <v>0.175130171219293</v>
      </c>
      <c r="DE792" s="12">
        <v>0.17540167410909899</v>
      </c>
      <c r="DF792" s="10">
        <v>0</v>
      </c>
      <c r="DG792" s="10">
        <v>0</v>
      </c>
      <c r="DH792" s="11">
        <v>0.53988621002177595</v>
      </c>
      <c r="DI792" s="10">
        <v>0.39818775613399299</v>
      </c>
      <c r="DJ792" s="10">
        <v>0.36728410420383201</v>
      </c>
      <c r="DK792" s="12">
        <v>0.22274549888832099</v>
      </c>
      <c r="DL792" s="12">
        <v>0.208499141908945</v>
      </c>
      <c r="DM792" s="12">
        <v>0.13263003226615599</v>
      </c>
      <c r="DN792" s="12">
        <v>0.13633430573454999</v>
      </c>
      <c r="DO792" s="10">
        <v>0</v>
      </c>
      <c r="DP792" s="10">
        <v>0</v>
      </c>
      <c r="DQ792" s="11">
        <v>0.72744782828131405</v>
      </c>
      <c r="DR792" s="11">
        <v>0.666394720564354</v>
      </c>
      <c r="DS792" s="11">
        <v>0.47408832083743002</v>
      </c>
      <c r="DT792" s="10">
        <v>0.428868820366263</v>
      </c>
      <c r="DU792" s="12">
        <v>0.31236021911453599</v>
      </c>
      <c r="DV792" s="12">
        <v>0.215869142297726</v>
      </c>
      <c r="DW792" s="12">
        <v>0.21344021948036401</v>
      </c>
      <c r="DX792" s="12">
        <v>0.16348862881484</v>
      </c>
      <c r="DY792" s="12">
        <v>0.20191448972724799</v>
      </c>
      <c r="DZ792" s="12">
        <v>0.31323325015318298</v>
      </c>
      <c r="EA792" s="11">
        <v>0.45294546057596502</v>
      </c>
      <c r="EB792" s="11">
        <v>0.63555995288681799</v>
      </c>
      <c r="EC792" s="10">
        <v>0</v>
      </c>
      <c r="ED792" s="12">
        <v>0.14538564452959599</v>
      </c>
      <c r="EE792" s="12">
        <v>0.15874979049134599</v>
      </c>
      <c r="EF792" s="12">
        <v>0.22060237026885099</v>
      </c>
      <c r="EG792" s="10">
        <v>0.37817260363184702</v>
      </c>
      <c r="EH792" s="11">
        <v>0.53163649264201296</v>
      </c>
      <c r="EI792" s="10">
        <v>0</v>
      </c>
      <c r="EJ792" s="12">
        <v>0</v>
      </c>
      <c r="EK792" s="12">
        <v>0.246448318138972</v>
      </c>
      <c r="EL792" s="10">
        <v>0.40248414430322899</v>
      </c>
      <c r="EM792" s="11">
        <v>0.54124540026078805</v>
      </c>
      <c r="EN792" s="11">
        <v>0.73080828914347096</v>
      </c>
      <c r="EO792" s="10">
        <v>0</v>
      </c>
      <c r="EP792" s="10">
        <v>0</v>
      </c>
      <c r="EQ792" s="11">
        <v>0.59419721745715404</v>
      </c>
      <c r="ER792" s="11">
        <v>0.59705916931474201</v>
      </c>
      <c r="ES792" s="10">
        <v>0.40019941877722798</v>
      </c>
      <c r="ET792" s="12">
        <v>0.27975335166818399</v>
      </c>
      <c r="EU792" s="12">
        <v>0.18416110449856099</v>
      </c>
      <c r="EV792" s="12">
        <v>0.17540167410909899</v>
      </c>
      <c r="EW792" s="10">
        <v>0</v>
      </c>
      <c r="EX792" s="11">
        <v>0.49910368921009501</v>
      </c>
      <c r="EY792" s="11">
        <v>0.47966352781945298</v>
      </c>
      <c r="EZ792" s="10">
        <v>0.34133445204004798</v>
      </c>
      <c r="FA792" s="12">
        <v>0.19324574519186799</v>
      </c>
      <c r="FB792" s="12">
        <v>0.15822252035262799</v>
      </c>
      <c r="FC792" s="12">
        <v>0.13633430573454999</v>
      </c>
      <c r="FD792" s="10">
        <v>0</v>
      </c>
      <c r="FE792" s="11">
        <v>0</v>
      </c>
      <c r="FF792" s="11">
        <v>0.71673213679941505</v>
      </c>
      <c r="FG792" s="11">
        <v>0.46250771458104301</v>
      </c>
      <c r="FH792" s="10">
        <v>0.36762356486889902</v>
      </c>
      <c r="FI792" s="12">
        <v>0.21015961929410601</v>
      </c>
      <c r="FJ792" s="12">
        <v>0.21344021948036401</v>
      </c>
    </row>
    <row r="793" spans="1:166" x14ac:dyDescent="0.35">
      <c r="A793" s="13" t="s">
        <v>429</v>
      </c>
      <c r="B793" s="10">
        <v>1.42488303183791E-3</v>
      </c>
      <c r="C793" s="10">
        <v>2.3094371797430201E-3</v>
      </c>
      <c r="D793" s="12">
        <v>0</v>
      </c>
      <c r="E793" s="10">
        <v>0</v>
      </c>
      <c r="F793" s="10">
        <v>4.3124912917970603E-4</v>
      </c>
      <c r="G793" s="10">
        <v>4.2678023467458397E-3</v>
      </c>
      <c r="H793" s="10">
        <v>2.0897186622480701E-3</v>
      </c>
      <c r="I793" s="10">
        <v>9.6271899886835098E-4</v>
      </c>
      <c r="J793" s="10">
        <v>0</v>
      </c>
      <c r="K793" s="10">
        <v>1.75038333568324E-3</v>
      </c>
      <c r="L793" s="10">
        <v>0</v>
      </c>
      <c r="M793" s="10">
        <v>1.3682533683495E-3</v>
      </c>
      <c r="N793" s="10">
        <v>1.75038333568324E-3</v>
      </c>
      <c r="O793" s="10">
        <v>0</v>
      </c>
      <c r="P793" s="10">
        <v>8.9926704172683903E-4</v>
      </c>
      <c r="Q793" s="11">
        <v>8.4304506218671298E-3</v>
      </c>
      <c r="R793" s="10">
        <v>4.1852387256627599E-3</v>
      </c>
      <c r="S793" s="10">
        <v>1.86470294753599E-3</v>
      </c>
      <c r="T793" s="10">
        <v>0</v>
      </c>
      <c r="U793" s="10">
        <v>0</v>
      </c>
      <c r="V793" s="10">
        <v>0</v>
      </c>
      <c r="W793" s="10">
        <v>2.7157440681990401E-3</v>
      </c>
      <c r="X793" s="10">
        <v>0</v>
      </c>
      <c r="Y793" s="10">
        <v>0</v>
      </c>
      <c r="Z793" s="10">
        <v>0</v>
      </c>
      <c r="AA793" s="10">
        <v>0</v>
      </c>
      <c r="AB793" s="10">
        <v>0</v>
      </c>
      <c r="AC793" s="10">
        <v>0</v>
      </c>
      <c r="AD793" s="10">
        <v>0</v>
      </c>
      <c r="AE793" s="10">
        <v>0</v>
      </c>
      <c r="AF793" s="10">
        <v>0</v>
      </c>
      <c r="AG793" s="10">
        <v>0</v>
      </c>
      <c r="AH793" s="10">
        <v>0</v>
      </c>
      <c r="AI793" s="10">
        <v>1.2399748460228701E-3</v>
      </c>
      <c r="AJ793" s="10">
        <v>2.4604610164857999E-3</v>
      </c>
      <c r="AK793" s="12">
        <v>0</v>
      </c>
      <c r="AL793" s="10">
        <v>4.3180137539492501E-3</v>
      </c>
      <c r="AM793" s="10">
        <v>0</v>
      </c>
      <c r="AN793" s="10">
        <v>0</v>
      </c>
      <c r="AO793" s="10">
        <v>0</v>
      </c>
      <c r="AP793" s="10">
        <v>0</v>
      </c>
      <c r="AQ793" s="10">
        <v>0</v>
      </c>
      <c r="AR793" s="10">
        <v>4.5152382219458102E-3</v>
      </c>
      <c r="AS793" s="10">
        <v>0</v>
      </c>
      <c r="AT793" s="10">
        <v>0</v>
      </c>
      <c r="AU793" s="10">
        <v>4.3180137539492501E-3</v>
      </c>
      <c r="AV793" s="10">
        <v>0</v>
      </c>
      <c r="AW793" s="10">
        <v>0</v>
      </c>
      <c r="AX793" s="10">
        <v>0</v>
      </c>
      <c r="AY793" s="10">
        <v>0</v>
      </c>
      <c r="AZ793" s="10">
        <v>0</v>
      </c>
      <c r="BA793" s="10">
        <v>0</v>
      </c>
      <c r="BB793" s="10">
        <v>1.9351520053488499E-3</v>
      </c>
      <c r="BC793" s="10">
        <v>8.7164399711872501E-4</v>
      </c>
      <c r="BD793" s="11">
        <v>3.9116220470311698E-3</v>
      </c>
      <c r="BE793" s="10">
        <v>6.4217511961528202E-4</v>
      </c>
      <c r="BF793" s="10">
        <v>0</v>
      </c>
      <c r="BG793" s="10">
        <v>0</v>
      </c>
      <c r="BH793" s="10">
        <v>1.78886707024691E-3</v>
      </c>
      <c r="BI793" s="10">
        <v>2.18921207165551E-4</v>
      </c>
      <c r="BJ793" s="10">
        <v>2.85178795650222E-3</v>
      </c>
      <c r="BK793" s="10">
        <v>4.4611007504723502E-4</v>
      </c>
      <c r="BL793" s="10">
        <v>0</v>
      </c>
      <c r="BM793" s="10">
        <v>0</v>
      </c>
      <c r="BN793" s="10">
        <v>1.9137434800531E-3</v>
      </c>
      <c r="BO793" s="10">
        <v>1.3654564383050499E-3</v>
      </c>
      <c r="BP793" s="10">
        <v>1.73878901389856E-3</v>
      </c>
      <c r="BQ793" s="10">
        <v>0</v>
      </c>
      <c r="BR793" s="10">
        <v>2.5987701410982002E-3</v>
      </c>
      <c r="BS793" s="10">
        <v>3.59007893632524E-3</v>
      </c>
      <c r="BT793" s="10">
        <v>0</v>
      </c>
      <c r="BU793" s="10">
        <v>0</v>
      </c>
      <c r="BV793" s="10">
        <v>0</v>
      </c>
      <c r="BW793" s="10">
        <v>7.15072315736221E-4</v>
      </c>
      <c r="BX793" s="10">
        <v>1.9150686740432999E-3</v>
      </c>
      <c r="BY793" s="10">
        <v>0</v>
      </c>
      <c r="BZ793" s="10">
        <v>2.3229540450617498E-3</v>
      </c>
      <c r="CA793" s="10">
        <v>1.5648509344116501E-3</v>
      </c>
      <c r="CB793" s="10">
        <v>2.28785075335364E-3</v>
      </c>
      <c r="CC793" s="10">
        <v>5.1169362756659799E-4</v>
      </c>
      <c r="CD793" s="10">
        <v>2.5416415164515298E-3</v>
      </c>
      <c r="CE793" s="10">
        <v>6.0076989395769402E-4</v>
      </c>
      <c r="CF793" s="10">
        <v>8.0557032456362405E-4</v>
      </c>
      <c r="CG793" s="10">
        <v>2.3320596421926099E-3</v>
      </c>
      <c r="CH793" s="10">
        <v>2.1742098538704599E-3</v>
      </c>
      <c r="CI793" s="10">
        <v>7.5624903713957805E-4</v>
      </c>
      <c r="CJ793" s="10">
        <v>1.4734366173068799E-3</v>
      </c>
      <c r="CK793" s="10">
        <v>1.01647398464987E-3</v>
      </c>
      <c r="CL793" s="10">
        <v>4.1742358481202399E-4</v>
      </c>
      <c r="CM793" s="10">
        <v>1.6696659524452701E-3</v>
      </c>
      <c r="CN793" s="10">
        <v>2.5257208365229598E-3</v>
      </c>
      <c r="CO793" s="10">
        <v>2.1738142618752598E-3</v>
      </c>
      <c r="CP793" s="10">
        <v>0</v>
      </c>
      <c r="CQ793" s="10">
        <v>3.4325344403696202E-3</v>
      </c>
      <c r="CR793" s="10">
        <v>1.4552105775570299E-3</v>
      </c>
      <c r="CS793" s="10">
        <v>1.42311621260102E-3</v>
      </c>
      <c r="CT793" s="10">
        <v>1.75155359335037E-3</v>
      </c>
      <c r="CU793" s="10">
        <v>1.26335578629281E-3</v>
      </c>
      <c r="CV793" s="10">
        <v>4.6928116506714002E-4</v>
      </c>
      <c r="CW793" s="10">
        <v>0</v>
      </c>
      <c r="CX793" s="10">
        <v>0</v>
      </c>
      <c r="CY793" s="10">
        <v>1.7721430407401E-3</v>
      </c>
      <c r="CZ793" s="10">
        <v>0</v>
      </c>
      <c r="DA793" s="10">
        <v>9.59815547055509E-4</v>
      </c>
      <c r="DB793" s="10">
        <v>2.0928453550631502E-3</v>
      </c>
      <c r="DC793" s="10">
        <v>4.2182880008513404E-3</v>
      </c>
      <c r="DD793" s="10">
        <v>4.3719028022438401E-4</v>
      </c>
      <c r="DE793" s="10">
        <v>0</v>
      </c>
      <c r="DF793" s="10">
        <v>0</v>
      </c>
      <c r="DG793" s="10">
        <v>0</v>
      </c>
      <c r="DH793" s="10">
        <v>0</v>
      </c>
      <c r="DI793" s="10">
        <v>0</v>
      </c>
      <c r="DJ793" s="10">
        <v>1.8654232176153001E-3</v>
      </c>
      <c r="DK793" s="10">
        <v>4.1613375428396103E-3</v>
      </c>
      <c r="DL793" s="11">
        <v>8.4460231993824502E-3</v>
      </c>
      <c r="DM793" s="10">
        <v>9.09242487298417E-4</v>
      </c>
      <c r="DN793" s="10">
        <v>0</v>
      </c>
      <c r="DO793" s="10">
        <v>0</v>
      </c>
      <c r="DP793" s="10">
        <v>0</v>
      </c>
      <c r="DQ793" s="10">
        <v>0</v>
      </c>
      <c r="DR793" s="10">
        <v>0</v>
      </c>
      <c r="DS793" s="10">
        <v>0</v>
      </c>
      <c r="DT793" s="10">
        <v>0</v>
      </c>
      <c r="DU793" s="10">
        <v>0</v>
      </c>
      <c r="DV793" s="10">
        <v>0</v>
      </c>
      <c r="DW793" s="10">
        <v>0</v>
      </c>
      <c r="DX793" s="10">
        <v>0</v>
      </c>
      <c r="DY793" s="10">
        <v>1.6338019870448699E-3</v>
      </c>
      <c r="DZ793" s="10">
        <v>2.5180454009146201E-3</v>
      </c>
      <c r="EA793" s="10">
        <v>5.5477239652599003E-4</v>
      </c>
      <c r="EB793" s="10">
        <v>1.44281967715189E-3</v>
      </c>
      <c r="EC793" s="10">
        <v>0</v>
      </c>
      <c r="ED793" s="10">
        <v>0</v>
      </c>
      <c r="EE793" s="10">
        <v>3.24661215504846E-3</v>
      </c>
      <c r="EF793" s="11">
        <v>5.14564337659638E-3</v>
      </c>
      <c r="EG793" s="10">
        <v>1.0239809391823301E-3</v>
      </c>
      <c r="EH793" s="10">
        <v>0</v>
      </c>
      <c r="EI793" s="10">
        <v>0</v>
      </c>
      <c r="EJ793" s="10">
        <v>0</v>
      </c>
      <c r="EK793" s="10">
        <v>0</v>
      </c>
      <c r="EL793" s="10">
        <v>0</v>
      </c>
      <c r="EM793" s="10">
        <v>0</v>
      </c>
      <c r="EN793" s="10">
        <v>0</v>
      </c>
      <c r="EO793" s="10">
        <v>0</v>
      </c>
      <c r="EP793" s="10">
        <v>0</v>
      </c>
      <c r="EQ793" s="10">
        <v>4.3180137539492501E-3</v>
      </c>
      <c r="ER793" s="10">
        <v>0</v>
      </c>
      <c r="ES793" s="10">
        <v>6.4635237686020601E-4</v>
      </c>
      <c r="ET793" s="11">
        <v>4.0601839322573999E-3</v>
      </c>
      <c r="EU793" s="10">
        <v>3.8533536946034399E-4</v>
      </c>
      <c r="EV793" s="10">
        <v>0</v>
      </c>
      <c r="EW793" s="10">
        <v>0</v>
      </c>
      <c r="EX793" s="10">
        <v>0</v>
      </c>
      <c r="EY793" s="10">
        <v>0</v>
      </c>
      <c r="EZ793" s="10">
        <v>1.2408328076635199E-3</v>
      </c>
      <c r="FA793" s="11">
        <v>8.0790445115266896E-3</v>
      </c>
      <c r="FB793" s="10">
        <v>7.8839208619101001E-4</v>
      </c>
      <c r="FC793" s="10">
        <v>0</v>
      </c>
      <c r="FD793" s="10">
        <v>0</v>
      </c>
      <c r="FE793" s="10">
        <v>0</v>
      </c>
      <c r="FF793" s="10">
        <v>0</v>
      </c>
      <c r="FG793" s="10">
        <v>0</v>
      </c>
      <c r="FH793" s="10">
        <v>0</v>
      </c>
      <c r="FI793" s="10">
        <v>0</v>
      </c>
      <c r="FJ793" s="10">
        <v>0</v>
      </c>
    </row>
    <row r="795" spans="1:166" ht="28.5" customHeight="1" x14ac:dyDescent="0.35">
      <c r="A795" s="23" t="s">
        <v>444</v>
      </c>
      <c r="B795" s="23"/>
      <c r="C795" s="23"/>
      <c r="D795" s="23"/>
      <c r="E795" s="23"/>
      <c r="F795" s="23"/>
      <c r="G795" s="23"/>
      <c r="H795" s="23"/>
      <c r="I795" s="23"/>
      <c r="J795" s="23"/>
      <c r="K795" s="23"/>
      <c r="L795" s="23"/>
      <c r="M795" s="23"/>
      <c r="N795" s="23"/>
      <c r="O795" s="23"/>
      <c r="P795" s="23"/>
      <c r="Q795" s="23"/>
      <c r="R795" s="23"/>
      <c r="S795" s="23"/>
      <c r="T795" s="23"/>
      <c r="U795" s="23"/>
      <c r="V795" s="23"/>
      <c r="W795" s="23"/>
      <c r="X795" s="23"/>
      <c r="Y795" s="23"/>
      <c r="Z795" s="23"/>
      <c r="AA795" s="23"/>
      <c r="AB795" s="23"/>
      <c r="AC795" s="23"/>
      <c r="AD795" s="23"/>
      <c r="AE795" s="23"/>
      <c r="AF795" s="23"/>
      <c r="AG795" s="23"/>
      <c r="AH795" s="23"/>
      <c r="AI795" s="23"/>
      <c r="AJ795" s="23"/>
      <c r="AK795" s="23"/>
      <c r="AL795" s="23"/>
      <c r="AM795" s="23"/>
      <c r="AN795" s="23"/>
      <c r="AO795" s="23"/>
      <c r="AP795" s="23"/>
      <c r="AQ795" s="23"/>
      <c r="AR795" s="23"/>
      <c r="AS795" s="23"/>
      <c r="AT795" s="23"/>
      <c r="AU795" s="23"/>
      <c r="AV795" s="23"/>
      <c r="AW795" s="23"/>
      <c r="AX795" s="23"/>
      <c r="AY795" s="23"/>
      <c r="AZ795" s="23"/>
      <c r="BA795" s="23"/>
      <c r="BB795" s="23"/>
      <c r="BC795" s="23"/>
      <c r="BD795" s="23"/>
      <c r="BE795" s="23"/>
      <c r="BF795" s="23"/>
      <c r="BG795" s="23"/>
      <c r="BH795" s="23"/>
      <c r="BI795" s="23"/>
      <c r="BJ795" s="23"/>
      <c r="BK795" s="23"/>
      <c r="BL795" s="23"/>
      <c r="BM795" s="23"/>
      <c r="BN795" s="23"/>
      <c r="BO795" s="23"/>
      <c r="BP795" s="23"/>
      <c r="BQ795" s="23"/>
      <c r="BR795" s="23"/>
      <c r="BS795" s="23"/>
      <c r="BT795" s="23"/>
      <c r="BU795" s="23"/>
      <c r="BV795" s="23"/>
      <c r="BW795" s="23"/>
      <c r="BX795" s="23"/>
      <c r="BY795" s="23"/>
      <c r="BZ795" s="23"/>
      <c r="CA795" s="23"/>
      <c r="CB795" s="23"/>
      <c r="CC795" s="23"/>
      <c r="CD795" s="23"/>
      <c r="CE795" s="23"/>
      <c r="CF795" s="23"/>
      <c r="CG795" s="23"/>
      <c r="CH795" s="23"/>
      <c r="CI795" s="23"/>
      <c r="CJ795" s="23"/>
      <c r="CK795" s="23"/>
      <c r="CL795" s="23"/>
      <c r="CM795" s="23"/>
      <c r="CN795" s="23"/>
      <c r="CO795" s="23"/>
      <c r="CP795" s="23"/>
      <c r="CQ795" s="23"/>
      <c r="CR795" s="23"/>
      <c r="CS795" s="23"/>
      <c r="CT795" s="23"/>
      <c r="CU795" s="23"/>
      <c r="CV795" s="23"/>
      <c r="CW795" s="23"/>
      <c r="CX795" s="23"/>
      <c r="CY795" s="23"/>
      <c r="CZ795" s="23"/>
      <c r="DA795" s="23"/>
      <c r="DB795" s="23"/>
      <c r="DC795" s="23"/>
      <c r="DD795" s="23"/>
      <c r="DE795" s="23"/>
      <c r="DF795" s="23"/>
      <c r="DG795" s="23"/>
      <c r="DH795" s="23"/>
      <c r="DI795" s="23"/>
      <c r="DJ795" s="23"/>
      <c r="DK795" s="23"/>
      <c r="DL795" s="23"/>
      <c r="DM795" s="23"/>
      <c r="DN795" s="23"/>
      <c r="DO795" s="23"/>
      <c r="DP795" s="23"/>
      <c r="DQ795" s="23"/>
      <c r="DR795" s="23"/>
      <c r="DS795" s="23"/>
      <c r="DT795" s="23"/>
      <c r="DU795" s="23"/>
      <c r="DV795" s="23"/>
      <c r="DW795" s="23"/>
      <c r="DX795" s="23"/>
      <c r="DY795" s="23"/>
      <c r="DZ795" s="23"/>
      <c r="EA795" s="23"/>
      <c r="EB795" s="23"/>
      <c r="EC795" s="23"/>
      <c r="ED795" s="23"/>
      <c r="EE795" s="23"/>
      <c r="EF795" s="23"/>
      <c r="EG795" s="23"/>
      <c r="EH795" s="23"/>
      <c r="EI795" s="23"/>
      <c r="EJ795" s="23"/>
      <c r="EK795" s="23"/>
      <c r="EL795" s="23"/>
      <c r="EM795" s="23"/>
      <c r="EN795" s="23"/>
      <c r="EO795" s="23"/>
      <c r="EP795" s="23"/>
      <c r="EQ795" s="23"/>
      <c r="ER795" s="23"/>
      <c r="ES795" s="23"/>
      <c r="ET795" s="23"/>
      <c r="EU795" s="23"/>
      <c r="EV795" s="23"/>
      <c r="EW795" s="23"/>
      <c r="EX795" s="23"/>
      <c r="EY795" s="23"/>
      <c r="EZ795" s="23"/>
      <c r="FA795" s="23"/>
      <c r="FB795" s="23"/>
      <c r="FC795" s="23"/>
      <c r="FD795" s="23"/>
      <c r="FE795" s="23"/>
      <c r="FF795" s="23"/>
      <c r="FG795" s="23"/>
      <c r="FH795" s="23"/>
      <c r="FI795" s="23"/>
      <c r="FJ795" s="23"/>
    </row>
    <row r="796" spans="1:166" ht="42" x14ac:dyDescent="0.35">
      <c r="A796" s="24" t="s">
        <v>203</v>
      </c>
      <c r="B796" s="16" t="s">
        <v>264</v>
      </c>
      <c r="C796" s="22" t="s">
        <v>12</v>
      </c>
      <c r="D796" s="22"/>
      <c r="E796" s="22" t="s">
        <v>13</v>
      </c>
      <c r="F796" s="22"/>
      <c r="G796" s="22"/>
      <c r="H796" s="22"/>
      <c r="I796" s="22"/>
      <c r="J796" s="22"/>
      <c r="K796" s="22"/>
      <c r="L796" s="22"/>
      <c r="M796" s="22"/>
      <c r="N796" s="22"/>
      <c r="O796" s="22" t="s">
        <v>204</v>
      </c>
      <c r="P796" s="22"/>
      <c r="Q796" s="22"/>
      <c r="R796" s="22"/>
      <c r="S796" s="22"/>
      <c r="T796" s="22"/>
      <c r="U796" s="22"/>
      <c r="V796" s="22"/>
      <c r="W796" s="22"/>
      <c r="X796" s="22"/>
      <c r="Y796" s="22" t="s">
        <v>205</v>
      </c>
      <c r="Z796" s="22"/>
      <c r="AA796" s="22"/>
      <c r="AB796" s="22"/>
      <c r="AC796" s="22"/>
      <c r="AD796" s="22"/>
      <c r="AE796" s="22"/>
      <c r="AF796" s="22"/>
      <c r="AG796" s="22"/>
      <c r="AH796" s="22"/>
      <c r="AI796" s="22" t="s">
        <v>268</v>
      </c>
      <c r="AJ796" s="22"/>
      <c r="AK796" s="22"/>
      <c r="AL796" s="22" t="s">
        <v>14</v>
      </c>
      <c r="AM796" s="22"/>
      <c r="AN796" s="22"/>
      <c r="AO796" s="22" t="s">
        <v>218</v>
      </c>
      <c r="AP796" s="22"/>
      <c r="AQ796" s="22"/>
      <c r="AR796" s="22"/>
      <c r="AS796" s="22"/>
      <c r="AT796" s="22"/>
      <c r="AU796" s="22"/>
      <c r="AV796" s="22" t="s">
        <v>219</v>
      </c>
      <c r="AW796" s="22"/>
      <c r="AX796" s="22"/>
      <c r="AY796" s="22" t="s">
        <v>220</v>
      </c>
      <c r="AZ796" s="22"/>
      <c r="BA796" s="22"/>
      <c r="BB796" s="22" t="s">
        <v>206</v>
      </c>
      <c r="BC796" s="22"/>
      <c r="BD796" s="22" t="s">
        <v>207</v>
      </c>
      <c r="BE796" s="22"/>
      <c r="BF796" s="22" t="s">
        <v>208</v>
      </c>
      <c r="BG796" s="22"/>
      <c r="BH796" s="22" t="s">
        <v>15</v>
      </c>
      <c r="BI796" s="22"/>
      <c r="BJ796" s="22" t="s">
        <v>16</v>
      </c>
      <c r="BK796" s="22"/>
      <c r="BL796" s="22" t="s">
        <v>17</v>
      </c>
      <c r="BM796" s="22"/>
      <c r="BN796" s="22" t="s">
        <v>18</v>
      </c>
      <c r="BO796" s="22"/>
      <c r="BP796" s="22"/>
      <c r="BQ796" s="22" t="s">
        <v>221</v>
      </c>
      <c r="BR796" s="22"/>
      <c r="BS796" s="22"/>
      <c r="BT796" s="22" t="s">
        <v>222</v>
      </c>
      <c r="BU796" s="22"/>
      <c r="BV796" s="22"/>
      <c r="BW796" s="22" t="s">
        <v>19</v>
      </c>
      <c r="BX796" s="22"/>
      <c r="BY796" s="22" t="s">
        <v>20</v>
      </c>
      <c r="BZ796" s="22"/>
      <c r="CA796" s="22" t="s">
        <v>21</v>
      </c>
      <c r="CB796" s="22"/>
      <c r="CC796" s="22"/>
      <c r="CD796" s="22" t="s">
        <v>22</v>
      </c>
      <c r="CE796" s="22"/>
      <c r="CF796" s="22"/>
      <c r="CG796" s="22" t="s">
        <v>23</v>
      </c>
      <c r="CH796" s="22"/>
      <c r="CI796" s="22"/>
      <c r="CJ796" s="22"/>
      <c r="CK796" s="22" t="s">
        <v>25</v>
      </c>
      <c r="CL796" s="22"/>
      <c r="CM796" s="22"/>
      <c r="CN796" s="22"/>
      <c r="CO796" s="22" t="s">
        <v>26</v>
      </c>
      <c r="CP796" s="22"/>
      <c r="CQ796" s="22"/>
      <c r="CR796" s="22" t="s">
        <v>27</v>
      </c>
      <c r="CS796" s="22"/>
      <c r="CT796" s="22" t="s">
        <v>28</v>
      </c>
      <c r="CU796" s="22"/>
      <c r="CV796" s="16" t="s">
        <v>29</v>
      </c>
      <c r="CW796" s="22" t="s">
        <v>30</v>
      </c>
      <c r="CX796" s="22"/>
      <c r="CY796" s="22"/>
      <c r="CZ796" s="22"/>
      <c r="DA796" s="22"/>
      <c r="DB796" s="22"/>
      <c r="DC796" s="22"/>
      <c r="DD796" s="22"/>
      <c r="DE796" s="22"/>
      <c r="DF796" s="22" t="s">
        <v>31</v>
      </c>
      <c r="DG796" s="22"/>
      <c r="DH796" s="22"/>
      <c r="DI796" s="22"/>
      <c r="DJ796" s="22"/>
      <c r="DK796" s="22"/>
      <c r="DL796" s="22"/>
      <c r="DM796" s="22"/>
      <c r="DN796" s="22"/>
      <c r="DO796" s="22" t="s">
        <v>32</v>
      </c>
      <c r="DP796" s="22"/>
      <c r="DQ796" s="22"/>
      <c r="DR796" s="22"/>
      <c r="DS796" s="22"/>
      <c r="DT796" s="22"/>
      <c r="DU796" s="22"/>
      <c r="DV796" s="22"/>
      <c r="DW796" s="22"/>
      <c r="DX796" s="22" t="s">
        <v>33</v>
      </c>
      <c r="DY796" s="22"/>
      <c r="DZ796" s="22"/>
      <c r="EA796" s="22"/>
      <c r="EB796" s="22"/>
      <c r="EC796" s="22"/>
      <c r="ED796" s="22" t="s">
        <v>34</v>
      </c>
      <c r="EE796" s="22"/>
      <c r="EF796" s="22"/>
      <c r="EG796" s="22"/>
      <c r="EH796" s="22"/>
      <c r="EI796" s="22"/>
      <c r="EJ796" s="22" t="s">
        <v>35</v>
      </c>
      <c r="EK796" s="22"/>
      <c r="EL796" s="22"/>
      <c r="EM796" s="22"/>
      <c r="EN796" s="22"/>
      <c r="EO796" s="22"/>
      <c r="EP796" s="22" t="s">
        <v>36</v>
      </c>
      <c r="EQ796" s="22"/>
      <c r="ER796" s="22"/>
      <c r="ES796" s="22"/>
      <c r="ET796" s="22"/>
      <c r="EU796" s="22"/>
      <c r="EV796" s="22"/>
      <c r="EW796" s="22" t="s">
        <v>37</v>
      </c>
      <c r="EX796" s="22"/>
      <c r="EY796" s="22"/>
      <c r="EZ796" s="22"/>
      <c r="FA796" s="22"/>
      <c r="FB796" s="22"/>
      <c r="FC796" s="22"/>
      <c r="FD796" s="22" t="s">
        <v>38</v>
      </c>
      <c r="FE796" s="22"/>
      <c r="FF796" s="22"/>
      <c r="FG796" s="22"/>
      <c r="FH796" s="22"/>
      <c r="FI796" s="22"/>
      <c r="FJ796" s="22"/>
    </row>
    <row r="797" spans="1:166" ht="31.5" x14ac:dyDescent="0.35">
      <c r="A797" s="24"/>
      <c r="B797" s="16" t="s">
        <v>1</v>
      </c>
      <c r="C797" s="16" t="s">
        <v>39</v>
      </c>
      <c r="D797" s="16" t="s">
        <v>40</v>
      </c>
      <c r="E797" s="16" t="s">
        <v>41</v>
      </c>
      <c r="F797" s="16" t="s">
        <v>42</v>
      </c>
      <c r="G797" s="16" t="s">
        <v>43</v>
      </c>
      <c r="H797" s="16" t="s">
        <v>44</v>
      </c>
      <c r="I797" s="16" t="s">
        <v>45</v>
      </c>
      <c r="J797" s="16" t="s">
        <v>46</v>
      </c>
      <c r="K797" s="16" t="s">
        <v>47</v>
      </c>
      <c r="L797" s="16" t="s">
        <v>48</v>
      </c>
      <c r="M797" s="16" t="s">
        <v>49</v>
      </c>
      <c r="N797" s="16" t="s">
        <v>209</v>
      </c>
      <c r="O797" s="16" t="s">
        <v>41</v>
      </c>
      <c r="P797" s="16" t="s">
        <v>42</v>
      </c>
      <c r="Q797" s="16" t="s">
        <v>43</v>
      </c>
      <c r="R797" s="16" t="s">
        <v>44</v>
      </c>
      <c r="S797" s="16" t="s">
        <v>45</v>
      </c>
      <c r="T797" s="16" t="s">
        <v>46</v>
      </c>
      <c r="U797" s="16" t="s">
        <v>47</v>
      </c>
      <c r="V797" s="16" t="s">
        <v>48</v>
      </c>
      <c r="W797" s="16" t="s">
        <v>49</v>
      </c>
      <c r="X797" s="16" t="s">
        <v>209</v>
      </c>
      <c r="Y797" s="16" t="s">
        <v>41</v>
      </c>
      <c r="Z797" s="16" t="s">
        <v>42</v>
      </c>
      <c r="AA797" s="16" t="s">
        <v>43</v>
      </c>
      <c r="AB797" s="16" t="s">
        <v>44</v>
      </c>
      <c r="AC797" s="16" t="s">
        <v>45</v>
      </c>
      <c r="AD797" s="16" t="s">
        <v>46</v>
      </c>
      <c r="AE797" s="16" t="s">
        <v>47</v>
      </c>
      <c r="AF797" s="16" t="s">
        <v>48</v>
      </c>
      <c r="AG797" s="16" t="s">
        <v>49</v>
      </c>
      <c r="AH797" s="16" t="s">
        <v>209</v>
      </c>
      <c r="AI797" s="16" t="s">
        <v>269</v>
      </c>
      <c r="AJ797" s="16" t="s">
        <v>270</v>
      </c>
      <c r="AK797" s="16" t="s">
        <v>271</v>
      </c>
      <c r="AL797" s="16" t="s">
        <v>50</v>
      </c>
      <c r="AM797" s="16" t="s">
        <v>210</v>
      </c>
      <c r="AN797" s="16" t="s">
        <v>211</v>
      </c>
      <c r="AO797" s="16" t="s">
        <v>223</v>
      </c>
      <c r="AP797" s="16" t="s">
        <v>224</v>
      </c>
      <c r="AQ797" s="16" t="s">
        <v>225</v>
      </c>
      <c r="AR797" s="16" t="s">
        <v>226</v>
      </c>
      <c r="AS797" s="16" t="s">
        <v>52</v>
      </c>
      <c r="AT797" s="16" t="s">
        <v>227</v>
      </c>
      <c r="AU797" s="16" t="s">
        <v>228</v>
      </c>
      <c r="AV797" s="16" t="s">
        <v>52</v>
      </c>
      <c r="AW797" s="16" t="s">
        <v>227</v>
      </c>
      <c r="AX797" s="16" t="s">
        <v>228</v>
      </c>
      <c r="AY797" s="16" t="s">
        <v>52</v>
      </c>
      <c r="AZ797" s="16" t="s">
        <v>227</v>
      </c>
      <c r="BA797" s="16" t="s">
        <v>228</v>
      </c>
      <c r="BB797" s="16" t="s">
        <v>212</v>
      </c>
      <c r="BC797" s="16" t="s">
        <v>213</v>
      </c>
      <c r="BD797" s="16" t="s">
        <v>212</v>
      </c>
      <c r="BE797" s="16" t="s">
        <v>213</v>
      </c>
      <c r="BF797" s="16" t="s">
        <v>212</v>
      </c>
      <c r="BG797" s="16" t="s">
        <v>213</v>
      </c>
      <c r="BH797" s="16" t="s">
        <v>53</v>
      </c>
      <c r="BI797" s="16" t="s">
        <v>54</v>
      </c>
      <c r="BJ797" s="16" t="s">
        <v>53</v>
      </c>
      <c r="BK797" s="16" t="s">
        <v>54</v>
      </c>
      <c r="BL797" s="16" t="s">
        <v>53</v>
      </c>
      <c r="BM797" s="16" t="s">
        <v>54</v>
      </c>
      <c r="BN797" s="16" t="s">
        <v>277</v>
      </c>
      <c r="BO797" s="16" t="s">
        <v>278</v>
      </c>
      <c r="BP797" s="16" t="s">
        <v>55</v>
      </c>
      <c r="BQ797" s="16" t="s">
        <v>277</v>
      </c>
      <c r="BR797" s="16" t="s">
        <v>278</v>
      </c>
      <c r="BS797" s="16" t="s">
        <v>55</v>
      </c>
      <c r="BT797" s="16" t="s">
        <v>277</v>
      </c>
      <c r="BU797" s="16" t="s">
        <v>278</v>
      </c>
      <c r="BV797" s="16" t="s">
        <v>55</v>
      </c>
      <c r="BW797" s="16" t="s">
        <v>56</v>
      </c>
      <c r="BX797" s="16" t="s">
        <v>57</v>
      </c>
      <c r="BY797" s="16" t="s">
        <v>58</v>
      </c>
      <c r="BZ797" s="16" t="s">
        <v>59</v>
      </c>
      <c r="CA797" s="16" t="s">
        <v>52</v>
      </c>
      <c r="CB797" s="16" t="s">
        <v>51</v>
      </c>
      <c r="CC797" s="16" t="s">
        <v>60</v>
      </c>
      <c r="CD797" s="16" t="s">
        <v>61</v>
      </c>
      <c r="CE797" s="16" t="s">
        <v>62</v>
      </c>
      <c r="CF797" s="16" t="s">
        <v>63</v>
      </c>
      <c r="CG797" s="16" t="s">
        <v>64</v>
      </c>
      <c r="CH797" s="16" t="s">
        <v>65</v>
      </c>
      <c r="CI797" s="16" t="s">
        <v>66</v>
      </c>
      <c r="CJ797" s="16" t="s">
        <v>67</v>
      </c>
      <c r="CK797" s="16" t="s">
        <v>71</v>
      </c>
      <c r="CL797" s="16" t="s">
        <v>72</v>
      </c>
      <c r="CM797" s="16" t="s">
        <v>73</v>
      </c>
      <c r="CN797" s="16" t="s">
        <v>74</v>
      </c>
      <c r="CO797" s="16" t="s">
        <v>75</v>
      </c>
      <c r="CP797" s="16" t="s">
        <v>76</v>
      </c>
      <c r="CQ797" s="16" t="s">
        <v>77</v>
      </c>
      <c r="CR797" s="16" t="s">
        <v>78</v>
      </c>
      <c r="CS797" s="16" t="s">
        <v>229</v>
      </c>
      <c r="CT797" s="16" t="s">
        <v>79</v>
      </c>
      <c r="CU797" s="16" t="s">
        <v>80</v>
      </c>
      <c r="CV797" s="16" t="s">
        <v>79</v>
      </c>
      <c r="CW797" s="16" t="s">
        <v>83</v>
      </c>
      <c r="CX797" s="16" t="s">
        <v>84</v>
      </c>
      <c r="CY797" s="16" t="s">
        <v>85</v>
      </c>
      <c r="CZ797" s="16" t="s">
        <v>86</v>
      </c>
      <c r="DA797" s="16" t="s">
        <v>87</v>
      </c>
      <c r="DB797" s="16" t="s">
        <v>88</v>
      </c>
      <c r="DC797" s="16" t="s">
        <v>89</v>
      </c>
      <c r="DD797" s="16" t="s">
        <v>90</v>
      </c>
      <c r="DE797" s="16" t="s">
        <v>91</v>
      </c>
      <c r="DF797" s="16" t="s">
        <v>83</v>
      </c>
      <c r="DG797" s="16" t="s">
        <v>84</v>
      </c>
      <c r="DH797" s="16" t="s">
        <v>85</v>
      </c>
      <c r="DI797" s="16" t="s">
        <v>86</v>
      </c>
      <c r="DJ797" s="16" t="s">
        <v>87</v>
      </c>
      <c r="DK797" s="16" t="s">
        <v>88</v>
      </c>
      <c r="DL797" s="16" t="s">
        <v>89</v>
      </c>
      <c r="DM797" s="16" t="s">
        <v>90</v>
      </c>
      <c r="DN797" s="16" t="s">
        <v>91</v>
      </c>
      <c r="DO797" s="16" t="s">
        <v>83</v>
      </c>
      <c r="DP797" s="16" t="s">
        <v>84</v>
      </c>
      <c r="DQ797" s="16" t="s">
        <v>85</v>
      </c>
      <c r="DR797" s="16" t="s">
        <v>86</v>
      </c>
      <c r="DS797" s="16" t="s">
        <v>87</v>
      </c>
      <c r="DT797" s="16" t="s">
        <v>88</v>
      </c>
      <c r="DU797" s="16" t="s">
        <v>89</v>
      </c>
      <c r="DV797" s="16" t="s">
        <v>90</v>
      </c>
      <c r="DW797" s="16" t="s">
        <v>91</v>
      </c>
      <c r="DX797" s="16" t="s">
        <v>92</v>
      </c>
      <c r="DY797" s="16" t="s">
        <v>93</v>
      </c>
      <c r="DZ797" s="16" t="s">
        <v>214</v>
      </c>
      <c r="EA797" s="16" t="s">
        <v>215</v>
      </c>
      <c r="EB797" s="16" t="s">
        <v>216</v>
      </c>
      <c r="EC797" s="16" t="s">
        <v>94</v>
      </c>
      <c r="ED797" s="16" t="s">
        <v>92</v>
      </c>
      <c r="EE797" s="16" t="s">
        <v>93</v>
      </c>
      <c r="EF797" s="16" t="s">
        <v>214</v>
      </c>
      <c r="EG797" s="16" t="s">
        <v>215</v>
      </c>
      <c r="EH797" s="16" t="s">
        <v>216</v>
      </c>
      <c r="EI797" s="16" t="s">
        <v>94</v>
      </c>
      <c r="EJ797" s="16" t="s">
        <v>92</v>
      </c>
      <c r="EK797" s="16" t="s">
        <v>93</v>
      </c>
      <c r="EL797" s="16" t="s">
        <v>214</v>
      </c>
      <c r="EM797" s="16" t="s">
        <v>215</v>
      </c>
      <c r="EN797" s="16" t="s">
        <v>216</v>
      </c>
      <c r="EO797" s="16" t="s">
        <v>94</v>
      </c>
      <c r="EP797" s="16" t="s">
        <v>95</v>
      </c>
      <c r="EQ797" s="16" t="s">
        <v>96</v>
      </c>
      <c r="ER797" s="16" t="s">
        <v>97</v>
      </c>
      <c r="ES797" s="16" t="s">
        <v>98</v>
      </c>
      <c r="ET797" s="16" t="s">
        <v>272</v>
      </c>
      <c r="EU797" s="16" t="s">
        <v>99</v>
      </c>
      <c r="EV797" s="16" t="s">
        <v>100</v>
      </c>
      <c r="EW797" s="16" t="s">
        <v>95</v>
      </c>
      <c r="EX797" s="16" t="s">
        <v>96</v>
      </c>
      <c r="EY797" s="16" t="s">
        <v>97</v>
      </c>
      <c r="EZ797" s="16" t="s">
        <v>98</v>
      </c>
      <c r="FA797" s="16" t="s">
        <v>272</v>
      </c>
      <c r="FB797" s="16" t="s">
        <v>99</v>
      </c>
      <c r="FC797" s="16" t="s">
        <v>100</v>
      </c>
      <c r="FD797" s="16" t="s">
        <v>95</v>
      </c>
      <c r="FE797" s="16" t="s">
        <v>96</v>
      </c>
      <c r="FF797" s="16" t="s">
        <v>97</v>
      </c>
      <c r="FG797" s="16" t="s">
        <v>98</v>
      </c>
      <c r="FH797" s="16" t="s">
        <v>272</v>
      </c>
      <c r="FI797" s="16" t="s">
        <v>99</v>
      </c>
      <c r="FJ797" s="16" t="s">
        <v>100</v>
      </c>
    </row>
    <row r="798" spans="1:166" x14ac:dyDescent="0.35">
      <c r="A798" s="15" t="s">
        <v>2</v>
      </c>
      <c r="B798" s="14">
        <v>3304</v>
      </c>
      <c r="C798" s="14">
        <v>1667</v>
      </c>
      <c r="D798" s="14">
        <v>1621</v>
      </c>
      <c r="E798" s="14">
        <v>329</v>
      </c>
      <c r="F798" s="14">
        <v>389</v>
      </c>
      <c r="G798" s="14">
        <v>490</v>
      </c>
      <c r="H798" s="14">
        <v>511</v>
      </c>
      <c r="I798" s="14">
        <v>545</v>
      </c>
      <c r="J798" s="14">
        <v>551</v>
      </c>
      <c r="K798" s="14">
        <v>490</v>
      </c>
      <c r="L798" s="14">
        <v>0</v>
      </c>
      <c r="M798" s="14">
        <v>2814</v>
      </c>
      <c r="N798" s="14">
        <v>490</v>
      </c>
      <c r="O798" s="14">
        <v>161</v>
      </c>
      <c r="P798" s="14">
        <v>186</v>
      </c>
      <c r="Q798" s="14">
        <v>248</v>
      </c>
      <c r="R798" s="14">
        <v>255</v>
      </c>
      <c r="S798" s="14">
        <v>281</v>
      </c>
      <c r="T798" s="14">
        <v>286</v>
      </c>
      <c r="U798" s="14">
        <v>249</v>
      </c>
      <c r="V798" s="14">
        <v>0</v>
      </c>
      <c r="W798" s="14">
        <v>1418</v>
      </c>
      <c r="X798" s="14">
        <v>249</v>
      </c>
      <c r="Y798" s="14">
        <v>168</v>
      </c>
      <c r="Z798" s="14">
        <v>201</v>
      </c>
      <c r="AA798" s="14">
        <v>242</v>
      </c>
      <c r="AB798" s="14">
        <v>255</v>
      </c>
      <c r="AC798" s="14">
        <v>263</v>
      </c>
      <c r="AD798" s="14">
        <v>260</v>
      </c>
      <c r="AE798" s="14">
        <v>232</v>
      </c>
      <c r="AF798" s="14">
        <v>0</v>
      </c>
      <c r="AG798" s="14">
        <v>1389</v>
      </c>
      <c r="AH798" s="14">
        <v>232</v>
      </c>
      <c r="AI798" s="14">
        <v>3105</v>
      </c>
      <c r="AJ798" s="14">
        <v>1565</v>
      </c>
      <c r="AK798" s="14">
        <v>1528</v>
      </c>
      <c r="AL798" s="14">
        <v>198</v>
      </c>
      <c r="AM798" s="14">
        <v>102</v>
      </c>
      <c r="AN798" s="14">
        <v>93</v>
      </c>
      <c r="AO798" s="14">
        <v>0</v>
      </c>
      <c r="AP798" s="14">
        <v>0</v>
      </c>
      <c r="AQ798" s="14">
        <v>9</v>
      </c>
      <c r="AR798" s="14">
        <v>190</v>
      </c>
      <c r="AS798" s="14">
        <v>9</v>
      </c>
      <c r="AT798" s="14">
        <v>0</v>
      </c>
      <c r="AU798" s="14">
        <v>198</v>
      </c>
      <c r="AV798" s="14">
        <v>5</v>
      </c>
      <c r="AW798" s="14">
        <v>0</v>
      </c>
      <c r="AX798" s="14">
        <v>102</v>
      </c>
      <c r="AY798" s="14">
        <v>3</v>
      </c>
      <c r="AZ798" s="14">
        <v>0</v>
      </c>
      <c r="BA798" s="14">
        <v>93</v>
      </c>
      <c r="BB798" s="14">
        <v>1719</v>
      </c>
      <c r="BC798" s="14">
        <v>1585</v>
      </c>
      <c r="BD798" s="14">
        <v>850</v>
      </c>
      <c r="BE798" s="14">
        <v>817</v>
      </c>
      <c r="BF798" s="14">
        <v>867</v>
      </c>
      <c r="BG798" s="14">
        <v>754</v>
      </c>
      <c r="BH798" s="14">
        <v>2538</v>
      </c>
      <c r="BI798" s="14">
        <v>766</v>
      </c>
      <c r="BJ798" s="14">
        <v>1291</v>
      </c>
      <c r="BK798" s="14">
        <v>376</v>
      </c>
      <c r="BL798" s="14">
        <v>1232</v>
      </c>
      <c r="BM798" s="14">
        <v>389</v>
      </c>
      <c r="BN798" s="14">
        <v>448</v>
      </c>
      <c r="BO798" s="14">
        <v>1886</v>
      </c>
      <c r="BP798" s="14">
        <v>734</v>
      </c>
      <c r="BQ798" s="14">
        <v>200</v>
      </c>
      <c r="BR798" s="14">
        <v>991</v>
      </c>
      <c r="BS798" s="14">
        <v>355</v>
      </c>
      <c r="BT798" s="14">
        <v>239</v>
      </c>
      <c r="BU798" s="14">
        <v>892</v>
      </c>
      <c r="BV798" s="14">
        <v>377</v>
      </c>
      <c r="BW798" s="14">
        <v>734</v>
      </c>
      <c r="BX798" s="14">
        <v>1070</v>
      </c>
      <c r="BY798" s="14">
        <v>723</v>
      </c>
      <c r="BZ798" s="14">
        <v>1108</v>
      </c>
      <c r="CA798" s="14">
        <v>548</v>
      </c>
      <c r="CB798" s="14">
        <v>1380</v>
      </c>
      <c r="CC798" s="14">
        <v>1353</v>
      </c>
      <c r="CD798" s="14">
        <v>790</v>
      </c>
      <c r="CE798" s="14">
        <v>873</v>
      </c>
      <c r="CF798" s="14">
        <v>1325</v>
      </c>
      <c r="CG798" s="14">
        <v>547</v>
      </c>
      <c r="CH798" s="14">
        <v>1280</v>
      </c>
      <c r="CI798" s="14">
        <v>1412</v>
      </c>
      <c r="CJ798" s="14">
        <v>725</v>
      </c>
      <c r="CK798" s="14">
        <v>2410</v>
      </c>
      <c r="CL798" s="14">
        <v>1257</v>
      </c>
      <c r="CM798" s="14">
        <v>1153</v>
      </c>
      <c r="CN798" s="14">
        <v>894</v>
      </c>
      <c r="CO798" s="14">
        <v>1579</v>
      </c>
      <c r="CP798" s="14">
        <v>1353</v>
      </c>
      <c r="CQ798" s="14">
        <v>372</v>
      </c>
      <c r="CR798" s="14">
        <v>1151</v>
      </c>
      <c r="CS798" s="14">
        <v>2131</v>
      </c>
      <c r="CT798" s="14">
        <v>1099</v>
      </c>
      <c r="CU798" s="14">
        <v>2203</v>
      </c>
      <c r="CV798" s="14">
        <v>357</v>
      </c>
      <c r="CW798" s="14">
        <v>0</v>
      </c>
      <c r="CX798" s="14">
        <v>0</v>
      </c>
      <c r="CY798" s="14">
        <v>484</v>
      </c>
      <c r="CZ798" s="14">
        <v>553</v>
      </c>
      <c r="DA798" s="14">
        <v>547</v>
      </c>
      <c r="DB798" s="14">
        <v>510</v>
      </c>
      <c r="DC798" s="14">
        <v>496</v>
      </c>
      <c r="DD798" s="14">
        <v>384</v>
      </c>
      <c r="DE798" s="14">
        <v>331</v>
      </c>
      <c r="DF798" s="14">
        <v>0</v>
      </c>
      <c r="DG798" s="14">
        <v>0</v>
      </c>
      <c r="DH798" s="14">
        <v>249</v>
      </c>
      <c r="DI798" s="14">
        <v>285</v>
      </c>
      <c r="DJ798" s="14">
        <v>281</v>
      </c>
      <c r="DK798" s="14">
        <v>257</v>
      </c>
      <c r="DL798" s="14">
        <v>247</v>
      </c>
      <c r="DM798" s="14">
        <v>184</v>
      </c>
      <c r="DN798" s="14">
        <v>163</v>
      </c>
      <c r="DO798" s="14">
        <v>0</v>
      </c>
      <c r="DP798" s="14">
        <v>0</v>
      </c>
      <c r="DQ798" s="14">
        <v>226</v>
      </c>
      <c r="DR798" s="14">
        <v>264</v>
      </c>
      <c r="DS798" s="14">
        <v>264</v>
      </c>
      <c r="DT798" s="14">
        <v>253</v>
      </c>
      <c r="DU798" s="14">
        <v>248</v>
      </c>
      <c r="DV798" s="14">
        <v>198</v>
      </c>
      <c r="DW798" s="14">
        <v>168</v>
      </c>
      <c r="DX798" s="14">
        <v>169</v>
      </c>
      <c r="DY798" s="14">
        <v>781</v>
      </c>
      <c r="DZ798" s="14">
        <v>814</v>
      </c>
      <c r="EA798" s="14">
        <v>946</v>
      </c>
      <c r="EB798" s="14">
        <v>594</v>
      </c>
      <c r="EC798" s="14">
        <v>0</v>
      </c>
      <c r="ED798" s="14">
        <v>79</v>
      </c>
      <c r="EE798" s="14">
        <v>393</v>
      </c>
      <c r="EF798" s="14">
        <v>398</v>
      </c>
      <c r="EG798" s="14">
        <v>512</v>
      </c>
      <c r="EH798" s="14">
        <v>285</v>
      </c>
      <c r="EI798" s="14">
        <v>0</v>
      </c>
      <c r="EJ798" s="14">
        <v>90</v>
      </c>
      <c r="EK798" s="14">
        <v>387</v>
      </c>
      <c r="EL798" s="14">
        <v>415</v>
      </c>
      <c r="EM798" s="14">
        <v>428</v>
      </c>
      <c r="EN798" s="14">
        <v>301</v>
      </c>
      <c r="EO798" s="14">
        <v>0</v>
      </c>
      <c r="EP798" s="14">
        <v>0</v>
      </c>
      <c r="EQ798" s="14">
        <v>198</v>
      </c>
      <c r="ER798" s="14">
        <v>750</v>
      </c>
      <c r="ES798" s="14">
        <v>812</v>
      </c>
      <c r="ET798" s="14">
        <v>778</v>
      </c>
      <c r="EU798" s="14">
        <v>435</v>
      </c>
      <c r="EV798" s="14">
        <v>331</v>
      </c>
      <c r="EW798" s="14">
        <v>0</v>
      </c>
      <c r="EX798" s="14">
        <v>102</v>
      </c>
      <c r="EY798" s="14">
        <v>375</v>
      </c>
      <c r="EZ798" s="14">
        <v>423</v>
      </c>
      <c r="FA798" s="14">
        <v>391</v>
      </c>
      <c r="FB798" s="14">
        <v>213</v>
      </c>
      <c r="FC798" s="14">
        <v>163</v>
      </c>
      <c r="FD798" s="14">
        <v>0</v>
      </c>
      <c r="FE798" s="14">
        <v>93</v>
      </c>
      <c r="FF798" s="14">
        <v>366</v>
      </c>
      <c r="FG798" s="14">
        <v>387</v>
      </c>
      <c r="FH798" s="14">
        <v>386</v>
      </c>
      <c r="FI798" s="14">
        <v>221</v>
      </c>
      <c r="FJ798" s="14">
        <v>168</v>
      </c>
    </row>
    <row r="799" spans="1:166" x14ac:dyDescent="0.35">
      <c r="A799" s="13" t="s">
        <v>258</v>
      </c>
      <c r="B799" s="10">
        <v>0.192400524560352</v>
      </c>
      <c r="C799" s="12">
        <v>0.14745695398325201</v>
      </c>
      <c r="D799" s="11">
        <v>0.24016930244104501</v>
      </c>
      <c r="E799" s="12">
        <v>5.8820835437154502E-2</v>
      </c>
      <c r="F799" s="12">
        <v>9.4727813475857695E-2</v>
      </c>
      <c r="G799" s="10">
        <v>0.16588914040970301</v>
      </c>
      <c r="H799" s="10">
        <v>0.19833515521354</v>
      </c>
      <c r="I799" s="11">
        <v>0.23998638897753699</v>
      </c>
      <c r="J799" s="11">
        <v>0.28631001425269198</v>
      </c>
      <c r="K799" s="10">
        <v>0.221502665508401</v>
      </c>
      <c r="L799" s="10">
        <v>0</v>
      </c>
      <c r="M799" s="10">
        <v>0.18733741270082199</v>
      </c>
      <c r="N799" s="10">
        <v>0.221502665508401</v>
      </c>
      <c r="O799" s="12">
        <v>7.9313445977071906E-2</v>
      </c>
      <c r="P799" s="12">
        <v>6.9829341563526603E-2</v>
      </c>
      <c r="Q799" s="10">
        <v>0.156928520483297</v>
      </c>
      <c r="R799" s="12">
        <v>0.132320717858773</v>
      </c>
      <c r="S799" s="10">
        <v>0.17490415231891299</v>
      </c>
      <c r="T799" s="10">
        <v>0.18951208537836201</v>
      </c>
      <c r="U799" s="10">
        <v>0.17623210506850701</v>
      </c>
      <c r="V799" s="10">
        <v>0</v>
      </c>
      <c r="W799" s="12">
        <v>0.14239444689067801</v>
      </c>
      <c r="X799" s="10">
        <v>0.17623210506850701</v>
      </c>
      <c r="Y799" s="12">
        <v>3.9260209764363597E-2</v>
      </c>
      <c r="Z799" s="12">
        <v>0.11841374535317099</v>
      </c>
      <c r="AA799" s="10">
        <v>0.17507611759890601</v>
      </c>
      <c r="AB799" s="11">
        <v>0.264681992222146</v>
      </c>
      <c r="AC799" s="11">
        <v>0.31067347880194801</v>
      </c>
      <c r="AD799" s="11">
        <v>0.39813884683994599</v>
      </c>
      <c r="AE799" s="11">
        <v>0.27573487425367699</v>
      </c>
      <c r="AF799" s="10">
        <v>0</v>
      </c>
      <c r="AG799" s="11">
        <v>0.23422352742914301</v>
      </c>
      <c r="AH799" s="11">
        <v>0.27573487425367699</v>
      </c>
      <c r="AI799" s="10">
        <v>0.19390518384494401</v>
      </c>
      <c r="AJ799" s="12">
        <v>0.146179395424019</v>
      </c>
      <c r="AK799" s="11">
        <v>0.24408497117827099</v>
      </c>
      <c r="AL799" s="10">
        <v>0.16885815955703301</v>
      </c>
      <c r="AM799" s="10">
        <v>0.16699321593781399</v>
      </c>
      <c r="AN799" s="10">
        <v>0</v>
      </c>
      <c r="AO799" s="10">
        <v>0</v>
      </c>
      <c r="AP799" s="10">
        <v>0</v>
      </c>
      <c r="AQ799" s="10">
        <v>0</v>
      </c>
      <c r="AR799" s="10">
        <v>0.16575062182297701</v>
      </c>
      <c r="AS799" s="10">
        <v>0</v>
      </c>
      <c r="AT799" s="10">
        <v>0</v>
      </c>
      <c r="AU799" s="10">
        <v>0.16885815955703301</v>
      </c>
      <c r="AV799" s="10">
        <v>0</v>
      </c>
      <c r="AW799" s="10">
        <v>0</v>
      </c>
      <c r="AX799" s="10">
        <v>0.16699321593781399</v>
      </c>
      <c r="AY799" s="10">
        <v>0</v>
      </c>
      <c r="AZ799" s="10">
        <v>0</v>
      </c>
      <c r="BA799" s="10">
        <v>0</v>
      </c>
      <c r="BB799" s="12">
        <v>0.13893730729908499</v>
      </c>
      <c r="BC799" s="11">
        <v>0.25036591192673602</v>
      </c>
      <c r="BD799" s="12">
        <v>0.115773848231129</v>
      </c>
      <c r="BE799" s="10">
        <v>0.180426957162059</v>
      </c>
      <c r="BF799" s="12">
        <v>0.16194637386925301</v>
      </c>
      <c r="BG799" s="11">
        <v>0.33002398678251899</v>
      </c>
      <c r="BH799" s="11">
        <v>0.226653690929113</v>
      </c>
      <c r="BI799" s="12">
        <v>7.8912001284891606E-2</v>
      </c>
      <c r="BJ799" s="12">
        <v>0.16955948589870501</v>
      </c>
      <c r="BK799" s="12">
        <v>7.1520404124204601E-2</v>
      </c>
      <c r="BL799" s="11">
        <v>0.28871419988921398</v>
      </c>
      <c r="BM799" s="12">
        <v>8.6315792400597904E-2</v>
      </c>
      <c r="BN799" s="11">
        <v>0.25223064802186401</v>
      </c>
      <c r="BO799" s="11">
        <v>0.21592157482396199</v>
      </c>
      <c r="BP799" s="12">
        <v>8.4254217313855503E-2</v>
      </c>
      <c r="BQ799" s="10">
        <v>0.19629996393391</v>
      </c>
      <c r="BR799" s="12">
        <v>0.156528748307072</v>
      </c>
      <c r="BS799" s="12">
        <v>8.3176811444955395E-2</v>
      </c>
      <c r="BT799" s="11">
        <v>0.30576767534791999</v>
      </c>
      <c r="BU799" s="11">
        <v>0.28268411177025698</v>
      </c>
      <c r="BV799" s="12">
        <v>8.5553481549711194E-2</v>
      </c>
      <c r="BW799" s="11">
        <v>0.21999380936707399</v>
      </c>
      <c r="BX799" s="10">
        <v>0.20674271739963801</v>
      </c>
      <c r="BY799" s="10">
        <v>0.19452561242799299</v>
      </c>
      <c r="BZ799" s="11">
        <v>0.221295365688188</v>
      </c>
      <c r="CA799" s="12">
        <v>0.13633378827960199</v>
      </c>
      <c r="CB799" s="12">
        <v>0.167641503457828</v>
      </c>
      <c r="CC799" s="11">
        <v>0.23751420252129599</v>
      </c>
      <c r="CD799" s="10">
        <v>0.18806275130891001</v>
      </c>
      <c r="CE799" s="10">
        <v>0.18295903307311401</v>
      </c>
      <c r="CF799" s="10">
        <v>0.20305611799979101</v>
      </c>
      <c r="CG799" s="11">
        <v>0.28788508740395502</v>
      </c>
      <c r="CH799" s="11">
        <v>0.23331770183127901</v>
      </c>
      <c r="CI799" s="12">
        <v>0.16596154506365801</v>
      </c>
      <c r="CJ799" s="12">
        <v>0.159662106526369</v>
      </c>
      <c r="CK799" s="10">
        <v>0.19951448955815401</v>
      </c>
      <c r="CL799" s="10">
        <v>0.19879984812752699</v>
      </c>
      <c r="CM799" s="10">
        <v>0.200293719556943</v>
      </c>
      <c r="CN799" s="10">
        <v>0.17322533325471101</v>
      </c>
      <c r="CO799" s="10">
        <v>0.19541100666592301</v>
      </c>
      <c r="CP799" s="10">
        <v>0.188650539163804</v>
      </c>
      <c r="CQ799" s="10">
        <v>0.19326929441475901</v>
      </c>
      <c r="CR799" s="10">
        <v>0.17987538963345201</v>
      </c>
      <c r="CS799" s="10">
        <v>0.19971560482624601</v>
      </c>
      <c r="CT799" s="11">
        <v>0.220025289672586</v>
      </c>
      <c r="CU799" s="12">
        <v>0.17881407582494699</v>
      </c>
      <c r="CV799" s="10">
        <v>0.20382917325005501</v>
      </c>
      <c r="CW799" s="10">
        <v>0</v>
      </c>
      <c r="CX799" s="10">
        <v>0</v>
      </c>
      <c r="CY799" s="10">
        <v>0.21810173872100999</v>
      </c>
      <c r="CZ799" s="11">
        <v>0.28701349247289998</v>
      </c>
      <c r="DA799" s="11">
        <v>0.24247724918320901</v>
      </c>
      <c r="DB799" s="10">
        <v>0.19735485972675501</v>
      </c>
      <c r="DC799" s="10">
        <v>0.17237237331970601</v>
      </c>
      <c r="DD799" s="12">
        <v>8.6868757578884806E-2</v>
      </c>
      <c r="DE799" s="12">
        <v>5.85072427786716E-2</v>
      </c>
      <c r="DF799" s="10">
        <v>0</v>
      </c>
      <c r="DG799" s="10">
        <v>0</v>
      </c>
      <c r="DH799" s="10">
        <v>0.17623210506850701</v>
      </c>
      <c r="DI799" s="10">
        <v>0.190414658239065</v>
      </c>
      <c r="DJ799" s="10">
        <v>0.17497171172714401</v>
      </c>
      <c r="DK799" s="12">
        <v>0.131565056861602</v>
      </c>
      <c r="DL799" s="10">
        <v>0.157218396037903</v>
      </c>
      <c r="DM799" s="12">
        <v>7.0603948842281605E-2</v>
      </c>
      <c r="DN799" s="12">
        <v>7.8096969273229497E-2</v>
      </c>
      <c r="DO799" s="10">
        <v>0</v>
      </c>
      <c r="DP799" s="10">
        <v>0</v>
      </c>
      <c r="DQ799" s="11">
        <v>0.26990480569254299</v>
      </c>
      <c r="DR799" s="11">
        <v>0.39633946283048899</v>
      </c>
      <c r="DS799" s="11">
        <v>0.31525589535446502</v>
      </c>
      <c r="DT799" s="11">
        <v>0.26443843992279797</v>
      </c>
      <c r="DU799" s="10">
        <v>0.18749248788014899</v>
      </c>
      <c r="DV799" s="12">
        <v>0.102587028313516</v>
      </c>
      <c r="DW799" s="12">
        <v>3.9433403636760997E-2</v>
      </c>
      <c r="DX799" s="12">
        <v>5.67675852033915E-2</v>
      </c>
      <c r="DY799" s="12">
        <v>0.10926377097050501</v>
      </c>
      <c r="DZ799" s="10">
        <v>0.188581681692227</v>
      </c>
      <c r="EA799" s="11">
        <v>0.25360021521755599</v>
      </c>
      <c r="EB799" s="11">
        <v>0.24808124263091799</v>
      </c>
      <c r="EC799" s="10">
        <v>0</v>
      </c>
      <c r="ED799" s="12">
        <v>8.3087669350444898E-2</v>
      </c>
      <c r="EE799" s="12">
        <v>0.101273360116189</v>
      </c>
      <c r="EF799" s="12">
        <v>0.13698095836551799</v>
      </c>
      <c r="EG799" s="10">
        <v>0.18273191086657201</v>
      </c>
      <c r="EH799" s="10">
        <v>0.180186004204755</v>
      </c>
      <c r="EI799" s="10">
        <v>0</v>
      </c>
      <c r="EJ799" s="12">
        <v>0</v>
      </c>
      <c r="EK799" s="12">
        <v>0.117743885916123</v>
      </c>
      <c r="EL799" s="11">
        <v>0.23831645867190501</v>
      </c>
      <c r="EM799" s="11">
        <v>0.341878341677049</v>
      </c>
      <c r="EN799" s="11">
        <v>0.31726606851240202</v>
      </c>
      <c r="EO799" s="10">
        <v>0</v>
      </c>
      <c r="EP799" s="10">
        <v>0</v>
      </c>
      <c r="EQ799" s="10">
        <v>0.16885815955703301</v>
      </c>
      <c r="ER799" s="11">
        <v>0.27921765343844701</v>
      </c>
      <c r="ES799" s="11">
        <v>0.24042989401786399</v>
      </c>
      <c r="ET799" s="10">
        <v>0.17635726362814</v>
      </c>
      <c r="EU799" s="12">
        <v>9.4422790932019704E-2</v>
      </c>
      <c r="EV799" s="12">
        <v>5.85072427786716E-2</v>
      </c>
      <c r="EW799" s="10">
        <v>0</v>
      </c>
      <c r="EX799" s="10">
        <v>0.16699321593781399</v>
      </c>
      <c r="EY799" s="10">
        <v>0.181550397316002</v>
      </c>
      <c r="EZ799" s="10">
        <v>0.17495089382075199</v>
      </c>
      <c r="FA799" s="12">
        <v>0.15288666704213799</v>
      </c>
      <c r="FB799" s="12">
        <v>6.6474474719028107E-2</v>
      </c>
      <c r="FC799" s="12">
        <v>7.8096969273229497E-2</v>
      </c>
      <c r="FD799" s="10">
        <v>0</v>
      </c>
      <c r="FE799" s="10">
        <v>0</v>
      </c>
      <c r="FF799" s="11">
        <v>0.38472360123489402</v>
      </c>
      <c r="FG799" s="11">
        <v>0.31339446813183303</v>
      </c>
      <c r="FH799" s="10">
        <v>0.20032699949562899</v>
      </c>
      <c r="FI799" s="12">
        <v>0.121838204042019</v>
      </c>
      <c r="FJ799" s="12">
        <v>3.9433403636760997E-2</v>
      </c>
    </row>
    <row r="800" spans="1:166" x14ac:dyDescent="0.35">
      <c r="A800" s="13" t="s">
        <v>259</v>
      </c>
      <c r="B800" s="10">
        <v>0.507695410280391</v>
      </c>
      <c r="C800" s="12">
        <v>0.47283496208079301</v>
      </c>
      <c r="D800" s="11">
        <v>0.54175657915661601</v>
      </c>
      <c r="E800" s="12">
        <v>0.41644126802092502</v>
      </c>
      <c r="F800" s="10">
        <v>0.49757542912760599</v>
      </c>
      <c r="G800" s="10">
        <v>0.521252406536165</v>
      </c>
      <c r="H800" s="10">
        <v>0.51469850329453404</v>
      </c>
      <c r="I800" s="10">
        <v>0.51772973939483302</v>
      </c>
      <c r="J800" s="10">
        <v>0.52543329264444305</v>
      </c>
      <c r="K800" s="10">
        <v>0.52507268262063</v>
      </c>
      <c r="L800" s="10">
        <v>0</v>
      </c>
      <c r="M800" s="10">
        <v>0.50467215938523602</v>
      </c>
      <c r="N800" s="10">
        <v>0.52507268262063</v>
      </c>
      <c r="O800" s="12">
        <v>0.37561632742708601</v>
      </c>
      <c r="P800" s="12">
        <v>0.403326052081384</v>
      </c>
      <c r="Q800" s="10">
        <v>0.460077397854672</v>
      </c>
      <c r="R800" s="10">
        <v>0.498331852607167</v>
      </c>
      <c r="S800" s="10">
        <v>0.488706501828782</v>
      </c>
      <c r="T800" s="10">
        <v>0.52200151103142001</v>
      </c>
      <c r="U800" s="10">
        <v>0.49970551278837799</v>
      </c>
      <c r="V800" s="10">
        <v>0</v>
      </c>
      <c r="W800" s="12">
        <v>0.468107537604881</v>
      </c>
      <c r="X800" s="10">
        <v>0.49970551278837799</v>
      </c>
      <c r="Y800" s="10">
        <v>0.45540952828793702</v>
      </c>
      <c r="Z800" s="11">
        <v>0.58682077527550303</v>
      </c>
      <c r="AA800" s="11">
        <v>0.58397277788569202</v>
      </c>
      <c r="AB800" s="10">
        <v>0.530105271876678</v>
      </c>
      <c r="AC800" s="10">
        <v>0.55087502564971702</v>
      </c>
      <c r="AD800" s="10">
        <v>0.52519243988304698</v>
      </c>
      <c r="AE800" s="10">
        <v>0.54238391363889404</v>
      </c>
      <c r="AF800" s="10">
        <v>0</v>
      </c>
      <c r="AG800" s="11">
        <v>0.541651702741063</v>
      </c>
      <c r="AH800" s="10">
        <v>0.54238391363889404</v>
      </c>
      <c r="AI800" s="10">
        <v>0.506584826396692</v>
      </c>
      <c r="AJ800" s="12">
        <v>0.471338422510301</v>
      </c>
      <c r="AK800" s="11">
        <v>0.54103065535133099</v>
      </c>
      <c r="AL800" s="10">
        <v>0.52507194955717895</v>
      </c>
      <c r="AM800" s="10">
        <v>0.49571985362899501</v>
      </c>
      <c r="AN800" s="10">
        <v>0</v>
      </c>
      <c r="AO800" s="10">
        <v>0</v>
      </c>
      <c r="AP800" s="10">
        <v>0</v>
      </c>
      <c r="AQ800" s="10">
        <v>0</v>
      </c>
      <c r="AR800" s="10">
        <v>0.53135968032059699</v>
      </c>
      <c r="AS800" s="10">
        <v>0</v>
      </c>
      <c r="AT800" s="10">
        <v>0</v>
      </c>
      <c r="AU800" s="10">
        <v>0.52507194955717895</v>
      </c>
      <c r="AV800" s="10">
        <v>0</v>
      </c>
      <c r="AW800" s="10">
        <v>0</v>
      </c>
      <c r="AX800" s="10">
        <v>0.49571985362899501</v>
      </c>
      <c r="AY800" s="10">
        <v>0</v>
      </c>
      <c r="AZ800" s="10">
        <v>0</v>
      </c>
      <c r="BA800" s="10">
        <v>0</v>
      </c>
      <c r="BB800" s="10">
        <v>0.49388089446434602</v>
      </c>
      <c r="BC800" s="10">
        <v>0.52267325489163197</v>
      </c>
      <c r="BD800" s="12">
        <v>0.44314751384202999</v>
      </c>
      <c r="BE800" s="10">
        <v>0.50372824856793097</v>
      </c>
      <c r="BF800" s="11">
        <v>0.54378852754975904</v>
      </c>
      <c r="BG800" s="10">
        <v>0.53942247987399705</v>
      </c>
      <c r="BH800" s="11">
        <v>0.52167722389021298</v>
      </c>
      <c r="BI800" s="12">
        <v>0.46137048480610099</v>
      </c>
      <c r="BJ800" s="10">
        <v>0.49644988712354499</v>
      </c>
      <c r="BK800" s="12">
        <v>0.39170235972617701</v>
      </c>
      <c r="BL800" s="11">
        <v>0.54560426102402704</v>
      </c>
      <c r="BM800" s="10">
        <v>0.529562107812801</v>
      </c>
      <c r="BN800" s="10">
        <v>0.52179283017296596</v>
      </c>
      <c r="BO800" s="11">
        <v>0.53136047052886104</v>
      </c>
      <c r="BP800" s="12">
        <v>0.46777321533997201</v>
      </c>
      <c r="BQ800" s="10">
        <v>0.49642957630501799</v>
      </c>
      <c r="BR800" s="10">
        <v>0.51066678364135698</v>
      </c>
      <c r="BS800" s="12">
        <v>0.40181071006250502</v>
      </c>
      <c r="BT800" s="10">
        <v>0.53250964876329199</v>
      </c>
      <c r="BU800" s="11">
        <v>0.55325553075256195</v>
      </c>
      <c r="BV800" s="10">
        <v>0.53082307804587403</v>
      </c>
      <c r="BW800" s="11">
        <v>0.55963541036113895</v>
      </c>
      <c r="BX800" s="10">
        <v>0.51387756657891104</v>
      </c>
      <c r="BY800" s="10">
        <v>0.50790166741141696</v>
      </c>
      <c r="BZ800" s="11">
        <v>0.55069121256915599</v>
      </c>
      <c r="CA800" s="12">
        <v>0.42921910654033801</v>
      </c>
      <c r="CB800" s="10">
        <v>0.52136893391897599</v>
      </c>
      <c r="CC800" s="11">
        <v>0.53033695541195702</v>
      </c>
      <c r="CD800" s="12">
        <v>0.45905766690973998</v>
      </c>
      <c r="CE800" s="10">
        <v>0.52366706106955896</v>
      </c>
      <c r="CF800" s="11">
        <v>0.53246302529659495</v>
      </c>
      <c r="CG800" s="10">
        <v>0.51983894449169699</v>
      </c>
      <c r="CH800" s="11">
        <v>0.53763652881012802</v>
      </c>
      <c r="CI800" s="10">
        <v>0.4987522097655</v>
      </c>
      <c r="CJ800" s="12">
        <v>0.46816259406606398</v>
      </c>
      <c r="CK800" s="10">
        <v>0.51763784105930499</v>
      </c>
      <c r="CL800" s="10">
        <v>0.52598184670537396</v>
      </c>
      <c r="CM800" s="10">
        <v>0.50853971264018405</v>
      </c>
      <c r="CN800" s="10">
        <v>0.48089628879361301</v>
      </c>
      <c r="CO800" s="10">
        <v>0.49828899260327197</v>
      </c>
      <c r="CP800" s="10">
        <v>0.50963453145802895</v>
      </c>
      <c r="CQ800" s="10">
        <v>0.54058657997468296</v>
      </c>
      <c r="CR800" s="10">
        <v>0.49288893156386598</v>
      </c>
      <c r="CS800" s="10">
        <v>0.51551923217682205</v>
      </c>
      <c r="CT800" s="11">
        <v>0.54132814501816495</v>
      </c>
      <c r="CU800" s="12">
        <v>0.49092061360411798</v>
      </c>
      <c r="CV800" s="10">
        <v>0.46421850172318502</v>
      </c>
      <c r="CW800" s="10">
        <v>0</v>
      </c>
      <c r="CX800" s="10">
        <v>0</v>
      </c>
      <c r="CY800" s="10">
        <v>0.52532318768814401</v>
      </c>
      <c r="CZ800" s="10">
        <v>0.52816696741251001</v>
      </c>
      <c r="DA800" s="10">
        <v>0.51616832495076903</v>
      </c>
      <c r="DB800" s="10">
        <v>0.51237730698309103</v>
      </c>
      <c r="DC800" s="10">
        <v>0.52138908755156599</v>
      </c>
      <c r="DD800" s="10">
        <v>0.50248023939763897</v>
      </c>
      <c r="DE800" s="12">
        <v>0.41198593815874102</v>
      </c>
      <c r="DF800" s="10">
        <v>0</v>
      </c>
      <c r="DG800" s="10">
        <v>0</v>
      </c>
      <c r="DH800" s="10">
        <v>0.49970551278837799</v>
      </c>
      <c r="DI800" s="10">
        <v>0.52448760259735905</v>
      </c>
      <c r="DJ800" s="10">
        <v>0.48889527220172402</v>
      </c>
      <c r="DK800" s="10">
        <v>0.49548596459539701</v>
      </c>
      <c r="DL800" s="10">
        <v>0.45841176578270898</v>
      </c>
      <c r="DM800" s="12">
        <v>0.41117585010929503</v>
      </c>
      <c r="DN800" s="12">
        <v>0.369855280151066</v>
      </c>
      <c r="DO800" s="10">
        <v>0</v>
      </c>
      <c r="DP800" s="10">
        <v>0</v>
      </c>
      <c r="DQ800" s="10">
        <v>0.54337964612921297</v>
      </c>
      <c r="DR800" s="10">
        <v>0.52822776052842602</v>
      </c>
      <c r="DS800" s="10">
        <v>0.54721298921520001</v>
      </c>
      <c r="DT800" s="10">
        <v>0.52854183927848997</v>
      </c>
      <c r="DU800" s="11">
        <v>0.58422568167780697</v>
      </c>
      <c r="DV800" s="11">
        <v>0.58949821465293695</v>
      </c>
      <c r="DW800" s="10">
        <v>0.45300710269641098</v>
      </c>
      <c r="DX800" s="12">
        <v>0.39265088902357598</v>
      </c>
      <c r="DY800" s="10">
        <v>0.49857095817302399</v>
      </c>
      <c r="DZ800" s="10">
        <v>0.51362294824535004</v>
      </c>
      <c r="EA800" s="10">
        <v>0.53131244100809805</v>
      </c>
      <c r="EB800" s="10">
        <v>0.50669893402977595</v>
      </c>
      <c r="EC800" s="10">
        <v>0</v>
      </c>
      <c r="ED800" s="12">
        <v>0.38835343984777998</v>
      </c>
      <c r="EE800" s="12">
        <v>0.43297279663616101</v>
      </c>
      <c r="EF800" s="10">
        <v>0.47221483707864798</v>
      </c>
      <c r="EG800" s="10">
        <v>0.51356748084342896</v>
      </c>
      <c r="EH800" s="10">
        <v>0.478793682219806</v>
      </c>
      <c r="EI800" s="10">
        <v>0</v>
      </c>
      <c r="EJ800" s="12">
        <v>0</v>
      </c>
      <c r="EK800" s="11">
        <v>0.56620767647100401</v>
      </c>
      <c r="EL800" s="10">
        <v>0.55276895482574495</v>
      </c>
      <c r="EM800" s="10">
        <v>0.55148209761040601</v>
      </c>
      <c r="EN800" s="10">
        <v>0.52492471574447097</v>
      </c>
      <c r="EO800" s="10">
        <v>0</v>
      </c>
      <c r="EP800" s="10">
        <v>0</v>
      </c>
      <c r="EQ800" s="10">
        <v>0.52507194955717895</v>
      </c>
      <c r="ER800" s="10">
        <v>0.51488214118132103</v>
      </c>
      <c r="ES800" s="10">
        <v>0.53676735393147401</v>
      </c>
      <c r="ET800" s="10">
        <v>0.51161213199571198</v>
      </c>
      <c r="EU800" s="10">
        <v>0.49891042014189602</v>
      </c>
      <c r="EV800" s="12">
        <v>0.41198593815874102</v>
      </c>
      <c r="EW800" s="10">
        <v>0</v>
      </c>
      <c r="EX800" s="10">
        <v>0.49571985362899501</v>
      </c>
      <c r="EY800" s="10">
        <v>0.49772397186110801</v>
      </c>
      <c r="EZ800" s="10">
        <v>0.52860738303586097</v>
      </c>
      <c r="FA800" s="10">
        <v>0.460631906889785</v>
      </c>
      <c r="FB800" s="12">
        <v>0.40846473016534401</v>
      </c>
      <c r="FC800" s="12">
        <v>0.369855280151066</v>
      </c>
      <c r="FD800" s="10">
        <v>0</v>
      </c>
      <c r="FE800" s="10">
        <v>0</v>
      </c>
      <c r="FF800" s="10">
        <v>0.52233223818736896</v>
      </c>
      <c r="FG800" s="10">
        <v>0.54874228763888799</v>
      </c>
      <c r="FH800" s="11">
        <v>0.56255359221610501</v>
      </c>
      <c r="FI800" s="11">
        <v>0.58756722394829097</v>
      </c>
      <c r="FJ800" s="10">
        <v>0.45300710269641098</v>
      </c>
    </row>
    <row r="801" spans="1:166" x14ac:dyDescent="0.35">
      <c r="A801" s="13" t="s">
        <v>260</v>
      </c>
      <c r="B801" s="10">
        <v>0.285109513319597</v>
      </c>
      <c r="C801" s="11">
        <v>0.36370886744359299</v>
      </c>
      <c r="D801" s="12">
        <v>0.204377825512779</v>
      </c>
      <c r="E801" s="11">
        <v>0.48294359157205602</v>
      </c>
      <c r="F801" s="11">
        <v>0.40120776658650498</v>
      </c>
      <c r="G801" s="10">
        <v>0.30820047654719701</v>
      </c>
      <c r="H801" s="10">
        <v>0.26811685780956901</v>
      </c>
      <c r="I801" s="12">
        <v>0.23596524205608799</v>
      </c>
      <c r="J801" s="12">
        <v>0.170098046364484</v>
      </c>
      <c r="K801" s="12">
        <v>0.238617739987453</v>
      </c>
      <c r="L801" s="10">
        <v>0</v>
      </c>
      <c r="M801" s="11">
        <v>0.29319802644132598</v>
      </c>
      <c r="N801" s="12">
        <v>0.238617739987453</v>
      </c>
      <c r="O801" s="11">
        <v>0.52448139012408002</v>
      </c>
      <c r="P801" s="11">
        <v>0.51331336611669298</v>
      </c>
      <c r="Q801" s="11">
        <v>0.379032692522978</v>
      </c>
      <c r="R801" s="11">
        <v>0.35671182771210702</v>
      </c>
      <c r="S801" s="10">
        <v>0.32800234316365501</v>
      </c>
      <c r="T801" s="10">
        <v>0.25355959244468901</v>
      </c>
      <c r="U801" s="10">
        <v>0.306900459883094</v>
      </c>
      <c r="V801" s="10">
        <v>0</v>
      </c>
      <c r="W801" s="11">
        <v>0.37370335766679802</v>
      </c>
      <c r="X801" s="10">
        <v>0.306900459883094</v>
      </c>
      <c r="Y801" s="11">
        <v>0.44329489346376599</v>
      </c>
      <c r="Z801" s="10">
        <v>0.29476547937132702</v>
      </c>
      <c r="AA801" s="10">
        <v>0.23557894391053999</v>
      </c>
      <c r="AB801" s="12">
        <v>0.180117730127585</v>
      </c>
      <c r="AC801" s="12">
        <v>0.13432427170551201</v>
      </c>
      <c r="AD801" s="12">
        <v>7.6668713277006195E-2</v>
      </c>
      <c r="AE801" s="12">
        <v>0.169096252422578</v>
      </c>
      <c r="AF801" s="10">
        <v>0</v>
      </c>
      <c r="AG801" s="12">
        <v>0.21027612223539299</v>
      </c>
      <c r="AH801" s="12">
        <v>0.169096252422578</v>
      </c>
      <c r="AI801" s="10">
        <v>0.286104427482684</v>
      </c>
      <c r="AJ801" s="11">
        <v>0.36817224014835398</v>
      </c>
      <c r="AK801" s="12">
        <v>0.202294785974198</v>
      </c>
      <c r="AL801" s="10">
        <v>0.26954277830243401</v>
      </c>
      <c r="AM801" s="10">
        <v>0.29545554337409102</v>
      </c>
      <c r="AN801" s="10">
        <v>0</v>
      </c>
      <c r="AO801" s="10">
        <v>0</v>
      </c>
      <c r="AP801" s="10">
        <v>0</v>
      </c>
      <c r="AQ801" s="10">
        <v>0</v>
      </c>
      <c r="AR801" s="10">
        <v>0.26469421625963102</v>
      </c>
      <c r="AS801" s="10">
        <v>0</v>
      </c>
      <c r="AT801" s="10">
        <v>0</v>
      </c>
      <c r="AU801" s="10">
        <v>0.26954277830243401</v>
      </c>
      <c r="AV801" s="10">
        <v>0</v>
      </c>
      <c r="AW801" s="10">
        <v>0</v>
      </c>
      <c r="AX801" s="10">
        <v>0.29545554337409102</v>
      </c>
      <c r="AY801" s="10">
        <v>0</v>
      </c>
      <c r="AZ801" s="10">
        <v>0</v>
      </c>
      <c r="BA801" s="10">
        <v>0</v>
      </c>
      <c r="BB801" s="11">
        <v>0.35078052985809299</v>
      </c>
      <c r="BC801" s="12">
        <v>0.21390830045964099</v>
      </c>
      <c r="BD801" s="11">
        <v>0.42927314965886199</v>
      </c>
      <c r="BE801" s="10">
        <v>0.29548150962186298</v>
      </c>
      <c r="BF801" s="10">
        <v>0.27332146848306299</v>
      </c>
      <c r="BG801" s="12">
        <v>0.125182257288043</v>
      </c>
      <c r="BH801" s="12">
        <v>0.23882216869717399</v>
      </c>
      <c r="BI801" s="11">
        <v>0.43847000358750599</v>
      </c>
      <c r="BJ801" s="11">
        <v>0.31785023584027999</v>
      </c>
      <c r="BK801" s="11">
        <v>0.52126304623782205</v>
      </c>
      <c r="BL801" s="12">
        <v>0.156138649076564</v>
      </c>
      <c r="BM801" s="11">
        <v>0.35726241290110999</v>
      </c>
      <c r="BN801" s="12">
        <v>0.211626891161419</v>
      </c>
      <c r="BO801" s="12">
        <v>0.24180098888159299</v>
      </c>
      <c r="BP801" s="11">
        <v>0.42630795663784399</v>
      </c>
      <c r="BQ801" s="10">
        <v>0.28586564940685</v>
      </c>
      <c r="BR801" s="11">
        <v>0.31635505403304098</v>
      </c>
      <c r="BS801" s="11">
        <v>0.499668750970507</v>
      </c>
      <c r="BT801" s="12">
        <v>0.15276616715963101</v>
      </c>
      <c r="BU801" s="12">
        <v>0.159251496001383</v>
      </c>
      <c r="BV801" s="11">
        <v>0.35592904826875899</v>
      </c>
      <c r="BW801" s="12">
        <v>0.21340357441625199</v>
      </c>
      <c r="BX801" s="10">
        <v>0.26527937876239799</v>
      </c>
      <c r="BY801" s="10">
        <v>0.27998600154489101</v>
      </c>
      <c r="BZ801" s="12">
        <v>0.221260026367635</v>
      </c>
      <c r="CA801" s="11">
        <v>0.381123100129586</v>
      </c>
      <c r="CB801" s="10">
        <v>0.30219066676052497</v>
      </c>
      <c r="CC801" s="12">
        <v>0.226584575713768</v>
      </c>
      <c r="CD801" s="11">
        <v>0.31997079564589298</v>
      </c>
      <c r="CE801" s="10">
        <v>0.28895953178619799</v>
      </c>
      <c r="CF801" s="12">
        <v>0.25527266432245999</v>
      </c>
      <c r="CG801" s="12">
        <v>0.18843130106358899</v>
      </c>
      <c r="CH801" s="12">
        <v>0.223150106709918</v>
      </c>
      <c r="CI801" s="11">
        <v>0.31711685352939201</v>
      </c>
      <c r="CJ801" s="11">
        <v>0.36270645345765301</v>
      </c>
      <c r="CK801" s="12">
        <v>0.26702617648141103</v>
      </c>
      <c r="CL801" s="12">
        <v>0.26174118678596903</v>
      </c>
      <c r="CM801" s="10">
        <v>0.27278881818882</v>
      </c>
      <c r="CN801" s="11">
        <v>0.33385187337109901</v>
      </c>
      <c r="CO801" s="10">
        <v>0.28855531171198801</v>
      </c>
      <c r="CP801" s="10">
        <v>0.28726839876693799</v>
      </c>
      <c r="CQ801" s="10">
        <v>0.26261254511652998</v>
      </c>
      <c r="CR801" s="10">
        <v>0.30274285933671102</v>
      </c>
      <c r="CS801" s="10">
        <v>0.27732093758265602</v>
      </c>
      <c r="CT801" s="12">
        <v>0.23025819386851301</v>
      </c>
      <c r="CU801" s="11">
        <v>0.31225971487980902</v>
      </c>
      <c r="CV801" s="10">
        <v>0.28414421921182498</v>
      </c>
      <c r="CW801" s="10">
        <v>0</v>
      </c>
      <c r="CX801" s="10">
        <v>0</v>
      </c>
      <c r="CY801" s="12">
        <v>0.24158409115043</v>
      </c>
      <c r="CZ801" s="12">
        <v>0.166755969258015</v>
      </c>
      <c r="DA801" s="12">
        <v>0.235054852567916</v>
      </c>
      <c r="DB801" s="10">
        <v>0.271390146507417</v>
      </c>
      <c r="DC801" s="10">
        <v>0.30163460370457901</v>
      </c>
      <c r="DD801" s="11">
        <v>0.40407261591807597</v>
      </c>
      <c r="DE801" s="11">
        <v>0.48793533287976598</v>
      </c>
      <c r="DF801" s="10">
        <v>0</v>
      </c>
      <c r="DG801" s="10">
        <v>0</v>
      </c>
      <c r="DH801" s="10">
        <v>0.306900459883094</v>
      </c>
      <c r="DI801" s="10">
        <v>0.250004585107578</v>
      </c>
      <c r="DJ801" s="10">
        <v>0.32774277377421002</v>
      </c>
      <c r="DK801" s="11">
        <v>0.36038553648277699</v>
      </c>
      <c r="DL801" s="11">
        <v>0.38040113163321099</v>
      </c>
      <c r="DM801" s="11">
        <v>0.50453886062370701</v>
      </c>
      <c r="DN801" s="11">
        <v>0.53177469712936198</v>
      </c>
      <c r="DO801" s="10">
        <v>0</v>
      </c>
      <c r="DP801" s="10">
        <v>0</v>
      </c>
      <c r="DQ801" s="12">
        <v>0.17359076894275299</v>
      </c>
      <c r="DR801" s="12">
        <v>7.5432776641084803E-2</v>
      </c>
      <c r="DS801" s="12">
        <v>0.133431328017521</v>
      </c>
      <c r="DT801" s="12">
        <v>0.181703742889853</v>
      </c>
      <c r="DU801" s="12">
        <v>0.22304408560743999</v>
      </c>
      <c r="DV801" s="10">
        <v>0.30791475703354598</v>
      </c>
      <c r="DW801" s="11">
        <v>0.44525046017300701</v>
      </c>
      <c r="DX801" s="11">
        <v>0.51253336217495304</v>
      </c>
      <c r="DY801" s="11">
        <v>0.37913890674836498</v>
      </c>
      <c r="DZ801" s="10">
        <v>0.283565806318616</v>
      </c>
      <c r="EA801" s="12">
        <v>0.20230417512357701</v>
      </c>
      <c r="EB801" s="12">
        <v>0.230740737396601</v>
      </c>
      <c r="EC801" s="10">
        <v>0</v>
      </c>
      <c r="ED801" s="11">
        <v>0.50769936579623298</v>
      </c>
      <c r="EE801" s="11">
        <v>0.45509654488725398</v>
      </c>
      <c r="EF801" s="11">
        <v>0.38024705183139401</v>
      </c>
      <c r="EG801" s="10">
        <v>0.28222093079698202</v>
      </c>
      <c r="EH801" s="10">
        <v>0.32124169591886098</v>
      </c>
      <c r="EI801" s="10">
        <v>0</v>
      </c>
      <c r="EJ801" s="11">
        <v>0</v>
      </c>
      <c r="EK801" s="10">
        <v>0.30057147357599201</v>
      </c>
      <c r="EL801" s="12">
        <v>0.191144441440909</v>
      </c>
      <c r="EM801" s="12">
        <v>0.104105523537168</v>
      </c>
      <c r="EN801" s="12">
        <v>0.147955843679376</v>
      </c>
      <c r="EO801" s="10">
        <v>0</v>
      </c>
      <c r="EP801" s="10">
        <v>0</v>
      </c>
      <c r="EQ801" s="10">
        <v>0.26954277830243401</v>
      </c>
      <c r="ER801" s="12">
        <v>0.19256637770424201</v>
      </c>
      <c r="ES801" s="12">
        <v>0.216819864243008</v>
      </c>
      <c r="ET801" s="10">
        <v>0.29853164280293099</v>
      </c>
      <c r="EU801" s="11">
        <v>0.40086866087892897</v>
      </c>
      <c r="EV801" s="11">
        <v>0.48793533287976598</v>
      </c>
      <c r="EW801" s="10">
        <v>0</v>
      </c>
      <c r="EX801" s="10">
        <v>0.29545554337409102</v>
      </c>
      <c r="EY801" s="10">
        <v>0.29408916402817797</v>
      </c>
      <c r="EZ801" s="10">
        <v>0.28751909383094898</v>
      </c>
      <c r="FA801" s="11">
        <v>0.37933665551759199</v>
      </c>
      <c r="FB801" s="11">
        <v>0.51319788651862797</v>
      </c>
      <c r="FC801" s="11">
        <v>0.53177469712936198</v>
      </c>
      <c r="FD801" s="10">
        <v>0</v>
      </c>
      <c r="FE801" s="10">
        <v>0</v>
      </c>
      <c r="FF801" s="12">
        <v>9.2944160577738397E-2</v>
      </c>
      <c r="FG801" s="12">
        <v>0.13506076069978101</v>
      </c>
      <c r="FH801" s="12">
        <v>0.21717525296562901</v>
      </c>
      <c r="FI801" s="10">
        <v>0.29059457200969002</v>
      </c>
      <c r="FJ801" s="11">
        <v>0.44525046017300701</v>
      </c>
    </row>
    <row r="802" spans="1:166" x14ac:dyDescent="0.35">
      <c r="A802" s="13" t="s">
        <v>125</v>
      </c>
      <c r="B802" s="10">
        <v>1.4794551839655201E-2</v>
      </c>
      <c r="C802" s="10">
        <v>1.5999216492365999E-2</v>
      </c>
      <c r="D802" s="10">
        <v>1.36962928895581E-2</v>
      </c>
      <c r="E802" s="11">
        <v>4.1794304969864499E-2</v>
      </c>
      <c r="F802" s="10">
        <v>6.48899081003177E-3</v>
      </c>
      <c r="G802" s="12">
        <v>4.6579765069348503E-3</v>
      </c>
      <c r="H802" s="10">
        <v>1.8849483682356699E-2</v>
      </c>
      <c r="I802" s="10">
        <v>6.3186295715441003E-3</v>
      </c>
      <c r="J802" s="10">
        <v>1.8158646738380101E-2</v>
      </c>
      <c r="K802" s="10">
        <v>1.48069118835144E-2</v>
      </c>
      <c r="L802" s="10">
        <v>0</v>
      </c>
      <c r="M802" s="10">
        <v>1.4792401472616699E-2</v>
      </c>
      <c r="N802" s="10">
        <v>1.48069118835144E-2</v>
      </c>
      <c r="O802" s="10">
        <v>2.0588836471762101E-2</v>
      </c>
      <c r="P802" s="10">
        <v>1.3531240238396599E-2</v>
      </c>
      <c r="Q802" s="10">
        <v>3.9613891390536098E-3</v>
      </c>
      <c r="R802" s="10">
        <v>1.26356018219529E-2</v>
      </c>
      <c r="S802" s="10">
        <v>8.38700268865087E-3</v>
      </c>
      <c r="T802" s="11">
        <v>3.49268111455283E-2</v>
      </c>
      <c r="U802" s="10">
        <v>1.7161922260021001E-2</v>
      </c>
      <c r="V802" s="10">
        <v>0</v>
      </c>
      <c r="W802" s="10">
        <v>1.5794657837647198E-2</v>
      </c>
      <c r="X802" s="10">
        <v>1.7161922260021001E-2</v>
      </c>
      <c r="Y802" s="11">
        <v>6.20353684839332E-2</v>
      </c>
      <c r="Z802" s="10">
        <v>0</v>
      </c>
      <c r="AA802" s="10">
        <v>5.3721606048623702E-3</v>
      </c>
      <c r="AB802" s="10">
        <v>2.5095005773590699E-2</v>
      </c>
      <c r="AC802" s="10">
        <v>4.1272238428229097E-3</v>
      </c>
      <c r="AD802" s="12">
        <v>0</v>
      </c>
      <c r="AE802" s="10">
        <v>1.2784959684852701E-2</v>
      </c>
      <c r="AF802" s="10">
        <v>0</v>
      </c>
      <c r="AG802" s="10">
        <v>1.38486475944003E-2</v>
      </c>
      <c r="AH802" s="10">
        <v>1.2784959684852701E-2</v>
      </c>
      <c r="AI802" s="12">
        <v>1.34055622756787E-2</v>
      </c>
      <c r="AJ802" s="10">
        <v>1.43099419173303E-2</v>
      </c>
      <c r="AK802" s="10">
        <v>1.25895874961997E-2</v>
      </c>
      <c r="AL802" s="11">
        <v>3.6527112583354698E-2</v>
      </c>
      <c r="AM802" s="11">
        <v>4.18313870591E-2</v>
      </c>
      <c r="AN802" s="10">
        <v>0</v>
      </c>
      <c r="AO802" s="10">
        <v>0</v>
      </c>
      <c r="AP802" s="10">
        <v>0</v>
      </c>
      <c r="AQ802" s="10">
        <v>0</v>
      </c>
      <c r="AR802" s="11">
        <v>3.8195481596796102E-2</v>
      </c>
      <c r="AS802" s="10">
        <v>0</v>
      </c>
      <c r="AT802" s="10">
        <v>0</v>
      </c>
      <c r="AU802" s="11">
        <v>3.6527112583354698E-2</v>
      </c>
      <c r="AV802" s="10">
        <v>0</v>
      </c>
      <c r="AW802" s="10">
        <v>0</v>
      </c>
      <c r="AX802" s="11">
        <v>4.18313870591E-2</v>
      </c>
      <c r="AY802" s="10">
        <v>0</v>
      </c>
      <c r="AZ802" s="10">
        <v>0</v>
      </c>
      <c r="BA802" s="10">
        <v>0</v>
      </c>
      <c r="BB802" s="10">
        <v>1.6401268378481E-2</v>
      </c>
      <c r="BC802" s="10">
        <v>1.30525327219904E-2</v>
      </c>
      <c r="BD802" s="10">
        <v>1.1805488267978901E-2</v>
      </c>
      <c r="BE802" s="10">
        <v>2.0363284648147399E-2</v>
      </c>
      <c r="BF802" s="10">
        <v>2.0943630097923702E-2</v>
      </c>
      <c r="BG802" s="12">
        <v>5.37127605544384E-3</v>
      </c>
      <c r="BH802" s="10">
        <v>1.2846916483498399E-2</v>
      </c>
      <c r="BI802" s="10">
        <v>2.12475103214999E-2</v>
      </c>
      <c r="BJ802" s="10">
        <v>1.61403911374709E-2</v>
      </c>
      <c r="BK802" s="10">
        <v>1.5514189911797999E-2</v>
      </c>
      <c r="BL802" s="10">
        <v>9.54289001019323E-3</v>
      </c>
      <c r="BM802" s="11">
        <v>2.6859686885490799E-2</v>
      </c>
      <c r="BN802" s="10">
        <v>1.43496306437492E-2</v>
      </c>
      <c r="BO802" s="12">
        <v>1.0916965765586701E-2</v>
      </c>
      <c r="BP802" s="10">
        <v>2.1664610708329101E-2</v>
      </c>
      <c r="BQ802" s="10">
        <v>2.1404810354221902E-2</v>
      </c>
      <c r="BR802" s="10">
        <v>1.64494140185307E-2</v>
      </c>
      <c r="BS802" s="10">
        <v>1.53437275220328E-2</v>
      </c>
      <c r="BT802" s="10">
        <v>8.9565087291581403E-3</v>
      </c>
      <c r="BU802" s="12">
        <v>4.8088614757986203E-3</v>
      </c>
      <c r="BV802" s="11">
        <v>2.7694392135655398E-2</v>
      </c>
      <c r="BW802" s="10">
        <v>6.9672058555355102E-3</v>
      </c>
      <c r="BX802" s="10">
        <v>1.4100337259053601E-2</v>
      </c>
      <c r="BY802" s="10">
        <v>1.75867186156995E-2</v>
      </c>
      <c r="BZ802" s="12">
        <v>6.7533953750214797E-3</v>
      </c>
      <c r="CA802" s="11">
        <v>5.3324005050471801E-2</v>
      </c>
      <c r="CB802" s="12">
        <v>8.7988958626706599E-3</v>
      </c>
      <c r="CC802" s="12">
        <v>5.5642663529801503E-3</v>
      </c>
      <c r="CD802" s="11">
        <v>3.2908786135458098E-2</v>
      </c>
      <c r="CE802" s="12">
        <v>4.4143740711290102E-3</v>
      </c>
      <c r="CF802" s="12">
        <v>9.2081923811541903E-3</v>
      </c>
      <c r="CG802" s="12">
        <v>3.8446670407607602E-3</v>
      </c>
      <c r="CH802" s="12">
        <v>5.8956626486744599E-3</v>
      </c>
      <c r="CI802" s="10">
        <v>1.8169391641451298E-2</v>
      </c>
      <c r="CJ802" s="10">
        <v>9.4688459499158006E-3</v>
      </c>
      <c r="CK802" s="10">
        <v>1.5821492901126999E-2</v>
      </c>
      <c r="CL802" s="10">
        <v>1.34771183811288E-2</v>
      </c>
      <c r="CM802" s="10">
        <v>1.8377749614054001E-2</v>
      </c>
      <c r="CN802" s="10">
        <v>1.20265045805773E-2</v>
      </c>
      <c r="CO802" s="10">
        <v>1.7744689018818E-2</v>
      </c>
      <c r="CP802" s="10">
        <v>1.4446530611228E-2</v>
      </c>
      <c r="CQ802" s="10">
        <v>3.53158049402929E-3</v>
      </c>
      <c r="CR802" s="11">
        <v>2.44928194659692E-2</v>
      </c>
      <c r="CS802" s="12">
        <v>7.4442254142751702E-3</v>
      </c>
      <c r="CT802" s="12">
        <v>8.3883714407341197E-3</v>
      </c>
      <c r="CU802" s="11">
        <v>1.8005595691126801E-2</v>
      </c>
      <c r="CV802" s="11">
        <v>4.7808105814934998E-2</v>
      </c>
      <c r="CW802" s="10">
        <v>0</v>
      </c>
      <c r="CX802" s="10">
        <v>0</v>
      </c>
      <c r="CY802" s="10">
        <v>1.4990982440414601E-2</v>
      </c>
      <c r="CZ802" s="10">
        <v>1.8063570856573698E-2</v>
      </c>
      <c r="DA802" s="10">
        <v>6.2995732981084096E-3</v>
      </c>
      <c r="DB802" s="10">
        <v>1.88776867827368E-2</v>
      </c>
      <c r="DC802" s="12">
        <v>4.6039354241492999E-3</v>
      </c>
      <c r="DD802" s="10">
        <v>6.5783871054011398E-3</v>
      </c>
      <c r="DE802" s="11">
        <v>4.1571486182821797E-2</v>
      </c>
      <c r="DF802" s="10">
        <v>0</v>
      </c>
      <c r="DG802" s="10">
        <v>0</v>
      </c>
      <c r="DH802" s="10">
        <v>1.7161922260021001E-2</v>
      </c>
      <c r="DI802" s="11">
        <v>3.5093154055997097E-2</v>
      </c>
      <c r="DJ802" s="10">
        <v>8.3902422969218595E-3</v>
      </c>
      <c r="DK802" s="10">
        <v>1.2563442060222901E-2</v>
      </c>
      <c r="DL802" s="10">
        <v>3.9687065461772898E-3</v>
      </c>
      <c r="DM802" s="10">
        <v>1.36813404247159E-2</v>
      </c>
      <c r="DN802" s="10">
        <v>2.0273053446342101E-2</v>
      </c>
      <c r="DO802" s="10">
        <v>0</v>
      </c>
      <c r="DP802" s="10">
        <v>0</v>
      </c>
      <c r="DQ802" s="10">
        <v>1.31247792354939E-2</v>
      </c>
      <c r="DR802" s="12">
        <v>0</v>
      </c>
      <c r="DS802" s="10">
        <v>4.0997874128123196E-3</v>
      </c>
      <c r="DT802" s="10">
        <v>2.5315977908859599E-2</v>
      </c>
      <c r="DU802" s="10">
        <v>5.2377448346049398E-3</v>
      </c>
      <c r="DV802" s="10">
        <v>0</v>
      </c>
      <c r="DW802" s="11">
        <v>6.2309033493820401E-2</v>
      </c>
      <c r="DX802" s="11">
        <v>3.8048163598079998E-2</v>
      </c>
      <c r="DY802" s="10">
        <v>1.3026364108105501E-2</v>
      </c>
      <c r="DZ802" s="10">
        <v>1.42295637438072E-2</v>
      </c>
      <c r="EA802" s="10">
        <v>1.2783168650769601E-2</v>
      </c>
      <c r="EB802" s="10">
        <v>1.4479085942706299E-2</v>
      </c>
      <c r="EC802" s="10">
        <v>0</v>
      </c>
      <c r="ED802" s="10">
        <v>2.0859525005542199E-2</v>
      </c>
      <c r="EE802" s="10">
        <v>1.0657298360396699E-2</v>
      </c>
      <c r="EF802" s="10">
        <v>1.05571527244406E-2</v>
      </c>
      <c r="EG802" s="10">
        <v>2.14796774930168E-2</v>
      </c>
      <c r="EH802" s="10">
        <v>1.9778617656577901E-2</v>
      </c>
      <c r="EI802" s="10">
        <v>0</v>
      </c>
      <c r="EJ802" s="11">
        <v>0</v>
      </c>
      <c r="EK802" s="10">
        <v>1.5476964036880699E-2</v>
      </c>
      <c r="EL802" s="10">
        <v>1.7770145061439702E-2</v>
      </c>
      <c r="EM802" s="12">
        <v>2.5340371753782699E-3</v>
      </c>
      <c r="EN802" s="10">
        <v>9.8533720637495308E-3</v>
      </c>
      <c r="EO802" s="10">
        <v>0</v>
      </c>
      <c r="EP802" s="10">
        <v>0</v>
      </c>
      <c r="EQ802" s="11">
        <v>3.6527112583354698E-2</v>
      </c>
      <c r="ER802" s="10">
        <v>1.3333827675991099E-2</v>
      </c>
      <c r="ES802" s="12">
        <v>5.9828878076536897E-3</v>
      </c>
      <c r="ET802" s="10">
        <v>1.3498961573216501E-2</v>
      </c>
      <c r="EU802" s="10">
        <v>5.7981280471558101E-3</v>
      </c>
      <c r="EV802" s="11">
        <v>4.1571486182821797E-2</v>
      </c>
      <c r="EW802" s="10">
        <v>0</v>
      </c>
      <c r="EX802" s="11">
        <v>4.18313870591E-2</v>
      </c>
      <c r="EY802" s="11">
        <v>2.6636466794711901E-2</v>
      </c>
      <c r="EZ802" s="10">
        <v>8.9226293124383908E-3</v>
      </c>
      <c r="FA802" s="10">
        <v>7.1447705504849397E-3</v>
      </c>
      <c r="FB802" s="10">
        <v>1.1862908597001299E-2</v>
      </c>
      <c r="FC802" s="10">
        <v>2.0273053446342101E-2</v>
      </c>
      <c r="FD802" s="10">
        <v>0</v>
      </c>
      <c r="FE802" s="10">
        <v>0</v>
      </c>
      <c r="FF802" s="12">
        <v>0</v>
      </c>
      <c r="FG802" s="12">
        <v>2.8024835294973602E-3</v>
      </c>
      <c r="FH802" s="10">
        <v>1.9944155322636801E-2</v>
      </c>
      <c r="FI802" s="10">
        <v>0</v>
      </c>
      <c r="FJ802" s="11">
        <v>6.2309033493820401E-2</v>
      </c>
    </row>
    <row r="803" spans="1:166" x14ac:dyDescent="0.35">
      <c r="A803" s="13" t="s">
        <v>391</v>
      </c>
      <c r="B803" s="10">
        <v>0.70009593484074495</v>
      </c>
      <c r="C803" s="12">
        <v>0.62029191606404399</v>
      </c>
      <c r="D803" s="11">
        <v>0.78192588159766296</v>
      </c>
      <c r="E803" s="12">
        <v>0.47526210345808001</v>
      </c>
      <c r="F803" s="12">
        <v>0.59230324260346401</v>
      </c>
      <c r="G803" s="10">
        <v>0.68714154694586804</v>
      </c>
      <c r="H803" s="10">
        <v>0.71303365850807399</v>
      </c>
      <c r="I803" s="11">
        <v>0.75771612837237001</v>
      </c>
      <c r="J803" s="11">
        <v>0.81174330689713603</v>
      </c>
      <c r="K803" s="11">
        <v>0.74657534812903203</v>
      </c>
      <c r="L803" s="10">
        <v>0</v>
      </c>
      <c r="M803" s="12">
        <v>0.69200957208605596</v>
      </c>
      <c r="N803" s="11">
        <v>0.74657534812903203</v>
      </c>
      <c r="O803" s="12">
        <v>0.45492977340415702</v>
      </c>
      <c r="P803" s="12">
        <v>0.47315539364491099</v>
      </c>
      <c r="Q803" s="12">
        <v>0.61700591833796903</v>
      </c>
      <c r="R803" s="12">
        <v>0.63065257046594103</v>
      </c>
      <c r="S803" s="10">
        <v>0.66361065414769405</v>
      </c>
      <c r="T803" s="10">
        <v>0.71151359640978196</v>
      </c>
      <c r="U803" s="10">
        <v>0.675937617856885</v>
      </c>
      <c r="V803" s="10">
        <v>0</v>
      </c>
      <c r="W803" s="12">
        <v>0.61050198449555904</v>
      </c>
      <c r="X803" s="10">
        <v>0.675937617856885</v>
      </c>
      <c r="Y803" s="12">
        <v>0.49466973805230102</v>
      </c>
      <c r="Z803" s="10">
        <v>0.70523452062867398</v>
      </c>
      <c r="AA803" s="11">
        <v>0.75904889548459797</v>
      </c>
      <c r="AB803" s="11">
        <v>0.79478726409882405</v>
      </c>
      <c r="AC803" s="11">
        <v>0.86154850445166498</v>
      </c>
      <c r="AD803" s="11">
        <v>0.92333128672299303</v>
      </c>
      <c r="AE803" s="11">
        <v>0.81811878789257098</v>
      </c>
      <c r="AF803" s="10">
        <v>0</v>
      </c>
      <c r="AG803" s="11">
        <v>0.77587523017020699</v>
      </c>
      <c r="AH803" s="11">
        <v>0.81811878789257098</v>
      </c>
      <c r="AI803" s="10">
        <v>0.70049001024163504</v>
      </c>
      <c r="AJ803" s="12">
        <v>0.61751781793432003</v>
      </c>
      <c r="AK803" s="11">
        <v>0.78511562652960198</v>
      </c>
      <c r="AL803" s="10">
        <v>0.69393010911421105</v>
      </c>
      <c r="AM803" s="10">
        <v>0.66271306956680898</v>
      </c>
      <c r="AN803" s="10">
        <v>0</v>
      </c>
      <c r="AO803" s="10">
        <v>0</v>
      </c>
      <c r="AP803" s="10">
        <v>0</v>
      </c>
      <c r="AQ803" s="10">
        <v>0</v>
      </c>
      <c r="AR803" s="10">
        <v>0.69711030214357395</v>
      </c>
      <c r="AS803" s="10">
        <v>0</v>
      </c>
      <c r="AT803" s="10">
        <v>0</v>
      </c>
      <c r="AU803" s="10">
        <v>0.69393010911421105</v>
      </c>
      <c r="AV803" s="10">
        <v>0</v>
      </c>
      <c r="AW803" s="10">
        <v>0</v>
      </c>
      <c r="AX803" s="10">
        <v>0.66271306956680898</v>
      </c>
      <c r="AY803" s="10">
        <v>0</v>
      </c>
      <c r="AZ803" s="10">
        <v>0</v>
      </c>
      <c r="BA803" s="10">
        <v>0</v>
      </c>
      <c r="BB803" s="12">
        <v>0.63281820176343095</v>
      </c>
      <c r="BC803" s="11">
        <v>0.77303916681836804</v>
      </c>
      <c r="BD803" s="12">
        <v>0.55892136207315901</v>
      </c>
      <c r="BE803" s="10">
        <v>0.68415520572999</v>
      </c>
      <c r="BF803" s="10">
        <v>0.70573490141901196</v>
      </c>
      <c r="BG803" s="11">
        <v>0.86944646665651404</v>
      </c>
      <c r="BH803" s="11">
        <v>0.74833091481932501</v>
      </c>
      <c r="BI803" s="12">
        <v>0.54028248609099305</v>
      </c>
      <c r="BJ803" s="12">
        <v>0.66600937302224905</v>
      </c>
      <c r="BK803" s="12">
        <v>0.46322276385038103</v>
      </c>
      <c r="BL803" s="11">
        <v>0.83431846091324202</v>
      </c>
      <c r="BM803" s="12">
        <v>0.61587790021340005</v>
      </c>
      <c r="BN803" s="11">
        <v>0.77402347819483197</v>
      </c>
      <c r="BO803" s="11">
        <v>0.74728204535282305</v>
      </c>
      <c r="BP803" s="12">
        <v>0.55202743265382703</v>
      </c>
      <c r="BQ803" s="10">
        <v>0.69272954023892797</v>
      </c>
      <c r="BR803" s="12">
        <v>0.66719553194842895</v>
      </c>
      <c r="BS803" s="12">
        <v>0.48498752150746099</v>
      </c>
      <c r="BT803" s="11">
        <v>0.83827732411121103</v>
      </c>
      <c r="BU803" s="11">
        <v>0.83593964252281805</v>
      </c>
      <c r="BV803" s="12">
        <v>0.61637655959558502</v>
      </c>
      <c r="BW803" s="11">
        <v>0.77962921972821198</v>
      </c>
      <c r="BX803" s="10">
        <v>0.72062028397854805</v>
      </c>
      <c r="BY803" s="10">
        <v>0.702427279839409</v>
      </c>
      <c r="BZ803" s="11">
        <v>0.77198657825734496</v>
      </c>
      <c r="CA803" s="12">
        <v>0.56555289481994098</v>
      </c>
      <c r="CB803" s="10">
        <v>0.68901043737680401</v>
      </c>
      <c r="CC803" s="11">
        <v>0.76785115793325398</v>
      </c>
      <c r="CD803" s="12">
        <v>0.64712041821864896</v>
      </c>
      <c r="CE803" s="10">
        <v>0.70662609414267197</v>
      </c>
      <c r="CF803" s="11">
        <v>0.73551914329638701</v>
      </c>
      <c r="CG803" s="11">
        <v>0.80772403189565201</v>
      </c>
      <c r="CH803" s="11">
        <v>0.770954230641408</v>
      </c>
      <c r="CI803" s="12">
        <v>0.66471375482915696</v>
      </c>
      <c r="CJ803" s="12">
        <v>0.627824700592433</v>
      </c>
      <c r="CK803" s="11">
        <v>0.71715233061745998</v>
      </c>
      <c r="CL803" s="11">
        <v>0.724781694832901</v>
      </c>
      <c r="CM803" s="10">
        <v>0.70883343219712702</v>
      </c>
      <c r="CN803" s="12">
        <v>0.65412162204832303</v>
      </c>
      <c r="CO803" s="10">
        <v>0.69369999926919501</v>
      </c>
      <c r="CP803" s="10">
        <v>0.69828507062183298</v>
      </c>
      <c r="CQ803" s="10">
        <v>0.733855874389441</v>
      </c>
      <c r="CR803" s="12">
        <v>0.67276432119731899</v>
      </c>
      <c r="CS803" s="11">
        <v>0.715234837003068</v>
      </c>
      <c r="CT803" s="11">
        <v>0.76135343469075101</v>
      </c>
      <c r="CU803" s="12">
        <v>0.669734689429065</v>
      </c>
      <c r="CV803" s="10">
        <v>0.66804767497324002</v>
      </c>
      <c r="CW803" s="10">
        <v>0</v>
      </c>
      <c r="CX803" s="10">
        <v>0</v>
      </c>
      <c r="CY803" s="11">
        <v>0.74342492640915503</v>
      </c>
      <c r="CZ803" s="11">
        <v>0.81518045988541099</v>
      </c>
      <c r="DA803" s="11">
        <v>0.75864557413397704</v>
      </c>
      <c r="DB803" s="10">
        <v>0.70973216670984596</v>
      </c>
      <c r="DC803" s="10">
        <v>0.693761460871272</v>
      </c>
      <c r="DD803" s="12">
        <v>0.58934899697652399</v>
      </c>
      <c r="DE803" s="12">
        <v>0.47049318093741199</v>
      </c>
      <c r="DF803" s="10">
        <v>0</v>
      </c>
      <c r="DG803" s="10">
        <v>0</v>
      </c>
      <c r="DH803" s="10">
        <v>0.675937617856885</v>
      </c>
      <c r="DI803" s="10">
        <v>0.71490226083642405</v>
      </c>
      <c r="DJ803" s="10">
        <v>0.663866983928868</v>
      </c>
      <c r="DK803" s="12">
        <v>0.62705102145699898</v>
      </c>
      <c r="DL803" s="12">
        <v>0.61563016182061203</v>
      </c>
      <c r="DM803" s="12">
        <v>0.48177979895157702</v>
      </c>
      <c r="DN803" s="12">
        <v>0.44795224942429601</v>
      </c>
      <c r="DO803" s="10">
        <v>0</v>
      </c>
      <c r="DP803" s="10">
        <v>0</v>
      </c>
      <c r="DQ803" s="11">
        <v>0.81328445182175402</v>
      </c>
      <c r="DR803" s="11">
        <v>0.92456722335891495</v>
      </c>
      <c r="DS803" s="11">
        <v>0.86246888456966597</v>
      </c>
      <c r="DT803" s="11">
        <v>0.792980279201287</v>
      </c>
      <c r="DU803" s="11">
        <v>0.77171816955795502</v>
      </c>
      <c r="DV803" s="10">
        <v>0.69208524296645402</v>
      </c>
      <c r="DW803" s="12">
        <v>0.49244050633317199</v>
      </c>
      <c r="DX803" s="12">
        <v>0.44941847422696701</v>
      </c>
      <c r="DY803" s="12">
        <v>0.60783472914352898</v>
      </c>
      <c r="DZ803" s="10">
        <v>0.70220462993757704</v>
      </c>
      <c r="EA803" s="11">
        <v>0.78491265622565398</v>
      </c>
      <c r="EB803" s="11">
        <v>0.75478017666069397</v>
      </c>
      <c r="EC803" s="10">
        <v>0</v>
      </c>
      <c r="ED803" s="12">
        <v>0.47144110919822502</v>
      </c>
      <c r="EE803" s="12">
        <v>0.53424615675234999</v>
      </c>
      <c r="EF803" s="12">
        <v>0.60919579544416602</v>
      </c>
      <c r="EG803" s="10">
        <v>0.69629939171000099</v>
      </c>
      <c r="EH803" s="10">
        <v>0.65897968642456095</v>
      </c>
      <c r="EI803" s="10">
        <v>0</v>
      </c>
      <c r="EJ803" s="12">
        <v>0</v>
      </c>
      <c r="EK803" s="10">
        <v>0.68395156238712795</v>
      </c>
      <c r="EL803" s="11">
        <v>0.79108541349765105</v>
      </c>
      <c r="EM803" s="11">
        <v>0.89336043928745401</v>
      </c>
      <c r="EN803" s="11">
        <v>0.84219078425687299</v>
      </c>
      <c r="EO803" s="10">
        <v>0</v>
      </c>
      <c r="EP803" s="10">
        <v>0</v>
      </c>
      <c r="EQ803" s="10">
        <v>0.69393010911421105</v>
      </c>
      <c r="ER803" s="11">
        <v>0.79409979461976798</v>
      </c>
      <c r="ES803" s="11">
        <v>0.77719724794933698</v>
      </c>
      <c r="ET803" s="10">
        <v>0.68796939562385295</v>
      </c>
      <c r="EU803" s="12">
        <v>0.59333321107391601</v>
      </c>
      <c r="EV803" s="12">
        <v>0.47049318093741199</v>
      </c>
      <c r="EW803" s="10">
        <v>0</v>
      </c>
      <c r="EX803" s="10">
        <v>0.66271306956680898</v>
      </c>
      <c r="EY803" s="10">
        <v>0.67927436917711004</v>
      </c>
      <c r="EZ803" s="10">
        <v>0.70355827685661299</v>
      </c>
      <c r="FA803" s="12">
        <v>0.61351857393192299</v>
      </c>
      <c r="FB803" s="12">
        <v>0.47493920488437202</v>
      </c>
      <c r="FC803" s="12">
        <v>0.44795224942429601</v>
      </c>
      <c r="FD803" s="10">
        <v>0</v>
      </c>
      <c r="FE803" s="10">
        <v>0</v>
      </c>
      <c r="FF803" s="11">
        <v>0.90705583942226198</v>
      </c>
      <c r="FG803" s="11">
        <v>0.86213675577072102</v>
      </c>
      <c r="FH803" s="11">
        <v>0.76288059171173395</v>
      </c>
      <c r="FI803" s="10">
        <v>0.70940542799031103</v>
      </c>
      <c r="FJ803" s="12">
        <v>0.49244050633317199</v>
      </c>
    </row>
    <row r="805" spans="1:166" ht="28.5" customHeight="1" x14ac:dyDescent="0.35">
      <c r="A805" s="23" t="s">
        <v>445</v>
      </c>
      <c r="B805" s="23"/>
      <c r="C805" s="23"/>
      <c r="D805" s="23"/>
      <c r="E805" s="23"/>
      <c r="F805" s="23"/>
      <c r="G805" s="23"/>
      <c r="H805" s="23"/>
      <c r="I805" s="23"/>
      <c r="J805" s="23"/>
      <c r="K805" s="23"/>
      <c r="L805" s="23"/>
      <c r="M805" s="23"/>
      <c r="N805" s="23"/>
      <c r="O805" s="23"/>
      <c r="P805" s="23"/>
      <c r="Q805" s="23"/>
      <c r="R805" s="23"/>
      <c r="S805" s="23"/>
      <c r="T805" s="23"/>
      <c r="U805" s="23"/>
      <c r="V805" s="23"/>
      <c r="W805" s="23"/>
      <c r="X805" s="23"/>
      <c r="Y805" s="23"/>
      <c r="Z805" s="23"/>
      <c r="AA805" s="23"/>
      <c r="AB805" s="23"/>
      <c r="AC805" s="23"/>
      <c r="AD805" s="23"/>
      <c r="AE805" s="23"/>
      <c r="AF805" s="23"/>
      <c r="AG805" s="23"/>
      <c r="AH805" s="23"/>
      <c r="AI805" s="23"/>
      <c r="AJ805" s="23"/>
      <c r="AK805" s="23"/>
      <c r="AL805" s="23"/>
      <c r="AM805" s="23"/>
      <c r="AN805" s="23"/>
      <c r="AO805" s="23"/>
      <c r="AP805" s="23"/>
      <c r="AQ805" s="23"/>
      <c r="AR805" s="23"/>
      <c r="AS805" s="23"/>
      <c r="AT805" s="23"/>
      <c r="AU805" s="23"/>
      <c r="AV805" s="23"/>
      <c r="AW805" s="23"/>
      <c r="AX805" s="23"/>
      <c r="AY805" s="23"/>
      <c r="AZ805" s="23"/>
      <c r="BA805" s="23"/>
      <c r="BB805" s="23"/>
      <c r="BC805" s="23"/>
      <c r="BD805" s="23"/>
      <c r="BE805" s="23"/>
      <c r="BF805" s="23"/>
      <c r="BG805" s="23"/>
      <c r="BH805" s="23"/>
      <c r="BI805" s="23"/>
      <c r="BJ805" s="23"/>
      <c r="BK805" s="23"/>
      <c r="BL805" s="23"/>
      <c r="BM805" s="23"/>
      <c r="BN805" s="23"/>
      <c r="BO805" s="23"/>
      <c r="BP805" s="23"/>
      <c r="BQ805" s="23"/>
      <c r="BR805" s="23"/>
      <c r="BS805" s="23"/>
      <c r="BT805" s="23"/>
      <c r="BU805" s="23"/>
      <c r="BV805" s="23"/>
      <c r="BW805" s="23"/>
      <c r="BX805" s="23"/>
      <c r="BY805" s="23"/>
      <c r="BZ805" s="23"/>
      <c r="CA805" s="23"/>
      <c r="CB805" s="23"/>
      <c r="CC805" s="23"/>
      <c r="CD805" s="23"/>
      <c r="CE805" s="23"/>
      <c r="CF805" s="23"/>
      <c r="CG805" s="23"/>
      <c r="CH805" s="23"/>
      <c r="CI805" s="23"/>
      <c r="CJ805" s="23"/>
      <c r="CK805" s="23"/>
      <c r="CL805" s="23"/>
      <c r="CM805" s="23"/>
      <c r="CN805" s="23"/>
      <c r="CO805" s="23"/>
      <c r="CP805" s="23"/>
      <c r="CQ805" s="23"/>
      <c r="CR805" s="23"/>
      <c r="CS805" s="23"/>
      <c r="CT805" s="23"/>
      <c r="CU805" s="23"/>
      <c r="CV805" s="23"/>
      <c r="CW805" s="23"/>
      <c r="CX805" s="23"/>
      <c r="CY805" s="23"/>
      <c r="CZ805" s="23"/>
      <c r="DA805" s="23"/>
      <c r="DB805" s="23"/>
      <c r="DC805" s="23"/>
      <c r="DD805" s="23"/>
      <c r="DE805" s="23"/>
      <c r="DF805" s="23"/>
      <c r="DG805" s="23"/>
      <c r="DH805" s="23"/>
      <c r="DI805" s="23"/>
      <c r="DJ805" s="23"/>
      <c r="DK805" s="23"/>
      <c r="DL805" s="23"/>
      <c r="DM805" s="23"/>
      <c r="DN805" s="23"/>
      <c r="DO805" s="23"/>
      <c r="DP805" s="23"/>
      <c r="DQ805" s="23"/>
      <c r="DR805" s="23"/>
      <c r="DS805" s="23"/>
      <c r="DT805" s="23"/>
      <c r="DU805" s="23"/>
      <c r="DV805" s="23"/>
      <c r="DW805" s="23"/>
      <c r="DX805" s="23"/>
      <c r="DY805" s="23"/>
      <c r="DZ805" s="23"/>
      <c r="EA805" s="23"/>
      <c r="EB805" s="23"/>
      <c r="EC805" s="23"/>
      <c r="ED805" s="23"/>
      <c r="EE805" s="23"/>
      <c r="EF805" s="23"/>
      <c r="EG805" s="23"/>
      <c r="EH805" s="23"/>
      <c r="EI805" s="23"/>
      <c r="EJ805" s="23"/>
      <c r="EK805" s="23"/>
      <c r="EL805" s="23"/>
      <c r="EM805" s="23"/>
      <c r="EN805" s="23"/>
      <c r="EO805" s="23"/>
      <c r="EP805" s="23"/>
      <c r="EQ805" s="23"/>
      <c r="ER805" s="23"/>
      <c r="ES805" s="23"/>
      <c r="ET805" s="23"/>
      <c r="EU805" s="23"/>
      <c r="EV805" s="23"/>
      <c r="EW805" s="23"/>
      <c r="EX805" s="23"/>
      <c r="EY805" s="23"/>
      <c r="EZ805" s="23"/>
      <c r="FA805" s="23"/>
      <c r="FB805" s="23"/>
      <c r="FC805" s="23"/>
      <c r="FD805" s="23"/>
      <c r="FE805" s="23"/>
      <c r="FF805" s="23"/>
      <c r="FG805" s="23"/>
      <c r="FH805" s="23"/>
      <c r="FI805" s="23"/>
      <c r="FJ805" s="23"/>
    </row>
    <row r="806" spans="1:166" ht="42" x14ac:dyDescent="0.35">
      <c r="A806" s="24" t="s">
        <v>203</v>
      </c>
      <c r="B806" s="16" t="s">
        <v>264</v>
      </c>
      <c r="C806" s="22" t="s">
        <v>12</v>
      </c>
      <c r="D806" s="22"/>
      <c r="E806" s="22" t="s">
        <v>13</v>
      </c>
      <c r="F806" s="22"/>
      <c r="G806" s="22"/>
      <c r="H806" s="22"/>
      <c r="I806" s="22"/>
      <c r="J806" s="22"/>
      <c r="K806" s="22"/>
      <c r="L806" s="22"/>
      <c r="M806" s="22"/>
      <c r="N806" s="22"/>
      <c r="O806" s="22" t="s">
        <v>204</v>
      </c>
      <c r="P806" s="22"/>
      <c r="Q806" s="22"/>
      <c r="R806" s="22"/>
      <c r="S806" s="22"/>
      <c r="T806" s="22"/>
      <c r="U806" s="22"/>
      <c r="V806" s="22"/>
      <c r="W806" s="22"/>
      <c r="X806" s="22"/>
      <c r="Y806" s="22" t="s">
        <v>205</v>
      </c>
      <c r="Z806" s="22"/>
      <c r="AA806" s="22"/>
      <c r="AB806" s="22"/>
      <c r="AC806" s="22"/>
      <c r="AD806" s="22"/>
      <c r="AE806" s="22"/>
      <c r="AF806" s="22"/>
      <c r="AG806" s="22"/>
      <c r="AH806" s="22"/>
      <c r="AI806" s="22" t="s">
        <v>268</v>
      </c>
      <c r="AJ806" s="22"/>
      <c r="AK806" s="22"/>
      <c r="AL806" s="22" t="s">
        <v>14</v>
      </c>
      <c r="AM806" s="22"/>
      <c r="AN806" s="22"/>
      <c r="AO806" s="22" t="s">
        <v>218</v>
      </c>
      <c r="AP806" s="22"/>
      <c r="AQ806" s="22"/>
      <c r="AR806" s="22"/>
      <c r="AS806" s="22"/>
      <c r="AT806" s="22"/>
      <c r="AU806" s="22"/>
      <c r="AV806" s="22" t="s">
        <v>219</v>
      </c>
      <c r="AW806" s="22"/>
      <c r="AX806" s="22"/>
      <c r="AY806" s="22" t="s">
        <v>220</v>
      </c>
      <c r="AZ806" s="22"/>
      <c r="BA806" s="22"/>
      <c r="BB806" s="22" t="s">
        <v>206</v>
      </c>
      <c r="BC806" s="22"/>
      <c r="BD806" s="22" t="s">
        <v>207</v>
      </c>
      <c r="BE806" s="22"/>
      <c r="BF806" s="22" t="s">
        <v>208</v>
      </c>
      <c r="BG806" s="22"/>
      <c r="BH806" s="22" t="s">
        <v>15</v>
      </c>
      <c r="BI806" s="22"/>
      <c r="BJ806" s="22" t="s">
        <v>16</v>
      </c>
      <c r="BK806" s="22"/>
      <c r="BL806" s="22" t="s">
        <v>17</v>
      </c>
      <c r="BM806" s="22"/>
      <c r="BN806" s="22" t="s">
        <v>18</v>
      </c>
      <c r="BO806" s="22"/>
      <c r="BP806" s="22"/>
      <c r="BQ806" s="22" t="s">
        <v>221</v>
      </c>
      <c r="BR806" s="22"/>
      <c r="BS806" s="22"/>
      <c r="BT806" s="22" t="s">
        <v>222</v>
      </c>
      <c r="BU806" s="22"/>
      <c r="BV806" s="22"/>
      <c r="BW806" s="22" t="s">
        <v>19</v>
      </c>
      <c r="BX806" s="22"/>
      <c r="BY806" s="22" t="s">
        <v>20</v>
      </c>
      <c r="BZ806" s="22"/>
      <c r="CA806" s="22" t="s">
        <v>21</v>
      </c>
      <c r="CB806" s="22"/>
      <c r="CC806" s="22"/>
      <c r="CD806" s="22" t="s">
        <v>22</v>
      </c>
      <c r="CE806" s="22"/>
      <c r="CF806" s="22"/>
      <c r="CG806" s="22" t="s">
        <v>23</v>
      </c>
      <c r="CH806" s="22"/>
      <c r="CI806" s="22"/>
      <c r="CJ806" s="22"/>
      <c r="CK806" s="22" t="s">
        <v>25</v>
      </c>
      <c r="CL806" s="22"/>
      <c r="CM806" s="22"/>
      <c r="CN806" s="22"/>
      <c r="CO806" s="22" t="s">
        <v>26</v>
      </c>
      <c r="CP806" s="22"/>
      <c r="CQ806" s="22"/>
      <c r="CR806" s="22" t="s">
        <v>27</v>
      </c>
      <c r="CS806" s="22"/>
      <c r="CT806" s="22" t="s">
        <v>28</v>
      </c>
      <c r="CU806" s="22"/>
      <c r="CV806" s="16" t="s">
        <v>29</v>
      </c>
      <c r="CW806" s="22" t="s">
        <v>30</v>
      </c>
      <c r="CX806" s="22"/>
      <c r="CY806" s="22"/>
      <c r="CZ806" s="22"/>
      <c r="DA806" s="22"/>
      <c r="DB806" s="22"/>
      <c r="DC806" s="22"/>
      <c r="DD806" s="22"/>
      <c r="DE806" s="22"/>
      <c r="DF806" s="22" t="s">
        <v>31</v>
      </c>
      <c r="DG806" s="22"/>
      <c r="DH806" s="22"/>
      <c r="DI806" s="22"/>
      <c r="DJ806" s="22"/>
      <c r="DK806" s="22"/>
      <c r="DL806" s="22"/>
      <c r="DM806" s="22"/>
      <c r="DN806" s="22"/>
      <c r="DO806" s="22" t="s">
        <v>32</v>
      </c>
      <c r="DP806" s="22"/>
      <c r="DQ806" s="22"/>
      <c r="DR806" s="22"/>
      <c r="DS806" s="22"/>
      <c r="DT806" s="22"/>
      <c r="DU806" s="22"/>
      <c r="DV806" s="22"/>
      <c r="DW806" s="22"/>
      <c r="DX806" s="22" t="s">
        <v>33</v>
      </c>
      <c r="DY806" s="22"/>
      <c r="DZ806" s="22"/>
      <c r="EA806" s="22"/>
      <c r="EB806" s="22"/>
      <c r="EC806" s="22"/>
      <c r="ED806" s="22" t="s">
        <v>34</v>
      </c>
      <c r="EE806" s="22"/>
      <c r="EF806" s="22"/>
      <c r="EG806" s="22"/>
      <c r="EH806" s="22"/>
      <c r="EI806" s="22"/>
      <c r="EJ806" s="22" t="s">
        <v>35</v>
      </c>
      <c r="EK806" s="22"/>
      <c r="EL806" s="22"/>
      <c r="EM806" s="22"/>
      <c r="EN806" s="22"/>
      <c r="EO806" s="22"/>
      <c r="EP806" s="22" t="s">
        <v>36</v>
      </c>
      <c r="EQ806" s="22"/>
      <c r="ER806" s="22"/>
      <c r="ES806" s="22"/>
      <c r="ET806" s="22"/>
      <c r="EU806" s="22"/>
      <c r="EV806" s="22"/>
      <c r="EW806" s="22" t="s">
        <v>37</v>
      </c>
      <c r="EX806" s="22"/>
      <c r="EY806" s="22"/>
      <c r="EZ806" s="22"/>
      <c r="FA806" s="22"/>
      <c r="FB806" s="22"/>
      <c r="FC806" s="22"/>
      <c r="FD806" s="22" t="s">
        <v>38</v>
      </c>
      <c r="FE806" s="22"/>
      <c r="FF806" s="22"/>
      <c r="FG806" s="22"/>
      <c r="FH806" s="22"/>
      <c r="FI806" s="22"/>
      <c r="FJ806" s="22"/>
    </row>
    <row r="807" spans="1:166" ht="31.5" x14ac:dyDescent="0.35">
      <c r="A807" s="24"/>
      <c r="B807" s="16" t="s">
        <v>1</v>
      </c>
      <c r="C807" s="16" t="s">
        <v>39</v>
      </c>
      <c r="D807" s="16" t="s">
        <v>40</v>
      </c>
      <c r="E807" s="16" t="s">
        <v>41</v>
      </c>
      <c r="F807" s="16" t="s">
        <v>42</v>
      </c>
      <c r="G807" s="16" t="s">
        <v>43</v>
      </c>
      <c r="H807" s="16" t="s">
        <v>44</v>
      </c>
      <c r="I807" s="16" t="s">
        <v>45</v>
      </c>
      <c r="J807" s="16" t="s">
        <v>46</v>
      </c>
      <c r="K807" s="16" t="s">
        <v>47</v>
      </c>
      <c r="L807" s="16" t="s">
        <v>48</v>
      </c>
      <c r="M807" s="16" t="s">
        <v>49</v>
      </c>
      <c r="N807" s="16" t="s">
        <v>209</v>
      </c>
      <c r="O807" s="16" t="s">
        <v>41</v>
      </c>
      <c r="P807" s="16" t="s">
        <v>42</v>
      </c>
      <c r="Q807" s="16" t="s">
        <v>43</v>
      </c>
      <c r="R807" s="16" t="s">
        <v>44</v>
      </c>
      <c r="S807" s="16" t="s">
        <v>45</v>
      </c>
      <c r="T807" s="16" t="s">
        <v>46</v>
      </c>
      <c r="U807" s="16" t="s">
        <v>47</v>
      </c>
      <c r="V807" s="16" t="s">
        <v>48</v>
      </c>
      <c r="W807" s="16" t="s">
        <v>49</v>
      </c>
      <c r="X807" s="16" t="s">
        <v>209</v>
      </c>
      <c r="Y807" s="16" t="s">
        <v>41</v>
      </c>
      <c r="Z807" s="16" t="s">
        <v>42</v>
      </c>
      <c r="AA807" s="16" t="s">
        <v>43</v>
      </c>
      <c r="AB807" s="16" t="s">
        <v>44</v>
      </c>
      <c r="AC807" s="16" t="s">
        <v>45</v>
      </c>
      <c r="AD807" s="16" t="s">
        <v>46</v>
      </c>
      <c r="AE807" s="16" t="s">
        <v>47</v>
      </c>
      <c r="AF807" s="16" t="s">
        <v>48</v>
      </c>
      <c r="AG807" s="16" t="s">
        <v>49</v>
      </c>
      <c r="AH807" s="16" t="s">
        <v>209</v>
      </c>
      <c r="AI807" s="16" t="s">
        <v>269</v>
      </c>
      <c r="AJ807" s="16" t="s">
        <v>270</v>
      </c>
      <c r="AK807" s="16" t="s">
        <v>271</v>
      </c>
      <c r="AL807" s="16" t="s">
        <v>50</v>
      </c>
      <c r="AM807" s="16" t="s">
        <v>210</v>
      </c>
      <c r="AN807" s="16" t="s">
        <v>211</v>
      </c>
      <c r="AO807" s="16" t="s">
        <v>223</v>
      </c>
      <c r="AP807" s="16" t="s">
        <v>224</v>
      </c>
      <c r="AQ807" s="16" t="s">
        <v>225</v>
      </c>
      <c r="AR807" s="16" t="s">
        <v>226</v>
      </c>
      <c r="AS807" s="16" t="s">
        <v>52</v>
      </c>
      <c r="AT807" s="16" t="s">
        <v>227</v>
      </c>
      <c r="AU807" s="16" t="s">
        <v>228</v>
      </c>
      <c r="AV807" s="16" t="s">
        <v>52</v>
      </c>
      <c r="AW807" s="16" t="s">
        <v>227</v>
      </c>
      <c r="AX807" s="16" t="s">
        <v>228</v>
      </c>
      <c r="AY807" s="16" t="s">
        <v>52</v>
      </c>
      <c r="AZ807" s="16" t="s">
        <v>227</v>
      </c>
      <c r="BA807" s="16" t="s">
        <v>228</v>
      </c>
      <c r="BB807" s="16" t="s">
        <v>212</v>
      </c>
      <c r="BC807" s="16" t="s">
        <v>213</v>
      </c>
      <c r="BD807" s="16" t="s">
        <v>212</v>
      </c>
      <c r="BE807" s="16" t="s">
        <v>213</v>
      </c>
      <c r="BF807" s="16" t="s">
        <v>212</v>
      </c>
      <c r="BG807" s="16" t="s">
        <v>213</v>
      </c>
      <c r="BH807" s="16" t="s">
        <v>53</v>
      </c>
      <c r="BI807" s="16" t="s">
        <v>54</v>
      </c>
      <c r="BJ807" s="16" t="s">
        <v>53</v>
      </c>
      <c r="BK807" s="16" t="s">
        <v>54</v>
      </c>
      <c r="BL807" s="16" t="s">
        <v>53</v>
      </c>
      <c r="BM807" s="16" t="s">
        <v>54</v>
      </c>
      <c r="BN807" s="16" t="s">
        <v>277</v>
      </c>
      <c r="BO807" s="16" t="s">
        <v>278</v>
      </c>
      <c r="BP807" s="16" t="s">
        <v>55</v>
      </c>
      <c r="BQ807" s="16" t="s">
        <v>277</v>
      </c>
      <c r="BR807" s="16" t="s">
        <v>278</v>
      </c>
      <c r="BS807" s="16" t="s">
        <v>55</v>
      </c>
      <c r="BT807" s="16" t="s">
        <v>277</v>
      </c>
      <c r="BU807" s="16" t="s">
        <v>278</v>
      </c>
      <c r="BV807" s="16" t="s">
        <v>55</v>
      </c>
      <c r="BW807" s="16" t="s">
        <v>56</v>
      </c>
      <c r="BX807" s="16" t="s">
        <v>57</v>
      </c>
      <c r="BY807" s="16" t="s">
        <v>58</v>
      </c>
      <c r="BZ807" s="16" t="s">
        <v>59</v>
      </c>
      <c r="CA807" s="16" t="s">
        <v>52</v>
      </c>
      <c r="CB807" s="16" t="s">
        <v>51</v>
      </c>
      <c r="CC807" s="16" t="s">
        <v>60</v>
      </c>
      <c r="CD807" s="16" t="s">
        <v>61</v>
      </c>
      <c r="CE807" s="16" t="s">
        <v>62</v>
      </c>
      <c r="CF807" s="16" t="s">
        <v>63</v>
      </c>
      <c r="CG807" s="16" t="s">
        <v>64</v>
      </c>
      <c r="CH807" s="16" t="s">
        <v>65</v>
      </c>
      <c r="CI807" s="16" t="s">
        <v>66</v>
      </c>
      <c r="CJ807" s="16" t="s">
        <v>67</v>
      </c>
      <c r="CK807" s="16" t="s">
        <v>71</v>
      </c>
      <c r="CL807" s="16" t="s">
        <v>72</v>
      </c>
      <c r="CM807" s="16" t="s">
        <v>73</v>
      </c>
      <c r="CN807" s="16" t="s">
        <v>74</v>
      </c>
      <c r="CO807" s="16" t="s">
        <v>75</v>
      </c>
      <c r="CP807" s="16" t="s">
        <v>76</v>
      </c>
      <c r="CQ807" s="16" t="s">
        <v>77</v>
      </c>
      <c r="CR807" s="16" t="s">
        <v>78</v>
      </c>
      <c r="CS807" s="16" t="s">
        <v>229</v>
      </c>
      <c r="CT807" s="16" t="s">
        <v>79</v>
      </c>
      <c r="CU807" s="16" t="s">
        <v>80</v>
      </c>
      <c r="CV807" s="16" t="s">
        <v>79</v>
      </c>
      <c r="CW807" s="16" t="s">
        <v>83</v>
      </c>
      <c r="CX807" s="16" t="s">
        <v>84</v>
      </c>
      <c r="CY807" s="16" t="s">
        <v>85</v>
      </c>
      <c r="CZ807" s="16" t="s">
        <v>86</v>
      </c>
      <c r="DA807" s="16" t="s">
        <v>87</v>
      </c>
      <c r="DB807" s="16" t="s">
        <v>88</v>
      </c>
      <c r="DC807" s="16" t="s">
        <v>89</v>
      </c>
      <c r="DD807" s="16" t="s">
        <v>90</v>
      </c>
      <c r="DE807" s="16" t="s">
        <v>91</v>
      </c>
      <c r="DF807" s="16" t="s">
        <v>83</v>
      </c>
      <c r="DG807" s="16" t="s">
        <v>84</v>
      </c>
      <c r="DH807" s="16" t="s">
        <v>85</v>
      </c>
      <c r="DI807" s="16" t="s">
        <v>86</v>
      </c>
      <c r="DJ807" s="16" t="s">
        <v>87</v>
      </c>
      <c r="DK807" s="16" t="s">
        <v>88</v>
      </c>
      <c r="DL807" s="16" t="s">
        <v>89</v>
      </c>
      <c r="DM807" s="16" t="s">
        <v>90</v>
      </c>
      <c r="DN807" s="16" t="s">
        <v>91</v>
      </c>
      <c r="DO807" s="16" t="s">
        <v>83</v>
      </c>
      <c r="DP807" s="16" t="s">
        <v>84</v>
      </c>
      <c r="DQ807" s="16" t="s">
        <v>85</v>
      </c>
      <c r="DR807" s="16" t="s">
        <v>86</v>
      </c>
      <c r="DS807" s="16" t="s">
        <v>87</v>
      </c>
      <c r="DT807" s="16" t="s">
        <v>88</v>
      </c>
      <c r="DU807" s="16" t="s">
        <v>89</v>
      </c>
      <c r="DV807" s="16" t="s">
        <v>90</v>
      </c>
      <c r="DW807" s="16" t="s">
        <v>91</v>
      </c>
      <c r="DX807" s="16" t="s">
        <v>92</v>
      </c>
      <c r="DY807" s="16" t="s">
        <v>93</v>
      </c>
      <c r="DZ807" s="16" t="s">
        <v>214</v>
      </c>
      <c r="EA807" s="16" t="s">
        <v>215</v>
      </c>
      <c r="EB807" s="16" t="s">
        <v>216</v>
      </c>
      <c r="EC807" s="16" t="s">
        <v>94</v>
      </c>
      <c r="ED807" s="16" t="s">
        <v>92</v>
      </c>
      <c r="EE807" s="16" t="s">
        <v>93</v>
      </c>
      <c r="EF807" s="16" t="s">
        <v>214</v>
      </c>
      <c r="EG807" s="16" t="s">
        <v>215</v>
      </c>
      <c r="EH807" s="16" t="s">
        <v>216</v>
      </c>
      <c r="EI807" s="16" t="s">
        <v>94</v>
      </c>
      <c r="EJ807" s="16" t="s">
        <v>92</v>
      </c>
      <c r="EK807" s="16" t="s">
        <v>93</v>
      </c>
      <c r="EL807" s="16" t="s">
        <v>214</v>
      </c>
      <c r="EM807" s="16" t="s">
        <v>215</v>
      </c>
      <c r="EN807" s="16" t="s">
        <v>216</v>
      </c>
      <c r="EO807" s="16" t="s">
        <v>94</v>
      </c>
      <c r="EP807" s="16" t="s">
        <v>95</v>
      </c>
      <c r="EQ807" s="16" t="s">
        <v>96</v>
      </c>
      <c r="ER807" s="16" t="s">
        <v>97</v>
      </c>
      <c r="ES807" s="16" t="s">
        <v>98</v>
      </c>
      <c r="ET807" s="16" t="s">
        <v>272</v>
      </c>
      <c r="EU807" s="16" t="s">
        <v>99</v>
      </c>
      <c r="EV807" s="16" t="s">
        <v>100</v>
      </c>
      <c r="EW807" s="16" t="s">
        <v>95</v>
      </c>
      <c r="EX807" s="16" t="s">
        <v>96</v>
      </c>
      <c r="EY807" s="16" t="s">
        <v>97</v>
      </c>
      <c r="EZ807" s="16" t="s">
        <v>98</v>
      </c>
      <c r="FA807" s="16" t="s">
        <v>272</v>
      </c>
      <c r="FB807" s="16" t="s">
        <v>99</v>
      </c>
      <c r="FC807" s="16" t="s">
        <v>100</v>
      </c>
      <c r="FD807" s="16" t="s">
        <v>95</v>
      </c>
      <c r="FE807" s="16" t="s">
        <v>96</v>
      </c>
      <c r="FF807" s="16" t="s">
        <v>97</v>
      </c>
      <c r="FG807" s="16" t="s">
        <v>98</v>
      </c>
      <c r="FH807" s="16" t="s">
        <v>272</v>
      </c>
      <c r="FI807" s="16" t="s">
        <v>99</v>
      </c>
      <c r="FJ807" s="16" t="s">
        <v>100</v>
      </c>
    </row>
    <row r="808" spans="1:166" x14ac:dyDescent="0.35">
      <c r="A808" s="15" t="s">
        <v>2</v>
      </c>
      <c r="B808" s="14">
        <v>2131</v>
      </c>
      <c r="C808" s="14">
        <v>1079</v>
      </c>
      <c r="D808" s="14">
        <v>1040</v>
      </c>
      <c r="E808" s="14">
        <v>212</v>
      </c>
      <c r="F808" s="14">
        <v>268</v>
      </c>
      <c r="G808" s="14">
        <v>363</v>
      </c>
      <c r="H808" s="14">
        <v>388</v>
      </c>
      <c r="I808" s="14">
        <v>377</v>
      </c>
      <c r="J808" s="14">
        <v>366</v>
      </c>
      <c r="K808" s="14">
        <v>158</v>
      </c>
      <c r="L808" s="14">
        <v>0</v>
      </c>
      <c r="M808" s="14">
        <v>1973</v>
      </c>
      <c r="N808" s="14">
        <v>158</v>
      </c>
      <c r="O808" s="14">
        <v>130</v>
      </c>
      <c r="P808" s="14">
        <v>150</v>
      </c>
      <c r="Q808" s="14">
        <v>189</v>
      </c>
      <c r="R808" s="14">
        <v>188</v>
      </c>
      <c r="S808" s="14">
        <v>180</v>
      </c>
      <c r="T808" s="14">
        <v>162</v>
      </c>
      <c r="U808" s="14">
        <v>80</v>
      </c>
      <c r="V808" s="14">
        <v>0</v>
      </c>
      <c r="W808" s="14">
        <v>999</v>
      </c>
      <c r="X808" s="14">
        <v>80</v>
      </c>
      <c r="Y808" s="14">
        <v>82</v>
      </c>
      <c r="Z808" s="14">
        <v>116</v>
      </c>
      <c r="AA808" s="14">
        <v>174</v>
      </c>
      <c r="AB808" s="14">
        <v>199</v>
      </c>
      <c r="AC808" s="14">
        <v>197</v>
      </c>
      <c r="AD808" s="14">
        <v>199</v>
      </c>
      <c r="AE808" s="14">
        <v>72</v>
      </c>
      <c r="AF808" s="14">
        <v>0</v>
      </c>
      <c r="AG808" s="14">
        <v>968</v>
      </c>
      <c r="AH808" s="14">
        <v>72</v>
      </c>
      <c r="AI808" s="14">
        <v>2080</v>
      </c>
      <c r="AJ808" s="14">
        <v>1048</v>
      </c>
      <c r="AK808" s="14">
        <v>1022</v>
      </c>
      <c r="AL808" s="14">
        <v>51</v>
      </c>
      <c r="AM808" s="14">
        <v>31</v>
      </c>
      <c r="AN808" s="14">
        <v>18</v>
      </c>
      <c r="AO808" s="14">
        <v>0</v>
      </c>
      <c r="AP808" s="14">
        <v>0</v>
      </c>
      <c r="AQ808" s="14">
        <v>0</v>
      </c>
      <c r="AR808" s="14">
        <v>51</v>
      </c>
      <c r="AS808" s="14">
        <v>0</v>
      </c>
      <c r="AT808" s="14">
        <v>0</v>
      </c>
      <c r="AU808" s="14">
        <v>51</v>
      </c>
      <c r="AV808" s="14">
        <v>0</v>
      </c>
      <c r="AW808" s="14">
        <v>0</v>
      </c>
      <c r="AX808" s="14">
        <v>31</v>
      </c>
      <c r="AY808" s="14">
        <v>0</v>
      </c>
      <c r="AZ808" s="14">
        <v>0</v>
      </c>
      <c r="BA808" s="14">
        <v>18</v>
      </c>
      <c r="BB808" s="14">
        <v>1230</v>
      </c>
      <c r="BC808" s="14">
        <v>901</v>
      </c>
      <c r="BD808" s="14">
        <v>658</v>
      </c>
      <c r="BE808" s="14">
        <v>421</v>
      </c>
      <c r="BF808" s="14">
        <v>572</v>
      </c>
      <c r="BG808" s="14">
        <v>468</v>
      </c>
      <c r="BH808" s="14">
        <v>1615</v>
      </c>
      <c r="BI808" s="14">
        <v>516</v>
      </c>
      <c r="BJ808" s="14">
        <v>777</v>
      </c>
      <c r="BK808" s="14">
        <v>302</v>
      </c>
      <c r="BL808" s="14">
        <v>827</v>
      </c>
      <c r="BM808" s="14">
        <v>213</v>
      </c>
      <c r="BN808" s="14">
        <v>167</v>
      </c>
      <c r="BO808" s="14">
        <v>1355</v>
      </c>
      <c r="BP808" s="14">
        <v>501</v>
      </c>
      <c r="BQ808" s="14">
        <v>66</v>
      </c>
      <c r="BR808" s="14">
        <v>684</v>
      </c>
      <c r="BS808" s="14">
        <v>284</v>
      </c>
      <c r="BT808" s="14">
        <v>94</v>
      </c>
      <c r="BU808" s="14">
        <v>668</v>
      </c>
      <c r="BV808" s="14">
        <v>216</v>
      </c>
      <c r="BW808" s="14">
        <v>530</v>
      </c>
      <c r="BX808" s="14">
        <v>751</v>
      </c>
      <c r="BY808" s="14">
        <v>479</v>
      </c>
      <c r="BZ808" s="14">
        <v>827</v>
      </c>
      <c r="CA808" s="14">
        <v>275</v>
      </c>
      <c r="CB808" s="14">
        <v>871</v>
      </c>
      <c r="CC808" s="14">
        <v>977</v>
      </c>
      <c r="CD808" s="14">
        <v>292</v>
      </c>
      <c r="CE808" s="14">
        <v>531</v>
      </c>
      <c r="CF808" s="14">
        <v>1138</v>
      </c>
      <c r="CG808" s="14">
        <v>330</v>
      </c>
      <c r="CH808" s="14">
        <v>806</v>
      </c>
      <c r="CI808" s="14">
        <v>944</v>
      </c>
      <c r="CJ808" s="14">
        <v>478</v>
      </c>
      <c r="CK808" s="14">
        <v>1518</v>
      </c>
      <c r="CL808" s="14">
        <v>778</v>
      </c>
      <c r="CM808" s="14">
        <v>740</v>
      </c>
      <c r="CN808" s="14">
        <v>613</v>
      </c>
      <c r="CO808" s="14">
        <v>1021</v>
      </c>
      <c r="CP808" s="14">
        <v>856</v>
      </c>
      <c r="CQ808" s="14">
        <v>254</v>
      </c>
      <c r="CR808" s="14">
        <v>0</v>
      </c>
      <c r="CS808" s="14">
        <v>2131</v>
      </c>
      <c r="CT808" s="14">
        <v>817</v>
      </c>
      <c r="CU808" s="14">
        <v>1314</v>
      </c>
      <c r="CV808" s="14">
        <v>171</v>
      </c>
      <c r="CW808" s="14">
        <v>0</v>
      </c>
      <c r="CX808" s="14">
        <v>0</v>
      </c>
      <c r="CY808" s="14">
        <v>156</v>
      </c>
      <c r="CZ808" s="14">
        <v>365</v>
      </c>
      <c r="DA808" s="14">
        <v>378</v>
      </c>
      <c r="DB808" s="14">
        <v>387</v>
      </c>
      <c r="DC808" s="14">
        <v>368</v>
      </c>
      <c r="DD808" s="14">
        <v>265</v>
      </c>
      <c r="DE808" s="14">
        <v>212</v>
      </c>
      <c r="DF808" s="14">
        <v>0</v>
      </c>
      <c r="DG808" s="14">
        <v>0</v>
      </c>
      <c r="DH808" s="14">
        <v>80</v>
      </c>
      <c r="DI808" s="14">
        <v>161</v>
      </c>
      <c r="DJ808" s="14">
        <v>179</v>
      </c>
      <c r="DK808" s="14">
        <v>190</v>
      </c>
      <c r="DL808" s="14">
        <v>188</v>
      </c>
      <c r="DM808" s="14">
        <v>150</v>
      </c>
      <c r="DN808" s="14">
        <v>131</v>
      </c>
      <c r="DO808" s="14">
        <v>0</v>
      </c>
      <c r="DP808" s="14">
        <v>0</v>
      </c>
      <c r="DQ808" s="14">
        <v>70</v>
      </c>
      <c r="DR808" s="14">
        <v>200</v>
      </c>
      <c r="DS808" s="14">
        <v>198</v>
      </c>
      <c r="DT808" s="14">
        <v>197</v>
      </c>
      <c r="DU808" s="14">
        <v>179</v>
      </c>
      <c r="DV808" s="14">
        <v>114</v>
      </c>
      <c r="DW808" s="14">
        <v>81</v>
      </c>
      <c r="DX808" s="14">
        <v>96</v>
      </c>
      <c r="DY808" s="14">
        <v>556</v>
      </c>
      <c r="DZ808" s="14">
        <v>613</v>
      </c>
      <c r="EA808" s="14">
        <v>652</v>
      </c>
      <c r="EB808" s="14">
        <v>215</v>
      </c>
      <c r="EC808" s="14">
        <v>0</v>
      </c>
      <c r="ED808" s="14">
        <v>60</v>
      </c>
      <c r="EE808" s="14">
        <v>319</v>
      </c>
      <c r="EF808" s="14">
        <v>292</v>
      </c>
      <c r="EG808" s="14">
        <v>318</v>
      </c>
      <c r="EH808" s="14">
        <v>90</v>
      </c>
      <c r="EI808" s="14">
        <v>0</v>
      </c>
      <c r="EJ808" s="14">
        <v>36</v>
      </c>
      <c r="EK808" s="14">
        <v>236</v>
      </c>
      <c r="EL808" s="14">
        <v>321</v>
      </c>
      <c r="EM808" s="14">
        <v>328</v>
      </c>
      <c r="EN808" s="14">
        <v>119</v>
      </c>
      <c r="EO808" s="14">
        <v>0</v>
      </c>
      <c r="EP808" s="14">
        <v>0</v>
      </c>
      <c r="EQ808" s="14">
        <v>51</v>
      </c>
      <c r="ER808" s="14">
        <v>407</v>
      </c>
      <c r="ES808" s="14">
        <v>572</v>
      </c>
      <c r="ET808" s="14">
        <v>585</v>
      </c>
      <c r="EU808" s="14">
        <v>304</v>
      </c>
      <c r="EV808" s="14">
        <v>212</v>
      </c>
      <c r="EW808" s="14">
        <v>0</v>
      </c>
      <c r="EX808" s="14">
        <v>31</v>
      </c>
      <c r="EY808" s="14">
        <v>172</v>
      </c>
      <c r="EZ808" s="14">
        <v>280</v>
      </c>
      <c r="FA808" s="14">
        <v>294</v>
      </c>
      <c r="FB808" s="14">
        <v>171</v>
      </c>
      <c r="FC808" s="14">
        <v>131</v>
      </c>
      <c r="FD808" s="14">
        <v>0</v>
      </c>
      <c r="FE808" s="14">
        <v>18</v>
      </c>
      <c r="FF808" s="14">
        <v>228</v>
      </c>
      <c r="FG808" s="14">
        <v>291</v>
      </c>
      <c r="FH808" s="14">
        <v>290</v>
      </c>
      <c r="FI808" s="14">
        <v>131</v>
      </c>
      <c r="FJ808" s="14">
        <v>81</v>
      </c>
    </row>
    <row r="809" spans="1:166" x14ac:dyDescent="0.35">
      <c r="A809" s="13" t="s">
        <v>258</v>
      </c>
      <c r="B809" s="10">
        <v>4.5074611059230399E-2</v>
      </c>
      <c r="C809" s="12">
        <v>2.23997713302969E-2</v>
      </c>
      <c r="D809" s="11">
        <v>6.9125994217754005E-2</v>
      </c>
      <c r="E809" s="12">
        <v>1.43291512247167E-2</v>
      </c>
      <c r="F809" s="12">
        <v>1.8238138370127201E-2</v>
      </c>
      <c r="G809" s="12">
        <v>2.2019152664215402E-2</v>
      </c>
      <c r="H809" s="10">
        <v>5.7003349559565798E-2</v>
      </c>
      <c r="I809" s="11">
        <v>8.5056653112200606E-2</v>
      </c>
      <c r="J809" s="10">
        <v>5.7813243948623499E-2</v>
      </c>
      <c r="K809" s="10">
        <v>3.0554096281704499E-2</v>
      </c>
      <c r="L809" s="10">
        <v>0</v>
      </c>
      <c r="M809" s="10">
        <v>4.6234936318660602E-2</v>
      </c>
      <c r="N809" s="10">
        <v>3.0554096281704499E-2</v>
      </c>
      <c r="O809" s="10">
        <v>1.3305590752692199E-2</v>
      </c>
      <c r="P809" s="10">
        <v>1.7654680022876401E-2</v>
      </c>
      <c r="Q809" s="12">
        <v>8.0839632836398508E-3</v>
      </c>
      <c r="R809" s="10">
        <v>2.4540405181798199E-2</v>
      </c>
      <c r="S809" s="10">
        <v>4.2299394940247197E-2</v>
      </c>
      <c r="T809" s="10">
        <v>2.4775817110808802E-2</v>
      </c>
      <c r="U809" s="10">
        <v>0</v>
      </c>
      <c r="V809" s="10">
        <v>0</v>
      </c>
      <c r="W809" s="12">
        <v>2.2163918861965198E-2</v>
      </c>
      <c r="X809" s="10">
        <v>0</v>
      </c>
      <c r="Y809" s="10">
        <v>1.59573848177205E-2</v>
      </c>
      <c r="Z809" s="10">
        <v>1.9149867384269999E-2</v>
      </c>
      <c r="AA809" s="10">
        <v>3.7105820272009801E-2</v>
      </c>
      <c r="AB809" s="11">
        <v>8.7654548509009403E-2</v>
      </c>
      <c r="AC809" s="11">
        <v>0.124212634848342</v>
      </c>
      <c r="AD809" s="11">
        <v>8.6142126079952502E-2</v>
      </c>
      <c r="AE809" s="10">
        <v>0</v>
      </c>
      <c r="AF809" s="10">
        <v>0</v>
      </c>
      <c r="AG809" s="11">
        <v>7.1384908581784104E-2</v>
      </c>
      <c r="AH809" s="10">
        <v>0</v>
      </c>
      <c r="AI809" s="10">
        <v>4.47524085716886E-2</v>
      </c>
      <c r="AJ809" s="12">
        <v>2.1137688879599999E-2</v>
      </c>
      <c r="AK809" s="11">
        <v>6.9426649347981803E-2</v>
      </c>
      <c r="AL809" s="10">
        <v>0</v>
      </c>
      <c r="AM809" s="10">
        <v>0</v>
      </c>
      <c r="AN809" s="10">
        <v>0</v>
      </c>
      <c r="AO809" s="10">
        <v>0</v>
      </c>
      <c r="AP809" s="10">
        <v>0</v>
      </c>
      <c r="AQ809" s="10">
        <v>0</v>
      </c>
      <c r="AR809" s="10">
        <v>0</v>
      </c>
      <c r="AS809" s="10">
        <v>0</v>
      </c>
      <c r="AT809" s="10">
        <v>0</v>
      </c>
      <c r="AU809" s="10">
        <v>0</v>
      </c>
      <c r="AV809" s="10">
        <v>0</v>
      </c>
      <c r="AW809" s="10">
        <v>0</v>
      </c>
      <c r="AX809" s="10">
        <v>0</v>
      </c>
      <c r="AY809" s="10">
        <v>0</v>
      </c>
      <c r="AZ809" s="10">
        <v>0</v>
      </c>
      <c r="BA809" s="10">
        <v>0</v>
      </c>
      <c r="BB809" s="12">
        <v>3.08893858880376E-2</v>
      </c>
      <c r="BC809" s="11">
        <v>6.4454690672067994E-2</v>
      </c>
      <c r="BD809" s="12">
        <v>1.6019653369467399E-2</v>
      </c>
      <c r="BE809" s="10">
        <v>3.2355125978298899E-2</v>
      </c>
      <c r="BF809" s="10">
        <v>4.8039643170484203E-2</v>
      </c>
      <c r="BG809" s="11">
        <v>9.4890374395923599E-2</v>
      </c>
      <c r="BH809" s="11">
        <v>5.3825882991086503E-2</v>
      </c>
      <c r="BI809" s="12">
        <v>1.7671700145514301E-2</v>
      </c>
      <c r="BJ809" s="12">
        <v>2.46751193071655E-2</v>
      </c>
      <c r="BK809" s="12">
        <v>1.6549583914748499E-2</v>
      </c>
      <c r="BL809" s="11">
        <v>8.19240038987262E-2</v>
      </c>
      <c r="BM809" s="10">
        <v>1.9349534993523002E-2</v>
      </c>
      <c r="BN809" s="10">
        <v>5.4866975236506597E-2</v>
      </c>
      <c r="BO809" s="11">
        <v>5.2682491870825902E-2</v>
      </c>
      <c r="BP809" s="12">
        <v>1.6584531771905799E-2</v>
      </c>
      <c r="BQ809" s="10">
        <v>0</v>
      </c>
      <c r="BR809" s="12">
        <v>2.26783283854619E-2</v>
      </c>
      <c r="BS809" s="12">
        <v>1.47939749114398E-2</v>
      </c>
      <c r="BT809" s="10">
        <v>0</v>
      </c>
      <c r="BU809" s="11">
        <v>8.3629738864374706E-2</v>
      </c>
      <c r="BV809" s="12">
        <v>1.9010436673779E-2</v>
      </c>
      <c r="BW809" s="10">
        <v>5.6388641164923703E-2</v>
      </c>
      <c r="BX809" s="10">
        <v>4.99694221389732E-2</v>
      </c>
      <c r="BY809" s="10">
        <v>5.91270587038576E-2</v>
      </c>
      <c r="BZ809" s="10">
        <v>4.85935476400495E-2</v>
      </c>
      <c r="CA809" s="12">
        <v>1.9775282624298601E-2</v>
      </c>
      <c r="CB809" s="10">
        <v>4.2935722670426398E-2</v>
      </c>
      <c r="CC809" s="10">
        <v>5.4474521745543299E-2</v>
      </c>
      <c r="CD809" s="10">
        <v>2.9639124289345498E-2</v>
      </c>
      <c r="CE809" s="10">
        <v>5.0301158379689397E-2</v>
      </c>
      <c r="CF809" s="10">
        <v>4.5839990340825199E-2</v>
      </c>
      <c r="CG809" s="11">
        <v>6.6378803256640001E-2</v>
      </c>
      <c r="CH809" s="10">
        <v>5.3799531612865603E-2</v>
      </c>
      <c r="CI809" s="10">
        <v>3.6352634679915799E-2</v>
      </c>
      <c r="CJ809" s="10">
        <v>3.8633172555204799E-2</v>
      </c>
      <c r="CK809" s="10">
        <v>5.0351632425996599E-2</v>
      </c>
      <c r="CL809" s="12">
        <v>2.7255125825499899E-2</v>
      </c>
      <c r="CM809" s="11">
        <v>7.4638707308702298E-2</v>
      </c>
      <c r="CN809" s="10">
        <v>3.2009574214898501E-2</v>
      </c>
      <c r="CO809" s="10">
        <v>4.49344701719415E-2</v>
      </c>
      <c r="CP809" s="10">
        <v>3.5821991259867403E-2</v>
      </c>
      <c r="CQ809" s="11">
        <v>7.6827928983510305E-2</v>
      </c>
      <c r="CR809" s="10">
        <v>0</v>
      </c>
      <c r="CS809" s="10">
        <v>4.5074611059230399E-2</v>
      </c>
      <c r="CT809" s="11">
        <v>7.0473498601031803E-2</v>
      </c>
      <c r="CU809" s="12">
        <v>2.92697736964527E-2</v>
      </c>
      <c r="CV809" s="10">
        <v>5.9055798050873499E-2</v>
      </c>
      <c r="CW809" s="10">
        <v>0</v>
      </c>
      <c r="CX809" s="10">
        <v>0</v>
      </c>
      <c r="CY809" s="10">
        <v>3.0877787451110299E-2</v>
      </c>
      <c r="CZ809" s="10">
        <v>5.6371728437064401E-2</v>
      </c>
      <c r="DA809" s="11">
        <v>8.6390872774882096E-2</v>
      </c>
      <c r="DB809" s="10">
        <v>5.7115831130763198E-2</v>
      </c>
      <c r="DC809" s="12">
        <v>2.17251309396151E-2</v>
      </c>
      <c r="DD809" s="12">
        <v>1.8402938691035702E-2</v>
      </c>
      <c r="DE809" s="12">
        <v>1.43480957425883E-2</v>
      </c>
      <c r="DF809" s="10">
        <v>0</v>
      </c>
      <c r="DG809" s="10">
        <v>0</v>
      </c>
      <c r="DH809" s="10">
        <v>0</v>
      </c>
      <c r="DI809" s="10">
        <v>2.4984735920938899E-2</v>
      </c>
      <c r="DJ809" s="10">
        <v>4.2324998246437401E-2</v>
      </c>
      <c r="DK809" s="10">
        <v>2.4350854971609201E-2</v>
      </c>
      <c r="DL809" s="12">
        <v>8.0860203807291108E-3</v>
      </c>
      <c r="DM809" s="10">
        <v>1.7690173045937702E-2</v>
      </c>
      <c r="DN809" s="10">
        <v>1.32700126370742E-2</v>
      </c>
      <c r="DO809" s="10">
        <v>0</v>
      </c>
      <c r="DP809" s="10">
        <v>0</v>
      </c>
      <c r="DQ809" s="10">
        <v>0</v>
      </c>
      <c r="DR809" s="11">
        <v>8.2956132699195606E-2</v>
      </c>
      <c r="DS809" s="11">
        <v>0.12660740217743099</v>
      </c>
      <c r="DT809" s="11">
        <v>8.8645472693104202E-2</v>
      </c>
      <c r="DU809" s="10">
        <v>3.60789710285606E-2</v>
      </c>
      <c r="DV809" s="10">
        <v>1.9500997494091801E-2</v>
      </c>
      <c r="DW809" s="10">
        <v>1.60809777965083E-2</v>
      </c>
      <c r="DX809" s="10">
        <v>1.84034883175416E-2</v>
      </c>
      <c r="DY809" s="12">
        <v>1.6696703725466999E-2</v>
      </c>
      <c r="DZ809" s="10">
        <v>4.40138461759952E-2</v>
      </c>
      <c r="EA809" s="11">
        <v>7.6005310606455004E-2</v>
      </c>
      <c r="EB809" s="10">
        <v>3.9550975594992398E-2</v>
      </c>
      <c r="EC809" s="10">
        <v>0</v>
      </c>
      <c r="ED809" s="10">
        <v>0</v>
      </c>
      <c r="EE809" s="12">
        <v>1.3868644938341199E-2</v>
      </c>
      <c r="EF809" s="12">
        <v>1.7083504071354599E-2</v>
      </c>
      <c r="EG809" s="10">
        <v>3.6505531303201999E-2</v>
      </c>
      <c r="EH809" s="10">
        <v>0</v>
      </c>
      <c r="EI809" s="10">
        <v>0</v>
      </c>
      <c r="EJ809" s="10">
        <v>0</v>
      </c>
      <c r="EK809" s="10">
        <v>2.05889003324406E-2</v>
      </c>
      <c r="EL809" s="11">
        <v>6.85215167580253E-2</v>
      </c>
      <c r="EM809" s="11">
        <v>0.115476665351768</v>
      </c>
      <c r="EN809" s="10">
        <v>0</v>
      </c>
      <c r="EO809" s="10">
        <v>0</v>
      </c>
      <c r="EP809" s="10">
        <v>0</v>
      </c>
      <c r="EQ809" s="10">
        <v>0</v>
      </c>
      <c r="ER809" s="10">
        <v>5.1614908557075699E-2</v>
      </c>
      <c r="ES809" s="11">
        <v>8.0378786770293406E-2</v>
      </c>
      <c r="ET809" s="12">
        <v>2.89825338381949E-2</v>
      </c>
      <c r="EU809" s="12">
        <v>1.9992861666491699E-2</v>
      </c>
      <c r="EV809" s="12">
        <v>1.43480957425883E-2</v>
      </c>
      <c r="EW809" s="10">
        <v>0</v>
      </c>
      <c r="EX809" s="10">
        <v>0</v>
      </c>
      <c r="EY809" s="10">
        <v>0</v>
      </c>
      <c r="EZ809" s="10">
        <v>3.7142823695111703E-2</v>
      </c>
      <c r="FA809" s="12">
        <v>9.2945615586854692E-3</v>
      </c>
      <c r="FB809" s="10">
        <v>1.9052187573472101E-2</v>
      </c>
      <c r="FC809" s="10">
        <v>1.32700126370742E-2</v>
      </c>
      <c r="FD809" s="10">
        <v>0</v>
      </c>
      <c r="FE809" s="10">
        <v>0</v>
      </c>
      <c r="FF809" s="11">
        <v>7.4646464162198806E-2</v>
      </c>
      <c r="FG809" s="11">
        <v>0.122449993619117</v>
      </c>
      <c r="FH809" s="10">
        <v>4.8912913169870301E-2</v>
      </c>
      <c r="FI809" s="10">
        <v>2.1373918696352301E-2</v>
      </c>
      <c r="FJ809" s="10">
        <v>1.60809777965083E-2</v>
      </c>
    </row>
    <row r="810" spans="1:166" x14ac:dyDescent="0.35">
      <c r="A810" s="13" t="s">
        <v>259</v>
      </c>
      <c r="B810" s="10">
        <v>0.25247803089132698</v>
      </c>
      <c r="C810" s="12">
        <v>0.20846615576996499</v>
      </c>
      <c r="D810" s="11">
        <v>0.29728868616677201</v>
      </c>
      <c r="E810" s="12">
        <v>0.12993955180821101</v>
      </c>
      <c r="F810" s="12">
        <v>0.15914805312818101</v>
      </c>
      <c r="G810" s="10">
        <v>0.21782739411673899</v>
      </c>
      <c r="H810" s="10">
        <v>0.24001586131577801</v>
      </c>
      <c r="I810" s="11">
        <v>0.30385667508764302</v>
      </c>
      <c r="J810" s="11">
        <v>0.35704114903383799</v>
      </c>
      <c r="K810" s="11">
        <v>0.32098653092663898</v>
      </c>
      <c r="L810" s="10">
        <v>0</v>
      </c>
      <c r="M810" s="12">
        <v>0.24700355947660499</v>
      </c>
      <c r="N810" s="11">
        <v>0.32098653092663898</v>
      </c>
      <c r="O810" s="12">
        <v>0.161099218573338</v>
      </c>
      <c r="P810" s="12">
        <v>0.168589327698422</v>
      </c>
      <c r="Q810" s="12">
        <v>0.186111453141549</v>
      </c>
      <c r="R810" s="12">
        <v>0.181559977159955</v>
      </c>
      <c r="S810" s="10">
        <v>0.25498211926486603</v>
      </c>
      <c r="T810" s="10">
        <v>0.26828596700136098</v>
      </c>
      <c r="U810" s="10">
        <v>0</v>
      </c>
      <c r="V810" s="10">
        <v>0</v>
      </c>
      <c r="W810" s="12">
        <v>0.205071258226068</v>
      </c>
      <c r="X810" s="10">
        <v>0</v>
      </c>
      <c r="Y810" s="12">
        <v>8.0372166626335104E-2</v>
      </c>
      <c r="Z810" s="12">
        <v>0.148337951858802</v>
      </c>
      <c r="AA810" s="10">
        <v>0.25216405408550102</v>
      </c>
      <c r="AB810" s="10">
        <v>0.295209343280182</v>
      </c>
      <c r="AC810" s="11">
        <v>0.34915298391961003</v>
      </c>
      <c r="AD810" s="11">
        <v>0.42140850679873199</v>
      </c>
      <c r="AE810" s="11">
        <v>0</v>
      </c>
      <c r="AF810" s="10">
        <v>0</v>
      </c>
      <c r="AG810" s="11">
        <v>0.28849832580742402</v>
      </c>
      <c r="AH810" s="11">
        <v>0</v>
      </c>
      <c r="AI810" s="10">
        <v>0.252710637679259</v>
      </c>
      <c r="AJ810" s="12">
        <v>0.206979804667307</v>
      </c>
      <c r="AK810" s="11">
        <v>0.29830186158842198</v>
      </c>
      <c r="AL810" s="10">
        <v>0</v>
      </c>
      <c r="AM810" s="10">
        <v>0</v>
      </c>
      <c r="AN810" s="10">
        <v>0</v>
      </c>
      <c r="AO810" s="10">
        <v>0</v>
      </c>
      <c r="AP810" s="10">
        <v>0</v>
      </c>
      <c r="AQ810" s="10">
        <v>0</v>
      </c>
      <c r="AR810" s="10">
        <v>0</v>
      </c>
      <c r="AS810" s="10">
        <v>0</v>
      </c>
      <c r="AT810" s="10">
        <v>0</v>
      </c>
      <c r="AU810" s="10">
        <v>0</v>
      </c>
      <c r="AV810" s="10">
        <v>0</v>
      </c>
      <c r="AW810" s="10">
        <v>0</v>
      </c>
      <c r="AX810" s="10">
        <v>0</v>
      </c>
      <c r="AY810" s="10">
        <v>0</v>
      </c>
      <c r="AZ810" s="10">
        <v>0</v>
      </c>
      <c r="BA810" s="10">
        <v>0</v>
      </c>
      <c r="BB810" s="12">
        <v>0.196873833416361</v>
      </c>
      <c r="BC810" s="11">
        <v>0.32844536738882602</v>
      </c>
      <c r="BD810" s="12">
        <v>0.175840391086929</v>
      </c>
      <c r="BE810" s="10">
        <v>0.25937447127071001</v>
      </c>
      <c r="BF810" s="12">
        <v>0.221403834212717</v>
      </c>
      <c r="BG810" s="11">
        <v>0.39000867224333602</v>
      </c>
      <c r="BH810" s="11">
        <v>0.28649532642803799</v>
      </c>
      <c r="BI810" s="12">
        <v>0.14595946691838299</v>
      </c>
      <c r="BJ810" s="12">
        <v>0.22781274816524399</v>
      </c>
      <c r="BK810" s="12">
        <v>0.15872378998011</v>
      </c>
      <c r="BL810" s="11">
        <v>0.34068008413527701</v>
      </c>
      <c r="BM810" s="12">
        <v>0.12852258850762599</v>
      </c>
      <c r="BN810" s="10">
        <v>0.31214540477916702</v>
      </c>
      <c r="BO810" s="11">
        <v>0.27439846832529002</v>
      </c>
      <c r="BP810" s="12">
        <v>0.140998836807919</v>
      </c>
      <c r="BQ810" s="10">
        <v>0</v>
      </c>
      <c r="BR810" s="12">
        <v>0.224843380300145</v>
      </c>
      <c r="BS810" s="12">
        <v>0.15083634528200199</v>
      </c>
      <c r="BT810" s="11">
        <v>0</v>
      </c>
      <c r="BU810" s="11">
        <v>0.32507655585131701</v>
      </c>
      <c r="BV810" s="12">
        <v>0.12875435988954501</v>
      </c>
      <c r="BW810" s="11">
        <v>0.30462852006270802</v>
      </c>
      <c r="BX810" s="10">
        <v>0.236388227191589</v>
      </c>
      <c r="BY810" s="10">
        <v>0.23227995100090301</v>
      </c>
      <c r="BZ810" s="11">
        <v>0.287103930403453</v>
      </c>
      <c r="CA810" s="12">
        <v>0.19638107449403999</v>
      </c>
      <c r="CB810" s="10">
        <v>0.24741814213218799</v>
      </c>
      <c r="CC810" s="11">
        <v>0.27319083715240899</v>
      </c>
      <c r="CD810" s="10">
        <v>0.274096478902568</v>
      </c>
      <c r="CE810" s="12">
        <v>0.217767653374112</v>
      </c>
      <c r="CF810" s="10">
        <v>0.26475107094314698</v>
      </c>
      <c r="CG810" s="11">
        <v>0.33552537373878299</v>
      </c>
      <c r="CH810" s="11">
        <v>0.30807418444825002</v>
      </c>
      <c r="CI810" s="12">
        <v>0.20812233113036099</v>
      </c>
      <c r="CJ810" s="12">
        <v>0.18919240814596799</v>
      </c>
      <c r="CK810" s="10">
        <v>0.24537817566634401</v>
      </c>
      <c r="CL810" s="10">
        <v>0.25180004911130499</v>
      </c>
      <c r="CM810" s="10">
        <v>0.238625270391843</v>
      </c>
      <c r="CN810" s="10">
        <v>0.27005610451597201</v>
      </c>
      <c r="CO810" s="10">
        <v>0.24180375904860699</v>
      </c>
      <c r="CP810" s="10">
        <v>0.24630677785369101</v>
      </c>
      <c r="CQ810" s="11">
        <v>0.316213443119576</v>
      </c>
      <c r="CR810" s="10">
        <v>0</v>
      </c>
      <c r="CS810" s="10">
        <v>0.25247803089132698</v>
      </c>
      <c r="CT810" s="11">
        <v>0.29398073248197198</v>
      </c>
      <c r="CU810" s="12">
        <v>0.22665235456292601</v>
      </c>
      <c r="CV810" s="11">
        <v>0.34029454982229501</v>
      </c>
      <c r="CW810" s="10">
        <v>0</v>
      </c>
      <c r="CX810" s="10">
        <v>0</v>
      </c>
      <c r="CY810" s="10">
        <v>0.31379303838082101</v>
      </c>
      <c r="CZ810" s="11">
        <v>0.36180460802063302</v>
      </c>
      <c r="DA810" s="11">
        <v>0.29963025210203098</v>
      </c>
      <c r="DB810" s="10">
        <v>0.242593079256439</v>
      </c>
      <c r="DC810" s="10">
        <v>0.216691511570309</v>
      </c>
      <c r="DD810" s="12">
        <v>0.16295996536055499</v>
      </c>
      <c r="DE810" s="12">
        <v>0.127140849183075</v>
      </c>
      <c r="DF810" s="10">
        <v>0</v>
      </c>
      <c r="DG810" s="10">
        <v>0</v>
      </c>
      <c r="DH810" s="10">
        <v>0</v>
      </c>
      <c r="DI810" s="10">
        <v>0.27054825303414298</v>
      </c>
      <c r="DJ810" s="10">
        <v>0.246972576627004</v>
      </c>
      <c r="DK810" s="12">
        <v>0.18788161191729399</v>
      </c>
      <c r="DL810" s="12">
        <v>0.18615881225428901</v>
      </c>
      <c r="DM810" s="12">
        <v>0.16892826020176599</v>
      </c>
      <c r="DN810" s="12">
        <v>0.16066845178282901</v>
      </c>
      <c r="DO810" s="10">
        <v>0</v>
      </c>
      <c r="DP810" s="10">
        <v>0</v>
      </c>
      <c r="DQ810" s="11">
        <v>0</v>
      </c>
      <c r="DR810" s="11">
        <v>0.42733580802189702</v>
      </c>
      <c r="DS810" s="11">
        <v>0.34819825427630202</v>
      </c>
      <c r="DT810" s="10">
        <v>0.29524176565174398</v>
      </c>
      <c r="DU810" s="10">
        <v>0.248824214181218</v>
      </c>
      <c r="DV810" s="12">
        <v>0.15656798283901599</v>
      </c>
      <c r="DW810" s="12">
        <v>7.3249474242764206E-2</v>
      </c>
      <c r="DX810" s="12">
        <v>0.14886723598215201</v>
      </c>
      <c r="DY810" s="12">
        <v>0.16663493819710601</v>
      </c>
      <c r="DZ810" s="10">
        <v>0.24537677408161099</v>
      </c>
      <c r="EA810" s="11">
        <v>0.324731533599458</v>
      </c>
      <c r="EB810" s="11">
        <v>0.32158366898694601</v>
      </c>
      <c r="EC810" s="10">
        <v>0</v>
      </c>
      <c r="ED810" s="10">
        <v>0</v>
      </c>
      <c r="EE810" s="12">
        <v>0.16993082426214901</v>
      </c>
      <c r="EF810" s="12">
        <v>0.18633112894807499</v>
      </c>
      <c r="EG810" s="10">
        <v>0.25421478005913201</v>
      </c>
      <c r="EH810" s="10">
        <v>0</v>
      </c>
      <c r="EI810" s="10">
        <v>0</v>
      </c>
      <c r="EJ810" s="12">
        <v>0</v>
      </c>
      <c r="EK810" s="12">
        <v>0.162896155837157</v>
      </c>
      <c r="EL810" s="11">
        <v>0.29911063362982598</v>
      </c>
      <c r="EM810" s="11">
        <v>0.38821108684379901</v>
      </c>
      <c r="EN810" s="11">
        <v>0</v>
      </c>
      <c r="EO810" s="10">
        <v>0</v>
      </c>
      <c r="EP810" s="10">
        <v>0</v>
      </c>
      <c r="EQ810" s="10">
        <v>0</v>
      </c>
      <c r="ER810" s="11">
        <v>0.35239440558067497</v>
      </c>
      <c r="ES810" s="11">
        <v>0.30316644887559802</v>
      </c>
      <c r="ET810" s="10">
        <v>0.228091738932857</v>
      </c>
      <c r="EU810" s="12">
        <v>0.15910214157807501</v>
      </c>
      <c r="EV810" s="12">
        <v>0.127140849183075</v>
      </c>
      <c r="EW810" s="10">
        <v>0</v>
      </c>
      <c r="EX810" s="10">
        <v>0</v>
      </c>
      <c r="EY810" s="10">
        <v>0</v>
      </c>
      <c r="EZ810" s="10">
        <v>0.24530739633572099</v>
      </c>
      <c r="FA810" s="12">
        <v>0.19030011069536101</v>
      </c>
      <c r="FB810" s="12">
        <v>0.15723984060672899</v>
      </c>
      <c r="FC810" s="12">
        <v>0.16066845178282901</v>
      </c>
      <c r="FD810" s="10">
        <v>0</v>
      </c>
      <c r="FE810" s="10">
        <v>0</v>
      </c>
      <c r="FF810" s="11">
        <v>0.42325423072957602</v>
      </c>
      <c r="FG810" s="11">
        <v>0.356599477581105</v>
      </c>
      <c r="FH810" s="10">
        <v>0.266348674469021</v>
      </c>
      <c r="FI810" s="12">
        <v>0.16275603922545701</v>
      </c>
      <c r="FJ810" s="12">
        <v>7.3249474242764206E-2</v>
      </c>
    </row>
    <row r="811" spans="1:166" x14ac:dyDescent="0.35">
      <c r="A811" s="13" t="s">
        <v>260</v>
      </c>
      <c r="B811" s="10">
        <v>0.68872968738616602</v>
      </c>
      <c r="C811" s="11">
        <v>0.757066512972834</v>
      </c>
      <c r="D811" s="12">
        <v>0.618819181988432</v>
      </c>
      <c r="E811" s="11">
        <v>0.81417227446329898</v>
      </c>
      <c r="F811" s="11">
        <v>0.80457315502192805</v>
      </c>
      <c r="G811" s="11">
        <v>0.75744478984552599</v>
      </c>
      <c r="H811" s="10">
        <v>0.69345403501335001</v>
      </c>
      <c r="I811" s="12">
        <v>0.60252252816722796</v>
      </c>
      <c r="J811" s="12">
        <v>0.58514560701753904</v>
      </c>
      <c r="K811" s="12">
        <v>0.59983161674926599</v>
      </c>
      <c r="L811" s="10">
        <v>0</v>
      </c>
      <c r="M811" s="11">
        <v>0.69583347664260997</v>
      </c>
      <c r="N811" s="12">
        <v>0.59983161674926599</v>
      </c>
      <c r="O811" s="11">
        <v>0.81305164850431799</v>
      </c>
      <c r="P811" s="11">
        <v>0.78703268897582501</v>
      </c>
      <c r="Q811" s="11">
        <v>0.80059399346309401</v>
      </c>
      <c r="R811" s="11">
        <v>0.77428299759011099</v>
      </c>
      <c r="S811" s="10">
        <v>0.68773594657520298</v>
      </c>
      <c r="T811" s="10">
        <v>0.70693821588783001</v>
      </c>
      <c r="U811" s="10">
        <v>0</v>
      </c>
      <c r="V811" s="10">
        <v>0</v>
      </c>
      <c r="W811" s="11">
        <v>0.75973668280331497</v>
      </c>
      <c r="X811" s="10">
        <v>0</v>
      </c>
      <c r="Y811" s="11">
        <v>0.81595491543222598</v>
      </c>
      <c r="Z811" s="11">
        <v>0.82552684290387501</v>
      </c>
      <c r="AA811" s="10">
        <v>0.71073012564248905</v>
      </c>
      <c r="AB811" s="12">
        <v>0.617136108210808</v>
      </c>
      <c r="AC811" s="12">
        <v>0.52389246730346695</v>
      </c>
      <c r="AD811" s="12">
        <v>0.49244936712131498</v>
      </c>
      <c r="AE811" s="12">
        <v>0</v>
      </c>
      <c r="AF811" s="10">
        <v>0</v>
      </c>
      <c r="AG811" s="12">
        <v>0.63128754080997296</v>
      </c>
      <c r="AH811" s="12">
        <v>0</v>
      </c>
      <c r="AI811" s="10">
        <v>0.68936121196491296</v>
      </c>
      <c r="AJ811" s="11">
        <v>0.75945759306067295</v>
      </c>
      <c r="AK811" s="12">
        <v>0.61819221426902904</v>
      </c>
      <c r="AL811" s="10">
        <v>0</v>
      </c>
      <c r="AM811" s="10">
        <v>0</v>
      </c>
      <c r="AN811" s="10">
        <v>0</v>
      </c>
      <c r="AO811" s="10">
        <v>0</v>
      </c>
      <c r="AP811" s="10">
        <v>0</v>
      </c>
      <c r="AQ811" s="10">
        <v>0</v>
      </c>
      <c r="AR811" s="10">
        <v>0</v>
      </c>
      <c r="AS811" s="10">
        <v>0</v>
      </c>
      <c r="AT811" s="10">
        <v>0</v>
      </c>
      <c r="AU811" s="10">
        <v>0</v>
      </c>
      <c r="AV811" s="10">
        <v>0</v>
      </c>
      <c r="AW811" s="10">
        <v>0</v>
      </c>
      <c r="AX811" s="10">
        <v>0</v>
      </c>
      <c r="AY811" s="10">
        <v>0</v>
      </c>
      <c r="AZ811" s="10">
        <v>0</v>
      </c>
      <c r="BA811" s="10">
        <v>0</v>
      </c>
      <c r="BB811" s="11">
        <v>0.75733685674303297</v>
      </c>
      <c r="BC811" s="12">
        <v>0.59499748447072398</v>
      </c>
      <c r="BD811" s="11">
        <v>0.792430933426303</v>
      </c>
      <c r="BE811" s="10">
        <v>0.70188487688133006</v>
      </c>
      <c r="BF811" s="10">
        <v>0.71656048167990105</v>
      </c>
      <c r="BG811" s="12">
        <v>0.49939387228387</v>
      </c>
      <c r="BH811" s="12">
        <v>0.65003645314125402</v>
      </c>
      <c r="BI811" s="11">
        <v>0.80989004661546404</v>
      </c>
      <c r="BJ811" s="11">
        <v>0.73802994785023801</v>
      </c>
      <c r="BK811" s="11">
        <v>0.80601176216005499</v>
      </c>
      <c r="BL811" s="12">
        <v>0.56850894192443602</v>
      </c>
      <c r="BM811" s="11">
        <v>0.81449535942015705</v>
      </c>
      <c r="BN811" s="12">
        <v>0.61297381415615604</v>
      </c>
      <c r="BO811" s="12">
        <v>0.66437332600680699</v>
      </c>
      <c r="BP811" s="11">
        <v>0.81517881604489695</v>
      </c>
      <c r="BQ811" s="10">
        <v>0</v>
      </c>
      <c r="BR811" s="11">
        <v>0.74265883366462304</v>
      </c>
      <c r="BS811" s="11">
        <v>0.81445735014215703</v>
      </c>
      <c r="BT811" s="12">
        <v>0</v>
      </c>
      <c r="BU811" s="12">
        <v>0.58401841490240602</v>
      </c>
      <c r="BV811" s="11">
        <v>0.81526219178348103</v>
      </c>
      <c r="BW811" s="12">
        <v>0.635322423303185</v>
      </c>
      <c r="BX811" s="10">
        <v>0.70151599667016895</v>
      </c>
      <c r="BY811" s="10">
        <v>0.69119324394267501</v>
      </c>
      <c r="BZ811" s="12">
        <v>0.66037636526197896</v>
      </c>
      <c r="CA811" s="11">
        <v>0.75406159129971595</v>
      </c>
      <c r="CB811" s="10">
        <v>0.69113814189538803</v>
      </c>
      <c r="CC811" s="12">
        <v>0.66730910540774602</v>
      </c>
      <c r="CD811" s="10">
        <v>0.69058755703805097</v>
      </c>
      <c r="CE811" s="10">
        <v>0.71931498900742297</v>
      </c>
      <c r="CF811" s="10">
        <v>0.682550905562188</v>
      </c>
      <c r="CG811" s="12">
        <v>0.59442994081124301</v>
      </c>
      <c r="CH811" s="12">
        <v>0.62635196338848698</v>
      </c>
      <c r="CI811" s="11">
        <v>0.75083472763862102</v>
      </c>
      <c r="CJ811" s="11">
        <v>0.76768220901802897</v>
      </c>
      <c r="CK811" s="10">
        <v>0.69016272252473698</v>
      </c>
      <c r="CL811" s="10">
        <v>0.70703260043744798</v>
      </c>
      <c r="CM811" s="10">
        <v>0.67242324377086704</v>
      </c>
      <c r="CN811" s="10">
        <v>0.68518172811457001</v>
      </c>
      <c r="CO811" s="10">
        <v>0.70035902791885496</v>
      </c>
      <c r="CP811" s="10">
        <v>0.70511482388351199</v>
      </c>
      <c r="CQ811" s="12">
        <v>0.58672293155196098</v>
      </c>
      <c r="CR811" s="10">
        <v>0</v>
      </c>
      <c r="CS811" s="10">
        <v>0.68872968738616602</v>
      </c>
      <c r="CT811" s="12">
        <v>0.619950246484124</v>
      </c>
      <c r="CU811" s="11">
        <v>0.73152872240573397</v>
      </c>
      <c r="CV811" s="12">
        <v>0.58148208908113097</v>
      </c>
      <c r="CW811" s="10">
        <v>0</v>
      </c>
      <c r="CX811" s="10">
        <v>0</v>
      </c>
      <c r="CY811" s="12">
        <v>0.60618625396982095</v>
      </c>
      <c r="CZ811" s="12">
        <v>0.58182366354230197</v>
      </c>
      <c r="DA811" s="12">
        <v>0.60542452830453297</v>
      </c>
      <c r="DB811" s="10">
        <v>0.69074553688212803</v>
      </c>
      <c r="DC811" s="11">
        <v>0.75891086289600895</v>
      </c>
      <c r="DD811" s="11">
        <v>0.80043342662664896</v>
      </c>
      <c r="DE811" s="11">
        <v>0.81689708754051904</v>
      </c>
      <c r="DF811" s="10">
        <v>0</v>
      </c>
      <c r="DG811" s="10">
        <v>0</v>
      </c>
      <c r="DH811" s="10">
        <v>0</v>
      </c>
      <c r="DI811" s="10">
        <v>0.70446701104491805</v>
      </c>
      <c r="DJ811" s="10">
        <v>0.69571081715920802</v>
      </c>
      <c r="DK811" s="11">
        <v>0.76830243191274195</v>
      </c>
      <c r="DL811" s="11">
        <v>0.80054325133312298</v>
      </c>
      <c r="DM811" s="11">
        <v>0.78660453883820103</v>
      </c>
      <c r="DN811" s="11">
        <v>0.813551533867375</v>
      </c>
      <c r="DO811" s="10">
        <v>0</v>
      </c>
      <c r="DP811" s="10">
        <v>0</v>
      </c>
      <c r="DQ811" s="12">
        <v>0</v>
      </c>
      <c r="DR811" s="12">
        <v>0.48970805927890698</v>
      </c>
      <c r="DS811" s="12">
        <v>0.522459927152083</v>
      </c>
      <c r="DT811" s="12">
        <v>0.61611276165515205</v>
      </c>
      <c r="DU811" s="10">
        <v>0.71509681479022102</v>
      </c>
      <c r="DV811" s="11">
        <v>0.81681759933690801</v>
      </c>
      <c r="DW811" s="11">
        <v>0.82227464135892603</v>
      </c>
      <c r="DX811" s="10">
        <v>0.74970313971715496</v>
      </c>
      <c r="DY811" s="11">
        <v>0.80638361823690596</v>
      </c>
      <c r="DZ811" s="10">
        <v>0.70297990620304196</v>
      </c>
      <c r="EA811" s="12">
        <v>0.59430491895545201</v>
      </c>
      <c r="EB811" s="12">
        <v>0.60323614255085101</v>
      </c>
      <c r="EC811" s="10">
        <v>0</v>
      </c>
      <c r="ED811" s="10">
        <v>0</v>
      </c>
      <c r="EE811" s="11">
        <v>0.80231842698064804</v>
      </c>
      <c r="EF811" s="11">
        <v>0.78057221895835005</v>
      </c>
      <c r="EG811" s="10">
        <v>0.70082372358101896</v>
      </c>
      <c r="EH811" s="10">
        <v>0</v>
      </c>
      <c r="EI811" s="10">
        <v>0</v>
      </c>
      <c r="EJ811" s="10">
        <v>0</v>
      </c>
      <c r="EK811" s="11">
        <v>0.81104612425867795</v>
      </c>
      <c r="EL811" s="12">
        <v>0.63236784961214798</v>
      </c>
      <c r="EM811" s="12">
        <v>0.49466543941713198</v>
      </c>
      <c r="EN811" s="12">
        <v>0</v>
      </c>
      <c r="EO811" s="10">
        <v>0</v>
      </c>
      <c r="EP811" s="10">
        <v>0</v>
      </c>
      <c r="EQ811" s="10">
        <v>0</v>
      </c>
      <c r="ER811" s="12">
        <v>0.58164550524328595</v>
      </c>
      <c r="ES811" s="12">
        <v>0.60548504702300998</v>
      </c>
      <c r="ET811" s="11">
        <v>0.74014282405172305</v>
      </c>
      <c r="EU811" s="11">
        <v>0.80499642156284601</v>
      </c>
      <c r="EV811" s="11">
        <v>0.81689708754051904</v>
      </c>
      <c r="EW811" s="10">
        <v>0</v>
      </c>
      <c r="EX811" s="10">
        <v>0</v>
      </c>
      <c r="EY811" s="10">
        <v>0</v>
      </c>
      <c r="EZ811" s="10">
        <v>0.69704749689914902</v>
      </c>
      <c r="FA811" s="11">
        <v>0.79487336898388705</v>
      </c>
      <c r="FB811" s="11">
        <v>0.80025824785495703</v>
      </c>
      <c r="FC811" s="11">
        <v>0.813551533867375</v>
      </c>
      <c r="FD811" s="10">
        <v>0</v>
      </c>
      <c r="FE811" s="10">
        <v>0</v>
      </c>
      <c r="FF811" s="12">
        <v>0.47644420901325202</v>
      </c>
      <c r="FG811" s="12">
        <v>0.51909129875226401</v>
      </c>
      <c r="FH811" s="10">
        <v>0.684738412361108</v>
      </c>
      <c r="FI811" s="11">
        <v>0.809677254480479</v>
      </c>
      <c r="FJ811" s="11">
        <v>0.82227464135892603</v>
      </c>
    </row>
    <row r="812" spans="1:166" x14ac:dyDescent="0.35">
      <c r="A812" s="13" t="s">
        <v>125</v>
      </c>
      <c r="B812" s="10">
        <v>1.3717670663275099E-2</v>
      </c>
      <c r="C812" s="10">
        <v>1.2067559926904999E-2</v>
      </c>
      <c r="D812" s="10">
        <v>1.4766137627040401E-2</v>
      </c>
      <c r="E812" s="11">
        <v>4.15590225037736E-2</v>
      </c>
      <c r="F812" s="10">
        <v>1.8040653479763899E-2</v>
      </c>
      <c r="G812" s="12">
        <v>2.7086633735197299E-3</v>
      </c>
      <c r="H812" s="10">
        <v>9.5267541113058605E-3</v>
      </c>
      <c r="I812" s="10">
        <v>8.5641436329279702E-3</v>
      </c>
      <c r="J812" s="12">
        <v>0</v>
      </c>
      <c r="K812" s="11">
        <v>4.8627756042390897E-2</v>
      </c>
      <c r="L812" s="10">
        <v>0</v>
      </c>
      <c r="M812" s="12">
        <v>1.09280275621268E-2</v>
      </c>
      <c r="N812" s="11">
        <v>4.8627756042390897E-2</v>
      </c>
      <c r="O812" s="10">
        <v>1.25435421696516E-2</v>
      </c>
      <c r="P812" s="10">
        <v>2.67233033028761E-2</v>
      </c>
      <c r="Q812" s="10">
        <v>5.2105901117163698E-3</v>
      </c>
      <c r="R812" s="10">
        <v>1.96166200681351E-2</v>
      </c>
      <c r="S812" s="10">
        <v>1.4982539219684199E-2</v>
      </c>
      <c r="T812" s="10">
        <v>0</v>
      </c>
      <c r="U812" s="10">
        <v>0</v>
      </c>
      <c r="V812" s="10">
        <v>0</v>
      </c>
      <c r="W812" s="10">
        <v>1.30281401086535E-2</v>
      </c>
      <c r="X812" s="10">
        <v>0</v>
      </c>
      <c r="Y812" s="11">
        <v>8.7715533123719103E-2</v>
      </c>
      <c r="Z812" s="10">
        <v>6.9853378530522004E-3</v>
      </c>
      <c r="AA812" s="10">
        <v>0</v>
      </c>
      <c r="AB812" s="10">
        <v>0</v>
      </c>
      <c r="AC812" s="10">
        <v>2.7419139285803501E-3</v>
      </c>
      <c r="AD812" s="10">
        <v>0</v>
      </c>
      <c r="AE812" s="11">
        <v>0</v>
      </c>
      <c r="AF812" s="10">
        <v>0</v>
      </c>
      <c r="AG812" s="10">
        <v>8.8292248008181601E-3</v>
      </c>
      <c r="AH812" s="11">
        <v>0</v>
      </c>
      <c r="AI812" s="10">
        <v>1.31757417841402E-2</v>
      </c>
      <c r="AJ812" s="10">
        <v>1.2424913392420699E-2</v>
      </c>
      <c r="AK812" s="10">
        <v>1.40792747945658E-2</v>
      </c>
      <c r="AL812" s="10">
        <v>0</v>
      </c>
      <c r="AM812" s="10">
        <v>0</v>
      </c>
      <c r="AN812" s="10">
        <v>0</v>
      </c>
      <c r="AO812" s="10">
        <v>0</v>
      </c>
      <c r="AP812" s="10">
        <v>0</v>
      </c>
      <c r="AQ812" s="10">
        <v>0</v>
      </c>
      <c r="AR812" s="10">
        <v>0</v>
      </c>
      <c r="AS812" s="10">
        <v>0</v>
      </c>
      <c r="AT812" s="10">
        <v>0</v>
      </c>
      <c r="AU812" s="10">
        <v>0</v>
      </c>
      <c r="AV812" s="10">
        <v>0</v>
      </c>
      <c r="AW812" s="10">
        <v>0</v>
      </c>
      <c r="AX812" s="10">
        <v>0</v>
      </c>
      <c r="AY812" s="10">
        <v>0</v>
      </c>
      <c r="AZ812" s="10">
        <v>0</v>
      </c>
      <c r="BA812" s="10">
        <v>0</v>
      </c>
      <c r="BB812" s="10">
        <v>1.48999239525687E-2</v>
      </c>
      <c r="BC812" s="10">
        <v>1.21024574683814E-2</v>
      </c>
      <c r="BD812" s="10">
        <v>1.5709022117299801E-2</v>
      </c>
      <c r="BE812" s="10">
        <v>6.3855258696603901E-3</v>
      </c>
      <c r="BF812" s="10">
        <v>1.3996040936898799E-2</v>
      </c>
      <c r="BG812" s="10">
        <v>1.5707081076871E-2</v>
      </c>
      <c r="BH812" s="12">
        <v>9.6423374396227002E-3</v>
      </c>
      <c r="BI812" s="11">
        <v>2.6478786320638801E-2</v>
      </c>
      <c r="BJ812" s="10">
        <v>9.4821846773525693E-3</v>
      </c>
      <c r="BK812" s="10">
        <v>1.8714863945087399E-2</v>
      </c>
      <c r="BL812" s="10">
        <v>8.8869700415609796E-3</v>
      </c>
      <c r="BM812" s="11">
        <v>3.7632517078693299E-2</v>
      </c>
      <c r="BN812" s="10">
        <v>2.00138058281705E-2</v>
      </c>
      <c r="BO812" s="12">
        <v>8.5457137970783893E-3</v>
      </c>
      <c r="BP812" s="11">
        <v>2.72378153752778E-2</v>
      </c>
      <c r="BQ812" s="10">
        <v>0</v>
      </c>
      <c r="BR812" s="10">
        <v>9.8194576497697E-3</v>
      </c>
      <c r="BS812" s="10">
        <v>1.9912329664402002E-2</v>
      </c>
      <c r="BT812" s="10">
        <v>0</v>
      </c>
      <c r="BU812" s="10">
        <v>7.2752903819039002E-3</v>
      </c>
      <c r="BV812" s="11">
        <v>3.6973011653193798E-2</v>
      </c>
      <c r="BW812" s="12">
        <v>3.6604154691842901E-3</v>
      </c>
      <c r="BX812" s="10">
        <v>1.2126353999269E-2</v>
      </c>
      <c r="BY812" s="10">
        <v>1.7399746352564999E-2</v>
      </c>
      <c r="BZ812" s="12">
        <v>3.9261566945184099E-3</v>
      </c>
      <c r="CA812" s="11">
        <v>2.9782051581944999E-2</v>
      </c>
      <c r="CB812" s="10">
        <v>1.8507993301998E-2</v>
      </c>
      <c r="CC812" s="12">
        <v>5.0255356943007699E-3</v>
      </c>
      <c r="CD812" s="10">
        <v>5.6768397700347802E-3</v>
      </c>
      <c r="CE812" s="10">
        <v>1.26161992387756E-2</v>
      </c>
      <c r="CF812" s="12">
        <v>6.8580331538406602E-3</v>
      </c>
      <c r="CG812" s="10">
        <v>3.6658821933347198E-3</v>
      </c>
      <c r="CH812" s="10">
        <v>1.1774320550397E-2</v>
      </c>
      <c r="CI812" s="12">
        <v>4.6903065511032004E-3</v>
      </c>
      <c r="CJ812" s="12">
        <v>4.4922102807971303E-3</v>
      </c>
      <c r="CK812" s="10">
        <v>1.4107469382923199E-2</v>
      </c>
      <c r="CL812" s="10">
        <v>1.39122246257464E-2</v>
      </c>
      <c r="CM812" s="10">
        <v>1.4312778528588799E-2</v>
      </c>
      <c r="CN812" s="10">
        <v>1.27525931545597E-2</v>
      </c>
      <c r="CO812" s="10">
        <v>1.2902742860597E-2</v>
      </c>
      <c r="CP812" s="10">
        <v>1.27564070029298E-2</v>
      </c>
      <c r="CQ812" s="10">
        <v>2.0235696344951901E-2</v>
      </c>
      <c r="CR812" s="10">
        <v>0</v>
      </c>
      <c r="CS812" s="10">
        <v>1.3717670663275099E-2</v>
      </c>
      <c r="CT812" s="10">
        <v>1.55955224328719E-2</v>
      </c>
      <c r="CU812" s="10">
        <v>1.2549149334888701E-2</v>
      </c>
      <c r="CV812" s="10">
        <v>1.9167563045698801E-2</v>
      </c>
      <c r="CW812" s="10">
        <v>0</v>
      </c>
      <c r="CX812" s="10">
        <v>0</v>
      </c>
      <c r="CY812" s="11">
        <v>4.9142920198248001E-2</v>
      </c>
      <c r="CZ812" s="12">
        <v>0</v>
      </c>
      <c r="DA812" s="10">
        <v>8.5543468185533909E-3</v>
      </c>
      <c r="DB812" s="10">
        <v>9.5455527306699903E-3</v>
      </c>
      <c r="DC812" s="12">
        <v>2.6724945940671801E-3</v>
      </c>
      <c r="DD812" s="10">
        <v>1.8203669321760901E-2</v>
      </c>
      <c r="DE812" s="11">
        <v>4.16139675338177E-2</v>
      </c>
      <c r="DF812" s="10">
        <v>0</v>
      </c>
      <c r="DG812" s="10">
        <v>0</v>
      </c>
      <c r="DH812" s="10">
        <v>0</v>
      </c>
      <c r="DI812" s="10">
        <v>0</v>
      </c>
      <c r="DJ812" s="10">
        <v>1.4991607967350501E-2</v>
      </c>
      <c r="DK812" s="10">
        <v>1.9465101198354099E-2</v>
      </c>
      <c r="DL812" s="10">
        <v>5.2119160318592596E-3</v>
      </c>
      <c r="DM812" s="10">
        <v>2.6777027914094E-2</v>
      </c>
      <c r="DN812" s="10">
        <v>1.2510001712721401E-2</v>
      </c>
      <c r="DO812" s="10">
        <v>0</v>
      </c>
      <c r="DP812" s="10">
        <v>0</v>
      </c>
      <c r="DQ812" s="11">
        <v>0</v>
      </c>
      <c r="DR812" s="10">
        <v>0</v>
      </c>
      <c r="DS812" s="10">
        <v>2.7344163941826101E-3</v>
      </c>
      <c r="DT812" s="10">
        <v>0</v>
      </c>
      <c r="DU812" s="10">
        <v>0</v>
      </c>
      <c r="DV812" s="10">
        <v>7.1134203299835896E-3</v>
      </c>
      <c r="DW812" s="11">
        <v>8.8394906601802201E-2</v>
      </c>
      <c r="DX812" s="11">
        <v>8.3026135983152505E-2</v>
      </c>
      <c r="DY812" s="10">
        <v>1.0284739840520399E-2</v>
      </c>
      <c r="DZ812" s="10">
        <v>7.6294735393526401E-3</v>
      </c>
      <c r="EA812" s="12">
        <v>4.9582368386362104E-3</v>
      </c>
      <c r="EB812" s="11">
        <v>3.5629212867210297E-2</v>
      </c>
      <c r="EC812" s="10">
        <v>0</v>
      </c>
      <c r="ED812" s="10">
        <v>0</v>
      </c>
      <c r="EE812" s="10">
        <v>1.3882103818862001E-2</v>
      </c>
      <c r="EF812" s="10">
        <v>1.6013148022219301E-2</v>
      </c>
      <c r="EG812" s="10">
        <v>8.4559650566471203E-3</v>
      </c>
      <c r="EH812" s="10">
        <v>0</v>
      </c>
      <c r="EI812" s="10">
        <v>0</v>
      </c>
      <c r="EJ812" s="11">
        <v>0</v>
      </c>
      <c r="EK812" s="10">
        <v>5.4688195717244497E-3</v>
      </c>
      <c r="EL812" s="12">
        <v>0</v>
      </c>
      <c r="EM812" s="12">
        <v>1.6468083873016799E-3</v>
      </c>
      <c r="EN812" s="11">
        <v>0</v>
      </c>
      <c r="EO812" s="10">
        <v>0</v>
      </c>
      <c r="EP812" s="10">
        <v>0</v>
      </c>
      <c r="EQ812" s="10">
        <v>0</v>
      </c>
      <c r="ER812" s="10">
        <v>1.4345180618963E-2</v>
      </c>
      <c r="ES812" s="10">
        <v>1.09697173311002E-2</v>
      </c>
      <c r="ET812" s="12">
        <v>2.7829031772250499E-3</v>
      </c>
      <c r="EU812" s="10">
        <v>1.5908575192587201E-2</v>
      </c>
      <c r="EV812" s="11">
        <v>4.16139675338177E-2</v>
      </c>
      <c r="EW812" s="10">
        <v>0</v>
      </c>
      <c r="EX812" s="10">
        <v>0</v>
      </c>
      <c r="EY812" s="10">
        <v>0</v>
      </c>
      <c r="EZ812" s="10">
        <v>2.05022830700183E-2</v>
      </c>
      <c r="FA812" s="10">
        <v>5.5319587620672201E-3</v>
      </c>
      <c r="FB812" s="10">
        <v>2.3449723964841799E-2</v>
      </c>
      <c r="FC812" s="10">
        <v>1.2510001712721401E-2</v>
      </c>
      <c r="FD812" s="10">
        <v>0</v>
      </c>
      <c r="FE812" s="10">
        <v>0</v>
      </c>
      <c r="FF812" s="10">
        <v>2.5655096094973E-2</v>
      </c>
      <c r="FG812" s="10">
        <v>1.8592300475146E-3</v>
      </c>
      <c r="FH812" s="12">
        <v>0</v>
      </c>
      <c r="FI812" s="10">
        <v>6.1927875977110698E-3</v>
      </c>
      <c r="FJ812" s="11">
        <v>8.8394906601802201E-2</v>
      </c>
    </row>
    <row r="813" spans="1:166" x14ac:dyDescent="0.35">
      <c r="A813" s="13" t="s">
        <v>391</v>
      </c>
      <c r="B813" s="10">
        <v>0.29755264195055797</v>
      </c>
      <c r="C813" s="12">
        <v>0.23086592710026199</v>
      </c>
      <c r="D813" s="11">
        <v>0.36641468038452601</v>
      </c>
      <c r="E813" s="12">
        <v>0.14426870303292699</v>
      </c>
      <c r="F813" s="12">
        <v>0.177386191498308</v>
      </c>
      <c r="G813" s="12">
        <v>0.23984654678095499</v>
      </c>
      <c r="H813" s="10">
        <v>0.297019210875344</v>
      </c>
      <c r="I813" s="11">
        <v>0.38891332819984398</v>
      </c>
      <c r="J813" s="11">
        <v>0.41485439298246102</v>
      </c>
      <c r="K813" s="10">
        <v>0.351540627208344</v>
      </c>
      <c r="L813" s="10">
        <v>0</v>
      </c>
      <c r="M813" s="10">
        <v>0.29323849579526501</v>
      </c>
      <c r="N813" s="10">
        <v>0.351540627208344</v>
      </c>
      <c r="O813" s="12">
        <v>0.174404809326031</v>
      </c>
      <c r="P813" s="12">
        <v>0.18624400772129801</v>
      </c>
      <c r="Q813" s="12">
        <v>0.194195416425189</v>
      </c>
      <c r="R813" s="12">
        <v>0.20610038234175401</v>
      </c>
      <c r="S813" s="10">
        <v>0.29728151420511301</v>
      </c>
      <c r="T813" s="10">
        <v>0.29306178411216999</v>
      </c>
      <c r="U813" s="10">
        <v>0</v>
      </c>
      <c r="V813" s="10">
        <v>0</v>
      </c>
      <c r="W813" s="12">
        <v>0.22723517708803401</v>
      </c>
      <c r="X813" s="10">
        <v>0</v>
      </c>
      <c r="Y813" s="12">
        <v>9.6329551444055597E-2</v>
      </c>
      <c r="Z813" s="12">
        <v>0.16748781924307199</v>
      </c>
      <c r="AA813" s="10">
        <v>0.289269874357511</v>
      </c>
      <c r="AB813" s="11">
        <v>0.382863891789192</v>
      </c>
      <c r="AC813" s="11">
        <v>0.47336561876795302</v>
      </c>
      <c r="AD813" s="11">
        <v>0.50755063287868396</v>
      </c>
      <c r="AE813" s="11">
        <v>0</v>
      </c>
      <c r="AF813" s="10">
        <v>0</v>
      </c>
      <c r="AG813" s="11">
        <v>0.359883234389208</v>
      </c>
      <c r="AH813" s="11">
        <v>0</v>
      </c>
      <c r="AI813" s="10">
        <v>0.29746304625094699</v>
      </c>
      <c r="AJ813" s="12">
        <v>0.228117493546907</v>
      </c>
      <c r="AK813" s="11">
        <v>0.36772851093640402</v>
      </c>
      <c r="AL813" s="10">
        <v>0</v>
      </c>
      <c r="AM813" s="10">
        <v>0</v>
      </c>
      <c r="AN813" s="10">
        <v>0</v>
      </c>
      <c r="AO813" s="10">
        <v>0</v>
      </c>
      <c r="AP813" s="10">
        <v>0</v>
      </c>
      <c r="AQ813" s="10">
        <v>0</v>
      </c>
      <c r="AR813" s="10">
        <v>0</v>
      </c>
      <c r="AS813" s="10">
        <v>0</v>
      </c>
      <c r="AT813" s="10">
        <v>0</v>
      </c>
      <c r="AU813" s="10">
        <v>0</v>
      </c>
      <c r="AV813" s="10">
        <v>0</v>
      </c>
      <c r="AW813" s="10">
        <v>0</v>
      </c>
      <c r="AX813" s="10">
        <v>0</v>
      </c>
      <c r="AY813" s="10">
        <v>0</v>
      </c>
      <c r="AZ813" s="10">
        <v>0</v>
      </c>
      <c r="BA813" s="10">
        <v>0</v>
      </c>
      <c r="BB813" s="12">
        <v>0.227763219304398</v>
      </c>
      <c r="BC813" s="11">
        <v>0.39290005806089401</v>
      </c>
      <c r="BD813" s="12">
        <v>0.19186004445639701</v>
      </c>
      <c r="BE813" s="10">
        <v>0.29172959724900899</v>
      </c>
      <c r="BF813" s="10">
        <v>0.26944347738320101</v>
      </c>
      <c r="BG813" s="11">
        <v>0.48489904663925898</v>
      </c>
      <c r="BH813" s="11">
        <v>0.34032120941912403</v>
      </c>
      <c r="BI813" s="12">
        <v>0.16363116706389699</v>
      </c>
      <c r="BJ813" s="12">
        <v>0.25248786747240898</v>
      </c>
      <c r="BK813" s="12">
        <v>0.175273373894859</v>
      </c>
      <c r="BL813" s="11">
        <v>0.42260408803400301</v>
      </c>
      <c r="BM813" s="12">
        <v>0.14787212350114901</v>
      </c>
      <c r="BN813" s="11">
        <v>0.36701238001567399</v>
      </c>
      <c r="BO813" s="11">
        <v>0.32708096019611599</v>
      </c>
      <c r="BP813" s="12">
        <v>0.157583368579825</v>
      </c>
      <c r="BQ813" s="10">
        <v>0</v>
      </c>
      <c r="BR813" s="12">
        <v>0.24752170868560699</v>
      </c>
      <c r="BS813" s="12">
        <v>0.16563032019344101</v>
      </c>
      <c r="BT813" s="11">
        <v>0</v>
      </c>
      <c r="BU813" s="11">
        <v>0.40870629471569198</v>
      </c>
      <c r="BV813" s="12">
        <v>0.147764796563324</v>
      </c>
      <c r="BW813" s="11">
        <v>0.361017161227632</v>
      </c>
      <c r="BX813" s="10">
        <v>0.28635764933056301</v>
      </c>
      <c r="BY813" s="10">
        <v>0.29140700970476002</v>
      </c>
      <c r="BZ813" s="11">
        <v>0.33569747804350197</v>
      </c>
      <c r="CA813" s="12">
        <v>0.216156357118339</v>
      </c>
      <c r="CB813" s="10">
        <v>0.29035386480261399</v>
      </c>
      <c r="CC813" s="11">
        <v>0.32766535889795201</v>
      </c>
      <c r="CD813" s="10">
        <v>0.30373560319191401</v>
      </c>
      <c r="CE813" s="10">
        <v>0.26806881175380098</v>
      </c>
      <c r="CF813" s="10">
        <v>0.31059106128397201</v>
      </c>
      <c r="CG813" s="11">
        <v>0.40190417699542302</v>
      </c>
      <c r="CH813" s="11">
        <v>0.36187371606111601</v>
      </c>
      <c r="CI813" s="12">
        <v>0.244474965810277</v>
      </c>
      <c r="CJ813" s="12">
        <v>0.22782558070117301</v>
      </c>
      <c r="CK813" s="10">
        <v>0.29572980809234001</v>
      </c>
      <c r="CL813" s="10">
        <v>0.27905517493680498</v>
      </c>
      <c r="CM813" s="10">
        <v>0.31326397770054498</v>
      </c>
      <c r="CN813" s="10">
        <v>0.30206567873087098</v>
      </c>
      <c r="CO813" s="10">
        <v>0.28673822922054798</v>
      </c>
      <c r="CP813" s="10">
        <v>0.282128769113559</v>
      </c>
      <c r="CQ813" s="11">
        <v>0.39304137210308598</v>
      </c>
      <c r="CR813" s="10">
        <v>0</v>
      </c>
      <c r="CS813" s="10">
        <v>0.29755264195055797</v>
      </c>
      <c r="CT813" s="11">
        <v>0.36445423108300401</v>
      </c>
      <c r="CU813" s="12">
        <v>0.25592212825937899</v>
      </c>
      <c r="CV813" s="11">
        <v>0.39935034787316898</v>
      </c>
      <c r="CW813" s="10">
        <v>0</v>
      </c>
      <c r="CX813" s="10">
        <v>0</v>
      </c>
      <c r="CY813" s="10">
        <v>0.34467082583193198</v>
      </c>
      <c r="CZ813" s="11">
        <v>0.41817633645769797</v>
      </c>
      <c r="DA813" s="11">
        <v>0.38602112487691398</v>
      </c>
      <c r="DB813" s="10">
        <v>0.29970891038720199</v>
      </c>
      <c r="DC813" s="12">
        <v>0.238416642509924</v>
      </c>
      <c r="DD813" s="12">
        <v>0.181362904051591</v>
      </c>
      <c r="DE813" s="12">
        <v>0.141488944925663</v>
      </c>
      <c r="DF813" s="10">
        <v>0</v>
      </c>
      <c r="DG813" s="10">
        <v>0</v>
      </c>
      <c r="DH813" s="10">
        <v>0</v>
      </c>
      <c r="DI813" s="10">
        <v>0.29553298895508201</v>
      </c>
      <c r="DJ813" s="10">
        <v>0.28929757487344199</v>
      </c>
      <c r="DK813" s="12">
        <v>0.21223246688890299</v>
      </c>
      <c r="DL813" s="12">
        <v>0.19424483263501799</v>
      </c>
      <c r="DM813" s="12">
        <v>0.186618433247704</v>
      </c>
      <c r="DN813" s="12">
        <v>0.17393846441990299</v>
      </c>
      <c r="DO813" s="10">
        <v>0</v>
      </c>
      <c r="DP813" s="10">
        <v>0</v>
      </c>
      <c r="DQ813" s="11">
        <v>0</v>
      </c>
      <c r="DR813" s="11">
        <v>0.51029194072109296</v>
      </c>
      <c r="DS813" s="11">
        <v>0.47480565645373402</v>
      </c>
      <c r="DT813" s="11">
        <v>0.383887238344848</v>
      </c>
      <c r="DU813" s="10">
        <v>0.28490318520977898</v>
      </c>
      <c r="DV813" s="12">
        <v>0.176068980333108</v>
      </c>
      <c r="DW813" s="12">
        <v>8.9330452039272507E-2</v>
      </c>
      <c r="DX813" s="12">
        <v>0.167270724299693</v>
      </c>
      <c r="DY813" s="12">
        <v>0.18333164192257301</v>
      </c>
      <c r="DZ813" s="10">
        <v>0.28939062025760698</v>
      </c>
      <c r="EA813" s="11">
        <v>0.40073684420591299</v>
      </c>
      <c r="EB813" s="11">
        <v>0.361134644581938</v>
      </c>
      <c r="EC813" s="10">
        <v>0</v>
      </c>
      <c r="ED813" s="10">
        <v>0</v>
      </c>
      <c r="EE813" s="12">
        <v>0.18379946920049101</v>
      </c>
      <c r="EF813" s="12">
        <v>0.20341463301943</v>
      </c>
      <c r="EG813" s="10">
        <v>0.29072031136233401</v>
      </c>
      <c r="EH813" s="10">
        <v>0</v>
      </c>
      <c r="EI813" s="10">
        <v>0</v>
      </c>
      <c r="EJ813" s="12">
        <v>0</v>
      </c>
      <c r="EK813" s="12">
        <v>0.18348505616959801</v>
      </c>
      <c r="EL813" s="11">
        <v>0.36763215038785202</v>
      </c>
      <c r="EM813" s="11">
        <v>0.50368775219556605</v>
      </c>
      <c r="EN813" s="11">
        <v>0</v>
      </c>
      <c r="EO813" s="10">
        <v>0</v>
      </c>
      <c r="EP813" s="10">
        <v>0</v>
      </c>
      <c r="EQ813" s="10">
        <v>0</v>
      </c>
      <c r="ER813" s="11">
        <v>0.40400931413775099</v>
      </c>
      <c r="ES813" s="11">
        <v>0.38354523564589099</v>
      </c>
      <c r="ET813" s="12">
        <v>0.25707427277105199</v>
      </c>
      <c r="EU813" s="12">
        <v>0.17909500324456701</v>
      </c>
      <c r="EV813" s="12">
        <v>0.141488944925663</v>
      </c>
      <c r="EW813" s="10">
        <v>0</v>
      </c>
      <c r="EX813" s="10">
        <v>0</v>
      </c>
      <c r="EY813" s="10">
        <v>0</v>
      </c>
      <c r="EZ813" s="10">
        <v>0.28245022003083298</v>
      </c>
      <c r="FA813" s="12">
        <v>0.19959467225404601</v>
      </c>
      <c r="FB813" s="12">
        <v>0.17629202818020101</v>
      </c>
      <c r="FC813" s="12">
        <v>0.17393846441990299</v>
      </c>
      <c r="FD813" s="10">
        <v>0</v>
      </c>
      <c r="FE813" s="10">
        <v>0</v>
      </c>
      <c r="FF813" s="11">
        <v>0.49790069489177502</v>
      </c>
      <c r="FG813" s="11">
        <v>0.47904947120022101</v>
      </c>
      <c r="FH813" s="10">
        <v>0.315261587638892</v>
      </c>
      <c r="FI813" s="12">
        <v>0.184129957921809</v>
      </c>
      <c r="FJ813" s="12">
        <v>8.9330452039272507E-2</v>
      </c>
    </row>
    <row r="815" spans="1:166" ht="28.5" customHeight="1" x14ac:dyDescent="0.35">
      <c r="A815" s="23" t="s">
        <v>256</v>
      </c>
      <c r="B815" s="23"/>
      <c r="C815" s="23"/>
      <c r="D815" s="23"/>
      <c r="E815" s="23"/>
      <c r="F815" s="23"/>
      <c r="G815" s="23"/>
      <c r="H815" s="23"/>
      <c r="I815" s="23"/>
      <c r="J815" s="23"/>
      <c r="K815" s="23"/>
      <c r="L815" s="23"/>
      <c r="M815" s="23"/>
      <c r="N815" s="23"/>
      <c r="O815" s="23"/>
      <c r="P815" s="23"/>
      <c r="Q815" s="23"/>
      <c r="R815" s="23"/>
      <c r="S815" s="23"/>
      <c r="T815" s="23"/>
      <c r="U815" s="23"/>
      <c r="V815" s="23"/>
      <c r="W815" s="23"/>
      <c r="X815" s="23"/>
      <c r="Y815" s="23"/>
      <c r="Z815" s="23"/>
      <c r="AA815" s="23"/>
      <c r="AB815" s="23"/>
      <c r="AC815" s="23"/>
      <c r="AD815" s="23"/>
      <c r="AE815" s="23"/>
      <c r="AF815" s="23"/>
      <c r="AG815" s="23"/>
      <c r="AH815" s="23"/>
      <c r="AI815" s="23"/>
      <c r="AJ815" s="23"/>
      <c r="AK815" s="23"/>
      <c r="AL815" s="23"/>
      <c r="AM815" s="23"/>
      <c r="AN815" s="23"/>
      <c r="AO815" s="23"/>
      <c r="AP815" s="23"/>
      <c r="AQ815" s="23"/>
      <c r="AR815" s="23"/>
      <c r="AS815" s="23"/>
      <c r="AT815" s="23"/>
      <c r="AU815" s="23"/>
      <c r="AV815" s="23"/>
      <c r="AW815" s="23"/>
      <c r="AX815" s="23"/>
      <c r="AY815" s="23"/>
      <c r="AZ815" s="23"/>
      <c r="BA815" s="23"/>
      <c r="BB815" s="23"/>
      <c r="BC815" s="23"/>
      <c r="BD815" s="23"/>
      <c r="BE815" s="23"/>
      <c r="BF815" s="23"/>
      <c r="BG815" s="23"/>
      <c r="BH815" s="23"/>
      <c r="BI815" s="23"/>
      <c r="BJ815" s="23"/>
      <c r="BK815" s="23"/>
      <c r="BL815" s="23"/>
      <c r="BM815" s="23"/>
      <c r="BN815" s="23"/>
      <c r="BO815" s="23"/>
      <c r="BP815" s="23"/>
      <c r="BQ815" s="23"/>
      <c r="BR815" s="23"/>
      <c r="BS815" s="23"/>
      <c r="BT815" s="23"/>
      <c r="BU815" s="23"/>
      <c r="BV815" s="23"/>
      <c r="BW815" s="23"/>
      <c r="BX815" s="23"/>
      <c r="BY815" s="23"/>
      <c r="BZ815" s="23"/>
      <c r="CA815" s="23"/>
      <c r="CB815" s="23"/>
      <c r="CC815" s="23"/>
      <c r="CD815" s="23"/>
      <c r="CE815" s="23"/>
      <c r="CF815" s="23"/>
      <c r="CG815" s="23"/>
      <c r="CH815" s="23"/>
      <c r="CI815" s="23"/>
      <c r="CJ815" s="23"/>
      <c r="CK815" s="23"/>
      <c r="CL815" s="23"/>
      <c r="CM815" s="23"/>
      <c r="CN815" s="23"/>
      <c r="CO815" s="23"/>
      <c r="CP815" s="23"/>
      <c r="CQ815" s="23"/>
      <c r="CR815" s="23"/>
      <c r="CS815" s="23"/>
      <c r="CT815" s="23"/>
      <c r="CU815" s="23"/>
      <c r="CV815" s="23"/>
      <c r="CW815" s="23"/>
      <c r="CX815" s="23"/>
      <c r="CY815" s="23"/>
      <c r="CZ815" s="23"/>
      <c r="DA815" s="23"/>
      <c r="DB815" s="23"/>
      <c r="DC815" s="23"/>
      <c r="DD815" s="23"/>
      <c r="DE815" s="23"/>
      <c r="DF815" s="23"/>
      <c r="DG815" s="23"/>
      <c r="DH815" s="23"/>
      <c r="DI815" s="23"/>
      <c r="DJ815" s="23"/>
      <c r="DK815" s="23"/>
      <c r="DL815" s="23"/>
      <c r="DM815" s="23"/>
      <c r="DN815" s="23"/>
      <c r="DO815" s="23"/>
      <c r="DP815" s="23"/>
      <c r="DQ815" s="23"/>
      <c r="DR815" s="23"/>
      <c r="DS815" s="23"/>
      <c r="DT815" s="23"/>
      <c r="DU815" s="23"/>
      <c r="DV815" s="23"/>
      <c r="DW815" s="23"/>
      <c r="DX815" s="23"/>
      <c r="DY815" s="23"/>
      <c r="DZ815" s="23"/>
      <c r="EA815" s="23"/>
      <c r="EB815" s="23"/>
      <c r="EC815" s="23"/>
      <c r="ED815" s="23"/>
      <c r="EE815" s="23"/>
      <c r="EF815" s="23"/>
      <c r="EG815" s="23"/>
      <c r="EH815" s="23"/>
      <c r="EI815" s="23"/>
      <c r="EJ815" s="23"/>
      <c r="EK815" s="23"/>
      <c r="EL815" s="23"/>
      <c r="EM815" s="23"/>
      <c r="EN815" s="23"/>
      <c r="EO815" s="23"/>
      <c r="EP815" s="23"/>
      <c r="EQ815" s="23"/>
      <c r="ER815" s="23"/>
      <c r="ES815" s="23"/>
      <c r="ET815" s="23"/>
      <c r="EU815" s="23"/>
      <c r="EV815" s="23"/>
      <c r="EW815" s="23"/>
      <c r="EX815" s="23"/>
      <c r="EY815" s="23"/>
      <c r="EZ815" s="23"/>
      <c r="FA815" s="23"/>
      <c r="FB815" s="23"/>
      <c r="FC815" s="23"/>
      <c r="FD815" s="23"/>
      <c r="FE815" s="23"/>
      <c r="FF815" s="23"/>
      <c r="FG815" s="23"/>
      <c r="FH815" s="23"/>
      <c r="FI815" s="23"/>
      <c r="FJ815" s="23"/>
    </row>
    <row r="816" spans="1:166" ht="42" x14ac:dyDescent="0.35">
      <c r="A816" s="24" t="s">
        <v>203</v>
      </c>
      <c r="B816" s="16" t="s">
        <v>264</v>
      </c>
      <c r="C816" s="22" t="s">
        <v>12</v>
      </c>
      <c r="D816" s="22"/>
      <c r="E816" s="22" t="s">
        <v>13</v>
      </c>
      <c r="F816" s="22"/>
      <c r="G816" s="22"/>
      <c r="H816" s="22"/>
      <c r="I816" s="22"/>
      <c r="J816" s="22"/>
      <c r="K816" s="22"/>
      <c r="L816" s="22"/>
      <c r="M816" s="22"/>
      <c r="N816" s="22"/>
      <c r="O816" s="22" t="s">
        <v>204</v>
      </c>
      <c r="P816" s="22"/>
      <c r="Q816" s="22"/>
      <c r="R816" s="22"/>
      <c r="S816" s="22"/>
      <c r="T816" s="22"/>
      <c r="U816" s="22"/>
      <c r="V816" s="22"/>
      <c r="W816" s="22"/>
      <c r="X816" s="22"/>
      <c r="Y816" s="22" t="s">
        <v>205</v>
      </c>
      <c r="Z816" s="22"/>
      <c r="AA816" s="22"/>
      <c r="AB816" s="22"/>
      <c r="AC816" s="22"/>
      <c r="AD816" s="22"/>
      <c r="AE816" s="22"/>
      <c r="AF816" s="22"/>
      <c r="AG816" s="22"/>
      <c r="AH816" s="22"/>
      <c r="AI816" s="22" t="s">
        <v>268</v>
      </c>
      <c r="AJ816" s="22"/>
      <c r="AK816" s="22"/>
      <c r="AL816" s="22" t="s">
        <v>14</v>
      </c>
      <c r="AM816" s="22"/>
      <c r="AN816" s="22"/>
      <c r="AO816" s="22" t="s">
        <v>218</v>
      </c>
      <c r="AP816" s="22"/>
      <c r="AQ816" s="22"/>
      <c r="AR816" s="22"/>
      <c r="AS816" s="22"/>
      <c r="AT816" s="22"/>
      <c r="AU816" s="22"/>
      <c r="AV816" s="22" t="s">
        <v>219</v>
      </c>
      <c r="AW816" s="22"/>
      <c r="AX816" s="22"/>
      <c r="AY816" s="22" t="s">
        <v>220</v>
      </c>
      <c r="AZ816" s="22"/>
      <c r="BA816" s="22"/>
      <c r="BB816" s="22" t="s">
        <v>206</v>
      </c>
      <c r="BC816" s="22"/>
      <c r="BD816" s="22" t="s">
        <v>207</v>
      </c>
      <c r="BE816" s="22"/>
      <c r="BF816" s="22" t="s">
        <v>208</v>
      </c>
      <c r="BG816" s="22"/>
      <c r="BH816" s="22" t="s">
        <v>15</v>
      </c>
      <c r="BI816" s="22"/>
      <c r="BJ816" s="22" t="s">
        <v>16</v>
      </c>
      <c r="BK816" s="22"/>
      <c r="BL816" s="22" t="s">
        <v>17</v>
      </c>
      <c r="BM816" s="22"/>
      <c r="BN816" s="22" t="s">
        <v>18</v>
      </c>
      <c r="BO816" s="22"/>
      <c r="BP816" s="22"/>
      <c r="BQ816" s="22" t="s">
        <v>221</v>
      </c>
      <c r="BR816" s="22"/>
      <c r="BS816" s="22"/>
      <c r="BT816" s="22" t="s">
        <v>222</v>
      </c>
      <c r="BU816" s="22"/>
      <c r="BV816" s="22"/>
      <c r="BW816" s="22" t="s">
        <v>19</v>
      </c>
      <c r="BX816" s="22"/>
      <c r="BY816" s="22" t="s">
        <v>20</v>
      </c>
      <c r="BZ816" s="22"/>
      <c r="CA816" s="22" t="s">
        <v>21</v>
      </c>
      <c r="CB816" s="22"/>
      <c r="CC816" s="22"/>
      <c r="CD816" s="22" t="s">
        <v>22</v>
      </c>
      <c r="CE816" s="22"/>
      <c r="CF816" s="22"/>
      <c r="CG816" s="22" t="s">
        <v>23</v>
      </c>
      <c r="CH816" s="22"/>
      <c r="CI816" s="22"/>
      <c r="CJ816" s="22"/>
      <c r="CK816" s="22" t="s">
        <v>25</v>
      </c>
      <c r="CL816" s="22"/>
      <c r="CM816" s="22"/>
      <c r="CN816" s="22"/>
      <c r="CO816" s="22" t="s">
        <v>26</v>
      </c>
      <c r="CP816" s="22"/>
      <c r="CQ816" s="22"/>
      <c r="CR816" s="22" t="s">
        <v>27</v>
      </c>
      <c r="CS816" s="22"/>
      <c r="CT816" s="22" t="s">
        <v>28</v>
      </c>
      <c r="CU816" s="22"/>
      <c r="CV816" s="16" t="s">
        <v>29</v>
      </c>
      <c r="CW816" s="22" t="s">
        <v>30</v>
      </c>
      <c r="CX816" s="22"/>
      <c r="CY816" s="22"/>
      <c r="CZ816" s="22"/>
      <c r="DA816" s="22"/>
      <c r="DB816" s="22"/>
      <c r="DC816" s="22"/>
      <c r="DD816" s="22"/>
      <c r="DE816" s="22"/>
      <c r="DF816" s="22" t="s">
        <v>31</v>
      </c>
      <c r="DG816" s="22"/>
      <c r="DH816" s="22"/>
      <c r="DI816" s="22"/>
      <c r="DJ816" s="22"/>
      <c r="DK816" s="22"/>
      <c r="DL816" s="22"/>
      <c r="DM816" s="22"/>
      <c r="DN816" s="22"/>
      <c r="DO816" s="22" t="s">
        <v>32</v>
      </c>
      <c r="DP816" s="22"/>
      <c r="DQ816" s="22"/>
      <c r="DR816" s="22"/>
      <c r="DS816" s="22"/>
      <c r="DT816" s="22"/>
      <c r="DU816" s="22"/>
      <c r="DV816" s="22"/>
      <c r="DW816" s="22"/>
      <c r="DX816" s="22" t="s">
        <v>33</v>
      </c>
      <c r="DY816" s="22"/>
      <c r="DZ816" s="22"/>
      <c r="EA816" s="22"/>
      <c r="EB816" s="22"/>
      <c r="EC816" s="22"/>
      <c r="ED816" s="22" t="s">
        <v>34</v>
      </c>
      <c r="EE816" s="22"/>
      <c r="EF816" s="22"/>
      <c r="EG816" s="22"/>
      <c r="EH816" s="22"/>
      <c r="EI816" s="22"/>
      <c r="EJ816" s="22" t="s">
        <v>35</v>
      </c>
      <c r="EK816" s="22"/>
      <c r="EL816" s="22"/>
      <c r="EM816" s="22"/>
      <c r="EN816" s="22"/>
      <c r="EO816" s="22"/>
      <c r="EP816" s="22" t="s">
        <v>36</v>
      </c>
      <c r="EQ816" s="22"/>
      <c r="ER816" s="22"/>
      <c r="ES816" s="22"/>
      <c r="ET816" s="22"/>
      <c r="EU816" s="22"/>
      <c r="EV816" s="22"/>
      <c r="EW816" s="22" t="s">
        <v>37</v>
      </c>
      <c r="EX816" s="22"/>
      <c r="EY816" s="22"/>
      <c r="EZ816" s="22"/>
      <c r="FA816" s="22"/>
      <c r="FB816" s="22"/>
      <c r="FC816" s="22"/>
      <c r="FD816" s="22" t="s">
        <v>38</v>
      </c>
      <c r="FE816" s="22"/>
      <c r="FF816" s="22"/>
      <c r="FG816" s="22"/>
      <c r="FH816" s="22"/>
      <c r="FI816" s="22"/>
      <c r="FJ816" s="22"/>
    </row>
    <row r="817" spans="1:166" ht="31.5" x14ac:dyDescent="0.35">
      <c r="A817" s="24"/>
      <c r="B817" s="16" t="s">
        <v>1</v>
      </c>
      <c r="C817" s="16" t="s">
        <v>39</v>
      </c>
      <c r="D817" s="16" t="s">
        <v>40</v>
      </c>
      <c r="E817" s="16" t="s">
        <v>41</v>
      </c>
      <c r="F817" s="16" t="s">
        <v>42</v>
      </c>
      <c r="G817" s="16" t="s">
        <v>43</v>
      </c>
      <c r="H817" s="16" t="s">
        <v>44</v>
      </c>
      <c r="I817" s="16" t="s">
        <v>45</v>
      </c>
      <c r="J817" s="16" t="s">
        <v>46</v>
      </c>
      <c r="K817" s="16" t="s">
        <v>47</v>
      </c>
      <c r="L817" s="16" t="s">
        <v>48</v>
      </c>
      <c r="M817" s="16" t="s">
        <v>49</v>
      </c>
      <c r="N817" s="16" t="s">
        <v>209</v>
      </c>
      <c r="O817" s="16" t="s">
        <v>41</v>
      </c>
      <c r="P817" s="16" t="s">
        <v>42</v>
      </c>
      <c r="Q817" s="16" t="s">
        <v>43</v>
      </c>
      <c r="R817" s="16" t="s">
        <v>44</v>
      </c>
      <c r="S817" s="16" t="s">
        <v>45</v>
      </c>
      <c r="T817" s="16" t="s">
        <v>46</v>
      </c>
      <c r="U817" s="16" t="s">
        <v>47</v>
      </c>
      <c r="V817" s="16" t="s">
        <v>48</v>
      </c>
      <c r="W817" s="16" t="s">
        <v>49</v>
      </c>
      <c r="X817" s="16" t="s">
        <v>209</v>
      </c>
      <c r="Y817" s="16" t="s">
        <v>41</v>
      </c>
      <c r="Z817" s="16" t="s">
        <v>42</v>
      </c>
      <c r="AA817" s="16" t="s">
        <v>43</v>
      </c>
      <c r="AB817" s="16" t="s">
        <v>44</v>
      </c>
      <c r="AC817" s="16" t="s">
        <v>45</v>
      </c>
      <c r="AD817" s="16" t="s">
        <v>46</v>
      </c>
      <c r="AE817" s="16" t="s">
        <v>47</v>
      </c>
      <c r="AF817" s="16" t="s">
        <v>48</v>
      </c>
      <c r="AG817" s="16" t="s">
        <v>49</v>
      </c>
      <c r="AH817" s="16" t="s">
        <v>209</v>
      </c>
      <c r="AI817" s="16" t="s">
        <v>269</v>
      </c>
      <c r="AJ817" s="16" t="s">
        <v>270</v>
      </c>
      <c r="AK817" s="16" t="s">
        <v>271</v>
      </c>
      <c r="AL817" s="16" t="s">
        <v>50</v>
      </c>
      <c r="AM817" s="16" t="s">
        <v>210</v>
      </c>
      <c r="AN817" s="16" t="s">
        <v>211</v>
      </c>
      <c r="AO817" s="16" t="s">
        <v>223</v>
      </c>
      <c r="AP817" s="16" t="s">
        <v>224</v>
      </c>
      <c r="AQ817" s="16" t="s">
        <v>225</v>
      </c>
      <c r="AR817" s="16" t="s">
        <v>226</v>
      </c>
      <c r="AS817" s="16" t="s">
        <v>52</v>
      </c>
      <c r="AT817" s="16" t="s">
        <v>227</v>
      </c>
      <c r="AU817" s="16" t="s">
        <v>228</v>
      </c>
      <c r="AV817" s="16" t="s">
        <v>52</v>
      </c>
      <c r="AW817" s="16" t="s">
        <v>227</v>
      </c>
      <c r="AX817" s="16" t="s">
        <v>228</v>
      </c>
      <c r="AY817" s="16" t="s">
        <v>52</v>
      </c>
      <c r="AZ817" s="16" t="s">
        <v>227</v>
      </c>
      <c r="BA817" s="16" t="s">
        <v>228</v>
      </c>
      <c r="BB817" s="16" t="s">
        <v>212</v>
      </c>
      <c r="BC817" s="16" t="s">
        <v>213</v>
      </c>
      <c r="BD817" s="16" t="s">
        <v>212</v>
      </c>
      <c r="BE817" s="16" t="s">
        <v>213</v>
      </c>
      <c r="BF817" s="16" t="s">
        <v>212</v>
      </c>
      <c r="BG817" s="16" t="s">
        <v>213</v>
      </c>
      <c r="BH817" s="16" t="s">
        <v>53</v>
      </c>
      <c r="BI817" s="16" t="s">
        <v>54</v>
      </c>
      <c r="BJ817" s="16" t="s">
        <v>53</v>
      </c>
      <c r="BK817" s="16" t="s">
        <v>54</v>
      </c>
      <c r="BL817" s="16" t="s">
        <v>53</v>
      </c>
      <c r="BM817" s="16" t="s">
        <v>54</v>
      </c>
      <c r="BN817" s="16" t="s">
        <v>277</v>
      </c>
      <c r="BO817" s="16" t="s">
        <v>278</v>
      </c>
      <c r="BP817" s="16" t="s">
        <v>55</v>
      </c>
      <c r="BQ817" s="16" t="s">
        <v>277</v>
      </c>
      <c r="BR817" s="16" t="s">
        <v>278</v>
      </c>
      <c r="BS817" s="16" t="s">
        <v>55</v>
      </c>
      <c r="BT817" s="16" t="s">
        <v>277</v>
      </c>
      <c r="BU817" s="16" t="s">
        <v>278</v>
      </c>
      <c r="BV817" s="16" t="s">
        <v>55</v>
      </c>
      <c r="BW817" s="16" t="s">
        <v>56</v>
      </c>
      <c r="BX817" s="16" t="s">
        <v>57</v>
      </c>
      <c r="BY817" s="16" t="s">
        <v>58</v>
      </c>
      <c r="BZ817" s="16" t="s">
        <v>59</v>
      </c>
      <c r="CA817" s="16" t="s">
        <v>52</v>
      </c>
      <c r="CB817" s="16" t="s">
        <v>51</v>
      </c>
      <c r="CC817" s="16" t="s">
        <v>60</v>
      </c>
      <c r="CD817" s="16" t="s">
        <v>61</v>
      </c>
      <c r="CE817" s="16" t="s">
        <v>62</v>
      </c>
      <c r="CF817" s="16" t="s">
        <v>63</v>
      </c>
      <c r="CG817" s="16" t="s">
        <v>64</v>
      </c>
      <c r="CH817" s="16" t="s">
        <v>65</v>
      </c>
      <c r="CI817" s="16" t="s">
        <v>66</v>
      </c>
      <c r="CJ817" s="16" t="s">
        <v>67</v>
      </c>
      <c r="CK817" s="16" t="s">
        <v>71</v>
      </c>
      <c r="CL817" s="16" t="s">
        <v>72</v>
      </c>
      <c r="CM817" s="16" t="s">
        <v>73</v>
      </c>
      <c r="CN817" s="16" t="s">
        <v>74</v>
      </c>
      <c r="CO817" s="16" t="s">
        <v>75</v>
      </c>
      <c r="CP817" s="16" t="s">
        <v>76</v>
      </c>
      <c r="CQ817" s="16" t="s">
        <v>77</v>
      </c>
      <c r="CR817" s="16" t="s">
        <v>78</v>
      </c>
      <c r="CS817" s="16" t="s">
        <v>229</v>
      </c>
      <c r="CT817" s="16" t="s">
        <v>79</v>
      </c>
      <c r="CU817" s="16" t="s">
        <v>80</v>
      </c>
      <c r="CV817" s="16" t="s">
        <v>79</v>
      </c>
      <c r="CW817" s="16" t="s">
        <v>83</v>
      </c>
      <c r="CX817" s="16" t="s">
        <v>84</v>
      </c>
      <c r="CY817" s="16" t="s">
        <v>85</v>
      </c>
      <c r="CZ817" s="16" t="s">
        <v>86</v>
      </c>
      <c r="DA817" s="16" t="s">
        <v>87</v>
      </c>
      <c r="DB817" s="16" t="s">
        <v>88</v>
      </c>
      <c r="DC817" s="16" t="s">
        <v>89</v>
      </c>
      <c r="DD817" s="16" t="s">
        <v>90</v>
      </c>
      <c r="DE817" s="16" t="s">
        <v>91</v>
      </c>
      <c r="DF817" s="16" t="s">
        <v>83</v>
      </c>
      <c r="DG817" s="16" t="s">
        <v>84</v>
      </c>
      <c r="DH817" s="16" t="s">
        <v>85</v>
      </c>
      <c r="DI817" s="16" t="s">
        <v>86</v>
      </c>
      <c r="DJ817" s="16" t="s">
        <v>87</v>
      </c>
      <c r="DK817" s="16" t="s">
        <v>88</v>
      </c>
      <c r="DL817" s="16" t="s">
        <v>89</v>
      </c>
      <c r="DM817" s="16" t="s">
        <v>90</v>
      </c>
      <c r="DN817" s="16" t="s">
        <v>91</v>
      </c>
      <c r="DO817" s="16" t="s">
        <v>83</v>
      </c>
      <c r="DP817" s="16" t="s">
        <v>84</v>
      </c>
      <c r="DQ817" s="16" t="s">
        <v>85</v>
      </c>
      <c r="DR817" s="16" t="s">
        <v>86</v>
      </c>
      <c r="DS817" s="16" t="s">
        <v>87</v>
      </c>
      <c r="DT817" s="16" t="s">
        <v>88</v>
      </c>
      <c r="DU817" s="16" t="s">
        <v>89</v>
      </c>
      <c r="DV817" s="16" t="s">
        <v>90</v>
      </c>
      <c r="DW817" s="16" t="s">
        <v>91</v>
      </c>
      <c r="DX817" s="16" t="s">
        <v>92</v>
      </c>
      <c r="DY817" s="16" t="s">
        <v>93</v>
      </c>
      <c r="DZ817" s="16" t="s">
        <v>214</v>
      </c>
      <c r="EA817" s="16" t="s">
        <v>215</v>
      </c>
      <c r="EB817" s="16" t="s">
        <v>216</v>
      </c>
      <c r="EC817" s="16" t="s">
        <v>94</v>
      </c>
      <c r="ED817" s="16" t="s">
        <v>92</v>
      </c>
      <c r="EE817" s="16" t="s">
        <v>93</v>
      </c>
      <c r="EF817" s="16" t="s">
        <v>214</v>
      </c>
      <c r="EG817" s="16" t="s">
        <v>215</v>
      </c>
      <c r="EH817" s="16" t="s">
        <v>216</v>
      </c>
      <c r="EI817" s="16" t="s">
        <v>94</v>
      </c>
      <c r="EJ817" s="16" t="s">
        <v>92</v>
      </c>
      <c r="EK817" s="16" t="s">
        <v>93</v>
      </c>
      <c r="EL817" s="16" t="s">
        <v>214</v>
      </c>
      <c r="EM817" s="16" t="s">
        <v>215</v>
      </c>
      <c r="EN817" s="16" t="s">
        <v>216</v>
      </c>
      <c r="EO817" s="16" t="s">
        <v>94</v>
      </c>
      <c r="EP817" s="16" t="s">
        <v>95</v>
      </c>
      <c r="EQ817" s="16" t="s">
        <v>96</v>
      </c>
      <c r="ER817" s="16" t="s">
        <v>97</v>
      </c>
      <c r="ES817" s="16" t="s">
        <v>98</v>
      </c>
      <c r="ET817" s="16" t="s">
        <v>272</v>
      </c>
      <c r="EU817" s="16" t="s">
        <v>99</v>
      </c>
      <c r="EV817" s="16" t="s">
        <v>100</v>
      </c>
      <c r="EW817" s="16" t="s">
        <v>95</v>
      </c>
      <c r="EX817" s="16" t="s">
        <v>96</v>
      </c>
      <c r="EY817" s="16" t="s">
        <v>97</v>
      </c>
      <c r="EZ817" s="16" t="s">
        <v>98</v>
      </c>
      <c r="FA817" s="16" t="s">
        <v>272</v>
      </c>
      <c r="FB817" s="16" t="s">
        <v>99</v>
      </c>
      <c r="FC817" s="16" t="s">
        <v>100</v>
      </c>
      <c r="FD817" s="16" t="s">
        <v>95</v>
      </c>
      <c r="FE817" s="16" t="s">
        <v>96</v>
      </c>
      <c r="FF817" s="16" t="s">
        <v>97</v>
      </c>
      <c r="FG817" s="16" t="s">
        <v>98</v>
      </c>
      <c r="FH817" s="16" t="s">
        <v>272</v>
      </c>
      <c r="FI817" s="16" t="s">
        <v>99</v>
      </c>
      <c r="FJ817" s="16" t="s">
        <v>100</v>
      </c>
    </row>
    <row r="818" spans="1:166" x14ac:dyDescent="0.35">
      <c r="A818" s="15" t="s">
        <v>2</v>
      </c>
      <c r="B818" s="14">
        <v>3304</v>
      </c>
      <c r="C818" s="14">
        <v>1667</v>
      </c>
      <c r="D818" s="14">
        <v>1621</v>
      </c>
      <c r="E818" s="14">
        <v>329</v>
      </c>
      <c r="F818" s="14">
        <v>389</v>
      </c>
      <c r="G818" s="14">
        <v>490</v>
      </c>
      <c r="H818" s="14">
        <v>511</v>
      </c>
      <c r="I818" s="14">
        <v>545</v>
      </c>
      <c r="J818" s="14">
        <v>551</v>
      </c>
      <c r="K818" s="14">
        <v>490</v>
      </c>
      <c r="L818" s="14">
        <v>0</v>
      </c>
      <c r="M818" s="14">
        <v>2814</v>
      </c>
      <c r="N818" s="14">
        <v>490</v>
      </c>
      <c r="O818" s="14">
        <v>161</v>
      </c>
      <c r="P818" s="14">
        <v>186</v>
      </c>
      <c r="Q818" s="14">
        <v>248</v>
      </c>
      <c r="R818" s="14">
        <v>255</v>
      </c>
      <c r="S818" s="14">
        <v>281</v>
      </c>
      <c r="T818" s="14">
        <v>286</v>
      </c>
      <c r="U818" s="14">
        <v>249</v>
      </c>
      <c r="V818" s="14">
        <v>0</v>
      </c>
      <c r="W818" s="14">
        <v>1418</v>
      </c>
      <c r="X818" s="14">
        <v>249</v>
      </c>
      <c r="Y818" s="14">
        <v>168</v>
      </c>
      <c r="Z818" s="14">
        <v>201</v>
      </c>
      <c r="AA818" s="14">
        <v>242</v>
      </c>
      <c r="AB818" s="14">
        <v>255</v>
      </c>
      <c r="AC818" s="14">
        <v>263</v>
      </c>
      <c r="AD818" s="14">
        <v>260</v>
      </c>
      <c r="AE818" s="14">
        <v>232</v>
      </c>
      <c r="AF818" s="14">
        <v>0</v>
      </c>
      <c r="AG818" s="14">
        <v>1389</v>
      </c>
      <c r="AH818" s="14">
        <v>232</v>
      </c>
      <c r="AI818" s="14">
        <v>3105</v>
      </c>
      <c r="AJ818" s="14">
        <v>1565</v>
      </c>
      <c r="AK818" s="14">
        <v>1528</v>
      </c>
      <c r="AL818" s="14">
        <v>198</v>
      </c>
      <c r="AM818" s="14">
        <v>102</v>
      </c>
      <c r="AN818" s="14">
        <v>93</v>
      </c>
      <c r="AO818" s="14">
        <v>0</v>
      </c>
      <c r="AP818" s="14">
        <v>0</v>
      </c>
      <c r="AQ818" s="14">
        <v>9</v>
      </c>
      <c r="AR818" s="14">
        <v>190</v>
      </c>
      <c r="AS818" s="14">
        <v>9</v>
      </c>
      <c r="AT818" s="14">
        <v>0</v>
      </c>
      <c r="AU818" s="14">
        <v>198</v>
      </c>
      <c r="AV818" s="14">
        <v>5</v>
      </c>
      <c r="AW818" s="14">
        <v>0</v>
      </c>
      <c r="AX818" s="14">
        <v>102</v>
      </c>
      <c r="AY818" s="14">
        <v>3</v>
      </c>
      <c r="AZ818" s="14">
        <v>0</v>
      </c>
      <c r="BA818" s="14">
        <v>93</v>
      </c>
      <c r="BB818" s="14">
        <v>1719</v>
      </c>
      <c r="BC818" s="14">
        <v>1585</v>
      </c>
      <c r="BD818" s="14">
        <v>850</v>
      </c>
      <c r="BE818" s="14">
        <v>817</v>
      </c>
      <c r="BF818" s="14">
        <v>867</v>
      </c>
      <c r="BG818" s="14">
        <v>754</v>
      </c>
      <c r="BH818" s="14">
        <v>2538</v>
      </c>
      <c r="BI818" s="14">
        <v>766</v>
      </c>
      <c r="BJ818" s="14">
        <v>1291</v>
      </c>
      <c r="BK818" s="14">
        <v>376</v>
      </c>
      <c r="BL818" s="14">
        <v>1232</v>
      </c>
      <c r="BM818" s="14">
        <v>389</v>
      </c>
      <c r="BN818" s="14">
        <v>448</v>
      </c>
      <c r="BO818" s="14">
        <v>1886</v>
      </c>
      <c r="BP818" s="14">
        <v>734</v>
      </c>
      <c r="BQ818" s="14">
        <v>200</v>
      </c>
      <c r="BR818" s="14">
        <v>991</v>
      </c>
      <c r="BS818" s="14">
        <v>355</v>
      </c>
      <c r="BT818" s="14">
        <v>239</v>
      </c>
      <c r="BU818" s="14">
        <v>892</v>
      </c>
      <c r="BV818" s="14">
        <v>377</v>
      </c>
      <c r="BW818" s="14">
        <v>734</v>
      </c>
      <c r="BX818" s="14">
        <v>1070</v>
      </c>
      <c r="BY818" s="14">
        <v>723</v>
      </c>
      <c r="BZ818" s="14">
        <v>1108</v>
      </c>
      <c r="CA818" s="14">
        <v>548</v>
      </c>
      <c r="CB818" s="14">
        <v>1380</v>
      </c>
      <c r="CC818" s="14">
        <v>1353</v>
      </c>
      <c r="CD818" s="14">
        <v>790</v>
      </c>
      <c r="CE818" s="14">
        <v>873</v>
      </c>
      <c r="CF818" s="14">
        <v>1325</v>
      </c>
      <c r="CG818" s="14">
        <v>547</v>
      </c>
      <c r="CH818" s="14">
        <v>1280</v>
      </c>
      <c r="CI818" s="14">
        <v>1412</v>
      </c>
      <c r="CJ818" s="14">
        <v>725</v>
      </c>
      <c r="CK818" s="14">
        <v>2410</v>
      </c>
      <c r="CL818" s="14">
        <v>1257</v>
      </c>
      <c r="CM818" s="14">
        <v>1153</v>
      </c>
      <c r="CN818" s="14">
        <v>894</v>
      </c>
      <c r="CO818" s="14">
        <v>1579</v>
      </c>
      <c r="CP818" s="14">
        <v>1353</v>
      </c>
      <c r="CQ818" s="14">
        <v>372</v>
      </c>
      <c r="CR818" s="14">
        <v>1151</v>
      </c>
      <c r="CS818" s="14">
        <v>2131</v>
      </c>
      <c r="CT818" s="14">
        <v>1099</v>
      </c>
      <c r="CU818" s="14">
        <v>2203</v>
      </c>
      <c r="CV818" s="14">
        <v>357</v>
      </c>
      <c r="CW818" s="14">
        <v>0</v>
      </c>
      <c r="CX818" s="14">
        <v>0</v>
      </c>
      <c r="CY818" s="14">
        <v>484</v>
      </c>
      <c r="CZ818" s="14">
        <v>553</v>
      </c>
      <c r="DA818" s="14">
        <v>547</v>
      </c>
      <c r="DB818" s="14">
        <v>510</v>
      </c>
      <c r="DC818" s="14">
        <v>496</v>
      </c>
      <c r="DD818" s="14">
        <v>384</v>
      </c>
      <c r="DE818" s="14">
        <v>331</v>
      </c>
      <c r="DF818" s="14">
        <v>0</v>
      </c>
      <c r="DG818" s="14">
        <v>0</v>
      </c>
      <c r="DH818" s="14">
        <v>249</v>
      </c>
      <c r="DI818" s="14">
        <v>285</v>
      </c>
      <c r="DJ818" s="14">
        <v>281</v>
      </c>
      <c r="DK818" s="14">
        <v>257</v>
      </c>
      <c r="DL818" s="14">
        <v>247</v>
      </c>
      <c r="DM818" s="14">
        <v>184</v>
      </c>
      <c r="DN818" s="14">
        <v>163</v>
      </c>
      <c r="DO818" s="14">
        <v>0</v>
      </c>
      <c r="DP818" s="14">
        <v>0</v>
      </c>
      <c r="DQ818" s="14">
        <v>226</v>
      </c>
      <c r="DR818" s="14">
        <v>264</v>
      </c>
      <c r="DS818" s="14">
        <v>264</v>
      </c>
      <c r="DT818" s="14">
        <v>253</v>
      </c>
      <c r="DU818" s="14">
        <v>248</v>
      </c>
      <c r="DV818" s="14">
        <v>198</v>
      </c>
      <c r="DW818" s="14">
        <v>168</v>
      </c>
      <c r="DX818" s="14">
        <v>169</v>
      </c>
      <c r="DY818" s="14">
        <v>781</v>
      </c>
      <c r="DZ818" s="14">
        <v>814</v>
      </c>
      <c r="EA818" s="14">
        <v>946</v>
      </c>
      <c r="EB818" s="14">
        <v>594</v>
      </c>
      <c r="EC818" s="14">
        <v>0</v>
      </c>
      <c r="ED818" s="14">
        <v>79</v>
      </c>
      <c r="EE818" s="14">
        <v>393</v>
      </c>
      <c r="EF818" s="14">
        <v>398</v>
      </c>
      <c r="EG818" s="14">
        <v>512</v>
      </c>
      <c r="EH818" s="14">
        <v>285</v>
      </c>
      <c r="EI818" s="14">
        <v>0</v>
      </c>
      <c r="EJ818" s="14">
        <v>90</v>
      </c>
      <c r="EK818" s="14">
        <v>387</v>
      </c>
      <c r="EL818" s="14">
        <v>415</v>
      </c>
      <c r="EM818" s="14">
        <v>428</v>
      </c>
      <c r="EN818" s="14">
        <v>301</v>
      </c>
      <c r="EO818" s="14">
        <v>0</v>
      </c>
      <c r="EP818" s="14">
        <v>0</v>
      </c>
      <c r="EQ818" s="14">
        <v>198</v>
      </c>
      <c r="ER818" s="14">
        <v>750</v>
      </c>
      <c r="ES818" s="14">
        <v>812</v>
      </c>
      <c r="ET818" s="14">
        <v>778</v>
      </c>
      <c r="EU818" s="14">
        <v>435</v>
      </c>
      <c r="EV818" s="14">
        <v>331</v>
      </c>
      <c r="EW818" s="14">
        <v>0</v>
      </c>
      <c r="EX818" s="14">
        <v>102</v>
      </c>
      <c r="EY818" s="14">
        <v>375</v>
      </c>
      <c r="EZ818" s="14">
        <v>423</v>
      </c>
      <c r="FA818" s="14">
        <v>391</v>
      </c>
      <c r="FB818" s="14">
        <v>213</v>
      </c>
      <c r="FC818" s="14">
        <v>163</v>
      </c>
      <c r="FD818" s="14">
        <v>0</v>
      </c>
      <c r="FE818" s="14">
        <v>93</v>
      </c>
      <c r="FF818" s="14">
        <v>366</v>
      </c>
      <c r="FG818" s="14">
        <v>387</v>
      </c>
      <c r="FH818" s="14">
        <v>386</v>
      </c>
      <c r="FI818" s="14">
        <v>221</v>
      </c>
      <c r="FJ818" s="14">
        <v>168</v>
      </c>
    </row>
    <row r="819" spans="1:166" x14ac:dyDescent="0.35">
      <c r="A819" s="13" t="s">
        <v>79</v>
      </c>
      <c r="B819" s="10">
        <v>0.90084579802680798</v>
      </c>
      <c r="C819" s="12">
        <v>0.88825010649120195</v>
      </c>
      <c r="D819" s="11">
        <v>0.91443297791393297</v>
      </c>
      <c r="E819" s="12">
        <v>0.61595223819859601</v>
      </c>
      <c r="F819" s="12">
        <v>0.82941625269716501</v>
      </c>
      <c r="G819" s="11">
        <v>0.94963652956479705</v>
      </c>
      <c r="H819" s="11">
        <v>0.95247048342954499</v>
      </c>
      <c r="I819" s="11">
        <v>0.97305129004220803</v>
      </c>
      <c r="J819" s="11">
        <v>0.968530137061691</v>
      </c>
      <c r="K819" s="10">
        <v>0.88986230554287704</v>
      </c>
      <c r="L819" s="10">
        <v>0</v>
      </c>
      <c r="M819" s="10">
        <v>0.90275667637605905</v>
      </c>
      <c r="N819" s="10">
        <v>0.88986230554287704</v>
      </c>
      <c r="O819" s="12">
        <v>0.65236702532924296</v>
      </c>
      <c r="P819" s="12">
        <v>0.817494348278066</v>
      </c>
      <c r="Q819" s="10">
        <v>0.93037563106116195</v>
      </c>
      <c r="R819" s="10">
        <v>0.92479818107564904</v>
      </c>
      <c r="S819" s="11">
        <v>0.96222026908866898</v>
      </c>
      <c r="T819" s="11">
        <v>0.94990303629841899</v>
      </c>
      <c r="U819" s="12">
        <v>0.85965618214650596</v>
      </c>
      <c r="V819" s="10">
        <v>0</v>
      </c>
      <c r="W819" s="10">
        <v>0.89328072976649397</v>
      </c>
      <c r="X819" s="12">
        <v>0.85965618214650596</v>
      </c>
      <c r="Y819" s="12">
        <v>0.58119356171716297</v>
      </c>
      <c r="Z819" s="12">
        <v>0.84441953479755105</v>
      </c>
      <c r="AA819" s="11">
        <v>0.96938398416612304</v>
      </c>
      <c r="AB819" s="11">
        <v>0.98002730211199995</v>
      </c>
      <c r="AC819" s="11">
        <v>0.98455082265078797</v>
      </c>
      <c r="AD819" s="11">
        <v>0.98849955527232503</v>
      </c>
      <c r="AE819" s="10">
        <v>0.92518155073997799</v>
      </c>
      <c r="AF819" s="10">
        <v>0</v>
      </c>
      <c r="AG819" s="10">
        <v>0.91263605486544597</v>
      </c>
      <c r="AH819" s="10">
        <v>0.92518155073997799</v>
      </c>
      <c r="AI819" s="11">
        <v>0.90476887413309404</v>
      </c>
      <c r="AJ819" s="10">
        <v>0.89442444947374899</v>
      </c>
      <c r="AK819" s="11">
        <v>0.91569162426280903</v>
      </c>
      <c r="AL819" s="12">
        <v>0.83946413469888104</v>
      </c>
      <c r="AM819" s="12">
        <v>0.79383284394565701</v>
      </c>
      <c r="AN819" s="10">
        <v>0</v>
      </c>
      <c r="AO819" s="10">
        <v>0</v>
      </c>
      <c r="AP819" s="10">
        <v>0</v>
      </c>
      <c r="AQ819" s="10">
        <v>0</v>
      </c>
      <c r="AR819" s="12">
        <v>0.84287424946060696</v>
      </c>
      <c r="AS819" s="10">
        <v>0</v>
      </c>
      <c r="AT819" s="10">
        <v>0</v>
      </c>
      <c r="AU819" s="12">
        <v>0.83946413469888104</v>
      </c>
      <c r="AV819" s="12">
        <v>0</v>
      </c>
      <c r="AW819" s="10">
        <v>0</v>
      </c>
      <c r="AX819" s="12">
        <v>0.79383284394565701</v>
      </c>
      <c r="AY819" s="10">
        <v>0</v>
      </c>
      <c r="AZ819" s="10">
        <v>0</v>
      </c>
      <c r="BA819" s="10">
        <v>0</v>
      </c>
      <c r="BB819" s="12">
        <v>0.85939559450730396</v>
      </c>
      <c r="BC819" s="11">
        <v>0.94578654844371601</v>
      </c>
      <c r="BD819" s="12">
        <v>0.85140428375469701</v>
      </c>
      <c r="BE819" s="11">
        <v>0.92659252475829201</v>
      </c>
      <c r="BF819" s="12">
        <v>0.86811524063645695</v>
      </c>
      <c r="BG819" s="11">
        <v>0.96763816644965805</v>
      </c>
      <c r="BH819" s="11">
        <v>0.94866153235443895</v>
      </c>
      <c r="BI819" s="12">
        <v>0.74242140538077195</v>
      </c>
      <c r="BJ819" s="11">
        <v>0.92647072326049296</v>
      </c>
      <c r="BK819" s="12">
        <v>0.75693746855239397</v>
      </c>
      <c r="BL819" s="11">
        <v>0.97258050515175598</v>
      </c>
      <c r="BM819" s="12">
        <v>0.73014582033442399</v>
      </c>
      <c r="BN819" s="10">
        <v>0.90689660105726699</v>
      </c>
      <c r="BO819" s="11">
        <v>0.96113809982065801</v>
      </c>
      <c r="BP819" s="12">
        <v>0.75042351153314302</v>
      </c>
      <c r="BQ819" s="12">
        <v>0.85797656347750295</v>
      </c>
      <c r="BR819" s="11">
        <v>0.945298211287245</v>
      </c>
      <c r="BS819" s="12">
        <v>0.75838876898763197</v>
      </c>
      <c r="BT819" s="11">
        <v>0.95095941092568803</v>
      </c>
      <c r="BU819" s="11">
        <v>0.97859897657527495</v>
      </c>
      <c r="BV819" s="12">
        <v>0.74475661787554603</v>
      </c>
      <c r="BW819" s="11">
        <v>0.96852133865610401</v>
      </c>
      <c r="BX819" s="11">
        <v>0.95514137206745597</v>
      </c>
      <c r="BY819" s="11">
        <v>0.941416096173045</v>
      </c>
      <c r="BZ819" s="11">
        <v>0.97421791477978403</v>
      </c>
      <c r="CA819" s="12">
        <v>0.75489535844377598</v>
      </c>
      <c r="CB819" s="11">
        <v>0.91696755105621197</v>
      </c>
      <c r="CC819" s="11">
        <v>0.94331900885914399</v>
      </c>
      <c r="CD819" s="12">
        <v>0.80808700116219501</v>
      </c>
      <c r="CE819" s="11">
        <v>0.91922006039467996</v>
      </c>
      <c r="CF819" s="11">
        <v>0.957966598993503</v>
      </c>
      <c r="CG819" s="11">
        <v>0.93124351809636696</v>
      </c>
      <c r="CH819" s="11">
        <v>0.92548559269977604</v>
      </c>
      <c r="CI819" s="10">
        <v>0.909523588289608</v>
      </c>
      <c r="CJ819" s="10">
        <v>0.90889734724918703</v>
      </c>
      <c r="CK819" s="11">
        <v>0.91386308648825398</v>
      </c>
      <c r="CL819" s="11">
        <v>0.92419314488365301</v>
      </c>
      <c r="CM819" s="10">
        <v>0.902599407885323</v>
      </c>
      <c r="CN819" s="12">
        <v>0.86575861435271195</v>
      </c>
      <c r="CO819" s="10">
        <v>0.90054745654386403</v>
      </c>
      <c r="CP819" s="10">
        <v>0.90728556950819905</v>
      </c>
      <c r="CQ819" s="10">
        <v>0.87866291977090205</v>
      </c>
      <c r="CR819" s="12">
        <v>0.86994259748537295</v>
      </c>
      <c r="CS819" s="11">
        <v>0.92133731248251904</v>
      </c>
      <c r="CT819" s="11">
        <v>0.94905979470566404</v>
      </c>
      <c r="CU819" s="12">
        <v>0.87669132322328702</v>
      </c>
      <c r="CV819" s="10">
        <v>0.87228450556155801</v>
      </c>
      <c r="CW819" s="10">
        <v>0</v>
      </c>
      <c r="CX819" s="10">
        <v>0</v>
      </c>
      <c r="CY819" s="10">
        <v>0.88849314045876504</v>
      </c>
      <c r="CZ819" s="11">
        <v>0.96869490842446304</v>
      </c>
      <c r="DA819" s="11">
        <v>0.97313256430902195</v>
      </c>
      <c r="DB819" s="11">
        <v>0.95239936849878903</v>
      </c>
      <c r="DC819" s="11">
        <v>0.94012638477293498</v>
      </c>
      <c r="DD819" s="12">
        <v>0.83846524589753502</v>
      </c>
      <c r="DE819" s="12">
        <v>0.61990455025560698</v>
      </c>
      <c r="DF819" s="10">
        <v>0</v>
      </c>
      <c r="DG819" s="10">
        <v>0</v>
      </c>
      <c r="DH819" s="12">
        <v>0.85965618214650596</v>
      </c>
      <c r="DI819" s="11">
        <v>0.94966444381103099</v>
      </c>
      <c r="DJ819" s="11">
        <v>0.96220567608884799</v>
      </c>
      <c r="DK819" s="10">
        <v>0.92522764580647099</v>
      </c>
      <c r="DL819" s="10">
        <v>0.93276250098049596</v>
      </c>
      <c r="DM819" s="12">
        <v>0.81209408057059196</v>
      </c>
      <c r="DN819" s="12">
        <v>0.65769887555923701</v>
      </c>
      <c r="DO819" s="10">
        <v>0</v>
      </c>
      <c r="DP819" s="10">
        <v>0</v>
      </c>
      <c r="DQ819" s="10">
        <v>0.92319290373334395</v>
      </c>
      <c r="DR819" s="11">
        <v>0.98868494798808604</v>
      </c>
      <c r="DS819" s="11">
        <v>0.984653523713101</v>
      </c>
      <c r="DT819" s="11">
        <v>0.97985143406322595</v>
      </c>
      <c r="DU819" s="11">
        <v>0.94747381340377601</v>
      </c>
      <c r="DV819" s="10">
        <v>0.867117030413465</v>
      </c>
      <c r="DW819" s="12">
        <v>0.583105522892016</v>
      </c>
      <c r="DX819" s="12">
        <v>0.49954859056126899</v>
      </c>
      <c r="DY819" s="12">
        <v>0.84213608509375804</v>
      </c>
      <c r="DZ819" s="11">
        <v>0.958499747593623</v>
      </c>
      <c r="EA819" s="11">
        <v>0.96774302412094804</v>
      </c>
      <c r="EB819" s="10">
        <v>0.90668164885920799</v>
      </c>
      <c r="EC819" s="10">
        <v>0</v>
      </c>
      <c r="ED819" s="12">
        <v>0.54724874295461401</v>
      </c>
      <c r="EE819" s="12">
        <v>0.83721444240277498</v>
      </c>
      <c r="EF819" s="11">
        <v>0.93298432748584204</v>
      </c>
      <c r="EG819" s="11">
        <v>0.95420618698776205</v>
      </c>
      <c r="EH819" s="10">
        <v>0.87176446995916701</v>
      </c>
      <c r="EI819" s="10">
        <v>0</v>
      </c>
      <c r="EJ819" s="12">
        <v>0</v>
      </c>
      <c r="EK819" s="12">
        <v>0.84923367032952302</v>
      </c>
      <c r="EL819" s="11">
        <v>0.98293090738007505</v>
      </c>
      <c r="EM819" s="11">
        <v>0.98353230583779006</v>
      </c>
      <c r="EN819" s="11">
        <v>0.94233739988517795</v>
      </c>
      <c r="EO819" s="10">
        <v>0</v>
      </c>
      <c r="EP819" s="10">
        <v>0</v>
      </c>
      <c r="EQ819" s="12">
        <v>0.83946413469888104</v>
      </c>
      <c r="ER819" s="11">
        <v>0.94964837869214902</v>
      </c>
      <c r="ES819" s="11">
        <v>0.97574565730398299</v>
      </c>
      <c r="ET819" s="11">
        <v>0.94730685960773897</v>
      </c>
      <c r="EU819" s="12">
        <v>0.83555326810263697</v>
      </c>
      <c r="EV819" s="12">
        <v>0.61990455025560698</v>
      </c>
      <c r="EW819" s="10">
        <v>0</v>
      </c>
      <c r="EX819" s="12">
        <v>0.79383284394565701</v>
      </c>
      <c r="EY819" s="10">
        <v>0.92909437129096395</v>
      </c>
      <c r="EZ819" s="11">
        <v>0.96431712348955201</v>
      </c>
      <c r="FA819" s="10">
        <v>0.91773669673935099</v>
      </c>
      <c r="FB819" s="12">
        <v>0.83307918131057301</v>
      </c>
      <c r="FC819" s="12">
        <v>0.65769887555923701</v>
      </c>
      <c r="FD819" s="10">
        <v>0</v>
      </c>
      <c r="FE819" s="10">
        <v>0</v>
      </c>
      <c r="FF819" s="11">
        <v>0.97142645083647094</v>
      </c>
      <c r="FG819" s="11">
        <v>0.98810413130667496</v>
      </c>
      <c r="FH819" s="11">
        <v>0.97715166926319397</v>
      </c>
      <c r="FI819" s="12">
        <v>0.84155707968678894</v>
      </c>
      <c r="FJ819" s="12">
        <v>0.583105522892016</v>
      </c>
    </row>
    <row r="820" spans="1:166" x14ac:dyDescent="0.35">
      <c r="A820" s="13" t="s">
        <v>80</v>
      </c>
      <c r="B820" s="10">
        <v>9.6426921121165604E-2</v>
      </c>
      <c r="C820" s="11">
        <v>0.108901613980825</v>
      </c>
      <c r="D820" s="12">
        <v>8.2938242365722198E-2</v>
      </c>
      <c r="E820" s="11">
        <v>0.37768759379190298</v>
      </c>
      <c r="F820" s="11">
        <v>0.169987911828926</v>
      </c>
      <c r="G820" s="12">
        <v>5.0363470435203402E-2</v>
      </c>
      <c r="H820" s="12">
        <v>4.6267942513236501E-2</v>
      </c>
      <c r="I820" s="12">
        <v>2.6948709957792E-2</v>
      </c>
      <c r="J820" s="12">
        <v>3.1469862938309098E-2</v>
      </c>
      <c r="K820" s="10">
        <v>9.7798452310725897E-2</v>
      </c>
      <c r="L820" s="10">
        <v>0</v>
      </c>
      <c r="M820" s="10">
        <v>9.6188305830147494E-2</v>
      </c>
      <c r="N820" s="10">
        <v>9.7798452310725897E-2</v>
      </c>
      <c r="O820" s="11">
        <v>0.33460960231557602</v>
      </c>
      <c r="P820" s="11">
        <v>0.182505651721934</v>
      </c>
      <c r="Q820" s="10">
        <v>6.9624368938838194E-2</v>
      </c>
      <c r="R820" s="10">
        <v>7.2675168473767801E-2</v>
      </c>
      <c r="S820" s="12">
        <v>3.7779730911331202E-2</v>
      </c>
      <c r="T820" s="12">
        <v>5.00969637015806E-2</v>
      </c>
      <c r="U820" s="11">
        <v>0.132279592642355</v>
      </c>
      <c r="V820" s="10">
        <v>0</v>
      </c>
      <c r="W820" s="10">
        <v>0.10478864920669199</v>
      </c>
      <c r="X820" s="11">
        <v>0.132279592642355</v>
      </c>
      <c r="Y820" s="11">
        <v>0.41880643828283698</v>
      </c>
      <c r="Z820" s="11">
        <v>0.15442837041569299</v>
      </c>
      <c r="AA820" s="12">
        <v>3.06160158338773E-2</v>
      </c>
      <c r="AB820" s="12">
        <v>1.99726978879998E-2</v>
      </c>
      <c r="AC820" s="12">
        <v>1.54491773492118E-2</v>
      </c>
      <c r="AD820" s="12">
        <v>1.1500444727675E-2</v>
      </c>
      <c r="AE820" s="12">
        <v>5.7463039023710701E-2</v>
      </c>
      <c r="AF820" s="10">
        <v>0</v>
      </c>
      <c r="AG820" s="10">
        <v>8.7197131503005204E-2</v>
      </c>
      <c r="AH820" s="12">
        <v>5.7463039023710701E-2</v>
      </c>
      <c r="AI820" s="12">
        <v>9.3577240723294999E-2</v>
      </c>
      <c r="AJ820" s="10">
        <v>0.10382641008636</v>
      </c>
      <c r="AK820" s="12">
        <v>8.2738441931351603E-2</v>
      </c>
      <c r="AL820" s="11">
        <v>0.141013902876128</v>
      </c>
      <c r="AM820" s="11">
        <v>0.186510982286164</v>
      </c>
      <c r="AN820" s="10">
        <v>0</v>
      </c>
      <c r="AO820" s="10">
        <v>0</v>
      </c>
      <c r="AP820" s="10">
        <v>0</v>
      </c>
      <c r="AQ820" s="10">
        <v>0</v>
      </c>
      <c r="AR820" s="10">
        <v>0.13671212614366399</v>
      </c>
      <c r="AS820" s="10">
        <v>0</v>
      </c>
      <c r="AT820" s="10">
        <v>0</v>
      </c>
      <c r="AU820" s="11">
        <v>0.141013902876128</v>
      </c>
      <c r="AV820" s="11">
        <v>0</v>
      </c>
      <c r="AW820" s="10">
        <v>0</v>
      </c>
      <c r="AX820" s="11">
        <v>0.186510982286164</v>
      </c>
      <c r="AY820" s="10">
        <v>0</v>
      </c>
      <c r="AZ820" s="10">
        <v>0</v>
      </c>
      <c r="BA820" s="10">
        <v>0</v>
      </c>
      <c r="BB820" s="11">
        <v>0.138876865798192</v>
      </c>
      <c r="BC820" s="12">
        <v>5.0402240734640398E-2</v>
      </c>
      <c r="BD820" s="11">
        <v>0.14537624337421101</v>
      </c>
      <c r="BE820" s="12">
        <v>7.0945466106489302E-2</v>
      </c>
      <c r="BF820" s="11">
        <v>0.13161741953998901</v>
      </c>
      <c r="BG820" s="12">
        <v>2.7020467630634901E-2</v>
      </c>
      <c r="BH820" s="12">
        <v>4.8703937246290303E-2</v>
      </c>
      <c r="BI820" s="11">
        <v>0.25454401044222402</v>
      </c>
      <c r="BJ820" s="12">
        <v>7.1472440954821498E-2</v>
      </c>
      <c r="BK820" s="11">
        <v>0.23749512872131401</v>
      </c>
      <c r="BL820" s="12">
        <v>2.41492805480721E-2</v>
      </c>
      <c r="BM820" s="11">
        <v>0.26925830075984097</v>
      </c>
      <c r="BN820" s="10">
        <v>8.4451266171155004E-2</v>
      </c>
      <c r="BO820" s="12">
        <v>3.77127592826094E-2</v>
      </c>
      <c r="BP820" s="11">
        <v>0.24640858790728401</v>
      </c>
      <c r="BQ820" s="10">
        <v>0.13196551826119099</v>
      </c>
      <c r="BR820" s="12">
        <v>5.47017887127553E-2</v>
      </c>
      <c r="BS820" s="11">
        <v>0.235722416130795</v>
      </c>
      <c r="BT820" s="12">
        <v>4.1261651345709999E-2</v>
      </c>
      <c r="BU820" s="12">
        <v>1.8970968765466702E-2</v>
      </c>
      <c r="BV820" s="11">
        <v>0.25462898538367401</v>
      </c>
      <c r="BW820" s="12">
        <v>3.1478661343896E-2</v>
      </c>
      <c r="BX820" s="12">
        <v>4.28344419002075E-2</v>
      </c>
      <c r="BY820" s="12">
        <v>5.5588255655710898E-2</v>
      </c>
      <c r="BZ820" s="12">
        <v>2.5782085220216199E-2</v>
      </c>
      <c r="CA820" s="11">
        <v>0.23483840479839299</v>
      </c>
      <c r="CB820" s="12">
        <v>8.1462734800487602E-2</v>
      </c>
      <c r="CC820" s="12">
        <v>5.5778479114290902E-2</v>
      </c>
      <c r="CD820" s="11">
        <v>0.18940608630948899</v>
      </c>
      <c r="CE820" s="12">
        <v>7.7279341451538294E-2</v>
      </c>
      <c r="CF820" s="12">
        <v>3.90356116293233E-2</v>
      </c>
      <c r="CG820" s="12">
        <v>6.5351225173157307E-2</v>
      </c>
      <c r="CH820" s="12">
        <v>7.2877848976691001E-2</v>
      </c>
      <c r="CI820" s="10">
        <v>8.7113009685387904E-2</v>
      </c>
      <c r="CJ820" s="10">
        <v>8.6827003468216798E-2</v>
      </c>
      <c r="CK820" s="12">
        <v>8.3857506441691196E-2</v>
      </c>
      <c r="CL820" s="12">
        <v>7.4233048236318599E-2</v>
      </c>
      <c r="CM820" s="10">
        <v>9.4351813424599196E-2</v>
      </c>
      <c r="CN820" s="11">
        <v>0.13030689257918801</v>
      </c>
      <c r="CO820" s="10">
        <v>9.6788735352738395E-2</v>
      </c>
      <c r="CP820" s="10">
        <v>9.0765122060338502E-2</v>
      </c>
      <c r="CQ820" s="10">
        <v>0.115507268658158</v>
      </c>
      <c r="CR820" s="11">
        <v>0.126790548062332</v>
      </c>
      <c r="CS820" s="12">
        <v>7.7072933601176299E-2</v>
      </c>
      <c r="CT820" s="12">
        <v>4.6827764875161403E-2</v>
      </c>
      <c r="CU820" s="11">
        <v>0.12126967596155</v>
      </c>
      <c r="CV820" s="10">
        <v>0.121020098835419</v>
      </c>
      <c r="CW820" s="10">
        <v>0</v>
      </c>
      <c r="CX820" s="10">
        <v>0</v>
      </c>
      <c r="CY820" s="10">
        <v>9.9014223412927094E-2</v>
      </c>
      <c r="CZ820" s="12">
        <v>3.1305091575536702E-2</v>
      </c>
      <c r="DA820" s="12">
        <v>2.68674356909782E-2</v>
      </c>
      <c r="DB820" s="12">
        <v>4.6337169843229803E-2</v>
      </c>
      <c r="DC820" s="12">
        <v>5.9873615227065503E-2</v>
      </c>
      <c r="DD820" s="11">
        <v>0.160930710035637</v>
      </c>
      <c r="DE820" s="11">
        <v>0.37376918982170698</v>
      </c>
      <c r="DF820" s="10">
        <v>0</v>
      </c>
      <c r="DG820" s="10">
        <v>0</v>
      </c>
      <c r="DH820" s="11">
        <v>0.132279592642355</v>
      </c>
      <c r="DI820" s="12">
        <v>5.0335556188969302E-2</v>
      </c>
      <c r="DJ820" s="12">
        <v>3.7794323911152401E-2</v>
      </c>
      <c r="DK820" s="10">
        <v>7.2260133011693997E-2</v>
      </c>
      <c r="DL820" s="10">
        <v>6.7237499019503599E-2</v>
      </c>
      <c r="DM820" s="11">
        <v>0.18790591942940699</v>
      </c>
      <c r="DN820" s="11">
        <v>0.32947749916352598</v>
      </c>
      <c r="DO820" s="10">
        <v>0</v>
      </c>
      <c r="DP820" s="10">
        <v>0</v>
      </c>
      <c r="DQ820" s="10">
        <v>5.8990385576289099E-2</v>
      </c>
      <c r="DR820" s="12">
        <v>1.1315052011914101E-2</v>
      </c>
      <c r="DS820" s="12">
        <v>1.53464762868984E-2</v>
      </c>
      <c r="DT820" s="12">
        <v>2.0148565936774599E-2</v>
      </c>
      <c r="DU820" s="12">
        <v>5.2526186596223601E-2</v>
      </c>
      <c r="DV820" s="10">
        <v>0.131712018925842</v>
      </c>
      <c r="DW820" s="11">
        <v>0.416894477107984</v>
      </c>
      <c r="DX820" s="11">
        <v>0.49011078780027101</v>
      </c>
      <c r="DY820" s="11">
        <v>0.157125549611252</v>
      </c>
      <c r="DZ820" s="12">
        <v>4.0708458638871098E-2</v>
      </c>
      <c r="EA820" s="12">
        <v>3.2256975879052303E-2</v>
      </c>
      <c r="EB820" s="10">
        <v>8.3147264038313407E-2</v>
      </c>
      <c r="EC820" s="10">
        <v>0</v>
      </c>
      <c r="ED820" s="11">
        <v>0.43056929299693703</v>
      </c>
      <c r="EE820" s="11">
        <v>0.16190789262057501</v>
      </c>
      <c r="EF820" s="12">
        <v>6.5397636416031996E-2</v>
      </c>
      <c r="EG820" s="12">
        <v>4.5793813012237998E-2</v>
      </c>
      <c r="EH820" s="10">
        <v>0.121170696833398</v>
      </c>
      <c r="EI820" s="10">
        <v>0</v>
      </c>
      <c r="EJ820" s="11">
        <v>0</v>
      </c>
      <c r="EK820" s="11">
        <v>0.150167114237067</v>
      </c>
      <c r="EL820" s="12">
        <v>1.7069092619924599E-2</v>
      </c>
      <c r="EM820" s="12">
        <v>1.6467694162210399E-2</v>
      </c>
      <c r="EN820" s="12">
        <v>4.42867805117294E-2</v>
      </c>
      <c r="EO820" s="10">
        <v>0</v>
      </c>
      <c r="EP820" s="10">
        <v>0</v>
      </c>
      <c r="EQ820" s="11">
        <v>0.141013902876128</v>
      </c>
      <c r="ER820" s="12">
        <v>4.7461542051088802E-2</v>
      </c>
      <c r="ES820" s="12">
        <v>2.4254342696016298E-2</v>
      </c>
      <c r="ET820" s="12">
        <v>5.1864395164295002E-2</v>
      </c>
      <c r="EU820" s="11">
        <v>0.16391433318176901</v>
      </c>
      <c r="EV820" s="11">
        <v>0.37376918982170698</v>
      </c>
      <c r="EW820" s="10">
        <v>0</v>
      </c>
      <c r="EX820" s="11">
        <v>0.186510982286164</v>
      </c>
      <c r="EY820" s="10">
        <v>7.0905628709035898E-2</v>
      </c>
      <c r="EZ820" s="12">
        <v>3.5682876510447999E-2</v>
      </c>
      <c r="FA820" s="10">
        <v>8.0614247528897703E-2</v>
      </c>
      <c r="FB820" s="11">
        <v>0.16692081868942699</v>
      </c>
      <c r="FC820" s="11">
        <v>0.32947749916352598</v>
      </c>
      <c r="FD820" s="10">
        <v>0</v>
      </c>
      <c r="FE820" s="10">
        <v>0</v>
      </c>
      <c r="FF820" s="12">
        <v>2.26503246512114E-2</v>
      </c>
      <c r="FG820" s="12">
        <v>1.18958686933244E-2</v>
      </c>
      <c r="FH820" s="12">
        <v>2.2848330736806099E-2</v>
      </c>
      <c r="FI820" s="11">
        <v>0.1573955487183</v>
      </c>
      <c r="FJ820" s="11">
        <v>0.416894477107984</v>
      </c>
    </row>
    <row r="821" spans="1:166" x14ac:dyDescent="0.35">
      <c r="A821" s="13" t="s">
        <v>125</v>
      </c>
      <c r="B821" s="10">
        <v>2.7272808520247801E-3</v>
      </c>
      <c r="C821" s="10">
        <v>2.8482795279740898E-3</v>
      </c>
      <c r="D821" s="10">
        <v>2.6287797203453202E-3</v>
      </c>
      <c r="E821" s="10">
        <v>6.36016800950102E-3</v>
      </c>
      <c r="F821" s="10">
        <v>5.9583547390889299E-4</v>
      </c>
      <c r="G821" s="10">
        <v>0</v>
      </c>
      <c r="H821" s="10">
        <v>1.26157405721861E-3</v>
      </c>
      <c r="I821" s="10">
        <v>0</v>
      </c>
      <c r="J821" s="10">
        <v>0</v>
      </c>
      <c r="K821" s="11">
        <v>1.2339242146396701E-2</v>
      </c>
      <c r="L821" s="10">
        <v>0</v>
      </c>
      <c r="M821" s="12">
        <v>1.05501779379239E-3</v>
      </c>
      <c r="N821" s="11">
        <v>1.2339242146396701E-2</v>
      </c>
      <c r="O821" s="11">
        <v>1.30233723551803E-2</v>
      </c>
      <c r="P821" s="10">
        <v>0</v>
      </c>
      <c r="Q821" s="10">
        <v>0</v>
      </c>
      <c r="R821" s="10">
        <v>2.52665045058395E-3</v>
      </c>
      <c r="S821" s="10">
        <v>0</v>
      </c>
      <c r="T821" s="10">
        <v>0</v>
      </c>
      <c r="U821" s="10">
        <v>8.0642252111397302E-3</v>
      </c>
      <c r="V821" s="10">
        <v>0</v>
      </c>
      <c r="W821" s="10">
        <v>1.93062102681562E-3</v>
      </c>
      <c r="X821" s="10">
        <v>8.0642252111397302E-3</v>
      </c>
      <c r="Y821" s="10">
        <v>0</v>
      </c>
      <c r="Z821" s="10">
        <v>1.1520947867562901E-3</v>
      </c>
      <c r="AA821" s="10">
        <v>0</v>
      </c>
      <c r="AB821" s="10">
        <v>0</v>
      </c>
      <c r="AC821" s="10">
        <v>0</v>
      </c>
      <c r="AD821" s="10">
        <v>0</v>
      </c>
      <c r="AE821" s="11">
        <v>1.7355410236311802E-2</v>
      </c>
      <c r="AF821" s="10">
        <v>0</v>
      </c>
      <c r="AG821" s="12">
        <v>1.66813631548811E-4</v>
      </c>
      <c r="AH821" s="11">
        <v>1.7355410236311802E-2</v>
      </c>
      <c r="AI821" s="12">
        <v>1.65388514360952E-3</v>
      </c>
      <c r="AJ821" s="10">
        <v>1.74914043989341E-3</v>
      </c>
      <c r="AK821" s="10">
        <v>1.5699338058400201E-3</v>
      </c>
      <c r="AL821" s="11">
        <v>1.95219624249914E-2</v>
      </c>
      <c r="AM821" s="11">
        <v>1.9656173768178201E-2</v>
      </c>
      <c r="AN821" s="11">
        <v>0</v>
      </c>
      <c r="AO821" s="10">
        <v>0</v>
      </c>
      <c r="AP821" s="10">
        <v>0</v>
      </c>
      <c r="AQ821" s="10">
        <v>0</v>
      </c>
      <c r="AR821" s="11">
        <v>2.0413624395728899E-2</v>
      </c>
      <c r="AS821" s="10">
        <v>0</v>
      </c>
      <c r="AT821" s="10">
        <v>0</v>
      </c>
      <c r="AU821" s="11">
        <v>1.95219624249914E-2</v>
      </c>
      <c r="AV821" s="10">
        <v>0</v>
      </c>
      <c r="AW821" s="10">
        <v>0</v>
      </c>
      <c r="AX821" s="11">
        <v>1.9656173768178201E-2</v>
      </c>
      <c r="AY821" s="10">
        <v>0</v>
      </c>
      <c r="AZ821" s="10">
        <v>0</v>
      </c>
      <c r="BA821" s="11">
        <v>0</v>
      </c>
      <c r="BB821" s="10">
        <v>1.7275396945049799E-3</v>
      </c>
      <c r="BC821" s="10">
        <v>3.8112108216439701E-3</v>
      </c>
      <c r="BD821" s="10">
        <v>3.21947287109317E-3</v>
      </c>
      <c r="BE821" s="10">
        <v>2.4620091352185198E-3</v>
      </c>
      <c r="BF821" s="10">
        <v>2.6733982355463802E-4</v>
      </c>
      <c r="BG821" s="10">
        <v>5.3413659197068799E-3</v>
      </c>
      <c r="BH821" s="10">
        <v>2.6345303992708399E-3</v>
      </c>
      <c r="BI821" s="10">
        <v>3.0345841770036699E-3</v>
      </c>
      <c r="BJ821" s="10">
        <v>2.0568357846854298E-3</v>
      </c>
      <c r="BK821" s="10">
        <v>5.5674027262918998E-3</v>
      </c>
      <c r="BL821" s="10">
        <v>3.2702143001712902E-3</v>
      </c>
      <c r="BM821" s="10">
        <v>5.9587890573525805E-4</v>
      </c>
      <c r="BN821" s="11">
        <v>8.6521327715780392E-3</v>
      </c>
      <c r="BO821" s="12">
        <v>1.14914089673274E-3</v>
      </c>
      <c r="BP821" s="10">
        <v>3.1679005595728199E-3</v>
      </c>
      <c r="BQ821" s="11">
        <v>1.0057918261306101E-2</v>
      </c>
      <c r="BR821" s="10">
        <v>0</v>
      </c>
      <c r="BS821" s="10">
        <v>5.8888148815730403E-3</v>
      </c>
      <c r="BT821" s="10">
        <v>7.77893772860201E-3</v>
      </c>
      <c r="BU821" s="10">
        <v>2.43005465925829E-3</v>
      </c>
      <c r="BV821" s="10">
        <v>6.14396740779278E-4</v>
      </c>
      <c r="BW821" s="10">
        <v>0</v>
      </c>
      <c r="BX821" s="10">
        <v>2.0241860323370999E-3</v>
      </c>
      <c r="BY821" s="10">
        <v>2.9956481712440901E-3</v>
      </c>
      <c r="BZ821" s="12">
        <v>0</v>
      </c>
      <c r="CA821" s="11">
        <v>1.0266236757830401E-2</v>
      </c>
      <c r="CB821" s="10">
        <v>1.5697141432998E-3</v>
      </c>
      <c r="CC821" s="10">
        <v>9.0251202656502401E-4</v>
      </c>
      <c r="CD821" s="10">
        <v>2.5069125283163299E-3</v>
      </c>
      <c r="CE821" s="10">
        <v>3.5005981537815198E-3</v>
      </c>
      <c r="CF821" s="10">
        <v>2.9977893771735899E-3</v>
      </c>
      <c r="CG821" s="10">
        <v>3.4052567304763601E-3</v>
      </c>
      <c r="CH821" s="10">
        <v>1.6365583235331399E-3</v>
      </c>
      <c r="CI821" s="10">
        <v>3.3634020250043798E-3</v>
      </c>
      <c r="CJ821" s="10">
        <v>4.2756492825965402E-3</v>
      </c>
      <c r="CK821" s="10">
        <v>2.2794070700538601E-3</v>
      </c>
      <c r="CL821" s="10">
        <v>1.57380688002842E-3</v>
      </c>
      <c r="CM821" s="10">
        <v>3.0487786900782899E-3</v>
      </c>
      <c r="CN821" s="10">
        <v>3.9344930680995501E-3</v>
      </c>
      <c r="CO821" s="10">
        <v>2.6638081033975099E-3</v>
      </c>
      <c r="CP821" s="10">
        <v>1.9493084314621801E-3</v>
      </c>
      <c r="CQ821" s="10">
        <v>5.8298115709406401E-3</v>
      </c>
      <c r="CR821" s="10">
        <v>3.2668544522942398E-3</v>
      </c>
      <c r="CS821" s="10">
        <v>1.5897539163022101E-3</v>
      </c>
      <c r="CT821" s="10">
        <v>4.1124404191741296E-3</v>
      </c>
      <c r="CU821" s="10">
        <v>2.0390008151608902E-3</v>
      </c>
      <c r="CV821" s="10">
        <v>6.6953956030228797E-3</v>
      </c>
      <c r="CW821" s="10">
        <v>0</v>
      </c>
      <c r="CX821" s="10">
        <v>0</v>
      </c>
      <c r="CY821" s="11">
        <v>1.2492636128307401E-2</v>
      </c>
      <c r="CZ821" s="10">
        <v>0</v>
      </c>
      <c r="DA821" s="10">
        <v>0</v>
      </c>
      <c r="DB821" s="10">
        <v>1.26346165798117E-3</v>
      </c>
      <c r="DC821" s="10">
        <v>0</v>
      </c>
      <c r="DD821" s="10">
        <v>6.0404406682826697E-4</v>
      </c>
      <c r="DE821" s="10">
        <v>6.3262599226866396E-3</v>
      </c>
      <c r="DF821" s="10">
        <v>0</v>
      </c>
      <c r="DG821" s="10">
        <v>0</v>
      </c>
      <c r="DH821" s="10">
        <v>8.0642252111397302E-3</v>
      </c>
      <c r="DI821" s="10">
        <v>0</v>
      </c>
      <c r="DJ821" s="10">
        <v>0</v>
      </c>
      <c r="DK821" s="10">
        <v>2.5122211818353599E-3</v>
      </c>
      <c r="DL821" s="10">
        <v>0</v>
      </c>
      <c r="DM821" s="10">
        <v>0</v>
      </c>
      <c r="DN821" s="11">
        <v>1.28236252772369E-2</v>
      </c>
      <c r="DO821" s="10">
        <v>0</v>
      </c>
      <c r="DP821" s="10">
        <v>0</v>
      </c>
      <c r="DQ821" s="11">
        <v>1.7816710690366801E-2</v>
      </c>
      <c r="DR821" s="10">
        <v>0</v>
      </c>
      <c r="DS821" s="10">
        <v>0</v>
      </c>
      <c r="DT821" s="10">
        <v>0</v>
      </c>
      <c r="DU821" s="10">
        <v>0</v>
      </c>
      <c r="DV821" s="10">
        <v>1.17095066069289E-3</v>
      </c>
      <c r="DW821" s="10">
        <v>0</v>
      </c>
      <c r="DX821" s="10">
        <v>1.0340621638460799E-2</v>
      </c>
      <c r="DY821" s="10">
        <v>7.38365294990091E-4</v>
      </c>
      <c r="DZ821" s="10">
        <v>7.9179376750651597E-4</v>
      </c>
      <c r="EA821" s="10">
        <v>0</v>
      </c>
      <c r="EB821" s="11">
        <v>1.01710871024796E-2</v>
      </c>
      <c r="EC821" s="10">
        <v>0</v>
      </c>
      <c r="ED821" s="11">
        <v>2.2181964048448299E-2</v>
      </c>
      <c r="EE821" s="10">
        <v>8.77664976650113E-4</v>
      </c>
      <c r="EF821" s="10">
        <v>1.61803609812607E-3</v>
      </c>
      <c r="EG821" s="10">
        <v>0</v>
      </c>
      <c r="EH821" s="10">
        <v>7.0648332074349004E-3</v>
      </c>
      <c r="EI821" s="10">
        <v>0</v>
      </c>
      <c r="EJ821" s="10">
        <v>0</v>
      </c>
      <c r="EK821" s="10">
        <v>5.9921543341065497E-4</v>
      </c>
      <c r="EL821" s="10">
        <v>0</v>
      </c>
      <c r="EM821" s="10">
        <v>0</v>
      </c>
      <c r="EN821" s="11">
        <v>1.3375819603091499E-2</v>
      </c>
      <c r="EO821" s="10">
        <v>0</v>
      </c>
      <c r="EP821" s="10">
        <v>0</v>
      </c>
      <c r="EQ821" s="11">
        <v>1.95219624249914E-2</v>
      </c>
      <c r="ER821" s="10">
        <v>2.8900792567623E-3</v>
      </c>
      <c r="ES821" s="10">
        <v>0</v>
      </c>
      <c r="ET821" s="10">
        <v>8.2874522796619603E-4</v>
      </c>
      <c r="EU821" s="10">
        <v>5.3239871559389903E-4</v>
      </c>
      <c r="EV821" s="10">
        <v>6.3262599226866396E-3</v>
      </c>
      <c r="EW821" s="10">
        <v>0</v>
      </c>
      <c r="EX821" s="11">
        <v>1.9656173768178201E-2</v>
      </c>
      <c r="EY821" s="10">
        <v>0</v>
      </c>
      <c r="EZ821" s="10">
        <v>0</v>
      </c>
      <c r="FA821" s="10">
        <v>1.64905573175146E-3</v>
      </c>
      <c r="FB821" s="10">
        <v>0</v>
      </c>
      <c r="FC821" s="11">
        <v>1.28236252772369E-2</v>
      </c>
      <c r="FD821" s="10">
        <v>0</v>
      </c>
      <c r="FE821" s="11">
        <v>0</v>
      </c>
      <c r="FF821" s="10">
        <v>5.9232245123176097E-3</v>
      </c>
      <c r="FG821" s="10">
        <v>0</v>
      </c>
      <c r="FH821" s="10">
        <v>0</v>
      </c>
      <c r="FI821" s="10">
        <v>1.0473715949110101E-3</v>
      </c>
      <c r="FJ821" s="10">
        <v>0</v>
      </c>
    </row>
    <row r="823" spans="1:166" ht="28.5" customHeight="1" x14ac:dyDescent="0.35">
      <c r="A823" s="23" t="s">
        <v>160</v>
      </c>
      <c r="B823" s="23"/>
      <c r="C823" s="23"/>
      <c r="D823" s="23"/>
      <c r="E823" s="23"/>
      <c r="F823" s="23"/>
      <c r="G823" s="23"/>
      <c r="H823" s="23"/>
      <c r="I823" s="23"/>
      <c r="J823" s="23"/>
      <c r="K823" s="23"/>
      <c r="L823" s="23"/>
      <c r="M823" s="23"/>
      <c r="N823" s="23"/>
      <c r="O823" s="23"/>
      <c r="P823" s="23"/>
      <c r="Q823" s="23"/>
      <c r="R823" s="23"/>
      <c r="S823" s="23"/>
      <c r="T823" s="23"/>
      <c r="U823" s="23"/>
      <c r="V823" s="23"/>
      <c r="W823" s="23"/>
      <c r="X823" s="23"/>
      <c r="Y823" s="23"/>
      <c r="Z823" s="23"/>
      <c r="AA823" s="23"/>
      <c r="AB823" s="23"/>
      <c r="AC823" s="23"/>
      <c r="AD823" s="23"/>
      <c r="AE823" s="23"/>
      <c r="AF823" s="23"/>
      <c r="AG823" s="23"/>
      <c r="AH823" s="23"/>
      <c r="AI823" s="23"/>
      <c r="AJ823" s="23"/>
      <c r="AK823" s="23"/>
      <c r="AL823" s="23"/>
      <c r="AM823" s="23"/>
      <c r="AN823" s="23"/>
      <c r="AO823" s="23"/>
      <c r="AP823" s="23"/>
      <c r="AQ823" s="23"/>
      <c r="AR823" s="23"/>
      <c r="AS823" s="23"/>
      <c r="AT823" s="23"/>
      <c r="AU823" s="23"/>
      <c r="AV823" s="23"/>
      <c r="AW823" s="23"/>
      <c r="AX823" s="23"/>
      <c r="AY823" s="23"/>
      <c r="AZ823" s="23"/>
      <c r="BA823" s="23"/>
      <c r="BB823" s="23"/>
      <c r="BC823" s="23"/>
      <c r="BD823" s="23"/>
      <c r="BE823" s="23"/>
      <c r="BF823" s="23"/>
      <c r="BG823" s="23"/>
      <c r="BH823" s="23"/>
      <c r="BI823" s="23"/>
      <c r="BJ823" s="23"/>
      <c r="BK823" s="23"/>
      <c r="BL823" s="23"/>
      <c r="BM823" s="23"/>
      <c r="BN823" s="23"/>
      <c r="BO823" s="23"/>
      <c r="BP823" s="23"/>
      <c r="BQ823" s="23"/>
      <c r="BR823" s="23"/>
      <c r="BS823" s="23"/>
      <c r="BT823" s="23"/>
      <c r="BU823" s="23"/>
      <c r="BV823" s="23"/>
      <c r="BW823" s="23"/>
      <c r="BX823" s="23"/>
      <c r="BY823" s="23"/>
      <c r="BZ823" s="23"/>
      <c r="CA823" s="23"/>
      <c r="CB823" s="23"/>
      <c r="CC823" s="23"/>
      <c r="CD823" s="23"/>
      <c r="CE823" s="23"/>
      <c r="CF823" s="23"/>
      <c r="CG823" s="23"/>
      <c r="CH823" s="23"/>
      <c r="CI823" s="23"/>
      <c r="CJ823" s="23"/>
      <c r="CK823" s="23"/>
      <c r="CL823" s="23"/>
      <c r="CM823" s="23"/>
      <c r="CN823" s="23"/>
      <c r="CO823" s="23"/>
      <c r="CP823" s="23"/>
      <c r="CQ823" s="23"/>
      <c r="CR823" s="23"/>
      <c r="CS823" s="23"/>
      <c r="CT823" s="23"/>
      <c r="CU823" s="23"/>
      <c r="CV823" s="23"/>
      <c r="CW823" s="23"/>
      <c r="CX823" s="23"/>
      <c r="CY823" s="23"/>
      <c r="CZ823" s="23"/>
      <c r="DA823" s="23"/>
      <c r="DB823" s="23"/>
      <c r="DC823" s="23"/>
      <c r="DD823" s="23"/>
      <c r="DE823" s="23"/>
      <c r="DF823" s="23"/>
      <c r="DG823" s="23"/>
      <c r="DH823" s="23"/>
      <c r="DI823" s="23"/>
      <c r="DJ823" s="23"/>
      <c r="DK823" s="23"/>
      <c r="DL823" s="23"/>
      <c r="DM823" s="23"/>
      <c r="DN823" s="23"/>
      <c r="DO823" s="23"/>
      <c r="DP823" s="23"/>
      <c r="DQ823" s="23"/>
      <c r="DR823" s="23"/>
      <c r="DS823" s="23"/>
      <c r="DT823" s="23"/>
      <c r="DU823" s="23"/>
      <c r="DV823" s="23"/>
      <c r="DW823" s="23"/>
      <c r="DX823" s="23"/>
      <c r="DY823" s="23"/>
      <c r="DZ823" s="23"/>
      <c r="EA823" s="23"/>
      <c r="EB823" s="23"/>
      <c r="EC823" s="23"/>
      <c r="ED823" s="23"/>
      <c r="EE823" s="23"/>
      <c r="EF823" s="23"/>
      <c r="EG823" s="23"/>
      <c r="EH823" s="23"/>
      <c r="EI823" s="23"/>
      <c r="EJ823" s="23"/>
      <c r="EK823" s="23"/>
      <c r="EL823" s="23"/>
      <c r="EM823" s="23"/>
      <c r="EN823" s="23"/>
      <c r="EO823" s="23"/>
      <c r="EP823" s="23"/>
      <c r="EQ823" s="23"/>
      <c r="ER823" s="23"/>
      <c r="ES823" s="23"/>
      <c r="ET823" s="23"/>
      <c r="EU823" s="23"/>
      <c r="EV823" s="23"/>
      <c r="EW823" s="23"/>
      <c r="EX823" s="23"/>
      <c r="EY823" s="23"/>
      <c r="EZ823" s="23"/>
      <c r="FA823" s="23"/>
      <c r="FB823" s="23"/>
      <c r="FC823" s="23"/>
      <c r="FD823" s="23"/>
      <c r="FE823" s="23"/>
      <c r="FF823" s="23"/>
      <c r="FG823" s="23"/>
      <c r="FH823" s="23"/>
      <c r="FI823" s="23"/>
      <c r="FJ823" s="23"/>
    </row>
    <row r="824" spans="1:166" ht="42" x14ac:dyDescent="0.35">
      <c r="A824" s="24" t="s">
        <v>203</v>
      </c>
      <c r="B824" s="16" t="s">
        <v>264</v>
      </c>
      <c r="C824" s="22" t="s">
        <v>12</v>
      </c>
      <c r="D824" s="22"/>
      <c r="E824" s="22" t="s">
        <v>13</v>
      </c>
      <c r="F824" s="22"/>
      <c r="G824" s="22"/>
      <c r="H824" s="22"/>
      <c r="I824" s="22"/>
      <c r="J824" s="22"/>
      <c r="K824" s="22"/>
      <c r="L824" s="22"/>
      <c r="M824" s="22"/>
      <c r="N824" s="22"/>
      <c r="O824" s="22" t="s">
        <v>204</v>
      </c>
      <c r="P824" s="22"/>
      <c r="Q824" s="22"/>
      <c r="R824" s="22"/>
      <c r="S824" s="22"/>
      <c r="T824" s="22"/>
      <c r="U824" s="22"/>
      <c r="V824" s="22"/>
      <c r="W824" s="22"/>
      <c r="X824" s="22"/>
      <c r="Y824" s="22" t="s">
        <v>205</v>
      </c>
      <c r="Z824" s="22"/>
      <c r="AA824" s="22"/>
      <c r="AB824" s="22"/>
      <c r="AC824" s="22"/>
      <c r="AD824" s="22"/>
      <c r="AE824" s="22"/>
      <c r="AF824" s="22"/>
      <c r="AG824" s="22"/>
      <c r="AH824" s="22"/>
      <c r="AI824" s="22" t="s">
        <v>268</v>
      </c>
      <c r="AJ824" s="22"/>
      <c r="AK824" s="22"/>
      <c r="AL824" s="22" t="s">
        <v>14</v>
      </c>
      <c r="AM824" s="22"/>
      <c r="AN824" s="22"/>
      <c r="AO824" s="22" t="s">
        <v>218</v>
      </c>
      <c r="AP824" s="22"/>
      <c r="AQ824" s="22"/>
      <c r="AR824" s="22"/>
      <c r="AS824" s="22"/>
      <c r="AT824" s="22"/>
      <c r="AU824" s="22"/>
      <c r="AV824" s="22" t="s">
        <v>219</v>
      </c>
      <c r="AW824" s="22"/>
      <c r="AX824" s="22"/>
      <c r="AY824" s="22" t="s">
        <v>220</v>
      </c>
      <c r="AZ824" s="22"/>
      <c r="BA824" s="22"/>
      <c r="BB824" s="22" t="s">
        <v>206</v>
      </c>
      <c r="BC824" s="22"/>
      <c r="BD824" s="22" t="s">
        <v>207</v>
      </c>
      <c r="BE824" s="22"/>
      <c r="BF824" s="22" t="s">
        <v>208</v>
      </c>
      <c r="BG824" s="22"/>
      <c r="BH824" s="22" t="s">
        <v>15</v>
      </c>
      <c r="BI824" s="22"/>
      <c r="BJ824" s="22" t="s">
        <v>16</v>
      </c>
      <c r="BK824" s="22"/>
      <c r="BL824" s="22" t="s">
        <v>17</v>
      </c>
      <c r="BM824" s="22"/>
      <c r="BN824" s="22" t="s">
        <v>18</v>
      </c>
      <c r="BO824" s="22"/>
      <c r="BP824" s="22"/>
      <c r="BQ824" s="22" t="s">
        <v>221</v>
      </c>
      <c r="BR824" s="22"/>
      <c r="BS824" s="22"/>
      <c r="BT824" s="22" t="s">
        <v>222</v>
      </c>
      <c r="BU824" s="22"/>
      <c r="BV824" s="22"/>
      <c r="BW824" s="22" t="s">
        <v>19</v>
      </c>
      <c r="BX824" s="22"/>
      <c r="BY824" s="22" t="s">
        <v>20</v>
      </c>
      <c r="BZ824" s="22"/>
      <c r="CA824" s="22" t="s">
        <v>21</v>
      </c>
      <c r="CB824" s="22"/>
      <c r="CC824" s="22"/>
      <c r="CD824" s="22" t="s">
        <v>22</v>
      </c>
      <c r="CE824" s="22"/>
      <c r="CF824" s="22"/>
      <c r="CG824" s="22" t="s">
        <v>23</v>
      </c>
      <c r="CH824" s="22"/>
      <c r="CI824" s="22"/>
      <c r="CJ824" s="22"/>
      <c r="CK824" s="22" t="s">
        <v>25</v>
      </c>
      <c r="CL824" s="22"/>
      <c r="CM824" s="22"/>
      <c r="CN824" s="22"/>
      <c r="CO824" s="22" t="s">
        <v>26</v>
      </c>
      <c r="CP824" s="22"/>
      <c r="CQ824" s="22"/>
      <c r="CR824" s="22" t="s">
        <v>27</v>
      </c>
      <c r="CS824" s="22"/>
      <c r="CT824" s="22" t="s">
        <v>28</v>
      </c>
      <c r="CU824" s="22"/>
      <c r="CV824" s="16" t="s">
        <v>29</v>
      </c>
      <c r="CW824" s="22" t="s">
        <v>30</v>
      </c>
      <c r="CX824" s="22"/>
      <c r="CY824" s="22"/>
      <c r="CZ824" s="22"/>
      <c r="DA824" s="22"/>
      <c r="DB824" s="22"/>
      <c r="DC824" s="22"/>
      <c r="DD824" s="22"/>
      <c r="DE824" s="22"/>
      <c r="DF824" s="22" t="s">
        <v>31</v>
      </c>
      <c r="DG824" s="22"/>
      <c r="DH824" s="22"/>
      <c r="DI824" s="22"/>
      <c r="DJ824" s="22"/>
      <c r="DK824" s="22"/>
      <c r="DL824" s="22"/>
      <c r="DM824" s="22"/>
      <c r="DN824" s="22"/>
      <c r="DO824" s="22" t="s">
        <v>32</v>
      </c>
      <c r="DP824" s="22"/>
      <c r="DQ824" s="22"/>
      <c r="DR824" s="22"/>
      <c r="DS824" s="22"/>
      <c r="DT824" s="22"/>
      <c r="DU824" s="22"/>
      <c r="DV824" s="22"/>
      <c r="DW824" s="22"/>
      <c r="DX824" s="22" t="s">
        <v>33</v>
      </c>
      <c r="DY824" s="22"/>
      <c r="DZ824" s="22"/>
      <c r="EA824" s="22"/>
      <c r="EB824" s="22"/>
      <c r="EC824" s="22"/>
      <c r="ED824" s="22" t="s">
        <v>34</v>
      </c>
      <c r="EE824" s="22"/>
      <c r="EF824" s="22"/>
      <c r="EG824" s="22"/>
      <c r="EH824" s="22"/>
      <c r="EI824" s="22"/>
      <c r="EJ824" s="22" t="s">
        <v>35</v>
      </c>
      <c r="EK824" s="22"/>
      <c r="EL824" s="22"/>
      <c r="EM824" s="22"/>
      <c r="EN824" s="22"/>
      <c r="EO824" s="22"/>
      <c r="EP824" s="22" t="s">
        <v>36</v>
      </c>
      <c r="EQ824" s="22"/>
      <c r="ER824" s="22"/>
      <c r="ES824" s="22"/>
      <c r="ET824" s="22"/>
      <c r="EU824" s="22"/>
      <c r="EV824" s="22"/>
      <c r="EW824" s="22" t="s">
        <v>37</v>
      </c>
      <c r="EX824" s="22"/>
      <c r="EY824" s="22"/>
      <c r="EZ824" s="22"/>
      <c r="FA824" s="22"/>
      <c r="FB824" s="22"/>
      <c r="FC824" s="22"/>
      <c r="FD824" s="22" t="s">
        <v>38</v>
      </c>
      <c r="FE824" s="22"/>
      <c r="FF824" s="22"/>
      <c r="FG824" s="22"/>
      <c r="FH824" s="22"/>
      <c r="FI824" s="22"/>
      <c r="FJ824" s="22"/>
    </row>
    <row r="825" spans="1:166" ht="31.5" x14ac:dyDescent="0.35">
      <c r="A825" s="24"/>
      <c r="B825" s="16" t="s">
        <v>1</v>
      </c>
      <c r="C825" s="16" t="s">
        <v>39</v>
      </c>
      <c r="D825" s="16" t="s">
        <v>40</v>
      </c>
      <c r="E825" s="16" t="s">
        <v>41</v>
      </c>
      <c r="F825" s="16" t="s">
        <v>42</v>
      </c>
      <c r="G825" s="16" t="s">
        <v>43</v>
      </c>
      <c r="H825" s="16" t="s">
        <v>44</v>
      </c>
      <c r="I825" s="16" t="s">
        <v>45</v>
      </c>
      <c r="J825" s="16" t="s">
        <v>46</v>
      </c>
      <c r="K825" s="16" t="s">
        <v>47</v>
      </c>
      <c r="L825" s="16" t="s">
        <v>48</v>
      </c>
      <c r="M825" s="16" t="s">
        <v>49</v>
      </c>
      <c r="N825" s="16" t="s">
        <v>209</v>
      </c>
      <c r="O825" s="16" t="s">
        <v>41</v>
      </c>
      <c r="P825" s="16" t="s">
        <v>42</v>
      </c>
      <c r="Q825" s="16" t="s">
        <v>43</v>
      </c>
      <c r="R825" s="16" t="s">
        <v>44</v>
      </c>
      <c r="S825" s="16" t="s">
        <v>45</v>
      </c>
      <c r="T825" s="16" t="s">
        <v>46</v>
      </c>
      <c r="U825" s="16" t="s">
        <v>47</v>
      </c>
      <c r="V825" s="16" t="s">
        <v>48</v>
      </c>
      <c r="W825" s="16" t="s">
        <v>49</v>
      </c>
      <c r="X825" s="16" t="s">
        <v>209</v>
      </c>
      <c r="Y825" s="16" t="s">
        <v>41</v>
      </c>
      <c r="Z825" s="16" t="s">
        <v>42</v>
      </c>
      <c r="AA825" s="16" t="s">
        <v>43</v>
      </c>
      <c r="AB825" s="16" t="s">
        <v>44</v>
      </c>
      <c r="AC825" s="16" t="s">
        <v>45</v>
      </c>
      <c r="AD825" s="16" t="s">
        <v>46</v>
      </c>
      <c r="AE825" s="16" t="s">
        <v>47</v>
      </c>
      <c r="AF825" s="16" t="s">
        <v>48</v>
      </c>
      <c r="AG825" s="16" t="s">
        <v>49</v>
      </c>
      <c r="AH825" s="16" t="s">
        <v>209</v>
      </c>
      <c r="AI825" s="16" t="s">
        <v>269</v>
      </c>
      <c r="AJ825" s="16" t="s">
        <v>270</v>
      </c>
      <c r="AK825" s="16" t="s">
        <v>271</v>
      </c>
      <c r="AL825" s="16" t="s">
        <v>50</v>
      </c>
      <c r="AM825" s="16" t="s">
        <v>210</v>
      </c>
      <c r="AN825" s="16" t="s">
        <v>211</v>
      </c>
      <c r="AO825" s="16" t="s">
        <v>223</v>
      </c>
      <c r="AP825" s="16" t="s">
        <v>224</v>
      </c>
      <c r="AQ825" s="16" t="s">
        <v>225</v>
      </c>
      <c r="AR825" s="16" t="s">
        <v>226</v>
      </c>
      <c r="AS825" s="16" t="s">
        <v>52</v>
      </c>
      <c r="AT825" s="16" t="s">
        <v>227</v>
      </c>
      <c r="AU825" s="16" t="s">
        <v>228</v>
      </c>
      <c r="AV825" s="16" t="s">
        <v>52</v>
      </c>
      <c r="AW825" s="16" t="s">
        <v>227</v>
      </c>
      <c r="AX825" s="16" t="s">
        <v>228</v>
      </c>
      <c r="AY825" s="16" t="s">
        <v>52</v>
      </c>
      <c r="AZ825" s="16" t="s">
        <v>227</v>
      </c>
      <c r="BA825" s="16" t="s">
        <v>228</v>
      </c>
      <c r="BB825" s="16" t="s">
        <v>212</v>
      </c>
      <c r="BC825" s="16" t="s">
        <v>213</v>
      </c>
      <c r="BD825" s="16" t="s">
        <v>212</v>
      </c>
      <c r="BE825" s="16" t="s">
        <v>213</v>
      </c>
      <c r="BF825" s="16" t="s">
        <v>212</v>
      </c>
      <c r="BG825" s="16" t="s">
        <v>213</v>
      </c>
      <c r="BH825" s="16" t="s">
        <v>53</v>
      </c>
      <c r="BI825" s="16" t="s">
        <v>54</v>
      </c>
      <c r="BJ825" s="16" t="s">
        <v>53</v>
      </c>
      <c r="BK825" s="16" t="s">
        <v>54</v>
      </c>
      <c r="BL825" s="16" t="s">
        <v>53</v>
      </c>
      <c r="BM825" s="16" t="s">
        <v>54</v>
      </c>
      <c r="BN825" s="16" t="s">
        <v>277</v>
      </c>
      <c r="BO825" s="16" t="s">
        <v>278</v>
      </c>
      <c r="BP825" s="16" t="s">
        <v>55</v>
      </c>
      <c r="BQ825" s="16" t="s">
        <v>277</v>
      </c>
      <c r="BR825" s="16" t="s">
        <v>278</v>
      </c>
      <c r="BS825" s="16" t="s">
        <v>55</v>
      </c>
      <c r="BT825" s="16" t="s">
        <v>277</v>
      </c>
      <c r="BU825" s="16" t="s">
        <v>278</v>
      </c>
      <c r="BV825" s="16" t="s">
        <v>55</v>
      </c>
      <c r="BW825" s="16" t="s">
        <v>56</v>
      </c>
      <c r="BX825" s="16" t="s">
        <v>57</v>
      </c>
      <c r="BY825" s="16" t="s">
        <v>58</v>
      </c>
      <c r="BZ825" s="16" t="s">
        <v>59</v>
      </c>
      <c r="CA825" s="16" t="s">
        <v>52</v>
      </c>
      <c r="CB825" s="16" t="s">
        <v>51</v>
      </c>
      <c r="CC825" s="16" t="s">
        <v>60</v>
      </c>
      <c r="CD825" s="16" t="s">
        <v>61</v>
      </c>
      <c r="CE825" s="16" t="s">
        <v>62</v>
      </c>
      <c r="CF825" s="16" t="s">
        <v>63</v>
      </c>
      <c r="CG825" s="16" t="s">
        <v>64</v>
      </c>
      <c r="CH825" s="16" t="s">
        <v>65</v>
      </c>
      <c r="CI825" s="16" t="s">
        <v>66</v>
      </c>
      <c r="CJ825" s="16" t="s">
        <v>67</v>
      </c>
      <c r="CK825" s="16" t="s">
        <v>71</v>
      </c>
      <c r="CL825" s="16" t="s">
        <v>72</v>
      </c>
      <c r="CM825" s="16" t="s">
        <v>73</v>
      </c>
      <c r="CN825" s="16" t="s">
        <v>74</v>
      </c>
      <c r="CO825" s="16" t="s">
        <v>75</v>
      </c>
      <c r="CP825" s="16" t="s">
        <v>76</v>
      </c>
      <c r="CQ825" s="16" t="s">
        <v>77</v>
      </c>
      <c r="CR825" s="16" t="s">
        <v>78</v>
      </c>
      <c r="CS825" s="16" t="s">
        <v>229</v>
      </c>
      <c r="CT825" s="16" t="s">
        <v>79</v>
      </c>
      <c r="CU825" s="16" t="s">
        <v>80</v>
      </c>
      <c r="CV825" s="16" t="s">
        <v>79</v>
      </c>
      <c r="CW825" s="16" t="s">
        <v>83</v>
      </c>
      <c r="CX825" s="16" t="s">
        <v>84</v>
      </c>
      <c r="CY825" s="16" t="s">
        <v>85</v>
      </c>
      <c r="CZ825" s="16" t="s">
        <v>86</v>
      </c>
      <c r="DA825" s="16" t="s">
        <v>87</v>
      </c>
      <c r="DB825" s="16" t="s">
        <v>88</v>
      </c>
      <c r="DC825" s="16" t="s">
        <v>89</v>
      </c>
      <c r="DD825" s="16" t="s">
        <v>90</v>
      </c>
      <c r="DE825" s="16" t="s">
        <v>91</v>
      </c>
      <c r="DF825" s="16" t="s">
        <v>83</v>
      </c>
      <c r="DG825" s="16" t="s">
        <v>84</v>
      </c>
      <c r="DH825" s="16" t="s">
        <v>85</v>
      </c>
      <c r="DI825" s="16" t="s">
        <v>86</v>
      </c>
      <c r="DJ825" s="16" t="s">
        <v>87</v>
      </c>
      <c r="DK825" s="16" t="s">
        <v>88</v>
      </c>
      <c r="DL825" s="16" t="s">
        <v>89</v>
      </c>
      <c r="DM825" s="16" t="s">
        <v>90</v>
      </c>
      <c r="DN825" s="16" t="s">
        <v>91</v>
      </c>
      <c r="DO825" s="16" t="s">
        <v>83</v>
      </c>
      <c r="DP825" s="16" t="s">
        <v>84</v>
      </c>
      <c r="DQ825" s="16" t="s">
        <v>85</v>
      </c>
      <c r="DR825" s="16" t="s">
        <v>86</v>
      </c>
      <c r="DS825" s="16" t="s">
        <v>87</v>
      </c>
      <c r="DT825" s="16" t="s">
        <v>88</v>
      </c>
      <c r="DU825" s="16" t="s">
        <v>89</v>
      </c>
      <c r="DV825" s="16" t="s">
        <v>90</v>
      </c>
      <c r="DW825" s="16" t="s">
        <v>91</v>
      </c>
      <c r="DX825" s="16" t="s">
        <v>92</v>
      </c>
      <c r="DY825" s="16" t="s">
        <v>93</v>
      </c>
      <c r="DZ825" s="16" t="s">
        <v>214</v>
      </c>
      <c r="EA825" s="16" t="s">
        <v>215</v>
      </c>
      <c r="EB825" s="16" t="s">
        <v>216</v>
      </c>
      <c r="EC825" s="16" t="s">
        <v>94</v>
      </c>
      <c r="ED825" s="16" t="s">
        <v>92</v>
      </c>
      <c r="EE825" s="16" t="s">
        <v>93</v>
      </c>
      <c r="EF825" s="16" t="s">
        <v>214</v>
      </c>
      <c r="EG825" s="16" t="s">
        <v>215</v>
      </c>
      <c r="EH825" s="16" t="s">
        <v>216</v>
      </c>
      <c r="EI825" s="16" t="s">
        <v>94</v>
      </c>
      <c r="EJ825" s="16" t="s">
        <v>92</v>
      </c>
      <c r="EK825" s="16" t="s">
        <v>93</v>
      </c>
      <c r="EL825" s="16" t="s">
        <v>214</v>
      </c>
      <c r="EM825" s="16" t="s">
        <v>215</v>
      </c>
      <c r="EN825" s="16" t="s">
        <v>216</v>
      </c>
      <c r="EO825" s="16" t="s">
        <v>94</v>
      </c>
      <c r="EP825" s="16" t="s">
        <v>95</v>
      </c>
      <c r="EQ825" s="16" t="s">
        <v>96</v>
      </c>
      <c r="ER825" s="16" t="s">
        <v>97</v>
      </c>
      <c r="ES825" s="16" t="s">
        <v>98</v>
      </c>
      <c r="ET825" s="16" t="s">
        <v>272</v>
      </c>
      <c r="EU825" s="16" t="s">
        <v>99</v>
      </c>
      <c r="EV825" s="16" t="s">
        <v>100</v>
      </c>
      <c r="EW825" s="16" t="s">
        <v>95</v>
      </c>
      <c r="EX825" s="16" t="s">
        <v>96</v>
      </c>
      <c r="EY825" s="16" t="s">
        <v>97</v>
      </c>
      <c r="EZ825" s="16" t="s">
        <v>98</v>
      </c>
      <c r="FA825" s="16" t="s">
        <v>272</v>
      </c>
      <c r="FB825" s="16" t="s">
        <v>99</v>
      </c>
      <c r="FC825" s="16" t="s">
        <v>100</v>
      </c>
      <c r="FD825" s="16" t="s">
        <v>95</v>
      </c>
      <c r="FE825" s="16" t="s">
        <v>96</v>
      </c>
      <c r="FF825" s="16" t="s">
        <v>97</v>
      </c>
      <c r="FG825" s="16" t="s">
        <v>98</v>
      </c>
      <c r="FH825" s="16" t="s">
        <v>272</v>
      </c>
      <c r="FI825" s="16" t="s">
        <v>99</v>
      </c>
      <c r="FJ825" s="16" t="s">
        <v>100</v>
      </c>
    </row>
    <row r="826" spans="1:166" x14ac:dyDescent="0.35">
      <c r="A826" s="15" t="s">
        <v>2</v>
      </c>
      <c r="B826" s="14">
        <v>3169</v>
      </c>
      <c r="C826" s="14">
        <v>1599</v>
      </c>
      <c r="D826" s="14">
        <v>1558</v>
      </c>
      <c r="E826" s="14">
        <v>329</v>
      </c>
      <c r="F826" s="14">
        <v>389</v>
      </c>
      <c r="G826" s="14">
        <v>490</v>
      </c>
      <c r="H826" s="14">
        <v>511</v>
      </c>
      <c r="I826" s="14">
        <v>545</v>
      </c>
      <c r="J826" s="14">
        <v>551</v>
      </c>
      <c r="K826" s="14">
        <v>355</v>
      </c>
      <c r="L826" s="14">
        <v>0</v>
      </c>
      <c r="M826" s="14">
        <v>2814</v>
      </c>
      <c r="N826" s="14">
        <v>355</v>
      </c>
      <c r="O826" s="14">
        <v>161</v>
      </c>
      <c r="P826" s="14">
        <v>186</v>
      </c>
      <c r="Q826" s="14">
        <v>248</v>
      </c>
      <c r="R826" s="14">
        <v>255</v>
      </c>
      <c r="S826" s="14">
        <v>281</v>
      </c>
      <c r="T826" s="14">
        <v>286</v>
      </c>
      <c r="U826" s="14">
        <v>181</v>
      </c>
      <c r="V826" s="14">
        <v>0</v>
      </c>
      <c r="W826" s="14">
        <v>1418</v>
      </c>
      <c r="X826" s="14">
        <v>181</v>
      </c>
      <c r="Y826" s="14">
        <v>168</v>
      </c>
      <c r="Z826" s="14">
        <v>201</v>
      </c>
      <c r="AA826" s="14">
        <v>242</v>
      </c>
      <c r="AB826" s="14">
        <v>255</v>
      </c>
      <c r="AC826" s="14">
        <v>263</v>
      </c>
      <c r="AD826" s="14">
        <v>260</v>
      </c>
      <c r="AE826" s="14">
        <v>169</v>
      </c>
      <c r="AF826" s="14">
        <v>0</v>
      </c>
      <c r="AG826" s="14">
        <v>1389</v>
      </c>
      <c r="AH826" s="14">
        <v>169</v>
      </c>
      <c r="AI826" s="14">
        <v>3105</v>
      </c>
      <c r="AJ826" s="14">
        <v>1565</v>
      </c>
      <c r="AK826" s="14">
        <v>1528</v>
      </c>
      <c r="AL826" s="14">
        <v>64</v>
      </c>
      <c r="AM826" s="14">
        <v>34</v>
      </c>
      <c r="AN826" s="14">
        <v>30</v>
      </c>
      <c r="AO826" s="14">
        <v>0</v>
      </c>
      <c r="AP826" s="14">
        <v>0</v>
      </c>
      <c r="AQ826" s="14">
        <v>0</v>
      </c>
      <c r="AR826" s="14">
        <v>64</v>
      </c>
      <c r="AS826" s="14">
        <v>0</v>
      </c>
      <c r="AT826" s="14">
        <v>0</v>
      </c>
      <c r="AU826" s="14">
        <v>64</v>
      </c>
      <c r="AV826" s="14">
        <v>0</v>
      </c>
      <c r="AW826" s="14">
        <v>0</v>
      </c>
      <c r="AX826" s="14">
        <v>34</v>
      </c>
      <c r="AY826" s="14">
        <v>0</v>
      </c>
      <c r="AZ826" s="14">
        <v>0</v>
      </c>
      <c r="BA826" s="14">
        <v>30</v>
      </c>
      <c r="BB826" s="14">
        <v>1719</v>
      </c>
      <c r="BC826" s="14">
        <v>1450</v>
      </c>
      <c r="BD826" s="14">
        <v>850</v>
      </c>
      <c r="BE826" s="14">
        <v>749</v>
      </c>
      <c r="BF826" s="14">
        <v>867</v>
      </c>
      <c r="BG826" s="14">
        <v>691</v>
      </c>
      <c r="BH826" s="14">
        <v>2403</v>
      </c>
      <c r="BI826" s="14">
        <v>766</v>
      </c>
      <c r="BJ826" s="14">
        <v>1223</v>
      </c>
      <c r="BK826" s="14">
        <v>376</v>
      </c>
      <c r="BL826" s="14">
        <v>1169</v>
      </c>
      <c r="BM826" s="14">
        <v>389</v>
      </c>
      <c r="BN826" s="14">
        <v>314</v>
      </c>
      <c r="BO826" s="14">
        <v>1885</v>
      </c>
      <c r="BP826" s="14">
        <v>734</v>
      </c>
      <c r="BQ826" s="14">
        <v>132</v>
      </c>
      <c r="BR826" s="14">
        <v>990</v>
      </c>
      <c r="BS826" s="14">
        <v>355</v>
      </c>
      <c r="BT826" s="14">
        <v>176</v>
      </c>
      <c r="BU826" s="14">
        <v>892</v>
      </c>
      <c r="BV826" s="14">
        <v>377</v>
      </c>
      <c r="BW826" s="14">
        <v>733</v>
      </c>
      <c r="BX826" s="14">
        <v>1070</v>
      </c>
      <c r="BY826" s="14">
        <v>723</v>
      </c>
      <c r="BZ826" s="14">
        <v>1108</v>
      </c>
      <c r="CA826" s="14">
        <v>424</v>
      </c>
      <c r="CB826" s="14">
        <v>1378</v>
      </c>
      <c r="CC826" s="14">
        <v>1353</v>
      </c>
      <c r="CD826" s="14">
        <v>778</v>
      </c>
      <c r="CE826" s="14">
        <v>852</v>
      </c>
      <c r="CF826" s="14">
        <v>1243</v>
      </c>
      <c r="CG826" s="14">
        <v>530</v>
      </c>
      <c r="CH826" s="14">
        <v>1234</v>
      </c>
      <c r="CI826" s="14">
        <v>1371</v>
      </c>
      <c r="CJ826" s="14">
        <v>702</v>
      </c>
      <c r="CK826" s="14">
        <v>2308</v>
      </c>
      <c r="CL826" s="14">
        <v>1209</v>
      </c>
      <c r="CM826" s="14">
        <v>1099</v>
      </c>
      <c r="CN826" s="14">
        <v>861</v>
      </c>
      <c r="CO826" s="14">
        <v>1504</v>
      </c>
      <c r="CP826" s="14">
        <v>1300</v>
      </c>
      <c r="CQ826" s="14">
        <v>364</v>
      </c>
      <c r="CR826" s="14">
        <v>1057</v>
      </c>
      <c r="CS826" s="14">
        <v>2097</v>
      </c>
      <c r="CT826" s="14">
        <v>967</v>
      </c>
      <c r="CU826" s="14">
        <v>2200</v>
      </c>
      <c r="CV826" s="14">
        <v>339</v>
      </c>
      <c r="CW826" s="14">
        <v>0</v>
      </c>
      <c r="CX826" s="14">
        <v>0</v>
      </c>
      <c r="CY826" s="14">
        <v>349</v>
      </c>
      <c r="CZ826" s="14">
        <v>553</v>
      </c>
      <c r="DA826" s="14">
        <v>547</v>
      </c>
      <c r="DB826" s="14">
        <v>510</v>
      </c>
      <c r="DC826" s="14">
        <v>496</v>
      </c>
      <c r="DD826" s="14">
        <v>384</v>
      </c>
      <c r="DE826" s="14">
        <v>331</v>
      </c>
      <c r="DF826" s="14">
        <v>0</v>
      </c>
      <c r="DG826" s="14">
        <v>0</v>
      </c>
      <c r="DH826" s="14">
        <v>181</v>
      </c>
      <c r="DI826" s="14">
        <v>285</v>
      </c>
      <c r="DJ826" s="14">
        <v>281</v>
      </c>
      <c r="DK826" s="14">
        <v>257</v>
      </c>
      <c r="DL826" s="14">
        <v>247</v>
      </c>
      <c r="DM826" s="14">
        <v>184</v>
      </c>
      <c r="DN826" s="14">
        <v>163</v>
      </c>
      <c r="DO826" s="14">
        <v>0</v>
      </c>
      <c r="DP826" s="14">
        <v>0</v>
      </c>
      <c r="DQ826" s="14">
        <v>163</v>
      </c>
      <c r="DR826" s="14">
        <v>264</v>
      </c>
      <c r="DS826" s="14">
        <v>264</v>
      </c>
      <c r="DT826" s="14">
        <v>253</v>
      </c>
      <c r="DU826" s="14">
        <v>248</v>
      </c>
      <c r="DV826" s="14">
        <v>198</v>
      </c>
      <c r="DW826" s="14">
        <v>168</v>
      </c>
      <c r="DX826" s="14">
        <v>169</v>
      </c>
      <c r="DY826" s="14">
        <v>781</v>
      </c>
      <c r="DZ826" s="14">
        <v>814</v>
      </c>
      <c r="EA826" s="14">
        <v>946</v>
      </c>
      <c r="EB826" s="14">
        <v>459</v>
      </c>
      <c r="EC826" s="14">
        <v>0</v>
      </c>
      <c r="ED826" s="14">
        <v>79</v>
      </c>
      <c r="EE826" s="14">
        <v>393</v>
      </c>
      <c r="EF826" s="14">
        <v>398</v>
      </c>
      <c r="EG826" s="14">
        <v>512</v>
      </c>
      <c r="EH826" s="14">
        <v>216</v>
      </c>
      <c r="EI826" s="14">
        <v>0</v>
      </c>
      <c r="EJ826" s="14">
        <v>90</v>
      </c>
      <c r="EK826" s="14">
        <v>387</v>
      </c>
      <c r="EL826" s="14">
        <v>415</v>
      </c>
      <c r="EM826" s="14">
        <v>428</v>
      </c>
      <c r="EN826" s="14">
        <v>238</v>
      </c>
      <c r="EO826" s="14">
        <v>0</v>
      </c>
      <c r="EP826" s="14">
        <v>0</v>
      </c>
      <c r="EQ826" s="14">
        <v>64</v>
      </c>
      <c r="ER826" s="14">
        <v>750</v>
      </c>
      <c r="ES826" s="14">
        <v>812</v>
      </c>
      <c r="ET826" s="14">
        <v>778</v>
      </c>
      <c r="EU826" s="14">
        <v>435</v>
      </c>
      <c r="EV826" s="14">
        <v>331</v>
      </c>
      <c r="EW826" s="14">
        <v>0</v>
      </c>
      <c r="EX826" s="14">
        <v>34</v>
      </c>
      <c r="EY826" s="14">
        <v>375</v>
      </c>
      <c r="EZ826" s="14">
        <v>423</v>
      </c>
      <c r="FA826" s="14">
        <v>391</v>
      </c>
      <c r="FB826" s="14">
        <v>213</v>
      </c>
      <c r="FC826" s="14">
        <v>163</v>
      </c>
      <c r="FD826" s="14">
        <v>0</v>
      </c>
      <c r="FE826" s="14">
        <v>30</v>
      </c>
      <c r="FF826" s="14">
        <v>366</v>
      </c>
      <c r="FG826" s="14">
        <v>387</v>
      </c>
      <c r="FH826" s="14">
        <v>386</v>
      </c>
      <c r="FI826" s="14">
        <v>221</v>
      </c>
      <c r="FJ826" s="14">
        <v>168</v>
      </c>
    </row>
    <row r="827" spans="1:166" x14ac:dyDescent="0.35">
      <c r="A827" s="13" t="s">
        <v>79</v>
      </c>
      <c r="B827" s="10">
        <v>3.5256940624125002E-2</v>
      </c>
      <c r="C827" s="11">
        <v>5.8464476049311001E-2</v>
      </c>
      <c r="D827" s="12">
        <v>1.17216604257865E-2</v>
      </c>
      <c r="E827" s="10">
        <v>1.89053187895569E-2</v>
      </c>
      <c r="F827" s="10">
        <v>1.87643413973725E-2</v>
      </c>
      <c r="G827" s="10">
        <v>2.6110342791073202E-2</v>
      </c>
      <c r="H827" s="10">
        <v>2.86193967095364E-2</v>
      </c>
      <c r="I827" s="11">
        <v>5.0067381168844703E-2</v>
      </c>
      <c r="J827" s="11">
        <v>6.4421286909745606E-2</v>
      </c>
      <c r="K827" s="10">
        <v>2.2682247306015799E-2</v>
      </c>
      <c r="L827" s="10">
        <v>0</v>
      </c>
      <c r="M827" s="10">
        <v>3.6842881367420498E-2</v>
      </c>
      <c r="N827" s="10">
        <v>2.2682247306015799E-2</v>
      </c>
      <c r="O827" s="10">
        <v>2.8392276416781499E-2</v>
      </c>
      <c r="P827" s="10">
        <v>2.16402817018564E-2</v>
      </c>
      <c r="Q827" s="10">
        <v>4.3926696985427199E-2</v>
      </c>
      <c r="R827" s="10">
        <v>4.1150486253862098E-2</v>
      </c>
      <c r="S827" s="11">
        <v>9.6976161632517294E-2</v>
      </c>
      <c r="T827" s="11">
        <v>9.8343017767103094E-2</v>
      </c>
      <c r="U827" s="10">
        <v>0</v>
      </c>
      <c r="V827" s="10">
        <v>0</v>
      </c>
      <c r="W827" s="11">
        <v>6.0248793496712902E-2</v>
      </c>
      <c r="X827" s="10">
        <v>0</v>
      </c>
      <c r="Y827" s="10">
        <v>9.8498191713751893E-3</v>
      </c>
      <c r="Z827" s="10">
        <v>1.6216168766324798E-2</v>
      </c>
      <c r="AA827" s="12">
        <v>7.84392362336119E-3</v>
      </c>
      <c r="AB827" s="10">
        <v>1.6154441124964301E-2</v>
      </c>
      <c r="AC827" s="12">
        <v>0</v>
      </c>
      <c r="AD827" s="10">
        <v>2.81824159106474E-2</v>
      </c>
      <c r="AE827" s="12">
        <v>0</v>
      </c>
      <c r="AF827" s="10">
        <v>0</v>
      </c>
      <c r="AG827" s="12">
        <v>1.31465182954881E-2</v>
      </c>
      <c r="AH827" s="12">
        <v>0</v>
      </c>
      <c r="AI827" s="10">
        <v>3.5471329319743998E-2</v>
      </c>
      <c r="AJ827" s="11">
        <v>5.8717798766864802E-2</v>
      </c>
      <c r="AK827" s="12">
        <v>1.19512928048195E-2</v>
      </c>
      <c r="AL827" s="10">
        <v>0</v>
      </c>
      <c r="AM827" s="10">
        <v>0</v>
      </c>
      <c r="AN827" s="10">
        <v>0</v>
      </c>
      <c r="AO827" s="10">
        <v>0</v>
      </c>
      <c r="AP827" s="10">
        <v>0</v>
      </c>
      <c r="AQ827" s="10">
        <v>0</v>
      </c>
      <c r="AR827" s="10">
        <v>0</v>
      </c>
      <c r="AS827" s="10">
        <v>0</v>
      </c>
      <c r="AT827" s="10">
        <v>0</v>
      </c>
      <c r="AU827" s="10">
        <v>0</v>
      </c>
      <c r="AV827" s="10">
        <v>0</v>
      </c>
      <c r="AW827" s="10">
        <v>0</v>
      </c>
      <c r="AX827" s="10">
        <v>0</v>
      </c>
      <c r="AY827" s="10">
        <v>0</v>
      </c>
      <c r="AZ827" s="10">
        <v>0</v>
      </c>
      <c r="BA827" s="10">
        <v>0</v>
      </c>
      <c r="BB827" s="12">
        <v>2.3814887469779202E-2</v>
      </c>
      <c r="BC827" s="11">
        <v>4.8814378168568803E-2</v>
      </c>
      <c r="BD827" s="10">
        <v>3.5270047004093801E-2</v>
      </c>
      <c r="BE827" s="11">
        <v>8.4808820998297299E-2</v>
      </c>
      <c r="BF827" s="12">
        <v>1.2624911000593099E-2</v>
      </c>
      <c r="BG827" s="12">
        <v>1.0588968680026799E-2</v>
      </c>
      <c r="BH827" s="11">
        <v>4.0424927281701897E-2</v>
      </c>
      <c r="BI827" s="12">
        <v>1.9042878284113399E-2</v>
      </c>
      <c r="BJ827" s="11">
        <v>6.8529545177086607E-2</v>
      </c>
      <c r="BK827" s="10">
        <v>2.5717951360945301E-2</v>
      </c>
      <c r="BL827" s="12">
        <v>1.1412223560955601E-2</v>
      </c>
      <c r="BM827" s="12">
        <v>1.26519336654664E-2</v>
      </c>
      <c r="BN827" s="12">
        <v>1.5255863911068699E-2</v>
      </c>
      <c r="BO827" s="11">
        <v>4.4116079491708197E-2</v>
      </c>
      <c r="BP827" s="12">
        <v>1.9429567506539E-2</v>
      </c>
      <c r="BQ827" s="10">
        <v>0</v>
      </c>
      <c r="BR827" s="11">
        <v>7.4115260700697197E-2</v>
      </c>
      <c r="BS827" s="10">
        <v>2.6273749007785899E-2</v>
      </c>
      <c r="BT827" s="12">
        <v>8.2109535896712493E-3</v>
      </c>
      <c r="BU827" s="12">
        <v>1.09549437505773E-2</v>
      </c>
      <c r="BV827" s="12">
        <v>1.3045111571832999E-2</v>
      </c>
      <c r="BW827" s="10">
        <v>3.1898425257458701E-2</v>
      </c>
      <c r="BX827" s="11">
        <v>5.41208742820036E-2</v>
      </c>
      <c r="BY827" s="11">
        <v>5.7731298878044901E-2</v>
      </c>
      <c r="BZ827" s="10">
        <v>3.5713012855599698E-2</v>
      </c>
      <c r="CA827" s="10">
        <v>3.4324643055876999E-2</v>
      </c>
      <c r="CB827" s="10">
        <v>3.7264542563296602E-2</v>
      </c>
      <c r="CC827" s="10">
        <v>2.9267705765867E-2</v>
      </c>
      <c r="CD827" s="10">
        <v>3.2397565772619902E-2</v>
      </c>
      <c r="CE827" s="10">
        <v>4.1594335892270698E-2</v>
      </c>
      <c r="CF827" s="10">
        <v>3.5255109138863601E-2</v>
      </c>
      <c r="CG827" s="12">
        <v>6.1176579424630203E-3</v>
      </c>
      <c r="CH827" s="12">
        <v>1.2429975019938E-2</v>
      </c>
      <c r="CI827" s="11">
        <v>5.5208264073533103E-2</v>
      </c>
      <c r="CJ827" s="11">
        <v>6.7761495485202605E-2</v>
      </c>
      <c r="CK827" s="11">
        <v>4.0360023080573897E-2</v>
      </c>
      <c r="CL827" s="11">
        <v>5.2031657540097399E-2</v>
      </c>
      <c r="CM827" s="10">
        <v>2.75140658291739E-2</v>
      </c>
      <c r="CN827" s="12">
        <v>2.15840325487337E-2</v>
      </c>
      <c r="CO827" s="10">
        <v>3.1887822471180598E-2</v>
      </c>
      <c r="CP827" s="10">
        <v>3.9673616401943002E-2</v>
      </c>
      <c r="CQ827" s="10">
        <v>3.3408928663271997E-2</v>
      </c>
      <c r="CR827" s="10">
        <v>3.0662310732756898E-2</v>
      </c>
      <c r="CS827" s="10">
        <v>3.7817902344347502E-2</v>
      </c>
      <c r="CT827" s="10">
        <v>4.1721050314478501E-2</v>
      </c>
      <c r="CU827" s="10">
        <v>3.2451584816358403E-2</v>
      </c>
      <c r="CV827" s="10">
        <v>3.2549072379184397E-2</v>
      </c>
      <c r="CW827" s="10">
        <v>0</v>
      </c>
      <c r="CX827" s="10">
        <v>0</v>
      </c>
      <c r="CY827" s="10">
        <v>2.3073054318047698E-2</v>
      </c>
      <c r="CZ827" s="11">
        <v>6.40839869584722E-2</v>
      </c>
      <c r="DA827" s="11">
        <v>4.9916383599678801E-2</v>
      </c>
      <c r="DB827" s="10">
        <v>2.8662217814444099E-2</v>
      </c>
      <c r="DC827" s="10">
        <v>2.5807414857832101E-2</v>
      </c>
      <c r="DD827" s="10">
        <v>1.9022850409802901E-2</v>
      </c>
      <c r="DE827" s="10">
        <v>1.8804528497569001E-2</v>
      </c>
      <c r="DF827" s="10">
        <v>0</v>
      </c>
      <c r="DG827" s="10">
        <v>0</v>
      </c>
      <c r="DH827" s="10">
        <v>0</v>
      </c>
      <c r="DI827" s="11">
        <v>9.8811387574226306E-2</v>
      </c>
      <c r="DJ827" s="11">
        <v>9.7013620160548694E-2</v>
      </c>
      <c r="DK827" s="10">
        <v>4.0915482862255298E-2</v>
      </c>
      <c r="DL827" s="10">
        <v>4.4007837593975897E-2</v>
      </c>
      <c r="DM827" s="10">
        <v>2.18803343694778E-2</v>
      </c>
      <c r="DN827" s="10">
        <v>2.7956807469434901E-2</v>
      </c>
      <c r="DO827" s="10">
        <v>0</v>
      </c>
      <c r="DP827" s="10">
        <v>0</v>
      </c>
      <c r="DQ827" s="12">
        <v>0</v>
      </c>
      <c r="DR827" s="10">
        <v>2.7728101773576999E-2</v>
      </c>
      <c r="DS827" s="12">
        <v>0</v>
      </c>
      <c r="DT827" s="10">
        <v>1.6296687808693599E-2</v>
      </c>
      <c r="DU827" s="12">
        <v>7.6476623584391702E-3</v>
      </c>
      <c r="DV827" s="10">
        <v>1.6481572305605902E-2</v>
      </c>
      <c r="DW827" s="10">
        <v>9.8932710106532807E-3</v>
      </c>
      <c r="DX827" s="10">
        <v>1.8760209744826301E-2</v>
      </c>
      <c r="DY827" s="12">
        <v>1.6514034988106802E-2</v>
      </c>
      <c r="DZ827" s="10">
        <v>3.2018806837331701E-2</v>
      </c>
      <c r="EA827" s="11">
        <v>6.3548207491935599E-2</v>
      </c>
      <c r="EB827" s="10">
        <v>2.06766297770067E-2</v>
      </c>
      <c r="EC827" s="10">
        <v>0</v>
      </c>
      <c r="ED827" s="10">
        <v>2.7886784282440701E-2</v>
      </c>
      <c r="EE827" s="10">
        <v>2.0888643215483001E-2</v>
      </c>
      <c r="EF827" s="10">
        <v>5.2176381287970003E-2</v>
      </c>
      <c r="EG827" s="11">
        <v>0.105836108558027</v>
      </c>
      <c r="EH827" s="10">
        <v>3.7226512232792497E-2</v>
      </c>
      <c r="EI827" s="10">
        <v>0</v>
      </c>
      <c r="EJ827" s="10">
        <v>0</v>
      </c>
      <c r="EK827" s="12">
        <v>1.2122197960576399E-2</v>
      </c>
      <c r="EL827" s="12">
        <v>1.27168949037893E-2</v>
      </c>
      <c r="EM827" s="12">
        <v>1.37289397064635E-2</v>
      </c>
      <c r="EN827" s="12">
        <v>6.0784654297187397E-3</v>
      </c>
      <c r="EO827" s="10">
        <v>0</v>
      </c>
      <c r="EP827" s="10">
        <v>0</v>
      </c>
      <c r="EQ827" s="10">
        <v>0</v>
      </c>
      <c r="ER827" s="10">
        <v>4.5389055465506402E-2</v>
      </c>
      <c r="ES827" s="11">
        <v>4.8234195013088503E-2</v>
      </c>
      <c r="ET827" s="10">
        <v>2.8769749289139002E-2</v>
      </c>
      <c r="EU827" s="10">
        <v>1.92240611881111E-2</v>
      </c>
      <c r="EV827" s="10">
        <v>1.8804528497569001E-2</v>
      </c>
      <c r="EW827" s="10">
        <v>0</v>
      </c>
      <c r="EX827" s="10">
        <v>0</v>
      </c>
      <c r="EY827" s="11">
        <v>7.1173952757269093E-2</v>
      </c>
      <c r="EZ827" s="11">
        <v>9.0232265256790706E-2</v>
      </c>
      <c r="FA827" s="10">
        <v>4.4400184846470597E-2</v>
      </c>
      <c r="FB827" s="10">
        <v>2.4000168655871401E-2</v>
      </c>
      <c r="FC827" s="10">
        <v>2.7956807469434901E-2</v>
      </c>
      <c r="FD827" s="10">
        <v>0</v>
      </c>
      <c r="FE827" s="10">
        <v>0</v>
      </c>
      <c r="FF827" s="10">
        <v>2.0003985021576999E-2</v>
      </c>
      <c r="FG827" s="12">
        <v>2.5861677931375399E-3</v>
      </c>
      <c r="FH827" s="12">
        <v>1.29953200684171E-2</v>
      </c>
      <c r="FI827" s="10">
        <v>1.4742150332917399E-2</v>
      </c>
      <c r="FJ827" s="10">
        <v>9.8932710106532807E-3</v>
      </c>
    </row>
    <row r="828" spans="1:166" x14ac:dyDescent="0.35">
      <c r="A828" s="13" t="s">
        <v>80</v>
      </c>
      <c r="B828" s="10">
        <v>0.96206230216757904</v>
      </c>
      <c r="C828" s="12">
        <v>0.93755923556756804</v>
      </c>
      <c r="D828" s="11">
        <v>0.98690565311542899</v>
      </c>
      <c r="E828" s="10">
        <v>0.97578271051219501</v>
      </c>
      <c r="F828" s="11">
        <v>0.98123565860262796</v>
      </c>
      <c r="G828" s="10">
        <v>0.97388965720892695</v>
      </c>
      <c r="H828" s="10">
        <v>0.96593433689435904</v>
      </c>
      <c r="I828" s="12">
        <v>0.94265764177558498</v>
      </c>
      <c r="J828" s="12">
        <v>0.93557871309025498</v>
      </c>
      <c r="K828" s="10">
        <v>0.97731775269398402</v>
      </c>
      <c r="L828" s="10">
        <v>0</v>
      </c>
      <c r="M828" s="10">
        <v>0.96013825997147195</v>
      </c>
      <c r="N828" s="10">
        <v>0.97731775269398402</v>
      </c>
      <c r="O828" s="10">
        <v>0.96073068822192598</v>
      </c>
      <c r="P828" s="10">
        <v>0.97835971829814405</v>
      </c>
      <c r="Q828" s="10">
        <v>0.95607330301457205</v>
      </c>
      <c r="R828" s="10">
        <v>0.95632286329555405</v>
      </c>
      <c r="S828" s="12">
        <v>0.88893284070905398</v>
      </c>
      <c r="T828" s="12">
        <v>0.90165698223289603</v>
      </c>
      <c r="U828" s="10">
        <v>0</v>
      </c>
      <c r="V828" s="10">
        <v>0</v>
      </c>
      <c r="W828" s="12">
        <v>0.93526738839731305</v>
      </c>
      <c r="X828" s="10">
        <v>0</v>
      </c>
      <c r="Y828" s="10">
        <v>0.99015018082862505</v>
      </c>
      <c r="Z828" s="10">
        <v>0.98378383123367497</v>
      </c>
      <c r="AA828" s="11">
        <v>0.99215607637663905</v>
      </c>
      <c r="AB828" s="10">
        <v>0.975471460646127</v>
      </c>
      <c r="AC828" s="11">
        <v>1</v>
      </c>
      <c r="AD828" s="10">
        <v>0.97181758408935204</v>
      </c>
      <c r="AE828" s="11">
        <v>1</v>
      </c>
      <c r="AF828" s="10">
        <v>0</v>
      </c>
      <c r="AG828" s="11">
        <v>0.98531393466178396</v>
      </c>
      <c r="AH828" s="11">
        <v>1</v>
      </c>
      <c r="AI828" s="10">
        <v>0.96179284054085201</v>
      </c>
      <c r="AJ828" s="12">
        <v>0.93721986716272399</v>
      </c>
      <c r="AK828" s="11">
        <v>0.986649129217128</v>
      </c>
      <c r="AL828" s="10">
        <v>0</v>
      </c>
      <c r="AM828" s="10">
        <v>0</v>
      </c>
      <c r="AN828" s="10">
        <v>0</v>
      </c>
      <c r="AO828" s="10">
        <v>0</v>
      </c>
      <c r="AP828" s="10">
        <v>0</v>
      </c>
      <c r="AQ828" s="10">
        <v>0</v>
      </c>
      <c r="AR828" s="10">
        <v>0</v>
      </c>
      <c r="AS828" s="10">
        <v>0</v>
      </c>
      <c r="AT828" s="10">
        <v>0</v>
      </c>
      <c r="AU828" s="10">
        <v>0</v>
      </c>
      <c r="AV828" s="10">
        <v>0</v>
      </c>
      <c r="AW828" s="10">
        <v>0</v>
      </c>
      <c r="AX828" s="10">
        <v>0</v>
      </c>
      <c r="AY828" s="10">
        <v>0</v>
      </c>
      <c r="AZ828" s="10">
        <v>0</v>
      </c>
      <c r="BA828" s="10">
        <v>0</v>
      </c>
      <c r="BB828" s="11">
        <v>0.97354890625571999</v>
      </c>
      <c r="BC828" s="12">
        <v>0.94845207719990798</v>
      </c>
      <c r="BD828" s="10">
        <v>0.96191611968830504</v>
      </c>
      <c r="BE828" s="12">
        <v>0.90989456850858197</v>
      </c>
      <c r="BF828" s="11">
        <v>0.98490777124524298</v>
      </c>
      <c r="BG828" s="11">
        <v>0.98941103131997299</v>
      </c>
      <c r="BH828" s="12">
        <v>0.956767167254849</v>
      </c>
      <c r="BI828" s="11">
        <v>0.97867527995998604</v>
      </c>
      <c r="BJ828" s="12">
        <v>0.92770119689753705</v>
      </c>
      <c r="BK828" s="10">
        <v>0.96963219031719405</v>
      </c>
      <c r="BL828" s="11">
        <v>0.986758493169684</v>
      </c>
      <c r="BM828" s="11">
        <v>0.98734806633453398</v>
      </c>
      <c r="BN828" s="11">
        <v>0.98474413608893097</v>
      </c>
      <c r="BO828" s="12">
        <v>0.95429556080663602</v>
      </c>
      <c r="BP828" s="11">
        <v>0.97686558261232004</v>
      </c>
      <c r="BQ828" s="10">
        <v>0</v>
      </c>
      <c r="BR828" s="12">
        <v>0.92286115939894997</v>
      </c>
      <c r="BS828" s="10">
        <v>0.96607684475936095</v>
      </c>
      <c r="BT828" s="11">
        <v>0.99178904641032894</v>
      </c>
      <c r="BU828" s="11">
        <v>0.98904505624942296</v>
      </c>
      <c r="BV828" s="11">
        <v>0.98695488842816703</v>
      </c>
      <c r="BW828" s="10">
        <v>0.96575878924913605</v>
      </c>
      <c r="BX828" s="12">
        <v>0.94468686801449298</v>
      </c>
      <c r="BY828" s="12">
        <v>0.94226870112195404</v>
      </c>
      <c r="BZ828" s="10">
        <v>0.96158442473179295</v>
      </c>
      <c r="CA828" s="10">
        <v>0.961551783445314</v>
      </c>
      <c r="CB828" s="10">
        <v>0.95993731025944895</v>
      </c>
      <c r="CC828" s="10">
        <v>0.968595404905089</v>
      </c>
      <c r="CD828" s="10">
        <v>0.96040016165775599</v>
      </c>
      <c r="CE828" s="10">
        <v>0.95840566410772898</v>
      </c>
      <c r="CF828" s="10">
        <v>0.96241872095190495</v>
      </c>
      <c r="CG828" s="11">
        <v>0.993882342057537</v>
      </c>
      <c r="CH828" s="11">
        <v>0.98757002498006197</v>
      </c>
      <c r="CI828" s="12">
        <v>0.94086234011988001</v>
      </c>
      <c r="CJ828" s="12">
        <v>0.92548021225160104</v>
      </c>
      <c r="CK828" s="12">
        <v>0.95688522598967996</v>
      </c>
      <c r="CL828" s="12">
        <v>0.94691284005580101</v>
      </c>
      <c r="CM828" s="10">
        <v>0.96786096754886897</v>
      </c>
      <c r="CN828" s="11">
        <v>0.97593346479993504</v>
      </c>
      <c r="CO828" s="10">
        <v>0.96447549092752805</v>
      </c>
      <c r="CP828" s="10">
        <v>0.95800045580703297</v>
      </c>
      <c r="CQ828" s="10">
        <v>0.96659107133672795</v>
      </c>
      <c r="CR828" s="10">
        <v>0.96485124163870495</v>
      </c>
      <c r="CS828" s="10">
        <v>0.96039262293348504</v>
      </c>
      <c r="CT828" s="10">
        <v>0.95540096002831298</v>
      </c>
      <c r="CU828" s="10">
        <v>0.964951622496793</v>
      </c>
      <c r="CV828" s="10">
        <v>0.94617273995302997</v>
      </c>
      <c r="CW828" s="10">
        <v>0</v>
      </c>
      <c r="CX828" s="10">
        <v>0</v>
      </c>
      <c r="CY828" s="10">
        <v>0.97692694568195304</v>
      </c>
      <c r="CZ828" s="12">
        <v>0.93591601304152805</v>
      </c>
      <c r="DA828" s="12">
        <v>0.94283057985423002</v>
      </c>
      <c r="DB828" s="10">
        <v>0.96588336694036603</v>
      </c>
      <c r="DC828" s="10">
        <v>0.974192585142168</v>
      </c>
      <c r="DD828" s="11">
        <v>0.98097714959019799</v>
      </c>
      <c r="DE828" s="10">
        <v>0.97591182061638304</v>
      </c>
      <c r="DF828" s="10">
        <v>0</v>
      </c>
      <c r="DG828" s="10">
        <v>0</v>
      </c>
      <c r="DH828" s="10">
        <v>0</v>
      </c>
      <c r="DI828" s="12">
        <v>0.90118861242577297</v>
      </c>
      <c r="DJ828" s="12">
        <v>0.88888993931731397</v>
      </c>
      <c r="DK828" s="10">
        <v>0.95657229595590898</v>
      </c>
      <c r="DL828" s="10">
        <v>0.95599216240602403</v>
      </c>
      <c r="DM828" s="10">
        <v>0.97811966563052199</v>
      </c>
      <c r="DN828" s="10">
        <v>0.96133298462155303</v>
      </c>
      <c r="DO828" s="10">
        <v>0</v>
      </c>
      <c r="DP828" s="10">
        <v>0</v>
      </c>
      <c r="DQ828" s="11">
        <v>1</v>
      </c>
      <c r="DR828" s="10">
        <v>0.97227189822642301</v>
      </c>
      <c r="DS828" s="11">
        <v>1</v>
      </c>
      <c r="DT828" s="10">
        <v>0.97525547648717004</v>
      </c>
      <c r="DU828" s="11">
        <v>0.99235233764156106</v>
      </c>
      <c r="DV828" s="10">
        <v>0.98351842769439402</v>
      </c>
      <c r="DW828" s="10">
        <v>0.99010672898934704</v>
      </c>
      <c r="DX828" s="10">
        <v>0.97089916861671299</v>
      </c>
      <c r="DY828" s="11">
        <v>0.983485965011893</v>
      </c>
      <c r="DZ828" s="10">
        <v>0.964562987339601</v>
      </c>
      <c r="EA828" s="12">
        <v>0.93225954486307705</v>
      </c>
      <c r="EB828" s="11">
        <v>0.97932337022299298</v>
      </c>
      <c r="EC828" s="10">
        <v>0</v>
      </c>
      <c r="ED828" s="10">
        <v>0.94993125166911097</v>
      </c>
      <c r="EE828" s="10">
        <v>0.979111356784517</v>
      </c>
      <c r="EF828" s="10">
        <v>0.94620558261390397</v>
      </c>
      <c r="EG828" s="12">
        <v>0.88642597638404896</v>
      </c>
      <c r="EH828" s="10">
        <v>0.96277348776720695</v>
      </c>
      <c r="EI828" s="10">
        <v>0</v>
      </c>
      <c r="EJ828" s="10">
        <v>0</v>
      </c>
      <c r="EK828" s="11">
        <v>0.98787780203942299</v>
      </c>
      <c r="EL828" s="11">
        <v>0.98213361627887596</v>
      </c>
      <c r="EM828" s="11">
        <v>0.98627106029353695</v>
      </c>
      <c r="EN828" s="11">
        <v>0.99392153457028098</v>
      </c>
      <c r="EO828" s="10">
        <v>0</v>
      </c>
      <c r="EP828" s="10">
        <v>0</v>
      </c>
      <c r="EQ828" s="10">
        <v>0</v>
      </c>
      <c r="ER828" s="10">
        <v>0.95461094453449402</v>
      </c>
      <c r="ES828" s="12">
        <v>0.94688151505703699</v>
      </c>
      <c r="ET828" s="10">
        <v>0.96765252393360301</v>
      </c>
      <c r="EU828" s="11">
        <v>0.98077593881188896</v>
      </c>
      <c r="EV828" s="10">
        <v>0.97591182061638304</v>
      </c>
      <c r="EW828" s="10">
        <v>0</v>
      </c>
      <c r="EX828" s="10">
        <v>0</v>
      </c>
      <c r="EY828" s="12">
        <v>0.92882604724273099</v>
      </c>
      <c r="EZ828" s="12">
        <v>0.90039113553184802</v>
      </c>
      <c r="FA828" s="10">
        <v>0.95395075942177798</v>
      </c>
      <c r="FB828" s="10">
        <v>0.97599983134412904</v>
      </c>
      <c r="FC828" s="10">
        <v>0.96133298462155303</v>
      </c>
      <c r="FD828" s="10">
        <v>0</v>
      </c>
      <c r="FE828" s="10">
        <v>0</v>
      </c>
      <c r="FF828" s="10">
        <v>0.97999601497842304</v>
      </c>
      <c r="FG828" s="11">
        <v>0.99741383220686197</v>
      </c>
      <c r="FH828" s="11">
        <v>0.98147132980879404</v>
      </c>
      <c r="FI828" s="10">
        <v>0.98525784966708296</v>
      </c>
      <c r="FJ828" s="10">
        <v>0.99010672898934704</v>
      </c>
    </row>
    <row r="829" spans="1:166" x14ac:dyDescent="0.35">
      <c r="A829" s="13" t="s">
        <v>125</v>
      </c>
      <c r="B829" s="10">
        <v>2.6807572082956799E-3</v>
      </c>
      <c r="C829" s="10">
        <v>3.9762883831217103E-3</v>
      </c>
      <c r="D829" s="10">
        <v>1.37268645878462E-3</v>
      </c>
      <c r="E829" s="10">
        <v>5.3119706982488E-3</v>
      </c>
      <c r="F829" s="10">
        <v>0</v>
      </c>
      <c r="G829" s="10">
        <v>0</v>
      </c>
      <c r="H829" s="10">
        <v>5.4462663961048598E-3</v>
      </c>
      <c r="I829" s="11">
        <v>7.2749770555705301E-3</v>
      </c>
      <c r="J829" s="10">
        <v>0</v>
      </c>
      <c r="K829" s="10">
        <v>0</v>
      </c>
      <c r="L829" s="10">
        <v>0</v>
      </c>
      <c r="M829" s="10">
        <v>3.0188586611077598E-3</v>
      </c>
      <c r="N829" s="10">
        <v>0</v>
      </c>
      <c r="O829" s="11">
        <v>1.0877035361292101E-2</v>
      </c>
      <c r="P829" s="10">
        <v>0</v>
      </c>
      <c r="Q829" s="10">
        <v>0</v>
      </c>
      <c r="R829" s="10">
        <v>2.52665045058395E-3</v>
      </c>
      <c r="S829" s="11">
        <v>1.4090997658429E-2</v>
      </c>
      <c r="T829" s="10">
        <v>0</v>
      </c>
      <c r="U829" s="10">
        <v>0</v>
      </c>
      <c r="V829" s="10">
        <v>0</v>
      </c>
      <c r="W829" s="10">
        <v>4.4838181059748501E-3</v>
      </c>
      <c r="X829" s="10">
        <v>0</v>
      </c>
      <c r="Y829" s="10">
        <v>0</v>
      </c>
      <c r="Z829" s="10">
        <v>0</v>
      </c>
      <c r="AA829" s="10">
        <v>0</v>
      </c>
      <c r="AB829" s="10">
        <v>8.3740982289081407E-3</v>
      </c>
      <c r="AC829" s="10">
        <v>0</v>
      </c>
      <c r="AD829" s="10">
        <v>0</v>
      </c>
      <c r="AE829" s="10">
        <v>0</v>
      </c>
      <c r="AF829" s="10">
        <v>0</v>
      </c>
      <c r="AG829" s="10">
        <v>1.5395470427279399E-3</v>
      </c>
      <c r="AH829" s="10">
        <v>0</v>
      </c>
      <c r="AI829" s="10">
        <v>2.7358301394042098E-3</v>
      </c>
      <c r="AJ829" s="10">
        <v>4.0623340704120103E-3</v>
      </c>
      <c r="AK829" s="10">
        <v>1.3995779780529699E-3</v>
      </c>
      <c r="AL829" s="10">
        <v>0</v>
      </c>
      <c r="AM829" s="10">
        <v>0</v>
      </c>
      <c r="AN829" s="10">
        <v>0</v>
      </c>
      <c r="AO829" s="10">
        <v>0</v>
      </c>
      <c r="AP829" s="10">
        <v>0</v>
      </c>
      <c r="AQ829" s="10">
        <v>0</v>
      </c>
      <c r="AR829" s="10">
        <v>0</v>
      </c>
      <c r="AS829" s="10">
        <v>0</v>
      </c>
      <c r="AT829" s="10">
        <v>0</v>
      </c>
      <c r="AU829" s="10">
        <v>0</v>
      </c>
      <c r="AV829" s="10">
        <v>0</v>
      </c>
      <c r="AW829" s="10">
        <v>0</v>
      </c>
      <c r="AX829" s="10">
        <v>0</v>
      </c>
      <c r="AY829" s="10">
        <v>0</v>
      </c>
      <c r="AZ829" s="10">
        <v>0</v>
      </c>
      <c r="BA829" s="10">
        <v>0</v>
      </c>
      <c r="BB829" s="10">
        <v>2.6362062745018998E-3</v>
      </c>
      <c r="BC829" s="10">
        <v>2.7335446315237101E-3</v>
      </c>
      <c r="BD829" s="10">
        <v>2.81383330760106E-3</v>
      </c>
      <c r="BE829" s="10">
        <v>5.2966104931212402E-3</v>
      </c>
      <c r="BF829" s="10">
        <v>2.467317754164E-3</v>
      </c>
      <c r="BG829" s="10">
        <v>0</v>
      </c>
      <c r="BH829" s="10">
        <v>2.8079054634490498E-3</v>
      </c>
      <c r="BI829" s="10">
        <v>2.2818417559003299E-3</v>
      </c>
      <c r="BJ829" s="10">
        <v>3.7692579253762902E-3</v>
      </c>
      <c r="BK829" s="10">
        <v>4.6498583218610896E-3</v>
      </c>
      <c r="BL829" s="10">
        <v>1.82928326936073E-3</v>
      </c>
      <c r="BM829" s="10">
        <v>0</v>
      </c>
      <c r="BN829" s="10">
        <v>0</v>
      </c>
      <c r="BO829" s="10">
        <v>1.5883597016559199E-3</v>
      </c>
      <c r="BP829" s="10">
        <v>3.7048498811413999E-3</v>
      </c>
      <c r="BQ829" s="10">
        <v>0</v>
      </c>
      <c r="BR829" s="10">
        <v>3.0235799003526099E-3</v>
      </c>
      <c r="BS829" s="10">
        <v>7.6494062328534996E-3</v>
      </c>
      <c r="BT829" s="10">
        <v>0</v>
      </c>
      <c r="BU829" s="10">
        <v>0</v>
      </c>
      <c r="BV829" s="10">
        <v>0</v>
      </c>
      <c r="BW829" s="10">
        <v>2.34278549340519E-3</v>
      </c>
      <c r="BX829" s="10">
        <v>1.1922577035037799E-3</v>
      </c>
      <c r="BY829" s="10">
        <v>0</v>
      </c>
      <c r="BZ829" s="10">
        <v>2.7025624126071398E-3</v>
      </c>
      <c r="CA829" s="10">
        <v>4.1235734988091998E-3</v>
      </c>
      <c r="CB829" s="10">
        <v>2.7981471772548601E-3</v>
      </c>
      <c r="CC829" s="10">
        <v>2.1368893290440302E-3</v>
      </c>
      <c r="CD829" s="11">
        <v>7.2022725696238403E-3</v>
      </c>
      <c r="CE829" s="10">
        <v>0</v>
      </c>
      <c r="CF829" s="10">
        <v>2.32616990923215E-3</v>
      </c>
      <c r="CG829" s="10">
        <v>0</v>
      </c>
      <c r="CH829" s="12">
        <v>0</v>
      </c>
      <c r="CI829" s="10">
        <v>3.9293958065872601E-3</v>
      </c>
      <c r="CJ829" s="11">
        <v>6.7582922631967603E-3</v>
      </c>
      <c r="CK829" s="10">
        <v>2.7547509297467399E-3</v>
      </c>
      <c r="CL829" s="10">
        <v>1.05550240410172E-3</v>
      </c>
      <c r="CM829" s="10">
        <v>4.6249666219567599E-3</v>
      </c>
      <c r="CN829" s="10">
        <v>2.48250265133123E-3</v>
      </c>
      <c r="CO829" s="10">
        <v>3.63668660129158E-3</v>
      </c>
      <c r="CP829" s="10">
        <v>2.3259277910242502E-3</v>
      </c>
      <c r="CQ829" s="10">
        <v>0</v>
      </c>
      <c r="CR829" s="10">
        <v>4.4864476285376501E-3</v>
      </c>
      <c r="CS829" s="10">
        <v>1.78947472216757E-3</v>
      </c>
      <c r="CT829" s="10">
        <v>2.8779896572084501E-3</v>
      </c>
      <c r="CU829" s="10">
        <v>2.5967926868491601E-3</v>
      </c>
      <c r="CV829" s="11">
        <v>2.1278187667785501E-2</v>
      </c>
      <c r="CW829" s="10">
        <v>0</v>
      </c>
      <c r="CX829" s="10">
        <v>0</v>
      </c>
      <c r="CY829" s="10">
        <v>0</v>
      </c>
      <c r="CZ829" s="10">
        <v>0</v>
      </c>
      <c r="DA829" s="11">
        <v>7.2530365460914403E-3</v>
      </c>
      <c r="DB829" s="10">
        <v>5.4544152451903097E-3</v>
      </c>
      <c r="DC829" s="10">
        <v>0</v>
      </c>
      <c r="DD829" s="10">
        <v>0</v>
      </c>
      <c r="DE829" s="10">
        <v>5.2836508860484603E-3</v>
      </c>
      <c r="DF829" s="10">
        <v>0</v>
      </c>
      <c r="DG829" s="10">
        <v>0</v>
      </c>
      <c r="DH829" s="10">
        <v>0</v>
      </c>
      <c r="DI829" s="10">
        <v>0</v>
      </c>
      <c r="DJ829" s="11">
        <v>1.4096440522137901E-2</v>
      </c>
      <c r="DK829" s="10">
        <v>2.5122211818353599E-3</v>
      </c>
      <c r="DL829" s="10">
        <v>0</v>
      </c>
      <c r="DM829" s="10">
        <v>0</v>
      </c>
      <c r="DN829" s="11">
        <v>1.0710207909012301E-2</v>
      </c>
      <c r="DO829" s="10">
        <v>0</v>
      </c>
      <c r="DP829" s="10">
        <v>0</v>
      </c>
      <c r="DQ829" s="10">
        <v>0</v>
      </c>
      <c r="DR829" s="10">
        <v>0</v>
      </c>
      <c r="DS829" s="10">
        <v>0</v>
      </c>
      <c r="DT829" s="10">
        <v>8.4478357041368295E-3</v>
      </c>
      <c r="DU829" s="10">
        <v>0</v>
      </c>
      <c r="DV829" s="10">
        <v>0</v>
      </c>
      <c r="DW829" s="10">
        <v>0</v>
      </c>
      <c r="DX829" s="10">
        <v>1.0340621638460799E-2</v>
      </c>
      <c r="DY829" s="10">
        <v>0</v>
      </c>
      <c r="DZ829" s="10">
        <v>3.4182058230678701E-3</v>
      </c>
      <c r="EA829" s="10">
        <v>4.1922476449873904E-3</v>
      </c>
      <c r="EB829" s="10">
        <v>0</v>
      </c>
      <c r="EC829" s="10">
        <v>0</v>
      </c>
      <c r="ED829" s="11">
        <v>2.2181964048448299E-2</v>
      </c>
      <c r="EE829" s="10">
        <v>0</v>
      </c>
      <c r="EF829" s="10">
        <v>1.61803609812607E-3</v>
      </c>
      <c r="EG829" s="11">
        <v>7.7379150579240802E-3</v>
      </c>
      <c r="EH829" s="10">
        <v>0</v>
      </c>
      <c r="EI829" s="10">
        <v>0</v>
      </c>
      <c r="EJ829" s="10">
        <v>0</v>
      </c>
      <c r="EK829" s="10">
        <v>0</v>
      </c>
      <c r="EL829" s="10">
        <v>5.1494888173350796E-3</v>
      </c>
      <c r="EM829" s="10">
        <v>0</v>
      </c>
      <c r="EN829" s="10">
        <v>0</v>
      </c>
      <c r="EO829" s="10">
        <v>0</v>
      </c>
      <c r="EP829" s="10">
        <v>0</v>
      </c>
      <c r="EQ829" s="10">
        <v>0</v>
      </c>
      <c r="ER829" s="10">
        <v>0</v>
      </c>
      <c r="ES829" s="10">
        <v>4.8842899298744196E-3</v>
      </c>
      <c r="ET829" s="10">
        <v>3.57772677725763E-3</v>
      </c>
      <c r="EU829" s="10">
        <v>0</v>
      </c>
      <c r="EV829" s="10">
        <v>5.2836508860484603E-3</v>
      </c>
      <c r="EW829" s="10">
        <v>0</v>
      </c>
      <c r="EX829" s="10">
        <v>0</v>
      </c>
      <c r="EY829" s="10">
        <v>0</v>
      </c>
      <c r="EZ829" s="11">
        <v>9.3765992113610808E-3</v>
      </c>
      <c r="FA829" s="10">
        <v>1.64905573175146E-3</v>
      </c>
      <c r="FB829" s="10">
        <v>0</v>
      </c>
      <c r="FC829" s="11">
        <v>1.0710207909012301E-2</v>
      </c>
      <c r="FD829" s="10">
        <v>0</v>
      </c>
      <c r="FE829" s="10">
        <v>0</v>
      </c>
      <c r="FF829" s="10">
        <v>0</v>
      </c>
      <c r="FG829" s="10">
        <v>0</v>
      </c>
      <c r="FH829" s="10">
        <v>5.5333501227886103E-3</v>
      </c>
      <c r="FI829" s="10">
        <v>0</v>
      </c>
      <c r="FJ829" s="10">
        <v>0</v>
      </c>
    </row>
    <row r="831" spans="1:166" ht="28.5" customHeight="1" x14ac:dyDescent="0.35">
      <c r="A831" s="23" t="s">
        <v>12</v>
      </c>
      <c r="B831" s="23"/>
      <c r="C831" s="23"/>
      <c r="D831" s="23"/>
      <c r="E831" s="23"/>
      <c r="F831" s="23"/>
      <c r="G831" s="23"/>
      <c r="H831" s="23"/>
      <c r="I831" s="23"/>
      <c r="J831" s="23"/>
      <c r="K831" s="23"/>
      <c r="L831" s="23"/>
      <c r="M831" s="23"/>
      <c r="N831" s="23"/>
      <c r="O831" s="23"/>
      <c r="P831" s="23"/>
      <c r="Q831" s="23"/>
      <c r="R831" s="23"/>
      <c r="S831" s="23"/>
      <c r="T831" s="23"/>
      <c r="U831" s="23"/>
      <c r="V831" s="23"/>
      <c r="W831" s="23"/>
      <c r="X831" s="23"/>
      <c r="Y831" s="23"/>
      <c r="Z831" s="23"/>
      <c r="AA831" s="23"/>
      <c r="AB831" s="23"/>
      <c r="AC831" s="23"/>
      <c r="AD831" s="23"/>
      <c r="AE831" s="23"/>
      <c r="AF831" s="23"/>
      <c r="AG831" s="23"/>
      <c r="AH831" s="23"/>
      <c r="AI831" s="23"/>
      <c r="AJ831" s="23"/>
      <c r="AK831" s="23"/>
      <c r="AL831" s="23"/>
      <c r="AM831" s="23"/>
      <c r="AN831" s="23"/>
      <c r="AO831" s="23"/>
      <c r="AP831" s="23"/>
      <c r="AQ831" s="23"/>
      <c r="AR831" s="23"/>
      <c r="AS831" s="23"/>
      <c r="AT831" s="23"/>
      <c r="AU831" s="23"/>
      <c r="AV831" s="23"/>
      <c r="AW831" s="23"/>
      <c r="AX831" s="23"/>
      <c r="AY831" s="23"/>
      <c r="AZ831" s="23"/>
      <c r="BA831" s="23"/>
      <c r="BB831" s="23"/>
      <c r="BC831" s="23"/>
      <c r="BD831" s="23"/>
      <c r="BE831" s="23"/>
      <c r="BF831" s="23"/>
      <c r="BG831" s="23"/>
      <c r="BH831" s="23"/>
      <c r="BI831" s="23"/>
      <c r="BJ831" s="23"/>
      <c r="BK831" s="23"/>
      <c r="BL831" s="23"/>
      <c r="BM831" s="23"/>
      <c r="BN831" s="23"/>
      <c r="BO831" s="23"/>
      <c r="BP831" s="23"/>
      <c r="BQ831" s="23"/>
      <c r="BR831" s="23"/>
      <c r="BS831" s="23"/>
      <c r="BT831" s="23"/>
      <c r="BU831" s="23"/>
      <c r="BV831" s="23"/>
      <c r="BW831" s="23"/>
      <c r="BX831" s="23"/>
      <c r="BY831" s="23"/>
      <c r="BZ831" s="23"/>
      <c r="CA831" s="23"/>
      <c r="CB831" s="23"/>
      <c r="CC831" s="23"/>
      <c r="CD831" s="23"/>
      <c r="CE831" s="23"/>
      <c r="CF831" s="23"/>
      <c r="CG831" s="23"/>
      <c r="CH831" s="23"/>
      <c r="CI831" s="23"/>
      <c r="CJ831" s="23"/>
      <c r="CK831" s="23"/>
      <c r="CL831" s="23"/>
      <c r="CM831" s="23"/>
      <c r="CN831" s="23"/>
      <c r="CO831" s="23"/>
      <c r="CP831" s="23"/>
      <c r="CQ831" s="23"/>
      <c r="CR831" s="23"/>
      <c r="CS831" s="23"/>
      <c r="CT831" s="23"/>
      <c r="CU831" s="23"/>
      <c r="CV831" s="23"/>
      <c r="CW831" s="23"/>
      <c r="CX831" s="23"/>
      <c r="CY831" s="23"/>
      <c r="CZ831" s="23"/>
      <c r="DA831" s="23"/>
      <c r="DB831" s="23"/>
      <c r="DC831" s="23"/>
      <c r="DD831" s="23"/>
      <c r="DE831" s="23"/>
      <c r="DF831" s="23"/>
      <c r="DG831" s="23"/>
      <c r="DH831" s="23"/>
      <c r="DI831" s="23"/>
      <c r="DJ831" s="23"/>
      <c r="DK831" s="23"/>
      <c r="DL831" s="23"/>
      <c r="DM831" s="23"/>
      <c r="DN831" s="23"/>
      <c r="DO831" s="23"/>
      <c r="DP831" s="23"/>
      <c r="DQ831" s="23"/>
      <c r="DR831" s="23"/>
      <c r="DS831" s="23"/>
      <c r="DT831" s="23"/>
      <c r="DU831" s="23"/>
      <c r="DV831" s="23"/>
      <c r="DW831" s="23"/>
      <c r="DX831" s="23"/>
      <c r="DY831" s="23"/>
      <c r="DZ831" s="23"/>
      <c r="EA831" s="23"/>
      <c r="EB831" s="23"/>
      <c r="EC831" s="23"/>
      <c r="ED831" s="23"/>
      <c r="EE831" s="23"/>
      <c r="EF831" s="23"/>
      <c r="EG831" s="23"/>
      <c r="EH831" s="23"/>
      <c r="EI831" s="23"/>
      <c r="EJ831" s="23"/>
      <c r="EK831" s="23"/>
      <c r="EL831" s="23"/>
      <c r="EM831" s="23"/>
      <c r="EN831" s="23"/>
      <c r="EO831" s="23"/>
      <c r="EP831" s="23"/>
      <c r="EQ831" s="23"/>
      <c r="ER831" s="23"/>
      <c r="ES831" s="23"/>
      <c r="ET831" s="23"/>
      <c r="EU831" s="23"/>
      <c r="EV831" s="23"/>
      <c r="EW831" s="23"/>
      <c r="EX831" s="23"/>
      <c r="EY831" s="23"/>
      <c r="EZ831" s="23"/>
      <c r="FA831" s="23"/>
      <c r="FB831" s="23"/>
      <c r="FC831" s="23"/>
      <c r="FD831" s="23"/>
      <c r="FE831" s="23"/>
      <c r="FF831" s="23"/>
      <c r="FG831" s="23"/>
      <c r="FH831" s="23"/>
      <c r="FI831" s="23"/>
      <c r="FJ831" s="23"/>
    </row>
    <row r="832" spans="1:166" ht="42" x14ac:dyDescent="0.35">
      <c r="A832" s="24" t="s">
        <v>203</v>
      </c>
      <c r="B832" s="16" t="s">
        <v>264</v>
      </c>
      <c r="C832" s="22" t="s">
        <v>12</v>
      </c>
      <c r="D832" s="22"/>
      <c r="E832" s="22" t="s">
        <v>13</v>
      </c>
      <c r="F832" s="22"/>
      <c r="G832" s="22"/>
      <c r="H832" s="22"/>
      <c r="I832" s="22"/>
      <c r="J832" s="22"/>
      <c r="K832" s="22"/>
      <c r="L832" s="22"/>
      <c r="M832" s="22"/>
      <c r="N832" s="22"/>
      <c r="O832" s="22" t="s">
        <v>204</v>
      </c>
      <c r="P832" s="22"/>
      <c r="Q832" s="22"/>
      <c r="R832" s="22"/>
      <c r="S832" s="22"/>
      <c r="T832" s="22"/>
      <c r="U832" s="22"/>
      <c r="V832" s="22"/>
      <c r="W832" s="22"/>
      <c r="X832" s="22"/>
      <c r="Y832" s="22" t="s">
        <v>205</v>
      </c>
      <c r="Z832" s="22"/>
      <c r="AA832" s="22"/>
      <c r="AB832" s="22"/>
      <c r="AC832" s="22"/>
      <c r="AD832" s="22"/>
      <c r="AE832" s="22"/>
      <c r="AF832" s="22"/>
      <c r="AG832" s="22"/>
      <c r="AH832" s="22"/>
      <c r="AI832" s="22" t="s">
        <v>268</v>
      </c>
      <c r="AJ832" s="22"/>
      <c r="AK832" s="22"/>
      <c r="AL832" s="22" t="s">
        <v>14</v>
      </c>
      <c r="AM832" s="22"/>
      <c r="AN832" s="22"/>
      <c r="AO832" s="22" t="s">
        <v>218</v>
      </c>
      <c r="AP832" s="22"/>
      <c r="AQ832" s="22"/>
      <c r="AR832" s="22"/>
      <c r="AS832" s="22"/>
      <c r="AT832" s="22"/>
      <c r="AU832" s="22"/>
      <c r="AV832" s="22" t="s">
        <v>219</v>
      </c>
      <c r="AW832" s="22"/>
      <c r="AX832" s="22"/>
      <c r="AY832" s="22" t="s">
        <v>220</v>
      </c>
      <c r="AZ832" s="22"/>
      <c r="BA832" s="22"/>
      <c r="BB832" s="22" t="s">
        <v>206</v>
      </c>
      <c r="BC832" s="22"/>
      <c r="BD832" s="22" t="s">
        <v>207</v>
      </c>
      <c r="BE832" s="22"/>
      <c r="BF832" s="22" t="s">
        <v>208</v>
      </c>
      <c r="BG832" s="22"/>
      <c r="BH832" s="22" t="s">
        <v>15</v>
      </c>
      <c r="BI832" s="22"/>
      <c r="BJ832" s="22" t="s">
        <v>16</v>
      </c>
      <c r="BK832" s="22"/>
      <c r="BL832" s="22" t="s">
        <v>17</v>
      </c>
      <c r="BM832" s="22"/>
      <c r="BN832" s="22" t="s">
        <v>18</v>
      </c>
      <c r="BO832" s="22"/>
      <c r="BP832" s="22"/>
      <c r="BQ832" s="22" t="s">
        <v>221</v>
      </c>
      <c r="BR832" s="22"/>
      <c r="BS832" s="22"/>
      <c r="BT832" s="22" t="s">
        <v>222</v>
      </c>
      <c r="BU832" s="22"/>
      <c r="BV832" s="22"/>
      <c r="BW832" s="22" t="s">
        <v>19</v>
      </c>
      <c r="BX832" s="22"/>
      <c r="BY832" s="22" t="s">
        <v>20</v>
      </c>
      <c r="BZ832" s="22"/>
      <c r="CA832" s="22" t="s">
        <v>21</v>
      </c>
      <c r="CB832" s="22"/>
      <c r="CC832" s="22"/>
      <c r="CD832" s="22" t="s">
        <v>22</v>
      </c>
      <c r="CE832" s="22"/>
      <c r="CF832" s="22"/>
      <c r="CG832" s="22" t="s">
        <v>23</v>
      </c>
      <c r="CH832" s="22"/>
      <c r="CI832" s="22"/>
      <c r="CJ832" s="22"/>
      <c r="CK832" s="22" t="s">
        <v>25</v>
      </c>
      <c r="CL832" s="22"/>
      <c r="CM832" s="22"/>
      <c r="CN832" s="22"/>
      <c r="CO832" s="22" t="s">
        <v>26</v>
      </c>
      <c r="CP832" s="22"/>
      <c r="CQ832" s="22"/>
      <c r="CR832" s="22" t="s">
        <v>27</v>
      </c>
      <c r="CS832" s="22"/>
      <c r="CT832" s="22" t="s">
        <v>28</v>
      </c>
      <c r="CU832" s="22"/>
      <c r="CV832" s="16" t="s">
        <v>29</v>
      </c>
      <c r="CW832" s="22" t="s">
        <v>30</v>
      </c>
      <c r="CX832" s="22"/>
      <c r="CY832" s="22"/>
      <c r="CZ832" s="22"/>
      <c r="DA832" s="22"/>
      <c r="DB832" s="22"/>
      <c r="DC832" s="22"/>
      <c r="DD832" s="22"/>
      <c r="DE832" s="22"/>
      <c r="DF832" s="22" t="s">
        <v>31</v>
      </c>
      <c r="DG832" s="22"/>
      <c r="DH832" s="22"/>
      <c r="DI832" s="22"/>
      <c r="DJ832" s="22"/>
      <c r="DK832" s="22"/>
      <c r="DL832" s="22"/>
      <c r="DM832" s="22"/>
      <c r="DN832" s="22"/>
      <c r="DO832" s="22" t="s">
        <v>32</v>
      </c>
      <c r="DP832" s="22"/>
      <c r="DQ832" s="22"/>
      <c r="DR832" s="22"/>
      <c r="DS832" s="22"/>
      <c r="DT832" s="22"/>
      <c r="DU832" s="22"/>
      <c r="DV832" s="22"/>
      <c r="DW832" s="22"/>
      <c r="DX832" s="22" t="s">
        <v>33</v>
      </c>
      <c r="DY832" s="22"/>
      <c r="DZ832" s="22"/>
      <c r="EA832" s="22"/>
      <c r="EB832" s="22"/>
      <c r="EC832" s="22"/>
      <c r="ED832" s="22" t="s">
        <v>34</v>
      </c>
      <c r="EE832" s="22"/>
      <c r="EF832" s="22"/>
      <c r="EG832" s="22"/>
      <c r="EH832" s="22"/>
      <c r="EI832" s="22"/>
      <c r="EJ832" s="22" t="s">
        <v>35</v>
      </c>
      <c r="EK832" s="22"/>
      <c r="EL832" s="22"/>
      <c r="EM832" s="22"/>
      <c r="EN832" s="22"/>
      <c r="EO832" s="22"/>
      <c r="EP832" s="22" t="s">
        <v>36</v>
      </c>
      <c r="EQ832" s="22"/>
      <c r="ER832" s="22"/>
      <c r="ES832" s="22"/>
      <c r="ET832" s="22"/>
      <c r="EU832" s="22"/>
      <c r="EV832" s="22"/>
      <c r="EW832" s="22" t="s">
        <v>37</v>
      </c>
      <c r="EX832" s="22"/>
      <c r="EY832" s="22"/>
      <c r="EZ832" s="22"/>
      <c r="FA832" s="22"/>
      <c r="FB832" s="22"/>
      <c r="FC832" s="22"/>
      <c r="FD832" s="22" t="s">
        <v>38</v>
      </c>
      <c r="FE832" s="22"/>
      <c r="FF832" s="22"/>
      <c r="FG832" s="22"/>
      <c r="FH832" s="22"/>
      <c r="FI832" s="22"/>
      <c r="FJ832" s="22"/>
    </row>
    <row r="833" spans="1:166" ht="31.5" x14ac:dyDescent="0.35">
      <c r="A833" s="24"/>
      <c r="B833" s="16" t="s">
        <v>1</v>
      </c>
      <c r="C833" s="16" t="s">
        <v>39</v>
      </c>
      <c r="D833" s="16" t="s">
        <v>40</v>
      </c>
      <c r="E833" s="16" t="s">
        <v>41</v>
      </c>
      <c r="F833" s="16" t="s">
        <v>42</v>
      </c>
      <c r="G833" s="16" t="s">
        <v>43</v>
      </c>
      <c r="H833" s="16" t="s">
        <v>44</v>
      </c>
      <c r="I833" s="16" t="s">
        <v>45</v>
      </c>
      <c r="J833" s="16" t="s">
        <v>46</v>
      </c>
      <c r="K833" s="16" t="s">
        <v>47</v>
      </c>
      <c r="L833" s="16" t="s">
        <v>48</v>
      </c>
      <c r="M833" s="16" t="s">
        <v>49</v>
      </c>
      <c r="N833" s="16" t="s">
        <v>209</v>
      </c>
      <c r="O833" s="16" t="s">
        <v>41</v>
      </c>
      <c r="P833" s="16" t="s">
        <v>42</v>
      </c>
      <c r="Q833" s="16" t="s">
        <v>43</v>
      </c>
      <c r="R833" s="16" t="s">
        <v>44</v>
      </c>
      <c r="S833" s="16" t="s">
        <v>45</v>
      </c>
      <c r="T833" s="16" t="s">
        <v>46</v>
      </c>
      <c r="U833" s="16" t="s">
        <v>47</v>
      </c>
      <c r="V833" s="16" t="s">
        <v>48</v>
      </c>
      <c r="W833" s="16" t="s">
        <v>49</v>
      </c>
      <c r="X833" s="16" t="s">
        <v>209</v>
      </c>
      <c r="Y833" s="16" t="s">
        <v>41</v>
      </c>
      <c r="Z833" s="16" t="s">
        <v>42</v>
      </c>
      <c r="AA833" s="16" t="s">
        <v>43</v>
      </c>
      <c r="AB833" s="16" t="s">
        <v>44</v>
      </c>
      <c r="AC833" s="16" t="s">
        <v>45</v>
      </c>
      <c r="AD833" s="16" t="s">
        <v>46</v>
      </c>
      <c r="AE833" s="16" t="s">
        <v>47</v>
      </c>
      <c r="AF833" s="16" t="s">
        <v>48</v>
      </c>
      <c r="AG833" s="16" t="s">
        <v>49</v>
      </c>
      <c r="AH833" s="16" t="s">
        <v>209</v>
      </c>
      <c r="AI833" s="16" t="s">
        <v>269</v>
      </c>
      <c r="AJ833" s="16" t="s">
        <v>270</v>
      </c>
      <c r="AK833" s="16" t="s">
        <v>271</v>
      </c>
      <c r="AL833" s="16" t="s">
        <v>50</v>
      </c>
      <c r="AM833" s="16" t="s">
        <v>210</v>
      </c>
      <c r="AN833" s="16" t="s">
        <v>211</v>
      </c>
      <c r="AO833" s="16" t="s">
        <v>223</v>
      </c>
      <c r="AP833" s="16" t="s">
        <v>224</v>
      </c>
      <c r="AQ833" s="16" t="s">
        <v>225</v>
      </c>
      <c r="AR833" s="16" t="s">
        <v>226</v>
      </c>
      <c r="AS833" s="16" t="s">
        <v>52</v>
      </c>
      <c r="AT833" s="16" t="s">
        <v>227</v>
      </c>
      <c r="AU833" s="16" t="s">
        <v>228</v>
      </c>
      <c r="AV833" s="16" t="s">
        <v>52</v>
      </c>
      <c r="AW833" s="16" t="s">
        <v>227</v>
      </c>
      <c r="AX833" s="16" t="s">
        <v>228</v>
      </c>
      <c r="AY833" s="16" t="s">
        <v>52</v>
      </c>
      <c r="AZ833" s="16" t="s">
        <v>227</v>
      </c>
      <c r="BA833" s="16" t="s">
        <v>228</v>
      </c>
      <c r="BB833" s="16" t="s">
        <v>212</v>
      </c>
      <c r="BC833" s="16" t="s">
        <v>213</v>
      </c>
      <c r="BD833" s="16" t="s">
        <v>212</v>
      </c>
      <c r="BE833" s="16" t="s">
        <v>213</v>
      </c>
      <c r="BF833" s="16" t="s">
        <v>212</v>
      </c>
      <c r="BG833" s="16" t="s">
        <v>213</v>
      </c>
      <c r="BH833" s="16" t="s">
        <v>53</v>
      </c>
      <c r="BI833" s="16" t="s">
        <v>54</v>
      </c>
      <c r="BJ833" s="16" t="s">
        <v>53</v>
      </c>
      <c r="BK833" s="16" t="s">
        <v>54</v>
      </c>
      <c r="BL833" s="16" t="s">
        <v>53</v>
      </c>
      <c r="BM833" s="16" t="s">
        <v>54</v>
      </c>
      <c r="BN833" s="16" t="s">
        <v>277</v>
      </c>
      <c r="BO833" s="16" t="s">
        <v>278</v>
      </c>
      <c r="BP833" s="16" t="s">
        <v>55</v>
      </c>
      <c r="BQ833" s="16" t="s">
        <v>277</v>
      </c>
      <c r="BR833" s="16" t="s">
        <v>278</v>
      </c>
      <c r="BS833" s="16" t="s">
        <v>55</v>
      </c>
      <c r="BT833" s="16" t="s">
        <v>277</v>
      </c>
      <c r="BU833" s="16" t="s">
        <v>278</v>
      </c>
      <c r="BV833" s="16" t="s">
        <v>55</v>
      </c>
      <c r="BW833" s="16" t="s">
        <v>56</v>
      </c>
      <c r="BX833" s="16" t="s">
        <v>57</v>
      </c>
      <c r="BY833" s="16" t="s">
        <v>58</v>
      </c>
      <c r="BZ833" s="16" t="s">
        <v>59</v>
      </c>
      <c r="CA833" s="16" t="s">
        <v>52</v>
      </c>
      <c r="CB833" s="16" t="s">
        <v>51</v>
      </c>
      <c r="CC833" s="16" t="s">
        <v>60</v>
      </c>
      <c r="CD833" s="16" t="s">
        <v>61</v>
      </c>
      <c r="CE833" s="16" t="s">
        <v>62</v>
      </c>
      <c r="CF833" s="16" t="s">
        <v>63</v>
      </c>
      <c r="CG833" s="16" t="s">
        <v>64</v>
      </c>
      <c r="CH833" s="16" t="s">
        <v>65</v>
      </c>
      <c r="CI833" s="16" t="s">
        <v>66</v>
      </c>
      <c r="CJ833" s="16" t="s">
        <v>67</v>
      </c>
      <c r="CK833" s="16" t="s">
        <v>71</v>
      </c>
      <c r="CL833" s="16" t="s">
        <v>72</v>
      </c>
      <c r="CM833" s="16" t="s">
        <v>73</v>
      </c>
      <c r="CN833" s="16" t="s">
        <v>74</v>
      </c>
      <c r="CO833" s="16" t="s">
        <v>75</v>
      </c>
      <c r="CP833" s="16" t="s">
        <v>76</v>
      </c>
      <c r="CQ833" s="16" t="s">
        <v>77</v>
      </c>
      <c r="CR833" s="16" t="s">
        <v>78</v>
      </c>
      <c r="CS833" s="16" t="s">
        <v>229</v>
      </c>
      <c r="CT833" s="16" t="s">
        <v>79</v>
      </c>
      <c r="CU833" s="16" t="s">
        <v>80</v>
      </c>
      <c r="CV833" s="16" t="s">
        <v>79</v>
      </c>
      <c r="CW833" s="16" t="s">
        <v>83</v>
      </c>
      <c r="CX833" s="16" t="s">
        <v>84</v>
      </c>
      <c r="CY833" s="16" t="s">
        <v>85</v>
      </c>
      <c r="CZ833" s="16" t="s">
        <v>86</v>
      </c>
      <c r="DA833" s="16" t="s">
        <v>87</v>
      </c>
      <c r="DB833" s="16" t="s">
        <v>88</v>
      </c>
      <c r="DC833" s="16" t="s">
        <v>89</v>
      </c>
      <c r="DD833" s="16" t="s">
        <v>90</v>
      </c>
      <c r="DE833" s="16" t="s">
        <v>91</v>
      </c>
      <c r="DF833" s="16" t="s">
        <v>83</v>
      </c>
      <c r="DG833" s="16" t="s">
        <v>84</v>
      </c>
      <c r="DH833" s="16" t="s">
        <v>85</v>
      </c>
      <c r="DI833" s="16" t="s">
        <v>86</v>
      </c>
      <c r="DJ833" s="16" t="s">
        <v>87</v>
      </c>
      <c r="DK833" s="16" t="s">
        <v>88</v>
      </c>
      <c r="DL833" s="16" t="s">
        <v>89</v>
      </c>
      <c r="DM833" s="16" t="s">
        <v>90</v>
      </c>
      <c r="DN833" s="16" t="s">
        <v>91</v>
      </c>
      <c r="DO833" s="16" t="s">
        <v>83</v>
      </c>
      <c r="DP833" s="16" t="s">
        <v>84</v>
      </c>
      <c r="DQ833" s="16" t="s">
        <v>85</v>
      </c>
      <c r="DR833" s="16" t="s">
        <v>86</v>
      </c>
      <c r="DS833" s="16" t="s">
        <v>87</v>
      </c>
      <c r="DT833" s="16" t="s">
        <v>88</v>
      </c>
      <c r="DU833" s="16" t="s">
        <v>89</v>
      </c>
      <c r="DV833" s="16" t="s">
        <v>90</v>
      </c>
      <c r="DW833" s="16" t="s">
        <v>91</v>
      </c>
      <c r="DX833" s="16" t="s">
        <v>92</v>
      </c>
      <c r="DY833" s="16" t="s">
        <v>93</v>
      </c>
      <c r="DZ833" s="16" t="s">
        <v>214</v>
      </c>
      <c r="EA833" s="16" t="s">
        <v>215</v>
      </c>
      <c r="EB833" s="16" t="s">
        <v>216</v>
      </c>
      <c r="EC833" s="16" t="s">
        <v>94</v>
      </c>
      <c r="ED833" s="16" t="s">
        <v>92</v>
      </c>
      <c r="EE833" s="16" t="s">
        <v>93</v>
      </c>
      <c r="EF833" s="16" t="s">
        <v>214</v>
      </c>
      <c r="EG833" s="16" t="s">
        <v>215</v>
      </c>
      <c r="EH833" s="16" t="s">
        <v>216</v>
      </c>
      <c r="EI833" s="16" t="s">
        <v>94</v>
      </c>
      <c r="EJ833" s="16" t="s">
        <v>92</v>
      </c>
      <c r="EK833" s="16" t="s">
        <v>93</v>
      </c>
      <c r="EL833" s="16" t="s">
        <v>214</v>
      </c>
      <c r="EM833" s="16" t="s">
        <v>215</v>
      </c>
      <c r="EN833" s="16" t="s">
        <v>216</v>
      </c>
      <c r="EO833" s="16" t="s">
        <v>94</v>
      </c>
      <c r="EP833" s="16" t="s">
        <v>95</v>
      </c>
      <c r="EQ833" s="16" t="s">
        <v>96</v>
      </c>
      <c r="ER833" s="16" t="s">
        <v>97</v>
      </c>
      <c r="ES833" s="16" t="s">
        <v>98</v>
      </c>
      <c r="ET833" s="16" t="s">
        <v>272</v>
      </c>
      <c r="EU833" s="16" t="s">
        <v>99</v>
      </c>
      <c r="EV833" s="16" t="s">
        <v>100</v>
      </c>
      <c r="EW833" s="16" t="s">
        <v>95</v>
      </c>
      <c r="EX833" s="16" t="s">
        <v>96</v>
      </c>
      <c r="EY833" s="16" t="s">
        <v>97</v>
      </c>
      <c r="EZ833" s="16" t="s">
        <v>98</v>
      </c>
      <c r="FA833" s="16" t="s">
        <v>272</v>
      </c>
      <c r="FB833" s="16" t="s">
        <v>99</v>
      </c>
      <c r="FC833" s="16" t="s">
        <v>100</v>
      </c>
      <c r="FD833" s="16" t="s">
        <v>95</v>
      </c>
      <c r="FE833" s="16" t="s">
        <v>96</v>
      </c>
      <c r="FF833" s="16" t="s">
        <v>97</v>
      </c>
      <c r="FG833" s="16" t="s">
        <v>98</v>
      </c>
      <c r="FH833" s="16" t="s">
        <v>272</v>
      </c>
      <c r="FI833" s="16" t="s">
        <v>99</v>
      </c>
      <c r="FJ833" s="16" t="s">
        <v>100</v>
      </c>
    </row>
    <row r="834" spans="1:166" x14ac:dyDescent="0.35">
      <c r="A834" s="15" t="s">
        <v>2</v>
      </c>
      <c r="B834" s="14">
        <v>3698</v>
      </c>
      <c r="C834" s="14">
        <v>1870</v>
      </c>
      <c r="D834" s="14">
        <v>1806</v>
      </c>
      <c r="E834" s="14">
        <v>329</v>
      </c>
      <c r="F834" s="14">
        <v>389</v>
      </c>
      <c r="G834" s="14">
        <v>490</v>
      </c>
      <c r="H834" s="14">
        <v>511</v>
      </c>
      <c r="I834" s="14">
        <v>545</v>
      </c>
      <c r="J834" s="14">
        <v>551</v>
      </c>
      <c r="K834" s="14">
        <v>490</v>
      </c>
      <c r="L834" s="14">
        <v>394</v>
      </c>
      <c r="M834" s="14">
        <v>2814</v>
      </c>
      <c r="N834" s="14">
        <v>884</v>
      </c>
      <c r="O834" s="14">
        <v>161</v>
      </c>
      <c r="P834" s="14">
        <v>186</v>
      </c>
      <c r="Q834" s="14">
        <v>248</v>
      </c>
      <c r="R834" s="14">
        <v>255</v>
      </c>
      <c r="S834" s="14">
        <v>281</v>
      </c>
      <c r="T834" s="14">
        <v>286</v>
      </c>
      <c r="U834" s="14">
        <v>249</v>
      </c>
      <c r="V834" s="14">
        <v>203</v>
      </c>
      <c r="W834" s="14">
        <v>1418</v>
      </c>
      <c r="X834" s="14">
        <v>452</v>
      </c>
      <c r="Y834" s="14">
        <v>168</v>
      </c>
      <c r="Z834" s="14">
        <v>201</v>
      </c>
      <c r="AA834" s="14">
        <v>242</v>
      </c>
      <c r="AB834" s="14">
        <v>255</v>
      </c>
      <c r="AC834" s="14">
        <v>263</v>
      </c>
      <c r="AD834" s="14">
        <v>260</v>
      </c>
      <c r="AE834" s="14">
        <v>232</v>
      </c>
      <c r="AF834" s="14">
        <v>185</v>
      </c>
      <c r="AG834" s="14">
        <v>1389</v>
      </c>
      <c r="AH834" s="14">
        <v>418</v>
      </c>
      <c r="AI834" s="14">
        <v>3105</v>
      </c>
      <c r="AJ834" s="14">
        <v>1565</v>
      </c>
      <c r="AK834" s="14">
        <v>1528</v>
      </c>
      <c r="AL834" s="14">
        <v>593</v>
      </c>
      <c r="AM834" s="14">
        <v>305</v>
      </c>
      <c r="AN834" s="14">
        <v>279</v>
      </c>
      <c r="AO834" s="14">
        <v>114</v>
      </c>
      <c r="AP834" s="14">
        <v>135</v>
      </c>
      <c r="AQ834" s="14">
        <v>153</v>
      </c>
      <c r="AR834" s="14">
        <v>190</v>
      </c>
      <c r="AS834" s="14">
        <v>402</v>
      </c>
      <c r="AT834" s="14">
        <v>249</v>
      </c>
      <c r="AU834" s="14">
        <v>343</v>
      </c>
      <c r="AV834" s="14">
        <v>208</v>
      </c>
      <c r="AW834" s="14">
        <v>129</v>
      </c>
      <c r="AX834" s="14">
        <v>176</v>
      </c>
      <c r="AY834" s="14">
        <v>189</v>
      </c>
      <c r="AZ834" s="14">
        <v>116</v>
      </c>
      <c r="BA834" s="14">
        <v>163</v>
      </c>
      <c r="BB834" s="14">
        <v>1719</v>
      </c>
      <c r="BC834" s="14">
        <v>1979</v>
      </c>
      <c r="BD834" s="14">
        <v>850</v>
      </c>
      <c r="BE834" s="14">
        <v>1020</v>
      </c>
      <c r="BF834" s="14">
        <v>867</v>
      </c>
      <c r="BG834" s="14">
        <v>940</v>
      </c>
      <c r="BH834" s="14">
        <v>2932</v>
      </c>
      <c r="BI834" s="14">
        <v>766</v>
      </c>
      <c r="BJ834" s="14">
        <v>1494</v>
      </c>
      <c r="BK834" s="14">
        <v>376</v>
      </c>
      <c r="BL834" s="14">
        <v>1418</v>
      </c>
      <c r="BM834" s="14">
        <v>389</v>
      </c>
      <c r="BN834" s="14">
        <v>842</v>
      </c>
      <c r="BO834" s="14">
        <v>1886</v>
      </c>
      <c r="BP834" s="14">
        <v>734</v>
      </c>
      <c r="BQ834" s="14">
        <v>403</v>
      </c>
      <c r="BR834" s="14">
        <v>991</v>
      </c>
      <c r="BS834" s="14">
        <v>355</v>
      </c>
      <c r="BT834" s="14">
        <v>425</v>
      </c>
      <c r="BU834" s="14">
        <v>892</v>
      </c>
      <c r="BV834" s="14">
        <v>377</v>
      </c>
      <c r="BW834" s="14">
        <v>734</v>
      </c>
      <c r="BX834" s="14">
        <v>1070</v>
      </c>
      <c r="BY834" s="14">
        <v>723</v>
      </c>
      <c r="BZ834" s="14">
        <v>1108</v>
      </c>
      <c r="CA834" s="14">
        <v>548</v>
      </c>
      <c r="CB834" s="14">
        <v>1380</v>
      </c>
      <c r="CC834" s="14">
        <v>1353</v>
      </c>
      <c r="CD834" s="14">
        <v>816</v>
      </c>
      <c r="CE834" s="14">
        <v>956</v>
      </c>
      <c r="CF834" s="14">
        <v>1587</v>
      </c>
      <c r="CG834" s="14">
        <v>547</v>
      </c>
      <c r="CH834" s="14">
        <v>1280</v>
      </c>
      <c r="CI834" s="14">
        <v>1412</v>
      </c>
      <c r="CJ834" s="14">
        <v>725</v>
      </c>
      <c r="CK834" s="14">
        <v>2720</v>
      </c>
      <c r="CL834" s="14">
        <v>1405</v>
      </c>
      <c r="CM834" s="14">
        <v>1316</v>
      </c>
      <c r="CN834" s="14">
        <v>977</v>
      </c>
      <c r="CO834" s="14">
        <v>1761</v>
      </c>
      <c r="CP834" s="14">
        <v>1524</v>
      </c>
      <c r="CQ834" s="14">
        <v>413</v>
      </c>
      <c r="CR834" s="14">
        <v>1151</v>
      </c>
      <c r="CS834" s="14">
        <v>2131</v>
      </c>
      <c r="CT834" s="14">
        <v>1493</v>
      </c>
      <c r="CU834" s="14">
        <v>2203</v>
      </c>
      <c r="CV834" s="14">
        <v>357</v>
      </c>
      <c r="CW834" s="14">
        <v>195</v>
      </c>
      <c r="CX834" s="14">
        <v>199</v>
      </c>
      <c r="CY834" s="14">
        <v>484</v>
      </c>
      <c r="CZ834" s="14">
        <v>553</v>
      </c>
      <c r="DA834" s="14">
        <v>547</v>
      </c>
      <c r="DB834" s="14">
        <v>510</v>
      </c>
      <c r="DC834" s="14">
        <v>496</v>
      </c>
      <c r="DD834" s="14">
        <v>384</v>
      </c>
      <c r="DE834" s="14">
        <v>331</v>
      </c>
      <c r="DF834" s="14">
        <v>100</v>
      </c>
      <c r="DG834" s="14">
        <v>103</v>
      </c>
      <c r="DH834" s="14">
        <v>249</v>
      </c>
      <c r="DI834" s="14">
        <v>285</v>
      </c>
      <c r="DJ834" s="14">
        <v>281</v>
      </c>
      <c r="DK834" s="14">
        <v>257</v>
      </c>
      <c r="DL834" s="14">
        <v>247</v>
      </c>
      <c r="DM834" s="14">
        <v>184</v>
      </c>
      <c r="DN834" s="14">
        <v>163</v>
      </c>
      <c r="DO834" s="14">
        <v>92</v>
      </c>
      <c r="DP834" s="14">
        <v>94</v>
      </c>
      <c r="DQ834" s="14">
        <v>226</v>
      </c>
      <c r="DR834" s="14">
        <v>264</v>
      </c>
      <c r="DS834" s="14">
        <v>264</v>
      </c>
      <c r="DT834" s="14">
        <v>253</v>
      </c>
      <c r="DU834" s="14">
        <v>248</v>
      </c>
      <c r="DV834" s="14">
        <v>198</v>
      </c>
      <c r="DW834" s="14">
        <v>168</v>
      </c>
      <c r="DX834" s="14">
        <v>169</v>
      </c>
      <c r="DY834" s="14">
        <v>781</v>
      </c>
      <c r="DZ834" s="14">
        <v>814</v>
      </c>
      <c r="EA834" s="14">
        <v>946</v>
      </c>
      <c r="EB834" s="14">
        <v>594</v>
      </c>
      <c r="EC834" s="14">
        <v>394</v>
      </c>
      <c r="ED834" s="14">
        <v>79</v>
      </c>
      <c r="EE834" s="14">
        <v>393</v>
      </c>
      <c r="EF834" s="14">
        <v>398</v>
      </c>
      <c r="EG834" s="14">
        <v>512</v>
      </c>
      <c r="EH834" s="14">
        <v>285</v>
      </c>
      <c r="EI834" s="14">
        <v>203</v>
      </c>
      <c r="EJ834" s="14">
        <v>90</v>
      </c>
      <c r="EK834" s="14">
        <v>387</v>
      </c>
      <c r="EL834" s="14">
        <v>415</v>
      </c>
      <c r="EM834" s="14">
        <v>428</v>
      </c>
      <c r="EN834" s="14">
        <v>301</v>
      </c>
      <c r="EO834" s="14">
        <v>185</v>
      </c>
      <c r="EP834" s="14">
        <v>195</v>
      </c>
      <c r="EQ834" s="14">
        <v>398</v>
      </c>
      <c r="ER834" s="14">
        <v>750</v>
      </c>
      <c r="ES834" s="14">
        <v>812</v>
      </c>
      <c r="ET834" s="14">
        <v>778</v>
      </c>
      <c r="EU834" s="14">
        <v>435</v>
      </c>
      <c r="EV834" s="14">
        <v>331</v>
      </c>
      <c r="EW834" s="14">
        <v>100</v>
      </c>
      <c r="EX834" s="14">
        <v>205</v>
      </c>
      <c r="EY834" s="14">
        <v>375</v>
      </c>
      <c r="EZ834" s="14">
        <v>423</v>
      </c>
      <c r="FA834" s="14">
        <v>391</v>
      </c>
      <c r="FB834" s="14">
        <v>213</v>
      </c>
      <c r="FC834" s="14">
        <v>163</v>
      </c>
      <c r="FD834" s="14">
        <v>92</v>
      </c>
      <c r="FE834" s="14">
        <v>187</v>
      </c>
      <c r="FF834" s="14">
        <v>366</v>
      </c>
      <c r="FG834" s="14">
        <v>387</v>
      </c>
      <c r="FH834" s="14">
        <v>386</v>
      </c>
      <c r="FI834" s="14">
        <v>221</v>
      </c>
      <c r="FJ834" s="14">
        <v>168</v>
      </c>
    </row>
    <row r="835" spans="1:166" x14ac:dyDescent="0.35">
      <c r="A835" s="13" t="s">
        <v>39</v>
      </c>
      <c r="B835" s="10">
        <v>0.505721392865498</v>
      </c>
      <c r="C835" s="11">
        <v>1</v>
      </c>
      <c r="D835" s="12">
        <v>0</v>
      </c>
      <c r="E835" s="10">
        <v>0.48836567334812803</v>
      </c>
      <c r="F835" s="10">
        <v>0.47955624877743702</v>
      </c>
      <c r="G835" s="10">
        <v>0.50623656292771602</v>
      </c>
      <c r="H835" s="10">
        <v>0.49930692111646602</v>
      </c>
      <c r="I835" s="10">
        <v>0.51628544918668395</v>
      </c>
      <c r="J835" s="10">
        <v>0.51990565822682999</v>
      </c>
      <c r="K835" s="10">
        <v>0.50948703369993398</v>
      </c>
      <c r="L835" s="10">
        <v>0.51460270392845497</v>
      </c>
      <c r="M835" s="10">
        <v>0.50382264822799105</v>
      </c>
      <c r="N835" s="10">
        <v>0.51176829946328195</v>
      </c>
      <c r="O835" s="11">
        <v>1</v>
      </c>
      <c r="P835" s="11">
        <v>1</v>
      </c>
      <c r="Q835" s="11">
        <v>1</v>
      </c>
      <c r="R835" s="11">
        <v>1</v>
      </c>
      <c r="S835" s="11">
        <v>1</v>
      </c>
      <c r="T835" s="11">
        <v>1</v>
      </c>
      <c r="U835" s="11">
        <v>1</v>
      </c>
      <c r="V835" s="11">
        <v>1</v>
      </c>
      <c r="W835" s="11">
        <v>1</v>
      </c>
      <c r="X835" s="11">
        <v>1</v>
      </c>
      <c r="Y835" s="12">
        <v>0</v>
      </c>
      <c r="Z835" s="12">
        <v>0</v>
      </c>
      <c r="AA835" s="12">
        <v>0</v>
      </c>
      <c r="AB835" s="12">
        <v>0</v>
      </c>
      <c r="AC835" s="12">
        <v>0</v>
      </c>
      <c r="AD835" s="12">
        <v>0</v>
      </c>
      <c r="AE835" s="12">
        <v>0</v>
      </c>
      <c r="AF835" s="12">
        <v>0</v>
      </c>
      <c r="AG835" s="12">
        <v>0</v>
      </c>
      <c r="AH835" s="12">
        <v>0</v>
      </c>
      <c r="AI835" s="10">
        <v>0.50396037072511102</v>
      </c>
      <c r="AJ835" s="11">
        <v>1</v>
      </c>
      <c r="AK835" s="12">
        <v>0</v>
      </c>
      <c r="AL835" s="10">
        <v>0.51495056981172505</v>
      </c>
      <c r="AM835" s="11">
        <v>1</v>
      </c>
      <c r="AN835" s="12">
        <v>0</v>
      </c>
      <c r="AO835" s="10">
        <v>0.55359813664941004</v>
      </c>
      <c r="AP835" s="10">
        <v>0.48696954135380699</v>
      </c>
      <c r="AQ835" s="10">
        <v>0.51842557395251598</v>
      </c>
      <c r="AR835" s="10">
        <v>0.511023715312513</v>
      </c>
      <c r="AS835" s="10">
        <v>0.51778006192454595</v>
      </c>
      <c r="AT835" s="10">
        <v>0.517383851117178</v>
      </c>
      <c r="AU835" s="10">
        <v>0.51432595315521601</v>
      </c>
      <c r="AV835" s="11">
        <v>1</v>
      </c>
      <c r="AW835" s="11">
        <v>1</v>
      </c>
      <c r="AX835" s="11">
        <v>1</v>
      </c>
      <c r="AY835" s="12">
        <v>0</v>
      </c>
      <c r="AZ835" s="12">
        <v>0</v>
      </c>
      <c r="BA835" s="12">
        <v>0</v>
      </c>
      <c r="BB835" s="10">
        <v>0.494718554625588</v>
      </c>
      <c r="BC835" s="10">
        <v>0.51527566384727996</v>
      </c>
      <c r="BD835" s="11">
        <v>1</v>
      </c>
      <c r="BE835" s="11">
        <v>1</v>
      </c>
      <c r="BF835" s="12">
        <v>0</v>
      </c>
      <c r="BG835" s="12">
        <v>0</v>
      </c>
      <c r="BH835" s="10">
        <v>0.50963701965400099</v>
      </c>
      <c r="BI835" s="10">
        <v>0.49073360905908903</v>
      </c>
      <c r="BJ835" s="11">
        <v>1</v>
      </c>
      <c r="BK835" s="11">
        <v>1</v>
      </c>
      <c r="BL835" s="12">
        <v>0</v>
      </c>
      <c r="BM835" s="12">
        <v>0</v>
      </c>
      <c r="BN835" s="10">
        <v>0.47844102494331098</v>
      </c>
      <c r="BO835" s="11">
        <v>0.52542409069238705</v>
      </c>
      <c r="BP835" s="10">
        <v>0.48433169429927903</v>
      </c>
      <c r="BQ835" s="11">
        <v>1</v>
      </c>
      <c r="BR835" s="11">
        <v>1</v>
      </c>
      <c r="BS835" s="11">
        <v>1</v>
      </c>
      <c r="BT835" s="12">
        <v>0</v>
      </c>
      <c r="BU835" s="12">
        <v>0</v>
      </c>
      <c r="BV835" s="12">
        <v>0</v>
      </c>
      <c r="BW835" s="12">
        <v>0.388321536779558</v>
      </c>
      <c r="BX835" s="11">
        <v>0.63049367763967401</v>
      </c>
      <c r="BY835" s="11">
        <v>0.546768753044648</v>
      </c>
      <c r="BZ835" s="10">
        <v>0.52301813859869295</v>
      </c>
      <c r="CA835" s="11">
        <v>0.55524701468377002</v>
      </c>
      <c r="CB835" s="11">
        <v>0.55855641476005402</v>
      </c>
      <c r="CC835" s="12">
        <v>0.42337929102004601</v>
      </c>
      <c r="CD835" s="10">
        <v>0.50005499045142798</v>
      </c>
      <c r="CE835" s="10">
        <v>0.52526033199922095</v>
      </c>
      <c r="CF835" s="10">
        <v>0.51318860117037102</v>
      </c>
      <c r="CG835" s="12">
        <v>0.35264950955184299</v>
      </c>
      <c r="CH835" s="12">
        <v>0.40433647224074898</v>
      </c>
      <c r="CI835" s="11">
        <v>0.59999473055111996</v>
      </c>
      <c r="CJ835" s="11">
        <v>0.64582147952969204</v>
      </c>
      <c r="CK835" s="10">
        <v>0.49630967537793802</v>
      </c>
      <c r="CL835" s="10">
        <v>0.493282629232906</v>
      </c>
      <c r="CM835" s="10">
        <v>0.499541236011106</v>
      </c>
      <c r="CN835" s="10">
        <v>0.53191563046058599</v>
      </c>
      <c r="CO835" s="10">
        <v>0.50665737443331804</v>
      </c>
      <c r="CP835" s="10">
        <v>0.50100600521942495</v>
      </c>
      <c r="CQ835" s="10">
        <v>0.51914417537280799</v>
      </c>
      <c r="CR835" s="10">
        <v>0.50564094842229501</v>
      </c>
      <c r="CS835" s="10">
        <v>0.50627782903209895</v>
      </c>
      <c r="CT835" s="10">
        <v>0.49490739718330101</v>
      </c>
      <c r="CU835" s="10">
        <v>0.51306027884934202</v>
      </c>
      <c r="CV835" s="10">
        <v>0.50343760462587495</v>
      </c>
      <c r="CW835" s="10">
        <v>0.514686285935814</v>
      </c>
      <c r="CX835" s="10">
        <v>0.51452106417596899</v>
      </c>
      <c r="CY835" s="10">
        <v>0.515820667800304</v>
      </c>
      <c r="CZ835" s="10">
        <v>0.51473204225958802</v>
      </c>
      <c r="DA835" s="10">
        <v>0.51452964560101699</v>
      </c>
      <c r="DB835" s="10">
        <v>0.50292612255506697</v>
      </c>
      <c r="DC835" s="10">
        <v>0.499440731012883</v>
      </c>
      <c r="DD835" s="10">
        <v>0.48082913670629701</v>
      </c>
      <c r="DE835" s="10">
        <v>0.49332850780631698</v>
      </c>
      <c r="DF835" s="11">
        <v>1</v>
      </c>
      <c r="DG835" s="11">
        <v>1</v>
      </c>
      <c r="DH835" s="11">
        <v>1</v>
      </c>
      <c r="DI835" s="11">
        <v>1</v>
      </c>
      <c r="DJ835" s="11">
        <v>1</v>
      </c>
      <c r="DK835" s="11">
        <v>1</v>
      </c>
      <c r="DL835" s="11">
        <v>1</v>
      </c>
      <c r="DM835" s="11">
        <v>1</v>
      </c>
      <c r="DN835" s="11">
        <v>1</v>
      </c>
      <c r="DO835" s="12">
        <v>0</v>
      </c>
      <c r="DP835" s="12">
        <v>0</v>
      </c>
      <c r="DQ835" s="12">
        <v>0</v>
      </c>
      <c r="DR835" s="12">
        <v>0</v>
      </c>
      <c r="DS835" s="12">
        <v>0</v>
      </c>
      <c r="DT835" s="12">
        <v>0</v>
      </c>
      <c r="DU835" s="12">
        <v>0</v>
      </c>
      <c r="DV835" s="12">
        <v>0</v>
      </c>
      <c r="DW835" s="12">
        <v>0</v>
      </c>
      <c r="DX835" s="10">
        <v>0.4661725001391</v>
      </c>
      <c r="DY835" s="10">
        <v>0.50323288062120797</v>
      </c>
      <c r="DZ835" s="10">
        <v>0.48935482244403</v>
      </c>
      <c r="EA835" s="11">
        <v>0.54178000321860298</v>
      </c>
      <c r="EB835" s="10">
        <v>0.479372103483027</v>
      </c>
      <c r="EC835" s="10">
        <v>0.51460270392845497</v>
      </c>
      <c r="ED835" s="11">
        <v>1</v>
      </c>
      <c r="EE835" s="11">
        <v>1</v>
      </c>
      <c r="EF835" s="11">
        <v>1</v>
      </c>
      <c r="EG835" s="11">
        <v>1</v>
      </c>
      <c r="EH835" s="11">
        <v>1</v>
      </c>
      <c r="EI835" s="11">
        <v>1</v>
      </c>
      <c r="EJ835" s="12">
        <v>0</v>
      </c>
      <c r="EK835" s="12">
        <v>0</v>
      </c>
      <c r="EL835" s="12">
        <v>0</v>
      </c>
      <c r="EM835" s="12">
        <v>0</v>
      </c>
      <c r="EN835" s="12">
        <v>0</v>
      </c>
      <c r="EO835" s="12">
        <v>0</v>
      </c>
      <c r="EP835" s="10">
        <v>0.514686285935814</v>
      </c>
      <c r="EQ835" s="10">
        <v>0.51507992496515198</v>
      </c>
      <c r="ER835" s="10">
        <v>0.50058544846639597</v>
      </c>
      <c r="ES835" s="10">
        <v>0.52090206905254299</v>
      </c>
      <c r="ET835" s="10">
        <v>0.50255744060632102</v>
      </c>
      <c r="EU835" s="10">
        <v>0.488761082473608</v>
      </c>
      <c r="EV835" s="10">
        <v>0.49332850780631698</v>
      </c>
      <c r="EW835" s="11">
        <v>1</v>
      </c>
      <c r="EX835" s="11">
        <v>1</v>
      </c>
      <c r="EY835" s="11">
        <v>1</v>
      </c>
      <c r="EZ835" s="11">
        <v>1</v>
      </c>
      <c r="FA835" s="11">
        <v>1</v>
      </c>
      <c r="FB835" s="11">
        <v>1</v>
      </c>
      <c r="FC835" s="11">
        <v>1</v>
      </c>
      <c r="FD835" s="12">
        <v>0</v>
      </c>
      <c r="FE835" s="12">
        <v>0</v>
      </c>
      <c r="FF835" s="12">
        <v>0</v>
      </c>
      <c r="FG835" s="12">
        <v>0</v>
      </c>
      <c r="FH835" s="12">
        <v>0</v>
      </c>
      <c r="FI835" s="12">
        <v>0</v>
      </c>
      <c r="FJ835" s="12">
        <v>0</v>
      </c>
    </row>
    <row r="836" spans="1:166" x14ac:dyDescent="0.35">
      <c r="A836" s="13" t="s">
        <v>40</v>
      </c>
      <c r="B836" s="10">
        <v>0.48851493845844901</v>
      </c>
      <c r="C836" s="12">
        <v>0</v>
      </c>
      <c r="D836" s="11">
        <v>1</v>
      </c>
      <c r="E836" s="10">
        <v>0.51163432665187203</v>
      </c>
      <c r="F836" s="10">
        <v>0.51717574001568101</v>
      </c>
      <c r="G836" s="10">
        <v>0.49376343707228398</v>
      </c>
      <c r="H836" s="10">
        <v>0.49971856365862999</v>
      </c>
      <c r="I836" s="10">
        <v>0.48181106642957</v>
      </c>
      <c r="J836" s="10">
        <v>0.47164854736620099</v>
      </c>
      <c r="K836" s="10">
        <v>0.47423966661786998</v>
      </c>
      <c r="L836" s="10">
        <v>0.47045054660852398</v>
      </c>
      <c r="M836" s="10">
        <v>0.49352798433270301</v>
      </c>
      <c r="N836" s="10">
        <v>0.47254995845366599</v>
      </c>
      <c r="O836" s="12">
        <v>0</v>
      </c>
      <c r="P836" s="12">
        <v>0</v>
      </c>
      <c r="Q836" s="12">
        <v>0</v>
      </c>
      <c r="R836" s="12">
        <v>0</v>
      </c>
      <c r="S836" s="12">
        <v>0</v>
      </c>
      <c r="T836" s="12">
        <v>0</v>
      </c>
      <c r="U836" s="12">
        <v>0</v>
      </c>
      <c r="V836" s="12">
        <v>0</v>
      </c>
      <c r="W836" s="12">
        <v>0</v>
      </c>
      <c r="X836" s="12">
        <v>0</v>
      </c>
      <c r="Y836" s="11">
        <v>1</v>
      </c>
      <c r="Z836" s="11">
        <v>1</v>
      </c>
      <c r="AA836" s="11">
        <v>1</v>
      </c>
      <c r="AB836" s="11">
        <v>1</v>
      </c>
      <c r="AC836" s="11">
        <v>1</v>
      </c>
      <c r="AD836" s="11">
        <v>1</v>
      </c>
      <c r="AE836" s="11">
        <v>1</v>
      </c>
      <c r="AF836" s="11">
        <v>1</v>
      </c>
      <c r="AG836" s="11">
        <v>1</v>
      </c>
      <c r="AH836" s="11">
        <v>1</v>
      </c>
      <c r="AI836" s="10">
        <v>0.49198741768431797</v>
      </c>
      <c r="AJ836" s="12">
        <v>0</v>
      </c>
      <c r="AK836" s="11">
        <v>1</v>
      </c>
      <c r="AL836" s="10">
        <v>0.47031634544666001</v>
      </c>
      <c r="AM836" s="12">
        <v>0</v>
      </c>
      <c r="AN836" s="11">
        <v>1</v>
      </c>
      <c r="AO836" s="10">
        <v>0.44103985651411698</v>
      </c>
      <c r="AP836" s="10">
        <v>0.48654983927733803</v>
      </c>
      <c r="AQ836" s="10">
        <v>0.47546575499956101</v>
      </c>
      <c r="AR836" s="10">
        <v>0.47401387196671602</v>
      </c>
      <c r="AS836" s="10">
        <v>0.46946120575318001</v>
      </c>
      <c r="AT836" s="10">
        <v>0.46577565505590302</v>
      </c>
      <c r="AU836" s="10">
        <v>0.474661609694147</v>
      </c>
      <c r="AV836" s="12">
        <v>0</v>
      </c>
      <c r="AW836" s="12">
        <v>0</v>
      </c>
      <c r="AX836" s="12">
        <v>0</v>
      </c>
      <c r="AY836" s="11">
        <v>1</v>
      </c>
      <c r="AZ836" s="11">
        <v>1</v>
      </c>
      <c r="BA836" s="11">
        <v>1</v>
      </c>
      <c r="BB836" s="10">
        <v>0.50425233049470797</v>
      </c>
      <c r="BC836" s="10">
        <v>0.474849436450475</v>
      </c>
      <c r="BD836" s="12">
        <v>0</v>
      </c>
      <c r="BE836" s="12">
        <v>0</v>
      </c>
      <c r="BF836" s="11">
        <v>1</v>
      </c>
      <c r="BG836" s="11">
        <v>1</v>
      </c>
      <c r="BH836" s="10">
        <v>0.48352694504246302</v>
      </c>
      <c r="BI836" s="10">
        <v>0.50760740333946897</v>
      </c>
      <c r="BJ836" s="12">
        <v>0</v>
      </c>
      <c r="BK836" s="12">
        <v>0</v>
      </c>
      <c r="BL836" s="11">
        <v>1</v>
      </c>
      <c r="BM836" s="11">
        <v>1</v>
      </c>
      <c r="BN836" s="10">
        <v>0.50467203544658201</v>
      </c>
      <c r="BO836" s="10">
        <v>0.47288685147661802</v>
      </c>
      <c r="BP836" s="10">
        <v>0.51393643489260299</v>
      </c>
      <c r="BQ836" s="12">
        <v>0</v>
      </c>
      <c r="BR836" s="12">
        <v>0</v>
      </c>
      <c r="BS836" s="12">
        <v>0</v>
      </c>
      <c r="BT836" s="11">
        <v>1</v>
      </c>
      <c r="BU836" s="11">
        <v>1</v>
      </c>
      <c r="BV836" s="11">
        <v>1</v>
      </c>
      <c r="BW836" s="11">
        <v>0.60900280825799202</v>
      </c>
      <c r="BX836" s="12">
        <v>0.36836513498343898</v>
      </c>
      <c r="BY836" s="12">
        <v>0.45252092028466001</v>
      </c>
      <c r="BZ836" s="10">
        <v>0.47561268386699201</v>
      </c>
      <c r="CA836" s="12">
        <v>0.43956744595457298</v>
      </c>
      <c r="CB836" s="12">
        <v>0.43649214201783498</v>
      </c>
      <c r="CC836" s="11">
        <v>0.57237238330168205</v>
      </c>
      <c r="CD836" s="10">
        <v>0.49028696654335602</v>
      </c>
      <c r="CE836" s="10">
        <v>0.47383372253322997</v>
      </c>
      <c r="CF836" s="10">
        <v>0.48179684864237199</v>
      </c>
      <c r="CG836" s="11">
        <v>0.62729765196735998</v>
      </c>
      <c r="CH836" s="11">
        <v>0.58609961566861501</v>
      </c>
      <c r="CI836" s="12">
        <v>0.39928936370858797</v>
      </c>
      <c r="CJ836" s="12">
        <v>0.35278368665170501</v>
      </c>
      <c r="CK836" s="10">
        <v>0.49759809304260799</v>
      </c>
      <c r="CL836" s="10">
        <v>0.50076065333960995</v>
      </c>
      <c r="CM836" s="10">
        <v>0.49422186259676698</v>
      </c>
      <c r="CN836" s="10">
        <v>0.46323514126895998</v>
      </c>
      <c r="CO836" s="10">
        <v>0.48624489307809798</v>
      </c>
      <c r="CP836" s="10">
        <v>0.49453791759532301</v>
      </c>
      <c r="CQ836" s="10">
        <v>0.47595394783535</v>
      </c>
      <c r="CR836" s="10">
        <v>0.49153707037588101</v>
      </c>
      <c r="CS836" s="10">
        <v>0.48800894426265101</v>
      </c>
      <c r="CT836" s="10">
        <v>0.49648288899188697</v>
      </c>
      <c r="CU836" s="10">
        <v>0.48309923807128602</v>
      </c>
      <c r="CV836" s="10">
        <v>0.48039113933136901</v>
      </c>
      <c r="CW836" s="10">
        <v>0.47187112525272901</v>
      </c>
      <c r="CX836" s="10">
        <v>0.46906297896613203</v>
      </c>
      <c r="CY836" s="10">
        <v>0.46770373271598398</v>
      </c>
      <c r="CZ836" s="10">
        <v>0.47686638421412803</v>
      </c>
      <c r="DA836" s="10">
        <v>0.48357261070924201</v>
      </c>
      <c r="DB836" s="10">
        <v>0.49609790412435101</v>
      </c>
      <c r="DC836" s="10">
        <v>0.500559268987117</v>
      </c>
      <c r="DD836" s="10">
        <v>0.51585782997110596</v>
      </c>
      <c r="DE836" s="10">
        <v>0.50667149219368302</v>
      </c>
      <c r="DF836" s="12">
        <v>0</v>
      </c>
      <c r="DG836" s="12">
        <v>0</v>
      </c>
      <c r="DH836" s="12">
        <v>0</v>
      </c>
      <c r="DI836" s="12">
        <v>0</v>
      </c>
      <c r="DJ836" s="12">
        <v>0</v>
      </c>
      <c r="DK836" s="12">
        <v>0</v>
      </c>
      <c r="DL836" s="12">
        <v>0</v>
      </c>
      <c r="DM836" s="12">
        <v>0</v>
      </c>
      <c r="DN836" s="12">
        <v>0</v>
      </c>
      <c r="DO836" s="11">
        <v>1</v>
      </c>
      <c r="DP836" s="11">
        <v>1</v>
      </c>
      <c r="DQ836" s="11">
        <v>1</v>
      </c>
      <c r="DR836" s="11">
        <v>1</v>
      </c>
      <c r="DS836" s="11">
        <v>1</v>
      </c>
      <c r="DT836" s="11">
        <v>1</v>
      </c>
      <c r="DU836" s="11">
        <v>1</v>
      </c>
      <c r="DV836" s="11">
        <v>1</v>
      </c>
      <c r="DW836" s="11">
        <v>1</v>
      </c>
      <c r="DX836" s="10">
        <v>0.53382749986089995</v>
      </c>
      <c r="DY836" s="10">
        <v>0.49513981788045403</v>
      </c>
      <c r="DZ836" s="10">
        <v>0.51003354871261897</v>
      </c>
      <c r="EA836" s="12">
        <v>0.45220682656219302</v>
      </c>
      <c r="EB836" s="10">
        <v>0.50721401367485197</v>
      </c>
      <c r="EC836" s="10">
        <v>0.47045054660852398</v>
      </c>
      <c r="ED836" s="12">
        <v>0</v>
      </c>
      <c r="EE836" s="12">
        <v>0</v>
      </c>
      <c r="EF836" s="12">
        <v>0</v>
      </c>
      <c r="EG836" s="12">
        <v>0</v>
      </c>
      <c r="EH836" s="12">
        <v>0</v>
      </c>
      <c r="EI836" s="12">
        <v>0</v>
      </c>
      <c r="EJ836" s="11">
        <v>0</v>
      </c>
      <c r="EK836" s="11">
        <v>1</v>
      </c>
      <c r="EL836" s="11">
        <v>1</v>
      </c>
      <c r="EM836" s="11">
        <v>1</v>
      </c>
      <c r="EN836" s="11">
        <v>1</v>
      </c>
      <c r="EO836" s="11">
        <v>1</v>
      </c>
      <c r="EP836" s="10">
        <v>0.47187112525272901</v>
      </c>
      <c r="EQ836" s="10">
        <v>0.46955535017342998</v>
      </c>
      <c r="ER836" s="10">
        <v>0.48792330102501602</v>
      </c>
      <c r="ES836" s="10">
        <v>0.47638878992987999</v>
      </c>
      <c r="ET836" s="10">
        <v>0.49680238703312801</v>
      </c>
      <c r="EU836" s="10">
        <v>0.50831884135557104</v>
      </c>
      <c r="EV836" s="10">
        <v>0.50667149219368302</v>
      </c>
      <c r="EW836" s="12">
        <v>0</v>
      </c>
      <c r="EX836" s="12">
        <v>0</v>
      </c>
      <c r="EY836" s="12">
        <v>0</v>
      </c>
      <c r="EZ836" s="12">
        <v>0</v>
      </c>
      <c r="FA836" s="12">
        <v>0</v>
      </c>
      <c r="FB836" s="12">
        <v>0</v>
      </c>
      <c r="FC836" s="12">
        <v>0</v>
      </c>
      <c r="FD836" s="11">
        <v>1</v>
      </c>
      <c r="FE836" s="11">
        <v>1</v>
      </c>
      <c r="FF836" s="11">
        <v>1</v>
      </c>
      <c r="FG836" s="11">
        <v>1</v>
      </c>
      <c r="FH836" s="11">
        <v>1</v>
      </c>
      <c r="FI836" s="11">
        <v>1</v>
      </c>
      <c r="FJ836" s="11">
        <v>1</v>
      </c>
    </row>
    <row r="837" spans="1:166" x14ac:dyDescent="0.35">
      <c r="A837" s="13" t="s">
        <v>128</v>
      </c>
      <c r="B837" s="10">
        <v>4.7926808598489296E-3</v>
      </c>
      <c r="C837" s="12">
        <v>0</v>
      </c>
      <c r="D837" s="12">
        <v>0</v>
      </c>
      <c r="E837" s="10">
        <v>0</v>
      </c>
      <c r="F837" s="10">
        <v>3.26801120688378E-3</v>
      </c>
      <c r="G837" s="10">
        <v>0</v>
      </c>
      <c r="H837" s="10">
        <v>9.7451522490360802E-4</v>
      </c>
      <c r="I837" s="10">
        <v>1.90348438374756E-3</v>
      </c>
      <c r="J837" s="10">
        <v>8.4457944069682104E-3</v>
      </c>
      <c r="K837" s="11">
        <v>1.45229163465112E-2</v>
      </c>
      <c r="L837" s="10">
        <v>8.0097652221742498E-3</v>
      </c>
      <c r="M837" s="12">
        <v>2.6493674393041999E-3</v>
      </c>
      <c r="N837" s="11">
        <v>1.1618462382961501E-2</v>
      </c>
      <c r="O837" s="10">
        <v>0</v>
      </c>
      <c r="P837" s="10">
        <v>0</v>
      </c>
      <c r="Q837" s="10">
        <v>0</v>
      </c>
      <c r="R837" s="10">
        <v>0</v>
      </c>
      <c r="S837" s="10">
        <v>0</v>
      </c>
      <c r="T837" s="10">
        <v>0</v>
      </c>
      <c r="U837" s="10">
        <v>0</v>
      </c>
      <c r="V837" s="10">
        <v>0</v>
      </c>
      <c r="W837" s="12">
        <v>0</v>
      </c>
      <c r="X837" s="10">
        <v>0</v>
      </c>
      <c r="Y837" s="10">
        <v>0</v>
      </c>
      <c r="Z837" s="10">
        <v>0</v>
      </c>
      <c r="AA837" s="10">
        <v>0</v>
      </c>
      <c r="AB837" s="10">
        <v>0</v>
      </c>
      <c r="AC837" s="10">
        <v>0</v>
      </c>
      <c r="AD837" s="10">
        <v>0</v>
      </c>
      <c r="AE837" s="10">
        <v>0</v>
      </c>
      <c r="AF837" s="10">
        <v>0</v>
      </c>
      <c r="AG837" s="12">
        <v>0</v>
      </c>
      <c r="AH837" s="10">
        <v>0</v>
      </c>
      <c r="AI837" s="10">
        <v>4.0522115905676998E-3</v>
      </c>
      <c r="AJ837" s="12">
        <v>0</v>
      </c>
      <c r="AK837" s="12">
        <v>0</v>
      </c>
      <c r="AL837" s="10">
        <v>8.6733372994907305E-3</v>
      </c>
      <c r="AM837" s="10">
        <v>0</v>
      </c>
      <c r="AN837" s="10">
        <v>0</v>
      </c>
      <c r="AO837" s="10">
        <v>0</v>
      </c>
      <c r="AP837" s="11">
        <v>1.6415722632011898E-2</v>
      </c>
      <c r="AQ837" s="10">
        <v>6.1086710479211596E-3</v>
      </c>
      <c r="AR837" s="10">
        <v>1.0447174498825301E-2</v>
      </c>
      <c r="AS837" s="10">
        <v>7.8521902763941196E-3</v>
      </c>
      <c r="AT837" s="10">
        <v>8.9223502908341908E-3</v>
      </c>
      <c r="AU837" s="10">
        <v>8.5116106123653192E-3</v>
      </c>
      <c r="AV837" s="10">
        <v>0</v>
      </c>
      <c r="AW837" s="10">
        <v>0</v>
      </c>
      <c r="AX837" s="10">
        <v>0</v>
      </c>
      <c r="AY837" s="10">
        <v>0</v>
      </c>
      <c r="AZ837" s="10">
        <v>0</v>
      </c>
      <c r="BA837" s="10">
        <v>0</v>
      </c>
      <c r="BB837" s="12">
        <v>1.02911487970766E-3</v>
      </c>
      <c r="BC837" s="11">
        <v>8.0607584638299392E-3</v>
      </c>
      <c r="BD837" s="12">
        <v>0</v>
      </c>
      <c r="BE837" s="12">
        <v>0</v>
      </c>
      <c r="BF837" s="12">
        <v>0</v>
      </c>
      <c r="BG837" s="12">
        <v>0</v>
      </c>
      <c r="BH837" s="10">
        <v>5.6113724975221701E-3</v>
      </c>
      <c r="BI837" s="10">
        <v>1.6589876014414301E-3</v>
      </c>
      <c r="BJ837" s="12">
        <v>0</v>
      </c>
      <c r="BK837" s="10">
        <v>0</v>
      </c>
      <c r="BL837" s="12">
        <v>0</v>
      </c>
      <c r="BM837" s="10">
        <v>0</v>
      </c>
      <c r="BN837" s="11">
        <v>1.26219439503669E-2</v>
      </c>
      <c r="BO837" s="12">
        <v>1.6890578309970599E-3</v>
      </c>
      <c r="BP837" s="10">
        <v>1.7318708081184E-3</v>
      </c>
      <c r="BQ837" s="10">
        <v>0</v>
      </c>
      <c r="BR837" s="12">
        <v>0</v>
      </c>
      <c r="BS837" s="10">
        <v>0</v>
      </c>
      <c r="BT837" s="10">
        <v>0</v>
      </c>
      <c r="BU837" s="12">
        <v>0</v>
      </c>
      <c r="BV837" s="10">
        <v>0</v>
      </c>
      <c r="BW837" s="10">
        <v>2.6756549624497201E-3</v>
      </c>
      <c r="BX837" s="12">
        <v>1.1411873768869701E-3</v>
      </c>
      <c r="BY837" s="10">
        <v>7.1032667069099705E-4</v>
      </c>
      <c r="BZ837" s="12">
        <v>1.3691775343149699E-3</v>
      </c>
      <c r="CA837" s="10">
        <v>3.62068842724386E-3</v>
      </c>
      <c r="CB837" s="10">
        <v>4.9514432221100897E-3</v>
      </c>
      <c r="CC837" s="10">
        <v>4.2483256782725604E-3</v>
      </c>
      <c r="CD837" s="10">
        <v>7.8611077561453208E-3</v>
      </c>
      <c r="CE837" s="12">
        <v>9.0594546755053303E-4</v>
      </c>
      <c r="CF837" s="10">
        <v>3.6760577166965098E-3</v>
      </c>
      <c r="CG837" s="11">
        <v>2.0052838480798699E-2</v>
      </c>
      <c r="CH837" s="11">
        <v>9.5639120906337808E-3</v>
      </c>
      <c r="CI837" s="12">
        <v>7.1590574029334504E-4</v>
      </c>
      <c r="CJ837" s="10">
        <v>1.39483381860321E-3</v>
      </c>
      <c r="CK837" s="10">
        <v>5.0522159831448603E-3</v>
      </c>
      <c r="CL837" s="10">
        <v>5.5390093287751296E-3</v>
      </c>
      <c r="CM837" s="10">
        <v>4.5325337130843303E-3</v>
      </c>
      <c r="CN837" s="10">
        <v>4.0703552383173002E-3</v>
      </c>
      <c r="CO837" s="10">
        <v>5.49915015178203E-3</v>
      </c>
      <c r="CP837" s="10">
        <v>4.4560771852471398E-3</v>
      </c>
      <c r="CQ837" s="10">
        <v>3.0220275072737001E-3</v>
      </c>
      <c r="CR837" s="10">
        <v>2.8219812018216201E-3</v>
      </c>
      <c r="CS837" s="10">
        <v>5.3111013176907898E-3</v>
      </c>
      <c r="CT837" s="10">
        <v>6.2047059119683702E-3</v>
      </c>
      <c r="CU837" s="10">
        <v>3.8404830793711E-3</v>
      </c>
      <c r="CV837" s="11">
        <v>1.6171256042755201E-2</v>
      </c>
      <c r="CW837" s="10">
        <v>7.2982050802575197E-3</v>
      </c>
      <c r="CX837" s="10">
        <v>8.70479033223482E-3</v>
      </c>
      <c r="CY837" s="11">
        <v>1.4703456442970801E-2</v>
      </c>
      <c r="CZ837" s="10">
        <v>8.4015735262843606E-3</v>
      </c>
      <c r="DA837" s="10">
        <v>1.89774368974318E-3</v>
      </c>
      <c r="DB837" s="10">
        <v>9.7597332058267595E-4</v>
      </c>
      <c r="DC837" s="10">
        <v>0</v>
      </c>
      <c r="DD837" s="10">
        <v>3.31303332259849E-3</v>
      </c>
      <c r="DE837" s="10">
        <v>0</v>
      </c>
      <c r="DF837" s="10">
        <v>0</v>
      </c>
      <c r="DG837" s="10">
        <v>0</v>
      </c>
      <c r="DH837" s="10">
        <v>0</v>
      </c>
      <c r="DI837" s="10">
        <v>0</v>
      </c>
      <c r="DJ837" s="10">
        <v>0</v>
      </c>
      <c r="DK837" s="10">
        <v>0</v>
      </c>
      <c r="DL837" s="10">
        <v>0</v>
      </c>
      <c r="DM837" s="10">
        <v>0</v>
      </c>
      <c r="DN837" s="10">
        <v>0</v>
      </c>
      <c r="DO837" s="10">
        <v>0</v>
      </c>
      <c r="DP837" s="10">
        <v>0</v>
      </c>
      <c r="DQ837" s="10">
        <v>0</v>
      </c>
      <c r="DR837" s="10">
        <v>0</v>
      </c>
      <c r="DS837" s="10">
        <v>0</v>
      </c>
      <c r="DT837" s="10">
        <v>0</v>
      </c>
      <c r="DU837" s="10">
        <v>0</v>
      </c>
      <c r="DV837" s="10">
        <v>0</v>
      </c>
      <c r="DW837" s="10">
        <v>0</v>
      </c>
      <c r="DX837" s="10">
        <v>0</v>
      </c>
      <c r="DY837" s="10">
        <v>1.62730149833689E-3</v>
      </c>
      <c r="DZ837" s="10">
        <v>6.1162884335151104E-4</v>
      </c>
      <c r="EA837" s="10">
        <v>6.0131702192046301E-3</v>
      </c>
      <c r="EB837" s="11">
        <v>1.1971063164971299E-2</v>
      </c>
      <c r="EC837" s="10">
        <v>8.0097652221742498E-3</v>
      </c>
      <c r="ED837" s="10">
        <v>0</v>
      </c>
      <c r="EE837" s="10">
        <v>0</v>
      </c>
      <c r="EF837" s="10">
        <v>0</v>
      </c>
      <c r="EG837" s="10">
        <v>0</v>
      </c>
      <c r="EH837" s="10">
        <v>0</v>
      </c>
      <c r="EI837" s="10">
        <v>0</v>
      </c>
      <c r="EJ837" s="10">
        <v>0</v>
      </c>
      <c r="EK837" s="10">
        <v>0</v>
      </c>
      <c r="EL837" s="10">
        <v>0</v>
      </c>
      <c r="EM837" s="10">
        <v>0</v>
      </c>
      <c r="EN837" s="10">
        <v>0</v>
      </c>
      <c r="EO837" s="10">
        <v>0</v>
      </c>
      <c r="EP837" s="10">
        <v>7.2982050802575197E-3</v>
      </c>
      <c r="EQ837" s="10">
        <v>9.3464031026466807E-3</v>
      </c>
      <c r="ER837" s="11">
        <v>1.14912505085895E-2</v>
      </c>
      <c r="ES837" s="10">
        <v>2.7091410175769902E-3</v>
      </c>
      <c r="ET837" s="10">
        <v>6.4017236055078795E-4</v>
      </c>
      <c r="EU837" s="10">
        <v>2.9200761708213199E-3</v>
      </c>
      <c r="EV837" s="10">
        <v>0</v>
      </c>
      <c r="EW837" s="10">
        <v>0</v>
      </c>
      <c r="EX837" s="10">
        <v>0</v>
      </c>
      <c r="EY837" s="10">
        <v>0</v>
      </c>
      <c r="EZ837" s="10">
        <v>0</v>
      </c>
      <c r="FA837" s="10">
        <v>0</v>
      </c>
      <c r="FB837" s="10">
        <v>0</v>
      </c>
      <c r="FC837" s="10">
        <v>0</v>
      </c>
      <c r="FD837" s="10">
        <v>0</v>
      </c>
      <c r="FE837" s="10">
        <v>0</v>
      </c>
      <c r="FF837" s="10">
        <v>0</v>
      </c>
      <c r="FG837" s="10">
        <v>0</v>
      </c>
      <c r="FH837" s="10">
        <v>0</v>
      </c>
      <c r="FI837" s="10">
        <v>0</v>
      </c>
      <c r="FJ837" s="10">
        <v>0</v>
      </c>
    </row>
    <row r="839" spans="1:166" ht="28.5" customHeight="1" x14ac:dyDescent="0.35">
      <c r="A839" s="23" t="s">
        <v>30</v>
      </c>
      <c r="B839" s="23"/>
      <c r="C839" s="23"/>
      <c r="D839" s="23"/>
      <c r="E839" s="23"/>
      <c r="F839" s="23"/>
      <c r="G839" s="23"/>
      <c r="H839" s="23"/>
      <c r="I839" s="23"/>
      <c r="J839" s="23"/>
      <c r="K839" s="23"/>
      <c r="L839" s="23"/>
      <c r="M839" s="23"/>
      <c r="N839" s="23"/>
      <c r="O839" s="23"/>
      <c r="P839" s="23"/>
      <c r="Q839" s="23"/>
      <c r="R839" s="23"/>
      <c r="S839" s="23"/>
      <c r="T839" s="23"/>
      <c r="U839" s="23"/>
      <c r="V839" s="23"/>
      <c r="W839" s="23"/>
      <c r="X839" s="23"/>
      <c r="Y839" s="23"/>
      <c r="Z839" s="23"/>
      <c r="AA839" s="23"/>
      <c r="AB839" s="23"/>
      <c r="AC839" s="23"/>
      <c r="AD839" s="23"/>
      <c r="AE839" s="23"/>
      <c r="AF839" s="23"/>
      <c r="AG839" s="23"/>
      <c r="AH839" s="23"/>
      <c r="AI839" s="23"/>
      <c r="AJ839" s="23"/>
      <c r="AK839" s="23"/>
      <c r="AL839" s="23"/>
      <c r="AM839" s="23"/>
      <c r="AN839" s="23"/>
      <c r="AO839" s="23"/>
      <c r="AP839" s="23"/>
      <c r="AQ839" s="23"/>
      <c r="AR839" s="23"/>
      <c r="AS839" s="23"/>
      <c r="AT839" s="23"/>
      <c r="AU839" s="23"/>
      <c r="AV839" s="23"/>
      <c r="AW839" s="23"/>
      <c r="AX839" s="23"/>
      <c r="AY839" s="23"/>
      <c r="AZ839" s="23"/>
      <c r="BA839" s="23"/>
      <c r="BB839" s="23"/>
      <c r="BC839" s="23"/>
      <c r="BD839" s="23"/>
      <c r="BE839" s="23"/>
      <c r="BF839" s="23"/>
      <c r="BG839" s="23"/>
      <c r="BH839" s="23"/>
      <c r="BI839" s="23"/>
      <c r="BJ839" s="23"/>
      <c r="BK839" s="23"/>
      <c r="BL839" s="23"/>
      <c r="BM839" s="23"/>
      <c r="BN839" s="23"/>
      <c r="BO839" s="23"/>
      <c r="BP839" s="23"/>
      <c r="BQ839" s="23"/>
      <c r="BR839" s="23"/>
      <c r="BS839" s="23"/>
      <c r="BT839" s="23"/>
      <c r="BU839" s="23"/>
      <c r="BV839" s="23"/>
      <c r="BW839" s="23"/>
      <c r="BX839" s="23"/>
      <c r="BY839" s="23"/>
      <c r="BZ839" s="23"/>
      <c r="CA839" s="23"/>
      <c r="CB839" s="23"/>
      <c r="CC839" s="23"/>
      <c r="CD839" s="23"/>
      <c r="CE839" s="23"/>
      <c r="CF839" s="23"/>
      <c r="CG839" s="23"/>
      <c r="CH839" s="23"/>
      <c r="CI839" s="23"/>
      <c r="CJ839" s="23"/>
      <c r="CK839" s="23"/>
      <c r="CL839" s="23"/>
      <c r="CM839" s="23"/>
      <c r="CN839" s="23"/>
      <c r="CO839" s="23"/>
      <c r="CP839" s="23"/>
      <c r="CQ839" s="23"/>
      <c r="CR839" s="23"/>
      <c r="CS839" s="23"/>
      <c r="CT839" s="23"/>
      <c r="CU839" s="23"/>
      <c r="CV839" s="23"/>
      <c r="CW839" s="23"/>
      <c r="CX839" s="23"/>
      <c r="CY839" s="23"/>
      <c r="CZ839" s="23"/>
      <c r="DA839" s="23"/>
      <c r="DB839" s="23"/>
      <c r="DC839" s="23"/>
      <c r="DD839" s="23"/>
      <c r="DE839" s="23"/>
      <c r="DF839" s="23"/>
      <c r="DG839" s="23"/>
      <c r="DH839" s="23"/>
      <c r="DI839" s="23"/>
      <c r="DJ839" s="23"/>
      <c r="DK839" s="23"/>
      <c r="DL839" s="23"/>
      <c r="DM839" s="23"/>
      <c r="DN839" s="23"/>
      <c r="DO839" s="23"/>
      <c r="DP839" s="23"/>
      <c r="DQ839" s="23"/>
      <c r="DR839" s="23"/>
      <c r="DS839" s="23"/>
      <c r="DT839" s="23"/>
      <c r="DU839" s="23"/>
      <c r="DV839" s="23"/>
      <c r="DW839" s="23"/>
      <c r="DX839" s="23"/>
      <c r="DY839" s="23"/>
      <c r="DZ839" s="23"/>
      <c r="EA839" s="23"/>
      <c r="EB839" s="23"/>
      <c r="EC839" s="23"/>
      <c r="ED839" s="23"/>
      <c r="EE839" s="23"/>
      <c r="EF839" s="23"/>
      <c r="EG839" s="23"/>
      <c r="EH839" s="23"/>
      <c r="EI839" s="23"/>
      <c r="EJ839" s="23"/>
      <c r="EK839" s="23"/>
      <c r="EL839" s="23"/>
      <c r="EM839" s="23"/>
      <c r="EN839" s="23"/>
      <c r="EO839" s="23"/>
      <c r="EP839" s="23"/>
      <c r="EQ839" s="23"/>
      <c r="ER839" s="23"/>
      <c r="ES839" s="23"/>
      <c r="ET839" s="23"/>
      <c r="EU839" s="23"/>
      <c r="EV839" s="23"/>
      <c r="EW839" s="23"/>
      <c r="EX839" s="23"/>
      <c r="EY839" s="23"/>
      <c r="EZ839" s="23"/>
      <c r="FA839" s="23"/>
      <c r="FB839" s="23"/>
      <c r="FC839" s="23"/>
      <c r="FD839" s="23"/>
      <c r="FE839" s="23"/>
      <c r="FF839" s="23"/>
      <c r="FG839" s="23"/>
      <c r="FH839" s="23"/>
      <c r="FI839" s="23"/>
      <c r="FJ839" s="23"/>
    </row>
    <row r="840" spans="1:166" ht="42" x14ac:dyDescent="0.35">
      <c r="A840" s="24" t="s">
        <v>203</v>
      </c>
      <c r="B840" s="16" t="s">
        <v>264</v>
      </c>
      <c r="C840" s="22" t="s">
        <v>12</v>
      </c>
      <c r="D840" s="22"/>
      <c r="E840" s="22" t="s">
        <v>13</v>
      </c>
      <c r="F840" s="22"/>
      <c r="G840" s="22"/>
      <c r="H840" s="22"/>
      <c r="I840" s="22"/>
      <c r="J840" s="22"/>
      <c r="K840" s="22"/>
      <c r="L840" s="22"/>
      <c r="M840" s="22"/>
      <c r="N840" s="22"/>
      <c r="O840" s="22" t="s">
        <v>204</v>
      </c>
      <c r="P840" s="22"/>
      <c r="Q840" s="22"/>
      <c r="R840" s="22"/>
      <c r="S840" s="22"/>
      <c r="T840" s="22"/>
      <c r="U840" s="22"/>
      <c r="V840" s="22"/>
      <c r="W840" s="22"/>
      <c r="X840" s="22"/>
      <c r="Y840" s="22" t="s">
        <v>205</v>
      </c>
      <c r="Z840" s="22"/>
      <c r="AA840" s="22"/>
      <c r="AB840" s="22"/>
      <c r="AC840" s="22"/>
      <c r="AD840" s="22"/>
      <c r="AE840" s="22"/>
      <c r="AF840" s="22"/>
      <c r="AG840" s="22"/>
      <c r="AH840" s="22"/>
      <c r="AI840" s="22" t="s">
        <v>268</v>
      </c>
      <c r="AJ840" s="22"/>
      <c r="AK840" s="22"/>
      <c r="AL840" s="22" t="s">
        <v>14</v>
      </c>
      <c r="AM840" s="22"/>
      <c r="AN840" s="22"/>
      <c r="AO840" s="22" t="s">
        <v>218</v>
      </c>
      <c r="AP840" s="22"/>
      <c r="AQ840" s="22"/>
      <c r="AR840" s="22"/>
      <c r="AS840" s="22"/>
      <c r="AT840" s="22"/>
      <c r="AU840" s="22"/>
      <c r="AV840" s="22" t="s">
        <v>219</v>
      </c>
      <c r="AW840" s="22"/>
      <c r="AX840" s="22"/>
      <c r="AY840" s="22" t="s">
        <v>220</v>
      </c>
      <c r="AZ840" s="22"/>
      <c r="BA840" s="22"/>
      <c r="BB840" s="22" t="s">
        <v>206</v>
      </c>
      <c r="BC840" s="22"/>
      <c r="BD840" s="22" t="s">
        <v>207</v>
      </c>
      <c r="BE840" s="22"/>
      <c r="BF840" s="22" t="s">
        <v>208</v>
      </c>
      <c r="BG840" s="22"/>
      <c r="BH840" s="22" t="s">
        <v>15</v>
      </c>
      <c r="BI840" s="22"/>
      <c r="BJ840" s="22" t="s">
        <v>16</v>
      </c>
      <c r="BK840" s="22"/>
      <c r="BL840" s="22" t="s">
        <v>17</v>
      </c>
      <c r="BM840" s="22"/>
      <c r="BN840" s="22" t="s">
        <v>18</v>
      </c>
      <c r="BO840" s="22"/>
      <c r="BP840" s="22"/>
      <c r="BQ840" s="22" t="s">
        <v>221</v>
      </c>
      <c r="BR840" s="22"/>
      <c r="BS840" s="22"/>
      <c r="BT840" s="22" t="s">
        <v>222</v>
      </c>
      <c r="BU840" s="22"/>
      <c r="BV840" s="22"/>
      <c r="BW840" s="22" t="s">
        <v>19</v>
      </c>
      <c r="BX840" s="22"/>
      <c r="BY840" s="22" t="s">
        <v>20</v>
      </c>
      <c r="BZ840" s="22"/>
      <c r="CA840" s="22" t="s">
        <v>21</v>
      </c>
      <c r="CB840" s="22"/>
      <c r="CC840" s="22"/>
      <c r="CD840" s="22" t="s">
        <v>22</v>
      </c>
      <c r="CE840" s="22"/>
      <c r="CF840" s="22"/>
      <c r="CG840" s="22" t="s">
        <v>23</v>
      </c>
      <c r="CH840" s="22"/>
      <c r="CI840" s="22"/>
      <c r="CJ840" s="22"/>
      <c r="CK840" s="22" t="s">
        <v>25</v>
      </c>
      <c r="CL840" s="22"/>
      <c r="CM840" s="22"/>
      <c r="CN840" s="22"/>
      <c r="CO840" s="22" t="s">
        <v>26</v>
      </c>
      <c r="CP840" s="22"/>
      <c r="CQ840" s="22"/>
      <c r="CR840" s="22" t="s">
        <v>27</v>
      </c>
      <c r="CS840" s="22"/>
      <c r="CT840" s="22" t="s">
        <v>28</v>
      </c>
      <c r="CU840" s="22"/>
      <c r="CV840" s="16" t="s">
        <v>29</v>
      </c>
      <c r="CW840" s="22" t="s">
        <v>30</v>
      </c>
      <c r="CX840" s="22"/>
      <c r="CY840" s="22"/>
      <c r="CZ840" s="22"/>
      <c r="DA840" s="22"/>
      <c r="DB840" s="22"/>
      <c r="DC840" s="22"/>
      <c r="DD840" s="22"/>
      <c r="DE840" s="22"/>
      <c r="DF840" s="22" t="s">
        <v>31</v>
      </c>
      <c r="DG840" s="22"/>
      <c r="DH840" s="22"/>
      <c r="DI840" s="22"/>
      <c r="DJ840" s="22"/>
      <c r="DK840" s="22"/>
      <c r="DL840" s="22"/>
      <c r="DM840" s="22"/>
      <c r="DN840" s="22"/>
      <c r="DO840" s="22" t="s">
        <v>32</v>
      </c>
      <c r="DP840" s="22"/>
      <c r="DQ840" s="22"/>
      <c r="DR840" s="22"/>
      <c r="DS840" s="22"/>
      <c r="DT840" s="22"/>
      <c r="DU840" s="22"/>
      <c r="DV840" s="22"/>
      <c r="DW840" s="22"/>
      <c r="DX840" s="22" t="s">
        <v>33</v>
      </c>
      <c r="DY840" s="22"/>
      <c r="DZ840" s="22"/>
      <c r="EA840" s="22"/>
      <c r="EB840" s="22"/>
      <c r="EC840" s="22"/>
      <c r="ED840" s="22" t="s">
        <v>34</v>
      </c>
      <c r="EE840" s="22"/>
      <c r="EF840" s="22"/>
      <c r="EG840" s="22"/>
      <c r="EH840" s="22"/>
      <c r="EI840" s="22"/>
      <c r="EJ840" s="22" t="s">
        <v>35</v>
      </c>
      <c r="EK840" s="22"/>
      <c r="EL840" s="22"/>
      <c r="EM840" s="22"/>
      <c r="EN840" s="22"/>
      <c r="EO840" s="22"/>
      <c r="EP840" s="22" t="s">
        <v>36</v>
      </c>
      <c r="EQ840" s="22"/>
      <c r="ER840" s="22"/>
      <c r="ES840" s="22"/>
      <c r="ET840" s="22"/>
      <c r="EU840" s="22"/>
      <c r="EV840" s="22"/>
      <c r="EW840" s="22" t="s">
        <v>37</v>
      </c>
      <c r="EX840" s="22"/>
      <c r="EY840" s="22"/>
      <c r="EZ840" s="22"/>
      <c r="FA840" s="22"/>
      <c r="FB840" s="22"/>
      <c r="FC840" s="22"/>
      <c r="FD840" s="22" t="s">
        <v>38</v>
      </c>
      <c r="FE840" s="22"/>
      <c r="FF840" s="22"/>
      <c r="FG840" s="22"/>
      <c r="FH840" s="22"/>
      <c r="FI840" s="22"/>
      <c r="FJ840" s="22"/>
    </row>
    <row r="841" spans="1:166" ht="31.5" x14ac:dyDescent="0.35">
      <c r="A841" s="24"/>
      <c r="B841" s="16" t="s">
        <v>1</v>
      </c>
      <c r="C841" s="16" t="s">
        <v>39</v>
      </c>
      <c r="D841" s="16" t="s">
        <v>40</v>
      </c>
      <c r="E841" s="16" t="s">
        <v>41</v>
      </c>
      <c r="F841" s="16" t="s">
        <v>42</v>
      </c>
      <c r="G841" s="16" t="s">
        <v>43</v>
      </c>
      <c r="H841" s="16" t="s">
        <v>44</v>
      </c>
      <c r="I841" s="16" t="s">
        <v>45</v>
      </c>
      <c r="J841" s="16" t="s">
        <v>46</v>
      </c>
      <c r="K841" s="16" t="s">
        <v>47</v>
      </c>
      <c r="L841" s="16" t="s">
        <v>48</v>
      </c>
      <c r="M841" s="16" t="s">
        <v>49</v>
      </c>
      <c r="N841" s="16" t="s">
        <v>209</v>
      </c>
      <c r="O841" s="16" t="s">
        <v>41</v>
      </c>
      <c r="P841" s="16" t="s">
        <v>42</v>
      </c>
      <c r="Q841" s="16" t="s">
        <v>43</v>
      </c>
      <c r="R841" s="16" t="s">
        <v>44</v>
      </c>
      <c r="S841" s="16" t="s">
        <v>45</v>
      </c>
      <c r="T841" s="16" t="s">
        <v>46</v>
      </c>
      <c r="U841" s="16" t="s">
        <v>47</v>
      </c>
      <c r="V841" s="16" t="s">
        <v>48</v>
      </c>
      <c r="W841" s="16" t="s">
        <v>49</v>
      </c>
      <c r="X841" s="16" t="s">
        <v>209</v>
      </c>
      <c r="Y841" s="16" t="s">
        <v>41</v>
      </c>
      <c r="Z841" s="16" t="s">
        <v>42</v>
      </c>
      <c r="AA841" s="16" t="s">
        <v>43</v>
      </c>
      <c r="AB841" s="16" t="s">
        <v>44</v>
      </c>
      <c r="AC841" s="16" t="s">
        <v>45</v>
      </c>
      <c r="AD841" s="16" t="s">
        <v>46</v>
      </c>
      <c r="AE841" s="16" t="s">
        <v>47</v>
      </c>
      <c r="AF841" s="16" t="s">
        <v>48</v>
      </c>
      <c r="AG841" s="16" t="s">
        <v>49</v>
      </c>
      <c r="AH841" s="16" t="s">
        <v>209</v>
      </c>
      <c r="AI841" s="16" t="s">
        <v>269</v>
      </c>
      <c r="AJ841" s="16" t="s">
        <v>270</v>
      </c>
      <c r="AK841" s="16" t="s">
        <v>271</v>
      </c>
      <c r="AL841" s="16" t="s">
        <v>50</v>
      </c>
      <c r="AM841" s="16" t="s">
        <v>210</v>
      </c>
      <c r="AN841" s="16" t="s">
        <v>211</v>
      </c>
      <c r="AO841" s="16" t="s">
        <v>223</v>
      </c>
      <c r="AP841" s="16" t="s">
        <v>224</v>
      </c>
      <c r="AQ841" s="16" t="s">
        <v>225</v>
      </c>
      <c r="AR841" s="16" t="s">
        <v>226</v>
      </c>
      <c r="AS841" s="16" t="s">
        <v>52</v>
      </c>
      <c r="AT841" s="16" t="s">
        <v>227</v>
      </c>
      <c r="AU841" s="16" t="s">
        <v>228</v>
      </c>
      <c r="AV841" s="16" t="s">
        <v>52</v>
      </c>
      <c r="AW841" s="16" t="s">
        <v>227</v>
      </c>
      <c r="AX841" s="16" t="s">
        <v>228</v>
      </c>
      <c r="AY841" s="16" t="s">
        <v>52</v>
      </c>
      <c r="AZ841" s="16" t="s">
        <v>227</v>
      </c>
      <c r="BA841" s="16" t="s">
        <v>228</v>
      </c>
      <c r="BB841" s="16" t="s">
        <v>212</v>
      </c>
      <c r="BC841" s="16" t="s">
        <v>213</v>
      </c>
      <c r="BD841" s="16" t="s">
        <v>212</v>
      </c>
      <c r="BE841" s="16" t="s">
        <v>213</v>
      </c>
      <c r="BF841" s="16" t="s">
        <v>212</v>
      </c>
      <c r="BG841" s="16" t="s">
        <v>213</v>
      </c>
      <c r="BH841" s="16" t="s">
        <v>53</v>
      </c>
      <c r="BI841" s="16" t="s">
        <v>54</v>
      </c>
      <c r="BJ841" s="16" t="s">
        <v>53</v>
      </c>
      <c r="BK841" s="16" t="s">
        <v>54</v>
      </c>
      <c r="BL841" s="16" t="s">
        <v>53</v>
      </c>
      <c r="BM841" s="16" t="s">
        <v>54</v>
      </c>
      <c r="BN841" s="16" t="s">
        <v>277</v>
      </c>
      <c r="BO841" s="16" t="s">
        <v>278</v>
      </c>
      <c r="BP841" s="16" t="s">
        <v>55</v>
      </c>
      <c r="BQ841" s="16" t="s">
        <v>277</v>
      </c>
      <c r="BR841" s="16" t="s">
        <v>278</v>
      </c>
      <c r="BS841" s="16" t="s">
        <v>55</v>
      </c>
      <c r="BT841" s="16" t="s">
        <v>277</v>
      </c>
      <c r="BU841" s="16" t="s">
        <v>278</v>
      </c>
      <c r="BV841" s="16" t="s">
        <v>55</v>
      </c>
      <c r="BW841" s="16" t="s">
        <v>56</v>
      </c>
      <c r="BX841" s="16" t="s">
        <v>57</v>
      </c>
      <c r="BY841" s="16" t="s">
        <v>58</v>
      </c>
      <c r="BZ841" s="16" t="s">
        <v>59</v>
      </c>
      <c r="CA841" s="16" t="s">
        <v>52</v>
      </c>
      <c r="CB841" s="16" t="s">
        <v>51</v>
      </c>
      <c r="CC841" s="16" t="s">
        <v>60</v>
      </c>
      <c r="CD841" s="16" t="s">
        <v>61</v>
      </c>
      <c r="CE841" s="16" t="s">
        <v>62</v>
      </c>
      <c r="CF841" s="16" t="s">
        <v>63</v>
      </c>
      <c r="CG841" s="16" t="s">
        <v>64</v>
      </c>
      <c r="CH841" s="16" t="s">
        <v>65</v>
      </c>
      <c r="CI841" s="16" t="s">
        <v>66</v>
      </c>
      <c r="CJ841" s="16" t="s">
        <v>67</v>
      </c>
      <c r="CK841" s="16" t="s">
        <v>71</v>
      </c>
      <c r="CL841" s="16" t="s">
        <v>72</v>
      </c>
      <c r="CM841" s="16" t="s">
        <v>73</v>
      </c>
      <c r="CN841" s="16" t="s">
        <v>74</v>
      </c>
      <c r="CO841" s="16" t="s">
        <v>75</v>
      </c>
      <c r="CP841" s="16" t="s">
        <v>76</v>
      </c>
      <c r="CQ841" s="16" t="s">
        <v>77</v>
      </c>
      <c r="CR841" s="16" t="s">
        <v>78</v>
      </c>
      <c r="CS841" s="16" t="s">
        <v>229</v>
      </c>
      <c r="CT841" s="16" t="s">
        <v>79</v>
      </c>
      <c r="CU841" s="16" t="s">
        <v>80</v>
      </c>
      <c r="CV841" s="16" t="s">
        <v>79</v>
      </c>
      <c r="CW841" s="16" t="s">
        <v>83</v>
      </c>
      <c r="CX841" s="16" t="s">
        <v>84</v>
      </c>
      <c r="CY841" s="16" t="s">
        <v>85</v>
      </c>
      <c r="CZ841" s="16" t="s">
        <v>86</v>
      </c>
      <c r="DA841" s="16" t="s">
        <v>87</v>
      </c>
      <c r="DB841" s="16" t="s">
        <v>88</v>
      </c>
      <c r="DC841" s="16" t="s">
        <v>89</v>
      </c>
      <c r="DD841" s="16" t="s">
        <v>90</v>
      </c>
      <c r="DE841" s="16" t="s">
        <v>91</v>
      </c>
      <c r="DF841" s="16" t="s">
        <v>83</v>
      </c>
      <c r="DG841" s="16" t="s">
        <v>84</v>
      </c>
      <c r="DH841" s="16" t="s">
        <v>85</v>
      </c>
      <c r="DI841" s="16" t="s">
        <v>86</v>
      </c>
      <c r="DJ841" s="16" t="s">
        <v>87</v>
      </c>
      <c r="DK841" s="16" t="s">
        <v>88</v>
      </c>
      <c r="DL841" s="16" t="s">
        <v>89</v>
      </c>
      <c r="DM841" s="16" t="s">
        <v>90</v>
      </c>
      <c r="DN841" s="16" t="s">
        <v>91</v>
      </c>
      <c r="DO841" s="16" t="s">
        <v>83</v>
      </c>
      <c r="DP841" s="16" t="s">
        <v>84</v>
      </c>
      <c r="DQ841" s="16" t="s">
        <v>85</v>
      </c>
      <c r="DR841" s="16" t="s">
        <v>86</v>
      </c>
      <c r="DS841" s="16" t="s">
        <v>87</v>
      </c>
      <c r="DT841" s="16" t="s">
        <v>88</v>
      </c>
      <c r="DU841" s="16" t="s">
        <v>89</v>
      </c>
      <c r="DV841" s="16" t="s">
        <v>90</v>
      </c>
      <c r="DW841" s="16" t="s">
        <v>91</v>
      </c>
      <c r="DX841" s="16" t="s">
        <v>92</v>
      </c>
      <c r="DY841" s="16" t="s">
        <v>93</v>
      </c>
      <c r="DZ841" s="16" t="s">
        <v>214</v>
      </c>
      <c r="EA841" s="16" t="s">
        <v>215</v>
      </c>
      <c r="EB841" s="16" t="s">
        <v>216</v>
      </c>
      <c r="EC841" s="16" t="s">
        <v>94</v>
      </c>
      <c r="ED841" s="16" t="s">
        <v>92</v>
      </c>
      <c r="EE841" s="16" t="s">
        <v>93</v>
      </c>
      <c r="EF841" s="16" t="s">
        <v>214</v>
      </c>
      <c r="EG841" s="16" t="s">
        <v>215</v>
      </c>
      <c r="EH841" s="16" t="s">
        <v>216</v>
      </c>
      <c r="EI841" s="16" t="s">
        <v>94</v>
      </c>
      <c r="EJ841" s="16" t="s">
        <v>92</v>
      </c>
      <c r="EK841" s="16" t="s">
        <v>93</v>
      </c>
      <c r="EL841" s="16" t="s">
        <v>214</v>
      </c>
      <c r="EM841" s="16" t="s">
        <v>215</v>
      </c>
      <c r="EN841" s="16" t="s">
        <v>216</v>
      </c>
      <c r="EO841" s="16" t="s">
        <v>94</v>
      </c>
      <c r="EP841" s="16" t="s">
        <v>95</v>
      </c>
      <c r="EQ841" s="16" t="s">
        <v>96</v>
      </c>
      <c r="ER841" s="16" t="s">
        <v>97</v>
      </c>
      <c r="ES841" s="16" t="s">
        <v>98</v>
      </c>
      <c r="ET841" s="16" t="s">
        <v>272</v>
      </c>
      <c r="EU841" s="16" t="s">
        <v>99</v>
      </c>
      <c r="EV841" s="16" t="s">
        <v>100</v>
      </c>
      <c r="EW841" s="16" t="s">
        <v>95</v>
      </c>
      <c r="EX841" s="16" t="s">
        <v>96</v>
      </c>
      <c r="EY841" s="16" t="s">
        <v>97</v>
      </c>
      <c r="EZ841" s="16" t="s">
        <v>98</v>
      </c>
      <c r="FA841" s="16" t="s">
        <v>272</v>
      </c>
      <c r="FB841" s="16" t="s">
        <v>99</v>
      </c>
      <c r="FC841" s="16" t="s">
        <v>100</v>
      </c>
      <c r="FD841" s="16" t="s">
        <v>95</v>
      </c>
      <c r="FE841" s="16" t="s">
        <v>96</v>
      </c>
      <c r="FF841" s="16" t="s">
        <v>97</v>
      </c>
      <c r="FG841" s="16" t="s">
        <v>98</v>
      </c>
      <c r="FH841" s="16" t="s">
        <v>272</v>
      </c>
      <c r="FI841" s="16" t="s">
        <v>99</v>
      </c>
      <c r="FJ841" s="16" t="s">
        <v>100</v>
      </c>
    </row>
    <row r="842" spans="1:166" x14ac:dyDescent="0.35">
      <c r="A842" s="15" t="s">
        <v>2</v>
      </c>
      <c r="B842" s="14">
        <v>3698</v>
      </c>
      <c r="C842" s="14">
        <v>1870</v>
      </c>
      <c r="D842" s="14">
        <v>1806</v>
      </c>
      <c r="E842" s="14">
        <v>329</v>
      </c>
      <c r="F842" s="14">
        <v>389</v>
      </c>
      <c r="G842" s="14">
        <v>490</v>
      </c>
      <c r="H842" s="14">
        <v>511</v>
      </c>
      <c r="I842" s="14">
        <v>545</v>
      </c>
      <c r="J842" s="14">
        <v>551</v>
      </c>
      <c r="K842" s="14">
        <v>490</v>
      </c>
      <c r="L842" s="14">
        <v>394</v>
      </c>
      <c r="M842" s="14">
        <v>2814</v>
      </c>
      <c r="N842" s="14">
        <v>884</v>
      </c>
      <c r="O842" s="14">
        <v>161</v>
      </c>
      <c r="P842" s="14">
        <v>186</v>
      </c>
      <c r="Q842" s="14">
        <v>248</v>
      </c>
      <c r="R842" s="14">
        <v>255</v>
      </c>
      <c r="S842" s="14">
        <v>281</v>
      </c>
      <c r="T842" s="14">
        <v>286</v>
      </c>
      <c r="U842" s="14">
        <v>249</v>
      </c>
      <c r="V842" s="14">
        <v>203</v>
      </c>
      <c r="W842" s="14">
        <v>1418</v>
      </c>
      <c r="X842" s="14">
        <v>452</v>
      </c>
      <c r="Y842" s="14">
        <v>168</v>
      </c>
      <c r="Z842" s="14">
        <v>201</v>
      </c>
      <c r="AA842" s="14">
        <v>242</v>
      </c>
      <c r="AB842" s="14">
        <v>255</v>
      </c>
      <c r="AC842" s="14">
        <v>263</v>
      </c>
      <c r="AD842" s="14">
        <v>260</v>
      </c>
      <c r="AE842" s="14">
        <v>232</v>
      </c>
      <c r="AF842" s="14">
        <v>185</v>
      </c>
      <c r="AG842" s="14">
        <v>1389</v>
      </c>
      <c r="AH842" s="14">
        <v>418</v>
      </c>
      <c r="AI842" s="14">
        <v>3105</v>
      </c>
      <c r="AJ842" s="14">
        <v>1565</v>
      </c>
      <c r="AK842" s="14">
        <v>1528</v>
      </c>
      <c r="AL842" s="14">
        <v>593</v>
      </c>
      <c r="AM842" s="14">
        <v>305</v>
      </c>
      <c r="AN842" s="14">
        <v>279</v>
      </c>
      <c r="AO842" s="14">
        <v>114</v>
      </c>
      <c r="AP842" s="14">
        <v>135</v>
      </c>
      <c r="AQ842" s="14">
        <v>153</v>
      </c>
      <c r="AR842" s="14">
        <v>190</v>
      </c>
      <c r="AS842" s="14">
        <v>402</v>
      </c>
      <c r="AT842" s="14">
        <v>249</v>
      </c>
      <c r="AU842" s="14">
        <v>343</v>
      </c>
      <c r="AV842" s="14">
        <v>208</v>
      </c>
      <c r="AW842" s="14">
        <v>129</v>
      </c>
      <c r="AX842" s="14">
        <v>176</v>
      </c>
      <c r="AY842" s="14">
        <v>189</v>
      </c>
      <c r="AZ842" s="14">
        <v>116</v>
      </c>
      <c r="BA842" s="14">
        <v>163</v>
      </c>
      <c r="BB842" s="14">
        <v>1719</v>
      </c>
      <c r="BC842" s="14">
        <v>1979</v>
      </c>
      <c r="BD842" s="14">
        <v>850</v>
      </c>
      <c r="BE842" s="14">
        <v>1020</v>
      </c>
      <c r="BF842" s="14">
        <v>867</v>
      </c>
      <c r="BG842" s="14">
        <v>940</v>
      </c>
      <c r="BH842" s="14">
        <v>2932</v>
      </c>
      <c r="BI842" s="14">
        <v>766</v>
      </c>
      <c r="BJ842" s="14">
        <v>1494</v>
      </c>
      <c r="BK842" s="14">
        <v>376</v>
      </c>
      <c r="BL842" s="14">
        <v>1418</v>
      </c>
      <c r="BM842" s="14">
        <v>389</v>
      </c>
      <c r="BN842" s="14">
        <v>842</v>
      </c>
      <c r="BO842" s="14">
        <v>1886</v>
      </c>
      <c r="BP842" s="14">
        <v>734</v>
      </c>
      <c r="BQ842" s="14">
        <v>403</v>
      </c>
      <c r="BR842" s="14">
        <v>991</v>
      </c>
      <c r="BS842" s="14">
        <v>355</v>
      </c>
      <c r="BT842" s="14">
        <v>425</v>
      </c>
      <c r="BU842" s="14">
        <v>892</v>
      </c>
      <c r="BV842" s="14">
        <v>377</v>
      </c>
      <c r="BW842" s="14">
        <v>734</v>
      </c>
      <c r="BX842" s="14">
        <v>1070</v>
      </c>
      <c r="BY842" s="14">
        <v>723</v>
      </c>
      <c r="BZ842" s="14">
        <v>1108</v>
      </c>
      <c r="CA842" s="14">
        <v>548</v>
      </c>
      <c r="CB842" s="14">
        <v>1380</v>
      </c>
      <c r="CC842" s="14">
        <v>1353</v>
      </c>
      <c r="CD842" s="14">
        <v>816</v>
      </c>
      <c r="CE842" s="14">
        <v>956</v>
      </c>
      <c r="CF842" s="14">
        <v>1587</v>
      </c>
      <c r="CG842" s="14">
        <v>547</v>
      </c>
      <c r="CH842" s="14">
        <v>1280</v>
      </c>
      <c r="CI842" s="14">
        <v>1412</v>
      </c>
      <c r="CJ842" s="14">
        <v>725</v>
      </c>
      <c r="CK842" s="14">
        <v>2720</v>
      </c>
      <c r="CL842" s="14">
        <v>1405</v>
      </c>
      <c r="CM842" s="14">
        <v>1316</v>
      </c>
      <c r="CN842" s="14">
        <v>977</v>
      </c>
      <c r="CO842" s="14">
        <v>1761</v>
      </c>
      <c r="CP842" s="14">
        <v>1524</v>
      </c>
      <c r="CQ842" s="14">
        <v>413</v>
      </c>
      <c r="CR842" s="14">
        <v>1151</v>
      </c>
      <c r="CS842" s="14">
        <v>2131</v>
      </c>
      <c r="CT842" s="14">
        <v>1493</v>
      </c>
      <c r="CU842" s="14">
        <v>2203</v>
      </c>
      <c r="CV842" s="14">
        <v>357</v>
      </c>
      <c r="CW842" s="14">
        <v>195</v>
      </c>
      <c r="CX842" s="14">
        <v>199</v>
      </c>
      <c r="CY842" s="14">
        <v>484</v>
      </c>
      <c r="CZ842" s="14">
        <v>553</v>
      </c>
      <c r="DA842" s="14">
        <v>547</v>
      </c>
      <c r="DB842" s="14">
        <v>510</v>
      </c>
      <c r="DC842" s="14">
        <v>496</v>
      </c>
      <c r="DD842" s="14">
        <v>384</v>
      </c>
      <c r="DE842" s="14">
        <v>331</v>
      </c>
      <c r="DF842" s="14">
        <v>100</v>
      </c>
      <c r="DG842" s="14">
        <v>103</v>
      </c>
      <c r="DH842" s="14">
        <v>249</v>
      </c>
      <c r="DI842" s="14">
        <v>285</v>
      </c>
      <c r="DJ842" s="14">
        <v>281</v>
      </c>
      <c r="DK842" s="14">
        <v>257</v>
      </c>
      <c r="DL842" s="14">
        <v>247</v>
      </c>
      <c r="DM842" s="14">
        <v>184</v>
      </c>
      <c r="DN842" s="14">
        <v>163</v>
      </c>
      <c r="DO842" s="14">
        <v>92</v>
      </c>
      <c r="DP842" s="14">
        <v>94</v>
      </c>
      <c r="DQ842" s="14">
        <v>226</v>
      </c>
      <c r="DR842" s="14">
        <v>264</v>
      </c>
      <c r="DS842" s="14">
        <v>264</v>
      </c>
      <c r="DT842" s="14">
        <v>253</v>
      </c>
      <c r="DU842" s="14">
        <v>248</v>
      </c>
      <c r="DV842" s="14">
        <v>198</v>
      </c>
      <c r="DW842" s="14">
        <v>168</v>
      </c>
      <c r="DX842" s="14">
        <v>169</v>
      </c>
      <c r="DY842" s="14">
        <v>781</v>
      </c>
      <c r="DZ842" s="14">
        <v>814</v>
      </c>
      <c r="EA842" s="14">
        <v>946</v>
      </c>
      <c r="EB842" s="14">
        <v>594</v>
      </c>
      <c r="EC842" s="14">
        <v>394</v>
      </c>
      <c r="ED842" s="14">
        <v>79</v>
      </c>
      <c r="EE842" s="14">
        <v>393</v>
      </c>
      <c r="EF842" s="14">
        <v>398</v>
      </c>
      <c r="EG842" s="14">
        <v>512</v>
      </c>
      <c r="EH842" s="14">
        <v>285</v>
      </c>
      <c r="EI842" s="14">
        <v>203</v>
      </c>
      <c r="EJ842" s="14">
        <v>90</v>
      </c>
      <c r="EK842" s="14">
        <v>387</v>
      </c>
      <c r="EL842" s="14">
        <v>415</v>
      </c>
      <c r="EM842" s="14">
        <v>428</v>
      </c>
      <c r="EN842" s="14">
        <v>301</v>
      </c>
      <c r="EO842" s="14">
        <v>185</v>
      </c>
      <c r="EP842" s="14">
        <v>195</v>
      </c>
      <c r="EQ842" s="14">
        <v>398</v>
      </c>
      <c r="ER842" s="14">
        <v>750</v>
      </c>
      <c r="ES842" s="14">
        <v>812</v>
      </c>
      <c r="ET842" s="14">
        <v>778</v>
      </c>
      <c r="EU842" s="14">
        <v>435</v>
      </c>
      <c r="EV842" s="14">
        <v>331</v>
      </c>
      <c r="EW842" s="14">
        <v>100</v>
      </c>
      <c r="EX842" s="14">
        <v>205</v>
      </c>
      <c r="EY842" s="14">
        <v>375</v>
      </c>
      <c r="EZ842" s="14">
        <v>423</v>
      </c>
      <c r="FA842" s="14">
        <v>391</v>
      </c>
      <c r="FB842" s="14">
        <v>213</v>
      </c>
      <c r="FC842" s="14">
        <v>163</v>
      </c>
      <c r="FD842" s="14">
        <v>92</v>
      </c>
      <c r="FE842" s="14">
        <v>187</v>
      </c>
      <c r="FF842" s="14">
        <v>366</v>
      </c>
      <c r="FG842" s="14">
        <v>387</v>
      </c>
      <c r="FH842" s="14">
        <v>386</v>
      </c>
      <c r="FI842" s="14">
        <v>221</v>
      </c>
      <c r="FJ842" s="14">
        <v>168</v>
      </c>
    </row>
    <row r="843" spans="1:166" x14ac:dyDescent="0.35">
      <c r="A843" s="13" t="s">
        <v>83</v>
      </c>
      <c r="B843" s="10">
        <v>5.2655633197359601E-2</v>
      </c>
      <c r="C843" s="10">
        <v>5.3589056477101403E-2</v>
      </c>
      <c r="D843" s="10">
        <v>5.0861643998316199E-2</v>
      </c>
      <c r="E843" s="12">
        <v>0</v>
      </c>
      <c r="F843" s="12">
        <v>0</v>
      </c>
      <c r="G843" s="12">
        <v>0</v>
      </c>
      <c r="H843" s="12">
        <v>0</v>
      </c>
      <c r="I843" s="12">
        <v>0</v>
      </c>
      <c r="J843" s="12">
        <v>0</v>
      </c>
      <c r="K843" s="12">
        <v>0</v>
      </c>
      <c r="L843" s="11">
        <v>0.49412227881925203</v>
      </c>
      <c r="M843" s="12">
        <v>0</v>
      </c>
      <c r="N843" s="11">
        <v>0.22034732248607899</v>
      </c>
      <c r="O843" s="12">
        <v>0</v>
      </c>
      <c r="P843" s="12">
        <v>0</v>
      </c>
      <c r="Q843" s="12">
        <v>0</v>
      </c>
      <c r="R843" s="12">
        <v>0</v>
      </c>
      <c r="S843" s="12">
        <v>0</v>
      </c>
      <c r="T843" s="12">
        <v>0</v>
      </c>
      <c r="U843" s="12">
        <v>0</v>
      </c>
      <c r="V843" s="11">
        <v>0.49420253438656497</v>
      </c>
      <c r="W843" s="12">
        <v>0</v>
      </c>
      <c r="X843" s="11">
        <v>0.22160369281411099</v>
      </c>
      <c r="Y843" s="12">
        <v>0</v>
      </c>
      <c r="Z843" s="12">
        <v>0</v>
      </c>
      <c r="AA843" s="12">
        <v>0</v>
      </c>
      <c r="AB843" s="12">
        <v>0</v>
      </c>
      <c r="AC843" s="12">
        <v>0</v>
      </c>
      <c r="AD843" s="12">
        <v>0</v>
      </c>
      <c r="AE843" s="12">
        <v>0</v>
      </c>
      <c r="AF843" s="11">
        <v>0.495614336936682</v>
      </c>
      <c r="AG843" s="12">
        <v>0</v>
      </c>
      <c r="AH843" s="11">
        <v>0.22003078647636101</v>
      </c>
      <c r="AI843" s="12">
        <v>0</v>
      </c>
      <c r="AJ843" s="12">
        <v>0</v>
      </c>
      <c r="AK843" s="12">
        <v>0</v>
      </c>
      <c r="AL843" s="11">
        <v>0.32861363784095599</v>
      </c>
      <c r="AM843" s="11">
        <v>0.32844498614703299</v>
      </c>
      <c r="AN843" s="11">
        <v>0.32969997441645499</v>
      </c>
      <c r="AO843" s="11">
        <v>1</v>
      </c>
      <c r="AP843" s="11">
        <v>0.59840600544797795</v>
      </c>
      <c r="AQ843" s="12">
        <v>0</v>
      </c>
      <c r="AR843" s="12">
        <v>0</v>
      </c>
      <c r="AS843" s="11">
        <v>0.48440148312374998</v>
      </c>
      <c r="AT843" s="11">
        <v>0.78172375506022096</v>
      </c>
      <c r="AU843" s="12">
        <v>0</v>
      </c>
      <c r="AV843" s="11">
        <v>0.48150714672959799</v>
      </c>
      <c r="AW843" s="11">
        <v>0.77764795953907695</v>
      </c>
      <c r="AX843" s="12">
        <v>0</v>
      </c>
      <c r="AY843" s="11">
        <v>0.48688809664044502</v>
      </c>
      <c r="AZ843" s="11">
        <v>0.79195394592442203</v>
      </c>
      <c r="BA843" s="12">
        <v>0</v>
      </c>
      <c r="BB843" s="12">
        <v>0</v>
      </c>
      <c r="BC843" s="11">
        <v>9.8378943611933597E-2</v>
      </c>
      <c r="BD843" s="12">
        <v>0</v>
      </c>
      <c r="BE843" s="11">
        <v>9.8266416705684395E-2</v>
      </c>
      <c r="BF843" s="12">
        <v>0</v>
      </c>
      <c r="BG843" s="11">
        <v>9.7761899372453998E-2</v>
      </c>
      <c r="BH843" s="11">
        <v>6.6412157215595805E-2</v>
      </c>
      <c r="BI843" s="12">
        <v>0</v>
      </c>
      <c r="BJ843" s="11">
        <v>6.7070140551184002E-2</v>
      </c>
      <c r="BK843" s="12">
        <v>0</v>
      </c>
      <c r="BL843" s="11">
        <v>6.48112368443753E-2</v>
      </c>
      <c r="BM843" s="12">
        <v>0</v>
      </c>
      <c r="BN843" s="11">
        <v>0.23128616374046301</v>
      </c>
      <c r="BO843" s="12">
        <v>0</v>
      </c>
      <c r="BP843" s="12">
        <v>0</v>
      </c>
      <c r="BQ843" s="11">
        <v>0.24880771170914101</v>
      </c>
      <c r="BR843" s="12">
        <v>0</v>
      </c>
      <c r="BS843" s="12">
        <v>0</v>
      </c>
      <c r="BT843" s="11">
        <v>0.21625383352779601</v>
      </c>
      <c r="BU843" s="12">
        <v>0</v>
      </c>
      <c r="BV843" s="12">
        <v>0</v>
      </c>
      <c r="BW843" s="12">
        <v>0</v>
      </c>
      <c r="BX843" s="12">
        <v>0</v>
      </c>
      <c r="BY843" s="12">
        <v>0</v>
      </c>
      <c r="BZ843" s="12">
        <v>0</v>
      </c>
      <c r="CA843" s="12">
        <v>0</v>
      </c>
      <c r="CB843" s="12">
        <v>0</v>
      </c>
      <c r="CC843" s="12">
        <v>0</v>
      </c>
      <c r="CD843" s="12">
        <v>1.95343218694785E-2</v>
      </c>
      <c r="CE843" s="10">
        <v>4.1890779361137498E-2</v>
      </c>
      <c r="CF843" s="11">
        <v>7.9461717451111899E-2</v>
      </c>
      <c r="CG843" s="12">
        <v>0</v>
      </c>
      <c r="CH843" s="12">
        <v>0</v>
      </c>
      <c r="CI843" s="12">
        <v>0</v>
      </c>
      <c r="CJ843" s="12">
        <v>0</v>
      </c>
      <c r="CK843" s="11">
        <v>5.8587546083546098E-2</v>
      </c>
      <c r="CL843" s="10">
        <v>5.1628966375698603E-2</v>
      </c>
      <c r="CM843" s="11">
        <v>6.6016264104104494E-2</v>
      </c>
      <c r="CN843" s="12">
        <v>3.6146219720014701E-2</v>
      </c>
      <c r="CO843" s="12">
        <v>4.4320670541957402E-2</v>
      </c>
      <c r="CP843" s="11">
        <v>6.3516579826751601E-2</v>
      </c>
      <c r="CQ843" s="10">
        <v>4.8099628748432197E-2</v>
      </c>
      <c r="CR843" s="12">
        <v>0</v>
      </c>
      <c r="CS843" s="12">
        <v>0</v>
      </c>
      <c r="CT843" s="11">
        <v>0.13042101289238101</v>
      </c>
      <c r="CU843" s="12">
        <v>0</v>
      </c>
      <c r="CV843" s="12">
        <v>0</v>
      </c>
      <c r="CW843" s="11">
        <v>1</v>
      </c>
      <c r="CX843" s="12">
        <v>0</v>
      </c>
      <c r="CY843" s="12">
        <v>0</v>
      </c>
      <c r="CZ843" s="12">
        <v>0</v>
      </c>
      <c r="DA843" s="12">
        <v>0</v>
      </c>
      <c r="DB843" s="12">
        <v>0</v>
      </c>
      <c r="DC843" s="12">
        <v>0</v>
      </c>
      <c r="DD843" s="12">
        <v>0</v>
      </c>
      <c r="DE843" s="12">
        <v>0</v>
      </c>
      <c r="DF843" s="11">
        <v>1</v>
      </c>
      <c r="DG843" s="12">
        <v>0</v>
      </c>
      <c r="DH843" s="12">
        <v>0</v>
      </c>
      <c r="DI843" s="12">
        <v>0</v>
      </c>
      <c r="DJ843" s="12">
        <v>0</v>
      </c>
      <c r="DK843" s="12">
        <v>0</v>
      </c>
      <c r="DL843" s="12">
        <v>0</v>
      </c>
      <c r="DM843" s="12">
        <v>0</v>
      </c>
      <c r="DN843" s="12">
        <v>0</v>
      </c>
      <c r="DO843" s="11">
        <v>1</v>
      </c>
      <c r="DP843" s="12">
        <v>0</v>
      </c>
      <c r="DQ843" s="12">
        <v>0</v>
      </c>
      <c r="DR843" s="12">
        <v>0</v>
      </c>
      <c r="DS843" s="12">
        <v>0</v>
      </c>
      <c r="DT843" s="12">
        <v>0</v>
      </c>
      <c r="DU843" s="12">
        <v>0</v>
      </c>
      <c r="DV843" s="12">
        <v>0</v>
      </c>
      <c r="DW843" s="12">
        <v>0</v>
      </c>
      <c r="DX843" s="12">
        <v>0</v>
      </c>
      <c r="DY843" s="12">
        <v>0</v>
      </c>
      <c r="DZ843" s="12">
        <v>0</v>
      </c>
      <c r="EA843" s="12">
        <v>0</v>
      </c>
      <c r="EB843" s="12">
        <v>0</v>
      </c>
      <c r="EC843" s="11">
        <v>0.49412227881925203</v>
      </c>
      <c r="ED843" s="12">
        <v>0</v>
      </c>
      <c r="EE843" s="12">
        <v>0</v>
      </c>
      <c r="EF843" s="12">
        <v>0</v>
      </c>
      <c r="EG843" s="12">
        <v>0</v>
      </c>
      <c r="EH843" s="12">
        <v>0</v>
      </c>
      <c r="EI843" s="11">
        <v>0.49420253438656497</v>
      </c>
      <c r="EJ843" s="12">
        <v>0</v>
      </c>
      <c r="EK843" s="12">
        <v>0</v>
      </c>
      <c r="EL843" s="12">
        <v>0</v>
      </c>
      <c r="EM843" s="12">
        <v>0</v>
      </c>
      <c r="EN843" s="12">
        <v>0</v>
      </c>
      <c r="EO843" s="11">
        <v>0.495614336936682</v>
      </c>
      <c r="EP843" s="11">
        <v>1</v>
      </c>
      <c r="EQ843" s="12">
        <v>0</v>
      </c>
      <c r="ER843" s="12">
        <v>0</v>
      </c>
      <c r="ES843" s="12">
        <v>0</v>
      </c>
      <c r="ET843" s="12">
        <v>0</v>
      </c>
      <c r="EU843" s="12">
        <v>0</v>
      </c>
      <c r="EV843" s="12">
        <v>0</v>
      </c>
      <c r="EW843" s="11">
        <v>1</v>
      </c>
      <c r="EX843" s="12">
        <v>0</v>
      </c>
      <c r="EY843" s="12">
        <v>0</v>
      </c>
      <c r="EZ843" s="12">
        <v>0</v>
      </c>
      <c r="FA843" s="12">
        <v>0</v>
      </c>
      <c r="FB843" s="12">
        <v>0</v>
      </c>
      <c r="FC843" s="12">
        <v>0</v>
      </c>
      <c r="FD843" s="11">
        <v>1</v>
      </c>
      <c r="FE843" s="12">
        <v>0</v>
      </c>
      <c r="FF843" s="12">
        <v>0</v>
      </c>
      <c r="FG843" s="12">
        <v>0</v>
      </c>
      <c r="FH843" s="12">
        <v>0</v>
      </c>
      <c r="FI843" s="12">
        <v>0</v>
      </c>
      <c r="FJ843" s="12">
        <v>0</v>
      </c>
    </row>
    <row r="844" spans="1:166" x14ac:dyDescent="0.35">
      <c r="A844" s="13" t="s">
        <v>84</v>
      </c>
      <c r="B844" s="10">
        <v>5.3908339840214897E-2</v>
      </c>
      <c r="C844" s="10">
        <v>5.48463576464207E-2</v>
      </c>
      <c r="D844" s="10">
        <v>5.17617875849678E-2</v>
      </c>
      <c r="E844" s="12">
        <v>0</v>
      </c>
      <c r="F844" s="12">
        <v>0</v>
      </c>
      <c r="G844" s="12">
        <v>0</v>
      </c>
      <c r="H844" s="12">
        <v>0</v>
      </c>
      <c r="I844" s="12">
        <v>0</v>
      </c>
      <c r="J844" s="12">
        <v>0</v>
      </c>
      <c r="K844" s="12">
        <v>0</v>
      </c>
      <c r="L844" s="11">
        <v>0.50587772118074803</v>
      </c>
      <c r="M844" s="12">
        <v>0</v>
      </c>
      <c r="N844" s="11">
        <v>0.22558950718413501</v>
      </c>
      <c r="O844" s="12">
        <v>0</v>
      </c>
      <c r="P844" s="12">
        <v>0</v>
      </c>
      <c r="Q844" s="12">
        <v>0</v>
      </c>
      <c r="R844" s="12">
        <v>0</v>
      </c>
      <c r="S844" s="12">
        <v>0</v>
      </c>
      <c r="T844" s="12">
        <v>0</v>
      </c>
      <c r="U844" s="12">
        <v>0</v>
      </c>
      <c r="V844" s="11">
        <v>0.50579746561343397</v>
      </c>
      <c r="W844" s="12">
        <v>0</v>
      </c>
      <c r="X844" s="11">
        <v>0.2268029368467</v>
      </c>
      <c r="Y844" s="12">
        <v>0</v>
      </c>
      <c r="Z844" s="12">
        <v>0</v>
      </c>
      <c r="AA844" s="12">
        <v>0</v>
      </c>
      <c r="AB844" s="12">
        <v>0</v>
      </c>
      <c r="AC844" s="12">
        <v>0</v>
      </c>
      <c r="AD844" s="12">
        <v>0</v>
      </c>
      <c r="AE844" s="12">
        <v>0</v>
      </c>
      <c r="AF844" s="11">
        <v>0.504385663063318</v>
      </c>
      <c r="AG844" s="12">
        <v>0</v>
      </c>
      <c r="AH844" s="11">
        <v>0.22392486629256</v>
      </c>
      <c r="AI844" s="12">
        <v>0</v>
      </c>
      <c r="AJ844" s="12">
        <v>0</v>
      </c>
      <c r="AK844" s="12">
        <v>0</v>
      </c>
      <c r="AL844" s="11">
        <v>0.33643153807421899</v>
      </c>
      <c r="AM844" s="11">
        <v>0.33615093008945302</v>
      </c>
      <c r="AN844" s="11">
        <v>0.33553496703879299</v>
      </c>
      <c r="AO844" s="12">
        <v>0</v>
      </c>
      <c r="AP844" s="11">
        <v>0.40159399455202099</v>
      </c>
      <c r="AQ844" s="11">
        <v>0.94329620711790996</v>
      </c>
      <c r="AR844" s="12">
        <v>0</v>
      </c>
      <c r="AS844" s="11">
        <v>0.49403169046476503</v>
      </c>
      <c r="AT844" s="11">
        <v>0.21827624493977801</v>
      </c>
      <c r="AU844" s="11">
        <v>0.42083868167757499</v>
      </c>
      <c r="AV844" s="11">
        <v>0.49280422002062402</v>
      </c>
      <c r="AW844" s="11">
        <v>0.222352040460922</v>
      </c>
      <c r="AX844" s="11">
        <v>0.41935758040467602</v>
      </c>
      <c r="AY844" s="11">
        <v>0.495504986759497</v>
      </c>
      <c r="AZ844" s="11">
        <v>0.208046054075578</v>
      </c>
      <c r="BA844" s="11">
        <v>0.42646569761798803</v>
      </c>
      <c r="BB844" s="12">
        <v>0</v>
      </c>
      <c r="BC844" s="11">
        <v>0.100719433103682</v>
      </c>
      <c r="BD844" s="12">
        <v>0</v>
      </c>
      <c r="BE844" s="11">
        <v>0.100571933703948</v>
      </c>
      <c r="BF844" s="12">
        <v>0</v>
      </c>
      <c r="BG844" s="11">
        <v>9.9492078340752702E-2</v>
      </c>
      <c r="BH844" s="11">
        <v>6.7992139174952407E-2</v>
      </c>
      <c r="BI844" s="12">
        <v>0</v>
      </c>
      <c r="BJ844" s="11">
        <v>6.8643733588364106E-2</v>
      </c>
      <c r="BK844" s="12">
        <v>0</v>
      </c>
      <c r="BL844" s="11">
        <v>6.5958258737539993E-2</v>
      </c>
      <c r="BM844" s="12">
        <v>0</v>
      </c>
      <c r="BN844" s="11">
        <v>0.23678858952332699</v>
      </c>
      <c r="BO844" s="12">
        <v>0</v>
      </c>
      <c r="BP844" s="12">
        <v>0</v>
      </c>
      <c r="BQ844" s="11">
        <v>0.25464521375587401</v>
      </c>
      <c r="BR844" s="12">
        <v>0</v>
      </c>
      <c r="BS844" s="12">
        <v>0</v>
      </c>
      <c r="BT844" s="11">
        <v>0.22008106926058599</v>
      </c>
      <c r="BU844" s="12">
        <v>0</v>
      </c>
      <c r="BV844" s="12">
        <v>0</v>
      </c>
      <c r="BW844" s="12">
        <v>0</v>
      </c>
      <c r="BX844" s="12">
        <v>0</v>
      </c>
      <c r="BY844" s="12">
        <v>0</v>
      </c>
      <c r="BZ844" s="12">
        <v>0</v>
      </c>
      <c r="CA844" s="12">
        <v>0</v>
      </c>
      <c r="CB844" s="12">
        <v>0</v>
      </c>
      <c r="CC844" s="12">
        <v>0</v>
      </c>
      <c r="CD844" s="12">
        <v>1.3031021141766E-2</v>
      </c>
      <c r="CE844" s="10">
        <v>4.5026765439034798E-2</v>
      </c>
      <c r="CF844" s="11">
        <v>8.5209290187856196E-2</v>
      </c>
      <c r="CG844" s="12">
        <v>0</v>
      </c>
      <c r="CH844" s="12">
        <v>0</v>
      </c>
      <c r="CI844" s="12">
        <v>0</v>
      </c>
      <c r="CJ844" s="12">
        <v>0</v>
      </c>
      <c r="CK844" s="10">
        <v>5.5596709539887497E-2</v>
      </c>
      <c r="CL844" s="10">
        <v>5.3498466726778202E-2</v>
      </c>
      <c r="CM844" s="10">
        <v>5.7836714663299801E-2</v>
      </c>
      <c r="CN844" s="10">
        <v>4.9209350827846901E-2</v>
      </c>
      <c r="CO844" s="10">
        <v>5.9093817006719798E-2</v>
      </c>
      <c r="CP844" s="10">
        <v>4.8608987588000897E-2</v>
      </c>
      <c r="CQ844" s="10">
        <v>5.1359198506954397E-2</v>
      </c>
      <c r="CR844" s="12">
        <v>0</v>
      </c>
      <c r="CS844" s="12">
        <v>0</v>
      </c>
      <c r="CT844" s="11">
        <v>0.13352380093798</v>
      </c>
      <c r="CU844" s="12">
        <v>0</v>
      </c>
      <c r="CV844" s="12">
        <v>0</v>
      </c>
      <c r="CW844" s="12">
        <v>0</v>
      </c>
      <c r="CX844" s="11">
        <v>1</v>
      </c>
      <c r="CY844" s="12">
        <v>0</v>
      </c>
      <c r="CZ844" s="12">
        <v>0</v>
      </c>
      <c r="DA844" s="12">
        <v>0</v>
      </c>
      <c r="DB844" s="12">
        <v>0</v>
      </c>
      <c r="DC844" s="12">
        <v>0</v>
      </c>
      <c r="DD844" s="12">
        <v>0</v>
      </c>
      <c r="DE844" s="12">
        <v>0</v>
      </c>
      <c r="DF844" s="12">
        <v>0</v>
      </c>
      <c r="DG844" s="11">
        <v>1</v>
      </c>
      <c r="DH844" s="12">
        <v>0</v>
      </c>
      <c r="DI844" s="12">
        <v>0</v>
      </c>
      <c r="DJ844" s="12">
        <v>0</v>
      </c>
      <c r="DK844" s="12">
        <v>0</v>
      </c>
      <c r="DL844" s="12">
        <v>0</v>
      </c>
      <c r="DM844" s="12">
        <v>0</v>
      </c>
      <c r="DN844" s="12">
        <v>0</v>
      </c>
      <c r="DO844" s="12">
        <v>0</v>
      </c>
      <c r="DP844" s="11">
        <v>1</v>
      </c>
      <c r="DQ844" s="12">
        <v>0</v>
      </c>
      <c r="DR844" s="12">
        <v>0</v>
      </c>
      <c r="DS844" s="12">
        <v>0</v>
      </c>
      <c r="DT844" s="12">
        <v>0</v>
      </c>
      <c r="DU844" s="12">
        <v>0</v>
      </c>
      <c r="DV844" s="12">
        <v>0</v>
      </c>
      <c r="DW844" s="12">
        <v>0</v>
      </c>
      <c r="DX844" s="12">
        <v>0</v>
      </c>
      <c r="DY844" s="12">
        <v>0</v>
      </c>
      <c r="DZ844" s="12">
        <v>0</v>
      </c>
      <c r="EA844" s="12">
        <v>0</v>
      </c>
      <c r="EB844" s="12">
        <v>0</v>
      </c>
      <c r="EC844" s="11">
        <v>0.50587772118074803</v>
      </c>
      <c r="ED844" s="12">
        <v>0</v>
      </c>
      <c r="EE844" s="12">
        <v>0</v>
      </c>
      <c r="EF844" s="12">
        <v>0</v>
      </c>
      <c r="EG844" s="12">
        <v>0</v>
      </c>
      <c r="EH844" s="12">
        <v>0</v>
      </c>
      <c r="EI844" s="11">
        <v>0.50579746561343397</v>
      </c>
      <c r="EJ844" s="12">
        <v>0</v>
      </c>
      <c r="EK844" s="12">
        <v>0</v>
      </c>
      <c r="EL844" s="12">
        <v>0</v>
      </c>
      <c r="EM844" s="12">
        <v>0</v>
      </c>
      <c r="EN844" s="12">
        <v>0</v>
      </c>
      <c r="EO844" s="11">
        <v>0.504385663063318</v>
      </c>
      <c r="EP844" s="12">
        <v>0</v>
      </c>
      <c r="EQ844" s="11">
        <v>0.501099749766025</v>
      </c>
      <c r="ER844" s="12">
        <v>0</v>
      </c>
      <c r="ES844" s="12">
        <v>0</v>
      </c>
      <c r="ET844" s="12">
        <v>0</v>
      </c>
      <c r="EU844" s="12">
        <v>0</v>
      </c>
      <c r="EV844" s="12">
        <v>0</v>
      </c>
      <c r="EW844" s="12">
        <v>0</v>
      </c>
      <c r="EX844" s="11">
        <v>0.50055605744170695</v>
      </c>
      <c r="EY844" s="12">
        <v>0</v>
      </c>
      <c r="EZ844" s="12">
        <v>0</v>
      </c>
      <c r="FA844" s="12">
        <v>0</v>
      </c>
      <c r="FB844" s="12">
        <v>0</v>
      </c>
      <c r="FC844" s="12">
        <v>0</v>
      </c>
      <c r="FD844" s="12">
        <v>0</v>
      </c>
      <c r="FE844" s="11">
        <v>0.50057430140583103</v>
      </c>
      <c r="FF844" s="12">
        <v>0</v>
      </c>
      <c r="FG844" s="12">
        <v>0</v>
      </c>
      <c r="FH844" s="12">
        <v>0</v>
      </c>
      <c r="FI844" s="12">
        <v>0</v>
      </c>
      <c r="FJ844" s="12">
        <v>0</v>
      </c>
    </row>
    <row r="845" spans="1:166" x14ac:dyDescent="0.35">
      <c r="A845" s="13" t="s">
        <v>85</v>
      </c>
      <c r="B845" s="10">
        <v>0.13077681048863701</v>
      </c>
      <c r="C845" s="10">
        <v>0.13338842823479999</v>
      </c>
      <c r="D845" s="10">
        <v>0.12520559271173401</v>
      </c>
      <c r="E845" s="12">
        <v>0</v>
      </c>
      <c r="F845" s="12">
        <v>0</v>
      </c>
      <c r="G845" s="12">
        <v>0</v>
      </c>
      <c r="H845" s="12">
        <v>0</v>
      </c>
      <c r="I845" s="12">
        <v>0</v>
      </c>
      <c r="J845" s="12">
        <v>0</v>
      </c>
      <c r="K845" s="11">
        <v>0.98772124791474702</v>
      </c>
      <c r="L845" s="12">
        <v>0</v>
      </c>
      <c r="M845" s="12">
        <v>0</v>
      </c>
      <c r="N845" s="11">
        <v>0.54725996602174398</v>
      </c>
      <c r="O845" s="12">
        <v>0</v>
      </c>
      <c r="P845" s="12">
        <v>0</v>
      </c>
      <c r="Q845" s="12">
        <v>0</v>
      </c>
      <c r="R845" s="12">
        <v>0</v>
      </c>
      <c r="S845" s="12">
        <v>0</v>
      </c>
      <c r="T845" s="12">
        <v>0</v>
      </c>
      <c r="U845" s="11">
        <v>1</v>
      </c>
      <c r="V845" s="12">
        <v>0</v>
      </c>
      <c r="W845" s="12">
        <v>0</v>
      </c>
      <c r="X845" s="11">
        <v>0.55159337033918998</v>
      </c>
      <c r="Y845" s="12">
        <v>0</v>
      </c>
      <c r="Z845" s="12">
        <v>0</v>
      </c>
      <c r="AA845" s="12">
        <v>0</v>
      </c>
      <c r="AB845" s="12">
        <v>0</v>
      </c>
      <c r="AC845" s="12">
        <v>0</v>
      </c>
      <c r="AD845" s="12">
        <v>0</v>
      </c>
      <c r="AE845" s="11">
        <v>0.97410855111968797</v>
      </c>
      <c r="AF845" s="12">
        <v>0</v>
      </c>
      <c r="AG845" s="12">
        <v>0</v>
      </c>
      <c r="AH845" s="11">
        <v>0.54164755343955595</v>
      </c>
      <c r="AI845" s="12">
        <v>9.1817539838844706E-2</v>
      </c>
      <c r="AJ845" s="12">
        <v>9.4001144917363305E-2</v>
      </c>
      <c r="AK845" s="12">
        <v>8.6980794378976198E-2</v>
      </c>
      <c r="AL845" s="11">
        <v>0.33495482408482602</v>
      </c>
      <c r="AM845" s="11">
        <v>0.33540408376351499</v>
      </c>
      <c r="AN845" s="11">
        <v>0.33476505854475103</v>
      </c>
      <c r="AO845" s="12">
        <v>0</v>
      </c>
      <c r="AP845" s="12">
        <v>0</v>
      </c>
      <c r="AQ845" s="12">
        <v>5.6703792882090501E-2</v>
      </c>
      <c r="AR845" s="11">
        <v>1</v>
      </c>
      <c r="AS845" s="12">
        <v>2.1566826411485301E-2</v>
      </c>
      <c r="AT845" s="12">
        <v>0</v>
      </c>
      <c r="AU845" s="11">
        <v>0.57916131832242601</v>
      </c>
      <c r="AV845" s="12">
        <v>2.5688633249777802E-2</v>
      </c>
      <c r="AW845" s="12">
        <v>0</v>
      </c>
      <c r="AX845" s="11">
        <v>0.58064241959532403</v>
      </c>
      <c r="AY845" s="12">
        <v>1.7606916600057001E-2</v>
      </c>
      <c r="AZ845" s="12">
        <v>0</v>
      </c>
      <c r="BA845" s="11">
        <v>0.57353430238201197</v>
      </c>
      <c r="BB845" s="12">
        <v>0</v>
      </c>
      <c r="BC845" s="11">
        <v>0.244336335612716</v>
      </c>
      <c r="BD845" s="12">
        <v>0</v>
      </c>
      <c r="BE845" s="11">
        <v>0.244594768677033</v>
      </c>
      <c r="BF845" s="12">
        <v>0</v>
      </c>
      <c r="BG845" s="11">
        <v>0.24065947526112599</v>
      </c>
      <c r="BH845" s="11">
        <v>0.164942847914723</v>
      </c>
      <c r="BI845" s="12">
        <v>0</v>
      </c>
      <c r="BJ845" s="11">
        <v>0.16694417139873199</v>
      </c>
      <c r="BK845" s="12">
        <v>0</v>
      </c>
      <c r="BL845" s="11">
        <v>0.15954516381242401</v>
      </c>
      <c r="BM845" s="12">
        <v>0</v>
      </c>
      <c r="BN845" s="11">
        <v>0.44055065450529302</v>
      </c>
      <c r="BO845" s="12">
        <v>4.2130373116872601E-2</v>
      </c>
      <c r="BP845" s="12">
        <v>0</v>
      </c>
      <c r="BQ845" s="11">
        <v>0.43512839569561002</v>
      </c>
      <c r="BR845" s="12">
        <v>4.9900228476610797E-2</v>
      </c>
      <c r="BS845" s="12">
        <v>0</v>
      </c>
      <c r="BT845" s="11">
        <v>0.44392862472688599</v>
      </c>
      <c r="BU845" s="12">
        <v>3.3647776195346001E-2</v>
      </c>
      <c r="BV845" s="12">
        <v>0</v>
      </c>
      <c r="BW845" s="12">
        <v>3.1862741859414297E-2</v>
      </c>
      <c r="BX845" s="12">
        <v>5.1417756838642401E-2</v>
      </c>
      <c r="BY845" s="12">
        <v>7.2339991816151597E-2</v>
      </c>
      <c r="BZ845" s="12">
        <v>2.3543770064960799E-2</v>
      </c>
      <c r="CA845" s="11">
        <v>0.38293737221048901</v>
      </c>
      <c r="CB845" s="11">
        <v>0.15524367228445099</v>
      </c>
      <c r="CC845" s="12">
        <v>3.76236335024389E-2</v>
      </c>
      <c r="CD845" s="11">
        <v>0.18149588770994601</v>
      </c>
      <c r="CE845" s="12">
        <v>8.7402854385667805E-2</v>
      </c>
      <c r="CF845" s="12">
        <v>9.2717000157565496E-2</v>
      </c>
      <c r="CG845" s="11">
        <v>0.201877909427502</v>
      </c>
      <c r="CH845" s="11">
        <v>0.167727795463325</v>
      </c>
      <c r="CI845" s="12">
        <v>0.103782522464704</v>
      </c>
      <c r="CJ845" s="12">
        <v>0.10417330500826801</v>
      </c>
      <c r="CK845" s="11">
        <v>0.149653324003303</v>
      </c>
      <c r="CL845" s="11">
        <v>0.156928942425164</v>
      </c>
      <c r="CM845" s="10">
        <v>0.14188614737382099</v>
      </c>
      <c r="CN845" s="12">
        <v>7.8240609670512301E-2</v>
      </c>
      <c r="CO845" s="11">
        <v>0.149557231830003</v>
      </c>
      <c r="CP845" s="10">
        <v>0.12513023117691299</v>
      </c>
      <c r="CQ845" s="12">
        <v>7.1512852000830504E-2</v>
      </c>
      <c r="CR845" s="11">
        <v>0.27677677034312598</v>
      </c>
      <c r="CS845" s="12">
        <v>7.3220668819328705E-2</v>
      </c>
      <c r="CT845" s="11">
        <v>0.17021943735188799</v>
      </c>
      <c r="CU845" s="12">
        <v>0.104175564010949</v>
      </c>
      <c r="CV845" s="11">
        <v>0.24336148946719699</v>
      </c>
      <c r="CW845" s="12">
        <v>0</v>
      </c>
      <c r="CX845" s="12">
        <v>0</v>
      </c>
      <c r="CY845" s="11">
        <v>1</v>
      </c>
      <c r="CZ845" s="12">
        <v>0</v>
      </c>
      <c r="DA845" s="12">
        <v>0</v>
      </c>
      <c r="DB845" s="12">
        <v>0</v>
      </c>
      <c r="DC845" s="12">
        <v>0</v>
      </c>
      <c r="DD845" s="12">
        <v>0</v>
      </c>
      <c r="DE845" s="12">
        <v>0</v>
      </c>
      <c r="DF845" s="12">
        <v>0</v>
      </c>
      <c r="DG845" s="12">
        <v>0</v>
      </c>
      <c r="DH845" s="11">
        <v>1</v>
      </c>
      <c r="DI845" s="12">
        <v>0</v>
      </c>
      <c r="DJ845" s="12">
        <v>0</v>
      </c>
      <c r="DK845" s="12">
        <v>0</v>
      </c>
      <c r="DL845" s="12">
        <v>0</v>
      </c>
      <c r="DM845" s="12">
        <v>0</v>
      </c>
      <c r="DN845" s="12">
        <v>0</v>
      </c>
      <c r="DO845" s="12">
        <v>0</v>
      </c>
      <c r="DP845" s="12">
        <v>0</v>
      </c>
      <c r="DQ845" s="11">
        <v>1</v>
      </c>
      <c r="DR845" s="12">
        <v>0</v>
      </c>
      <c r="DS845" s="12">
        <v>0</v>
      </c>
      <c r="DT845" s="12">
        <v>0</v>
      </c>
      <c r="DU845" s="12">
        <v>0</v>
      </c>
      <c r="DV845" s="12">
        <v>0</v>
      </c>
      <c r="DW845" s="12">
        <v>0</v>
      </c>
      <c r="DX845" s="12">
        <v>0</v>
      </c>
      <c r="DY845" s="12">
        <v>0</v>
      </c>
      <c r="DZ845" s="12">
        <v>0</v>
      </c>
      <c r="EA845" s="12">
        <v>0</v>
      </c>
      <c r="EB845" s="11">
        <v>0.81416660166965504</v>
      </c>
      <c r="EC845" s="12">
        <v>0</v>
      </c>
      <c r="ED845" s="12">
        <v>0</v>
      </c>
      <c r="EE845" s="12">
        <v>0</v>
      </c>
      <c r="EF845" s="12">
        <v>0</v>
      </c>
      <c r="EG845" s="12">
        <v>0</v>
      </c>
      <c r="EH845" s="11">
        <v>0.87607092094547401</v>
      </c>
      <c r="EI845" s="12">
        <v>0</v>
      </c>
      <c r="EJ845" s="12">
        <v>0</v>
      </c>
      <c r="EK845" s="12">
        <v>0</v>
      </c>
      <c r="EL845" s="12">
        <v>0</v>
      </c>
      <c r="EM845" s="12">
        <v>0</v>
      </c>
      <c r="EN845" s="11">
        <v>0.75074573727706295</v>
      </c>
      <c r="EO845" s="12">
        <v>0</v>
      </c>
      <c r="EP845" s="12">
        <v>0</v>
      </c>
      <c r="EQ845" s="11">
        <v>0.49890025023397599</v>
      </c>
      <c r="ER845" s="11">
        <v>0.38029231048407702</v>
      </c>
      <c r="ES845" s="12">
        <v>0</v>
      </c>
      <c r="ET845" s="12">
        <v>0</v>
      </c>
      <c r="EU845" s="12">
        <v>0</v>
      </c>
      <c r="EV845" s="12">
        <v>0</v>
      </c>
      <c r="EW845" s="12">
        <v>0</v>
      </c>
      <c r="EX845" s="11">
        <v>0.499443942558292</v>
      </c>
      <c r="EY845" s="11">
        <v>0.39196131049799099</v>
      </c>
      <c r="EZ845" s="12">
        <v>0</v>
      </c>
      <c r="FA845" s="12">
        <v>0</v>
      </c>
      <c r="FB845" s="12">
        <v>0</v>
      </c>
      <c r="FC845" s="12">
        <v>0</v>
      </c>
      <c r="FD845" s="12">
        <v>0</v>
      </c>
      <c r="FE845" s="11">
        <v>0.49942569859416902</v>
      </c>
      <c r="FF845" s="11">
        <v>0.363260100822073</v>
      </c>
      <c r="FG845" s="12">
        <v>0</v>
      </c>
      <c r="FH845" s="12">
        <v>0</v>
      </c>
      <c r="FI845" s="12">
        <v>0</v>
      </c>
      <c r="FJ845" s="12">
        <v>0</v>
      </c>
    </row>
    <row r="846" spans="1:166" x14ac:dyDescent="0.35">
      <c r="A846" s="13" t="s">
        <v>86</v>
      </c>
      <c r="B846" s="10">
        <v>0.14966379452407699</v>
      </c>
      <c r="C846" s="10">
        <v>0.15233041689455701</v>
      </c>
      <c r="D846" s="10">
        <v>0.14609508722021</v>
      </c>
      <c r="E846" s="12">
        <v>0</v>
      </c>
      <c r="F846" s="12">
        <v>0</v>
      </c>
      <c r="G846" s="12">
        <v>0</v>
      </c>
      <c r="H846" s="12">
        <v>0</v>
      </c>
      <c r="I846" s="12">
        <v>0</v>
      </c>
      <c r="J846" s="11">
        <v>0.99434362942850896</v>
      </c>
      <c r="K846" s="12">
        <v>1.2278752085252901E-2</v>
      </c>
      <c r="L846" s="12">
        <v>0</v>
      </c>
      <c r="M846" s="11">
        <v>0.19452239705041899</v>
      </c>
      <c r="N846" s="12">
        <v>6.8032043080487698E-3</v>
      </c>
      <c r="O846" s="12">
        <v>0</v>
      </c>
      <c r="P846" s="12">
        <v>0</v>
      </c>
      <c r="Q846" s="12">
        <v>0</v>
      </c>
      <c r="R846" s="12">
        <v>0</v>
      </c>
      <c r="S846" s="12">
        <v>0</v>
      </c>
      <c r="T846" s="11">
        <v>0.99525996123906901</v>
      </c>
      <c r="U846" s="12">
        <v>0</v>
      </c>
      <c r="V846" s="12">
        <v>0</v>
      </c>
      <c r="W846" s="11">
        <v>0.200916918000144</v>
      </c>
      <c r="X846" s="12">
        <v>0</v>
      </c>
      <c r="Y846" s="12">
        <v>0</v>
      </c>
      <c r="Z846" s="12">
        <v>0</v>
      </c>
      <c r="AA846" s="12">
        <v>0</v>
      </c>
      <c r="AB846" s="12">
        <v>0</v>
      </c>
      <c r="AC846" s="12">
        <v>0</v>
      </c>
      <c r="AD846" s="11">
        <v>0.99323225393718795</v>
      </c>
      <c r="AE846" s="12">
        <v>2.5891448880312199E-2</v>
      </c>
      <c r="AF846" s="12">
        <v>0</v>
      </c>
      <c r="AG846" s="11">
        <v>0.18569091195181001</v>
      </c>
      <c r="AH846" s="12">
        <v>1.439679379152E-2</v>
      </c>
      <c r="AI846" s="11">
        <v>0.17822118997837</v>
      </c>
      <c r="AJ846" s="11">
        <v>0.18203049767486201</v>
      </c>
      <c r="AK846" s="11">
        <v>0.17274363408589499</v>
      </c>
      <c r="AL846" s="12">
        <v>0</v>
      </c>
      <c r="AM846" s="12">
        <v>0</v>
      </c>
      <c r="AN846" s="12">
        <v>0</v>
      </c>
      <c r="AO846" s="12">
        <v>0</v>
      </c>
      <c r="AP846" s="12">
        <v>0</v>
      </c>
      <c r="AQ846" s="12">
        <v>0</v>
      </c>
      <c r="AR846" s="12">
        <v>0</v>
      </c>
      <c r="AS846" s="12">
        <v>0</v>
      </c>
      <c r="AT846" s="12">
        <v>0</v>
      </c>
      <c r="AU846" s="12">
        <v>0</v>
      </c>
      <c r="AV846" s="12">
        <v>0</v>
      </c>
      <c r="AW846" s="12">
        <v>0</v>
      </c>
      <c r="AX846" s="12">
        <v>0</v>
      </c>
      <c r="AY846" s="12">
        <v>0</v>
      </c>
      <c r="AZ846" s="12">
        <v>0</v>
      </c>
      <c r="BA846" s="12">
        <v>0</v>
      </c>
      <c r="BB846" s="12">
        <v>0</v>
      </c>
      <c r="BC846" s="11">
        <v>0.27962375738690098</v>
      </c>
      <c r="BD846" s="12">
        <v>0</v>
      </c>
      <c r="BE846" s="11">
        <v>0.27932875119582301</v>
      </c>
      <c r="BF846" s="12">
        <v>0</v>
      </c>
      <c r="BG846" s="11">
        <v>0.280811473889929</v>
      </c>
      <c r="BH846" s="11">
        <v>0.18876414255928101</v>
      </c>
      <c r="BI846" s="12">
        <v>0</v>
      </c>
      <c r="BJ846" s="11">
        <v>0.19065128485148899</v>
      </c>
      <c r="BK846" s="12">
        <v>0</v>
      </c>
      <c r="BL846" s="11">
        <v>0.186163925411891</v>
      </c>
      <c r="BM846" s="12">
        <v>0</v>
      </c>
      <c r="BN846" s="12">
        <v>6.1966118086120202E-2</v>
      </c>
      <c r="BO846" s="11">
        <v>0.245503726401502</v>
      </c>
      <c r="BP846" s="12">
        <v>0</v>
      </c>
      <c r="BQ846" s="12">
        <v>3.8586338977093203E-2</v>
      </c>
      <c r="BR846" s="11">
        <v>0.24820621684382599</v>
      </c>
      <c r="BS846" s="12">
        <v>0</v>
      </c>
      <c r="BT846" s="12">
        <v>8.3109624232907603E-2</v>
      </c>
      <c r="BU846" s="11">
        <v>0.24094073201041</v>
      </c>
      <c r="BV846" s="12">
        <v>0</v>
      </c>
      <c r="BW846" s="11">
        <v>0.22891460307133699</v>
      </c>
      <c r="BX846" s="11">
        <v>0.243646271489285</v>
      </c>
      <c r="BY846" s="11">
        <v>0.249586492439932</v>
      </c>
      <c r="BZ846" s="11">
        <v>0.221548261762057</v>
      </c>
      <c r="CA846" s="12">
        <v>2.0449612075481301E-2</v>
      </c>
      <c r="CB846" s="10">
        <v>0.14335246827769199</v>
      </c>
      <c r="CC846" s="11">
        <v>0.24995175093765901</v>
      </c>
      <c r="CD846" s="10">
        <v>0.14980498997490499</v>
      </c>
      <c r="CE846" s="10">
        <v>0.15923537743368801</v>
      </c>
      <c r="CF846" s="10">
        <v>0.149878456365373</v>
      </c>
      <c r="CG846" s="11">
        <v>0.23779474531512901</v>
      </c>
      <c r="CH846" s="11">
        <v>0.206578588365397</v>
      </c>
      <c r="CI846" s="10">
        <v>0.153975039264026</v>
      </c>
      <c r="CJ846" s="10">
        <v>0.13897550145499701</v>
      </c>
      <c r="CK846" s="10">
        <v>0.152315183883936</v>
      </c>
      <c r="CL846" s="10">
        <v>0.15572909614293901</v>
      </c>
      <c r="CM846" s="10">
        <v>0.14867061953548799</v>
      </c>
      <c r="CN846" s="10">
        <v>0.14228457570019901</v>
      </c>
      <c r="CO846" s="10">
        <v>0.157084805776736</v>
      </c>
      <c r="CP846" s="10">
        <v>0.14122663018346801</v>
      </c>
      <c r="CQ846" s="10">
        <v>0.14916682560900801</v>
      </c>
      <c r="CR846" s="10">
        <v>0.16197494732088899</v>
      </c>
      <c r="CS846" s="11">
        <v>0.17143953945097201</v>
      </c>
      <c r="CT846" s="12">
        <v>0.116669647728199</v>
      </c>
      <c r="CU846" s="11">
        <v>0.17217913872799401</v>
      </c>
      <c r="CV846" s="11">
        <v>0.18794058369306299</v>
      </c>
      <c r="CW846" s="12">
        <v>0</v>
      </c>
      <c r="CX846" s="12">
        <v>0</v>
      </c>
      <c r="CY846" s="12">
        <v>0</v>
      </c>
      <c r="CZ846" s="11">
        <v>1</v>
      </c>
      <c r="DA846" s="12">
        <v>0</v>
      </c>
      <c r="DB846" s="12">
        <v>0</v>
      </c>
      <c r="DC846" s="12">
        <v>0</v>
      </c>
      <c r="DD846" s="12">
        <v>0</v>
      </c>
      <c r="DE846" s="12">
        <v>0</v>
      </c>
      <c r="DF846" s="12">
        <v>0</v>
      </c>
      <c r="DG846" s="12">
        <v>0</v>
      </c>
      <c r="DH846" s="12">
        <v>0</v>
      </c>
      <c r="DI846" s="11">
        <v>1</v>
      </c>
      <c r="DJ846" s="12">
        <v>0</v>
      </c>
      <c r="DK846" s="12">
        <v>0</v>
      </c>
      <c r="DL846" s="12">
        <v>0</v>
      </c>
      <c r="DM846" s="12">
        <v>0</v>
      </c>
      <c r="DN846" s="12">
        <v>0</v>
      </c>
      <c r="DO846" s="12">
        <v>0</v>
      </c>
      <c r="DP846" s="12">
        <v>0</v>
      </c>
      <c r="DQ846" s="12">
        <v>0</v>
      </c>
      <c r="DR846" s="11">
        <v>1</v>
      </c>
      <c r="DS846" s="12">
        <v>0</v>
      </c>
      <c r="DT846" s="12">
        <v>0</v>
      </c>
      <c r="DU846" s="12">
        <v>0</v>
      </c>
      <c r="DV846" s="12">
        <v>0</v>
      </c>
      <c r="DW846" s="12">
        <v>0</v>
      </c>
      <c r="DX846" s="12">
        <v>0</v>
      </c>
      <c r="DY846" s="12">
        <v>0</v>
      </c>
      <c r="DZ846" s="12">
        <v>0</v>
      </c>
      <c r="EA846" s="11">
        <v>0.46845350995631002</v>
      </c>
      <c r="EB846" s="11">
        <v>0.18583339833034701</v>
      </c>
      <c r="EC846" s="12">
        <v>0</v>
      </c>
      <c r="ED846" s="12">
        <v>0</v>
      </c>
      <c r="EE846" s="12">
        <v>0</v>
      </c>
      <c r="EF846" s="12">
        <v>0</v>
      </c>
      <c r="EG846" s="11">
        <v>0.48708250308176798</v>
      </c>
      <c r="EH846" s="10">
        <v>0.12392907905452499</v>
      </c>
      <c r="EI846" s="12">
        <v>0</v>
      </c>
      <c r="EJ846" s="12">
        <v>0</v>
      </c>
      <c r="EK846" s="12">
        <v>0</v>
      </c>
      <c r="EL846" s="12">
        <v>0</v>
      </c>
      <c r="EM846" s="11">
        <v>0.44149194974210998</v>
      </c>
      <c r="EN846" s="11">
        <v>0.24925426272293399</v>
      </c>
      <c r="EO846" s="12">
        <v>0</v>
      </c>
      <c r="EP846" s="12">
        <v>0</v>
      </c>
      <c r="EQ846" s="12">
        <v>0</v>
      </c>
      <c r="ER846" s="11">
        <v>0.61970768951592503</v>
      </c>
      <c r="ES846" s="12">
        <v>0.109402430948584</v>
      </c>
      <c r="ET846" s="12">
        <v>0</v>
      </c>
      <c r="EU846" s="12">
        <v>0</v>
      </c>
      <c r="EV846" s="12">
        <v>0</v>
      </c>
      <c r="EW846" s="12">
        <v>0</v>
      </c>
      <c r="EX846" s="12">
        <v>0</v>
      </c>
      <c r="EY846" s="11">
        <v>0.60803868950200901</v>
      </c>
      <c r="EZ846" s="10">
        <v>0.13400754675971199</v>
      </c>
      <c r="FA846" s="12">
        <v>0</v>
      </c>
      <c r="FB846" s="12">
        <v>0</v>
      </c>
      <c r="FC846" s="12">
        <v>0</v>
      </c>
      <c r="FD846" s="12">
        <v>0</v>
      </c>
      <c r="FE846" s="12">
        <v>0</v>
      </c>
      <c r="FF846" s="11">
        <v>0.63673989917792695</v>
      </c>
      <c r="FG846" s="12">
        <v>8.0116173702183296E-2</v>
      </c>
      <c r="FH846" s="12">
        <v>0</v>
      </c>
      <c r="FI846" s="12">
        <v>0</v>
      </c>
      <c r="FJ846" s="12">
        <v>0</v>
      </c>
    </row>
    <row r="847" spans="1:166" x14ac:dyDescent="0.35">
      <c r="A847" s="13" t="s">
        <v>87</v>
      </c>
      <c r="B847" s="10">
        <v>0.147831901586362</v>
      </c>
      <c r="C847" s="10">
        <v>0.15040671999411601</v>
      </c>
      <c r="D847" s="10">
        <v>0.14633627954513201</v>
      </c>
      <c r="E847" s="12">
        <v>0</v>
      </c>
      <c r="F847" s="12">
        <v>0</v>
      </c>
      <c r="G847" s="12">
        <v>0</v>
      </c>
      <c r="H847" s="12">
        <v>0</v>
      </c>
      <c r="I847" s="11">
        <v>0.99731129837567301</v>
      </c>
      <c r="J847" s="12">
        <v>5.6563705714910003E-3</v>
      </c>
      <c r="K847" s="12">
        <v>0</v>
      </c>
      <c r="L847" s="12">
        <v>0</v>
      </c>
      <c r="M847" s="11">
        <v>0.194251509008871</v>
      </c>
      <c r="N847" s="12">
        <v>0</v>
      </c>
      <c r="O847" s="12">
        <v>0</v>
      </c>
      <c r="P847" s="12">
        <v>0</v>
      </c>
      <c r="Q847" s="12">
        <v>0</v>
      </c>
      <c r="R847" s="12">
        <v>0</v>
      </c>
      <c r="S847" s="11">
        <v>0.994792218861557</v>
      </c>
      <c r="T847" s="12">
        <v>4.7400387609308602E-3</v>
      </c>
      <c r="U847" s="12">
        <v>0</v>
      </c>
      <c r="V847" s="12">
        <v>0</v>
      </c>
      <c r="W847" s="11">
        <v>0.19837964894854901</v>
      </c>
      <c r="X847" s="12">
        <v>0</v>
      </c>
      <c r="Y847" s="12">
        <v>0</v>
      </c>
      <c r="Z847" s="12">
        <v>0</v>
      </c>
      <c r="AA847" s="12">
        <v>0</v>
      </c>
      <c r="AB847" s="12">
        <v>0</v>
      </c>
      <c r="AC847" s="11">
        <v>1</v>
      </c>
      <c r="AD847" s="12">
        <v>6.7677460628118797E-3</v>
      </c>
      <c r="AE847" s="12">
        <v>0</v>
      </c>
      <c r="AF847" s="12">
        <v>0</v>
      </c>
      <c r="AG847" s="11">
        <v>0.19033309625317099</v>
      </c>
      <c r="AH847" s="12">
        <v>0</v>
      </c>
      <c r="AI847" s="11">
        <v>0.17603975297611599</v>
      </c>
      <c r="AJ847" s="11">
        <v>0.179731734819081</v>
      </c>
      <c r="AK847" s="11">
        <v>0.17302882121650601</v>
      </c>
      <c r="AL847" s="12">
        <v>0</v>
      </c>
      <c r="AM847" s="12">
        <v>0</v>
      </c>
      <c r="AN847" s="12">
        <v>0</v>
      </c>
      <c r="AO847" s="12">
        <v>0</v>
      </c>
      <c r="AP847" s="12">
        <v>0</v>
      </c>
      <c r="AQ847" s="12">
        <v>0</v>
      </c>
      <c r="AR847" s="12">
        <v>0</v>
      </c>
      <c r="AS847" s="12">
        <v>0</v>
      </c>
      <c r="AT847" s="12">
        <v>0</v>
      </c>
      <c r="AU847" s="12">
        <v>0</v>
      </c>
      <c r="AV847" s="12">
        <v>0</v>
      </c>
      <c r="AW847" s="12">
        <v>0</v>
      </c>
      <c r="AX847" s="12">
        <v>0</v>
      </c>
      <c r="AY847" s="12">
        <v>0</v>
      </c>
      <c r="AZ847" s="12">
        <v>0</v>
      </c>
      <c r="BA847" s="12">
        <v>0</v>
      </c>
      <c r="BB847" s="12">
        <v>0</v>
      </c>
      <c r="BC847" s="11">
        <v>0.27620114747644697</v>
      </c>
      <c r="BD847" s="12">
        <v>0</v>
      </c>
      <c r="BE847" s="11">
        <v>0.27580126230795698</v>
      </c>
      <c r="BF847" s="12">
        <v>0</v>
      </c>
      <c r="BG847" s="11">
        <v>0.28127507313574301</v>
      </c>
      <c r="BH847" s="11">
        <v>0.18645365924735</v>
      </c>
      <c r="BI847" s="12">
        <v>0</v>
      </c>
      <c r="BJ847" s="11">
        <v>0.18824365482453401</v>
      </c>
      <c r="BK847" s="12">
        <v>0</v>
      </c>
      <c r="BL847" s="11">
        <v>0.18647126846387899</v>
      </c>
      <c r="BM847" s="12">
        <v>0</v>
      </c>
      <c r="BN847" s="12">
        <v>1.8820001637134098E-2</v>
      </c>
      <c r="BO847" s="11">
        <v>0.25840906749186299</v>
      </c>
      <c r="BP847" s="12">
        <v>3.7664753026751198E-3</v>
      </c>
      <c r="BQ847" s="12">
        <v>1.85819326400949E-2</v>
      </c>
      <c r="BR847" s="11">
        <v>0.25646752132558098</v>
      </c>
      <c r="BS847" s="12">
        <v>2.7311065823413501E-3</v>
      </c>
      <c r="BT847" s="12">
        <v>1.9675436802423299E-2</v>
      </c>
      <c r="BU847" s="11">
        <v>0.26091308984097</v>
      </c>
      <c r="BV847" s="12">
        <v>4.7548950773425597E-3</v>
      </c>
      <c r="BW847" s="11">
        <v>0.272912803895558</v>
      </c>
      <c r="BX847" s="11">
        <v>0.243948910916963</v>
      </c>
      <c r="BY847" s="11">
        <v>0.24762786750462101</v>
      </c>
      <c r="BZ847" s="11">
        <v>0.26624111249831101</v>
      </c>
      <c r="CA847" s="12">
        <v>3.8833458009472702E-2</v>
      </c>
      <c r="CB847" s="10">
        <v>0.14213223975374001</v>
      </c>
      <c r="CC847" s="11">
        <v>0.23868613347265999</v>
      </c>
      <c r="CD847" s="12">
        <v>9.5641263272994201E-2</v>
      </c>
      <c r="CE847" s="10">
        <v>0.15835479092273</v>
      </c>
      <c r="CF847" s="11">
        <v>0.17325233095974901</v>
      </c>
      <c r="CG847" s="11">
        <v>0.215855754481215</v>
      </c>
      <c r="CH847" s="11">
        <v>0.17283874374245101</v>
      </c>
      <c r="CI847" s="10">
        <v>0.160545122601395</v>
      </c>
      <c r="CJ847" s="11">
        <v>0.17466366474459299</v>
      </c>
      <c r="CK847" s="11">
        <v>0.158060618529137</v>
      </c>
      <c r="CL847" s="11">
        <v>0.16630441512208599</v>
      </c>
      <c r="CM847" s="10">
        <v>0.149259851292283</v>
      </c>
      <c r="CN847" s="12">
        <v>0.11936383056255601</v>
      </c>
      <c r="CO847" s="10">
        <v>0.143183256936527</v>
      </c>
      <c r="CP847" s="10">
        <v>0.153187650482034</v>
      </c>
      <c r="CQ847" s="10">
        <v>0.14788257203965999</v>
      </c>
      <c r="CR847" s="10">
        <v>0.14594253761600301</v>
      </c>
      <c r="CS847" s="11">
        <v>0.17726791119887</v>
      </c>
      <c r="CT847" s="11">
        <v>0.20229422439410799</v>
      </c>
      <c r="CU847" s="12">
        <v>0.11055642177073</v>
      </c>
      <c r="CV847" s="10">
        <v>0.12885369464402999</v>
      </c>
      <c r="CW847" s="12">
        <v>0</v>
      </c>
      <c r="CX847" s="12">
        <v>0</v>
      </c>
      <c r="CY847" s="12">
        <v>0</v>
      </c>
      <c r="CZ847" s="12">
        <v>0</v>
      </c>
      <c r="DA847" s="11">
        <v>1</v>
      </c>
      <c r="DB847" s="12">
        <v>0</v>
      </c>
      <c r="DC847" s="12">
        <v>0</v>
      </c>
      <c r="DD847" s="12">
        <v>0</v>
      </c>
      <c r="DE847" s="12">
        <v>0</v>
      </c>
      <c r="DF847" s="12">
        <v>0</v>
      </c>
      <c r="DG847" s="12">
        <v>0</v>
      </c>
      <c r="DH847" s="12">
        <v>0</v>
      </c>
      <c r="DI847" s="12">
        <v>0</v>
      </c>
      <c r="DJ847" s="11">
        <v>1</v>
      </c>
      <c r="DK847" s="12">
        <v>0</v>
      </c>
      <c r="DL847" s="12">
        <v>0</v>
      </c>
      <c r="DM847" s="12">
        <v>0</v>
      </c>
      <c r="DN847" s="12">
        <v>0</v>
      </c>
      <c r="DO847" s="12">
        <v>0</v>
      </c>
      <c r="DP847" s="12">
        <v>0</v>
      </c>
      <c r="DQ847" s="12">
        <v>0</v>
      </c>
      <c r="DR847" s="12">
        <v>0</v>
      </c>
      <c r="DS847" s="11">
        <v>1</v>
      </c>
      <c r="DT847" s="12">
        <v>0</v>
      </c>
      <c r="DU847" s="12">
        <v>0</v>
      </c>
      <c r="DV847" s="12">
        <v>0</v>
      </c>
      <c r="DW847" s="12">
        <v>0</v>
      </c>
      <c r="DX847" s="12">
        <v>0</v>
      </c>
      <c r="DY847" s="12">
        <v>0</v>
      </c>
      <c r="DZ847" s="12">
        <v>5.3964026617564401E-2</v>
      </c>
      <c r="EA847" s="11">
        <v>0.53154649004369003</v>
      </c>
      <c r="EB847" s="12">
        <v>0</v>
      </c>
      <c r="EC847" s="12">
        <v>0</v>
      </c>
      <c r="ED847" s="12">
        <v>0</v>
      </c>
      <c r="EE847" s="12">
        <v>0</v>
      </c>
      <c r="EF847" s="12">
        <v>4.63137753535127E-2</v>
      </c>
      <c r="EG847" s="11">
        <v>0.51291749691823096</v>
      </c>
      <c r="EH847" s="12">
        <v>0</v>
      </c>
      <c r="EI847" s="12">
        <v>0</v>
      </c>
      <c r="EJ847" s="12">
        <v>0</v>
      </c>
      <c r="EK847" s="12">
        <v>0</v>
      </c>
      <c r="EL847" s="12">
        <v>6.1368820505510999E-2</v>
      </c>
      <c r="EM847" s="11">
        <v>0.55850805025788997</v>
      </c>
      <c r="EN847" s="12">
        <v>0</v>
      </c>
      <c r="EO847" s="12">
        <v>0</v>
      </c>
      <c r="EP847" s="12">
        <v>0</v>
      </c>
      <c r="EQ847" s="12">
        <v>0</v>
      </c>
      <c r="ER847" s="12">
        <v>0</v>
      </c>
      <c r="ES847" s="11">
        <v>0.67341311447086305</v>
      </c>
      <c r="ET847" s="12">
        <v>0</v>
      </c>
      <c r="EU847" s="12">
        <v>0</v>
      </c>
      <c r="EV847" s="12">
        <v>0</v>
      </c>
      <c r="EW847" s="12">
        <v>0</v>
      </c>
      <c r="EX847" s="12">
        <v>0</v>
      </c>
      <c r="EY847" s="12">
        <v>0</v>
      </c>
      <c r="EZ847" s="11">
        <v>0.66517495651724901</v>
      </c>
      <c r="FA847" s="12">
        <v>0</v>
      </c>
      <c r="FB847" s="12">
        <v>0</v>
      </c>
      <c r="FC847" s="12">
        <v>0</v>
      </c>
      <c r="FD847" s="12">
        <v>0</v>
      </c>
      <c r="FE847" s="12">
        <v>0</v>
      </c>
      <c r="FF847" s="12">
        <v>0</v>
      </c>
      <c r="FG847" s="11">
        <v>0.68356801153622504</v>
      </c>
      <c r="FH847" s="12">
        <v>0</v>
      </c>
      <c r="FI847" s="12">
        <v>0</v>
      </c>
      <c r="FJ847" s="12">
        <v>0</v>
      </c>
    </row>
    <row r="848" spans="1:166" x14ac:dyDescent="0.35">
      <c r="A848" s="13" t="s">
        <v>88</v>
      </c>
      <c r="B848" s="10">
        <v>0.13797349261993</v>
      </c>
      <c r="C848" s="10">
        <v>0.13721087270116</v>
      </c>
      <c r="D848" s="10">
        <v>0.14011518405037601</v>
      </c>
      <c r="E848" s="12">
        <v>0</v>
      </c>
      <c r="F848" s="12">
        <v>0</v>
      </c>
      <c r="G848" s="12">
        <v>0</v>
      </c>
      <c r="H848" s="11">
        <v>0.995638174498227</v>
      </c>
      <c r="I848" s="12">
        <v>2.68870162432689E-3</v>
      </c>
      <c r="J848" s="12">
        <v>0</v>
      </c>
      <c r="K848" s="12">
        <v>0</v>
      </c>
      <c r="L848" s="12">
        <v>0</v>
      </c>
      <c r="M848" s="11">
        <v>0.18129753359756701</v>
      </c>
      <c r="N848" s="12">
        <v>0</v>
      </c>
      <c r="O848" s="12">
        <v>0</v>
      </c>
      <c r="P848" s="12">
        <v>0</v>
      </c>
      <c r="Q848" s="12">
        <v>0</v>
      </c>
      <c r="R848" s="11">
        <v>1</v>
      </c>
      <c r="S848" s="12">
        <v>5.2077811384428196E-3</v>
      </c>
      <c r="T848" s="12">
        <v>0</v>
      </c>
      <c r="U848" s="12">
        <v>0</v>
      </c>
      <c r="V848" s="12">
        <v>0</v>
      </c>
      <c r="W848" s="11">
        <v>0.18097492425501399</v>
      </c>
      <c r="X848" s="12">
        <v>0</v>
      </c>
      <c r="Y848" s="12">
        <v>0</v>
      </c>
      <c r="Z848" s="12">
        <v>0</v>
      </c>
      <c r="AA848" s="12">
        <v>0</v>
      </c>
      <c r="AB848" s="11">
        <v>0.99127143592617595</v>
      </c>
      <c r="AC848" s="12">
        <v>0</v>
      </c>
      <c r="AD848" s="12">
        <v>0</v>
      </c>
      <c r="AE848" s="12">
        <v>0</v>
      </c>
      <c r="AF848" s="12">
        <v>0</v>
      </c>
      <c r="AG848" s="11">
        <v>0.18224159378171101</v>
      </c>
      <c r="AH848" s="12">
        <v>0</v>
      </c>
      <c r="AI848" s="11">
        <v>0.16430025791067199</v>
      </c>
      <c r="AJ848" s="11">
        <v>0.16396307417371001</v>
      </c>
      <c r="AK848" s="11">
        <v>0.16567296371159401</v>
      </c>
      <c r="AL848" s="12">
        <v>0</v>
      </c>
      <c r="AM848" s="12">
        <v>0</v>
      </c>
      <c r="AN848" s="12">
        <v>0</v>
      </c>
      <c r="AO848" s="12">
        <v>0</v>
      </c>
      <c r="AP848" s="12">
        <v>0</v>
      </c>
      <c r="AQ848" s="12">
        <v>0</v>
      </c>
      <c r="AR848" s="12">
        <v>0</v>
      </c>
      <c r="AS848" s="12">
        <v>0</v>
      </c>
      <c r="AT848" s="12">
        <v>0</v>
      </c>
      <c r="AU848" s="12">
        <v>0</v>
      </c>
      <c r="AV848" s="12">
        <v>0</v>
      </c>
      <c r="AW848" s="12">
        <v>0</v>
      </c>
      <c r="AX848" s="12">
        <v>0</v>
      </c>
      <c r="AY848" s="12">
        <v>0</v>
      </c>
      <c r="AZ848" s="12">
        <v>0</v>
      </c>
      <c r="BA848" s="12">
        <v>0</v>
      </c>
      <c r="BB848" s="11">
        <v>0.29601314957508201</v>
      </c>
      <c r="BC848" s="12">
        <v>7.4038280831929598E-4</v>
      </c>
      <c r="BD848" s="11">
        <v>0.30006742466546199</v>
      </c>
      <c r="BE848" s="12">
        <v>1.43686740955562E-3</v>
      </c>
      <c r="BF848" s="11">
        <v>0.29206507330105602</v>
      </c>
      <c r="BG848" s="12">
        <v>0</v>
      </c>
      <c r="BH848" s="11">
        <v>0.17401969603356901</v>
      </c>
      <c r="BI848" s="12">
        <v>0</v>
      </c>
      <c r="BJ848" s="11">
        <v>0.171728205760625</v>
      </c>
      <c r="BK848" s="12">
        <v>0</v>
      </c>
      <c r="BL848" s="11">
        <v>0.17854394127100501</v>
      </c>
      <c r="BM848" s="12">
        <v>0</v>
      </c>
      <c r="BN848" s="12">
        <v>8.3682220190641997E-3</v>
      </c>
      <c r="BO848" s="11">
        <v>0.24038902747476201</v>
      </c>
      <c r="BP848" s="12">
        <v>1.07122764389778E-3</v>
      </c>
      <c r="BQ848" s="12">
        <v>2.8264874643831699E-3</v>
      </c>
      <c r="BR848" s="11">
        <v>0.23567179864409499</v>
      </c>
      <c r="BS848" s="12">
        <v>0</v>
      </c>
      <c r="BT848" s="12">
        <v>1.39019283154989E-2</v>
      </c>
      <c r="BU848" s="11">
        <v>0.24593052012077701</v>
      </c>
      <c r="BV848" s="12">
        <v>2.0843582419324499E-3</v>
      </c>
      <c r="BW848" s="11">
        <v>0.26048304267536898</v>
      </c>
      <c r="BX848" s="11">
        <v>0.235424686344017</v>
      </c>
      <c r="BY848" s="11">
        <v>0.23476013122206099</v>
      </c>
      <c r="BZ848" s="11">
        <v>0.254665297834409</v>
      </c>
      <c r="CA848" s="12">
        <v>3.8768024309214798E-2</v>
      </c>
      <c r="CB848" s="11">
        <v>0.16524287016554101</v>
      </c>
      <c r="CC848" s="11">
        <v>0.19279469022715501</v>
      </c>
      <c r="CD848" s="12">
        <v>8.0760493181357196E-2</v>
      </c>
      <c r="CE848" s="10">
        <v>0.135136398819999</v>
      </c>
      <c r="CF848" s="11">
        <v>0.18407376507724699</v>
      </c>
      <c r="CG848" s="12">
        <v>9.6303736777590201E-2</v>
      </c>
      <c r="CH848" s="10">
        <v>0.123605160588986</v>
      </c>
      <c r="CI848" s="11">
        <v>0.183139954211328</v>
      </c>
      <c r="CJ848" s="11">
        <v>0.183673706280262</v>
      </c>
      <c r="CK848" s="12">
        <v>0.13003256678016001</v>
      </c>
      <c r="CL848" s="12">
        <v>0.121322046532163</v>
      </c>
      <c r="CM848" s="10">
        <v>0.13933159064012399</v>
      </c>
      <c r="CN848" s="11">
        <v>0.160074293929231</v>
      </c>
      <c r="CO848" s="10">
        <v>0.13909129885072799</v>
      </c>
      <c r="CP848" s="10">
        <v>0.13112900986166801</v>
      </c>
      <c r="CQ848" s="10">
        <v>0.158484172803566</v>
      </c>
      <c r="CR848" s="12">
        <v>0.10535640705178199</v>
      </c>
      <c r="CS848" s="11">
        <v>0.18152817101812599</v>
      </c>
      <c r="CT848" s="11">
        <v>0.17680201885470001</v>
      </c>
      <c r="CU848" s="12">
        <v>0.111795791519816</v>
      </c>
      <c r="CV848" s="12">
        <v>9.2435033050826398E-2</v>
      </c>
      <c r="CW848" s="12">
        <v>0</v>
      </c>
      <c r="CX848" s="12">
        <v>0</v>
      </c>
      <c r="CY848" s="12">
        <v>0</v>
      </c>
      <c r="CZ848" s="12">
        <v>0</v>
      </c>
      <c r="DA848" s="12">
        <v>0</v>
      </c>
      <c r="DB848" s="11">
        <v>1</v>
      </c>
      <c r="DC848" s="12">
        <v>0</v>
      </c>
      <c r="DD848" s="12">
        <v>0</v>
      </c>
      <c r="DE848" s="12">
        <v>0</v>
      </c>
      <c r="DF848" s="12">
        <v>0</v>
      </c>
      <c r="DG848" s="12">
        <v>0</v>
      </c>
      <c r="DH848" s="12">
        <v>0</v>
      </c>
      <c r="DI848" s="12">
        <v>0</v>
      </c>
      <c r="DJ848" s="12">
        <v>0</v>
      </c>
      <c r="DK848" s="11">
        <v>1</v>
      </c>
      <c r="DL848" s="12">
        <v>0</v>
      </c>
      <c r="DM848" s="12">
        <v>0</v>
      </c>
      <c r="DN848" s="12">
        <v>0</v>
      </c>
      <c r="DO848" s="12">
        <v>0</v>
      </c>
      <c r="DP848" s="12">
        <v>0</v>
      </c>
      <c r="DQ848" s="12">
        <v>0</v>
      </c>
      <c r="DR848" s="12">
        <v>0</v>
      </c>
      <c r="DS848" s="12">
        <v>0</v>
      </c>
      <c r="DT848" s="11">
        <v>1</v>
      </c>
      <c r="DU848" s="12">
        <v>0</v>
      </c>
      <c r="DV848" s="12">
        <v>0</v>
      </c>
      <c r="DW848" s="12">
        <v>0</v>
      </c>
      <c r="DX848" s="12">
        <v>0</v>
      </c>
      <c r="DY848" s="12">
        <v>0</v>
      </c>
      <c r="DZ848" s="11">
        <v>0.62668602763275905</v>
      </c>
      <c r="EA848" s="12">
        <v>0</v>
      </c>
      <c r="EB848" s="12">
        <v>0</v>
      </c>
      <c r="EC848" s="12">
        <v>0</v>
      </c>
      <c r="ED848" s="12">
        <v>0</v>
      </c>
      <c r="EE848" s="12">
        <v>0</v>
      </c>
      <c r="EF848" s="11">
        <v>0.64406594046149201</v>
      </c>
      <c r="EG848" s="12">
        <v>0</v>
      </c>
      <c r="EH848" s="12">
        <v>0</v>
      </c>
      <c r="EI848" s="12">
        <v>0</v>
      </c>
      <c r="EJ848" s="12">
        <v>0</v>
      </c>
      <c r="EK848" s="12">
        <v>0</v>
      </c>
      <c r="EL848" s="11">
        <v>0.60956308783484303</v>
      </c>
      <c r="EM848" s="12">
        <v>0</v>
      </c>
      <c r="EN848" s="12">
        <v>0</v>
      </c>
      <c r="EO848" s="12">
        <v>0</v>
      </c>
      <c r="EP848" s="12">
        <v>0</v>
      </c>
      <c r="EQ848" s="12">
        <v>0</v>
      </c>
      <c r="ER848" s="12">
        <v>0</v>
      </c>
      <c r="ES848" s="11">
        <v>0.217184454580551</v>
      </c>
      <c r="ET848" s="11">
        <v>0.42927027105568299</v>
      </c>
      <c r="EU848" s="12">
        <v>0</v>
      </c>
      <c r="EV848" s="12">
        <v>0</v>
      </c>
      <c r="EW848" s="12">
        <v>0</v>
      </c>
      <c r="EX848" s="12">
        <v>0</v>
      </c>
      <c r="EY848" s="12">
        <v>0</v>
      </c>
      <c r="EZ848" s="11">
        <v>0.200817496723038</v>
      </c>
      <c r="FA848" s="11">
        <v>0.43918241753718001</v>
      </c>
      <c r="FB848" s="12">
        <v>0</v>
      </c>
      <c r="FC848" s="12">
        <v>0</v>
      </c>
      <c r="FD848" s="12">
        <v>0</v>
      </c>
      <c r="FE848" s="12">
        <v>0</v>
      </c>
      <c r="FF848" s="12">
        <v>0</v>
      </c>
      <c r="FG848" s="11">
        <v>0.236315814761592</v>
      </c>
      <c r="FH848" s="11">
        <v>0.418507866316846</v>
      </c>
      <c r="FI848" s="12">
        <v>0</v>
      </c>
      <c r="FJ848" s="12">
        <v>0</v>
      </c>
    </row>
    <row r="849" spans="1:166" x14ac:dyDescent="0.35">
      <c r="A849" s="13" t="s">
        <v>89</v>
      </c>
      <c r="B849" s="10">
        <v>0.13400958826625201</v>
      </c>
      <c r="C849" s="10">
        <v>0.132345294604203</v>
      </c>
      <c r="D849" s="10">
        <v>0.137313593216812</v>
      </c>
      <c r="E849" s="12">
        <v>0</v>
      </c>
      <c r="F849" s="12">
        <v>1.70462582452977E-2</v>
      </c>
      <c r="G849" s="11">
        <v>0.99365503925566201</v>
      </c>
      <c r="H849" s="12">
        <v>4.3618255017734099E-3</v>
      </c>
      <c r="I849" s="12">
        <v>0</v>
      </c>
      <c r="J849" s="12">
        <v>0</v>
      </c>
      <c r="K849" s="12">
        <v>0</v>
      </c>
      <c r="L849" s="12">
        <v>0</v>
      </c>
      <c r="M849" s="11">
        <v>0.176088952810835</v>
      </c>
      <c r="N849" s="12">
        <v>0</v>
      </c>
      <c r="O849" s="12">
        <v>0</v>
      </c>
      <c r="P849" s="12">
        <v>5.38102436313578E-3</v>
      </c>
      <c r="Q849" s="11">
        <v>0.99410949649272695</v>
      </c>
      <c r="R849" s="12">
        <v>0</v>
      </c>
      <c r="S849" s="12">
        <v>0</v>
      </c>
      <c r="T849" s="12">
        <v>0</v>
      </c>
      <c r="U849" s="12">
        <v>0</v>
      </c>
      <c r="V849" s="12">
        <v>0</v>
      </c>
      <c r="W849" s="11">
        <v>0.17455744719784599</v>
      </c>
      <c r="X849" s="12">
        <v>0</v>
      </c>
      <c r="Y849" s="12">
        <v>0</v>
      </c>
      <c r="Z849" s="12">
        <v>2.7970674700815799E-2</v>
      </c>
      <c r="AA849" s="11">
        <v>0.99318910182000697</v>
      </c>
      <c r="AB849" s="12">
        <v>8.72856407382353E-3</v>
      </c>
      <c r="AC849" s="12">
        <v>0</v>
      </c>
      <c r="AD849" s="12">
        <v>0</v>
      </c>
      <c r="AE849" s="12">
        <v>0</v>
      </c>
      <c r="AF849" s="12">
        <v>0</v>
      </c>
      <c r="AG849" s="11">
        <v>0.17859768907507101</v>
      </c>
      <c r="AH849" s="12">
        <v>0</v>
      </c>
      <c r="AI849" s="11">
        <v>0.159579999727192</v>
      </c>
      <c r="AJ849" s="11">
        <v>0.15814884730739601</v>
      </c>
      <c r="AK849" s="11">
        <v>0.162360347312097</v>
      </c>
      <c r="AL849" s="12">
        <v>0</v>
      </c>
      <c r="AM849" s="12">
        <v>0</v>
      </c>
      <c r="AN849" s="12">
        <v>0</v>
      </c>
      <c r="AO849" s="12">
        <v>0</v>
      </c>
      <c r="AP849" s="12">
        <v>0</v>
      </c>
      <c r="AQ849" s="12">
        <v>0</v>
      </c>
      <c r="AR849" s="12">
        <v>0</v>
      </c>
      <c r="AS849" s="12">
        <v>0</v>
      </c>
      <c r="AT849" s="12">
        <v>0</v>
      </c>
      <c r="AU849" s="12">
        <v>0</v>
      </c>
      <c r="AV849" s="12">
        <v>0</v>
      </c>
      <c r="AW849" s="12">
        <v>0</v>
      </c>
      <c r="AX849" s="12">
        <v>0</v>
      </c>
      <c r="AY849" s="12">
        <v>0</v>
      </c>
      <c r="AZ849" s="12">
        <v>0</v>
      </c>
      <c r="BA849" s="12">
        <v>0</v>
      </c>
      <c r="BB849" s="11">
        <v>0.288336990650219</v>
      </c>
      <c r="BC849" s="12">
        <v>0</v>
      </c>
      <c r="BD849" s="11">
        <v>0.29108921838880097</v>
      </c>
      <c r="BE849" s="12">
        <v>0</v>
      </c>
      <c r="BF849" s="11">
        <v>0.286225257739951</v>
      </c>
      <c r="BG849" s="12">
        <v>0</v>
      </c>
      <c r="BH849" s="11">
        <v>0.151415357854529</v>
      </c>
      <c r="BI849" s="12">
        <v>6.7385794512602404E-2</v>
      </c>
      <c r="BJ849" s="10">
        <v>0.14671880902507001</v>
      </c>
      <c r="BK849" s="12">
        <v>7.5208711830778305E-2</v>
      </c>
      <c r="BL849" s="11">
        <v>0.158506205458885</v>
      </c>
      <c r="BM849" s="12">
        <v>6.0043158792971202E-2</v>
      </c>
      <c r="BN849" s="12">
        <v>2.2202504886058199E-3</v>
      </c>
      <c r="BO849" s="11">
        <v>0.19739806661628001</v>
      </c>
      <c r="BP849" s="12">
        <v>7.4837346128692403E-2</v>
      </c>
      <c r="BQ849" s="12">
        <v>1.42391975780405E-3</v>
      </c>
      <c r="BR849" s="11">
        <v>0.19004717579692501</v>
      </c>
      <c r="BS849" s="12">
        <v>7.40301125306152E-2</v>
      </c>
      <c r="BT849" s="12">
        <v>3.0494831338993798E-3</v>
      </c>
      <c r="BU849" s="11">
        <v>0.20627070044333401</v>
      </c>
      <c r="BV849" s="12">
        <v>7.5850267953310804E-2</v>
      </c>
      <c r="BW849" s="11">
        <v>0.190585517173473</v>
      </c>
      <c r="BX849" s="11">
        <v>0.20972093792937899</v>
      </c>
      <c r="BY849" s="11">
        <v>0.17644492559543101</v>
      </c>
      <c r="BZ849" s="11">
        <v>0.219962104802471</v>
      </c>
      <c r="CA849" s="10">
        <v>0.123498140622932</v>
      </c>
      <c r="CB849" s="11">
        <v>0.18614221477008799</v>
      </c>
      <c r="CC849" s="10">
        <v>0.12516817863611801</v>
      </c>
      <c r="CD849" s="12">
        <v>9.9670452375919802E-2</v>
      </c>
      <c r="CE849" s="10">
        <v>0.13120571602584699</v>
      </c>
      <c r="CF849" s="11">
        <v>0.162644095676824</v>
      </c>
      <c r="CG849" s="12">
        <v>0.101273975427116</v>
      </c>
      <c r="CH849" s="10">
        <v>0.140349437248665</v>
      </c>
      <c r="CI849" s="11">
        <v>0.180395941132766</v>
      </c>
      <c r="CJ849" s="11">
        <v>0.205958653597795</v>
      </c>
      <c r="CK849" s="12">
        <v>0.123455283150833</v>
      </c>
      <c r="CL849" s="12">
        <v>0.119846394602055</v>
      </c>
      <c r="CM849" s="10">
        <v>0.12730799685421401</v>
      </c>
      <c r="CN849" s="11">
        <v>0.16338382056866299</v>
      </c>
      <c r="CO849" s="10">
        <v>0.124877826510102</v>
      </c>
      <c r="CP849" s="10">
        <v>0.13983172946521599</v>
      </c>
      <c r="CQ849" s="10">
        <v>0.15146307339411</v>
      </c>
      <c r="CR849" s="12">
        <v>0.111238191066639</v>
      </c>
      <c r="CS849" s="11">
        <v>0.172458244227638</v>
      </c>
      <c r="CT849" s="12">
        <v>5.6002427103373803E-2</v>
      </c>
      <c r="CU849" s="11">
        <v>0.18651421568200599</v>
      </c>
      <c r="CV849" s="10">
        <v>0.123788898530393</v>
      </c>
      <c r="CW849" s="12">
        <v>0</v>
      </c>
      <c r="CX849" s="12">
        <v>0</v>
      </c>
      <c r="CY849" s="12">
        <v>0</v>
      </c>
      <c r="CZ849" s="12">
        <v>0</v>
      </c>
      <c r="DA849" s="12">
        <v>0</v>
      </c>
      <c r="DB849" s="12">
        <v>0</v>
      </c>
      <c r="DC849" s="11">
        <v>1</v>
      </c>
      <c r="DD849" s="12">
        <v>0</v>
      </c>
      <c r="DE849" s="12">
        <v>0</v>
      </c>
      <c r="DF849" s="12">
        <v>0</v>
      </c>
      <c r="DG849" s="12">
        <v>0</v>
      </c>
      <c r="DH849" s="12">
        <v>0</v>
      </c>
      <c r="DI849" s="12">
        <v>0</v>
      </c>
      <c r="DJ849" s="12">
        <v>0</v>
      </c>
      <c r="DK849" s="12">
        <v>0</v>
      </c>
      <c r="DL849" s="11">
        <v>1</v>
      </c>
      <c r="DM849" s="12">
        <v>0</v>
      </c>
      <c r="DN849" s="12">
        <v>0</v>
      </c>
      <c r="DO849" s="12">
        <v>0</v>
      </c>
      <c r="DP849" s="12">
        <v>0</v>
      </c>
      <c r="DQ849" s="12">
        <v>0</v>
      </c>
      <c r="DR849" s="12">
        <v>0</v>
      </c>
      <c r="DS849" s="12">
        <v>0</v>
      </c>
      <c r="DT849" s="12">
        <v>0</v>
      </c>
      <c r="DU849" s="11">
        <v>1</v>
      </c>
      <c r="DV849" s="12">
        <v>0</v>
      </c>
      <c r="DW849" s="12">
        <v>0</v>
      </c>
      <c r="DX849" s="12">
        <v>0</v>
      </c>
      <c r="DY849" s="11">
        <v>0.30165148575641498</v>
      </c>
      <c r="DZ849" s="11">
        <v>0.31934994574967701</v>
      </c>
      <c r="EA849" s="12">
        <v>0</v>
      </c>
      <c r="EB849" s="12">
        <v>0</v>
      </c>
      <c r="EC849" s="12">
        <v>0</v>
      </c>
      <c r="ED849" s="12">
        <v>0</v>
      </c>
      <c r="EE849" s="11">
        <v>0.31591558872534298</v>
      </c>
      <c r="EF849" s="11">
        <v>0.30962028418499599</v>
      </c>
      <c r="EG849" s="12">
        <v>0</v>
      </c>
      <c r="EH849" s="12">
        <v>0</v>
      </c>
      <c r="EI849" s="12">
        <v>0</v>
      </c>
      <c r="EJ849" s="12">
        <v>0</v>
      </c>
      <c r="EK849" s="11">
        <v>0.28814562848076702</v>
      </c>
      <c r="EL849" s="11">
        <v>0.32906809165964501</v>
      </c>
      <c r="EM849" s="12">
        <v>0</v>
      </c>
      <c r="EN849" s="12">
        <v>0</v>
      </c>
      <c r="EO849" s="12">
        <v>0</v>
      </c>
      <c r="EP849" s="12">
        <v>0</v>
      </c>
      <c r="EQ849" s="12">
        <v>0</v>
      </c>
      <c r="ER849" s="12">
        <v>0</v>
      </c>
      <c r="ES849" s="12">
        <v>0</v>
      </c>
      <c r="ET849" s="11">
        <v>0.57072972894431695</v>
      </c>
      <c r="EU849" s="10">
        <v>0.11860947763391699</v>
      </c>
      <c r="EV849" s="12">
        <v>0</v>
      </c>
      <c r="EW849" s="12">
        <v>0</v>
      </c>
      <c r="EX849" s="12">
        <v>0</v>
      </c>
      <c r="EY849" s="12">
        <v>0</v>
      </c>
      <c r="EZ849" s="12">
        <v>0</v>
      </c>
      <c r="FA849" s="11">
        <v>0.56081758246281999</v>
      </c>
      <c r="FB849" s="10">
        <v>0.132913279785774</v>
      </c>
      <c r="FC849" s="12">
        <v>0</v>
      </c>
      <c r="FD849" s="12">
        <v>0</v>
      </c>
      <c r="FE849" s="12">
        <v>0</v>
      </c>
      <c r="FF849" s="12">
        <v>0</v>
      </c>
      <c r="FG849" s="12">
        <v>0</v>
      </c>
      <c r="FH849" s="11">
        <v>0.581492133683153</v>
      </c>
      <c r="FI849" s="10">
        <v>0.10553738080540399</v>
      </c>
      <c r="FJ849" s="12">
        <v>0</v>
      </c>
    </row>
    <row r="850" spans="1:166" x14ac:dyDescent="0.35">
      <c r="A850" s="13" t="s">
        <v>90</v>
      </c>
      <c r="B850" s="10">
        <v>0.103723809694843</v>
      </c>
      <c r="C850" s="10">
        <v>9.8618390629806194E-2</v>
      </c>
      <c r="D850" s="10">
        <v>0.109529382160477</v>
      </c>
      <c r="E850" s="12">
        <v>3.4670125792111701E-3</v>
      </c>
      <c r="F850" s="11">
        <v>0.97548446051422499</v>
      </c>
      <c r="G850" s="12">
        <v>6.3449607443384496E-3</v>
      </c>
      <c r="H850" s="12">
        <v>0</v>
      </c>
      <c r="I850" s="12">
        <v>0</v>
      </c>
      <c r="J850" s="12">
        <v>0</v>
      </c>
      <c r="K850" s="12">
        <v>0</v>
      </c>
      <c r="L850" s="12">
        <v>0</v>
      </c>
      <c r="M850" s="11">
        <v>0.13629335980367999</v>
      </c>
      <c r="N850" s="12">
        <v>0</v>
      </c>
      <c r="O850" s="12">
        <v>0</v>
      </c>
      <c r="P850" s="11">
        <v>0.98119610387365597</v>
      </c>
      <c r="Q850" s="12">
        <v>5.89050350727324E-3</v>
      </c>
      <c r="R850" s="12">
        <v>0</v>
      </c>
      <c r="S850" s="12">
        <v>0</v>
      </c>
      <c r="T850" s="12">
        <v>0</v>
      </c>
      <c r="U850" s="12">
        <v>0</v>
      </c>
      <c r="V850" s="12">
        <v>0</v>
      </c>
      <c r="W850" s="11">
        <v>0.13007318897571399</v>
      </c>
      <c r="X850" s="12">
        <v>0</v>
      </c>
      <c r="Y850" s="12">
        <v>6.776348650997E-3</v>
      </c>
      <c r="Z850" s="11">
        <v>0.97003337086817998</v>
      </c>
      <c r="AA850" s="12">
        <v>6.8108981799931499E-3</v>
      </c>
      <c r="AB850" s="12">
        <v>0</v>
      </c>
      <c r="AC850" s="12">
        <v>0</v>
      </c>
      <c r="AD850" s="12">
        <v>0</v>
      </c>
      <c r="AE850" s="12">
        <v>0</v>
      </c>
      <c r="AF850" s="12">
        <v>0</v>
      </c>
      <c r="AG850" s="11">
        <v>0.14246000036423501</v>
      </c>
      <c r="AH850" s="12">
        <v>0</v>
      </c>
      <c r="AI850" s="11">
        <v>0.12351538227190199</v>
      </c>
      <c r="AJ850" s="11">
        <v>0.117846160288944</v>
      </c>
      <c r="AK850" s="11">
        <v>0.129508143453617</v>
      </c>
      <c r="AL850" s="12">
        <v>0</v>
      </c>
      <c r="AM850" s="12">
        <v>0</v>
      </c>
      <c r="AN850" s="12">
        <v>0</v>
      </c>
      <c r="AO850" s="12">
        <v>0</v>
      </c>
      <c r="AP850" s="12">
        <v>0</v>
      </c>
      <c r="AQ850" s="12">
        <v>0</v>
      </c>
      <c r="AR850" s="12">
        <v>0</v>
      </c>
      <c r="AS850" s="12">
        <v>0</v>
      </c>
      <c r="AT850" s="12">
        <v>0</v>
      </c>
      <c r="AU850" s="12">
        <v>0</v>
      </c>
      <c r="AV850" s="12">
        <v>0</v>
      </c>
      <c r="AW850" s="12">
        <v>0</v>
      </c>
      <c r="AX850" s="12">
        <v>0</v>
      </c>
      <c r="AY850" s="12">
        <v>0</v>
      </c>
      <c r="AZ850" s="12">
        <v>0</v>
      </c>
      <c r="BA850" s="12">
        <v>0</v>
      </c>
      <c r="BB850" s="11">
        <v>0.22317366640039701</v>
      </c>
      <c r="BC850" s="12">
        <v>0</v>
      </c>
      <c r="BD850" s="11">
        <v>0.21690797797566899</v>
      </c>
      <c r="BE850" s="12">
        <v>0</v>
      </c>
      <c r="BF850" s="11">
        <v>0.228310066793459</v>
      </c>
      <c r="BG850" s="12">
        <v>0</v>
      </c>
      <c r="BH850" s="12">
        <v>0</v>
      </c>
      <c r="BI850" s="11">
        <v>0.50074582411391</v>
      </c>
      <c r="BJ850" s="12">
        <v>0</v>
      </c>
      <c r="BK850" s="11">
        <v>0.49063927530788698</v>
      </c>
      <c r="BL850" s="12">
        <v>0</v>
      </c>
      <c r="BM850" s="11">
        <v>0.50888472566611498</v>
      </c>
      <c r="BN850" s="12">
        <v>0</v>
      </c>
      <c r="BO850" s="12">
        <v>1.48951034613048E-2</v>
      </c>
      <c r="BP850" s="11">
        <v>0.475914861787534</v>
      </c>
      <c r="BQ850" s="12">
        <v>0</v>
      </c>
      <c r="BR850" s="12">
        <v>1.83067396279528E-2</v>
      </c>
      <c r="BS850" s="11">
        <v>0.46792668294299899</v>
      </c>
      <c r="BT850" s="12">
        <v>0</v>
      </c>
      <c r="BU850" s="12">
        <v>1.1157640400171399E-2</v>
      </c>
      <c r="BV850" s="11">
        <v>0.48167682035137799</v>
      </c>
      <c r="BW850" s="12">
        <v>1.3335207919352301E-2</v>
      </c>
      <c r="BX850" s="12">
        <v>1.4902735578202601E-2</v>
      </c>
      <c r="BY850" s="12">
        <v>1.7835823069483999E-2</v>
      </c>
      <c r="BZ850" s="12">
        <v>1.27877542838117E-2</v>
      </c>
      <c r="CA850" s="11">
        <v>0.139854061845751</v>
      </c>
      <c r="CB850" s="11">
        <v>0.13554452454884999</v>
      </c>
      <c r="CC850" s="12">
        <v>8.8579625984840801E-2</v>
      </c>
      <c r="CD850" s="11">
        <v>0.15461151700608</v>
      </c>
      <c r="CE850" s="11">
        <v>0.145037363625445</v>
      </c>
      <c r="CF850" s="12">
        <v>5.14828098913604E-2</v>
      </c>
      <c r="CG850" s="12">
        <v>7.9542797023377396E-2</v>
      </c>
      <c r="CH850" s="10">
        <v>0.106117848414639</v>
      </c>
      <c r="CI850" s="10">
        <v>0.110511866474211</v>
      </c>
      <c r="CJ850" s="10">
        <v>0.111005685998432</v>
      </c>
      <c r="CK850" s="12">
        <v>9.17230756027652E-2</v>
      </c>
      <c r="CL850" s="10">
        <v>9.7480365886302697E-2</v>
      </c>
      <c r="CM850" s="12">
        <v>8.5576808997431197E-2</v>
      </c>
      <c r="CN850" s="11">
        <v>0.13712367327327599</v>
      </c>
      <c r="CO850" s="10">
        <v>0.10094951253561001</v>
      </c>
      <c r="CP850" s="10">
        <v>0.102715865223415</v>
      </c>
      <c r="CQ850" s="10">
        <v>0.11928194423281401</v>
      </c>
      <c r="CR850" s="10">
        <v>9.9423570388748606E-2</v>
      </c>
      <c r="CS850" s="11">
        <v>0.124551328577221</v>
      </c>
      <c r="CT850" s="12">
        <v>1.13242561624741E-2</v>
      </c>
      <c r="CU850" s="11">
        <v>0.16645727935853399</v>
      </c>
      <c r="CV850" s="10">
        <v>0.10182819555203999</v>
      </c>
      <c r="CW850" s="12">
        <v>0</v>
      </c>
      <c r="CX850" s="12">
        <v>0</v>
      </c>
      <c r="CY850" s="12">
        <v>0</v>
      </c>
      <c r="CZ850" s="12">
        <v>0</v>
      </c>
      <c r="DA850" s="12">
        <v>0</v>
      </c>
      <c r="DB850" s="12">
        <v>0</v>
      </c>
      <c r="DC850" s="12">
        <v>0</v>
      </c>
      <c r="DD850" s="11">
        <v>1</v>
      </c>
      <c r="DE850" s="12">
        <v>0</v>
      </c>
      <c r="DF850" s="12">
        <v>0</v>
      </c>
      <c r="DG850" s="12">
        <v>0</v>
      </c>
      <c r="DH850" s="12">
        <v>0</v>
      </c>
      <c r="DI850" s="12">
        <v>0</v>
      </c>
      <c r="DJ850" s="12">
        <v>0</v>
      </c>
      <c r="DK850" s="12">
        <v>0</v>
      </c>
      <c r="DL850" s="12">
        <v>0</v>
      </c>
      <c r="DM850" s="11">
        <v>1</v>
      </c>
      <c r="DN850" s="12">
        <v>0</v>
      </c>
      <c r="DO850" s="12">
        <v>0</v>
      </c>
      <c r="DP850" s="12">
        <v>0</v>
      </c>
      <c r="DQ850" s="12">
        <v>0</v>
      </c>
      <c r="DR850" s="12">
        <v>0</v>
      </c>
      <c r="DS850" s="12">
        <v>0</v>
      </c>
      <c r="DT850" s="12">
        <v>0</v>
      </c>
      <c r="DU850" s="12">
        <v>0</v>
      </c>
      <c r="DV850" s="11">
        <v>1</v>
      </c>
      <c r="DW850" s="12">
        <v>0</v>
      </c>
      <c r="DX850" s="12">
        <v>0</v>
      </c>
      <c r="DY850" s="11">
        <v>0.49118174792777403</v>
      </c>
      <c r="DZ850" s="12">
        <v>0</v>
      </c>
      <c r="EA850" s="12">
        <v>0</v>
      </c>
      <c r="EB850" s="12">
        <v>0</v>
      </c>
      <c r="EC850" s="12">
        <v>0</v>
      </c>
      <c r="ED850" s="12">
        <v>0</v>
      </c>
      <c r="EE850" s="11">
        <v>0.469314516035717</v>
      </c>
      <c r="EF850" s="12">
        <v>0</v>
      </c>
      <c r="EG850" s="12">
        <v>0</v>
      </c>
      <c r="EH850" s="12">
        <v>0</v>
      </c>
      <c r="EI850" s="12">
        <v>0</v>
      </c>
      <c r="EJ850" s="12">
        <v>0</v>
      </c>
      <c r="EK850" s="11">
        <v>0.51173414348310797</v>
      </c>
      <c r="EL850" s="12">
        <v>0</v>
      </c>
      <c r="EM850" s="12">
        <v>0</v>
      </c>
      <c r="EN850" s="12">
        <v>0</v>
      </c>
      <c r="EO850" s="12">
        <v>0</v>
      </c>
      <c r="EP850" s="12">
        <v>0</v>
      </c>
      <c r="EQ850" s="12">
        <v>0</v>
      </c>
      <c r="ER850" s="12">
        <v>0</v>
      </c>
      <c r="ES850" s="12">
        <v>0</v>
      </c>
      <c r="ET850" s="12">
        <v>0</v>
      </c>
      <c r="EU850" s="11">
        <v>0.88139052236608295</v>
      </c>
      <c r="EV850" s="12">
        <v>0</v>
      </c>
      <c r="EW850" s="12">
        <v>0</v>
      </c>
      <c r="EX850" s="12">
        <v>0</v>
      </c>
      <c r="EY850" s="12">
        <v>0</v>
      </c>
      <c r="EZ850" s="12">
        <v>0</v>
      </c>
      <c r="FA850" s="12">
        <v>0</v>
      </c>
      <c r="FB850" s="11">
        <v>0.86708672021422695</v>
      </c>
      <c r="FC850" s="12">
        <v>0</v>
      </c>
      <c r="FD850" s="12">
        <v>0</v>
      </c>
      <c r="FE850" s="12">
        <v>0</v>
      </c>
      <c r="FF850" s="12">
        <v>0</v>
      </c>
      <c r="FG850" s="12">
        <v>0</v>
      </c>
      <c r="FH850" s="12">
        <v>0</v>
      </c>
      <c r="FI850" s="11">
        <v>0.89446261919459702</v>
      </c>
      <c r="FJ850" s="12">
        <v>0</v>
      </c>
    </row>
    <row r="851" spans="1:166" x14ac:dyDescent="0.35">
      <c r="A851" s="13" t="s">
        <v>91</v>
      </c>
      <c r="B851" s="10">
        <v>8.9456629782324701E-2</v>
      </c>
      <c r="C851" s="10">
        <v>8.7264462817837701E-2</v>
      </c>
      <c r="D851" s="10">
        <v>9.27814495119752E-2</v>
      </c>
      <c r="E851" s="11">
        <v>0.996532987420789</v>
      </c>
      <c r="F851" s="12">
        <v>7.4692812404772296E-3</v>
      </c>
      <c r="G851" s="12">
        <v>0</v>
      </c>
      <c r="H851" s="12">
        <v>0</v>
      </c>
      <c r="I851" s="12">
        <v>0</v>
      </c>
      <c r="J851" s="12">
        <v>0</v>
      </c>
      <c r="K851" s="12">
        <v>0</v>
      </c>
      <c r="L851" s="12">
        <v>0</v>
      </c>
      <c r="M851" s="11">
        <v>0.117546247728627</v>
      </c>
      <c r="N851" s="12">
        <v>0</v>
      </c>
      <c r="O851" s="11">
        <v>1</v>
      </c>
      <c r="P851" s="12">
        <v>1.3422871763208799E-2</v>
      </c>
      <c r="Q851" s="12">
        <v>0</v>
      </c>
      <c r="R851" s="12">
        <v>0</v>
      </c>
      <c r="S851" s="12">
        <v>0</v>
      </c>
      <c r="T851" s="12">
        <v>0</v>
      </c>
      <c r="U851" s="12">
        <v>0</v>
      </c>
      <c r="V851" s="12">
        <v>0</v>
      </c>
      <c r="W851" s="11">
        <v>0.115097872622737</v>
      </c>
      <c r="X851" s="12">
        <v>0</v>
      </c>
      <c r="Y851" s="11">
        <v>0.99322365134900303</v>
      </c>
      <c r="Z851" s="12">
        <v>1.9959544310043302E-3</v>
      </c>
      <c r="AA851" s="12">
        <v>0</v>
      </c>
      <c r="AB851" s="12">
        <v>0</v>
      </c>
      <c r="AC851" s="12">
        <v>0</v>
      </c>
      <c r="AD851" s="12">
        <v>0</v>
      </c>
      <c r="AE851" s="12">
        <v>0</v>
      </c>
      <c r="AF851" s="12">
        <v>0</v>
      </c>
      <c r="AG851" s="11">
        <v>0.12067670857400099</v>
      </c>
      <c r="AH851" s="12">
        <v>0</v>
      </c>
      <c r="AI851" s="11">
        <v>0.10652587729690099</v>
      </c>
      <c r="AJ851" s="11">
        <v>0.104278540818647</v>
      </c>
      <c r="AK851" s="11">
        <v>0.109705295841313</v>
      </c>
      <c r="AL851" s="12">
        <v>0</v>
      </c>
      <c r="AM851" s="12">
        <v>0</v>
      </c>
      <c r="AN851" s="12">
        <v>0</v>
      </c>
      <c r="AO851" s="12">
        <v>0</v>
      </c>
      <c r="AP851" s="12">
        <v>0</v>
      </c>
      <c r="AQ851" s="12">
        <v>0</v>
      </c>
      <c r="AR851" s="12">
        <v>0</v>
      </c>
      <c r="AS851" s="12">
        <v>0</v>
      </c>
      <c r="AT851" s="12">
        <v>0</v>
      </c>
      <c r="AU851" s="12">
        <v>0</v>
      </c>
      <c r="AV851" s="12">
        <v>0</v>
      </c>
      <c r="AW851" s="12">
        <v>0</v>
      </c>
      <c r="AX851" s="12">
        <v>0</v>
      </c>
      <c r="AY851" s="12">
        <v>0</v>
      </c>
      <c r="AZ851" s="12">
        <v>0</v>
      </c>
      <c r="BA851" s="12">
        <v>0</v>
      </c>
      <c r="BB851" s="11">
        <v>0.19247619337430699</v>
      </c>
      <c r="BC851" s="12">
        <v>0</v>
      </c>
      <c r="BD851" s="11">
        <v>0.19193537897006899</v>
      </c>
      <c r="BE851" s="12">
        <v>0</v>
      </c>
      <c r="BF851" s="11">
        <v>0.19339960216553401</v>
      </c>
      <c r="BG851" s="12">
        <v>0</v>
      </c>
      <c r="BH851" s="12">
        <v>0</v>
      </c>
      <c r="BI851" s="11">
        <v>0.43186838137348599</v>
      </c>
      <c r="BJ851" s="12">
        <v>0</v>
      </c>
      <c r="BK851" s="11">
        <v>0.43415201286133598</v>
      </c>
      <c r="BL851" s="12">
        <v>0</v>
      </c>
      <c r="BM851" s="11">
        <v>0.43107211554091401</v>
      </c>
      <c r="BN851" s="12">
        <v>0</v>
      </c>
      <c r="BO851" s="12">
        <v>1.2746354374179999E-3</v>
      </c>
      <c r="BP851" s="11">
        <v>0.44441008913720098</v>
      </c>
      <c r="BQ851" s="12">
        <v>0</v>
      </c>
      <c r="BR851" s="12">
        <v>1.40031928500946E-3</v>
      </c>
      <c r="BS851" s="11">
        <v>0.45531209794404598</v>
      </c>
      <c r="BT851" s="12">
        <v>0</v>
      </c>
      <c r="BU851" s="12">
        <v>1.13954098899181E-3</v>
      </c>
      <c r="BV851" s="11">
        <v>0.43563365837603601</v>
      </c>
      <c r="BW851" s="12">
        <v>1.9060834054964999E-3</v>
      </c>
      <c r="BX851" s="12">
        <v>9.3870090351094097E-4</v>
      </c>
      <c r="BY851" s="12">
        <v>1.4047683523188399E-3</v>
      </c>
      <c r="BZ851" s="12">
        <v>1.2516987539790999E-3</v>
      </c>
      <c r="CA851" s="11">
        <v>0.25565933092665699</v>
      </c>
      <c r="CB851" s="12">
        <v>7.2342010199638193E-2</v>
      </c>
      <c r="CC851" s="12">
        <v>6.7195987239129798E-2</v>
      </c>
      <c r="CD851" s="11">
        <v>0.20545005346755399</v>
      </c>
      <c r="CE851" s="10">
        <v>9.6709953986452601E-2</v>
      </c>
      <c r="CF851" s="12">
        <v>2.12805342329144E-2</v>
      </c>
      <c r="CG851" s="12">
        <v>6.7351081548071304E-2</v>
      </c>
      <c r="CH851" s="10">
        <v>8.2782426176534807E-2</v>
      </c>
      <c r="CI851" s="11">
        <v>0.107649553851571</v>
      </c>
      <c r="CJ851" s="10">
        <v>8.1549482915653795E-2</v>
      </c>
      <c r="CK851" s="12">
        <v>8.0575692426431395E-2</v>
      </c>
      <c r="CL851" s="12">
        <v>7.7261306186813594E-2</v>
      </c>
      <c r="CM851" s="10">
        <v>8.4114006539233996E-2</v>
      </c>
      <c r="CN851" s="11">
        <v>0.114173625747703</v>
      </c>
      <c r="CO851" s="10">
        <v>8.1841580011619106E-2</v>
      </c>
      <c r="CP851" s="10">
        <v>9.4653316192531395E-2</v>
      </c>
      <c r="CQ851" s="10">
        <v>0.102749732664626</v>
      </c>
      <c r="CR851" s="10">
        <v>9.9287576212810896E-2</v>
      </c>
      <c r="CS851" s="11">
        <v>9.9534136707844001E-2</v>
      </c>
      <c r="CT851" s="12">
        <v>2.74317457489525E-3</v>
      </c>
      <c r="CU851" s="11">
        <v>0.14832158892997199</v>
      </c>
      <c r="CV851" s="11">
        <v>0.12179210506245</v>
      </c>
      <c r="CW851" s="12">
        <v>0</v>
      </c>
      <c r="CX851" s="12">
        <v>0</v>
      </c>
      <c r="CY851" s="12">
        <v>0</v>
      </c>
      <c r="CZ851" s="12">
        <v>0</v>
      </c>
      <c r="DA851" s="12">
        <v>0</v>
      </c>
      <c r="DB851" s="12">
        <v>0</v>
      </c>
      <c r="DC851" s="12">
        <v>0</v>
      </c>
      <c r="DD851" s="12">
        <v>0</v>
      </c>
      <c r="DE851" s="11">
        <v>1</v>
      </c>
      <c r="DF851" s="12">
        <v>0</v>
      </c>
      <c r="DG851" s="12">
        <v>0</v>
      </c>
      <c r="DH851" s="12">
        <v>0</v>
      </c>
      <c r="DI851" s="12">
        <v>0</v>
      </c>
      <c r="DJ851" s="12">
        <v>0</v>
      </c>
      <c r="DK851" s="12">
        <v>0</v>
      </c>
      <c r="DL851" s="12">
        <v>0</v>
      </c>
      <c r="DM851" s="12">
        <v>0</v>
      </c>
      <c r="DN851" s="11">
        <v>1</v>
      </c>
      <c r="DO851" s="12">
        <v>0</v>
      </c>
      <c r="DP851" s="12">
        <v>0</v>
      </c>
      <c r="DQ851" s="12">
        <v>0</v>
      </c>
      <c r="DR851" s="12">
        <v>0</v>
      </c>
      <c r="DS851" s="12">
        <v>0</v>
      </c>
      <c r="DT851" s="12">
        <v>0</v>
      </c>
      <c r="DU851" s="12">
        <v>0</v>
      </c>
      <c r="DV851" s="12">
        <v>0</v>
      </c>
      <c r="DW851" s="11">
        <v>1</v>
      </c>
      <c r="DX851" s="11">
        <v>1</v>
      </c>
      <c r="DY851" s="11">
        <v>0.20716676631580999</v>
      </c>
      <c r="DZ851" s="12">
        <v>0</v>
      </c>
      <c r="EA851" s="12">
        <v>0</v>
      </c>
      <c r="EB851" s="12">
        <v>0</v>
      </c>
      <c r="EC851" s="12">
        <v>0</v>
      </c>
      <c r="ED851" s="11">
        <v>1</v>
      </c>
      <c r="EE851" s="11">
        <v>0.21476989523894099</v>
      </c>
      <c r="EF851" s="12">
        <v>0</v>
      </c>
      <c r="EG851" s="12">
        <v>0</v>
      </c>
      <c r="EH851" s="12">
        <v>0</v>
      </c>
      <c r="EI851" s="12">
        <v>0</v>
      </c>
      <c r="EJ851" s="11">
        <v>0</v>
      </c>
      <c r="EK851" s="11">
        <v>0.200120228036126</v>
      </c>
      <c r="EL851" s="12">
        <v>0</v>
      </c>
      <c r="EM851" s="12">
        <v>0</v>
      </c>
      <c r="EN851" s="12">
        <v>0</v>
      </c>
      <c r="EO851" s="12">
        <v>0</v>
      </c>
      <c r="EP851" s="12">
        <v>0</v>
      </c>
      <c r="EQ851" s="12">
        <v>0</v>
      </c>
      <c r="ER851" s="12">
        <v>0</v>
      </c>
      <c r="ES851" s="12">
        <v>0</v>
      </c>
      <c r="ET851" s="12">
        <v>0</v>
      </c>
      <c r="EU851" s="12">
        <v>0</v>
      </c>
      <c r="EV851" s="11">
        <v>1</v>
      </c>
      <c r="EW851" s="12">
        <v>0</v>
      </c>
      <c r="EX851" s="12">
        <v>0</v>
      </c>
      <c r="EY851" s="12">
        <v>0</v>
      </c>
      <c r="EZ851" s="12">
        <v>0</v>
      </c>
      <c r="FA851" s="12">
        <v>0</v>
      </c>
      <c r="FB851" s="12">
        <v>0</v>
      </c>
      <c r="FC851" s="11">
        <v>1</v>
      </c>
      <c r="FD851" s="12">
        <v>0</v>
      </c>
      <c r="FE851" s="12">
        <v>0</v>
      </c>
      <c r="FF851" s="12">
        <v>0</v>
      </c>
      <c r="FG851" s="12">
        <v>0</v>
      </c>
      <c r="FH851" s="12">
        <v>0</v>
      </c>
      <c r="FI851" s="12">
        <v>0</v>
      </c>
      <c r="FJ851" s="11">
        <v>1</v>
      </c>
    </row>
    <row r="852" spans="1:166" x14ac:dyDescent="0.35">
      <c r="A852" s="13" t="s">
        <v>161</v>
      </c>
      <c r="B852" s="17">
        <v>44</v>
      </c>
      <c r="C852" s="17">
        <v>44</v>
      </c>
      <c r="D852" s="17">
        <v>45</v>
      </c>
      <c r="E852" s="17">
        <v>82</v>
      </c>
      <c r="F852" s="17">
        <v>70</v>
      </c>
      <c r="G852" s="17">
        <v>60</v>
      </c>
      <c r="H852" s="17">
        <v>51</v>
      </c>
      <c r="I852" s="17">
        <v>41</v>
      </c>
      <c r="J852" s="17">
        <v>31</v>
      </c>
      <c r="K852" s="17">
        <v>20</v>
      </c>
      <c r="L852" s="17">
        <v>11</v>
      </c>
      <c r="M852" s="17">
        <v>53</v>
      </c>
      <c r="N852" s="17">
        <v>16</v>
      </c>
      <c r="O852" s="17">
        <v>81</v>
      </c>
      <c r="P852" s="17">
        <v>70</v>
      </c>
      <c r="Q852" s="17">
        <v>61</v>
      </c>
      <c r="R852" s="17">
        <v>51</v>
      </c>
      <c r="S852" s="17">
        <v>41</v>
      </c>
      <c r="T852" s="17">
        <v>32</v>
      </c>
      <c r="U852" s="17">
        <v>20</v>
      </c>
      <c r="V852" s="17">
        <v>11</v>
      </c>
      <c r="W852" s="17">
        <v>53</v>
      </c>
      <c r="X852" s="17">
        <v>16</v>
      </c>
      <c r="Y852" s="17">
        <v>82</v>
      </c>
      <c r="Z852" s="17">
        <v>70</v>
      </c>
      <c r="AA852" s="17">
        <v>60</v>
      </c>
      <c r="AB852" s="17">
        <v>51</v>
      </c>
      <c r="AC852" s="17">
        <v>41</v>
      </c>
      <c r="AD852" s="17">
        <v>31</v>
      </c>
      <c r="AE852" s="17">
        <v>20</v>
      </c>
      <c r="AF852" s="17">
        <v>11</v>
      </c>
      <c r="AG852" s="17">
        <v>53</v>
      </c>
      <c r="AH852" s="17">
        <v>16</v>
      </c>
      <c r="AI852" s="17">
        <v>50</v>
      </c>
      <c r="AJ852" s="17">
        <v>50</v>
      </c>
      <c r="AK852" s="17">
        <v>50</v>
      </c>
      <c r="AL852" s="17">
        <v>13</v>
      </c>
      <c r="AM852" s="17">
        <v>13</v>
      </c>
      <c r="AN852" s="17">
        <v>13</v>
      </c>
      <c r="AO852" s="17">
        <v>9</v>
      </c>
      <c r="AP852" s="17">
        <v>11</v>
      </c>
      <c r="AQ852" s="17">
        <v>14</v>
      </c>
      <c r="AR852" s="17">
        <v>17</v>
      </c>
      <c r="AS852" s="17">
        <v>12</v>
      </c>
      <c r="AT852" s="17">
        <v>10</v>
      </c>
      <c r="AU852" s="17">
        <v>16</v>
      </c>
      <c r="AV852" s="17">
        <v>12</v>
      </c>
      <c r="AW852" s="17">
        <v>10</v>
      </c>
      <c r="AX852" s="17">
        <v>16</v>
      </c>
      <c r="AY852" s="17">
        <v>12</v>
      </c>
      <c r="AZ852" s="17">
        <v>10</v>
      </c>
      <c r="BA852" s="17">
        <v>16</v>
      </c>
      <c r="BB852" s="17">
        <v>64</v>
      </c>
      <c r="BC852" s="17">
        <v>27</v>
      </c>
      <c r="BD852" s="17">
        <v>64</v>
      </c>
      <c r="BE852" s="17">
        <v>27</v>
      </c>
      <c r="BF852" s="17">
        <v>64</v>
      </c>
      <c r="BG852" s="17">
        <v>27</v>
      </c>
      <c r="BH852" s="17">
        <v>36</v>
      </c>
      <c r="BI852" s="17">
        <v>75</v>
      </c>
      <c r="BJ852" s="17">
        <v>36</v>
      </c>
      <c r="BK852" s="17">
        <v>74</v>
      </c>
      <c r="BL852" s="17">
        <v>36</v>
      </c>
      <c r="BM852" s="17">
        <v>75</v>
      </c>
      <c r="BN852" s="17">
        <v>17</v>
      </c>
      <c r="BO852" s="17">
        <v>44</v>
      </c>
      <c r="BP852" s="17">
        <v>75</v>
      </c>
      <c r="BQ852" s="17">
        <v>16</v>
      </c>
      <c r="BR852" s="17">
        <v>44</v>
      </c>
      <c r="BS852" s="17">
        <v>75</v>
      </c>
      <c r="BT852" s="17">
        <v>18</v>
      </c>
      <c r="BU852" s="17">
        <v>44</v>
      </c>
      <c r="BV852" s="17">
        <v>75</v>
      </c>
      <c r="BW852" s="17">
        <v>45</v>
      </c>
      <c r="BX852" s="17">
        <v>44</v>
      </c>
      <c r="BY852" s="17">
        <v>43</v>
      </c>
      <c r="BZ852" s="17">
        <v>45</v>
      </c>
      <c r="CA852" s="17">
        <v>50</v>
      </c>
      <c r="CB852" s="17">
        <v>49</v>
      </c>
      <c r="CC852" s="17">
        <v>47</v>
      </c>
      <c r="CD852" s="17">
        <v>51</v>
      </c>
      <c r="CE852" s="17">
        <v>47</v>
      </c>
      <c r="CF852" s="17">
        <v>40</v>
      </c>
      <c r="CG852" s="17">
        <v>42</v>
      </c>
      <c r="CH852" s="17">
        <v>46</v>
      </c>
      <c r="CI852" s="17">
        <v>50</v>
      </c>
      <c r="CJ852" s="17">
        <v>50</v>
      </c>
      <c r="CK852" s="17">
        <v>43</v>
      </c>
      <c r="CL852" s="17">
        <v>43</v>
      </c>
      <c r="CM852" s="17">
        <v>42</v>
      </c>
      <c r="CN852" s="17">
        <v>49</v>
      </c>
      <c r="CO852" s="17">
        <v>43</v>
      </c>
      <c r="CP852" s="17">
        <v>44</v>
      </c>
      <c r="CQ852" s="17">
        <v>47</v>
      </c>
      <c r="CR852" s="17">
        <v>44</v>
      </c>
      <c r="CS852" s="17">
        <v>51</v>
      </c>
      <c r="CT852" s="17">
        <v>31</v>
      </c>
      <c r="CU852" s="17">
        <v>53</v>
      </c>
      <c r="CV852" s="17">
        <v>45</v>
      </c>
      <c r="CW852" s="17">
        <v>9</v>
      </c>
      <c r="CX852" s="17">
        <v>14</v>
      </c>
      <c r="CY852" s="17">
        <v>20</v>
      </c>
      <c r="CZ852" s="17">
        <v>31</v>
      </c>
      <c r="DA852" s="17">
        <v>41</v>
      </c>
      <c r="DB852" s="17">
        <v>51</v>
      </c>
      <c r="DC852" s="17">
        <v>60</v>
      </c>
      <c r="DD852" s="17">
        <v>70</v>
      </c>
      <c r="DE852" s="17">
        <v>82</v>
      </c>
      <c r="DF852" s="17">
        <v>9</v>
      </c>
      <c r="DG852" s="17">
        <v>14</v>
      </c>
      <c r="DH852" s="17">
        <v>20</v>
      </c>
      <c r="DI852" s="17">
        <v>32</v>
      </c>
      <c r="DJ852" s="17">
        <v>40</v>
      </c>
      <c r="DK852" s="17">
        <v>51</v>
      </c>
      <c r="DL852" s="17">
        <v>61</v>
      </c>
      <c r="DM852" s="17">
        <v>70</v>
      </c>
      <c r="DN852" s="17">
        <v>81</v>
      </c>
      <c r="DO852" s="17">
        <v>9</v>
      </c>
      <c r="DP852" s="17">
        <v>13</v>
      </c>
      <c r="DQ852" s="17">
        <v>20</v>
      </c>
      <c r="DR852" s="17">
        <v>31</v>
      </c>
      <c r="DS852" s="17">
        <v>41</v>
      </c>
      <c r="DT852" s="17">
        <v>51</v>
      </c>
      <c r="DU852" s="17">
        <v>60</v>
      </c>
      <c r="DV852" s="17">
        <v>70</v>
      </c>
      <c r="DW852" s="17">
        <v>82</v>
      </c>
      <c r="DX852" s="17">
        <v>85</v>
      </c>
      <c r="DY852" s="17">
        <v>70</v>
      </c>
      <c r="DZ852" s="17">
        <v>53</v>
      </c>
      <c r="EA852" s="17">
        <v>37</v>
      </c>
      <c r="EB852" s="17">
        <v>21</v>
      </c>
      <c r="EC852" s="17">
        <v>11</v>
      </c>
      <c r="ED852" s="17">
        <v>85</v>
      </c>
      <c r="EE852" s="17">
        <v>69</v>
      </c>
      <c r="EF852" s="17">
        <v>53</v>
      </c>
      <c r="EG852" s="17">
        <v>36</v>
      </c>
      <c r="EH852" s="17">
        <v>21</v>
      </c>
      <c r="EI852" s="17">
        <v>11</v>
      </c>
      <c r="EJ852" s="17">
        <v>85</v>
      </c>
      <c r="EK852" s="17">
        <v>70</v>
      </c>
      <c r="EL852" s="17">
        <v>53</v>
      </c>
      <c r="EM852" s="17">
        <v>37</v>
      </c>
      <c r="EN852" s="17">
        <v>22</v>
      </c>
      <c r="EO852" s="17">
        <v>11</v>
      </c>
      <c r="EP852" s="17">
        <v>9</v>
      </c>
      <c r="EQ852" s="17">
        <v>15</v>
      </c>
      <c r="ER852" s="17">
        <v>27</v>
      </c>
      <c r="ES852" s="17">
        <v>41</v>
      </c>
      <c r="ET852" s="17">
        <v>57</v>
      </c>
      <c r="EU852" s="17">
        <v>69</v>
      </c>
      <c r="EV852" s="17">
        <v>82</v>
      </c>
      <c r="EW852" s="17">
        <v>9</v>
      </c>
      <c r="EX852" s="17">
        <v>15</v>
      </c>
      <c r="EY852" s="17">
        <v>28</v>
      </c>
      <c r="EZ852" s="17">
        <v>41</v>
      </c>
      <c r="FA852" s="17">
        <v>57</v>
      </c>
      <c r="FB852" s="17">
        <v>69</v>
      </c>
      <c r="FC852" s="17">
        <v>81</v>
      </c>
      <c r="FD852" s="17">
        <v>9</v>
      </c>
      <c r="FE852" s="17">
        <v>15</v>
      </c>
      <c r="FF852" s="17">
        <v>27</v>
      </c>
      <c r="FG852" s="17">
        <v>42</v>
      </c>
      <c r="FH852" s="17">
        <v>57</v>
      </c>
      <c r="FI852" s="17">
        <v>70</v>
      </c>
      <c r="FJ852" s="17">
        <v>82</v>
      </c>
    </row>
    <row r="854" spans="1:166" ht="28.5" customHeight="1" x14ac:dyDescent="0.35">
      <c r="A854" s="23" t="s">
        <v>18</v>
      </c>
      <c r="B854" s="23"/>
      <c r="C854" s="23"/>
      <c r="D854" s="23"/>
      <c r="E854" s="23"/>
      <c r="F854" s="23"/>
      <c r="G854" s="23"/>
      <c r="H854" s="23"/>
      <c r="I854" s="23"/>
      <c r="J854" s="23"/>
      <c r="K854" s="23"/>
      <c r="L854" s="23"/>
      <c r="M854" s="23"/>
      <c r="N854" s="23"/>
      <c r="O854" s="23"/>
      <c r="P854" s="23"/>
      <c r="Q854" s="23"/>
      <c r="R854" s="23"/>
      <c r="S854" s="23"/>
      <c r="T854" s="23"/>
      <c r="U854" s="23"/>
      <c r="V854" s="23"/>
      <c r="W854" s="23"/>
      <c r="X854" s="23"/>
      <c r="Y854" s="23"/>
      <c r="Z854" s="23"/>
      <c r="AA854" s="23"/>
      <c r="AB854" s="23"/>
      <c r="AC854" s="23"/>
      <c r="AD854" s="23"/>
      <c r="AE854" s="23"/>
      <c r="AF854" s="23"/>
      <c r="AG854" s="23"/>
      <c r="AH854" s="23"/>
      <c r="AI854" s="23"/>
      <c r="AJ854" s="23"/>
      <c r="AK854" s="23"/>
      <c r="AL854" s="23"/>
      <c r="AM854" s="23"/>
      <c r="AN854" s="23"/>
      <c r="AO854" s="23"/>
      <c r="AP854" s="23"/>
      <c r="AQ854" s="23"/>
      <c r="AR854" s="23"/>
      <c r="AS854" s="23"/>
      <c r="AT854" s="23"/>
      <c r="AU854" s="23"/>
      <c r="AV854" s="23"/>
      <c r="AW854" s="23"/>
      <c r="AX854" s="23"/>
      <c r="AY854" s="23"/>
      <c r="AZ854" s="23"/>
      <c r="BA854" s="23"/>
      <c r="BB854" s="23"/>
      <c r="BC854" s="23"/>
      <c r="BD854" s="23"/>
      <c r="BE854" s="23"/>
      <c r="BF854" s="23"/>
      <c r="BG854" s="23"/>
      <c r="BH854" s="23"/>
      <c r="BI854" s="23"/>
      <c r="BJ854" s="23"/>
      <c r="BK854" s="23"/>
      <c r="BL854" s="23"/>
      <c r="BM854" s="23"/>
      <c r="BN854" s="23"/>
      <c r="BO854" s="23"/>
      <c r="BP854" s="23"/>
      <c r="BQ854" s="23"/>
      <c r="BR854" s="23"/>
      <c r="BS854" s="23"/>
      <c r="BT854" s="23"/>
      <c r="BU854" s="23"/>
      <c r="BV854" s="23"/>
      <c r="BW854" s="23"/>
      <c r="BX854" s="23"/>
      <c r="BY854" s="23"/>
      <c r="BZ854" s="23"/>
      <c r="CA854" s="23"/>
      <c r="CB854" s="23"/>
      <c r="CC854" s="23"/>
      <c r="CD854" s="23"/>
      <c r="CE854" s="23"/>
      <c r="CF854" s="23"/>
      <c r="CG854" s="23"/>
      <c r="CH854" s="23"/>
      <c r="CI854" s="23"/>
      <c r="CJ854" s="23"/>
      <c r="CK854" s="23"/>
      <c r="CL854" s="23"/>
      <c r="CM854" s="23"/>
      <c r="CN854" s="23"/>
      <c r="CO854" s="23"/>
      <c r="CP854" s="23"/>
      <c r="CQ854" s="23"/>
      <c r="CR854" s="23"/>
      <c r="CS854" s="23"/>
      <c r="CT854" s="23"/>
      <c r="CU854" s="23"/>
      <c r="CV854" s="23"/>
      <c r="CW854" s="23"/>
      <c r="CX854" s="23"/>
      <c r="CY854" s="23"/>
      <c r="CZ854" s="23"/>
      <c r="DA854" s="23"/>
      <c r="DB854" s="23"/>
      <c r="DC854" s="23"/>
      <c r="DD854" s="23"/>
      <c r="DE854" s="23"/>
      <c r="DF854" s="23"/>
      <c r="DG854" s="23"/>
      <c r="DH854" s="23"/>
      <c r="DI854" s="23"/>
      <c r="DJ854" s="23"/>
      <c r="DK854" s="23"/>
      <c r="DL854" s="23"/>
      <c r="DM854" s="23"/>
      <c r="DN854" s="23"/>
      <c r="DO854" s="23"/>
      <c r="DP854" s="23"/>
      <c r="DQ854" s="23"/>
      <c r="DR854" s="23"/>
      <c r="DS854" s="23"/>
      <c r="DT854" s="23"/>
      <c r="DU854" s="23"/>
      <c r="DV854" s="23"/>
      <c r="DW854" s="23"/>
      <c r="DX854" s="23"/>
      <c r="DY854" s="23"/>
      <c r="DZ854" s="23"/>
      <c r="EA854" s="23"/>
      <c r="EB854" s="23"/>
      <c r="EC854" s="23"/>
      <c r="ED854" s="23"/>
      <c r="EE854" s="23"/>
      <c r="EF854" s="23"/>
      <c r="EG854" s="23"/>
      <c r="EH854" s="23"/>
      <c r="EI854" s="23"/>
      <c r="EJ854" s="23"/>
      <c r="EK854" s="23"/>
      <c r="EL854" s="23"/>
      <c r="EM854" s="23"/>
      <c r="EN854" s="23"/>
      <c r="EO854" s="23"/>
      <c r="EP854" s="23"/>
      <c r="EQ854" s="23"/>
      <c r="ER854" s="23"/>
      <c r="ES854" s="23"/>
      <c r="ET854" s="23"/>
      <c r="EU854" s="23"/>
      <c r="EV854" s="23"/>
      <c r="EW854" s="23"/>
      <c r="EX854" s="23"/>
      <c r="EY854" s="23"/>
      <c r="EZ854" s="23"/>
      <c r="FA854" s="23"/>
      <c r="FB854" s="23"/>
      <c r="FC854" s="23"/>
      <c r="FD854" s="23"/>
      <c r="FE854" s="23"/>
      <c r="FF854" s="23"/>
      <c r="FG854" s="23"/>
      <c r="FH854" s="23"/>
      <c r="FI854" s="23"/>
      <c r="FJ854" s="23"/>
    </row>
    <row r="855" spans="1:166" ht="42" x14ac:dyDescent="0.35">
      <c r="A855" s="24" t="s">
        <v>203</v>
      </c>
      <c r="B855" s="16" t="s">
        <v>264</v>
      </c>
      <c r="C855" s="22" t="s">
        <v>12</v>
      </c>
      <c r="D855" s="22"/>
      <c r="E855" s="22" t="s">
        <v>13</v>
      </c>
      <c r="F855" s="22"/>
      <c r="G855" s="22"/>
      <c r="H855" s="22"/>
      <c r="I855" s="22"/>
      <c r="J855" s="22"/>
      <c r="K855" s="22"/>
      <c r="L855" s="22"/>
      <c r="M855" s="22"/>
      <c r="N855" s="22"/>
      <c r="O855" s="22" t="s">
        <v>204</v>
      </c>
      <c r="P855" s="22"/>
      <c r="Q855" s="22"/>
      <c r="R855" s="22"/>
      <c r="S855" s="22"/>
      <c r="T855" s="22"/>
      <c r="U855" s="22"/>
      <c r="V855" s="22"/>
      <c r="W855" s="22"/>
      <c r="X855" s="22"/>
      <c r="Y855" s="22" t="s">
        <v>205</v>
      </c>
      <c r="Z855" s="22"/>
      <c r="AA855" s="22"/>
      <c r="AB855" s="22"/>
      <c r="AC855" s="22"/>
      <c r="AD855" s="22"/>
      <c r="AE855" s="22"/>
      <c r="AF855" s="22"/>
      <c r="AG855" s="22"/>
      <c r="AH855" s="22"/>
      <c r="AI855" s="22" t="s">
        <v>268</v>
      </c>
      <c r="AJ855" s="22"/>
      <c r="AK855" s="22"/>
      <c r="AL855" s="22" t="s">
        <v>14</v>
      </c>
      <c r="AM855" s="22"/>
      <c r="AN855" s="22"/>
      <c r="AO855" s="22" t="s">
        <v>218</v>
      </c>
      <c r="AP855" s="22"/>
      <c r="AQ855" s="22"/>
      <c r="AR855" s="22"/>
      <c r="AS855" s="22"/>
      <c r="AT855" s="22"/>
      <c r="AU855" s="22"/>
      <c r="AV855" s="22" t="s">
        <v>219</v>
      </c>
      <c r="AW855" s="22"/>
      <c r="AX855" s="22"/>
      <c r="AY855" s="22" t="s">
        <v>220</v>
      </c>
      <c r="AZ855" s="22"/>
      <c r="BA855" s="22"/>
      <c r="BB855" s="22" t="s">
        <v>206</v>
      </c>
      <c r="BC855" s="22"/>
      <c r="BD855" s="22" t="s">
        <v>207</v>
      </c>
      <c r="BE855" s="22"/>
      <c r="BF855" s="22" t="s">
        <v>208</v>
      </c>
      <c r="BG855" s="22"/>
      <c r="BH855" s="22" t="s">
        <v>15</v>
      </c>
      <c r="BI855" s="22"/>
      <c r="BJ855" s="22" t="s">
        <v>16</v>
      </c>
      <c r="BK855" s="22"/>
      <c r="BL855" s="22" t="s">
        <v>17</v>
      </c>
      <c r="BM855" s="22"/>
      <c r="BN855" s="22" t="s">
        <v>18</v>
      </c>
      <c r="BO855" s="22"/>
      <c r="BP855" s="22"/>
      <c r="BQ855" s="22" t="s">
        <v>221</v>
      </c>
      <c r="BR855" s="22"/>
      <c r="BS855" s="22"/>
      <c r="BT855" s="22" t="s">
        <v>222</v>
      </c>
      <c r="BU855" s="22"/>
      <c r="BV855" s="22"/>
      <c r="BW855" s="22" t="s">
        <v>19</v>
      </c>
      <c r="BX855" s="22"/>
      <c r="BY855" s="22" t="s">
        <v>20</v>
      </c>
      <c r="BZ855" s="22"/>
      <c r="CA855" s="22" t="s">
        <v>21</v>
      </c>
      <c r="CB855" s="22"/>
      <c r="CC855" s="22"/>
      <c r="CD855" s="22" t="s">
        <v>22</v>
      </c>
      <c r="CE855" s="22"/>
      <c r="CF855" s="22"/>
      <c r="CG855" s="22" t="s">
        <v>23</v>
      </c>
      <c r="CH855" s="22"/>
      <c r="CI855" s="22"/>
      <c r="CJ855" s="22"/>
      <c r="CK855" s="22" t="s">
        <v>25</v>
      </c>
      <c r="CL855" s="22"/>
      <c r="CM855" s="22"/>
      <c r="CN855" s="22"/>
      <c r="CO855" s="22" t="s">
        <v>26</v>
      </c>
      <c r="CP855" s="22"/>
      <c r="CQ855" s="22"/>
      <c r="CR855" s="22" t="s">
        <v>27</v>
      </c>
      <c r="CS855" s="22"/>
      <c r="CT855" s="22" t="s">
        <v>28</v>
      </c>
      <c r="CU855" s="22"/>
      <c r="CV855" s="16" t="s">
        <v>29</v>
      </c>
      <c r="CW855" s="22" t="s">
        <v>30</v>
      </c>
      <c r="CX855" s="22"/>
      <c r="CY855" s="22"/>
      <c r="CZ855" s="22"/>
      <c r="DA855" s="22"/>
      <c r="DB855" s="22"/>
      <c r="DC855" s="22"/>
      <c r="DD855" s="22"/>
      <c r="DE855" s="22"/>
      <c r="DF855" s="22" t="s">
        <v>31</v>
      </c>
      <c r="DG855" s="22"/>
      <c r="DH855" s="22"/>
      <c r="DI855" s="22"/>
      <c r="DJ855" s="22"/>
      <c r="DK855" s="22"/>
      <c r="DL855" s="22"/>
      <c r="DM855" s="22"/>
      <c r="DN855" s="22"/>
      <c r="DO855" s="22" t="s">
        <v>32</v>
      </c>
      <c r="DP855" s="22"/>
      <c r="DQ855" s="22"/>
      <c r="DR855" s="22"/>
      <c r="DS855" s="22"/>
      <c r="DT855" s="22"/>
      <c r="DU855" s="22"/>
      <c r="DV855" s="22"/>
      <c r="DW855" s="22"/>
      <c r="DX855" s="22" t="s">
        <v>33</v>
      </c>
      <c r="DY855" s="22"/>
      <c r="DZ855" s="22"/>
      <c r="EA855" s="22"/>
      <c r="EB855" s="22"/>
      <c r="EC855" s="22"/>
      <c r="ED855" s="22" t="s">
        <v>34</v>
      </c>
      <c r="EE855" s="22"/>
      <c r="EF855" s="22"/>
      <c r="EG855" s="22"/>
      <c r="EH855" s="22"/>
      <c r="EI855" s="22"/>
      <c r="EJ855" s="22" t="s">
        <v>35</v>
      </c>
      <c r="EK855" s="22"/>
      <c r="EL855" s="22"/>
      <c r="EM855" s="22"/>
      <c r="EN855" s="22"/>
      <c r="EO855" s="22"/>
      <c r="EP855" s="22" t="s">
        <v>36</v>
      </c>
      <c r="EQ855" s="22"/>
      <c r="ER855" s="22"/>
      <c r="ES855" s="22"/>
      <c r="ET855" s="22"/>
      <c r="EU855" s="22"/>
      <c r="EV855" s="22"/>
      <c r="EW855" s="22" t="s">
        <v>37</v>
      </c>
      <c r="EX855" s="22"/>
      <c r="EY855" s="22"/>
      <c r="EZ855" s="22"/>
      <c r="FA855" s="22"/>
      <c r="FB855" s="22"/>
      <c r="FC855" s="22"/>
      <c r="FD855" s="22" t="s">
        <v>38</v>
      </c>
      <c r="FE855" s="22"/>
      <c r="FF855" s="22"/>
      <c r="FG855" s="22"/>
      <c r="FH855" s="22"/>
      <c r="FI855" s="22"/>
      <c r="FJ855" s="22"/>
    </row>
    <row r="856" spans="1:166" ht="31.5" x14ac:dyDescent="0.35">
      <c r="A856" s="24"/>
      <c r="B856" s="16" t="s">
        <v>1</v>
      </c>
      <c r="C856" s="16" t="s">
        <v>39</v>
      </c>
      <c r="D856" s="16" t="s">
        <v>40</v>
      </c>
      <c r="E856" s="16" t="s">
        <v>41</v>
      </c>
      <c r="F856" s="16" t="s">
        <v>42</v>
      </c>
      <c r="G856" s="16" t="s">
        <v>43</v>
      </c>
      <c r="H856" s="16" t="s">
        <v>44</v>
      </c>
      <c r="I856" s="16" t="s">
        <v>45</v>
      </c>
      <c r="J856" s="16" t="s">
        <v>46</v>
      </c>
      <c r="K856" s="16" t="s">
        <v>47</v>
      </c>
      <c r="L856" s="16" t="s">
        <v>48</v>
      </c>
      <c r="M856" s="16" t="s">
        <v>49</v>
      </c>
      <c r="N856" s="16" t="s">
        <v>209</v>
      </c>
      <c r="O856" s="16" t="s">
        <v>41</v>
      </c>
      <c r="P856" s="16" t="s">
        <v>42</v>
      </c>
      <c r="Q856" s="16" t="s">
        <v>43</v>
      </c>
      <c r="R856" s="16" t="s">
        <v>44</v>
      </c>
      <c r="S856" s="16" t="s">
        <v>45</v>
      </c>
      <c r="T856" s="16" t="s">
        <v>46</v>
      </c>
      <c r="U856" s="16" t="s">
        <v>47</v>
      </c>
      <c r="V856" s="16" t="s">
        <v>48</v>
      </c>
      <c r="W856" s="16" t="s">
        <v>49</v>
      </c>
      <c r="X856" s="16" t="s">
        <v>209</v>
      </c>
      <c r="Y856" s="16" t="s">
        <v>41</v>
      </c>
      <c r="Z856" s="16" t="s">
        <v>42</v>
      </c>
      <c r="AA856" s="16" t="s">
        <v>43</v>
      </c>
      <c r="AB856" s="16" t="s">
        <v>44</v>
      </c>
      <c r="AC856" s="16" t="s">
        <v>45</v>
      </c>
      <c r="AD856" s="16" t="s">
        <v>46</v>
      </c>
      <c r="AE856" s="16" t="s">
        <v>47</v>
      </c>
      <c r="AF856" s="16" t="s">
        <v>48</v>
      </c>
      <c r="AG856" s="16" t="s">
        <v>49</v>
      </c>
      <c r="AH856" s="16" t="s">
        <v>209</v>
      </c>
      <c r="AI856" s="16" t="s">
        <v>269</v>
      </c>
      <c r="AJ856" s="16" t="s">
        <v>270</v>
      </c>
      <c r="AK856" s="16" t="s">
        <v>271</v>
      </c>
      <c r="AL856" s="16" t="s">
        <v>50</v>
      </c>
      <c r="AM856" s="16" t="s">
        <v>210</v>
      </c>
      <c r="AN856" s="16" t="s">
        <v>211</v>
      </c>
      <c r="AO856" s="16" t="s">
        <v>223</v>
      </c>
      <c r="AP856" s="16" t="s">
        <v>224</v>
      </c>
      <c r="AQ856" s="16" t="s">
        <v>225</v>
      </c>
      <c r="AR856" s="16" t="s">
        <v>226</v>
      </c>
      <c r="AS856" s="16" t="s">
        <v>52</v>
      </c>
      <c r="AT856" s="16" t="s">
        <v>227</v>
      </c>
      <c r="AU856" s="16" t="s">
        <v>228</v>
      </c>
      <c r="AV856" s="16" t="s">
        <v>52</v>
      </c>
      <c r="AW856" s="16" t="s">
        <v>227</v>
      </c>
      <c r="AX856" s="16" t="s">
        <v>228</v>
      </c>
      <c r="AY856" s="16" t="s">
        <v>52</v>
      </c>
      <c r="AZ856" s="16" t="s">
        <v>227</v>
      </c>
      <c r="BA856" s="16" t="s">
        <v>228</v>
      </c>
      <c r="BB856" s="16" t="s">
        <v>212</v>
      </c>
      <c r="BC856" s="16" t="s">
        <v>213</v>
      </c>
      <c r="BD856" s="16" t="s">
        <v>212</v>
      </c>
      <c r="BE856" s="16" t="s">
        <v>213</v>
      </c>
      <c r="BF856" s="16" t="s">
        <v>212</v>
      </c>
      <c r="BG856" s="16" t="s">
        <v>213</v>
      </c>
      <c r="BH856" s="16" t="s">
        <v>53</v>
      </c>
      <c r="BI856" s="16" t="s">
        <v>54</v>
      </c>
      <c r="BJ856" s="16" t="s">
        <v>53</v>
      </c>
      <c r="BK856" s="16" t="s">
        <v>54</v>
      </c>
      <c r="BL856" s="16" t="s">
        <v>53</v>
      </c>
      <c r="BM856" s="16" t="s">
        <v>54</v>
      </c>
      <c r="BN856" s="16" t="s">
        <v>277</v>
      </c>
      <c r="BO856" s="16" t="s">
        <v>278</v>
      </c>
      <c r="BP856" s="16" t="s">
        <v>55</v>
      </c>
      <c r="BQ856" s="16" t="s">
        <v>277</v>
      </c>
      <c r="BR856" s="16" t="s">
        <v>278</v>
      </c>
      <c r="BS856" s="16" t="s">
        <v>55</v>
      </c>
      <c r="BT856" s="16" t="s">
        <v>277</v>
      </c>
      <c r="BU856" s="16" t="s">
        <v>278</v>
      </c>
      <c r="BV856" s="16" t="s">
        <v>55</v>
      </c>
      <c r="BW856" s="16" t="s">
        <v>56</v>
      </c>
      <c r="BX856" s="16" t="s">
        <v>57</v>
      </c>
      <c r="BY856" s="16" t="s">
        <v>58</v>
      </c>
      <c r="BZ856" s="16" t="s">
        <v>59</v>
      </c>
      <c r="CA856" s="16" t="s">
        <v>52</v>
      </c>
      <c r="CB856" s="16" t="s">
        <v>51</v>
      </c>
      <c r="CC856" s="16" t="s">
        <v>60</v>
      </c>
      <c r="CD856" s="16" t="s">
        <v>61</v>
      </c>
      <c r="CE856" s="16" t="s">
        <v>62</v>
      </c>
      <c r="CF856" s="16" t="s">
        <v>63</v>
      </c>
      <c r="CG856" s="16" t="s">
        <v>64</v>
      </c>
      <c r="CH856" s="16" t="s">
        <v>65</v>
      </c>
      <c r="CI856" s="16" t="s">
        <v>66</v>
      </c>
      <c r="CJ856" s="16" t="s">
        <v>67</v>
      </c>
      <c r="CK856" s="16" t="s">
        <v>71</v>
      </c>
      <c r="CL856" s="16" t="s">
        <v>72</v>
      </c>
      <c r="CM856" s="16" t="s">
        <v>73</v>
      </c>
      <c r="CN856" s="16" t="s">
        <v>74</v>
      </c>
      <c r="CO856" s="16" t="s">
        <v>75</v>
      </c>
      <c r="CP856" s="16" t="s">
        <v>76</v>
      </c>
      <c r="CQ856" s="16" t="s">
        <v>77</v>
      </c>
      <c r="CR856" s="16" t="s">
        <v>78</v>
      </c>
      <c r="CS856" s="16" t="s">
        <v>229</v>
      </c>
      <c r="CT856" s="16" t="s">
        <v>79</v>
      </c>
      <c r="CU856" s="16" t="s">
        <v>80</v>
      </c>
      <c r="CV856" s="16" t="s">
        <v>79</v>
      </c>
      <c r="CW856" s="16" t="s">
        <v>83</v>
      </c>
      <c r="CX856" s="16" t="s">
        <v>84</v>
      </c>
      <c r="CY856" s="16" t="s">
        <v>85</v>
      </c>
      <c r="CZ856" s="16" t="s">
        <v>86</v>
      </c>
      <c r="DA856" s="16" t="s">
        <v>87</v>
      </c>
      <c r="DB856" s="16" t="s">
        <v>88</v>
      </c>
      <c r="DC856" s="16" t="s">
        <v>89</v>
      </c>
      <c r="DD856" s="16" t="s">
        <v>90</v>
      </c>
      <c r="DE856" s="16" t="s">
        <v>91</v>
      </c>
      <c r="DF856" s="16" t="s">
        <v>83</v>
      </c>
      <c r="DG856" s="16" t="s">
        <v>84</v>
      </c>
      <c r="DH856" s="16" t="s">
        <v>85</v>
      </c>
      <c r="DI856" s="16" t="s">
        <v>86</v>
      </c>
      <c r="DJ856" s="16" t="s">
        <v>87</v>
      </c>
      <c r="DK856" s="16" t="s">
        <v>88</v>
      </c>
      <c r="DL856" s="16" t="s">
        <v>89</v>
      </c>
      <c r="DM856" s="16" t="s">
        <v>90</v>
      </c>
      <c r="DN856" s="16" t="s">
        <v>91</v>
      </c>
      <c r="DO856" s="16" t="s">
        <v>83</v>
      </c>
      <c r="DP856" s="16" t="s">
        <v>84</v>
      </c>
      <c r="DQ856" s="16" t="s">
        <v>85</v>
      </c>
      <c r="DR856" s="16" t="s">
        <v>86</v>
      </c>
      <c r="DS856" s="16" t="s">
        <v>87</v>
      </c>
      <c r="DT856" s="16" t="s">
        <v>88</v>
      </c>
      <c r="DU856" s="16" t="s">
        <v>89</v>
      </c>
      <c r="DV856" s="16" t="s">
        <v>90</v>
      </c>
      <c r="DW856" s="16" t="s">
        <v>91</v>
      </c>
      <c r="DX856" s="16" t="s">
        <v>92</v>
      </c>
      <c r="DY856" s="16" t="s">
        <v>93</v>
      </c>
      <c r="DZ856" s="16" t="s">
        <v>214</v>
      </c>
      <c r="EA856" s="16" t="s">
        <v>215</v>
      </c>
      <c r="EB856" s="16" t="s">
        <v>216</v>
      </c>
      <c r="EC856" s="16" t="s">
        <v>94</v>
      </c>
      <c r="ED856" s="16" t="s">
        <v>92</v>
      </c>
      <c r="EE856" s="16" t="s">
        <v>93</v>
      </c>
      <c r="EF856" s="16" t="s">
        <v>214</v>
      </c>
      <c r="EG856" s="16" t="s">
        <v>215</v>
      </c>
      <c r="EH856" s="16" t="s">
        <v>216</v>
      </c>
      <c r="EI856" s="16" t="s">
        <v>94</v>
      </c>
      <c r="EJ856" s="16" t="s">
        <v>92</v>
      </c>
      <c r="EK856" s="16" t="s">
        <v>93</v>
      </c>
      <c r="EL856" s="16" t="s">
        <v>214</v>
      </c>
      <c r="EM856" s="16" t="s">
        <v>215</v>
      </c>
      <c r="EN856" s="16" t="s">
        <v>216</v>
      </c>
      <c r="EO856" s="16" t="s">
        <v>94</v>
      </c>
      <c r="EP856" s="16" t="s">
        <v>95</v>
      </c>
      <c r="EQ856" s="16" t="s">
        <v>96</v>
      </c>
      <c r="ER856" s="16" t="s">
        <v>97</v>
      </c>
      <c r="ES856" s="16" t="s">
        <v>98</v>
      </c>
      <c r="ET856" s="16" t="s">
        <v>272</v>
      </c>
      <c r="EU856" s="16" t="s">
        <v>99</v>
      </c>
      <c r="EV856" s="16" t="s">
        <v>100</v>
      </c>
      <c r="EW856" s="16" t="s">
        <v>95</v>
      </c>
      <c r="EX856" s="16" t="s">
        <v>96</v>
      </c>
      <c r="EY856" s="16" t="s">
        <v>97</v>
      </c>
      <c r="EZ856" s="16" t="s">
        <v>98</v>
      </c>
      <c r="FA856" s="16" t="s">
        <v>272</v>
      </c>
      <c r="FB856" s="16" t="s">
        <v>99</v>
      </c>
      <c r="FC856" s="16" t="s">
        <v>100</v>
      </c>
      <c r="FD856" s="16" t="s">
        <v>95</v>
      </c>
      <c r="FE856" s="16" t="s">
        <v>96</v>
      </c>
      <c r="FF856" s="16" t="s">
        <v>97</v>
      </c>
      <c r="FG856" s="16" t="s">
        <v>98</v>
      </c>
      <c r="FH856" s="16" t="s">
        <v>272</v>
      </c>
      <c r="FI856" s="16" t="s">
        <v>99</v>
      </c>
      <c r="FJ856" s="16" t="s">
        <v>100</v>
      </c>
    </row>
    <row r="857" spans="1:166" x14ac:dyDescent="0.35">
      <c r="A857" s="15" t="s">
        <v>2</v>
      </c>
      <c r="B857" s="14">
        <v>3698</v>
      </c>
      <c r="C857" s="14">
        <v>1870</v>
      </c>
      <c r="D857" s="14">
        <v>1806</v>
      </c>
      <c r="E857" s="14">
        <v>329</v>
      </c>
      <c r="F857" s="14">
        <v>389</v>
      </c>
      <c r="G857" s="14">
        <v>490</v>
      </c>
      <c r="H857" s="14">
        <v>511</v>
      </c>
      <c r="I857" s="14">
        <v>545</v>
      </c>
      <c r="J857" s="14">
        <v>551</v>
      </c>
      <c r="K857" s="14">
        <v>490</v>
      </c>
      <c r="L857" s="14">
        <v>394</v>
      </c>
      <c r="M857" s="14">
        <v>2814</v>
      </c>
      <c r="N857" s="14">
        <v>884</v>
      </c>
      <c r="O857" s="14">
        <v>161</v>
      </c>
      <c r="P857" s="14">
        <v>186</v>
      </c>
      <c r="Q857" s="14">
        <v>248</v>
      </c>
      <c r="R857" s="14">
        <v>255</v>
      </c>
      <c r="S857" s="14">
        <v>281</v>
      </c>
      <c r="T857" s="14">
        <v>286</v>
      </c>
      <c r="U857" s="14">
        <v>249</v>
      </c>
      <c r="V857" s="14">
        <v>203</v>
      </c>
      <c r="W857" s="14">
        <v>1418</v>
      </c>
      <c r="X857" s="14">
        <v>452</v>
      </c>
      <c r="Y857" s="14">
        <v>168</v>
      </c>
      <c r="Z857" s="14">
        <v>201</v>
      </c>
      <c r="AA857" s="14">
        <v>242</v>
      </c>
      <c r="AB857" s="14">
        <v>255</v>
      </c>
      <c r="AC857" s="14">
        <v>263</v>
      </c>
      <c r="AD857" s="14">
        <v>260</v>
      </c>
      <c r="AE857" s="14">
        <v>232</v>
      </c>
      <c r="AF857" s="14">
        <v>185</v>
      </c>
      <c r="AG857" s="14">
        <v>1389</v>
      </c>
      <c r="AH857" s="14">
        <v>418</v>
      </c>
      <c r="AI857" s="14">
        <v>3105</v>
      </c>
      <c r="AJ857" s="14">
        <v>1565</v>
      </c>
      <c r="AK857" s="14">
        <v>1528</v>
      </c>
      <c r="AL857" s="14">
        <v>593</v>
      </c>
      <c r="AM857" s="14">
        <v>305</v>
      </c>
      <c r="AN857" s="14">
        <v>279</v>
      </c>
      <c r="AO857" s="14">
        <v>114</v>
      </c>
      <c r="AP857" s="14">
        <v>135</v>
      </c>
      <c r="AQ857" s="14">
        <v>153</v>
      </c>
      <c r="AR857" s="14">
        <v>190</v>
      </c>
      <c r="AS857" s="14">
        <v>402</v>
      </c>
      <c r="AT857" s="14">
        <v>249</v>
      </c>
      <c r="AU857" s="14">
        <v>343</v>
      </c>
      <c r="AV857" s="14">
        <v>208</v>
      </c>
      <c r="AW857" s="14">
        <v>129</v>
      </c>
      <c r="AX857" s="14">
        <v>176</v>
      </c>
      <c r="AY857" s="14">
        <v>189</v>
      </c>
      <c r="AZ857" s="14">
        <v>116</v>
      </c>
      <c r="BA857" s="14">
        <v>163</v>
      </c>
      <c r="BB857" s="14">
        <v>1719</v>
      </c>
      <c r="BC857" s="14">
        <v>1979</v>
      </c>
      <c r="BD857" s="14">
        <v>850</v>
      </c>
      <c r="BE857" s="14">
        <v>1020</v>
      </c>
      <c r="BF857" s="14">
        <v>867</v>
      </c>
      <c r="BG857" s="14">
        <v>940</v>
      </c>
      <c r="BH857" s="14">
        <v>2932</v>
      </c>
      <c r="BI857" s="14">
        <v>766</v>
      </c>
      <c r="BJ857" s="14">
        <v>1494</v>
      </c>
      <c r="BK857" s="14">
        <v>376</v>
      </c>
      <c r="BL857" s="14">
        <v>1418</v>
      </c>
      <c r="BM857" s="14">
        <v>389</v>
      </c>
      <c r="BN857" s="14">
        <v>842</v>
      </c>
      <c r="BO857" s="14">
        <v>1886</v>
      </c>
      <c r="BP857" s="14">
        <v>734</v>
      </c>
      <c r="BQ857" s="14">
        <v>403</v>
      </c>
      <c r="BR857" s="14">
        <v>991</v>
      </c>
      <c r="BS857" s="14">
        <v>355</v>
      </c>
      <c r="BT857" s="14">
        <v>425</v>
      </c>
      <c r="BU857" s="14">
        <v>892</v>
      </c>
      <c r="BV857" s="14">
        <v>377</v>
      </c>
      <c r="BW857" s="14">
        <v>734</v>
      </c>
      <c r="BX857" s="14">
        <v>1070</v>
      </c>
      <c r="BY857" s="14">
        <v>723</v>
      </c>
      <c r="BZ857" s="14">
        <v>1108</v>
      </c>
      <c r="CA857" s="14">
        <v>548</v>
      </c>
      <c r="CB857" s="14">
        <v>1380</v>
      </c>
      <c r="CC857" s="14">
        <v>1353</v>
      </c>
      <c r="CD857" s="14">
        <v>816</v>
      </c>
      <c r="CE857" s="14">
        <v>956</v>
      </c>
      <c r="CF857" s="14">
        <v>1587</v>
      </c>
      <c r="CG857" s="14">
        <v>547</v>
      </c>
      <c r="CH857" s="14">
        <v>1280</v>
      </c>
      <c r="CI857" s="14">
        <v>1412</v>
      </c>
      <c r="CJ857" s="14">
        <v>725</v>
      </c>
      <c r="CK857" s="14">
        <v>2720</v>
      </c>
      <c r="CL857" s="14">
        <v>1405</v>
      </c>
      <c r="CM857" s="14">
        <v>1316</v>
      </c>
      <c r="CN857" s="14">
        <v>977</v>
      </c>
      <c r="CO857" s="14">
        <v>1761</v>
      </c>
      <c r="CP857" s="14">
        <v>1524</v>
      </c>
      <c r="CQ857" s="14">
        <v>413</v>
      </c>
      <c r="CR857" s="14">
        <v>1151</v>
      </c>
      <c r="CS857" s="14">
        <v>2131</v>
      </c>
      <c r="CT857" s="14">
        <v>1493</v>
      </c>
      <c r="CU857" s="14">
        <v>2203</v>
      </c>
      <c r="CV857" s="14">
        <v>357</v>
      </c>
      <c r="CW857" s="14">
        <v>195</v>
      </c>
      <c r="CX857" s="14">
        <v>199</v>
      </c>
      <c r="CY857" s="14">
        <v>484</v>
      </c>
      <c r="CZ857" s="14">
        <v>553</v>
      </c>
      <c r="DA857" s="14">
        <v>547</v>
      </c>
      <c r="DB857" s="14">
        <v>510</v>
      </c>
      <c r="DC857" s="14">
        <v>496</v>
      </c>
      <c r="DD857" s="14">
        <v>384</v>
      </c>
      <c r="DE857" s="14">
        <v>331</v>
      </c>
      <c r="DF857" s="14">
        <v>100</v>
      </c>
      <c r="DG857" s="14">
        <v>103</v>
      </c>
      <c r="DH857" s="14">
        <v>249</v>
      </c>
      <c r="DI857" s="14">
        <v>285</v>
      </c>
      <c r="DJ857" s="14">
        <v>281</v>
      </c>
      <c r="DK857" s="14">
        <v>257</v>
      </c>
      <c r="DL857" s="14">
        <v>247</v>
      </c>
      <c r="DM857" s="14">
        <v>184</v>
      </c>
      <c r="DN857" s="14">
        <v>163</v>
      </c>
      <c r="DO857" s="14">
        <v>92</v>
      </c>
      <c r="DP857" s="14">
        <v>94</v>
      </c>
      <c r="DQ857" s="14">
        <v>226</v>
      </c>
      <c r="DR857" s="14">
        <v>264</v>
      </c>
      <c r="DS857" s="14">
        <v>264</v>
      </c>
      <c r="DT857" s="14">
        <v>253</v>
      </c>
      <c r="DU857" s="14">
        <v>248</v>
      </c>
      <c r="DV857" s="14">
        <v>198</v>
      </c>
      <c r="DW857" s="14">
        <v>168</v>
      </c>
      <c r="DX857" s="14">
        <v>169</v>
      </c>
      <c r="DY857" s="14">
        <v>781</v>
      </c>
      <c r="DZ857" s="14">
        <v>814</v>
      </c>
      <c r="EA857" s="14">
        <v>946</v>
      </c>
      <c r="EB857" s="14">
        <v>594</v>
      </c>
      <c r="EC857" s="14">
        <v>394</v>
      </c>
      <c r="ED857" s="14">
        <v>79</v>
      </c>
      <c r="EE857" s="14">
        <v>393</v>
      </c>
      <c r="EF857" s="14">
        <v>398</v>
      </c>
      <c r="EG857" s="14">
        <v>512</v>
      </c>
      <c r="EH857" s="14">
        <v>285</v>
      </c>
      <c r="EI857" s="14">
        <v>203</v>
      </c>
      <c r="EJ857" s="14">
        <v>90</v>
      </c>
      <c r="EK857" s="14">
        <v>387</v>
      </c>
      <c r="EL857" s="14">
        <v>415</v>
      </c>
      <c r="EM857" s="14">
        <v>428</v>
      </c>
      <c r="EN857" s="14">
        <v>301</v>
      </c>
      <c r="EO857" s="14">
        <v>185</v>
      </c>
      <c r="EP857" s="14">
        <v>195</v>
      </c>
      <c r="EQ857" s="14">
        <v>398</v>
      </c>
      <c r="ER857" s="14">
        <v>750</v>
      </c>
      <c r="ES857" s="14">
        <v>812</v>
      </c>
      <c r="ET857" s="14">
        <v>778</v>
      </c>
      <c r="EU857" s="14">
        <v>435</v>
      </c>
      <c r="EV857" s="14">
        <v>331</v>
      </c>
      <c r="EW857" s="14">
        <v>100</v>
      </c>
      <c r="EX857" s="14">
        <v>205</v>
      </c>
      <c r="EY857" s="14">
        <v>375</v>
      </c>
      <c r="EZ857" s="14">
        <v>423</v>
      </c>
      <c r="FA857" s="14">
        <v>391</v>
      </c>
      <c r="FB857" s="14">
        <v>213</v>
      </c>
      <c r="FC857" s="14">
        <v>163</v>
      </c>
      <c r="FD857" s="14">
        <v>92</v>
      </c>
      <c r="FE857" s="14">
        <v>187</v>
      </c>
      <c r="FF857" s="14">
        <v>366</v>
      </c>
      <c r="FG857" s="14">
        <v>387</v>
      </c>
      <c r="FH857" s="14">
        <v>386</v>
      </c>
      <c r="FI857" s="14">
        <v>221</v>
      </c>
      <c r="FJ857" s="14">
        <v>168</v>
      </c>
    </row>
    <row r="858" spans="1:166" x14ac:dyDescent="0.35">
      <c r="A858" s="13" t="s">
        <v>277</v>
      </c>
      <c r="B858" s="10">
        <v>0.227664432432054</v>
      </c>
      <c r="C858" s="10">
        <v>0.21538342243888101</v>
      </c>
      <c r="D858" s="10">
        <v>0.235194184392476</v>
      </c>
      <c r="E858" s="12">
        <v>0</v>
      </c>
      <c r="F858" s="12">
        <v>0</v>
      </c>
      <c r="G858" s="12">
        <v>3.81618445989702E-3</v>
      </c>
      <c r="H858" s="12">
        <v>1.3787432701282101E-2</v>
      </c>
      <c r="I858" s="12">
        <v>2.9070897686772301E-2</v>
      </c>
      <c r="J858" s="12">
        <v>9.2353937595620994E-2</v>
      </c>
      <c r="K858" s="11">
        <v>0.76022347194883799</v>
      </c>
      <c r="L858" s="11">
        <v>1</v>
      </c>
      <c r="M858" s="12">
        <v>2.6864697566039E-2</v>
      </c>
      <c r="N858" s="11">
        <v>0.86714865669730501</v>
      </c>
      <c r="O858" s="12">
        <v>0</v>
      </c>
      <c r="P858" s="12">
        <v>0</v>
      </c>
      <c r="Q858" s="12">
        <v>2.31306482220891E-3</v>
      </c>
      <c r="R858" s="12">
        <v>4.4622931854030896E-3</v>
      </c>
      <c r="S858" s="12">
        <v>2.6599176672487099E-2</v>
      </c>
      <c r="T858" s="12">
        <v>5.42994900758084E-2</v>
      </c>
      <c r="U858" s="11">
        <v>0.70260549813428197</v>
      </c>
      <c r="V858" s="11">
        <v>1</v>
      </c>
      <c r="W858" s="12">
        <v>1.7447878196601301E-2</v>
      </c>
      <c r="X858" s="11">
        <v>0.83595916439554496</v>
      </c>
      <c r="Y858" s="12">
        <v>0</v>
      </c>
      <c r="Z858" s="12">
        <v>0</v>
      </c>
      <c r="AA858" s="12">
        <v>5.3572749131801899E-3</v>
      </c>
      <c r="AB858" s="12">
        <v>2.3131777905405101E-2</v>
      </c>
      <c r="AC858" s="12">
        <v>3.1834324446060401E-2</v>
      </c>
      <c r="AD858" s="12">
        <v>0.13089230387973699</v>
      </c>
      <c r="AE858" s="11">
        <v>0.818011387023169</v>
      </c>
      <c r="AF858" s="11">
        <v>1</v>
      </c>
      <c r="AG858" s="12">
        <v>3.5675521158547101E-2</v>
      </c>
      <c r="AH858" s="11">
        <v>0.89880626049380896</v>
      </c>
      <c r="AI858" s="12">
        <v>8.20857604656451E-2</v>
      </c>
      <c r="AJ858" s="12">
        <v>6.4333257665904697E-2</v>
      </c>
      <c r="AK858" s="12">
        <v>9.7355002395770704E-2</v>
      </c>
      <c r="AL858" s="11">
        <v>0.99061413781191199</v>
      </c>
      <c r="AM858" s="11">
        <v>0.990113119036789</v>
      </c>
      <c r="AN858" s="11">
        <v>0.99086868393157201</v>
      </c>
      <c r="AO858" s="11">
        <v>1</v>
      </c>
      <c r="AP858" s="11">
        <v>1</v>
      </c>
      <c r="AQ858" s="11">
        <v>1</v>
      </c>
      <c r="AR858" s="11">
        <v>0.970698855556961</v>
      </c>
      <c r="AS858" s="11">
        <v>1</v>
      </c>
      <c r="AT858" s="11">
        <v>1</v>
      </c>
      <c r="AU858" s="11">
        <v>0.98377115978759999</v>
      </c>
      <c r="AV858" s="11">
        <v>1</v>
      </c>
      <c r="AW858" s="11">
        <v>1</v>
      </c>
      <c r="AX858" s="11">
        <v>0.982884100812626</v>
      </c>
      <c r="AY858" s="11">
        <v>1</v>
      </c>
      <c r="AZ858" s="11">
        <v>1</v>
      </c>
      <c r="BA858" s="11">
        <v>0.98435582550370804</v>
      </c>
      <c r="BB858" s="12">
        <v>5.1867222117865496E-3</v>
      </c>
      <c r="BC858" s="11">
        <v>0.42085207043077599</v>
      </c>
      <c r="BD858" s="12">
        <v>2.0135407783405199E-3</v>
      </c>
      <c r="BE858" s="11">
        <v>0.39327054513811199</v>
      </c>
      <c r="BF858" s="12">
        <v>8.3104945179628201E-3</v>
      </c>
      <c r="BG858" s="11">
        <v>0.44440690657058002</v>
      </c>
      <c r="BH858" s="11">
        <v>0.287142802412167</v>
      </c>
      <c r="BI858" s="12">
        <v>0</v>
      </c>
      <c r="BJ858" s="11">
        <v>0.26956616453106502</v>
      </c>
      <c r="BK858" s="12">
        <v>0</v>
      </c>
      <c r="BL858" s="11">
        <v>0.29969982860925798</v>
      </c>
      <c r="BM858" s="12">
        <v>0</v>
      </c>
      <c r="BN858" s="11">
        <v>1</v>
      </c>
      <c r="BO858" s="12">
        <v>0</v>
      </c>
      <c r="BP858" s="12">
        <v>0</v>
      </c>
      <c r="BQ858" s="11">
        <v>1</v>
      </c>
      <c r="BR858" s="12">
        <v>0</v>
      </c>
      <c r="BS858" s="12">
        <v>0</v>
      </c>
      <c r="BT858" s="11">
        <v>1</v>
      </c>
      <c r="BU858" s="12">
        <v>0</v>
      </c>
      <c r="BV858" s="12">
        <v>0</v>
      </c>
      <c r="BW858" s="12">
        <v>0</v>
      </c>
      <c r="BX858" s="12">
        <v>0</v>
      </c>
      <c r="BY858" s="12">
        <v>0</v>
      </c>
      <c r="BZ858" s="12">
        <v>0</v>
      </c>
      <c r="CA858" s="11">
        <v>0.36471939018422</v>
      </c>
      <c r="CB858" s="12">
        <v>0.118959370791221</v>
      </c>
      <c r="CC858" s="12">
        <v>5.5569051010999397E-2</v>
      </c>
      <c r="CD858" s="10">
        <v>0.22819978779334399</v>
      </c>
      <c r="CE858" s="12">
        <v>0.16350022660067401</v>
      </c>
      <c r="CF858" s="11">
        <v>0.25803422420396599</v>
      </c>
      <c r="CG858" s="10">
        <v>0.22502351927806499</v>
      </c>
      <c r="CH858" s="12">
        <v>0.17560104512630101</v>
      </c>
      <c r="CI858" s="12">
        <v>8.5989852956905199E-2</v>
      </c>
      <c r="CJ858" s="12">
        <v>8.7956823283625404E-2</v>
      </c>
      <c r="CK858" s="11">
        <v>0.25615800469459299</v>
      </c>
      <c r="CL858" s="10">
        <v>0.24156737983423601</v>
      </c>
      <c r="CM858" s="11">
        <v>0.27173440711894398</v>
      </c>
      <c r="CN858" s="12">
        <v>0.148362498139614</v>
      </c>
      <c r="CO858" s="11">
        <v>0.243977453664975</v>
      </c>
      <c r="CP858" s="10">
        <v>0.22738484195668099</v>
      </c>
      <c r="CQ858" s="12">
        <v>0.15910424432536399</v>
      </c>
      <c r="CR858" s="10">
        <v>0.236648819084847</v>
      </c>
      <c r="CS858" s="12">
        <v>7.84921017287427E-2</v>
      </c>
      <c r="CT858" s="11">
        <v>0.42020531992941601</v>
      </c>
      <c r="CU858" s="12">
        <v>9.7392102916881398E-2</v>
      </c>
      <c r="CV858" s="12">
        <v>0.150246834182827</v>
      </c>
      <c r="CW858" s="11">
        <v>1</v>
      </c>
      <c r="CX858" s="11">
        <v>1</v>
      </c>
      <c r="CY858" s="11">
        <v>0.76693807060107499</v>
      </c>
      <c r="CZ858" s="12">
        <v>9.4261148121730406E-2</v>
      </c>
      <c r="DA858" s="12">
        <v>2.8983223141355801E-2</v>
      </c>
      <c r="DB858" s="12">
        <v>1.38080618259314E-2</v>
      </c>
      <c r="DC858" s="12">
        <v>3.7719097109764998E-3</v>
      </c>
      <c r="DD858" s="12">
        <v>0</v>
      </c>
      <c r="DE858" s="12">
        <v>0</v>
      </c>
      <c r="DF858" s="11">
        <v>1</v>
      </c>
      <c r="DG858" s="11">
        <v>1</v>
      </c>
      <c r="DH858" s="11">
        <v>0.70260549813428197</v>
      </c>
      <c r="DI858" s="12">
        <v>5.4558097573027202E-2</v>
      </c>
      <c r="DJ858" s="12">
        <v>2.6609451011956001E-2</v>
      </c>
      <c r="DK858" s="12">
        <v>4.4368097919276301E-3</v>
      </c>
      <c r="DL858" s="12">
        <v>2.3173374741533199E-3</v>
      </c>
      <c r="DM858" s="12">
        <v>0</v>
      </c>
      <c r="DN858" s="12">
        <v>0</v>
      </c>
      <c r="DO858" s="11">
        <v>1</v>
      </c>
      <c r="DP858" s="11">
        <v>1</v>
      </c>
      <c r="DQ858" s="11">
        <v>0.83390389007222698</v>
      </c>
      <c r="DR858" s="12">
        <v>0.13379573987426899</v>
      </c>
      <c r="DS858" s="12">
        <v>3.1622700301632702E-2</v>
      </c>
      <c r="DT858" s="12">
        <v>2.3335462989299501E-2</v>
      </c>
      <c r="DU858" s="12">
        <v>5.2232315948765396E-3</v>
      </c>
      <c r="DV858" s="12">
        <v>0</v>
      </c>
      <c r="DW858" s="12">
        <v>0</v>
      </c>
      <c r="DX858" s="12">
        <v>0</v>
      </c>
      <c r="DY858" s="12">
        <v>0</v>
      </c>
      <c r="DZ858" s="12">
        <v>1.17994143918927E-2</v>
      </c>
      <c r="EA858" s="12">
        <v>3.9267018003931599E-2</v>
      </c>
      <c r="EB858" s="11">
        <v>0.67522770617700401</v>
      </c>
      <c r="EC858" s="11">
        <v>1</v>
      </c>
      <c r="ED858" s="12">
        <v>0</v>
      </c>
      <c r="EE858" s="12">
        <v>0</v>
      </c>
      <c r="EF858" s="12">
        <v>4.2971906415143401E-3</v>
      </c>
      <c r="EG858" s="12">
        <v>2.9310685350274701E-2</v>
      </c>
      <c r="EH858" s="11">
        <v>0.64365518174250003</v>
      </c>
      <c r="EI858" s="11">
        <v>1</v>
      </c>
      <c r="EJ858" s="12">
        <v>0</v>
      </c>
      <c r="EK858" s="12">
        <v>0</v>
      </c>
      <c r="EL858" s="12">
        <v>1.9011618849351201E-2</v>
      </c>
      <c r="EM858" s="12">
        <v>4.8643521322960702E-2</v>
      </c>
      <c r="EN858" s="11">
        <v>0.69964987196892003</v>
      </c>
      <c r="EO858" s="11">
        <v>1</v>
      </c>
      <c r="EP858" s="11">
        <v>1</v>
      </c>
      <c r="EQ858" s="11">
        <v>0.98602017747589599</v>
      </c>
      <c r="ER858" s="11">
        <v>0.30024642235551902</v>
      </c>
      <c r="ES858" s="12">
        <v>3.054499176439E-2</v>
      </c>
      <c r="ET858" s="12">
        <v>6.4257926001952603E-3</v>
      </c>
      <c r="EU858" s="12">
        <v>0</v>
      </c>
      <c r="EV858" s="12">
        <v>0</v>
      </c>
      <c r="EW858" s="11">
        <v>1</v>
      </c>
      <c r="EX858" s="11">
        <v>0.98527763063447904</v>
      </c>
      <c r="EY858" s="10">
        <v>0.238103835539206</v>
      </c>
      <c r="EZ858" s="12">
        <v>2.34442871809162E-2</v>
      </c>
      <c r="FA858" s="12">
        <v>3.5866681250621602E-3</v>
      </c>
      <c r="FB858" s="12">
        <v>0</v>
      </c>
      <c r="FC858" s="12">
        <v>0</v>
      </c>
      <c r="FD858" s="11">
        <v>1</v>
      </c>
      <c r="FE858" s="11">
        <v>0.98637727029701605</v>
      </c>
      <c r="FF858" s="11">
        <v>0.35607412994620602</v>
      </c>
      <c r="FG858" s="12">
        <v>3.8482882997912603E-2</v>
      </c>
      <c r="FH858" s="12">
        <v>9.3060862178414895E-3</v>
      </c>
      <c r="FI858" s="12">
        <v>0</v>
      </c>
      <c r="FJ858" s="12">
        <v>0</v>
      </c>
    </row>
    <row r="859" spans="1:166" x14ac:dyDescent="0.35">
      <c r="A859" s="13" t="s">
        <v>162</v>
      </c>
      <c r="B859" s="10">
        <v>0.49997040334999199</v>
      </c>
      <c r="C859" s="11">
        <v>0.52441573636248295</v>
      </c>
      <c r="D859" s="12">
        <v>0.47879981560214702</v>
      </c>
      <c r="E859" s="12">
        <v>7.3046095294070296E-3</v>
      </c>
      <c r="F859" s="12">
        <v>6.7317777332166095E-2</v>
      </c>
      <c r="G859" s="11">
        <v>0.75928640460855801</v>
      </c>
      <c r="H859" s="11">
        <v>0.88720729896321204</v>
      </c>
      <c r="I859" s="11">
        <v>0.87944489676334503</v>
      </c>
      <c r="J859" s="11">
        <v>0.78875829622624205</v>
      </c>
      <c r="K859" s="12">
        <v>0.166371436915702</v>
      </c>
      <c r="L859" s="12">
        <v>0</v>
      </c>
      <c r="M859" s="11">
        <v>0.62801757696267102</v>
      </c>
      <c r="N859" s="12">
        <v>9.2180285789837196E-2</v>
      </c>
      <c r="O859" s="12">
        <v>8.6338189607727996E-3</v>
      </c>
      <c r="P859" s="12">
        <v>9.1628160718383603E-2</v>
      </c>
      <c r="Q859" s="11">
        <v>0.76360777232232802</v>
      </c>
      <c r="R859" s="11">
        <v>0.90666397622600203</v>
      </c>
      <c r="S859" s="11">
        <v>0.89297592063369502</v>
      </c>
      <c r="T859" s="11">
        <v>0.84151746639735103</v>
      </c>
      <c r="U859" s="12">
        <v>0.198191501394405</v>
      </c>
      <c r="V859" s="12">
        <v>0</v>
      </c>
      <c r="W859" s="11">
        <v>0.65681211217583502</v>
      </c>
      <c r="X859" s="12">
        <v>0.109321118226724</v>
      </c>
      <c r="Y859" s="12">
        <v>6.0358513066787198E-3</v>
      </c>
      <c r="Z859" s="12">
        <v>4.5201115379025901E-2</v>
      </c>
      <c r="AA859" s="11">
        <v>0.75485587335752702</v>
      </c>
      <c r="AB859" s="11">
        <v>0.86754668889556197</v>
      </c>
      <c r="AC859" s="11">
        <v>0.86646348335759504</v>
      </c>
      <c r="AD859" s="11">
        <v>0.73635605213107502</v>
      </c>
      <c r="AE859" s="12">
        <v>0.137895333033001</v>
      </c>
      <c r="AF859" s="12">
        <v>0</v>
      </c>
      <c r="AG859" s="11">
        <v>0.599700602230405</v>
      </c>
      <c r="AH859" s="12">
        <v>7.6675920442546799E-2</v>
      </c>
      <c r="AI859" s="11">
        <v>0.59415350127647704</v>
      </c>
      <c r="AJ859" s="11">
        <v>0.625376868414245</v>
      </c>
      <c r="AK859" s="11">
        <v>0.56497931990359895</v>
      </c>
      <c r="AL859" s="12">
        <v>6.3749759143422796E-3</v>
      </c>
      <c r="AM859" s="12">
        <v>6.5905004867047303E-3</v>
      </c>
      <c r="AN859" s="12">
        <v>6.33869939293302E-3</v>
      </c>
      <c r="AO859" s="12">
        <v>0</v>
      </c>
      <c r="AP859" s="12">
        <v>0</v>
      </c>
      <c r="AQ859" s="12">
        <v>0</v>
      </c>
      <c r="AR859" s="12">
        <v>1.9901644232973699E-2</v>
      </c>
      <c r="AS859" s="12">
        <v>0</v>
      </c>
      <c r="AT859" s="12">
        <v>0</v>
      </c>
      <c r="AU859" s="12">
        <v>1.1022798268130501E-2</v>
      </c>
      <c r="AV859" s="12">
        <v>0</v>
      </c>
      <c r="AW859" s="12">
        <v>0</v>
      </c>
      <c r="AX859" s="12">
        <v>1.14092950390029E-2</v>
      </c>
      <c r="AY859" s="12">
        <v>0</v>
      </c>
      <c r="AZ859" s="12">
        <v>0</v>
      </c>
      <c r="BA859" s="12">
        <v>1.0859740111882499E-2</v>
      </c>
      <c r="BB859" s="10">
        <v>0.49679492923332902</v>
      </c>
      <c r="BC859" s="10">
        <v>0.50272781371491304</v>
      </c>
      <c r="BD859" s="10">
        <v>0.51647596913536797</v>
      </c>
      <c r="BE859" s="11">
        <v>0.53103514457483803</v>
      </c>
      <c r="BF859" s="10">
        <v>0.477925309658358</v>
      </c>
      <c r="BG859" s="10">
        <v>0.47960621014360699</v>
      </c>
      <c r="BH859" s="11">
        <v>0.61558114554044796</v>
      </c>
      <c r="BI859" s="12">
        <v>5.7448962149781797E-2</v>
      </c>
      <c r="BJ859" s="11">
        <v>0.63815505950255902</v>
      </c>
      <c r="BK859" s="12">
        <v>7.2287185132775503E-2</v>
      </c>
      <c r="BL859" s="11">
        <v>0.59824464221477502</v>
      </c>
      <c r="BM859" s="12">
        <v>4.3291746251691701E-2</v>
      </c>
      <c r="BN859" s="12">
        <v>0</v>
      </c>
      <c r="BO859" s="11">
        <v>0.98048804669717604</v>
      </c>
      <c r="BP859" s="12">
        <v>0</v>
      </c>
      <c r="BQ859" s="12">
        <v>0</v>
      </c>
      <c r="BR859" s="11">
        <v>0.98986294414416998</v>
      </c>
      <c r="BS859" s="12">
        <v>0</v>
      </c>
      <c r="BT859" s="12">
        <v>0</v>
      </c>
      <c r="BU859" s="11">
        <v>0.97000191503912303</v>
      </c>
      <c r="BV859" s="12">
        <v>0</v>
      </c>
      <c r="BW859" s="11">
        <v>1</v>
      </c>
      <c r="BX859" s="11">
        <v>1</v>
      </c>
      <c r="BY859" s="11">
        <v>1</v>
      </c>
      <c r="BZ859" s="11">
        <v>1</v>
      </c>
      <c r="CA859" s="12">
        <v>0.12547801145654899</v>
      </c>
      <c r="CB859" s="11">
        <v>0.58558991293851703</v>
      </c>
      <c r="CC859" s="11">
        <v>0.71237906643175497</v>
      </c>
      <c r="CD859" s="12">
        <v>0.28518749589456399</v>
      </c>
      <c r="CE859" s="11">
        <v>0.539480087690414</v>
      </c>
      <c r="CF859" s="11">
        <v>0.61616182616065296</v>
      </c>
      <c r="CG859" s="10">
        <v>0.51378206373078406</v>
      </c>
      <c r="CH859" s="11">
        <v>0.53304301154881395</v>
      </c>
      <c r="CI859" s="11">
        <v>0.62383130795181096</v>
      </c>
      <c r="CJ859" s="11">
        <v>0.63678673183307999</v>
      </c>
      <c r="CK859" s="10">
        <v>0.496457376717587</v>
      </c>
      <c r="CL859" s="10">
        <v>0.50601698696382302</v>
      </c>
      <c r="CM859" s="10">
        <v>0.48625189630530802</v>
      </c>
      <c r="CN859" s="10">
        <v>0.50974768942012005</v>
      </c>
      <c r="CO859" s="10">
        <v>0.50273514402692898</v>
      </c>
      <c r="CP859" s="10">
        <v>0.49057584008468702</v>
      </c>
      <c r="CQ859" s="10">
        <v>0.52287355345767295</v>
      </c>
      <c r="CR859" s="12">
        <v>0.45709859514335499</v>
      </c>
      <c r="CS859" s="11">
        <v>0.61872390042321701</v>
      </c>
      <c r="CT859" s="10">
        <v>0.50680355619807105</v>
      </c>
      <c r="CU859" s="10">
        <v>0.494831012126491</v>
      </c>
      <c r="CV859" s="12">
        <v>0.31998669018692499</v>
      </c>
      <c r="CW859" s="12">
        <v>0</v>
      </c>
      <c r="CX859" s="12">
        <v>0</v>
      </c>
      <c r="CY859" s="12">
        <v>0.162162785436791</v>
      </c>
      <c r="CZ859" s="11">
        <v>0.78448648708578095</v>
      </c>
      <c r="DA859" s="11">
        <v>0.87980847734444001</v>
      </c>
      <c r="DB859" s="11">
        <v>0.88703853551467005</v>
      </c>
      <c r="DC859" s="11">
        <v>0.75111946141610597</v>
      </c>
      <c r="DD859" s="12">
        <v>7.3226294389331703E-2</v>
      </c>
      <c r="DE859" s="12">
        <v>7.2656663232372803E-3</v>
      </c>
      <c r="DF859" s="12">
        <v>0</v>
      </c>
      <c r="DG859" s="12">
        <v>0</v>
      </c>
      <c r="DH859" s="12">
        <v>0.198191501394405</v>
      </c>
      <c r="DI859" s="11">
        <v>0.84076267530611504</v>
      </c>
      <c r="DJ859" s="11">
        <v>0.89293458094351297</v>
      </c>
      <c r="DK859" s="11">
        <v>0.90719700230036404</v>
      </c>
      <c r="DL859" s="11">
        <v>0.76077032470732298</v>
      </c>
      <c r="DM859" s="12">
        <v>9.8345330117123805E-2</v>
      </c>
      <c r="DN859" s="12">
        <v>8.5013970302717703E-3</v>
      </c>
      <c r="DO859" s="12">
        <v>0</v>
      </c>
      <c r="DP859" s="12">
        <v>0</v>
      </c>
      <c r="DQ859" s="12">
        <v>0.128139907045766</v>
      </c>
      <c r="DR859" s="11">
        <v>0.72932866676907504</v>
      </c>
      <c r="DS859" s="11">
        <v>0.86735119030837904</v>
      </c>
      <c r="DT859" s="11">
        <v>0.86638038149391206</v>
      </c>
      <c r="DU859" s="11">
        <v>0.74149016371710597</v>
      </c>
      <c r="DV859" s="12">
        <v>5.0283222824149397E-2</v>
      </c>
      <c r="DW859" s="12">
        <v>6.0624780737615503E-3</v>
      </c>
      <c r="DX859" s="12">
        <v>0</v>
      </c>
      <c r="DY859" s="12">
        <v>0.226237254014131</v>
      </c>
      <c r="DZ859" s="11">
        <v>0.88461827758534395</v>
      </c>
      <c r="EA859" s="11">
        <v>0.84780648512419798</v>
      </c>
      <c r="EB859" s="12">
        <v>0.25273161597575999</v>
      </c>
      <c r="EC859" s="12">
        <v>0</v>
      </c>
      <c r="ED859" s="12">
        <v>0</v>
      </c>
      <c r="EE859" s="12">
        <v>0.25231802319444102</v>
      </c>
      <c r="EF859" s="11">
        <v>0.90032659233016799</v>
      </c>
      <c r="EG859" s="11">
        <v>0.87536429994041598</v>
      </c>
      <c r="EH859" s="12">
        <v>0.26100601215611502</v>
      </c>
      <c r="EI859" s="12">
        <v>0</v>
      </c>
      <c r="EJ859" s="12">
        <v>0</v>
      </c>
      <c r="EK859" s="12">
        <v>0.20047373445798899</v>
      </c>
      <c r="EL859" s="11">
        <v>0.86940847348156503</v>
      </c>
      <c r="EM859" s="11">
        <v>0.81978112665996605</v>
      </c>
      <c r="EN859" s="12">
        <v>0.251595207281816</v>
      </c>
      <c r="EO859" s="12">
        <v>0</v>
      </c>
      <c r="EP859" s="12">
        <v>0</v>
      </c>
      <c r="EQ859" s="12">
        <v>9.4952418959503796E-3</v>
      </c>
      <c r="ER859" s="11">
        <v>0.57504256648777896</v>
      </c>
      <c r="ES859" s="11">
        <v>0.88561169562577402</v>
      </c>
      <c r="ET859" s="11">
        <v>0.83691544136889295</v>
      </c>
      <c r="EU859" s="12">
        <v>9.5596071076743602E-2</v>
      </c>
      <c r="EV859" s="12">
        <v>7.2656663232372803E-3</v>
      </c>
      <c r="EW859" s="12">
        <v>0</v>
      </c>
      <c r="EX859" s="12">
        <v>9.8137909043259294E-3</v>
      </c>
      <c r="EY859" s="11">
        <v>0.62559546478418604</v>
      </c>
      <c r="EZ859" s="11">
        <v>0.90188358769965804</v>
      </c>
      <c r="FA859" s="11">
        <v>0.85789929813874799</v>
      </c>
      <c r="FB859" s="12">
        <v>0.12122741099923701</v>
      </c>
      <c r="FC859" s="12">
        <v>8.5013970302717703E-3</v>
      </c>
      <c r="FD859" s="12">
        <v>0</v>
      </c>
      <c r="FE859" s="12">
        <v>9.4565107429538595E-3</v>
      </c>
      <c r="FF859" s="10">
        <v>0.53078027054487298</v>
      </c>
      <c r="FG859" s="11">
        <v>0.87152709523338701</v>
      </c>
      <c r="FH859" s="11">
        <v>0.81547835520113698</v>
      </c>
      <c r="FI859" s="12">
        <v>7.15000654989697E-2</v>
      </c>
      <c r="FJ859" s="12">
        <v>6.0624780737615503E-3</v>
      </c>
    </row>
    <row r="860" spans="1:166" x14ac:dyDescent="0.35">
      <c r="A860" s="13" t="s">
        <v>163</v>
      </c>
      <c r="B860" s="10">
        <v>0.43195521509783902</v>
      </c>
      <c r="C860" s="11">
        <v>0.48734581535466198</v>
      </c>
      <c r="D860" s="12">
        <v>0.37971000668853699</v>
      </c>
      <c r="E860" s="12">
        <v>3.1145183826261401E-3</v>
      </c>
      <c r="F860" s="12">
        <v>2.75015990537354E-2</v>
      </c>
      <c r="G860" s="11">
        <v>0.62667706403576995</v>
      </c>
      <c r="H860" s="11">
        <v>0.802499464109515</v>
      </c>
      <c r="I860" s="11">
        <v>0.77399389976115096</v>
      </c>
      <c r="J860" s="11">
        <v>0.71550231957184396</v>
      </c>
      <c r="K860" s="12">
        <v>0.10793197676406199</v>
      </c>
      <c r="L860" s="12">
        <v>0</v>
      </c>
      <c r="M860" s="11">
        <v>0.548812579413685</v>
      </c>
      <c r="N860" s="12">
        <v>5.9801133225857797E-2</v>
      </c>
      <c r="O860" s="12">
        <v>2.9493331216203099E-3</v>
      </c>
      <c r="P860" s="12">
        <v>4.5541917513171201E-2</v>
      </c>
      <c r="Q860" s="11">
        <v>0.69203886948302695</v>
      </c>
      <c r="R860" s="11">
        <v>0.87878529089303503</v>
      </c>
      <c r="S860" s="11">
        <v>0.83614308051125397</v>
      </c>
      <c r="T860" s="11">
        <v>0.80827390582737102</v>
      </c>
      <c r="U860" s="12">
        <v>0.16030272177396199</v>
      </c>
      <c r="V860" s="12">
        <v>0</v>
      </c>
      <c r="W860" s="11">
        <v>0.61458446372787801</v>
      </c>
      <c r="X860" s="12">
        <v>8.8421918577845093E-2</v>
      </c>
      <c r="Y860" s="12">
        <v>3.2721911716006502E-3</v>
      </c>
      <c r="Z860" s="12">
        <v>1.0947319239715101E-2</v>
      </c>
      <c r="AA860" s="11">
        <v>0.55966413182563202</v>
      </c>
      <c r="AB860" s="11">
        <v>0.727841454454629</v>
      </c>
      <c r="AC860" s="11">
        <v>0.710455648915856</v>
      </c>
      <c r="AD860" s="11">
        <v>0.62605120737461295</v>
      </c>
      <c r="AE860" s="12">
        <v>5.5372463338415799E-2</v>
      </c>
      <c r="AF860" s="12">
        <v>0</v>
      </c>
      <c r="AG860" s="11">
        <v>0.484614884932834</v>
      </c>
      <c r="AH860" s="12">
        <v>3.0789545231586099E-2</v>
      </c>
      <c r="AI860" s="11">
        <v>0.51400554589279801</v>
      </c>
      <c r="AJ860" s="11">
        <v>0.58183861531432002</v>
      </c>
      <c r="AK860" s="10">
        <v>0.44875526015682099</v>
      </c>
      <c r="AL860" s="12">
        <v>1.9452770982840101E-3</v>
      </c>
      <c r="AM860" s="12">
        <v>2.6963722146440602E-3</v>
      </c>
      <c r="AN860" s="12">
        <v>1.1838386977594301E-3</v>
      </c>
      <c r="AO860" s="12">
        <v>0</v>
      </c>
      <c r="AP860" s="12">
        <v>0</v>
      </c>
      <c r="AQ860" s="12">
        <v>0</v>
      </c>
      <c r="AR860" s="12">
        <v>6.07284062948402E-3</v>
      </c>
      <c r="AS860" s="12">
        <v>0</v>
      </c>
      <c r="AT860" s="12">
        <v>0</v>
      </c>
      <c r="AU860" s="12">
        <v>3.3635259674877102E-3</v>
      </c>
      <c r="AV860" s="12">
        <v>0</v>
      </c>
      <c r="AW860" s="12">
        <v>0</v>
      </c>
      <c r="AX860" s="12">
        <v>4.6678861785845599E-3</v>
      </c>
      <c r="AY860" s="12">
        <v>0</v>
      </c>
      <c r="AZ860" s="12">
        <v>0</v>
      </c>
      <c r="BA860" s="12">
        <v>2.0282048090796202E-3</v>
      </c>
      <c r="BB860" s="10">
        <v>0.424007344125789</v>
      </c>
      <c r="BC860" s="10">
        <v>0.43885671735929999</v>
      </c>
      <c r="BD860" s="11">
        <v>0.47605738246312201</v>
      </c>
      <c r="BE860" s="11">
        <v>0.496757016369687</v>
      </c>
      <c r="BF860" s="12">
        <v>0.37380674824024401</v>
      </c>
      <c r="BG860" s="12">
        <v>0.38515348643083103</v>
      </c>
      <c r="BH860" s="11">
        <v>0.537143166498387</v>
      </c>
      <c r="BI860" s="12">
        <v>2.93289282257631E-2</v>
      </c>
      <c r="BJ860" s="11">
        <v>0.59958026634745598</v>
      </c>
      <c r="BK860" s="12">
        <v>4.1199325956806102E-2</v>
      </c>
      <c r="BL860" s="11">
        <v>0.47892856621130397</v>
      </c>
      <c r="BM860" s="12">
        <v>1.79489783802162E-2</v>
      </c>
      <c r="BN860" s="12">
        <v>0</v>
      </c>
      <c r="BO860" s="11">
        <v>0.84710399310468598</v>
      </c>
      <c r="BP860" s="12">
        <v>0</v>
      </c>
      <c r="BQ860" s="12">
        <v>0</v>
      </c>
      <c r="BR860" s="11">
        <v>0.91989147188722398</v>
      </c>
      <c r="BS860" s="12">
        <v>0</v>
      </c>
      <c r="BT860" s="12">
        <v>0</v>
      </c>
      <c r="BU860" s="11">
        <v>0.76925558792079796</v>
      </c>
      <c r="BV860" s="12">
        <v>0</v>
      </c>
      <c r="BW860" s="11">
        <v>0.85001690171763999</v>
      </c>
      <c r="BX860" s="11">
        <v>0.87902799650091501</v>
      </c>
      <c r="BY860" s="11">
        <v>0.78792934047840502</v>
      </c>
      <c r="BZ860" s="11">
        <v>0.913236933718094</v>
      </c>
      <c r="CA860" s="12">
        <v>9.3583630038711701E-2</v>
      </c>
      <c r="CB860" s="11">
        <v>0.49582123481239898</v>
      </c>
      <c r="CC860" s="11">
        <v>0.63099159054080101</v>
      </c>
      <c r="CD860" s="12">
        <v>0.19961240972838101</v>
      </c>
      <c r="CE860" s="11">
        <v>0.48107194120021102</v>
      </c>
      <c r="CF860" s="11">
        <v>0.56128887442594499</v>
      </c>
      <c r="CG860" s="10">
        <v>0.41837229579956098</v>
      </c>
      <c r="CH860" s="10">
        <v>0.43998297110772799</v>
      </c>
      <c r="CI860" s="11">
        <v>0.56249807290533704</v>
      </c>
      <c r="CJ860" s="11">
        <v>0.56756345808953601</v>
      </c>
      <c r="CK860" s="10">
        <v>0.431718155757361</v>
      </c>
      <c r="CL860" s="10">
        <v>0.44619672838761099</v>
      </c>
      <c r="CM860" s="10">
        <v>0.41626137608018099</v>
      </c>
      <c r="CN860" s="10">
        <v>0.43261498720605002</v>
      </c>
      <c r="CO860" s="10">
        <v>0.43133976508120297</v>
      </c>
      <c r="CP860" s="10">
        <v>0.43216352223270399</v>
      </c>
      <c r="CQ860" s="10">
        <v>0.43381142111534099</v>
      </c>
      <c r="CR860" s="12">
        <v>0.39519311321612199</v>
      </c>
      <c r="CS860" s="11">
        <v>0.534335959137344</v>
      </c>
      <c r="CT860" s="10">
        <v>0.43932180439459301</v>
      </c>
      <c r="CU860" s="10">
        <v>0.42638517629476202</v>
      </c>
      <c r="CV860" s="12">
        <v>0.23032197050189501</v>
      </c>
      <c r="CW860" s="12">
        <v>0</v>
      </c>
      <c r="CX860" s="12">
        <v>0</v>
      </c>
      <c r="CY860" s="12">
        <v>0.10299684132551799</v>
      </c>
      <c r="CZ860" s="11">
        <v>0.71161406745952205</v>
      </c>
      <c r="DA860" s="11">
        <v>0.77467550864414103</v>
      </c>
      <c r="DB860" s="11">
        <v>0.804249117533128</v>
      </c>
      <c r="DC860" s="11">
        <v>0.619199312049315</v>
      </c>
      <c r="DD860" s="12">
        <v>3.1238421529744698E-2</v>
      </c>
      <c r="DE860" s="12">
        <v>3.0979138904892499E-3</v>
      </c>
      <c r="DF860" s="12">
        <v>0</v>
      </c>
      <c r="DG860" s="12">
        <v>0</v>
      </c>
      <c r="DH860" s="12">
        <v>0.16030272177396199</v>
      </c>
      <c r="DI860" s="11">
        <v>0.80736078849797599</v>
      </c>
      <c r="DJ860" s="11">
        <v>0.83607978826593798</v>
      </c>
      <c r="DK860" s="11">
        <v>0.87947752737298801</v>
      </c>
      <c r="DL860" s="11">
        <v>0.69158469987913596</v>
      </c>
      <c r="DM860" s="12">
        <v>4.8372100934359001E-2</v>
      </c>
      <c r="DN860" s="12">
        <v>2.90409747474955E-3</v>
      </c>
      <c r="DO860" s="12">
        <v>0</v>
      </c>
      <c r="DP860" s="12">
        <v>0</v>
      </c>
      <c r="DQ860" s="12">
        <v>4.3423609668302499E-2</v>
      </c>
      <c r="DR860" s="11">
        <v>0.62080198931094299</v>
      </c>
      <c r="DS860" s="11">
        <v>0.71238044476556395</v>
      </c>
      <c r="DT860" s="11">
        <v>0.72956747409759504</v>
      </c>
      <c r="DU860" s="11">
        <v>0.54697567490534404</v>
      </c>
      <c r="DV860" s="12">
        <v>1.54688085227938E-2</v>
      </c>
      <c r="DW860" s="12">
        <v>3.2866262310064899E-3</v>
      </c>
      <c r="DX860" s="12">
        <v>0</v>
      </c>
      <c r="DY860" s="12">
        <v>0.16178015174159899</v>
      </c>
      <c r="DZ860" s="11">
        <v>0.77914202022027501</v>
      </c>
      <c r="EA860" s="11">
        <v>0.75928773410593098</v>
      </c>
      <c r="EB860" s="12">
        <v>0.199554750295278</v>
      </c>
      <c r="EC860" s="12">
        <v>0</v>
      </c>
      <c r="ED860" s="12">
        <v>0</v>
      </c>
      <c r="EE860" s="12">
        <v>0.20600469289168299</v>
      </c>
      <c r="EF860" s="11">
        <v>0.85654555465040005</v>
      </c>
      <c r="EG860" s="11">
        <v>0.82807623078543402</v>
      </c>
      <c r="EH860" s="12">
        <v>0.227812754100533</v>
      </c>
      <c r="EI860" s="12">
        <v>0</v>
      </c>
      <c r="EJ860" s="12">
        <v>0</v>
      </c>
      <c r="EK860" s="12">
        <v>0.117364458719941</v>
      </c>
      <c r="EL860" s="11">
        <v>0.705811065404921</v>
      </c>
      <c r="EM860" s="11">
        <v>0.68697014922888799</v>
      </c>
      <c r="EN860" s="12">
        <v>0.17812534497471799</v>
      </c>
      <c r="EO860" s="12">
        <v>0</v>
      </c>
      <c r="EP860" s="12">
        <v>0</v>
      </c>
      <c r="EQ860" s="12">
        <v>2.8974033550940598E-3</v>
      </c>
      <c r="ER860" s="11">
        <v>0.49926099206715002</v>
      </c>
      <c r="ES860" s="11">
        <v>0.78116303180747704</v>
      </c>
      <c r="ET860" s="11">
        <v>0.72668559331174998</v>
      </c>
      <c r="EU860" s="12">
        <v>4.9268578354981898E-2</v>
      </c>
      <c r="EV860" s="12">
        <v>3.0979138904892499E-3</v>
      </c>
      <c r="EW860" s="12">
        <v>0</v>
      </c>
      <c r="EX860" s="12">
        <v>4.0151173902699903E-3</v>
      </c>
      <c r="EY860" s="11">
        <v>0.588425833655847</v>
      </c>
      <c r="EZ860" s="11">
        <v>0.84977096214163494</v>
      </c>
      <c r="FA860" s="11">
        <v>0.80554962307429101</v>
      </c>
      <c r="FB860" s="12">
        <v>7.0581688192540695E-2</v>
      </c>
      <c r="FC860" s="12">
        <v>2.90409747474955E-3</v>
      </c>
      <c r="FD860" s="12">
        <v>0</v>
      </c>
      <c r="FE860" s="12">
        <v>1.7661325564307E-3</v>
      </c>
      <c r="FF860" s="10">
        <v>0.419540492957169</v>
      </c>
      <c r="FG860" s="11">
        <v>0.71058678659704899</v>
      </c>
      <c r="FH860" s="11">
        <v>0.64784438412266798</v>
      </c>
      <c r="FI860" s="12">
        <v>2.90585255344659E-2</v>
      </c>
      <c r="FJ860" s="12">
        <v>3.2866262310064899E-3</v>
      </c>
    </row>
    <row r="861" spans="1:166" x14ac:dyDescent="0.35">
      <c r="A861" s="13" t="s">
        <v>164</v>
      </c>
      <c r="B861" s="10">
        <v>6.8015188252153094E-2</v>
      </c>
      <c r="C861" s="12">
        <v>3.7069921007821E-2</v>
      </c>
      <c r="D861" s="11">
        <v>9.9089808913609398E-2</v>
      </c>
      <c r="E861" s="12">
        <v>4.1900911467808903E-3</v>
      </c>
      <c r="F861" s="12">
        <v>3.9816178278430703E-2</v>
      </c>
      <c r="G861" s="11">
        <v>0.132609340572788</v>
      </c>
      <c r="H861" s="10">
        <v>8.4707834853697497E-2</v>
      </c>
      <c r="I861" s="11">
        <v>0.105450997002194</v>
      </c>
      <c r="J861" s="10">
        <v>7.3255976654398203E-2</v>
      </c>
      <c r="K861" s="10">
        <v>5.8439460151640199E-2</v>
      </c>
      <c r="L861" s="12">
        <v>0</v>
      </c>
      <c r="M861" s="11">
        <v>7.9204997548985995E-2</v>
      </c>
      <c r="N861" s="12">
        <v>3.2379152563979399E-2</v>
      </c>
      <c r="O861" s="12">
        <v>5.6844858391524901E-3</v>
      </c>
      <c r="P861" s="10">
        <v>4.6086243205212402E-2</v>
      </c>
      <c r="Q861" s="10">
        <v>7.1568902839300397E-2</v>
      </c>
      <c r="R861" s="12">
        <v>2.7878685332967501E-2</v>
      </c>
      <c r="S861" s="10">
        <v>5.6832840122440997E-2</v>
      </c>
      <c r="T861" s="12">
        <v>3.3243560569980499E-2</v>
      </c>
      <c r="U861" s="10">
        <v>3.78887796204435E-2</v>
      </c>
      <c r="V861" s="12">
        <v>0</v>
      </c>
      <c r="W861" s="12">
        <v>4.2227648447956699E-2</v>
      </c>
      <c r="X861" s="12">
        <v>2.0899199648879201E-2</v>
      </c>
      <c r="Y861" s="12">
        <v>2.7636601350780601E-3</v>
      </c>
      <c r="Z861" s="10">
        <v>3.4253796139310802E-2</v>
      </c>
      <c r="AA861" s="11">
        <v>0.195191741531895</v>
      </c>
      <c r="AB861" s="11">
        <v>0.139705234440933</v>
      </c>
      <c r="AC861" s="11">
        <v>0.15600783444173899</v>
      </c>
      <c r="AD861" s="11">
        <v>0.110304844756462</v>
      </c>
      <c r="AE861" s="10">
        <v>8.2522869694585096E-2</v>
      </c>
      <c r="AF861" s="12">
        <v>0</v>
      </c>
      <c r="AG861" s="11">
        <v>0.115085717297571</v>
      </c>
      <c r="AH861" s="10">
        <v>4.58863752109607E-2</v>
      </c>
      <c r="AI861" s="11">
        <v>8.0147955383679997E-2</v>
      </c>
      <c r="AJ861" s="12">
        <v>4.3538253099925699E-2</v>
      </c>
      <c r="AK861" s="11">
        <v>0.11622405974677801</v>
      </c>
      <c r="AL861" s="12">
        <v>4.4296988160582697E-3</v>
      </c>
      <c r="AM861" s="12">
        <v>3.8941282720606702E-3</v>
      </c>
      <c r="AN861" s="12">
        <v>5.1548606951735904E-3</v>
      </c>
      <c r="AO861" s="12">
        <v>0</v>
      </c>
      <c r="AP861" s="12">
        <v>0</v>
      </c>
      <c r="AQ861" s="12">
        <v>0</v>
      </c>
      <c r="AR861" s="12">
        <v>1.38288036034897E-2</v>
      </c>
      <c r="AS861" s="12">
        <v>0</v>
      </c>
      <c r="AT861" s="12">
        <v>0</v>
      </c>
      <c r="AU861" s="12">
        <v>7.6592723006427997E-3</v>
      </c>
      <c r="AV861" s="12">
        <v>0</v>
      </c>
      <c r="AW861" s="12">
        <v>0</v>
      </c>
      <c r="AX861" s="12">
        <v>6.7414088604183797E-3</v>
      </c>
      <c r="AY861" s="12">
        <v>0</v>
      </c>
      <c r="AZ861" s="12">
        <v>0</v>
      </c>
      <c r="BA861" s="12">
        <v>8.8315353028028797E-3</v>
      </c>
      <c r="BB861" s="10">
        <v>7.2787585107540104E-2</v>
      </c>
      <c r="BC861" s="10">
        <v>6.3871096355612694E-2</v>
      </c>
      <c r="BD861" s="12">
        <v>4.0418586672246501E-2</v>
      </c>
      <c r="BE861" s="12">
        <v>3.4278128205151401E-2</v>
      </c>
      <c r="BF861" s="11">
        <v>0.104118561418114</v>
      </c>
      <c r="BG861" s="11">
        <v>9.4452723712776798E-2</v>
      </c>
      <c r="BH861" s="11">
        <v>7.8437979042061207E-2</v>
      </c>
      <c r="BI861" s="12">
        <v>2.8120033924018802E-2</v>
      </c>
      <c r="BJ861" s="12">
        <v>3.85747931551036E-2</v>
      </c>
      <c r="BK861" s="12">
        <v>3.1087859175969401E-2</v>
      </c>
      <c r="BL861" s="11">
        <v>0.11931607600347099</v>
      </c>
      <c r="BM861" s="12">
        <v>2.5342767871475502E-2</v>
      </c>
      <c r="BN861" s="12">
        <v>0</v>
      </c>
      <c r="BO861" s="11">
        <v>0.13338405359249</v>
      </c>
      <c r="BP861" s="12">
        <v>0</v>
      </c>
      <c r="BQ861" s="12">
        <v>0</v>
      </c>
      <c r="BR861" s="10">
        <v>6.9971472256946193E-2</v>
      </c>
      <c r="BS861" s="12">
        <v>0</v>
      </c>
      <c r="BT861" s="12">
        <v>0</v>
      </c>
      <c r="BU861" s="11">
        <v>0.20074632711832399</v>
      </c>
      <c r="BV861" s="12">
        <v>0</v>
      </c>
      <c r="BW861" s="11">
        <v>0.14998309828236001</v>
      </c>
      <c r="BX861" s="11">
        <v>0.120972003499086</v>
      </c>
      <c r="BY861" s="11">
        <v>0.21207065952159501</v>
      </c>
      <c r="BZ861" s="11">
        <v>8.67630662819069E-2</v>
      </c>
      <c r="CA861" s="12">
        <v>3.1894381417836799E-2</v>
      </c>
      <c r="CB861" s="11">
        <v>8.9768678126118107E-2</v>
      </c>
      <c r="CC861" s="11">
        <v>8.1387475890953506E-2</v>
      </c>
      <c r="CD861" s="11">
        <v>8.5575086166182798E-2</v>
      </c>
      <c r="CE861" s="10">
        <v>5.8408146490203101E-2</v>
      </c>
      <c r="CF861" s="12">
        <v>5.4872951734707999E-2</v>
      </c>
      <c r="CG861" s="11">
        <v>9.5409767931222106E-2</v>
      </c>
      <c r="CH861" s="11">
        <v>9.3060040441085998E-2</v>
      </c>
      <c r="CI861" s="10">
        <v>6.1333235046473603E-2</v>
      </c>
      <c r="CJ861" s="10">
        <v>6.9223273743544103E-2</v>
      </c>
      <c r="CK861" s="10">
        <v>6.4739220960226093E-2</v>
      </c>
      <c r="CL861" s="10">
        <v>5.98202585762121E-2</v>
      </c>
      <c r="CM861" s="10">
        <v>6.9990520225127001E-2</v>
      </c>
      <c r="CN861" s="10">
        <v>7.7132702214070203E-2</v>
      </c>
      <c r="CO861" s="10">
        <v>7.1395378945726506E-2</v>
      </c>
      <c r="CP861" s="10">
        <v>5.8412317851982101E-2</v>
      </c>
      <c r="CQ861" s="10">
        <v>8.9062132342331304E-2</v>
      </c>
      <c r="CR861" s="10">
        <v>6.1905481927232303E-2</v>
      </c>
      <c r="CS861" s="11">
        <v>8.4387941285874096E-2</v>
      </c>
      <c r="CT861" s="10">
        <v>6.7481751803478096E-2</v>
      </c>
      <c r="CU861" s="10">
        <v>6.8445835831728793E-2</v>
      </c>
      <c r="CV861" s="10">
        <v>8.9664719685030106E-2</v>
      </c>
      <c r="CW861" s="12">
        <v>0</v>
      </c>
      <c r="CX861" s="12">
        <v>0</v>
      </c>
      <c r="CY861" s="10">
        <v>5.9165944111272399E-2</v>
      </c>
      <c r="CZ861" s="10">
        <v>7.2872419626258803E-2</v>
      </c>
      <c r="DA861" s="11">
        <v>0.10513296870029901</v>
      </c>
      <c r="DB861" s="10">
        <v>8.2789417981541699E-2</v>
      </c>
      <c r="DC861" s="11">
        <v>0.131920149366792</v>
      </c>
      <c r="DD861" s="12">
        <v>4.1987872859587098E-2</v>
      </c>
      <c r="DE861" s="12">
        <v>4.1677524327480304E-3</v>
      </c>
      <c r="DF861" s="12">
        <v>0</v>
      </c>
      <c r="DG861" s="12">
        <v>0</v>
      </c>
      <c r="DH861" s="10">
        <v>3.78887796204435E-2</v>
      </c>
      <c r="DI861" s="12">
        <v>3.3401886808139297E-2</v>
      </c>
      <c r="DJ861" s="10">
        <v>5.6854792677574102E-2</v>
      </c>
      <c r="DK861" s="12">
        <v>2.77194749273755E-2</v>
      </c>
      <c r="DL861" s="10">
        <v>6.9185624828186895E-2</v>
      </c>
      <c r="DM861" s="10">
        <v>4.9973229182764797E-2</v>
      </c>
      <c r="DN861" s="12">
        <v>5.5972995555222203E-3</v>
      </c>
      <c r="DO861" s="12">
        <v>0</v>
      </c>
      <c r="DP861" s="12">
        <v>0</v>
      </c>
      <c r="DQ861" s="10">
        <v>8.4716297377463001E-2</v>
      </c>
      <c r="DR861" s="11">
        <v>0.10852667745813301</v>
      </c>
      <c r="DS861" s="11">
        <v>0.15497074554281501</v>
      </c>
      <c r="DT861" s="11">
        <v>0.13681290739631699</v>
      </c>
      <c r="DU861" s="11">
        <v>0.194514488811763</v>
      </c>
      <c r="DV861" s="10">
        <v>3.4814414301355602E-2</v>
      </c>
      <c r="DW861" s="12">
        <v>2.7758518427550599E-3</v>
      </c>
      <c r="DX861" s="12">
        <v>0</v>
      </c>
      <c r="DY861" s="10">
        <v>6.4457102272531805E-2</v>
      </c>
      <c r="DZ861" s="11">
        <v>0.10547625736506799</v>
      </c>
      <c r="EA861" s="11">
        <v>8.8518751018266006E-2</v>
      </c>
      <c r="EB861" s="10">
        <v>5.3176865680481099E-2</v>
      </c>
      <c r="EC861" s="12">
        <v>0</v>
      </c>
      <c r="ED861" s="12">
        <v>0</v>
      </c>
      <c r="EE861" s="10">
        <v>4.6313330302757298E-2</v>
      </c>
      <c r="EF861" s="12">
        <v>4.3781037679769E-2</v>
      </c>
      <c r="EG861" s="12">
        <v>4.7288069154982203E-2</v>
      </c>
      <c r="EH861" s="12">
        <v>3.3193258055582001E-2</v>
      </c>
      <c r="EI861" s="12">
        <v>0</v>
      </c>
      <c r="EJ861" s="12">
        <v>0</v>
      </c>
      <c r="EK861" s="10">
        <v>8.3109275738048494E-2</v>
      </c>
      <c r="EL861" s="11">
        <v>0.163597408076645</v>
      </c>
      <c r="EM861" s="11">
        <v>0.132810977431078</v>
      </c>
      <c r="EN861" s="10">
        <v>7.3469862307097802E-2</v>
      </c>
      <c r="EO861" s="12">
        <v>0</v>
      </c>
      <c r="EP861" s="12">
        <v>0</v>
      </c>
      <c r="EQ861" s="12">
        <v>6.5978385408563302E-3</v>
      </c>
      <c r="ER861" s="10">
        <v>7.5781574420628606E-2</v>
      </c>
      <c r="ES861" s="11">
        <v>0.104448663818296</v>
      </c>
      <c r="ET861" s="11">
        <v>0.110229848057142</v>
      </c>
      <c r="EU861" s="10">
        <v>4.6327492721761697E-2</v>
      </c>
      <c r="EV861" s="12">
        <v>4.1677524327480304E-3</v>
      </c>
      <c r="EW861" s="12">
        <v>0</v>
      </c>
      <c r="EX861" s="12">
        <v>5.7986735140559296E-3</v>
      </c>
      <c r="EY861" s="12">
        <v>3.7169631128339299E-2</v>
      </c>
      <c r="EZ861" s="10">
        <v>5.2112625558023401E-2</v>
      </c>
      <c r="FA861" s="10">
        <v>5.23496750644563E-2</v>
      </c>
      <c r="FB861" s="10">
        <v>5.0645722806695798E-2</v>
      </c>
      <c r="FC861" s="12">
        <v>5.5972995555222203E-3</v>
      </c>
      <c r="FD861" s="12">
        <v>0</v>
      </c>
      <c r="FE861" s="12">
        <v>7.6903781865231497E-3</v>
      </c>
      <c r="FF861" s="11">
        <v>0.111239777587703</v>
      </c>
      <c r="FG861" s="11">
        <v>0.16094030863633799</v>
      </c>
      <c r="FH861" s="11">
        <v>0.167633971078469</v>
      </c>
      <c r="FI861" s="10">
        <v>4.2441539964503797E-2</v>
      </c>
      <c r="FJ861" s="12">
        <v>2.7758518427550599E-3</v>
      </c>
    </row>
    <row r="862" spans="1:166" x14ac:dyDescent="0.35">
      <c r="A862" s="13" t="s">
        <v>55</v>
      </c>
      <c r="B862" s="10">
        <v>0.198421519812571</v>
      </c>
      <c r="C862" s="10">
        <v>0.19002919835313301</v>
      </c>
      <c r="D862" s="10">
        <v>0.20874704225061899</v>
      </c>
      <c r="E862" s="11">
        <v>0.98565847758432901</v>
      </c>
      <c r="F862" s="11">
        <v>0.90853947452630901</v>
      </c>
      <c r="G862" s="12">
        <v>0.10737673766019901</v>
      </c>
      <c r="H862" s="12">
        <v>1.53824519755342E-3</v>
      </c>
      <c r="I862" s="12">
        <v>5.0706950696859298E-3</v>
      </c>
      <c r="J862" s="12">
        <v>0</v>
      </c>
      <c r="K862" s="12">
        <v>0</v>
      </c>
      <c r="L862" s="12">
        <v>0</v>
      </c>
      <c r="M862" s="11">
        <v>0.26072640093118599</v>
      </c>
      <c r="N862" s="12">
        <v>0</v>
      </c>
      <c r="O862" s="11">
        <v>0.99136618103922702</v>
      </c>
      <c r="P862" s="11">
        <v>0.90299081491847999</v>
      </c>
      <c r="Q862" s="12">
        <v>0.10775119033450101</v>
      </c>
      <c r="R862" s="12">
        <v>0</v>
      </c>
      <c r="S862" s="12">
        <v>3.4492448478869102E-3</v>
      </c>
      <c r="T862" s="12">
        <v>0</v>
      </c>
      <c r="U862" s="12">
        <v>0</v>
      </c>
      <c r="V862" s="12">
        <v>0</v>
      </c>
      <c r="W862" s="11">
        <v>0.25063990266354802</v>
      </c>
      <c r="X862" s="12">
        <v>0</v>
      </c>
      <c r="Y862" s="11">
        <v>0.98021035517380894</v>
      </c>
      <c r="Z862" s="11">
        <v>0.91310658814413803</v>
      </c>
      <c r="AA862" s="12">
        <v>0.106992825809735</v>
      </c>
      <c r="AB862" s="12">
        <v>3.0782230427689899E-3</v>
      </c>
      <c r="AC862" s="12">
        <v>6.82819547591418E-3</v>
      </c>
      <c r="AD862" s="12">
        <v>0</v>
      </c>
      <c r="AE862" s="12">
        <v>0</v>
      </c>
      <c r="AF862" s="12">
        <v>0</v>
      </c>
      <c r="AG862" s="11">
        <v>0.271508002039904</v>
      </c>
      <c r="AH862" s="12">
        <v>0</v>
      </c>
      <c r="AI862" s="11">
        <v>0.23628239208263599</v>
      </c>
      <c r="AJ862" s="11">
        <v>0.22707946485119801</v>
      </c>
      <c r="AK862" s="11">
        <v>0.24682365005676599</v>
      </c>
      <c r="AL862" s="12">
        <v>0</v>
      </c>
      <c r="AM862" s="12">
        <v>0</v>
      </c>
      <c r="AN862" s="12">
        <v>0</v>
      </c>
      <c r="AO862" s="12">
        <v>0</v>
      </c>
      <c r="AP862" s="12">
        <v>0</v>
      </c>
      <c r="AQ862" s="12">
        <v>0</v>
      </c>
      <c r="AR862" s="12">
        <v>0</v>
      </c>
      <c r="AS862" s="12">
        <v>0</v>
      </c>
      <c r="AT862" s="12">
        <v>0</v>
      </c>
      <c r="AU862" s="12">
        <v>0</v>
      </c>
      <c r="AV862" s="12">
        <v>0</v>
      </c>
      <c r="AW862" s="12">
        <v>0</v>
      </c>
      <c r="AX862" s="12">
        <v>0</v>
      </c>
      <c r="AY862" s="12">
        <v>0</v>
      </c>
      <c r="AZ862" s="12">
        <v>0</v>
      </c>
      <c r="BA862" s="12">
        <v>0</v>
      </c>
      <c r="BB862" s="11">
        <v>0.42531863623636301</v>
      </c>
      <c r="BC862" s="12">
        <v>1.39630795096676E-3</v>
      </c>
      <c r="BD862" s="11">
        <v>0.416821607393009</v>
      </c>
      <c r="BE862" s="12">
        <v>9.5167353960429299E-4</v>
      </c>
      <c r="BF862" s="11">
        <v>0.43305674181501802</v>
      </c>
      <c r="BG862" s="12">
        <v>1.9078336553438201E-3</v>
      </c>
      <c r="BH862" s="12">
        <v>1.03334133361223E-2</v>
      </c>
      <c r="BI862" s="11">
        <v>0.918363441934822</v>
      </c>
      <c r="BJ862" s="12">
        <v>8.6142532375222507E-3</v>
      </c>
      <c r="BK862" s="11">
        <v>0.91117711836950499</v>
      </c>
      <c r="BL862" s="12">
        <v>1.2291499058206E-2</v>
      </c>
      <c r="BM862" s="11">
        <v>0.92504407038726699</v>
      </c>
      <c r="BN862" s="12">
        <v>0</v>
      </c>
      <c r="BO862" s="12">
        <v>0</v>
      </c>
      <c r="BP862" s="11">
        <v>1</v>
      </c>
      <c r="BQ862" s="12">
        <v>0</v>
      </c>
      <c r="BR862" s="12">
        <v>0</v>
      </c>
      <c r="BS862" s="11">
        <v>1</v>
      </c>
      <c r="BT862" s="12">
        <v>0</v>
      </c>
      <c r="BU862" s="12">
        <v>0</v>
      </c>
      <c r="BV862" s="11">
        <v>1</v>
      </c>
      <c r="BW862" s="12">
        <v>0</v>
      </c>
      <c r="BX862" s="12">
        <v>0</v>
      </c>
      <c r="BY862" s="12">
        <v>0</v>
      </c>
      <c r="BZ862" s="12">
        <v>0</v>
      </c>
      <c r="CA862" s="11">
        <v>0.40456813565886601</v>
      </c>
      <c r="CB862" s="11">
        <v>0.216915675172213</v>
      </c>
      <c r="CC862" s="12">
        <v>0.15722269793579699</v>
      </c>
      <c r="CD862" s="11">
        <v>0.36356651972422799</v>
      </c>
      <c r="CE862" s="11">
        <v>0.24830856537510301</v>
      </c>
      <c r="CF862" s="12">
        <v>7.4975615858010006E-2</v>
      </c>
      <c r="CG862" s="12">
        <v>0.16002973709409399</v>
      </c>
      <c r="CH862" s="10">
        <v>0.20006265993185601</v>
      </c>
      <c r="CI862" s="11">
        <v>0.220296822971704</v>
      </c>
      <c r="CJ862" s="10">
        <v>0.201142447869508</v>
      </c>
      <c r="CK862" s="12">
        <v>0.17517446030787101</v>
      </c>
      <c r="CL862" s="12">
        <v>0.17505610425634999</v>
      </c>
      <c r="CM862" s="12">
        <v>0.175300812777726</v>
      </c>
      <c r="CN862" s="11">
        <v>0.26312161316513499</v>
      </c>
      <c r="CO862" s="12">
        <v>0.184389994012224</v>
      </c>
      <c r="CP862" s="10">
        <v>0.20329042191210001</v>
      </c>
      <c r="CQ862" s="11">
        <v>0.24029852527679199</v>
      </c>
      <c r="CR862" s="10">
        <v>0.19798375970601101</v>
      </c>
      <c r="CS862" s="11">
        <v>0.23530894251856399</v>
      </c>
      <c r="CT862" s="12">
        <v>1.26776336889864E-2</v>
      </c>
      <c r="CU862" s="11">
        <v>0.32451965905147201</v>
      </c>
      <c r="CV862" s="10">
        <v>0.216620003591667</v>
      </c>
      <c r="CW862" s="12">
        <v>0</v>
      </c>
      <c r="CX862" s="12">
        <v>0</v>
      </c>
      <c r="CY862" s="12">
        <v>0</v>
      </c>
      <c r="CZ862" s="12">
        <v>0</v>
      </c>
      <c r="DA862" s="12">
        <v>5.0554024258202199E-3</v>
      </c>
      <c r="DB862" s="12">
        <v>1.5405467610575901E-3</v>
      </c>
      <c r="DC862" s="12">
        <v>0.11080804104920999</v>
      </c>
      <c r="DD862" s="11">
        <v>0.91041536610631701</v>
      </c>
      <c r="DE862" s="11">
        <v>0.98573493682037305</v>
      </c>
      <c r="DF862" s="12">
        <v>0</v>
      </c>
      <c r="DG862" s="12">
        <v>0</v>
      </c>
      <c r="DH862" s="12">
        <v>0</v>
      </c>
      <c r="DI862" s="12">
        <v>0</v>
      </c>
      <c r="DJ862" s="12">
        <v>3.45057717154921E-3</v>
      </c>
      <c r="DK862" s="12">
        <v>0</v>
      </c>
      <c r="DL862" s="12">
        <v>0.10629681229134</v>
      </c>
      <c r="DM862" s="11">
        <v>0.90165466988287601</v>
      </c>
      <c r="DN862" s="11">
        <v>0.99149860296972803</v>
      </c>
      <c r="DO862" s="12">
        <v>0</v>
      </c>
      <c r="DP862" s="12">
        <v>0</v>
      </c>
      <c r="DQ862" s="12">
        <v>0</v>
      </c>
      <c r="DR862" s="12">
        <v>0</v>
      </c>
      <c r="DS862" s="12">
        <v>6.7828038726457096E-3</v>
      </c>
      <c r="DT862" s="12">
        <v>3.105328098043E-3</v>
      </c>
      <c r="DU862" s="12">
        <v>0.115309189121358</v>
      </c>
      <c r="DV862" s="11">
        <v>0.918005831729372</v>
      </c>
      <c r="DW862" s="11">
        <v>0.98012305443748104</v>
      </c>
      <c r="DX862" s="11">
        <v>0.99235079980429497</v>
      </c>
      <c r="DY862" s="11">
        <v>0.71603832402359802</v>
      </c>
      <c r="DZ862" s="12">
        <v>5.0315967572579796E-3</v>
      </c>
      <c r="EA862" s="12">
        <v>2.9220173894655499E-3</v>
      </c>
      <c r="EB862" s="12">
        <v>0</v>
      </c>
      <c r="EC862" s="12">
        <v>0</v>
      </c>
      <c r="ED862" s="11">
        <v>1</v>
      </c>
      <c r="EE862" s="11">
        <v>0.69492352020048398</v>
      </c>
      <c r="EF862" s="12">
        <v>6.3354834929231002E-3</v>
      </c>
      <c r="EG862" s="12">
        <v>1.8941145470253999E-3</v>
      </c>
      <c r="EH862" s="12">
        <v>0</v>
      </c>
      <c r="EI862" s="12">
        <v>0</v>
      </c>
      <c r="EJ862" s="11">
        <v>0</v>
      </c>
      <c r="EK862" s="11">
        <v>0.73656499532702802</v>
      </c>
      <c r="EL862" s="12">
        <v>3.78660847380789E-3</v>
      </c>
      <c r="EM862" s="12">
        <v>4.1923825398531202E-3</v>
      </c>
      <c r="EN862" s="12">
        <v>0</v>
      </c>
      <c r="EO862" s="12">
        <v>0</v>
      </c>
      <c r="EP862" s="12">
        <v>0</v>
      </c>
      <c r="EQ862" s="12">
        <v>0</v>
      </c>
      <c r="ER862" s="12">
        <v>0</v>
      </c>
      <c r="ES862" s="12">
        <v>3.4043742924751499E-3</v>
      </c>
      <c r="ET862" s="12">
        <v>3.5396788058816298E-2</v>
      </c>
      <c r="EU862" s="11">
        <v>0.86715062875383098</v>
      </c>
      <c r="EV862" s="11">
        <v>0.98573493682037305</v>
      </c>
      <c r="EW862" s="12">
        <v>0</v>
      </c>
      <c r="EX862" s="12">
        <v>0</v>
      </c>
      <c r="EY862" s="12">
        <v>0</v>
      </c>
      <c r="EZ862" s="12">
        <v>2.29523752004466E-3</v>
      </c>
      <c r="FA862" s="12">
        <v>3.0444263148629799E-2</v>
      </c>
      <c r="FB862" s="11">
        <v>0.84954972902146797</v>
      </c>
      <c r="FC862" s="11">
        <v>0.99149860296972803</v>
      </c>
      <c r="FD862" s="12">
        <v>0</v>
      </c>
      <c r="FE862" s="12">
        <v>0</v>
      </c>
      <c r="FF862" s="12">
        <v>0</v>
      </c>
      <c r="FG862" s="12">
        <v>4.6365077558646398E-3</v>
      </c>
      <c r="FH862" s="12">
        <v>4.0452295750252498E-2</v>
      </c>
      <c r="FI862" s="11">
        <v>0.88331116394176101</v>
      </c>
      <c r="FJ862" s="11">
        <v>0.98012305443748104</v>
      </c>
    </row>
    <row r="863" spans="1:166" x14ac:dyDescent="0.35">
      <c r="A863" s="13" t="s">
        <v>165</v>
      </c>
      <c r="B863" s="10">
        <v>7.2409374898597695E-2</v>
      </c>
      <c r="C863" s="10">
        <v>6.8888120356243296E-2</v>
      </c>
      <c r="D863" s="10">
        <v>7.5447007584858103E-2</v>
      </c>
      <c r="E863" s="12">
        <v>7.0369128862645298E-3</v>
      </c>
      <c r="F863" s="12">
        <v>1.57248557025059E-2</v>
      </c>
      <c r="G863" s="11">
        <v>0.129520673271347</v>
      </c>
      <c r="H863" s="11">
        <v>9.7467023137952205E-2</v>
      </c>
      <c r="I863" s="10">
        <v>8.64135104801977E-2</v>
      </c>
      <c r="J863" s="11">
        <v>0.11452785211740001</v>
      </c>
      <c r="K863" s="10">
        <v>7.3405091135459594E-2</v>
      </c>
      <c r="L863" s="12">
        <v>0</v>
      </c>
      <c r="M863" s="11">
        <v>8.2375290357219397E-2</v>
      </c>
      <c r="N863" s="12">
        <v>4.0671057512860098E-2</v>
      </c>
      <c r="O863" s="12">
        <v>0</v>
      </c>
      <c r="P863" s="12">
        <v>5.38102436313578E-3</v>
      </c>
      <c r="Q863" s="11">
        <v>0.12632797252096301</v>
      </c>
      <c r="R863" s="10">
        <v>8.8873730588595004E-2</v>
      </c>
      <c r="S863" s="10">
        <v>7.6975657845931106E-2</v>
      </c>
      <c r="T863" s="10">
        <v>9.5797071972680198E-2</v>
      </c>
      <c r="U863" s="10">
        <v>9.9203000471312197E-2</v>
      </c>
      <c r="V863" s="12">
        <v>0</v>
      </c>
      <c r="W863" s="10">
        <v>7.3407198955341396E-2</v>
      </c>
      <c r="X863" s="10">
        <v>5.4719717377731403E-2</v>
      </c>
      <c r="Y863" s="12">
        <v>1.37537935195123E-2</v>
      </c>
      <c r="Z863" s="12">
        <v>2.5415638877302998E-2</v>
      </c>
      <c r="AA863" s="11">
        <v>0.13279402591955899</v>
      </c>
      <c r="AB863" s="11">
        <v>0.106243310156264</v>
      </c>
      <c r="AC863" s="10">
        <v>9.4873996720429996E-2</v>
      </c>
      <c r="AD863" s="11">
        <v>0.13275164398918801</v>
      </c>
      <c r="AE863" s="10">
        <v>4.4093279943830499E-2</v>
      </c>
      <c r="AF863" s="12">
        <v>0</v>
      </c>
      <c r="AG863" s="11">
        <v>9.0759151500378998E-2</v>
      </c>
      <c r="AH863" s="12">
        <v>2.4517819063644301E-2</v>
      </c>
      <c r="AI863" s="11">
        <v>8.5651322223883095E-2</v>
      </c>
      <c r="AJ863" s="10">
        <v>8.16766363510327E-2</v>
      </c>
      <c r="AK863" s="11">
        <v>8.8699567804269505E-2</v>
      </c>
      <c r="AL863" s="12">
        <v>3.0108862737451602E-3</v>
      </c>
      <c r="AM863" s="12">
        <v>3.2963804765061299E-3</v>
      </c>
      <c r="AN863" s="12">
        <v>2.7926166754947399E-3</v>
      </c>
      <c r="AO863" s="12">
        <v>0</v>
      </c>
      <c r="AP863" s="12">
        <v>0</v>
      </c>
      <c r="AQ863" s="12">
        <v>0</v>
      </c>
      <c r="AR863" s="12">
        <v>9.3995002100650902E-3</v>
      </c>
      <c r="AS863" s="12">
        <v>0</v>
      </c>
      <c r="AT863" s="12">
        <v>0</v>
      </c>
      <c r="AU863" s="12">
        <v>5.2060419442698704E-3</v>
      </c>
      <c r="AV863" s="12">
        <v>0</v>
      </c>
      <c r="AW863" s="12">
        <v>0</v>
      </c>
      <c r="AX863" s="12">
        <v>5.7066041483705698E-3</v>
      </c>
      <c r="AY863" s="12">
        <v>0</v>
      </c>
      <c r="AZ863" s="12">
        <v>0</v>
      </c>
      <c r="BA863" s="12">
        <v>4.7844343844091397E-3</v>
      </c>
      <c r="BB863" s="10">
        <v>7.0795178944823303E-2</v>
      </c>
      <c r="BC863" s="10">
        <v>7.3811055558058294E-2</v>
      </c>
      <c r="BD863" s="10">
        <v>6.4688882693282199E-2</v>
      </c>
      <c r="BE863" s="10">
        <v>7.2389037634637804E-2</v>
      </c>
      <c r="BF863" s="10">
        <v>7.6930508898987796E-2</v>
      </c>
      <c r="BG863" s="10">
        <v>7.4079049630474098E-2</v>
      </c>
      <c r="BH863" s="11">
        <v>8.6123952349509203E-2</v>
      </c>
      <c r="BI863" s="12">
        <v>1.9914299925104E-2</v>
      </c>
      <c r="BJ863" s="10">
        <v>8.2058112028336599E-2</v>
      </c>
      <c r="BK863" s="12">
        <v>1.6535696497719601E-2</v>
      </c>
      <c r="BL863" s="11">
        <v>8.9764030117762503E-2</v>
      </c>
      <c r="BM863" s="12">
        <v>2.32456773223641E-2</v>
      </c>
      <c r="BN863" s="12">
        <v>0</v>
      </c>
      <c r="BO863" s="12">
        <v>1.9511953302824701E-2</v>
      </c>
      <c r="BP863" s="12">
        <v>0</v>
      </c>
      <c r="BQ863" s="12">
        <v>0</v>
      </c>
      <c r="BR863" s="12">
        <v>1.013705585583E-2</v>
      </c>
      <c r="BS863" s="12">
        <v>0</v>
      </c>
      <c r="BT863" s="12">
        <v>0</v>
      </c>
      <c r="BU863" s="12">
        <v>2.9998084960877101E-2</v>
      </c>
      <c r="BV863" s="12">
        <v>0</v>
      </c>
      <c r="BW863" s="12">
        <v>0</v>
      </c>
      <c r="BX863" s="12">
        <v>0</v>
      </c>
      <c r="BY863" s="12">
        <v>0</v>
      </c>
      <c r="BZ863" s="12">
        <v>0</v>
      </c>
      <c r="CA863" s="11">
        <v>9.9257678744992597E-2</v>
      </c>
      <c r="CB863" s="10">
        <v>7.6796199162408194E-2</v>
      </c>
      <c r="CC863" s="10">
        <v>7.4829184621449593E-2</v>
      </c>
      <c r="CD863" s="11">
        <v>0.119035881772661</v>
      </c>
      <c r="CE863" s="12">
        <v>4.8711120333808998E-2</v>
      </c>
      <c r="CF863" s="12">
        <v>5.0828333777371601E-2</v>
      </c>
      <c r="CG863" s="11">
        <v>9.6777163001134703E-2</v>
      </c>
      <c r="CH863" s="11">
        <v>8.94178883034039E-2</v>
      </c>
      <c r="CI863" s="10">
        <v>6.9882016119580406E-2</v>
      </c>
      <c r="CJ863" s="10">
        <v>7.4113997013788499E-2</v>
      </c>
      <c r="CK863" s="10">
        <v>7.0124618246768494E-2</v>
      </c>
      <c r="CL863" s="10">
        <v>7.5029258467783799E-2</v>
      </c>
      <c r="CM863" s="10">
        <v>6.4888608784504101E-2</v>
      </c>
      <c r="CN863" s="10">
        <v>7.8768199275132705E-2</v>
      </c>
      <c r="CO863" s="10">
        <v>6.8897408295873902E-2</v>
      </c>
      <c r="CP863" s="10">
        <v>7.6601650194189005E-2</v>
      </c>
      <c r="CQ863" s="10">
        <v>7.1908035458400896E-2</v>
      </c>
      <c r="CR863" s="11">
        <v>0.106183022022698</v>
      </c>
      <c r="CS863" s="10">
        <v>6.7475055329474704E-2</v>
      </c>
      <c r="CT863" s="12">
        <v>6.0313490183524797E-2</v>
      </c>
      <c r="CU863" s="11">
        <v>8.0681475158993599E-2</v>
      </c>
      <c r="CV863" s="11">
        <v>0.30398620224578599</v>
      </c>
      <c r="CW863" s="12">
        <v>0</v>
      </c>
      <c r="CX863" s="12">
        <v>0</v>
      </c>
      <c r="CY863" s="10">
        <v>7.0899143962134606E-2</v>
      </c>
      <c r="CZ863" s="11">
        <v>0.116915278571288</v>
      </c>
      <c r="DA863" s="10">
        <v>8.6152897088384903E-2</v>
      </c>
      <c r="DB863" s="11">
        <v>9.76128558983414E-2</v>
      </c>
      <c r="DC863" s="11">
        <v>0.13430058782370799</v>
      </c>
      <c r="DD863" s="12">
        <v>7.8244770445853196E-3</v>
      </c>
      <c r="DE863" s="12">
        <v>6.9993968563898104E-3</v>
      </c>
      <c r="DF863" s="12">
        <v>0</v>
      </c>
      <c r="DG863" s="12">
        <v>0</v>
      </c>
      <c r="DH863" s="10">
        <v>9.9203000471312197E-2</v>
      </c>
      <c r="DI863" s="10">
        <v>9.6253316423395199E-2</v>
      </c>
      <c r="DJ863" s="10">
        <v>7.7005390872982499E-2</v>
      </c>
      <c r="DK863" s="10">
        <v>8.8366187907708504E-2</v>
      </c>
      <c r="DL863" s="11">
        <v>0.130615525527184</v>
      </c>
      <c r="DM863" s="12">
        <v>0</v>
      </c>
      <c r="DN863" s="12">
        <v>0</v>
      </c>
      <c r="DO863" s="12">
        <v>0</v>
      </c>
      <c r="DP863" s="12">
        <v>0</v>
      </c>
      <c r="DQ863" s="12">
        <v>3.7956202882007899E-2</v>
      </c>
      <c r="DR863" s="11">
        <v>0.136875593356655</v>
      </c>
      <c r="DS863" s="10">
        <v>9.4243305517341502E-2</v>
      </c>
      <c r="DT863" s="11">
        <v>0.107178827418746</v>
      </c>
      <c r="DU863" s="11">
        <v>0.13797741556665999</v>
      </c>
      <c r="DV863" s="12">
        <v>1.5167894311158499E-2</v>
      </c>
      <c r="DW863" s="12">
        <v>1.38144674887574E-2</v>
      </c>
      <c r="DX863" s="12">
        <v>7.6492001957053296E-3</v>
      </c>
      <c r="DY863" s="12">
        <v>5.3532744482707E-2</v>
      </c>
      <c r="DZ863" s="11">
        <v>9.8550711265506297E-2</v>
      </c>
      <c r="EA863" s="11">
        <v>0.11000447948240499</v>
      </c>
      <c r="EB863" s="10">
        <v>6.7999598761927404E-2</v>
      </c>
      <c r="EC863" s="12">
        <v>0</v>
      </c>
      <c r="ED863" s="12">
        <v>0</v>
      </c>
      <c r="EE863" s="10">
        <v>5.2758456605076498E-2</v>
      </c>
      <c r="EF863" s="10">
        <v>8.9040733535394406E-2</v>
      </c>
      <c r="EG863" s="11">
        <v>9.3430900162283795E-2</v>
      </c>
      <c r="EH863" s="10">
        <v>8.6908863983456805E-2</v>
      </c>
      <c r="EI863" s="12">
        <v>0</v>
      </c>
      <c r="EJ863" s="12">
        <v>0</v>
      </c>
      <c r="EK863" s="10">
        <v>5.44956261116534E-2</v>
      </c>
      <c r="EL863" s="11">
        <v>0.107793299195275</v>
      </c>
      <c r="EM863" s="11">
        <v>0.12738296947722</v>
      </c>
      <c r="EN863" s="10">
        <v>4.8754920749261098E-2</v>
      </c>
      <c r="EO863" s="12">
        <v>0</v>
      </c>
      <c r="EP863" s="12">
        <v>0</v>
      </c>
      <c r="EQ863" s="12">
        <v>4.4845806281538902E-3</v>
      </c>
      <c r="ER863" s="11">
        <v>0.121509542258412</v>
      </c>
      <c r="ES863" s="10">
        <v>8.0438938317361E-2</v>
      </c>
      <c r="ET863" s="11">
        <v>0.12126197797209499</v>
      </c>
      <c r="EU863" s="12">
        <v>2.9731634678211199E-2</v>
      </c>
      <c r="EV863" s="12">
        <v>6.9993968563898104E-3</v>
      </c>
      <c r="EW863" s="12">
        <v>0</v>
      </c>
      <c r="EX863" s="12">
        <v>4.9085784611949002E-3</v>
      </c>
      <c r="EY863" s="11">
        <v>0.12990525029209099</v>
      </c>
      <c r="EZ863" s="10">
        <v>7.2376887599381406E-2</v>
      </c>
      <c r="FA863" s="11">
        <v>0.10806977058756</v>
      </c>
      <c r="FB863" s="12">
        <v>2.9222859979295801E-2</v>
      </c>
      <c r="FC863" s="12">
        <v>0</v>
      </c>
      <c r="FD863" s="12">
        <v>0</v>
      </c>
      <c r="FE863" s="12">
        <v>4.1662189600299698E-3</v>
      </c>
      <c r="FF863" s="11">
        <v>0.113145599508921</v>
      </c>
      <c r="FG863" s="10">
        <v>8.5353514012835502E-2</v>
      </c>
      <c r="FH863" s="11">
        <v>0.134763262830769</v>
      </c>
      <c r="FI863" s="12">
        <v>3.0391629711300699E-2</v>
      </c>
      <c r="FJ863" s="12">
        <v>1.38144674887574E-2</v>
      </c>
    </row>
    <row r="864" spans="1:166" x14ac:dyDescent="0.35">
      <c r="A864" s="13" t="s">
        <v>112</v>
      </c>
      <c r="B864" s="10">
        <v>1.53426950678193E-3</v>
      </c>
      <c r="C864" s="10">
        <v>1.2835224892606401E-3</v>
      </c>
      <c r="D864" s="10">
        <v>1.81195016990075E-3</v>
      </c>
      <c r="E864" s="10">
        <v>0</v>
      </c>
      <c r="F864" s="11">
        <v>8.4178924390201394E-3</v>
      </c>
      <c r="G864" s="10">
        <v>0</v>
      </c>
      <c r="H864" s="10">
        <v>0</v>
      </c>
      <c r="I864" s="10">
        <v>0</v>
      </c>
      <c r="J864" s="10">
        <v>4.35991406073681E-3</v>
      </c>
      <c r="K864" s="10">
        <v>0</v>
      </c>
      <c r="L864" s="10">
        <v>0</v>
      </c>
      <c r="M864" s="10">
        <v>2.0160341828829001E-3</v>
      </c>
      <c r="N864" s="10">
        <v>0</v>
      </c>
      <c r="O864" s="10">
        <v>0</v>
      </c>
      <c r="P864" s="10">
        <v>0</v>
      </c>
      <c r="Q864" s="10">
        <v>0</v>
      </c>
      <c r="R864" s="10">
        <v>0</v>
      </c>
      <c r="S864" s="10">
        <v>0</v>
      </c>
      <c r="T864" s="11">
        <v>8.3859715541595801E-3</v>
      </c>
      <c r="U864" s="10">
        <v>0</v>
      </c>
      <c r="V864" s="10">
        <v>0</v>
      </c>
      <c r="W864" s="10">
        <v>1.69290800867844E-3</v>
      </c>
      <c r="X864" s="10">
        <v>0</v>
      </c>
      <c r="Y864" s="10">
        <v>0</v>
      </c>
      <c r="Z864" s="11">
        <v>1.6276657599532601E-2</v>
      </c>
      <c r="AA864" s="10">
        <v>0</v>
      </c>
      <c r="AB864" s="10">
        <v>0</v>
      </c>
      <c r="AC864" s="10">
        <v>0</v>
      </c>
      <c r="AD864" s="10">
        <v>0</v>
      </c>
      <c r="AE864" s="10">
        <v>0</v>
      </c>
      <c r="AF864" s="10">
        <v>0</v>
      </c>
      <c r="AG864" s="10">
        <v>2.3567230707632202E-3</v>
      </c>
      <c r="AH864" s="10">
        <v>0</v>
      </c>
      <c r="AI864" s="10">
        <v>1.8270239513552701E-3</v>
      </c>
      <c r="AJ864" s="10">
        <v>1.5337727176229E-3</v>
      </c>
      <c r="AK864" s="10">
        <v>2.1424598395935099E-3</v>
      </c>
      <c r="AL864" s="10">
        <v>0</v>
      </c>
      <c r="AM864" s="10">
        <v>0</v>
      </c>
      <c r="AN864" s="10">
        <v>0</v>
      </c>
      <c r="AO864" s="10">
        <v>0</v>
      </c>
      <c r="AP864" s="10">
        <v>0</v>
      </c>
      <c r="AQ864" s="10">
        <v>0</v>
      </c>
      <c r="AR864" s="10">
        <v>0</v>
      </c>
      <c r="AS864" s="10">
        <v>0</v>
      </c>
      <c r="AT864" s="10">
        <v>0</v>
      </c>
      <c r="AU864" s="10">
        <v>0</v>
      </c>
      <c r="AV864" s="10">
        <v>0</v>
      </c>
      <c r="AW864" s="10">
        <v>0</v>
      </c>
      <c r="AX864" s="10">
        <v>0</v>
      </c>
      <c r="AY864" s="10">
        <v>0</v>
      </c>
      <c r="AZ864" s="10">
        <v>0</v>
      </c>
      <c r="BA864" s="10">
        <v>0</v>
      </c>
      <c r="BB864" s="10">
        <v>1.9045333737029301E-3</v>
      </c>
      <c r="BC864" s="10">
        <v>1.2127523452832799E-3</v>
      </c>
      <c r="BD864" s="10">
        <v>0</v>
      </c>
      <c r="BE864" s="10">
        <v>2.3535991128095001E-3</v>
      </c>
      <c r="BF864" s="10">
        <v>3.7769451096724598E-3</v>
      </c>
      <c r="BG864" s="10">
        <v>0</v>
      </c>
      <c r="BH864" s="12">
        <v>8.1868636175074796E-4</v>
      </c>
      <c r="BI864" s="11">
        <v>4.2732959902908397E-3</v>
      </c>
      <c r="BJ864" s="10">
        <v>1.60641070051498E-3</v>
      </c>
      <c r="BK864" s="10">
        <v>0</v>
      </c>
      <c r="BL864" s="10">
        <v>0</v>
      </c>
      <c r="BM864" s="11">
        <v>8.4185060386777304E-3</v>
      </c>
      <c r="BN864" s="10">
        <v>0</v>
      </c>
      <c r="BO864" s="12">
        <v>0</v>
      </c>
      <c r="BP864" s="10">
        <v>0</v>
      </c>
      <c r="BQ864" s="10">
        <v>0</v>
      </c>
      <c r="BR864" s="10">
        <v>0</v>
      </c>
      <c r="BS864" s="10">
        <v>0</v>
      </c>
      <c r="BT864" s="10">
        <v>0</v>
      </c>
      <c r="BU864" s="10">
        <v>0</v>
      </c>
      <c r="BV864" s="10">
        <v>0</v>
      </c>
      <c r="BW864" s="10">
        <v>0</v>
      </c>
      <c r="BX864" s="10">
        <v>0</v>
      </c>
      <c r="BY864" s="10">
        <v>0</v>
      </c>
      <c r="BZ864" s="10">
        <v>0</v>
      </c>
      <c r="CA864" s="11">
        <v>5.9767839553710603E-3</v>
      </c>
      <c r="CB864" s="10">
        <v>1.73884193564062E-3</v>
      </c>
      <c r="CC864" s="10">
        <v>0</v>
      </c>
      <c r="CD864" s="11">
        <v>4.0103148152032904E-3</v>
      </c>
      <c r="CE864" s="10">
        <v>0</v>
      </c>
      <c r="CF864" s="12">
        <v>0</v>
      </c>
      <c r="CG864" s="10">
        <v>4.3875168959248796E-3</v>
      </c>
      <c r="CH864" s="10">
        <v>1.87539508962272E-3</v>
      </c>
      <c r="CI864" s="10">
        <v>0</v>
      </c>
      <c r="CJ864" s="10">
        <v>0</v>
      </c>
      <c r="CK864" s="10">
        <v>2.0855400331789898E-3</v>
      </c>
      <c r="CL864" s="10">
        <v>2.3302704778065098E-3</v>
      </c>
      <c r="CM864" s="10">
        <v>1.82427501351796E-3</v>
      </c>
      <c r="CN864" s="10">
        <v>0</v>
      </c>
      <c r="CO864" s="12">
        <v>0</v>
      </c>
      <c r="CP864" s="10">
        <v>2.1472458523409E-3</v>
      </c>
      <c r="CQ864" s="11">
        <v>5.8156414817707898E-3</v>
      </c>
      <c r="CR864" s="10">
        <v>2.0858040430880298E-3</v>
      </c>
      <c r="CS864" s="12">
        <v>0</v>
      </c>
      <c r="CT864" s="12">
        <v>0</v>
      </c>
      <c r="CU864" s="11">
        <v>2.57575074616239E-3</v>
      </c>
      <c r="CV864" s="11">
        <v>9.1602697927932308E-3</v>
      </c>
      <c r="CW864" s="10">
        <v>0</v>
      </c>
      <c r="CX864" s="10">
        <v>0</v>
      </c>
      <c r="CY864" s="10">
        <v>0</v>
      </c>
      <c r="CZ864" s="10">
        <v>4.3370862212013597E-3</v>
      </c>
      <c r="DA864" s="10">
        <v>0</v>
      </c>
      <c r="DB864" s="10">
        <v>0</v>
      </c>
      <c r="DC864" s="10">
        <v>0</v>
      </c>
      <c r="DD864" s="11">
        <v>8.5338624597671008E-3</v>
      </c>
      <c r="DE864" s="10">
        <v>0</v>
      </c>
      <c r="DF864" s="10">
        <v>0</v>
      </c>
      <c r="DG864" s="10">
        <v>0</v>
      </c>
      <c r="DH864" s="10">
        <v>0</v>
      </c>
      <c r="DI864" s="11">
        <v>8.4259106974616908E-3</v>
      </c>
      <c r="DJ864" s="10">
        <v>0</v>
      </c>
      <c r="DK864" s="10">
        <v>0</v>
      </c>
      <c r="DL864" s="10">
        <v>0</v>
      </c>
      <c r="DM864" s="10">
        <v>0</v>
      </c>
      <c r="DN864" s="10">
        <v>0</v>
      </c>
      <c r="DO864" s="10">
        <v>0</v>
      </c>
      <c r="DP864" s="10">
        <v>0</v>
      </c>
      <c r="DQ864" s="10">
        <v>0</v>
      </c>
      <c r="DR864" s="10">
        <v>0</v>
      </c>
      <c r="DS864" s="10">
        <v>0</v>
      </c>
      <c r="DT864" s="10">
        <v>0</v>
      </c>
      <c r="DU864" s="10">
        <v>0</v>
      </c>
      <c r="DV864" s="11">
        <v>1.65430511353198E-2</v>
      </c>
      <c r="DW864" s="10">
        <v>0</v>
      </c>
      <c r="DX864" s="10">
        <v>0</v>
      </c>
      <c r="DY864" s="11">
        <v>4.1916774795636201E-3</v>
      </c>
      <c r="DZ864" s="10">
        <v>0</v>
      </c>
      <c r="EA864" s="10">
        <v>0</v>
      </c>
      <c r="EB864" s="10">
        <v>4.0410790853114796E-3</v>
      </c>
      <c r="EC864" s="10">
        <v>0</v>
      </c>
      <c r="ED864" s="10">
        <v>0</v>
      </c>
      <c r="EE864" s="10">
        <v>0</v>
      </c>
      <c r="EF864" s="10">
        <v>0</v>
      </c>
      <c r="EG864" s="10">
        <v>0</v>
      </c>
      <c r="EH864" s="11">
        <v>8.4299421179283608E-3</v>
      </c>
      <c r="EI864" s="10">
        <v>0</v>
      </c>
      <c r="EJ864" s="10">
        <v>0</v>
      </c>
      <c r="EK864" s="11">
        <v>8.4656441033301201E-3</v>
      </c>
      <c r="EL864" s="10">
        <v>0</v>
      </c>
      <c r="EM864" s="10">
        <v>0</v>
      </c>
      <c r="EN864" s="10">
        <v>0</v>
      </c>
      <c r="EO864" s="10">
        <v>0</v>
      </c>
      <c r="EP864" s="10">
        <v>0</v>
      </c>
      <c r="EQ864" s="10">
        <v>0</v>
      </c>
      <c r="ER864" s="10">
        <v>3.2014688982920001E-3</v>
      </c>
      <c r="ES864" s="10">
        <v>0</v>
      </c>
      <c r="ET864" s="10">
        <v>0</v>
      </c>
      <c r="EU864" s="11">
        <v>7.5216654912144297E-3</v>
      </c>
      <c r="EV864" s="10">
        <v>0</v>
      </c>
      <c r="EW864" s="10">
        <v>0</v>
      </c>
      <c r="EX864" s="10">
        <v>0</v>
      </c>
      <c r="EY864" s="11">
        <v>6.3954493845158403E-3</v>
      </c>
      <c r="EZ864" s="10">
        <v>0</v>
      </c>
      <c r="FA864" s="10">
        <v>0</v>
      </c>
      <c r="FB864" s="10">
        <v>0</v>
      </c>
      <c r="FC864" s="10">
        <v>0</v>
      </c>
      <c r="FD864" s="10">
        <v>0</v>
      </c>
      <c r="FE864" s="10">
        <v>0</v>
      </c>
      <c r="FF864" s="10">
        <v>0</v>
      </c>
      <c r="FG864" s="10">
        <v>0</v>
      </c>
      <c r="FH864" s="10">
        <v>0</v>
      </c>
      <c r="FI864" s="11">
        <v>1.47971408479683E-2</v>
      </c>
      <c r="FJ864" s="10">
        <v>0</v>
      </c>
    </row>
    <row r="866" spans="1:166" ht="28.5" customHeight="1" x14ac:dyDescent="0.35">
      <c r="A866" s="23" t="s">
        <v>166</v>
      </c>
      <c r="B866" s="23"/>
      <c r="C866" s="23"/>
      <c r="D866" s="23"/>
      <c r="E866" s="23"/>
      <c r="F866" s="23"/>
      <c r="G866" s="23"/>
      <c r="H866" s="23"/>
      <c r="I866" s="23"/>
      <c r="J866" s="23"/>
      <c r="K866" s="23"/>
      <c r="L866" s="23"/>
      <c r="M866" s="23"/>
      <c r="N866" s="23"/>
      <c r="O866" s="23"/>
      <c r="P866" s="23"/>
      <c r="Q866" s="23"/>
      <c r="R866" s="23"/>
      <c r="S866" s="23"/>
      <c r="T866" s="23"/>
      <c r="U866" s="23"/>
      <c r="V866" s="23"/>
      <c r="W866" s="23"/>
      <c r="X866" s="23"/>
      <c r="Y866" s="23"/>
      <c r="Z866" s="23"/>
      <c r="AA866" s="23"/>
      <c r="AB866" s="23"/>
      <c r="AC866" s="23"/>
      <c r="AD866" s="23"/>
      <c r="AE866" s="23"/>
      <c r="AF866" s="23"/>
      <c r="AG866" s="23"/>
      <c r="AH866" s="23"/>
      <c r="AI866" s="23"/>
      <c r="AJ866" s="23"/>
      <c r="AK866" s="23"/>
      <c r="AL866" s="23"/>
      <c r="AM866" s="23"/>
      <c r="AN866" s="23"/>
      <c r="AO866" s="23"/>
      <c r="AP866" s="23"/>
      <c r="AQ866" s="23"/>
      <c r="AR866" s="23"/>
      <c r="AS866" s="23"/>
      <c r="AT866" s="23"/>
      <c r="AU866" s="23"/>
      <c r="AV866" s="23"/>
      <c r="AW866" s="23"/>
      <c r="AX866" s="23"/>
      <c r="AY866" s="23"/>
      <c r="AZ866" s="23"/>
      <c r="BA866" s="23"/>
      <c r="BB866" s="23"/>
      <c r="BC866" s="23"/>
      <c r="BD866" s="23"/>
      <c r="BE866" s="23"/>
      <c r="BF866" s="23"/>
      <c r="BG866" s="23"/>
      <c r="BH866" s="23"/>
      <c r="BI866" s="23"/>
      <c r="BJ866" s="23"/>
      <c r="BK866" s="23"/>
      <c r="BL866" s="23"/>
      <c r="BM866" s="23"/>
      <c r="BN866" s="23"/>
      <c r="BO866" s="23"/>
      <c r="BP866" s="23"/>
      <c r="BQ866" s="23"/>
      <c r="BR866" s="23"/>
      <c r="BS866" s="23"/>
      <c r="BT866" s="23"/>
      <c r="BU866" s="23"/>
      <c r="BV866" s="23"/>
      <c r="BW866" s="23"/>
      <c r="BX866" s="23"/>
      <c r="BY866" s="23"/>
      <c r="BZ866" s="23"/>
      <c r="CA866" s="23"/>
      <c r="CB866" s="23"/>
      <c r="CC866" s="23"/>
      <c r="CD866" s="23"/>
      <c r="CE866" s="23"/>
      <c r="CF866" s="23"/>
      <c r="CG866" s="23"/>
      <c r="CH866" s="23"/>
      <c r="CI866" s="23"/>
      <c r="CJ866" s="23"/>
      <c r="CK866" s="23"/>
      <c r="CL866" s="23"/>
      <c r="CM866" s="23"/>
      <c r="CN866" s="23"/>
      <c r="CO866" s="23"/>
      <c r="CP866" s="23"/>
      <c r="CQ866" s="23"/>
      <c r="CR866" s="23"/>
      <c r="CS866" s="23"/>
      <c r="CT866" s="23"/>
      <c r="CU866" s="23"/>
      <c r="CV866" s="23"/>
      <c r="CW866" s="23"/>
      <c r="CX866" s="23"/>
      <c r="CY866" s="23"/>
      <c r="CZ866" s="23"/>
      <c r="DA866" s="23"/>
      <c r="DB866" s="23"/>
      <c r="DC866" s="23"/>
      <c r="DD866" s="23"/>
      <c r="DE866" s="23"/>
      <c r="DF866" s="23"/>
      <c r="DG866" s="23"/>
      <c r="DH866" s="23"/>
      <c r="DI866" s="23"/>
      <c r="DJ866" s="23"/>
      <c r="DK866" s="23"/>
      <c r="DL866" s="23"/>
      <c r="DM866" s="23"/>
      <c r="DN866" s="23"/>
      <c r="DO866" s="23"/>
      <c r="DP866" s="23"/>
      <c r="DQ866" s="23"/>
      <c r="DR866" s="23"/>
      <c r="DS866" s="23"/>
      <c r="DT866" s="23"/>
      <c r="DU866" s="23"/>
      <c r="DV866" s="23"/>
      <c r="DW866" s="23"/>
      <c r="DX866" s="23"/>
      <c r="DY866" s="23"/>
      <c r="DZ866" s="23"/>
      <c r="EA866" s="23"/>
      <c r="EB866" s="23"/>
      <c r="EC866" s="23"/>
      <c r="ED866" s="23"/>
      <c r="EE866" s="23"/>
      <c r="EF866" s="23"/>
      <c r="EG866" s="23"/>
      <c r="EH866" s="23"/>
      <c r="EI866" s="23"/>
      <c r="EJ866" s="23"/>
      <c r="EK866" s="23"/>
      <c r="EL866" s="23"/>
      <c r="EM866" s="23"/>
      <c r="EN866" s="23"/>
      <c r="EO866" s="23"/>
      <c r="EP866" s="23"/>
      <c r="EQ866" s="23"/>
      <c r="ER866" s="23"/>
      <c r="ES866" s="23"/>
      <c r="ET866" s="23"/>
      <c r="EU866" s="23"/>
      <c r="EV866" s="23"/>
      <c r="EW866" s="23"/>
      <c r="EX866" s="23"/>
      <c r="EY866" s="23"/>
      <c r="EZ866" s="23"/>
      <c r="FA866" s="23"/>
      <c r="FB866" s="23"/>
      <c r="FC866" s="23"/>
      <c r="FD866" s="23"/>
      <c r="FE866" s="23"/>
      <c r="FF866" s="23"/>
      <c r="FG866" s="23"/>
      <c r="FH866" s="23"/>
      <c r="FI866" s="23"/>
      <c r="FJ866" s="23"/>
    </row>
    <row r="867" spans="1:166" ht="42" x14ac:dyDescent="0.35">
      <c r="A867" s="24" t="s">
        <v>203</v>
      </c>
      <c r="B867" s="16" t="s">
        <v>264</v>
      </c>
      <c r="C867" s="22" t="s">
        <v>12</v>
      </c>
      <c r="D867" s="22"/>
      <c r="E867" s="22" t="s">
        <v>13</v>
      </c>
      <c r="F867" s="22"/>
      <c r="G867" s="22"/>
      <c r="H867" s="22"/>
      <c r="I867" s="22"/>
      <c r="J867" s="22"/>
      <c r="K867" s="22"/>
      <c r="L867" s="22"/>
      <c r="M867" s="22"/>
      <c r="N867" s="22"/>
      <c r="O867" s="22" t="s">
        <v>204</v>
      </c>
      <c r="P867" s="22"/>
      <c r="Q867" s="22"/>
      <c r="R867" s="22"/>
      <c r="S867" s="22"/>
      <c r="T867" s="22"/>
      <c r="U867" s="22"/>
      <c r="V867" s="22"/>
      <c r="W867" s="22"/>
      <c r="X867" s="22"/>
      <c r="Y867" s="22" t="s">
        <v>205</v>
      </c>
      <c r="Z867" s="22"/>
      <c r="AA867" s="22"/>
      <c r="AB867" s="22"/>
      <c r="AC867" s="22"/>
      <c r="AD867" s="22"/>
      <c r="AE867" s="22"/>
      <c r="AF867" s="22"/>
      <c r="AG867" s="22"/>
      <c r="AH867" s="22"/>
      <c r="AI867" s="22" t="s">
        <v>268</v>
      </c>
      <c r="AJ867" s="22"/>
      <c r="AK867" s="22"/>
      <c r="AL867" s="22" t="s">
        <v>14</v>
      </c>
      <c r="AM867" s="22"/>
      <c r="AN867" s="22"/>
      <c r="AO867" s="22" t="s">
        <v>218</v>
      </c>
      <c r="AP867" s="22"/>
      <c r="AQ867" s="22"/>
      <c r="AR867" s="22"/>
      <c r="AS867" s="22"/>
      <c r="AT867" s="22"/>
      <c r="AU867" s="22"/>
      <c r="AV867" s="22" t="s">
        <v>219</v>
      </c>
      <c r="AW867" s="22"/>
      <c r="AX867" s="22"/>
      <c r="AY867" s="22" t="s">
        <v>220</v>
      </c>
      <c r="AZ867" s="22"/>
      <c r="BA867" s="22"/>
      <c r="BB867" s="22" t="s">
        <v>206</v>
      </c>
      <c r="BC867" s="22"/>
      <c r="BD867" s="22" t="s">
        <v>207</v>
      </c>
      <c r="BE867" s="22"/>
      <c r="BF867" s="22" t="s">
        <v>208</v>
      </c>
      <c r="BG867" s="22"/>
      <c r="BH867" s="22" t="s">
        <v>15</v>
      </c>
      <c r="BI867" s="22"/>
      <c r="BJ867" s="22" t="s">
        <v>16</v>
      </c>
      <c r="BK867" s="22"/>
      <c r="BL867" s="22" t="s">
        <v>17</v>
      </c>
      <c r="BM867" s="22"/>
      <c r="BN867" s="22" t="s">
        <v>18</v>
      </c>
      <c r="BO867" s="22"/>
      <c r="BP867" s="22"/>
      <c r="BQ867" s="22" t="s">
        <v>221</v>
      </c>
      <c r="BR867" s="22"/>
      <c r="BS867" s="22"/>
      <c r="BT867" s="22" t="s">
        <v>222</v>
      </c>
      <c r="BU867" s="22"/>
      <c r="BV867" s="22"/>
      <c r="BW867" s="22" t="s">
        <v>19</v>
      </c>
      <c r="BX867" s="22"/>
      <c r="BY867" s="22" t="s">
        <v>20</v>
      </c>
      <c r="BZ867" s="22"/>
      <c r="CA867" s="22" t="s">
        <v>21</v>
      </c>
      <c r="CB867" s="22"/>
      <c r="CC867" s="22"/>
      <c r="CD867" s="22" t="s">
        <v>22</v>
      </c>
      <c r="CE867" s="22"/>
      <c r="CF867" s="22"/>
      <c r="CG867" s="22" t="s">
        <v>23</v>
      </c>
      <c r="CH867" s="22"/>
      <c r="CI867" s="22"/>
      <c r="CJ867" s="22"/>
      <c r="CK867" s="22" t="s">
        <v>25</v>
      </c>
      <c r="CL867" s="22"/>
      <c r="CM867" s="22"/>
      <c r="CN867" s="22"/>
      <c r="CO867" s="22" t="s">
        <v>26</v>
      </c>
      <c r="CP867" s="22"/>
      <c r="CQ867" s="22"/>
      <c r="CR867" s="22" t="s">
        <v>27</v>
      </c>
      <c r="CS867" s="22"/>
      <c r="CT867" s="22" t="s">
        <v>28</v>
      </c>
      <c r="CU867" s="22"/>
      <c r="CV867" s="16" t="s">
        <v>29</v>
      </c>
      <c r="CW867" s="22" t="s">
        <v>30</v>
      </c>
      <c r="CX867" s="22"/>
      <c r="CY867" s="22"/>
      <c r="CZ867" s="22"/>
      <c r="DA867" s="22"/>
      <c r="DB867" s="22"/>
      <c r="DC867" s="22"/>
      <c r="DD867" s="22"/>
      <c r="DE867" s="22"/>
      <c r="DF867" s="22" t="s">
        <v>31</v>
      </c>
      <c r="DG867" s="22"/>
      <c r="DH867" s="22"/>
      <c r="DI867" s="22"/>
      <c r="DJ867" s="22"/>
      <c r="DK867" s="22"/>
      <c r="DL867" s="22"/>
      <c r="DM867" s="22"/>
      <c r="DN867" s="22"/>
      <c r="DO867" s="22" t="s">
        <v>32</v>
      </c>
      <c r="DP867" s="22"/>
      <c r="DQ867" s="22"/>
      <c r="DR867" s="22"/>
      <c r="DS867" s="22"/>
      <c r="DT867" s="22"/>
      <c r="DU867" s="22"/>
      <c r="DV867" s="22"/>
      <c r="DW867" s="22"/>
      <c r="DX867" s="22" t="s">
        <v>33</v>
      </c>
      <c r="DY867" s="22"/>
      <c r="DZ867" s="22"/>
      <c r="EA867" s="22"/>
      <c r="EB867" s="22"/>
      <c r="EC867" s="22"/>
      <c r="ED867" s="22" t="s">
        <v>34</v>
      </c>
      <c r="EE867" s="22"/>
      <c r="EF867" s="22"/>
      <c r="EG867" s="22"/>
      <c r="EH867" s="22"/>
      <c r="EI867" s="22"/>
      <c r="EJ867" s="22" t="s">
        <v>35</v>
      </c>
      <c r="EK867" s="22"/>
      <c r="EL867" s="22"/>
      <c r="EM867" s="22"/>
      <c r="EN867" s="22"/>
      <c r="EO867" s="22"/>
      <c r="EP867" s="22" t="s">
        <v>36</v>
      </c>
      <c r="EQ867" s="22"/>
      <c r="ER867" s="22"/>
      <c r="ES867" s="22"/>
      <c r="ET867" s="22"/>
      <c r="EU867" s="22"/>
      <c r="EV867" s="22"/>
      <c r="EW867" s="22" t="s">
        <v>37</v>
      </c>
      <c r="EX867" s="22"/>
      <c r="EY867" s="22"/>
      <c r="EZ867" s="22"/>
      <c r="FA867" s="22"/>
      <c r="FB867" s="22"/>
      <c r="FC867" s="22"/>
      <c r="FD867" s="22" t="s">
        <v>38</v>
      </c>
      <c r="FE867" s="22"/>
      <c r="FF867" s="22"/>
      <c r="FG867" s="22"/>
      <c r="FH867" s="22"/>
      <c r="FI867" s="22"/>
      <c r="FJ867" s="22"/>
    </row>
    <row r="868" spans="1:166" ht="31.5" x14ac:dyDescent="0.35">
      <c r="A868" s="24"/>
      <c r="B868" s="16" t="s">
        <v>1</v>
      </c>
      <c r="C868" s="16" t="s">
        <v>39</v>
      </c>
      <c r="D868" s="16" t="s">
        <v>40</v>
      </c>
      <c r="E868" s="16" t="s">
        <v>41</v>
      </c>
      <c r="F868" s="16" t="s">
        <v>42</v>
      </c>
      <c r="G868" s="16" t="s">
        <v>43</v>
      </c>
      <c r="H868" s="16" t="s">
        <v>44</v>
      </c>
      <c r="I868" s="16" t="s">
        <v>45</v>
      </c>
      <c r="J868" s="16" t="s">
        <v>46</v>
      </c>
      <c r="K868" s="16" t="s">
        <v>47</v>
      </c>
      <c r="L868" s="16" t="s">
        <v>48</v>
      </c>
      <c r="M868" s="16" t="s">
        <v>49</v>
      </c>
      <c r="N868" s="16" t="s">
        <v>209</v>
      </c>
      <c r="O868" s="16" t="s">
        <v>41</v>
      </c>
      <c r="P868" s="16" t="s">
        <v>42</v>
      </c>
      <c r="Q868" s="16" t="s">
        <v>43</v>
      </c>
      <c r="R868" s="16" t="s">
        <v>44</v>
      </c>
      <c r="S868" s="16" t="s">
        <v>45</v>
      </c>
      <c r="T868" s="16" t="s">
        <v>46</v>
      </c>
      <c r="U868" s="16" t="s">
        <v>47</v>
      </c>
      <c r="V868" s="16" t="s">
        <v>48</v>
      </c>
      <c r="W868" s="16" t="s">
        <v>49</v>
      </c>
      <c r="X868" s="16" t="s">
        <v>209</v>
      </c>
      <c r="Y868" s="16" t="s">
        <v>41</v>
      </c>
      <c r="Z868" s="16" t="s">
        <v>42</v>
      </c>
      <c r="AA868" s="16" t="s">
        <v>43</v>
      </c>
      <c r="AB868" s="16" t="s">
        <v>44</v>
      </c>
      <c r="AC868" s="16" t="s">
        <v>45</v>
      </c>
      <c r="AD868" s="16" t="s">
        <v>46</v>
      </c>
      <c r="AE868" s="16" t="s">
        <v>47</v>
      </c>
      <c r="AF868" s="16" t="s">
        <v>48</v>
      </c>
      <c r="AG868" s="16" t="s">
        <v>49</v>
      </c>
      <c r="AH868" s="16" t="s">
        <v>209</v>
      </c>
      <c r="AI868" s="16" t="s">
        <v>269</v>
      </c>
      <c r="AJ868" s="16" t="s">
        <v>270</v>
      </c>
      <c r="AK868" s="16" t="s">
        <v>271</v>
      </c>
      <c r="AL868" s="16" t="s">
        <v>50</v>
      </c>
      <c r="AM868" s="16" t="s">
        <v>210</v>
      </c>
      <c r="AN868" s="16" t="s">
        <v>211</v>
      </c>
      <c r="AO868" s="16" t="s">
        <v>223</v>
      </c>
      <c r="AP868" s="16" t="s">
        <v>224</v>
      </c>
      <c r="AQ868" s="16" t="s">
        <v>225</v>
      </c>
      <c r="AR868" s="16" t="s">
        <v>226</v>
      </c>
      <c r="AS868" s="16" t="s">
        <v>52</v>
      </c>
      <c r="AT868" s="16" t="s">
        <v>227</v>
      </c>
      <c r="AU868" s="16" t="s">
        <v>228</v>
      </c>
      <c r="AV868" s="16" t="s">
        <v>52</v>
      </c>
      <c r="AW868" s="16" t="s">
        <v>227</v>
      </c>
      <c r="AX868" s="16" t="s">
        <v>228</v>
      </c>
      <c r="AY868" s="16" t="s">
        <v>52</v>
      </c>
      <c r="AZ868" s="16" t="s">
        <v>227</v>
      </c>
      <c r="BA868" s="16" t="s">
        <v>228</v>
      </c>
      <c r="BB868" s="16" t="s">
        <v>212</v>
      </c>
      <c r="BC868" s="16" t="s">
        <v>213</v>
      </c>
      <c r="BD868" s="16" t="s">
        <v>212</v>
      </c>
      <c r="BE868" s="16" t="s">
        <v>213</v>
      </c>
      <c r="BF868" s="16" t="s">
        <v>212</v>
      </c>
      <c r="BG868" s="16" t="s">
        <v>213</v>
      </c>
      <c r="BH868" s="16" t="s">
        <v>53</v>
      </c>
      <c r="BI868" s="16" t="s">
        <v>54</v>
      </c>
      <c r="BJ868" s="16" t="s">
        <v>53</v>
      </c>
      <c r="BK868" s="16" t="s">
        <v>54</v>
      </c>
      <c r="BL868" s="16" t="s">
        <v>53</v>
      </c>
      <c r="BM868" s="16" t="s">
        <v>54</v>
      </c>
      <c r="BN868" s="16" t="s">
        <v>277</v>
      </c>
      <c r="BO868" s="16" t="s">
        <v>278</v>
      </c>
      <c r="BP868" s="16" t="s">
        <v>55</v>
      </c>
      <c r="BQ868" s="16" t="s">
        <v>277</v>
      </c>
      <c r="BR868" s="16" t="s">
        <v>278</v>
      </c>
      <c r="BS868" s="16" t="s">
        <v>55</v>
      </c>
      <c r="BT868" s="16" t="s">
        <v>277</v>
      </c>
      <c r="BU868" s="16" t="s">
        <v>278</v>
      </c>
      <c r="BV868" s="16" t="s">
        <v>55</v>
      </c>
      <c r="BW868" s="16" t="s">
        <v>56</v>
      </c>
      <c r="BX868" s="16" t="s">
        <v>57</v>
      </c>
      <c r="BY868" s="16" t="s">
        <v>58</v>
      </c>
      <c r="BZ868" s="16" t="s">
        <v>59</v>
      </c>
      <c r="CA868" s="16" t="s">
        <v>52</v>
      </c>
      <c r="CB868" s="16" t="s">
        <v>51</v>
      </c>
      <c r="CC868" s="16" t="s">
        <v>60</v>
      </c>
      <c r="CD868" s="16" t="s">
        <v>61</v>
      </c>
      <c r="CE868" s="16" t="s">
        <v>62</v>
      </c>
      <c r="CF868" s="16" t="s">
        <v>63</v>
      </c>
      <c r="CG868" s="16" t="s">
        <v>64</v>
      </c>
      <c r="CH868" s="16" t="s">
        <v>65</v>
      </c>
      <c r="CI868" s="16" t="s">
        <v>66</v>
      </c>
      <c r="CJ868" s="16" t="s">
        <v>67</v>
      </c>
      <c r="CK868" s="16" t="s">
        <v>71</v>
      </c>
      <c r="CL868" s="16" t="s">
        <v>72</v>
      </c>
      <c r="CM868" s="16" t="s">
        <v>73</v>
      </c>
      <c r="CN868" s="16" t="s">
        <v>74</v>
      </c>
      <c r="CO868" s="16" t="s">
        <v>75</v>
      </c>
      <c r="CP868" s="16" t="s">
        <v>76</v>
      </c>
      <c r="CQ868" s="16" t="s">
        <v>77</v>
      </c>
      <c r="CR868" s="16" t="s">
        <v>78</v>
      </c>
      <c r="CS868" s="16" t="s">
        <v>229</v>
      </c>
      <c r="CT868" s="16" t="s">
        <v>79</v>
      </c>
      <c r="CU868" s="16" t="s">
        <v>80</v>
      </c>
      <c r="CV868" s="16" t="s">
        <v>79</v>
      </c>
      <c r="CW868" s="16" t="s">
        <v>83</v>
      </c>
      <c r="CX868" s="16" t="s">
        <v>84</v>
      </c>
      <c r="CY868" s="16" t="s">
        <v>85</v>
      </c>
      <c r="CZ868" s="16" t="s">
        <v>86</v>
      </c>
      <c r="DA868" s="16" t="s">
        <v>87</v>
      </c>
      <c r="DB868" s="16" t="s">
        <v>88</v>
      </c>
      <c r="DC868" s="16" t="s">
        <v>89</v>
      </c>
      <c r="DD868" s="16" t="s">
        <v>90</v>
      </c>
      <c r="DE868" s="16" t="s">
        <v>91</v>
      </c>
      <c r="DF868" s="16" t="s">
        <v>83</v>
      </c>
      <c r="DG868" s="16" t="s">
        <v>84</v>
      </c>
      <c r="DH868" s="16" t="s">
        <v>85</v>
      </c>
      <c r="DI868" s="16" t="s">
        <v>86</v>
      </c>
      <c r="DJ868" s="16" t="s">
        <v>87</v>
      </c>
      <c r="DK868" s="16" t="s">
        <v>88</v>
      </c>
      <c r="DL868" s="16" t="s">
        <v>89</v>
      </c>
      <c r="DM868" s="16" t="s">
        <v>90</v>
      </c>
      <c r="DN868" s="16" t="s">
        <v>91</v>
      </c>
      <c r="DO868" s="16" t="s">
        <v>83</v>
      </c>
      <c r="DP868" s="16" t="s">
        <v>84</v>
      </c>
      <c r="DQ868" s="16" t="s">
        <v>85</v>
      </c>
      <c r="DR868" s="16" t="s">
        <v>86</v>
      </c>
      <c r="DS868" s="16" t="s">
        <v>87</v>
      </c>
      <c r="DT868" s="16" t="s">
        <v>88</v>
      </c>
      <c r="DU868" s="16" t="s">
        <v>89</v>
      </c>
      <c r="DV868" s="16" t="s">
        <v>90</v>
      </c>
      <c r="DW868" s="16" t="s">
        <v>91</v>
      </c>
      <c r="DX868" s="16" t="s">
        <v>92</v>
      </c>
      <c r="DY868" s="16" t="s">
        <v>93</v>
      </c>
      <c r="DZ868" s="16" t="s">
        <v>214</v>
      </c>
      <c r="EA868" s="16" t="s">
        <v>215</v>
      </c>
      <c r="EB868" s="16" t="s">
        <v>216</v>
      </c>
      <c r="EC868" s="16" t="s">
        <v>94</v>
      </c>
      <c r="ED868" s="16" t="s">
        <v>92</v>
      </c>
      <c r="EE868" s="16" t="s">
        <v>93</v>
      </c>
      <c r="EF868" s="16" t="s">
        <v>214</v>
      </c>
      <c r="EG868" s="16" t="s">
        <v>215</v>
      </c>
      <c r="EH868" s="16" t="s">
        <v>216</v>
      </c>
      <c r="EI868" s="16" t="s">
        <v>94</v>
      </c>
      <c r="EJ868" s="16" t="s">
        <v>92</v>
      </c>
      <c r="EK868" s="16" t="s">
        <v>93</v>
      </c>
      <c r="EL868" s="16" t="s">
        <v>214</v>
      </c>
      <c r="EM868" s="16" t="s">
        <v>215</v>
      </c>
      <c r="EN868" s="16" t="s">
        <v>216</v>
      </c>
      <c r="EO868" s="16" t="s">
        <v>94</v>
      </c>
      <c r="EP868" s="16" t="s">
        <v>95</v>
      </c>
      <c r="EQ868" s="16" t="s">
        <v>96</v>
      </c>
      <c r="ER868" s="16" t="s">
        <v>97</v>
      </c>
      <c r="ES868" s="16" t="s">
        <v>98</v>
      </c>
      <c r="ET868" s="16" t="s">
        <v>272</v>
      </c>
      <c r="EU868" s="16" t="s">
        <v>99</v>
      </c>
      <c r="EV868" s="16" t="s">
        <v>100</v>
      </c>
      <c r="EW868" s="16" t="s">
        <v>95</v>
      </c>
      <c r="EX868" s="16" t="s">
        <v>96</v>
      </c>
      <c r="EY868" s="16" t="s">
        <v>97</v>
      </c>
      <c r="EZ868" s="16" t="s">
        <v>98</v>
      </c>
      <c r="FA868" s="16" t="s">
        <v>272</v>
      </c>
      <c r="FB868" s="16" t="s">
        <v>99</v>
      </c>
      <c r="FC868" s="16" t="s">
        <v>100</v>
      </c>
      <c r="FD868" s="16" t="s">
        <v>95</v>
      </c>
      <c r="FE868" s="16" t="s">
        <v>96</v>
      </c>
      <c r="FF868" s="16" t="s">
        <v>97</v>
      </c>
      <c r="FG868" s="16" t="s">
        <v>98</v>
      </c>
      <c r="FH868" s="16" t="s">
        <v>272</v>
      </c>
      <c r="FI868" s="16" t="s">
        <v>99</v>
      </c>
      <c r="FJ868" s="16" t="s">
        <v>100</v>
      </c>
    </row>
    <row r="869" spans="1:166" x14ac:dyDescent="0.35">
      <c r="A869" s="15" t="s">
        <v>2</v>
      </c>
      <c r="B869" s="14">
        <v>1849</v>
      </c>
      <c r="C869" s="14">
        <v>981</v>
      </c>
      <c r="D869" s="14">
        <v>865</v>
      </c>
      <c r="E869" s="14">
        <v>2</v>
      </c>
      <c r="F869" s="14">
        <v>26</v>
      </c>
      <c r="G869" s="14">
        <v>372</v>
      </c>
      <c r="H869" s="14">
        <v>453</v>
      </c>
      <c r="I869" s="14">
        <v>479</v>
      </c>
      <c r="J869" s="14">
        <v>434</v>
      </c>
      <c r="K869" s="14">
        <v>81</v>
      </c>
      <c r="L869" s="14">
        <v>0</v>
      </c>
      <c r="M869" s="14">
        <v>1767</v>
      </c>
      <c r="N869" s="14">
        <v>81</v>
      </c>
      <c r="O869" s="14">
        <v>1</v>
      </c>
      <c r="P869" s="14">
        <v>17</v>
      </c>
      <c r="Q869" s="14">
        <v>189</v>
      </c>
      <c r="R869" s="14">
        <v>231</v>
      </c>
      <c r="S869" s="14">
        <v>251</v>
      </c>
      <c r="T869" s="14">
        <v>241</v>
      </c>
      <c r="U869" s="14">
        <v>49</v>
      </c>
      <c r="V869" s="14">
        <v>0</v>
      </c>
      <c r="W869" s="14">
        <v>931</v>
      </c>
      <c r="X869" s="14">
        <v>49</v>
      </c>
      <c r="Y869" s="14">
        <v>1</v>
      </c>
      <c r="Z869" s="14">
        <v>9</v>
      </c>
      <c r="AA869" s="14">
        <v>183</v>
      </c>
      <c r="AB869" s="14">
        <v>222</v>
      </c>
      <c r="AC869" s="14">
        <v>228</v>
      </c>
      <c r="AD869" s="14">
        <v>191</v>
      </c>
      <c r="AE869" s="14">
        <v>32</v>
      </c>
      <c r="AF869" s="14">
        <v>0</v>
      </c>
      <c r="AG869" s="14">
        <v>833</v>
      </c>
      <c r="AH869" s="14">
        <v>32</v>
      </c>
      <c r="AI869" s="14">
        <v>1845</v>
      </c>
      <c r="AJ869" s="14">
        <v>979</v>
      </c>
      <c r="AK869" s="14">
        <v>863</v>
      </c>
      <c r="AL869" s="14">
        <v>4</v>
      </c>
      <c r="AM869" s="14">
        <v>2</v>
      </c>
      <c r="AN869" s="14">
        <v>2</v>
      </c>
      <c r="AO869" s="14">
        <v>0</v>
      </c>
      <c r="AP869" s="14">
        <v>0</v>
      </c>
      <c r="AQ869" s="14">
        <v>0</v>
      </c>
      <c r="AR869" s="14">
        <v>4</v>
      </c>
      <c r="AS869" s="14">
        <v>0</v>
      </c>
      <c r="AT869" s="14">
        <v>0</v>
      </c>
      <c r="AU869" s="14">
        <v>4</v>
      </c>
      <c r="AV869" s="14">
        <v>0</v>
      </c>
      <c r="AW869" s="14">
        <v>0</v>
      </c>
      <c r="AX869" s="14">
        <v>2</v>
      </c>
      <c r="AY869" s="14">
        <v>0</v>
      </c>
      <c r="AZ869" s="14">
        <v>0</v>
      </c>
      <c r="BA869" s="14">
        <v>2</v>
      </c>
      <c r="BB869" s="14">
        <v>854</v>
      </c>
      <c r="BC869" s="14">
        <v>995</v>
      </c>
      <c r="BD869" s="14">
        <v>439</v>
      </c>
      <c r="BE869" s="14">
        <v>542</v>
      </c>
      <c r="BF869" s="14">
        <v>414</v>
      </c>
      <c r="BG869" s="14">
        <v>451</v>
      </c>
      <c r="BH869" s="14">
        <v>1805</v>
      </c>
      <c r="BI869" s="14">
        <v>44</v>
      </c>
      <c r="BJ869" s="14">
        <v>954</v>
      </c>
      <c r="BK869" s="14">
        <v>27</v>
      </c>
      <c r="BL869" s="14">
        <v>848</v>
      </c>
      <c r="BM869" s="14">
        <v>17</v>
      </c>
      <c r="BN869" s="14">
        <v>0</v>
      </c>
      <c r="BO869" s="14">
        <v>1849</v>
      </c>
      <c r="BP869" s="14">
        <v>0</v>
      </c>
      <c r="BQ869" s="14">
        <v>0</v>
      </c>
      <c r="BR869" s="14">
        <v>981</v>
      </c>
      <c r="BS869" s="14">
        <v>0</v>
      </c>
      <c r="BT869" s="14">
        <v>0</v>
      </c>
      <c r="BU869" s="14">
        <v>865</v>
      </c>
      <c r="BV869" s="14">
        <v>0</v>
      </c>
      <c r="BW869" s="14">
        <v>734</v>
      </c>
      <c r="BX869" s="14">
        <v>1070</v>
      </c>
      <c r="BY869" s="14">
        <v>723</v>
      </c>
      <c r="BZ869" s="14">
        <v>1108</v>
      </c>
      <c r="CA869" s="14">
        <v>69</v>
      </c>
      <c r="CB869" s="14">
        <v>808</v>
      </c>
      <c r="CC869" s="14">
        <v>964</v>
      </c>
      <c r="CD869" s="14">
        <v>233</v>
      </c>
      <c r="CE869" s="14">
        <v>516</v>
      </c>
      <c r="CF869" s="14">
        <v>978</v>
      </c>
      <c r="CG869" s="14">
        <v>281</v>
      </c>
      <c r="CH869" s="14">
        <v>682</v>
      </c>
      <c r="CI869" s="14">
        <v>881</v>
      </c>
      <c r="CJ869" s="14">
        <v>461</v>
      </c>
      <c r="CK869" s="14">
        <v>1351</v>
      </c>
      <c r="CL869" s="14">
        <v>711</v>
      </c>
      <c r="CM869" s="14">
        <v>640</v>
      </c>
      <c r="CN869" s="14">
        <v>498</v>
      </c>
      <c r="CO869" s="14">
        <v>885</v>
      </c>
      <c r="CP869" s="14">
        <v>748</v>
      </c>
      <c r="CQ869" s="14">
        <v>216</v>
      </c>
      <c r="CR869" s="14">
        <v>526</v>
      </c>
      <c r="CS869" s="14">
        <v>1319</v>
      </c>
      <c r="CT869" s="14">
        <v>757</v>
      </c>
      <c r="CU869" s="14">
        <v>1090</v>
      </c>
      <c r="CV869" s="14">
        <v>114</v>
      </c>
      <c r="CW869" s="14">
        <v>0</v>
      </c>
      <c r="CX869" s="14">
        <v>0</v>
      </c>
      <c r="CY869" s="14">
        <v>78</v>
      </c>
      <c r="CZ869" s="14">
        <v>434</v>
      </c>
      <c r="DA869" s="14">
        <v>481</v>
      </c>
      <c r="DB869" s="14">
        <v>453</v>
      </c>
      <c r="DC869" s="14">
        <v>372</v>
      </c>
      <c r="DD869" s="14">
        <v>28</v>
      </c>
      <c r="DE869" s="14">
        <v>2</v>
      </c>
      <c r="DF869" s="14">
        <v>0</v>
      </c>
      <c r="DG869" s="14">
        <v>0</v>
      </c>
      <c r="DH869" s="14">
        <v>49</v>
      </c>
      <c r="DI869" s="14">
        <v>240</v>
      </c>
      <c r="DJ869" s="14">
        <v>251</v>
      </c>
      <c r="DK869" s="14">
        <v>233</v>
      </c>
      <c r="DL869" s="14">
        <v>188</v>
      </c>
      <c r="DM869" s="14">
        <v>18</v>
      </c>
      <c r="DN869" s="14">
        <v>1</v>
      </c>
      <c r="DO869" s="14">
        <v>0</v>
      </c>
      <c r="DP869" s="14">
        <v>0</v>
      </c>
      <c r="DQ869" s="14">
        <v>29</v>
      </c>
      <c r="DR869" s="14">
        <v>192</v>
      </c>
      <c r="DS869" s="14">
        <v>229</v>
      </c>
      <c r="DT869" s="14">
        <v>219</v>
      </c>
      <c r="DU869" s="14">
        <v>184</v>
      </c>
      <c r="DV869" s="14">
        <v>10</v>
      </c>
      <c r="DW869" s="14">
        <v>1</v>
      </c>
      <c r="DX869" s="14">
        <v>0</v>
      </c>
      <c r="DY869" s="14">
        <v>177</v>
      </c>
      <c r="DZ869" s="14">
        <v>720</v>
      </c>
      <c r="EA869" s="14">
        <v>802</v>
      </c>
      <c r="EB869" s="14">
        <v>150</v>
      </c>
      <c r="EC869" s="14">
        <v>0</v>
      </c>
      <c r="ED869" s="14">
        <v>0</v>
      </c>
      <c r="EE869" s="14">
        <v>99</v>
      </c>
      <c r="EF869" s="14">
        <v>359</v>
      </c>
      <c r="EG869" s="14">
        <v>449</v>
      </c>
      <c r="EH869" s="14">
        <v>74</v>
      </c>
      <c r="EI869" s="14">
        <v>0</v>
      </c>
      <c r="EJ869" s="14">
        <v>0</v>
      </c>
      <c r="EK869" s="14">
        <v>78</v>
      </c>
      <c r="EL869" s="14">
        <v>361</v>
      </c>
      <c r="EM869" s="14">
        <v>351</v>
      </c>
      <c r="EN869" s="14">
        <v>76</v>
      </c>
      <c r="EO869" s="14">
        <v>0</v>
      </c>
      <c r="EP869" s="14">
        <v>0</v>
      </c>
      <c r="EQ869" s="14">
        <v>4</v>
      </c>
      <c r="ER869" s="14">
        <v>431</v>
      </c>
      <c r="ES869" s="14">
        <v>719</v>
      </c>
      <c r="ET869" s="14">
        <v>651</v>
      </c>
      <c r="EU869" s="14">
        <v>42</v>
      </c>
      <c r="EV869" s="14">
        <v>2</v>
      </c>
      <c r="EW869" s="14">
        <v>0</v>
      </c>
      <c r="EX869" s="14">
        <v>2</v>
      </c>
      <c r="EY869" s="14">
        <v>235</v>
      </c>
      <c r="EZ869" s="14">
        <v>381</v>
      </c>
      <c r="FA869" s="14">
        <v>335</v>
      </c>
      <c r="FB869" s="14">
        <v>26</v>
      </c>
      <c r="FC869" s="14">
        <v>1</v>
      </c>
      <c r="FD869" s="14">
        <v>0</v>
      </c>
      <c r="FE869" s="14">
        <v>2</v>
      </c>
      <c r="FF869" s="14">
        <v>194</v>
      </c>
      <c r="FG869" s="14">
        <v>337</v>
      </c>
      <c r="FH869" s="14">
        <v>315</v>
      </c>
      <c r="FI869" s="14">
        <v>16</v>
      </c>
      <c r="FJ869" s="14">
        <v>1</v>
      </c>
    </row>
    <row r="870" spans="1:166" x14ac:dyDescent="0.35">
      <c r="A870" s="13" t="s">
        <v>167</v>
      </c>
      <c r="B870" s="10">
        <v>0.39688225620135398</v>
      </c>
      <c r="C870" s="12">
        <v>0.29054299978431702</v>
      </c>
      <c r="D870" s="11">
        <v>0.51664645199839498</v>
      </c>
      <c r="E870" s="10">
        <v>0</v>
      </c>
      <c r="F870" s="10">
        <v>0</v>
      </c>
      <c r="G870" s="10">
        <v>0.37658821398928899</v>
      </c>
      <c r="H870" s="10">
        <v>0.42305157442492097</v>
      </c>
      <c r="I870" s="10">
        <v>0.41666824203346597</v>
      </c>
      <c r="J870" s="10">
        <v>0.38106600827357201</v>
      </c>
      <c r="K870" s="10">
        <v>0</v>
      </c>
      <c r="L870" s="10">
        <v>0</v>
      </c>
      <c r="M870" s="10">
        <v>0.40022815869596901</v>
      </c>
      <c r="N870" s="10">
        <v>0</v>
      </c>
      <c r="O870" s="10">
        <v>0</v>
      </c>
      <c r="P870" s="10">
        <v>0</v>
      </c>
      <c r="Q870" s="12">
        <v>0.28084663070139099</v>
      </c>
      <c r="R870" s="12">
        <v>0.25230120554737701</v>
      </c>
      <c r="S870" s="10">
        <v>0.34425133802117402</v>
      </c>
      <c r="T870" s="12">
        <v>0.274831105420135</v>
      </c>
      <c r="U870" s="10">
        <v>0</v>
      </c>
      <c r="V870" s="10">
        <v>0</v>
      </c>
      <c r="W870" s="12">
        <v>0.29181738528379098</v>
      </c>
      <c r="X870" s="10">
        <v>0</v>
      </c>
      <c r="Y870" s="10">
        <v>0</v>
      </c>
      <c r="Z870" s="10">
        <v>0</v>
      </c>
      <c r="AA870" s="11">
        <v>0.47588643963301702</v>
      </c>
      <c r="AB870" s="11">
        <v>0.60230496558556901</v>
      </c>
      <c r="AC870" s="11">
        <v>0.49532381819885501</v>
      </c>
      <c r="AD870" s="11">
        <v>0.51164462150976298</v>
      </c>
      <c r="AE870" s="10">
        <v>0</v>
      </c>
      <c r="AF870" s="10">
        <v>0</v>
      </c>
      <c r="AG870" s="11">
        <v>0.52061324364668804</v>
      </c>
      <c r="AH870" s="10">
        <v>0</v>
      </c>
      <c r="AI870" s="10">
        <v>0.39692747247473997</v>
      </c>
      <c r="AJ870" s="12">
        <v>0.290734542699781</v>
      </c>
      <c r="AK870" s="11">
        <v>0.516523279941558</v>
      </c>
      <c r="AL870" s="10">
        <v>0</v>
      </c>
      <c r="AM870" s="10">
        <v>0</v>
      </c>
      <c r="AN870" s="10">
        <v>0</v>
      </c>
      <c r="AO870" s="10">
        <v>0</v>
      </c>
      <c r="AP870" s="10">
        <v>0</v>
      </c>
      <c r="AQ870" s="10">
        <v>0</v>
      </c>
      <c r="AR870" s="10">
        <v>0</v>
      </c>
      <c r="AS870" s="10">
        <v>0</v>
      </c>
      <c r="AT870" s="10">
        <v>0</v>
      </c>
      <c r="AU870" s="10">
        <v>0</v>
      </c>
      <c r="AV870" s="10">
        <v>0</v>
      </c>
      <c r="AW870" s="10">
        <v>0</v>
      </c>
      <c r="AX870" s="10">
        <v>0</v>
      </c>
      <c r="AY870" s="10">
        <v>0</v>
      </c>
      <c r="AZ870" s="10">
        <v>0</v>
      </c>
      <c r="BA870" s="10">
        <v>0</v>
      </c>
      <c r="BB870" s="10">
        <v>0.40074480742012297</v>
      </c>
      <c r="BC870" s="10">
        <v>0.39356780736934199</v>
      </c>
      <c r="BD870" s="12">
        <v>0.27113213013305798</v>
      </c>
      <c r="BE870" s="12">
        <v>0.30628222110812298</v>
      </c>
      <c r="BF870" s="11">
        <v>0.53864593682907802</v>
      </c>
      <c r="BG870" s="11">
        <v>0.49643150732814401</v>
      </c>
      <c r="BH870" s="10">
        <v>0.39741945054850503</v>
      </c>
      <c r="BI870" s="10">
        <v>0</v>
      </c>
      <c r="BJ870" s="12">
        <v>0.289612480467134</v>
      </c>
      <c r="BK870" s="10">
        <v>0</v>
      </c>
      <c r="BL870" s="11">
        <v>0.51780586406108697</v>
      </c>
      <c r="BM870" s="10">
        <v>0</v>
      </c>
      <c r="BN870" s="10">
        <v>0</v>
      </c>
      <c r="BO870" s="10">
        <v>0.39688225620135398</v>
      </c>
      <c r="BP870" s="10">
        <v>0</v>
      </c>
      <c r="BQ870" s="10">
        <v>0</v>
      </c>
      <c r="BR870" s="12">
        <v>0.29054299978431702</v>
      </c>
      <c r="BS870" s="10">
        <v>0</v>
      </c>
      <c r="BT870" s="10">
        <v>0</v>
      </c>
      <c r="BU870" s="11">
        <v>0.51664645199839498</v>
      </c>
      <c r="BV870" s="10">
        <v>0</v>
      </c>
      <c r="BW870" s="11">
        <v>1</v>
      </c>
      <c r="BX870" s="12">
        <v>0</v>
      </c>
      <c r="BY870" s="10">
        <v>0.39828576703782498</v>
      </c>
      <c r="BZ870" s="10">
        <v>0.39558619442107601</v>
      </c>
      <c r="CA870" s="12">
        <v>0</v>
      </c>
      <c r="CB870" s="12">
        <v>0.27605499407640999</v>
      </c>
      <c r="CC870" s="11">
        <v>0.51237604278868099</v>
      </c>
      <c r="CD870" s="10">
        <v>0.41615153204597199</v>
      </c>
      <c r="CE870" s="11">
        <v>0.43577722912810002</v>
      </c>
      <c r="CF870" s="12">
        <v>0.37237896811073801</v>
      </c>
      <c r="CG870" s="11">
        <v>0.59822018723579595</v>
      </c>
      <c r="CH870" s="11">
        <v>0.50403231947291605</v>
      </c>
      <c r="CI870" s="12">
        <v>0.293682234826737</v>
      </c>
      <c r="CJ870" s="12">
        <v>0.260681064192331</v>
      </c>
      <c r="CK870" s="10">
        <v>0.39585050743184202</v>
      </c>
      <c r="CL870" s="12">
        <v>0.347821042790326</v>
      </c>
      <c r="CM870" s="11">
        <v>0.44920915354569901</v>
      </c>
      <c r="CN870" s="10">
        <v>0.39967890249181498</v>
      </c>
      <c r="CO870" s="10">
        <v>0.405338178601239</v>
      </c>
      <c r="CP870" s="10">
        <v>0.37347382978808003</v>
      </c>
      <c r="CQ870" s="10">
        <v>0.44331396058407302</v>
      </c>
      <c r="CR870" s="10">
        <v>0.38764902411964702</v>
      </c>
      <c r="CS870" s="10">
        <v>0.40182799982495299</v>
      </c>
      <c r="CT870" s="10">
        <v>0.40749854589227402</v>
      </c>
      <c r="CU870" s="10">
        <v>0.38827444204068201</v>
      </c>
      <c r="CV870" s="10">
        <v>0</v>
      </c>
      <c r="CW870" s="10">
        <v>0</v>
      </c>
      <c r="CX870" s="10">
        <v>0</v>
      </c>
      <c r="CY870" s="10">
        <v>0</v>
      </c>
      <c r="CZ870" s="10">
        <v>0.38688087227639001</v>
      </c>
      <c r="DA870" s="10">
        <v>0.41636439574162298</v>
      </c>
      <c r="DB870" s="10">
        <v>0.422325485580689</v>
      </c>
      <c r="DC870" s="10">
        <v>0.37570847061666501</v>
      </c>
      <c r="DD870" s="10">
        <v>0</v>
      </c>
      <c r="DE870" s="10">
        <v>0</v>
      </c>
      <c r="DF870" s="10">
        <v>0</v>
      </c>
      <c r="DG870" s="10">
        <v>0</v>
      </c>
      <c r="DH870" s="10">
        <v>0</v>
      </c>
      <c r="DI870" s="12">
        <v>0.27638792333775097</v>
      </c>
      <c r="DJ870" s="10">
        <v>0.34440025414091702</v>
      </c>
      <c r="DK870" s="12">
        <v>0.25071296281072503</v>
      </c>
      <c r="DL870" s="12">
        <v>0.282414815062214</v>
      </c>
      <c r="DM870" s="10">
        <v>0</v>
      </c>
      <c r="DN870" s="10">
        <v>0</v>
      </c>
      <c r="DO870" s="10">
        <v>0</v>
      </c>
      <c r="DP870" s="10">
        <v>0</v>
      </c>
      <c r="DQ870" s="10">
        <v>0</v>
      </c>
      <c r="DR870" s="11">
        <v>0.52120763292526295</v>
      </c>
      <c r="DS870" s="11">
        <v>0.493886176867537</v>
      </c>
      <c r="DT870" s="11">
        <v>0.60545526858931698</v>
      </c>
      <c r="DU870" s="11">
        <v>0.471214046993022</v>
      </c>
      <c r="DV870" s="10">
        <v>0</v>
      </c>
      <c r="DW870" s="10">
        <v>0</v>
      </c>
      <c r="DX870" s="10">
        <v>0</v>
      </c>
      <c r="DY870" s="10">
        <v>0.33871860501511902</v>
      </c>
      <c r="DZ870" s="10">
        <v>0.40625288434753098</v>
      </c>
      <c r="EA870" s="10">
        <v>0.41522123862181398</v>
      </c>
      <c r="EB870" s="10">
        <v>0</v>
      </c>
      <c r="EC870" s="10">
        <v>0</v>
      </c>
      <c r="ED870" s="10">
        <v>0</v>
      </c>
      <c r="EE870" s="12">
        <v>0.243809897177659</v>
      </c>
      <c r="EF870" s="12">
        <v>0.27373444357082399</v>
      </c>
      <c r="EG870" s="12">
        <v>0.31784782969685199</v>
      </c>
      <c r="EH870" s="12">
        <v>0</v>
      </c>
      <c r="EI870" s="10">
        <v>0</v>
      </c>
      <c r="EJ870" s="10">
        <v>0</v>
      </c>
      <c r="EK870" s="10">
        <v>0</v>
      </c>
      <c r="EL870" s="11">
        <v>0.53848045417838997</v>
      </c>
      <c r="EM870" s="11">
        <v>0.53737475991794703</v>
      </c>
      <c r="EN870" s="10">
        <v>0</v>
      </c>
      <c r="EO870" s="10">
        <v>0</v>
      </c>
      <c r="EP870" s="10">
        <v>0</v>
      </c>
      <c r="EQ870" s="10">
        <v>0</v>
      </c>
      <c r="ER870" s="12">
        <v>0.34873277030743</v>
      </c>
      <c r="ES870" s="11">
        <v>0.43443309626471899</v>
      </c>
      <c r="ET870" s="10">
        <v>0.38891886859081398</v>
      </c>
      <c r="EU870" s="10">
        <v>0</v>
      </c>
      <c r="EV870" s="10">
        <v>0</v>
      </c>
      <c r="EW870" s="10">
        <v>0</v>
      </c>
      <c r="EX870" s="10">
        <v>0</v>
      </c>
      <c r="EY870" s="12">
        <v>0.240857739903659</v>
      </c>
      <c r="EZ870" s="12">
        <v>0.34731424195826699</v>
      </c>
      <c r="FA870" s="12">
        <v>0.25868246017059798</v>
      </c>
      <c r="FB870" s="10">
        <v>0</v>
      </c>
      <c r="FC870" s="10">
        <v>0</v>
      </c>
      <c r="FD870" s="10">
        <v>0</v>
      </c>
      <c r="FE870" s="10">
        <v>0</v>
      </c>
      <c r="FF870" s="11">
        <v>0.47561538998973302</v>
      </c>
      <c r="FG870" s="11">
        <v>0.53214807537214903</v>
      </c>
      <c r="FH870" s="11">
        <v>0.52813185479854896</v>
      </c>
      <c r="FI870" s="10">
        <v>0</v>
      </c>
      <c r="FJ870" s="10">
        <v>0</v>
      </c>
    </row>
    <row r="871" spans="1:166" x14ac:dyDescent="0.35">
      <c r="A871" s="13" t="s">
        <v>168</v>
      </c>
      <c r="B871" s="10">
        <v>0.57900265317122401</v>
      </c>
      <c r="C871" s="11">
        <v>0.68820614379707401</v>
      </c>
      <c r="D871" s="12">
        <v>0.455902050227176</v>
      </c>
      <c r="E871" s="10">
        <v>0</v>
      </c>
      <c r="F871" s="10">
        <v>0</v>
      </c>
      <c r="G871" s="10">
        <v>0.60224719233946999</v>
      </c>
      <c r="H871" s="10">
        <v>0.55615959412512705</v>
      </c>
      <c r="I871" s="10">
        <v>0.54251573055554403</v>
      </c>
      <c r="J871" s="10">
        <v>0.60655136540036803</v>
      </c>
      <c r="K871" s="10">
        <v>0</v>
      </c>
      <c r="L871" s="10">
        <v>0</v>
      </c>
      <c r="M871" s="10">
        <v>0.57454530446572605</v>
      </c>
      <c r="N871" s="10">
        <v>0</v>
      </c>
      <c r="O871" s="10">
        <v>0</v>
      </c>
      <c r="P871" s="10">
        <v>0</v>
      </c>
      <c r="Q871" s="11">
        <v>0.70336418309402204</v>
      </c>
      <c r="R871" s="11">
        <v>0.72159460817931498</v>
      </c>
      <c r="S871" s="10">
        <v>0.63431289862676399</v>
      </c>
      <c r="T871" s="11">
        <v>0.70284504800877601</v>
      </c>
      <c r="U871" s="11">
        <v>0</v>
      </c>
      <c r="V871" s="10">
        <v>0</v>
      </c>
      <c r="W871" s="11">
        <v>0.68580360441134802</v>
      </c>
      <c r="X871" s="11">
        <v>0</v>
      </c>
      <c r="Y871" s="10">
        <v>0</v>
      </c>
      <c r="Z871" s="10">
        <v>0</v>
      </c>
      <c r="AA871" s="12">
        <v>0.49737387168247499</v>
      </c>
      <c r="AB871" s="12">
        <v>0.38240991829405202</v>
      </c>
      <c r="AC871" s="12">
        <v>0.44236559360321598</v>
      </c>
      <c r="AD871" s="12">
        <v>0.48835537849023702</v>
      </c>
      <c r="AE871" s="10">
        <v>0</v>
      </c>
      <c r="AF871" s="10">
        <v>0</v>
      </c>
      <c r="AG871" s="12">
        <v>0.45087999778308602</v>
      </c>
      <c r="AH871" s="10">
        <v>0</v>
      </c>
      <c r="AI871" s="10">
        <v>0.57890806604497702</v>
      </c>
      <c r="AJ871" s="11">
        <v>0.68797093683118105</v>
      </c>
      <c r="AK871" s="12">
        <v>0.45596904359896001</v>
      </c>
      <c r="AL871" s="10">
        <v>0</v>
      </c>
      <c r="AM871" s="10">
        <v>0</v>
      </c>
      <c r="AN871" s="10">
        <v>0</v>
      </c>
      <c r="AO871" s="10">
        <v>0</v>
      </c>
      <c r="AP871" s="10">
        <v>0</v>
      </c>
      <c r="AQ871" s="10">
        <v>0</v>
      </c>
      <c r="AR871" s="10">
        <v>0</v>
      </c>
      <c r="AS871" s="10">
        <v>0</v>
      </c>
      <c r="AT871" s="10">
        <v>0</v>
      </c>
      <c r="AU871" s="10">
        <v>0</v>
      </c>
      <c r="AV871" s="10">
        <v>0</v>
      </c>
      <c r="AW871" s="10">
        <v>0</v>
      </c>
      <c r="AX871" s="10">
        <v>0</v>
      </c>
      <c r="AY871" s="10">
        <v>0</v>
      </c>
      <c r="AZ871" s="10">
        <v>0</v>
      </c>
      <c r="BA871" s="10">
        <v>0</v>
      </c>
      <c r="BB871" s="10">
        <v>0.576247902401262</v>
      </c>
      <c r="BC871" s="10">
        <v>0.58136650026471803</v>
      </c>
      <c r="BD871" s="11">
        <v>0.70591888308225503</v>
      </c>
      <c r="BE871" s="11">
        <v>0.67384384427783295</v>
      </c>
      <c r="BF871" s="12">
        <v>0.43825729772510802</v>
      </c>
      <c r="BG871" s="12">
        <v>0.47211550696467502</v>
      </c>
      <c r="BH871" s="10">
        <v>0.57917875670714303</v>
      </c>
      <c r="BI871" s="10">
        <v>0</v>
      </c>
      <c r="BJ871" s="11">
        <v>0.68963198132693504</v>
      </c>
      <c r="BK871" s="10">
        <v>0</v>
      </c>
      <c r="BL871" s="12">
        <v>0.45572923992033498</v>
      </c>
      <c r="BM871" s="10">
        <v>0</v>
      </c>
      <c r="BN871" s="10">
        <v>0</v>
      </c>
      <c r="BO871" s="10">
        <v>0.57900265317122401</v>
      </c>
      <c r="BP871" s="10">
        <v>0</v>
      </c>
      <c r="BQ871" s="10">
        <v>0</v>
      </c>
      <c r="BR871" s="11">
        <v>0.68820614379707401</v>
      </c>
      <c r="BS871" s="10">
        <v>0</v>
      </c>
      <c r="BT871" s="10">
        <v>0</v>
      </c>
      <c r="BU871" s="12">
        <v>0.455902050227176</v>
      </c>
      <c r="BV871" s="10">
        <v>0</v>
      </c>
      <c r="BW871" s="12">
        <v>0</v>
      </c>
      <c r="BX871" s="11">
        <v>1</v>
      </c>
      <c r="BY871" s="10">
        <v>0.59119807477401998</v>
      </c>
      <c r="BZ871" s="10">
        <v>0.57139363310312896</v>
      </c>
      <c r="CA871" s="11">
        <v>0</v>
      </c>
      <c r="CB871" s="11">
        <v>0.69519268357944497</v>
      </c>
      <c r="CC871" s="12">
        <v>0.46548280398819403</v>
      </c>
      <c r="CD871" s="10">
        <v>0.56400284116569299</v>
      </c>
      <c r="CE871" s="10">
        <v>0.54505224862392698</v>
      </c>
      <c r="CF871" s="11">
        <v>0.60223934266256496</v>
      </c>
      <c r="CG871" s="12">
        <v>0.35181703610472298</v>
      </c>
      <c r="CH871" s="12">
        <v>0.45784663959414501</v>
      </c>
      <c r="CI871" s="11">
        <v>0.68916566641321697</v>
      </c>
      <c r="CJ871" s="11">
        <v>0.72447046675572502</v>
      </c>
      <c r="CK871" s="10">
        <v>0.58499353283173705</v>
      </c>
      <c r="CL871" s="11">
        <v>0.63269598491253098</v>
      </c>
      <c r="CM871" s="12">
        <v>0.53199818344901595</v>
      </c>
      <c r="CN871" s="10">
        <v>0.56276384400149304</v>
      </c>
      <c r="CO871" s="10">
        <v>0.57863250202361305</v>
      </c>
      <c r="CP871" s="10">
        <v>0.59664924428759403</v>
      </c>
      <c r="CQ871" s="10">
        <v>0.51937107552953499</v>
      </c>
      <c r="CR871" s="10">
        <v>0.60004482724413599</v>
      </c>
      <c r="CS871" s="10">
        <v>0.56926937513935605</v>
      </c>
      <c r="CT871" s="10">
        <v>0.56608562436909404</v>
      </c>
      <c r="CU871" s="10">
        <v>0.58915813021695396</v>
      </c>
      <c r="CV871" s="10">
        <v>0</v>
      </c>
      <c r="CW871" s="10">
        <v>0</v>
      </c>
      <c r="CX871" s="10">
        <v>0</v>
      </c>
      <c r="CY871" s="11">
        <v>0</v>
      </c>
      <c r="CZ871" s="10">
        <v>0.60073426014303799</v>
      </c>
      <c r="DA871" s="10">
        <v>0.54295948971916497</v>
      </c>
      <c r="DB871" s="10">
        <v>0.55685061706973304</v>
      </c>
      <c r="DC871" s="10">
        <v>0.60314503049694601</v>
      </c>
      <c r="DD871" s="10">
        <v>0</v>
      </c>
      <c r="DE871" s="10">
        <v>0</v>
      </c>
      <c r="DF871" s="10">
        <v>0</v>
      </c>
      <c r="DG871" s="10">
        <v>0</v>
      </c>
      <c r="DH871" s="11">
        <v>0</v>
      </c>
      <c r="DI871" s="11">
        <v>0.70116177364701504</v>
      </c>
      <c r="DJ871" s="10">
        <v>0.63415470983223499</v>
      </c>
      <c r="DK871" s="11">
        <v>0.72334717745636101</v>
      </c>
      <c r="DL871" s="11">
        <v>0.70170783547194004</v>
      </c>
      <c r="DM871" s="10">
        <v>0</v>
      </c>
      <c r="DN871" s="10">
        <v>0</v>
      </c>
      <c r="DO871" s="10">
        <v>0</v>
      </c>
      <c r="DP871" s="10">
        <v>0</v>
      </c>
      <c r="DQ871" s="10">
        <v>0</v>
      </c>
      <c r="DR871" s="12">
        <v>0.47879236707473599</v>
      </c>
      <c r="DS871" s="12">
        <v>0.444280804287702</v>
      </c>
      <c r="DT871" s="12">
        <v>0.37910426561663402</v>
      </c>
      <c r="DU871" s="12">
        <v>0.50224537721973905</v>
      </c>
      <c r="DV871" s="10">
        <v>0</v>
      </c>
      <c r="DW871" s="10">
        <v>0</v>
      </c>
      <c r="DX871" s="10">
        <v>0</v>
      </c>
      <c r="DY871" s="10">
        <v>0.63394802452015198</v>
      </c>
      <c r="DZ871" s="10">
        <v>0.56749366223490905</v>
      </c>
      <c r="EA871" s="10">
        <v>0.55877868072313996</v>
      </c>
      <c r="EB871" s="11">
        <v>0</v>
      </c>
      <c r="EC871" s="10">
        <v>0</v>
      </c>
      <c r="ED871" s="10">
        <v>0</v>
      </c>
      <c r="EE871" s="11">
        <v>0.72535878222993899</v>
      </c>
      <c r="EF871" s="11">
        <v>0.70535259748496104</v>
      </c>
      <c r="EG871" s="11">
        <v>0.65922792890658299</v>
      </c>
      <c r="EH871" s="11">
        <v>0</v>
      </c>
      <c r="EI871" s="10">
        <v>0</v>
      </c>
      <c r="EJ871" s="10">
        <v>0</v>
      </c>
      <c r="EK871" s="10">
        <v>0</v>
      </c>
      <c r="EL871" s="12">
        <v>0.42992369033004002</v>
      </c>
      <c r="EM871" s="12">
        <v>0.43249094357239898</v>
      </c>
      <c r="EN871" s="10">
        <v>0</v>
      </c>
      <c r="EO871" s="10">
        <v>0</v>
      </c>
      <c r="EP871" s="10">
        <v>0</v>
      </c>
      <c r="EQ871" s="10">
        <v>0</v>
      </c>
      <c r="ER871" s="11">
        <v>0.64814295175938497</v>
      </c>
      <c r="ES871" s="12">
        <v>0.52819493235720905</v>
      </c>
      <c r="ET871" s="10">
        <v>0.58954212455201604</v>
      </c>
      <c r="EU871" s="10">
        <v>0</v>
      </c>
      <c r="EV871" s="10">
        <v>0</v>
      </c>
      <c r="EW871" s="10">
        <v>0</v>
      </c>
      <c r="EX871" s="10">
        <v>0</v>
      </c>
      <c r="EY871" s="11">
        <v>0.75340535266212305</v>
      </c>
      <c r="EZ871" s="10">
        <v>0.62537203095146998</v>
      </c>
      <c r="FA871" s="11">
        <v>0.71738048356619299</v>
      </c>
      <c r="FB871" s="10">
        <v>0</v>
      </c>
      <c r="FC871" s="10">
        <v>0</v>
      </c>
      <c r="FD871" s="10">
        <v>0</v>
      </c>
      <c r="FE871" s="10">
        <v>0</v>
      </c>
      <c r="FF871" s="10">
        <v>0.52438461001026604</v>
      </c>
      <c r="FG871" s="12">
        <v>0.41904182700871101</v>
      </c>
      <c r="FH871" s="12">
        <v>0.452847123055374</v>
      </c>
      <c r="FI871" s="10">
        <v>0</v>
      </c>
      <c r="FJ871" s="10">
        <v>0</v>
      </c>
    </row>
    <row r="872" spans="1:166" x14ac:dyDescent="0.35">
      <c r="A872" s="13" t="s">
        <v>169</v>
      </c>
      <c r="B872" s="10">
        <v>2.1904586531557101E-2</v>
      </c>
      <c r="C872" s="10">
        <v>1.95031008712854E-2</v>
      </c>
      <c r="D872" s="10">
        <v>2.47081670489201E-2</v>
      </c>
      <c r="E872" s="10">
        <v>0</v>
      </c>
      <c r="F872" s="10">
        <v>0</v>
      </c>
      <c r="G872" s="10">
        <v>2.1164593671240399E-2</v>
      </c>
      <c r="H872" s="10">
        <v>2.0788831449951101E-2</v>
      </c>
      <c r="I872" s="10">
        <v>3.36891715236547E-2</v>
      </c>
      <c r="J872" s="10">
        <v>1.23826263260595E-2</v>
      </c>
      <c r="K872" s="10">
        <v>0</v>
      </c>
      <c r="L872" s="10">
        <v>0</v>
      </c>
      <c r="M872" s="10">
        <v>2.2914152287605301E-2</v>
      </c>
      <c r="N872" s="10">
        <v>0</v>
      </c>
      <c r="O872" s="10">
        <v>0</v>
      </c>
      <c r="P872" s="10">
        <v>0</v>
      </c>
      <c r="Q872" s="10">
        <v>1.5789186204587399E-2</v>
      </c>
      <c r="R872" s="10">
        <v>2.61041862733082E-2</v>
      </c>
      <c r="S872" s="10">
        <v>1.7284137006409898E-2</v>
      </c>
      <c r="T872" s="10">
        <v>2.23238465710883E-2</v>
      </c>
      <c r="U872" s="10">
        <v>0</v>
      </c>
      <c r="V872" s="10">
        <v>0</v>
      </c>
      <c r="W872" s="10">
        <v>2.0538470863369001E-2</v>
      </c>
      <c r="X872" s="10">
        <v>0</v>
      </c>
      <c r="Y872" s="10">
        <v>0</v>
      </c>
      <c r="Z872" s="11">
        <v>0</v>
      </c>
      <c r="AA872" s="10">
        <v>2.6739688684507899E-2</v>
      </c>
      <c r="AB872" s="10">
        <v>1.52851161203793E-2</v>
      </c>
      <c r="AC872" s="11">
        <v>5.1881975121580902E-2</v>
      </c>
      <c r="AD872" s="12">
        <v>0</v>
      </c>
      <c r="AE872" s="10">
        <v>0</v>
      </c>
      <c r="AF872" s="10">
        <v>0</v>
      </c>
      <c r="AG872" s="10">
        <v>2.56579716911653E-2</v>
      </c>
      <c r="AH872" s="10">
        <v>0</v>
      </c>
      <c r="AI872" s="10">
        <v>2.1949431816832201E-2</v>
      </c>
      <c r="AJ872" s="10">
        <v>1.9543173815320398E-2</v>
      </c>
      <c r="AK872" s="10">
        <v>2.47587315881043E-2</v>
      </c>
      <c r="AL872" s="10">
        <v>0</v>
      </c>
      <c r="AM872" s="10">
        <v>0</v>
      </c>
      <c r="AN872" s="10">
        <v>0</v>
      </c>
      <c r="AO872" s="10">
        <v>0</v>
      </c>
      <c r="AP872" s="10">
        <v>0</v>
      </c>
      <c r="AQ872" s="10">
        <v>0</v>
      </c>
      <c r="AR872" s="10">
        <v>0</v>
      </c>
      <c r="AS872" s="10">
        <v>0</v>
      </c>
      <c r="AT872" s="10">
        <v>0</v>
      </c>
      <c r="AU872" s="10">
        <v>0</v>
      </c>
      <c r="AV872" s="10">
        <v>0</v>
      </c>
      <c r="AW872" s="10">
        <v>0</v>
      </c>
      <c r="AX872" s="10">
        <v>0</v>
      </c>
      <c r="AY872" s="10">
        <v>0</v>
      </c>
      <c r="AZ872" s="10">
        <v>0</v>
      </c>
      <c r="BA872" s="10">
        <v>0</v>
      </c>
      <c r="BB872" s="10">
        <v>2.2221568550227701E-2</v>
      </c>
      <c r="BC872" s="10">
        <v>2.1632584783995702E-2</v>
      </c>
      <c r="BD872" s="10">
        <v>2.1421288664996301E-2</v>
      </c>
      <c r="BE872" s="10">
        <v>1.7947746434917901E-2</v>
      </c>
      <c r="BF872" s="10">
        <v>2.3096765445812701E-2</v>
      </c>
      <c r="BG872" s="10">
        <v>2.61888560059149E-2</v>
      </c>
      <c r="BH872" s="10">
        <v>2.1509098552172E-2</v>
      </c>
      <c r="BI872" s="10">
        <v>0</v>
      </c>
      <c r="BJ872" s="10">
        <v>1.9661531819251701E-2</v>
      </c>
      <c r="BK872" s="10">
        <v>0</v>
      </c>
      <c r="BL872" s="10">
        <v>2.36671180878693E-2</v>
      </c>
      <c r="BM872" s="10">
        <v>0</v>
      </c>
      <c r="BN872" s="10">
        <v>0</v>
      </c>
      <c r="BO872" s="10">
        <v>2.1904586531557101E-2</v>
      </c>
      <c r="BP872" s="10">
        <v>0</v>
      </c>
      <c r="BQ872" s="10">
        <v>0</v>
      </c>
      <c r="BR872" s="10">
        <v>1.95031008712854E-2</v>
      </c>
      <c r="BS872" s="10">
        <v>0</v>
      </c>
      <c r="BT872" s="10">
        <v>0</v>
      </c>
      <c r="BU872" s="10">
        <v>2.47081670489201E-2</v>
      </c>
      <c r="BV872" s="10">
        <v>0</v>
      </c>
      <c r="BW872" s="12">
        <v>0</v>
      </c>
      <c r="BX872" s="12">
        <v>0</v>
      </c>
      <c r="BY872" s="12">
        <v>1.05161581881545E-2</v>
      </c>
      <c r="BZ872" s="11">
        <v>2.93329750142221E-2</v>
      </c>
      <c r="CA872" s="10">
        <v>0</v>
      </c>
      <c r="CB872" s="10">
        <v>2.49870461309156E-2</v>
      </c>
      <c r="CC872" s="10">
        <v>2.1058951466833301E-2</v>
      </c>
      <c r="CD872" s="10">
        <v>1.9845626788334701E-2</v>
      </c>
      <c r="CE872" s="10">
        <v>1.36463266830669E-2</v>
      </c>
      <c r="CF872" s="10">
        <v>2.4695545964153201E-2</v>
      </c>
      <c r="CG872" s="11">
        <v>4.8262957101222102E-2</v>
      </c>
      <c r="CH872" s="11">
        <v>3.7420725850730703E-2</v>
      </c>
      <c r="CI872" s="12">
        <v>1.3696605885605499E-2</v>
      </c>
      <c r="CJ872" s="10">
        <v>9.7066753615406409E-3</v>
      </c>
      <c r="CK872" s="12">
        <v>1.6902343103244E-2</v>
      </c>
      <c r="CL872" s="10">
        <v>1.8539132008001499E-2</v>
      </c>
      <c r="CM872" s="10">
        <v>1.50839418242809E-2</v>
      </c>
      <c r="CN872" s="11">
        <v>3.5463609756191901E-2</v>
      </c>
      <c r="CO872" s="12">
        <v>1.40929810622681E-2</v>
      </c>
      <c r="CP872" s="10">
        <v>2.6703988491237601E-2</v>
      </c>
      <c r="CQ872" s="10">
        <v>3.7314963886391703E-2</v>
      </c>
      <c r="CR872" s="10">
        <v>1.1231304145729201E-2</v>
      </c>
      <c r="CS872" s="10">
        <v>2.6232051866958098E-2</v>
      </c>
      <c r="CT872" s="10">
        <v>2.2648398586579799E-2</v>
      </c>
      <c r="CU872" s="10">
        <v>2.1433198873385299E-2</v>
      </c>
      <c r="CV872" s="10">
        <v>0</v>
      </c>
      <c r="CW872" s="10">
        <v>0</v>
      </c>
      <c r="CX872" s="10">
        <v>0</v>
      </c>
      <c r="CY872" s="10">
        <v>0</v>
      </c>
      <c r="CZ872" s="10">
        <v>1.23848675805712E-2</v>
      </c>
      <c r="DA872" s="10">
        <v>3.3573688733323399E-2</v>
      </c>
      <c r="DB872" s="10">
        <v>2.0823897349577101E-2</v>
      </c>
      <c r="DC872" s="10">
        <v>2.1146498886389E-2</v>
      </c>
      <c r="DD872" s="10">
        <v>0</v>
      </c>
      <c r="DE872" s="10">
        <v>0</v>
      </c>
      <c r="DF872" s="10">
        <v>0</v>
      </c>
      <c r="DG872" s="10">
        <v>0</v>
      </c>
      <c r="DH872" s="10">
        <v>0</v>
      </c>
      <c r="DI872" s="10">
        <v>2.2450303015233701E-2</v>
      </c>
      <c r="DJ872" s="10">
        <v>1.72916137721674E-2</v>
      </c>
      <c r="DK872" s="10">
        <v>2.5939859732914398E-2</v>
      </c>
      <c r="DL872" s="10">
        <v>1.58773494658461E-2</v>
      </c>
      <c r="DM872" s="10">
        <v>0</v>
      </c>
      <c r="DN872" s="10">
        <v>0</v>
      </c>
      <c r="DO872" s="10">
        <v>0</v>
      </c>
      <c r="DP872" s="10">
        <v>0</v>
      </c>
      <c r="DQ872" s="10">
        <v>0</v>
      </c>
      <c r="DR872" s="12">
        <v>0</v>
      </c>
      <c r="DS872" s="11">
        <v>5.1484334174568998E-2</v>
      </c>
      <c r="DT872" s="10">
        <v>1.54404657940489E-2</v>
      </c>
      <c r="DU872" s="10">
        <v>2.6540575787238702E-2</v>
      </c>
      <c r="DV872" s="11">
        <v>0</v>
      </c>
      <c r="DW872" s="10">
        <v>0</v>
      </c>
      <c r="DX872" s="10">
        <v>0</v>
      </c>
      <c r="DY872" s="10">
        <v>2.35360170910386E-2</v>
      </c>
      <c r="DZ872" s="10">
        <v>2.6253453417559101E-2</v>
      </c>
      <c r="EA872" s="10">
        <v>2.1739927845510602E-2</v>
      </c>
      <c r="EB872" s="10">
        <v>0</v>
      </c>
      <c r="EC872" s="10">
        <v>0</v>
      </c>
      <c r="ED872" s="10">
        <v>0</v>
      </c>
      <c r="EE872" s="10">
        <v>2.4065385124358001E-2</v>
      </c>
      <c r="EF872" s="10">
        <v>2.0912958944215201E-2</v>
      </c>
      <c r="EG872" s="10">
        <v>2.0598553718439799E-2</v>
      </c>
      <c r="EH872" s="10">
        <v>0</v>
      </c>
      <c r="EI872" s="10">
        <v>0</v>
      </c>
      <c r="EJ872" s="10">
        <v>0</v>
      </c>
      <c r="EK872" s="10">
        <v>0</v>
      </c>
      <c r="EL872" s="10">
        <v>3.1595855491569499E-2</v>
      </c>
      <c r="EM872" s="10">
        <v>2.33667092939603E-2</v>
      </c>
      <c r="EN872" s="10">
        <v>0</v>
      </c>
      <c r="EO872" s="10">
        <v>0</v>
      </c>
      <c r="EP872" s="10">
        <v>0</v>
      </c>
      <c r="EQ872" s="10">
        <v>0</v>
      </c>
      <c r="ER872" s="12">
        <v>3.1242779331844901E-3</v>
      </c>
      <c r="ES872" s="11">
        <v>3.26204457672086E-2</v>
      </c>
      <c r="ET872" s="10">
        <v>2.1539006857168801E-2</v>
      </c>
      <c r="EU872" s="10">
        <v>0</v>
      </c>
      <c r="EV872" s="10">
        <v>0</v>
      </c>
      <c r="EW872" s="10">
        <v>0</v>
      </c>
      <c r="EX872" s="10">
        <v>0</v>
      </c>
      <c r="EY872" s="10">
        <v>5.7369074342175901E-3</v>
      </c>
      <c r="EZ872" s="10">
        <v>2.4578388238772599E-2</v>
      </c>
      <c r="FA872" s="10">
        <v>2.3937056263210001E-2</v>
      </c>
      <c r="FB872" s="10">
        <v>0</v>
      </c>
      <c r="FC872" s="10">
        <v>0</v>
      </c>
      <c r="FD872" s="10">
        <v>0</v>
      </c>
      <c r="FE872" s="10">
        <v>0</v>
      </c>
      <c r="FF872" s="12">
        <v>0</v>
      </c>
      <c r="FG872" s="11">
        <v>4.1769962891699E-2</v>
      </c>
      <c r="FH872" s="10">
        <v>1.9021022146076701E-2</v>
      </c>
      <c r="FI872" s="10">
        <v>0</v>
      </c>
      <c r="FJ872" s="10">
        <v>0</v>
      </c>
    </row>
    <row r="873" spans="1:166" x14ac:dyDescent="0.35">
      <c r="A873" s="13" t="s">
        <v>112</v>
      </c>
      <c r="B873" s="10">
        <v>2.2105040958676201E-3</v>
      </c>
      <c r="C873" s="10">
        <v>1.7477555473238099E-3</v>
      </c>
      <c r="D873" s="10">
        <v>2.74333072550938E-3</v>
      </c>
      <c r="E873" s="10">
        <v>0</v>
      </c>
      <c r="F873" s="11">
        <v>0</v>
      </c>
      <c r="G873" s="10">
        <v>0</v>
      </c>
      <c r="H873" s="10">
        <v>0</v>
      </c>
      <c r="I873" s="11">
        <v>7.1268558873354799E-3</v>
      </c>
      <c r="J873" s="10">
        <v>0</v>
      </c>
      <c r="K873" s="10">
        <v>0</v>
      </c>
      <c r="L873" s="10">
        <v>0</v>
      </c>
      <c r="M873" s="10">
        <v>2.3123845507019201E-3</v>
      </c>
      <c r="N873" s="10">
        <v>0</v>
      </c>
      <c r="O873" s="10">
        <v>0</v>
      </c>
      <c r="P873" s="11">
        <v>0</v>
      </c>
      <c r="Q873" s="10">
        <v>0</v>
      </c>
      <c r="R873" s="10">
        <v>0</v>
      </c>
      <c r="S873" s="10">
        <v>4.1516263456520801E-3</v>
      </c>
      <c r="T873" s="10">
        <v>0</v>
      </c>
      <c r="U873" s="10">
        <v>0</v>
      </c>
      <c r="V873" s="10">
        <v>0</v>
      </c>
      <c r="W873" s="10">
        <v>1.84053944149219E-3</v>
      </c>
      <c r="X873" s="10">
        <v>0</v>
      </c>
      <c r="Y873" s="10">
        <v>0</v>
      </c>
      <c r="Z873" s="10">
        <v>0</v>
      </c>
      <c r="AA873" s="10">
        <v>0</v>
      </c>
      <c r="AB873" s="10">
        <v>0</v>
      </c>
      <c r="AC873" s="11">
        <v>1.0428613076348099E-2</v>
      </c>
      <c r="AD873" s="10">
        <v>0</v>
      </c>
      <c r="AE873" s="10">
        <v>0</v>
      </c>
      <c r="AF873" s="10">
        <v>0</v>
      </c>
      <c r="AG873" s="10">
        <v>2.84878687906152E-3</v>
      </c>
      <c r="AH873" s="10">
        <v>0</v>
      </c>
      <c r="AI873" s="10">
        <v>2.21502966345312E-3</v>
      </c>
      <c r="AJ873" s="10">
        <v>1.75134665371744E-3</v>
      </c>
      <c r="AK873" s="10">
        <v>2.74894487137826E-3</v>
      </c>
      <c r="AL873" s="10">
        <v>0</v>
      </c>
      <c r="AM873" s="10">
        <v>0</v>
      </c>
      <c r="AN873" s="10">
        <v>0</v>
      </c>
      <c r="AO873" s="10">
        <v>0</v>
      </c>
      <c r="AP873" s="10">
        <v>0</v>
      </c>
      <c r="AQ873" s="10">
        <v>0</v>
      </c>
      <c r="AR873" s="10">
        <v>0</v>
      </c>
      <c r="AS873" s="10">
        <v>0</v>
      </c>
      <c r="AT873" s="10">
        <v>0</v>
      </c>
      <c r="AU873" s="10">
        <v>0</v>
      </c>
      <c r="AV873" s="10">
        <v>0</v>
      </c>
      <c r="AW873" s="10">
        <v>0</v>
      </c>
      <c r="AX873" s="10">
        <v>0</v>
      </c>
      <c r="AY873" s="10">
        <v>0</v>
      </c>
      <c r="AZ873" s="10">
        <v>0</v>
      </c>
      <c r="BA873" s="10">
        <v>0</v>
      </c>
      <c r="BB873" s="10">
        <v>7.8572162838595196E-4</v>
      </c>
      <c r="BC873" s="10">
        <v>3.4331075819428302E-3</v>
      </c>
      <c r="BD873" s="10">
        <v>1.52769811969083E-3</v>
      </c>
      <c r="BE873" s="10">
        <v>1.9261881791269901E-3</v>
      </c>
      <c r="BF873" s="10">
        <v>0</v>
      </c>
      <c r="BG873" s="10">
        <v>5.2641297012664696E-3</v>
      </c>
      <c r="BH873" s="10">
        <v>1.89269419218108E-3</v>
      </c>
      <c r="BI873" s="10">
        <v>0</v>
      </c>
      <c r="BJ873" s="10">
        <v>1.0940063866788101E-3</v>
      </c>
      <c r="BK873" s="11">
        <v>0</v>
      </c>
      <c r="BL873" s="10">
        <v>2.7977779307084899E-3</v>
      </c>
      <c r="BM873" s="10">
        <v>0</v>
      </c>
      <c r="BN873" s="10">
        <v>0</v>
      </c>
      <c r="BO873" s="10">
        <v>2.2105040958676201E-3</v>
      </c>
      <c r="BP873" s="10">
        <v>0</v>
      </c>
      <c r="BQ873" s="10">
        <v>0</v>
      </c>
      <c r="BR873" s="10">
        <v>1.7477555473238099E-3</v>
      </c>
      <c r="BS873" s="10">
        <v>0</v>
      </c>
      <c r="BT873" s="10">
        <v>0</v>
      </c>
      <c r="BU873" s="10">
        <v>2.74333072550938E-3</v>
      </c>
      <c r="BV873" s="10">
        <v>0</v>
      </c>
      <c r="BW873" s="10">
        <v>0</v>
      </c>
      <c r="BX873" s="12">
        <v>0</v>
      </c>
      <c r="BY873" s="10">
        <v>0</v>
      </c>
      <c r="BZ873" s="10">
        <v>3.6871974615727398E-3</v>
      </c>
      <c r="CA873" s="10">
        <v>0</v>
      </c>
      <c r="CB873" s="10">
        <v>3.76527621322958E-3</v>
      </c>
      <c r="CC873" s="10">
        <v>1.0822017562924699E-3</v>
      </c>
      <c r="CD873" s="10">
        <v>0</v>
      </c>
      <c r="CE873" s="10">
        <v>5.5241955649069996E-3</v>
      </c>
      <c r="CF873" s="10">
        <v>6.8614326254396601E-4</v>
      </c>
      <c r="CG873" s="10">
        <v>1.69981955825822E-3</v>
      </c>
      <c r="CH873" s="10">
        <v>7.0031508220793704E-4</v>
      </c>
      <c r="CI873" s="10">
        <v>3.45549287443969E-3</v>
      </c>
      <c r="CJ873" s="10">
        <v>5.1417936904031101E-3</v>
      </c>
      <c r="CK873" s="10">
        <v>2.2536166331763698E-3</v>
      </c>
      <c r="CL873" s="10">
        <v>9.4384028914145605E-4</v>
      </c>
      <c r="CM873" s="10">
        <v>3.70872118100531E-3</v>
      </c>
      <c r="CN873" s="10">
        <v>2.09364375050063E-3</v>
      </c>
      <c r="CO873" s="10">
        <v>1.9363383128793599E-3</v>
      </c>
      <c r="CP873" s="10">
        <v>3.1729374330898598E-3</v>
      </c>
      <c r="CQ873" s="10">
        <v>0</v>
      </c>
      <c r="CR873" s="10">
        <v>1.0748444904872599E-3</v>
      </c>
      <c r="CS873" s="10">
        <v>2.6705731687330899E-3</v>
      </c>
      <c r="CT873" s="10">
        <v>3.7674311520519499E-3</v>
      </c>
      <c r="CU873" s="10">
        <v>1.1342288689779299E-3</v>
      </c>
      <c r="CV873" s="10">
        <v>0</v>
      </c>
      <c r="CW873" s="10">
        <v>0</v>
      </c>
      <c r="CX873" s="10">
        <v>0</v>
      </c>
      <c r="CY873" s="10">
        <v>0</v>
      </c>
      <c r="CZ873" s="10">
        <v>0</v>
      </c>
      <c r="DA873" s="11">
        <v>7.1024258058898504E-3</v>
      </c>
      <c r="DB873" s="10">
        <v>0</v>
      </c>
      <c r="DC873" s="10">
        <v>0</v>
      </c>
      <c r="DD873" s="11">
        <v>0</v>
      </c>
      <c r="DE873" s="10">
        <v>0</v>
      </c>
      <c r="DF873" s="10">
        <v>0</v>
      </c>
      <c r="DG873" s="10">
        <v>0</v>
      </c>
      <c r="DH873" s="10">
        <v>0</v>
      </c>
      <c r="DI873" s="10">
        <v>0</v>
      </c>
      <c r="DJ873" s="10">
        <v>4.15342225468056E-3</v>
      </c>
      <c r="DK873" s="10">
        <v>0</v>
      </c>
      <c r="DL873" s="10">
        <v>0</v>
      </c>
      <c r="DM873" s="11">
        <v>0</v>
      </c>
      <c r="DN873" s="10">
        <v>0</v>
      </c>
      <c r="DO873" s="10">
        <v>0</v>
      </c>
      <c r="DP873" s="10">
        <v>0</v>
      </c>
      <c r="DQ873" s="10">
        <v>0</v>
      </c>
      <c r="DR873" s="10">
        <v>0</v>
      </c>
      <c r="DS873" s="11">
        <v>1.0348684670191999E-2</v>
      </c>
      <c r="DT873" s="10">
        <v>0</v>
      </c>
      <c r="DU873" s="10">
        <v>0</v>
      </c>
      <c r="DV873" s="10">
        <v>0</v>
      </c>
      <c r="DW873" s="10">
        <v>0</v>
      </c>
      <c r="DX873" s="10">
        <v>0</v>
      </c>
      <c r="DY873" s="10">
        <v>3.7973533736906599E-3</v>
      </c>
      <c r="DZ873" s="10">
        <v>0</v>
      </c>
      <c r="EA873" s="10">
        <v>4.2601528095360802E-3</v>
      </c>
      <c r="EB873" s="10">
        <v>0</v>
      </c>
      <c r="EC873" s="10">
        <v>0</v>
      </c>
      <c r="ED873" s="10">
        <v>0</v>
      </c>
      <c r="EE873" s="10">
        <v>6.7659354680428101E-3</v>
      </c>
      <c r="EF873" s="10">
        <v>0</v>
      </c>
      <c r="EG873" s="10">
        <v>2.3256876781255998E-3</v>
      </c>
      <c r="EH873" s="10">
        <v>0</v>
      </c>
      <c r="EI873" s="10">
        <v>0</v>
      </c>
      <c r="EJ873" s="10">
        <v>0</v>
      </c>
      <c r="EK873" s="10">
        <v>0</v>
      </c>
      <c r="EL873" s="10">
        <v>0</v>
      </c>
      <c r="EM873" s="10">
        <v>6.7675872156930704E-3</v>
      </c>
      <c r="EN873" s="10">
        <v>0</v>
      </c>
      <c r="EO873" s="10">
        <v>0</v>
      </c>
      <c r="EP873" s="10">
        <v>0</v>
      </c>
      <c r="EQ873" s="10">
        <v>0</v>
      </c>
      <c r="ER873" s="10">
        <v>0</v>
      </c>
      <c r="ES873" s="10">
        <v>4.7515256108625102E-3</v>
      </c>
      <c r="ET873" s="10">
        <v>0</v>
      </c>
      <c r="EU873" s="10">
        <v>0</v>
      </c>
      <c r="EV873" s="10">
        <v>0</v>
      </c>
      <c r="EW873" s="10">
        <v>0</v>
      </c>
      <c r="EX873" s="10">
        <v>0</v>
      </c>
      <c r="EY873" s="10">
        <v>0</v>
      </c>
      <c r="EZ873" s="10">
        <v>2.7353388514900399E-3</v>
      </c>
      <c r="FA873" s="10">
        <v>0</v>
      </c>
      <c r="FB873" s="11">
        <v>0</v>
      </c>
      <c r="FC873" s="10">
        <v>0</v>
      </c>
      <c r="FD873" s="10">
        <v>0</v>
      </c>
      <c r="FE873" s="10">
        <v>0</v>
      </c>
      <c r="FF873" s="10">
        <v>0</v>
      </c>
      <c r="FG873" s="11">
        <v>7.0401347274403198E-3</v>
      </c>
      <c r="FH873" s="10">
        <v>0</v>
      </c>
      <c r="FI873" s="10">
        <v>0</v>
      </c>
      <c r="FJ873" s="10">
        <v>0</v>
      </c>
    </row>
    <row r="875" spans="1:166" ht="28.5" customHeight="1" x14ac:dyDescent="0.35">
      <c r="A875" s="23" t="s">
        <v>170</v>
      </c>
      <c r="B875" s="23"/>
      <c r="C875" s="23"/>
      <c r="D875" s="23"/>
      <c r="E875" s="23"/>
      <c r="F875" s="23"/>
      <c r="G875" s="23"/>
      <c r="H875" s="23"/>
      <c r="I875" s="23"/>
      <c r="J875" s="23"/>
      <c r="K875" s="23"/>
      <c r="L875" s="23"/>
      <c r="M875" s="23"/>
      <c r="N875" s="23"/>
      <c r="O875" s="23"/>
      <c r="P875" s="23"/>
      <c r="Q875" s="23"/>
      <c r="R875" s="23"/>
      <c r="S875" s="23"/>
      <c r="T875" s="23"/>
      <c r="U875" s="23"/>
      <c r="V875" s="23"/>
      <c r="W875" s="23"/>
      <c r="X875" s="23"/>
      <c r="Y875" s="23"/>
      <c r="Z875" s="23"/>
      <c r="AA875" s="23"/>
      <c r="AB875" s="23"/>
      <c r="AC875" s="23"/>
      <c r="AD875" s="23"/>
      <c r="AE875" s="23"/>
      <c r="AF875" s="23"/>
      <c r="AG875" s="23"/>
      <c r="AH875" s="23"/>
      <c r="AI875" s="23"/>
      <c r="AJ875" s="23"/>
      <c r="AK875" s="23"/>
      <c r="AL875" s="23"/>
      <c r="AM875" s="23"/>
      <c r="AN875" s="23"/>
      <c r="AO875" s="23"/>
      <c r="AP875" s="23"/>
      <c r="AQ875" s="23"/>
      <c r="AR875" s="23"/>
      <c r="AS875" s="23"/>
      <c r="AT875" s="23"/>
      <c r="AU875" s="23"/>
      <c r="AV875" s="23"/>
      <c r="AW875" s="23"/>
      <c r="AX875" s="23"/>
      <c r="AY875" s="23"/>
      <c r="AZ875" s="23"/>
      <c r="BA875" s="23"/>
      <c r="BB875" s="23"/>
      <c r="BC875" s="23"/>
      <c r="BD875" s="23"/>
      <c r="BE875" s="23"/>
      <c r="BF875" s="23"/>
      <c r="BG875" s="23"/>
      <c r="BH875" s="23"/>
      <c r="BI875" s="23"/>
      <c r="BJ875" s="23"/>
      <c r="BK875" s="23"/>
      <c r="BL875" s="23"/>
      <c r="BM875" s="23"/>
      <c r="BN875" s="23"/>
      <c r="BO875" s="23"/>
      <c r="BP875" s="23"/>
      <c r="BQ875" s="23"/>
      <c r="BR875" s="23"/>
      <c r="BS875" s="23"/>
      <c r="BT875" s="23"/>
      <c r="BU875" s="23"/>
      <c r="BV875" s="23"/>
      <c r="BW875" s="23"/>
      <c r="BX875" s="23"/>
      <c r="BY875" s="23"/>
      <c r="BZ875" s="23"/>
      <c r="CA875" s="23"/>
      <c r="CB875" s="23"/>
      <c r="CC875" s="23"/>
      <c r="CD875" s="23"/>
      <c r="CE875" s="23"/>
      <c r="CF875" s="23"/>
      <c r="CG875" s="23"/>
      <c r="CH875" s="23"/>
      <c r="CI875" s="23"/>
      <c r="CJ875" s="23"/>
      <c r="CK875" s="23"/>
      <c r="CL875" s="23"/>
      <c r="CM875" s="23"/>
      <c r="CN875" s="23"/>
      <c r="CO875" s="23"/>
      <c r="CP875" s="23"/>
      <c r="CQ875" s="23"/>
      <c r="CR875" s="23"/>
      <c r="CS875" s="23"/>
      <c r="CT875" s="23"/>
      <c r="CU875" s="23"/>
      <c r="CV875" s="23"/>
      <c r="CW875" s="23"/>
      <c r="CX875" s="23"/>
      <c r="CY875" s="23"/>
      <c r="CZ875" s="23"/>
      <c r="DA875" s="23"/>
      <c r="DB875" s="23"/>
      <c r="DC875" s="23"/>
      <c r="DD875" s="23"/>
      <c r="DE875" s="23"/>
      <c r="DF875" s="23"/>
      <c r="DG875" s="23"/>
      <c r="DH875" s="23"/>
      <c r="DI875" s="23"/>
      <c r="DJ875" s="23"/>
      <c r="DK875" s="23"/>
      <c r="DL875" s="23"/>
      <c r="DM875" s="23"/>
      <c r="DN875" s="23"/>
      <c r="DO875" s="23"/>
      <c r="DP875" s="23"/>
      <c r="DQ875" s="23"/>
      <c r="DR875" s="23"/>
      <c r="DS875" s="23"/>
      <c r="DT875" s="23"/>
      <c r="DU875" s="23"/>
      <c r="DV875" s="23"/>
      <c r="DW875" s="23"/>
      <c r="DX875" s="23"/>
      <c r="DY875" s="23"/>
      <c r="DZ875" s="23"/>
      <c r="EA875" s="23"/>
      <c r="EB875" s="23"/>
      <c r="EC875" s="23"/>
      <c r="ED875" s="23"/>
      <c r="EE875" s="23"/>
      <c r="EF875" s="23"/>
      <c r="EG875" s="23"/>
      <c r="EH875" s="23"/>
      <c r="EI875" s="23"/>
      <c r="EJ875" s="23"/>
      <c r="EK875" s="23"/>
      <c r="EL875" s="23"/>
      <c r="EM875" s="23"/>
      <c r="EN875" s="23"/>
      <c r="EO875" s="23"/>
      <c r="EP875" s="23"/>
      <c r="EQ875" s="23"/>
      <c r="ER875" s="23"/>
      <c r="ES875" s="23"/>
      <c r="ET875" s="23"/>
      <c r="EU875" s="23"/>
      <c r="EV875" s="23"/>
      <c r="EW875" s="23"/>
      <c r="EX875" s="23"/>
      <c r="EY875" s="23"/>
      <c r="EZ875" s="23"/>
      <c r="FA875" s="23"/>
      <c r="FB875" s="23"/>
      <c r="FC875" s="23"/>
      <c r="FD875" s="23"/>
      <c r="FE875" s="23"/>
      <c r="FF875" s="23"/>
      <c r="FG875" s="23"/>
      <c r="FH875" s="23"/>
      <c r="FI875" s="23"/>
      <c r="FJ875" s="23"/>
    </row>
    <row r="876" spans="1:166" ht="42" x14ac:dyDescent="0.35">
      <c r="A876" s="24" t="s">
        <v>203</v>
      </c>
      <c r="B876" s="16" t="s">
        <v>264</v>
      </c>
      <c r="C876" s="22" t="s">
        <v>12</v>
      </c>
      <c r="D876" s="22"/>
      <c r="E876" s="22" t="s">
        <v>13</v>
      </c>
      <c r="F876" s="22"/>
      <c r="G876" s="22"/>
      <c r="H876" s="22"/>
      <c r="I876" s="22"/>
      <c r="J876" s="22"/>
      <c r="K876" s="22"/>
      <c r="L876" s="22"/>
      <c r="M876" s="22"/>
      <c r="N876" s="22"/>
      <c r="O876" s="22" t="s">
        <v>204</v>
      </c>
      <c r="P876" s="22"/>
      <c r="Q876" s="22"/>
      <c r="R876" s="22"/>
      <c r="S876" s="22"/>
      <c r="T876" s="22"/>
      <c r="U876" s="22"/>
      <c r="V876" s="22"/>
      <c r="W876" s="22"/>
      <c r="X876" s="22"/>
      <c r="Y876" s="22" t="s">
        <v>205</v>
      </c>
      <c r="Z876" s="22"/>
      <c r="AA876" s="22"/>
      <c r="AB876" s="22"/>
      <c r="AC876" s="22"/>
      <c r="AD876" s="22"/>
      <c r="AE876" s="22"/>
      <c r="AF876" s="22"/>
      <c r="AG876" s="22"/>
      <c r="AH876" s="22"/>
      <c r="AI876" s="22" t="s">
        <v>268</v>
      </c>
      <c r="AJ876" s="22"/>
      <c r="AK876" s="22"/>
      <c r="AL876" s="22" t="s">
        <v>14</v>
      </c>
      <c r="AM876" s="22"/>
      <c r="AN876" s="22"/>
      <c r="AO876" s="22" t="s">
        <v>218</v>
      </c>
      <c r="AP876" s="22"/>
      <c r="AQ876" s="22"/>
      <c r="AR876" s="22"/>
      <c r="AS876" s="22"/>
      <c r="AT876" s="22"/>
      <c r="AU876" s="22"/>
      <c r="AV876" s="22" t="s">
        <v>219</v>
      </c>
      <c r="AW876" s="22"/>
      <c r="AX876" s="22"/>
      <c r="AY876" s="22" t="s">
        <v>220</v>
      </c>
      <c r="AZ876" s="22"/>
      <c r="BA876" s="22"/>
      <c r="BB876" s="22" t="s">
        <v>206</v>
      </c>
      <c r="BC876" s="22"/>
      <c r="BD876" s="22" t="s">
        <v>207</v>
      </c>
      <c r="BE876" s="22"/>
      <c r="BF876" s="22" t="s">
        <v>208</v>
      </c>
      <c r="BG876" s="22"/>
      <c r="BH876" s="22" t="s">
        <v>15</v>
      </c>
      <c r="BI876" s="22"/>
      <c r="BJ876" s="22" t="s">
        <v>16</v>
      </c>
      <c r="BK876" s="22"/>
      <c r="BL876" s="22" t="s">
        <v>17</v>
      </c>
      <c r="BM876" s="22"/>
      <c r="BN876" s="22" t="s">
        <v>18</v>
      </c>
      <c r="BO876" s="22"/>
      <c r="BP876" s="22"/>
      <c r="BQ876" s="22" t="s">
        <v>221</v>
      </c>
      <c r="BR876" s="22"/>
      <c r="BS876" s="22"/>
      <c r="BT876" s="22" t="s">
        <v>222</v>
      </c>
      <c r="BU876" s="22"/>
      <c r="BV876" s="22"/>
      <c r="BW876" s="22" t="s">
        <v>19</v>
      </c>
      <c r="BX876" s="22"/>
      <c r="BY876" s="22" t="s">
        <v>20</v>
      </c>
      <c r="BZ876" s="22"/>
      <c r="CA876" s="22" t="s">
        <v>21</v>
      </c>
      <c r="CB876" s="22"/>
      <c r="CC876" s="22"/>
      <c r="CD876" s="22" t="s">
        <v>22</v>
      </c>
      <c r="CE876" s="22"/>
      <c r="CF876" s="22"/>
      <c r="CG876" s="22" t="s">
        <v>23</v>
      </c>
      <c r="CH876" s="22"/>
      <c r="CI876" s="22"/>
      <c r="CJ876" s="22"/>
      <c r="CK876" s="22" t="s">
        <v>25</v>
      </c>
      <c r="CL876" s="22"/>
      <c r="CM876" s="22"/>
      <c r="CN876" s="22"/>
      <c r="CO876" s="22" t="s">
        <v>26</v>
      </c>
      <c r="CP876" s="22"/>
      <c r="CQ876" s="22"/>
      <c r="CR876" s="22" t="s">
        <v>27</v>
      </c>
      <c r="CS876" s="22"/>
      <c r="CT876" s="22" t="s">
        <v>28</v>
      </c>
      <c r="CU876" s="22"/>
      <c r="CV876" s="16" t="s">
        <v>29</v>
      </c>
      <c r="CW876" s="22" t="s">
        <v>30</v>
      </c>
      <c r="CX876" s="22"/>
      <c r="CY876" s="22"/>
      <c r="CZ876" s="22"/>
      <c r="DA876" s="22"/>
      <c r="DB876" s="22"/>
      <c r="DC876" s="22"/>
      <c r="DD876" s="22"/>
      <c r="DE876" s="22"/>
      <c r="DF876" s="22" t="s">
        <v>31</v>
      </c>
      <c r="DG876" s="22"/>
      <c r="DH876" s="22"/>
      <c r="DI876" s="22"/>
      <c r="DJ876" s="22"/>
      <c r="DK876" s="22"/>
      <c r="DL876" s="22"/>
      <c r="DM876" s="22"/>
      <c r="DN876" s="22"/>
      <c r="DO876" s="22" t="s">
        <v>32</v>
      </c>
      <c r="DP876" s="22"/>
      <c r="DQ876" s="22"/>
      <c r="DR876" s="22"/>
      <c r="DS876" s="22"/>
      <c r="DT876" s="22"/>
      <c r="DU876" s="22"/>
      <c r="DV876" s="22"/>
      <c r="DW876" s="22"/>
      <c r="DX876" s="22" t="s">
        <v>33</v>
      </c>
      <c r="DY876" s="22"/>
      <c r="DZ876" s="22"/>
      <c r="EA876" s="22"/>
      <c r="EB876" s="22"/>
      <c r="EC876" s="22"/>
      <c r="ED876" s="22" t="s">
        <v>34</v>
      </c>
      <c r="EE876" s="22"/>
      <c r="EF876" s="22"/>
      <c r="EG876" s="22"/>
      <c r="EH876" s="22"/>
      <c r="EI876" s="22"/>
      <c r="EJ876" s="22" t="s">
        <v>35</v>
      </c>
      <c r="EK876" s="22"/>
      <c r="EL876" s="22"/>
      <c r="EM876" s="22"/>
      <c r="EN876" s="22"/>
      <c r="EO876" s="22"/>
      <c r="EP876" s="22" t="s">
        <v>36</v>
      </c>
      <c r="EQ876" s="22"/>
      <c r="ER876" s="22"/>
      <c r="ES876" s="22"/>
      <c r="ET876" s="22"/>
      <c r="EU876" s="22"/>
      <c r="EV876" s="22"/>
      <c r="EW876" s="22" t="s">
        <v>37</v>
      </c>
      <c r="EX876" s="22"/>
      <c r="EY876" s="22"/>
      <c r="EZ876" s="22"/>
      <c r="FA876" s="22"/>
      <c r="FB876" s="22"/>
      <c r="FC876" s="22"/>
      <c r="FD876" s="22" t="s">
        <v>38</v>
      </c>
      <c r="FE876" s="22"/>
      <c r="FF876" s="22"/>
      <c r="FG876" s="22"/>
      <c r="FH876" s="22"/>
      <c r="FI876" s="22"/>
      <c r="FJ876" s="22"/>
    </row>
    <row r="877" spans="1:166" ht="31.5" x14ac:dyDescent="0.35">
      <c r="A877" s="24"/>
      <c r="B877" s="16" t="s">
        <v>1</v>
      </c>
      <c r="C877" s="16" t="s">
        <v>39</v>
      </c>
      <c r="D877" s="16" t="s">
        <v>40</v>
      </c>
      <c r="E877" s="16" t="s">
        <v>41</v>
      </c>
      <c r="F877" s="16" t="s">
        <v>42</v>
      </c>
      <c r="G877" s="16" t="s">
        <v>43</v>
      </c>
      <c r="H877" s="16" t="s">
        <v>44</v>
      </c>
      <c r="I877" s="16" t="s">
        <v>45</v>
      </c>
      <c r="J877" s="16" t="s">
        <v>46</v>
      </c>
      <c r="K877" s="16" t="s">
        <v>47</v>
      </c>
      <c r="L877" s="16" t="s">
        <v>48</v>
      </c>
      <c r="M877" s="16" t="s">
        <v>49</v>
      </c>
      <c r="N877" s="16" t="s">
        <v>209</v>
      </c>
      <c r="O877" s="16" t="s">
        <v>41</v>
      </c>
      <c r="P877" s="16" t="s">
        <v>42</v>
      </c>
      <c r="Q877" s="16" t="s">
        <v>43</v>
      </c>
      <c r="R877" s="16" t="s">
        <v>44</v>
      </c>
      <c r="S877" s="16" t="s">
        <v>45</v>
      </c>
      <c r="T877" s="16" t="s">
        <v>46</v>
      </c>
      <c r="U877" s="16" t="s">
        <v>47</v>
      </c>
      <c r="V877" s="16" t="s">
        <v>48</v>
      </c>
      <c r="W877" s="16" t="s">
        <v>49</v>
      </c>
      <c r="X877" s="16" t="s">
        <v>209</v>
      </c>
      <c r="Y877" s="16" t="s">
        <v>41</v>
      </c>
      <c r="Z877" s="16" t="s">
        <v>42</v>
      </c>
      <c r="AA877" s="16" t="s">
        <v>43</v>
      </c>
      <c r="AB877" s="16" t="s">
        <v>44</v>
      </c>
      <c r="AC877" s="16" t="s">
        <v>45</v>
      </c>
      <c r="AD877" s="16" t="s">
        <v>46</v>
      </c>
      <c r="AE877" s="16" t="s">
        <v>47</v>
      </c>
      <c r="AF877" s="16" t="s">
        <v>48</v>
      </c>
      <c r="AG877" s="16" t="s">
        <v>49</v>
      </c>
      <c r="AH877" s="16" t="s">
        <v>209</v>
      </c>
      <c r="AI877" s="16" t="s">
        <v>269</v>
      </c>
      <c r="AJ877" s="16" t="s">
        <v>270</v>
      </c>
      <c r="AK877" s="16" t="s">
        <v>271</v>
      </c>
      <c r="AL877" s="16" t="s">
        <v>50</v>
      </c>
      <c r="AM877" s="16" t="s">
        <v>210</v>
      </c>
      <c r="AN877" s="16" t="s">
        <v>211</v>
      </c>
      <c r="AO877" s="16" t="s">
        <v>223</v>
      </c>
      <c r="AP877" s="16" t="s">
        <v>224</v>
      </c>
      <c r="AQ877" s="16" t="s">
        <v>225</v>
      </c>
      <c r="AR877" s="16" t="s">
        <v>226</v>
      </c>
      <c r="AS877" s="16" t="s">
        <v>52</v>
      </c>
      <c r="AT877" s="16" t="s">
        <v>227</v>
      </c>
      <c r="AU877" s="16" t="s">
        <v>228</v>
      </c>
      <c r="AV877" s="16" t="s">
        <v>52</v>
      </c>
      <c r="AW877" s="16" t="s">
        <v>227</v>
      </c>
      <c r="AX877" s="16" t="s">
        <v>228</v>
      </c>
      <c r="AY877" s="16" t="s">
        <v>52</v>
      </c>
      <c r="AZ877" s="16" t="s">
        <v>227</v>
      </c>
      <c r="BA877" s="16" t="s">
        <v>228</v>
      </c>
      <c r="BB877" s="16" t="s">
        <v>212</v>
      </c>
      <c r="BC877" s="16" t="s">
        <v>213</v>
      </c>
      <c r="BD877" s="16" t="s">
        <v>212</v>
      </c>
      <c r="BE877" s="16" t="s">
        <v>213</v>
      </c>
      <c r="BF877" s="16" t="s">
        <v>212</v>
      </c>
      <c r="BG877" s="16" t="s">
        <v>213</v>
      </c>
      <c r="BH877" s="16" t="s">
        <v>53</v>
      </c>
      <c r="BI877" s="16" t="s">
        <v>54</v>
      </c>
      <c r="BJ877" s="16" t="s">
        <v>53</v>
      </c>
      <c r="BK877" s="16" t="s">
        <v>54</v>
      </c>
      <c r="BL877" s="16" t="s">
        <v>53</v>
      </c>
      <c r="BM877" s="16" t="s">
        <v>54</v>
      </c>
      <c r="BN877" s="16" t="s">
        <v>277</v>
      </c>
      <c r="BO877" s="16" t="s">
        <v>278</v>
      </c>
      <c r="BP877" s="16" t="s">
        <v>55</v>
      </c>
      <c r="BQ877" s="16" t="s">
        <v>277</v>
      </c>
      <c r="BR877" s="16" t="s">
        <v>278</v>
      </c>
      <c r="BS877" s="16" t="s">
        <v>55</v>
      </c>
      <c r="BT877" s="16" t="s">
        <v>277</v>
      </c>
      <c r="BU877" s="16" t="s">
        <v>278</v>
      </c>
      <c r="BV877" s="16" t="s">
        <v>55</v>
      </c>
      <c r="BW877" s="16" t="s">
        <v>56</v>
      </c>
      <c r="BX877" s="16" t="s">
        <v>57</v>
      </c>
      <c r="BY877" s="16" t="s">
        <v>58</v>
      </c>
      <c r="BZ877" s="16" t="s">
        <v>59</v>
      </c>
      <c r="CA877" s="16" t="s">
        <v>52</v>
      </c>
      <c r="CB877" s="16" t="s">
        <v>51</v>
      </c>
      <c r="CC877" s="16" t="s">
        <v>60</v>
      </c>
      <c r="CD877" s="16" t="s">
        <v>61</v>
      </c>
      <c r="CE877" s="16" t="s">
        <v>62</v>
      </c>
      <c r="CF877" s="16" t="s">
        <v>63</v>
      </c>
      <c r="CG877" s="16" t="s">
        <v>64</v>
      </c>
      <c r="CH877" s="16" t="s">
        <v>65</v>
      </c>
      <c r="CI877" s="16" t="s">
        <v>66</v>
      </c>
      <c r="CJ877" s="16" t="s">
        <v>67</v>
      </c>
      <c r="CK877" s="16" t="s">
        <v>71</v>
      </c>
      <c r="CL877" s="16" t="s">
        <v>72</v>
      </c>
      <c r="CM877" s="16" t="s">
        <v>73</v>
      </c>
      <c r="CN877" s="16" t="s">
        <v>74</v>
      </c>
      <c r="CO877" s="16" t="s">
        <v>75</v>
      </c>
      <c r="CP877" s="16" t="s">
        <v>76</v>
      </c>
      <c r="CQ877" s="16" t="s">
        <v>77</v>
      </c>
      <c r="CR877" s="16" t="s">
        <v>78</v>
      </c>
      <c r="CS877" s="16" t="s">
        <v>229</v>
      </c>
      <c r="CT877" s="16" t="s">
        <v>79</v>
      </c>
      <c r="CU877" s="16" t="s">
        <v>80</v>
      </c>
      <c r="CV877" s="16" t="s">
        <v>79</v>
      </c>
      <c r="CW877" s="16" t="s">
        <v>83</v>
      </c>
      <c r="CX877" s="16" t="s">
        <v>84</v>
      </c>
      <c r="CY877" s="16" t="s">
        <v>85</v>
      </c>
      <c r="CZ877" s="16" t="s">
        <v>86</v>
      </c>
      <c r="DA877" s="16" t="s">
        <v>87</v>
      </c>
      <c r="DB877" s="16" t="s">
        <v>88</v>
      </c>
      <c r="DC877" s="16" t="s">
        <v>89</v>
      </c>
      <c r="DD877" s="16" t="s">
        <v>90</v>
      </c>
      <c r="DE877" s="16" t="s">
        <v>91</v>
      </c>
      <c r="DF877" s="16" t="s">
        <v>83</v>
      </c>
      <c r="DG877" s="16" t="s">
        <v>84</v>
      </c>
      <c r="DH877" s="16" t="s">
        <v>85</v>
      </c>
      <c r="DI877" s="16" t="s">
        <v>86</v>
      </c>
      <c r="DJ877" s="16" t="s">
        <v>87</v>
      </c>
      <c r="DK877" s="16" t="s">
        <v>88</v>
      </c>
      <c r="DL877" s="16" t="s">
        <v>89</v>
      </c>
      <c r="DM877" s="16" t="s">
        <v>90</v>
      </c>
      <c r="DN877" s="16" t="s">
        <v>91</v>
      </c>
      <c r="DO877" s="16" t="s">
        <v>83</v>
      </c>
      <c r="DP877" s="16" t="s">
        <v>84</v>
      </c>
      <c r="DQ877" s="16" t="s">
        <v>85</v>
      </c>
      <c r="DR877" s="16" t="s">
        <v>86</v>
      </c>
      <c r="DS877" s="16" t="s">
        <v>87</v>
      </c>
      <c r="DT877" s="16" t="s">
        <v>88</v>
      </c>
      <c r="DU877" s="16" t="s">
        <v>89</v>
      </c>
      <c r="DV877" s="16" t="s">
        <v>90</v>
      </c>
      <c r="DW877" s="16" t="s">
        <v>91</v>
      </c>
      <c r="DX877" s="16" t="s">
        <v>92</v>
      </c>
      <c r="DY877" s="16" t="s">
        <v>93</v>
      </c>
      <c r="DZ877" s="16" t="s">
        <v>214</v>
      </c>
      <c r="EA877" s="16" t="s">
        <v>215</v>
      </c>
      <c r="EB877" s="16" t="s">
        <v>216</v>
      </c>
      <c r="EC877" s="16" t="s">
        <v>94</v>
      </c>
      <c r="ED877" s="16" t="s">
        <v>92</v>
      </c>
      <c r="EE877" s="16" t="s">
        <v>93</v>
      </c>
      <c r="EF877" s="16" t="s">
        <v>214</v>
      </c>
      <c r="EG877" s="16" t="s">
        <v>215</v>
      </c>
      <c r="EH877" s="16" t="s">
        <v>216</v>
      </c>
      <c r="EI877" s="16" t="s">
        <v>94</v>
      </c>
      <c r="EJ877" s="16" t="s">
        <v>92</v>
      </c>
      <c r="EK877" s="16" t="s">
        <v>93</v>
      </c>
      <c r="EL877" s="16" t="s">
        <v>214</v>
      </c>
      <c r="EM877" s="16" t="s">
        <v>215</v>
      </c>
      <c r="EN877" s="16" t="s">
        <v>216</v>
      </c>
      <c r="EO877" s="16" t="s">
        <v>94</v>
      </c>
      <c r="EP877" s="16" t="s">
        <v>95</v>
      </c>
      <c r="EQ877" s="16" t="s">
        <v>96</v>
      </c>
      <c r="ER877" s="16" t="s">
        <v>97</v>
      </c>
      <c r="ES877" s="16" t="s">
        <v>98</v>
      </c>
      <c r="ET877" s="16" t="s">
        <v>272</v>
      </c>
      <c r="EU877" s="16" t="s">
        <v>99</v>
      </c>
      <c r="EV877" s="16" t="s">
        <v>100</v>
      </c>
      <c r="EW877" s="16" t="s">
        <v>95</v>
      </c>
      <c r="EX877" s="16" t="s">
        <v>96</v>
      </c>
      <c r="EY877" s="16" t="s">
        <v>97</v>
      </c>
      <c r="EZ877" s="16" t="s">
        <v>98</v>
      </c>
      <c r="FA877" s="16" t="s">
        <v>272</v>
      </c>
      <c r="FB877" s="16" t="s">
        <v>99</v>
      </c>
      <c r="FC877" s="16" t="s">
        <v>100</v>
      </c>
      <c r="FD877" s="16" t="s">
        <v>95</v>
      </c>
      <c r="FE877" s="16" t="s">
        <v>96</v>
      </c>
      <c r="FF877" s="16" t="s">
        <v>97</v>
      </c>
      <c r="FG877" s="16" t="s">
        <v>98</v>
      </c>
      <c r="FH877" s="16" t="s">
        <v>272</v>
      </c>
      <c r="FI877" s="16" t="s">
        <v>99</v>
      </c>
      <c r="FJ877" s="16" t="s">
        <v>100</v>
      </c>
    </row>
    <row r="878" spans="1:166" x14ac:dyDescent="0.35">
      <c r="A878" s="15" t="s">
        <v>2</v>
      </c>
      <c r="B878" s="14">
        <v>1849</v>
      </c>
      <c r="C878" s="14">
        <v>981</v>
      </c>
      <c r="D878" s="14">
        <v>865</v>
      </c>
      <c r="E878" s="14">
        <v>2</v>
      </c>
      <c r="F878" s="14">
        <v>26</v>
      </c>
      <c r="G878" s="14">
        <v>372</v>
      </c>
      <c r="H878" s="14">
        <v>453</v>
      </c>
      <c r="I878" s="14">
        <v>479</v>
      </c>
      <c r="J878" s="14">
        <v>434</v>
      </c>
      <c r="K878" s="14">
        <v>81</v>
      </c>
      <c r="L878" s="14">
        <v>0</v>
      </c>
      <c r="M878" s="14">
        <v>1767</v>
      </c>
      <c r="N878" s="14">
        <v>81</v>
      </c>
      <c r="O878" s="14">
        <v>1</v>
      </c>
      <c r="P878" s="14">
        <v>17</v>
      </c>
      <c r="Q878" s="14">
        <v>189</v>
      </c>
      <c r="R878" s="14">
        <v>231</v>
      </c>
      <c r="S878" s="14">
        <v>251</v>
      </c>
      <c r="T878" s="14">
        <v>241</v>
      </c>
      <c r="U878" s="14">
        <v>49</v>
      </c>
      <c r="V878" s="14">
        <v>0</v>
      </c>
      <c r="W878" s="14">
        <v>931</v>
      </c>
      <c r="X878" s="14">
        <v>49</v>
      </c>
      <c r="Y878" s="14">
        <v>1</v>
      </c>
      <c r="Z878" s="14">
        <v>9</v>
      </c>
      <c r="AA878" s="14">
        <v>183</v>
      </c>
      <c r="AB878" s="14">
        <v>222</v>
      </c>
      <c r="AC878" s="14">
        <v>228</v>
      </c>
      <c r="AD878" s="14">
        <v>191</v>
      </c>
      <c r="AE878" s="14">
        <v>32</v>
      </c>
      <c r="AF878" s="14">
        <v>0</v>
      </c>
      <c r="AG878" s="14">
        <v>833</v>
      </c>
      <c r="AH878" s="14">
        <v>32</v>
      </c>
      <c r="AI878" s="14">
        <v>1845</v>
      </c>
      <c r="AJ878" s="14">
        <v>979</v>
      </c>
      <c r="AK878" s="14">
        <v>863</v>
      </c>
      <c r="AL878" s="14">
        <v>4</v>
      </c>
      <c r="AM878" s="14">
        <v>2</v>
      </c>
      <c r="AN878" s="14">
        <v>2</v>
      </c>
      <c r="AO878" s="14">
        <v>0</v>
      </c>
      <c r="AP878" s="14">
        <v>0</v>
      </c>
      <c r="AQ878" s="14">
        <v>0</v>
      </c>
      <c r="AR878" s="14">
        <v>4</v>
      </c>
      <c r="AS878" s="14">
        <v>0</v>
      </c>
      <c r="AT878" s="14">
        <v>0</v>
      </c>
      <c r="AU878" s="14">
        <v>4</v>
      </c>
      <c r="AV878" s="14">
        <v>0</v>
      </c>
      <c r="AW878" s="14">
        <v>0</v>
      </c>
      <c r="AX878" s="14">
        <v>2</v>
      </c>
      <c r="AY878" s="14">
        <v>0</v>
      </c>
      <c r="AZ878" s="14">
        <v>0</v>
      </c>
      <c r="BA878" s="14">
        <v>2</v>
      </c>
      <c r="BB878" s="14">
        <v>854</v>
      </c>
      <c r="BC878" s="14">
        <v>995</v>
      </c>
      <c r="BD878" s="14">
        <v>439</v>
      </c>
      <c r="BE878" s="14">
        <v>542</v>
      </c>
      <c r="BF878" s="14">
        <v>414</v>
      </c>
      <c r="BG878" s="14">
        <v>451</v>
      </c>
      <c r="BH878" s="14">
        <v>1805</v>
      </c>
      <c r="BI878" s="14">
        <v>44</v>
      </c>
      <c r="BJ878" s="14">
        <v>954</v>
      </c>
      <c r="BK878" s="14">
        <v>27</v>
      </c>
      <c r="BL878" s="14">
        <v>848</v>
      </c>
      <c r="BM878" s="14">
        <v>17</v>
      </c>
      <c r="BN878" s="14">
        <v>0</v>
      </c>
      <c r="BO878" s="14">
        <v>1849</v>
      </c>
      <c r="BP878" s="14">
        <v>0</v>
      </c>
      <c r="BQ878" s="14">
        <v>0</v>
      </c>
      <c r="BR878" s="14">
        <v>981</v>
      </c>
      <c r="BS878" s="14">
        <v>0</v>
      </c>
      <c r="BT878" s="14">
        <v>0</v>
      </c>
      <c r="BU878" s="14">
        <v>865</v>
      </c>
      <c r="BV878" s="14">
        <v>0</v>
      </c>
      <c r="BW878" s="14">
        <v>734</v>
      </c>
      <c r="BX878" s="14">
        <v>1070</v>
      </c>
      <c r="BY878" s="14">
        <v>723</v>
      </c>
      <c r="BZ878" s="14">
        <v>1108</v>
      </c>
      <c r="CA878" s="14">
        <v>69</v>
      </c>
      <c r="CB878" s="14">
        <v>808</v>
      </c>
      <c r="CC878" s="14">
        <v>964</v>
      </c>
      <c r="CD878" s="14">
        <v>233</v>
      </c>
      <c r="CE878" s="14">
        <v>516</v>
      </c>
      <c r="CF878" s="14">
        <v>978</v>
      </c>
      <c r="CG878" s="14">
        <v>281</v>
      </c>
      <c r="CH878" s="14">
        <v>682</v>
      </c>
      <c r="CI878" s="14">
        <v>881</v>
      </c>
      <c r="CJ878" s="14">
        <v>461</v>
      </c>
      <c r="CK878" s="14">
        <v>1351</v>
      </c>
      <c r="CL878" s="14">
        <v>711</v>
      </c>
      <c r="CM878" s="14">
        <v>640</v>
      </c>
      <c r="CN878" s="14">
        <v>498</v>
      </c>
      <c r="CO878" s="14">
        <v>885</v>
      </c>
      <c r="CP878" s="14">
        <v>748</v>
      </c>
      <c r="CQ878" s="14">
        <v>216</v>
      </c>
      <c r="CR878" s="14">
        <v>526</v>
      </c>
      <c r="CS878" s="14">
        <v>1319</v>
      </c>
      <c r="CT878" s="14">
        <v>757</v>
      </c>
      <c r="CU878" s="14">
        <v>1090</v>
      </c>
      <c r="CV878" s="14">
        <v>114</v>
      </c>
      <c r="CW878" s="14">
        <v>0</v>
      </c>
      <c r="CX878" s="14">
        <v>0</v>
      </c>
      <c r="CY878" s="14">
        <v>78</v>
      </c>
      <c r="CZ878" s="14">
        <v>434</v>
      </c>
      <c r="DA878" s="14">
        <v>481</v>
      </c>
      <c r="DB878" s="14">
        <v>453</v>
      </c>
      <c r="DC878" s="14">
        <v>372</v>
      </c>
      <c r="DD878" s="14">
        <v>28</v>
      </c>
      <c r="DE878" s="14">
        <v>2</v>
      </c>
      <c r="DF878" s="14">
        <v>0</v>
      </c>
      <c r="DG878" s="14">
        <v>0</v>
      </c>
      <c r="DH878" s="14">
        <v>49</v>
      </c>
      <c r="DI878" s="14">
        <v>240</v>
      </c>
      <c r="DJ878" s="14">
        <v>251</v>
      </c>
      <c r="DK878" s="14">
        <v>233</v>
      </c>
      <c r="DL878" s="14">
        <v>188</v>
      </c>
      <c r="DM878" s="14">
        <v>18</v>
      </c>
      <c r="DN878" s="14">
        <v>1</v>
      </c>
      <c r="DO878" s="14">
        <v>0</v>
      </c>
      <c r="DP878" s="14">
        <v>0</v>
      </c>
      <c r="DQ878" s="14">
        <v>29</v>
      </c>
      <c r="DR878" s="14">
        <v>192</v>
      </c>
      <c r="DS878" s="14">
        <v>229</v>
      </c>
      <c r="DT878" s="14">
        <v>219</v>
      </c>
      <c r="DU878" s="14">
        <v>184</v>
      </c>
      <c r="DV878" s="14">
        <v>10</v>
      </c>
      <c r="DW878" s="14">
        <v>1</v>
      </c>
      <c r="DX878" s="14">
        <v>0</v>
      </c>
      <c r="DY878" s="14">
        <v>177</v>
      </c>
      <c r="DZ878" s="14">
        <v>720</v>
      </c>
      <c r="EA878" s="14">
        <v>802</v>
      </c>
      <c r="EB878" s="14">
        <v>150</v>
      </c>
      <c r="EC878" s="14">
        <v>0</v>
      </c>
      <c r="ED878" s="14">
        <v>0</v>
      </c>
      <c r="EE878" s="14">
        <v>99</v>
      </c>
      <c r="EF878" s="14">
        <v>359</v>
      </c>
      <c r="EG878" s="14">
        <v>449</v>
      </c>
      <c r="EH878" s="14">
        <v>74</v>
      </c>
      <c r="EI878" s="14">
        <v>0</v>
      </c>
      <c r="EJ878" s="14">
        <v>0</v>
      </c>
      <c r="EK878" s="14">
        <v>78</v>
      </c>
      <c r="EL878" s="14">
        <v>361</v>
      </c>
      <c r="EM878" s="14">
        <v>351</v>
      </c>
      <c r="EN878" s="14">
        <v>76</v>
      </c>
      <c r="EO878" s="14">
        <v>0</v>
      </c>
      <c r="EP878" s="14">
        <v>0</v>
      </c>
      <c r="EQ878" s="14">
        <v>4</v>
      </c>
      <c r="ER878" s="14">
        <v>431</v>
      </c>
      <c r="ES878" s="14">
        <v>719</v>
      </c>
      <c r="ET878" s="14">
        <v>651</v>
      </c>
      <c r="EU878" s="14">
        <v>42</v>
      </c>
      <c r="EV878" s="14">
        <v>2</v>
      </c>
      <c r="EW878" s="14">
        <v>0</v>
      </c>
      <c r="EX878" s="14">
        <v>2</v>
      </c>
      <c r="EY878" s="14">
        <v>235</v>
      </c>
      <c r="EZ878" s="14">
        <v>381</v>
      </c>
      <c r="FA878" s="14">
        <v>335</v>
      </c>
      <c r="FB878" s="14">
        <v>26</v>
      </c>
      <c r="FC878" s="14">
        <v>1</v>
      </c>
      <c r="FD878" s="14">
        <v>0</v>
      </c>
      <c r="FE878" s="14">
        <v>2</v>
      </c>
      <c r="FF878" s="14">
        <v>194</v>
      </c>
      <c r="FG878" s="14">
        <v>337</v>
      </c>
      <c r="FH878" s="14">
        <v>315</v>
      </c>
      <c r="FI878" s="14">
        <v>16</v>
      </c>
      <c r="FJ878" s="14">
        <v>1</v>
      </c>
    </row>
    <row r="879" spans="1:166" x14ac:dyDescent="0.35">
      <c r="A879" s="13" t="s">
        <v>58</v>
      </c>
      <c r="B879" s="10">
        <v>0.39123722688321499</v>
      </c>
      <c r="C879" s="10">
        <v>0.403274828226314</v>
      </c>
      <c r="D879" s="10">
        <v>0.37843500947617797</v>
      </c>
      <c r="E879" s="10">
        <v>0</v>
      </c>
      <c r="F879" s="10">
        <v>0</v>
      </c>
      <c r="G879" s="10">
        <v>0.34485265794195802</v>
      </c>
      <c r="H879" s="10">
        <v>0.37134252159661502</v>
      </c>
      <c r="I879" s="10">
        <v>0.37279479040788299</v>
      </c>
      <c r="J879" s="10">
        <v>0.42011257651471101</v>
      </c>
      <c r="K879" s="11">
        <v>0</v>
      </c>
      <c r="L879" s="10">
        <v>0</v>
      </c>
      <c r="M879" s="12">
        <v>0.37966253353204399</v>
      </c>
      <c r="N879" s="11">
        <v>0</v>
      </c>
      <c r="O879" s="10">
        <v>0</v>
      </c>
      <c r="P879" s="10">
        <v>0</v>
      </c>
      <c r="Q879" s="10">
        <v>0.32942041182147103</v>
      </c>
      <c r="R879" s="10">
        <v>0.396902798312956</v>
      </c>
      <c r="S879" s="10">
        <v>0.38411081710230599</v>
      </c>
      <c r="T879" s="10">
        <v>0.44078783690628198</v>
      </c>
      <c r="U879" s="11">
        <v>0</v>
      </c>
      <c r="V879" s="10">
        <v>0</v>
      </c>
      <c r="W879" s="10">
        <v>0.39319364386736899</v>
      </c>
      <c r="X879" s="11">
        <v>0</v>
      </c>
      <c r="Y879" s="10">
        <v>0</v>
      </c>
      <c r="Z879" s="10">
        <v>0</v>
      </c>
      <c r="AA879" s="10">
        <v>0.36085818662486702</v>
      </c>
      <c r="AB879" s="10">
        <v>0.34548647617535699</v>
      </c>
      <c r="AC879" s="10">
        <v>0.35888171117198497</v>
      </c>
      <c r="AD879" s="10">
        <v>0.39884199746557902</v>
      </c>
      <c r="AE879" s="11">
        <v>0</v>
      </c>
      <c r="AF879" s="10">
        <v>0</v>
      </c>
      <c r="AG879" s="10">
        <v>0.36536856995084299</v>
      </c>
      <c r="AH879" s="11">
        <v>0</v>
      </c>
      <c r="AI879" s="10">
        <v>0.39020596652373701</v>
      </c>
      <c r="AJ879" s="10">
        <v>0.40245417401600497</v>
      </c>
      <c r="AK879" s="10">
        <v>0.37716299495334199</v>
      </c>
      <c r="AL879" s="10">
        <v>0</v>
      </c>
      <c r="AM879" s="10">
        <v>0</v>
      </c>
      <c r="AN879" s="10">
        <v>0</v>
      </c>
      <c r="AO879" s="10">
        <v>0</v>
      </c>
      <c r="AP879" s="10">
        <v>0</v>
      </c>
      <c r="AQ879" s="10">
        <v>0</v>
      </c>
      <c r="AR879" s="10">
        <v>0</v>
      </c>
      <c r="AS879" s="10">
        <v>0</v>
      </c>
      <c r="AT879" s="10">
        <v>0</v>
      </c>
      <c r="AU879" s="10">
        <v>0</v>
      </c>
      <c r="AV879" s="10">
        <v>0</v>
      </c>
      <c r="AW879" s="10">
        <v>0</v>
      </c>
      <c r="AX879" s="10">
        <v>0</v>
      </c>
      <c r="AY879" s="10">
        <v>0</v>
      </c>
      <c r="AZ879" s="10">
        <v>0</v>
      </c>
      <c r="BA879" s="10">
        <v>0</v>
      </c>
      <c r="BB879" s="12">
        <v>0.36294540330265501</v>
      </c>
      <c r="BC879" s="11">
        <v>0.415514394048356</v>
      </c>
      <c r="BD879" s="10">
        <v>0.37228510865280301</v>
      </c>
      <c r="BE879" s="11">
        <v>0.42840271089686299</v>
      </c>
      <c r="BF879" s="10">
        <v>0.353479507446265</v>
      </c>
      <c r="BG879" s="10">
        <v>0.40136618703036397</v>
      </c>
      <c r="BH879" s="10">
        <v>0.39149685797554301</v>
      </c>
      <c r="BI879" s="10">
        <v>0</v>
      </c>
      <c r="BJ879" s="10">
        <v>0.40324008564111502</v>
      </c>
      <c r="BK879" s="10">
        <v>0</v>
      </c>
      <c r="BL879" s="10">
        <v>0.379158163048747</v>
      </c>
      <c r="BM879" s="10">
        <v>0</v>
      </c>
      <c r="BN879" s="10">
        <v>0</v>
      </c>
      <c r="BO879" s="10">
        <v>0.39123722688321499</v>
      </c>
      <c r="BP879" s="10">
        <v>0</v>
      </c>
      <c r="BQ879" s="10">
        <v>0</v>
      </c>
      <c r="BR879" s="10">
        <v>0.403274828226314</v>
      </c>
      <c r="BS879" s="10">
        <v>0</v>
      </c>
      <c r="BT879" s="10">
        <v>0</v>
      </c>
      <c r="BU879" s="10">
        <v>0.37843500947617797</v>
      </c>
      <c r="BV879" s="10">
        <v>0</v>
      </c>
      <c r="BW879" s="10">
        <v>0.39262077497331499</v>
      </c>
      <c r="BX879" s="10">
        <v>0.39947778139953199</v>
      </c>
      <c r="BY879" s="11">
        <v>1</v>
      </c>
      <c r="BZ879" s="12">
        <v>0</v>
      </c>
      <c r="CA879" s="11">
        <v>0</v>
      </c>
      <c r="CB879" s="11">
        <v>0.561650494873707</v>
      </c>
      <c r="CC879" s="12">
        <v>0.222440382394091</v>
      </c>
      <c r="CD879" s="11">
        <v>0.68339365295239696</v>
      </c>
      <c r="CE879" s="11">
        <v>0.468767779996134</v>
      </c>
      <c r="CF879" s="12">
        <v>0.26088258877569698</v>
      </c>
      <c r="CG879" s="10">
        <v>0.40632158778590599</v>
      </c>
      <c r="CH879" s="10">
        <v>0.39514718856923298</v>
      </c>
      <c r="CI879" s="12">
        <v>0.36019852744734898</v>
      </c>
      <c r="CJ879" s="10">
        <v>0.36377712704347098</v>
      </c>
      <c r="CK879" s="12">
        <v>0.34498309443506597</v>
      </c>
      <c r="CL879" s="12">
        <v>0.27266172981161002</v>
      </c>
      <c r="CM879" s="11">
        <v>0.42532898482166198</v>
      </c>
      <c r="CN879" s="11">
        <v>0.51661314372684497</v>
      </c>
      <c r="CO879" s="10">
        <v>0.404741564841542</v>
      </c>
      <c r="CP879" s="12">
        <v>0.33913432794508502</v>
      </c>
      <c r="CQ879" s="11">
        <v>0.516394961212849</v>
      </c>
      <c r="CR879" s="11">
        <v>0.46353405047371399</v>
      </c>
      <c r="CS879" s="12">
        <v>0.36331799478341498</v>
      </c>
      <c r="CT879" s="10">
        <v>0.36763181346999002</v>
      </c>
      <c r="CU879" s="10">
        <v>0.40739391669019498</v>
      </c>
      <c r="CV879" s="11">
        <v>0</v>
      </c>
      <c r="CW879" s="10">
        <v>0</v>
      </c>
      <c r="CX879" s="10">
        <v>0</v>
      </c>
      <c r="CY879" s="11">
        <v>0</v>
      </c>
      <c r="CZ879" s="10">
        <v>0.41581803977030102</v>
      </c>
      <c r="DA879" s="10">
        <v>0.37241544179640002</v>
      </c>
      <c r="DB879" s="10">
        <v>0.37520677050213203</v>
      </c>
      <c r="DC879" s="12">
        <v>0.34288521074928502</v>
      </c>
      <c r="DD879" s="10">
        <v>0</v>
      </c>
      <c r="DE879" s="10">
        <v>0</v>
      </c>
      <c r="DF879" s="10">
        <v>0</v>
      </c>
      <c r="DG879" s="10">
        <v>0</v>
      </c>
      <c r="DH879" s="11">
        <v>0</v>
      </c>
      <c r="DI879" s="10">
        <v>0.437620104076616</v>
      </c>
      <c r="DJ879" s="10">
        <v>0.38384439598151598</v>
      </c>
      <c r="DK879" s="10">
        <v>0.40069931108821699</v>
      </c>
      <c r="DL879" s="10">
        <v>0.32795333211290001</v>
      </c>
      <c r="DM879" s="10">
        <v>0</v>
      </c>
      <c r="DN879" s="10">
        <v>0</v>
      </c>
      <c r="DO879" s="10">
        <v>0</v>
      </c>
      <c r="DP879" s="10">
        <v>0</v>
      </c>
      <c r="DQ879" s="11">
        <v>0</v>
      </c>
      <c r="DR879" s="10">
        <v>0.39338383919326397</v>
      </c>
      <c r="DS879" s="10">
        <v>0.35848980814425602</v>
      </c>
      <c r="DT879" s="10">
        <v>0.34899781432342197</v>
      </c>
      <c r="DU879" s="10">
        <v>0.35817111274416802</v>
      </c>
      <c r="DV879" s="10">
        <v>0</v>
      </c>
      <c r="DW879" s="10">
        <v>0</v>
      </c>
      <c r="DX879" s="10">
        <v>0</v>
      </c>
      <c r="DY879" s="10">
        <v>0.369779268024162</v>
      </c>
      <c r="DZ879" s="12">
        <v>0.36060368449598701</v>
      </c>
      <c r="EA879" s="10">
        <v>0.39762991541806297</v>
      </c>
      <c r="EB879" s="11">
        <v>0</v>
      </c>
      <c r="EC879" s="10">
        <v>0</v>
      </c>
      <c r="ED879" s="10">
        <v>0</v>
      </c>
      <c r="EE879" s="10">
        <v>0.37730389771337702</v>
      </c>
      <c r="EF879" s="10">
        <v>0.373789265639627</v>
      </c>
      <c r="EG879" s="10">
        <v>0.411432223086107</v>
      </c>
      <c r="EH879" s="11">
        <v>0</v>
      </c>
      <c r="EI879" s="10">
        <v>0</v>
      </c>
      <c r="EJ879" s="10">
        <v>0</v>
      </c>
      <c r="EK879" s="10">
        <v>0</v>
      </c>
      <c r="EL879" s="10">
        <v>0.34800018835539398</v>
      </c>
      <c r="EM879" s="10">
        <v>0.38155430048601502</v>
      </c>
      <c r="EN879" s="11">
        <v>0</v>
      </c>
      <c r="EO879" s="10">
        <v>0</v>
      </c>
      <c r="EP879" s="10">
        <v>0</v>
      </c>
      <c r="EQ879" s="10">
        <v>0</v>
      </c>
      <c r="ER879" s="11">
        <v>0.47141696260940402</v>
      </c>
      <c r="ES879" s="10">
        <v>0.374919869192262</v>
      </c>
      <c r="ET879" s="12">
        <v>0.35395235225677302</v>
      </c>
      <c r="EU879" s="10">
        <v>0</v>
      </c>
      <c r="EV879" s="10">
        <v>0</v>
      </c>
      <c r="EW879" s="10">
        <v>0</v>
      </c>
      <c r="EX879" s="10">
        <v>0</v>
      </c>
      <c r="EY879" s="11">
        <v>0.49516534486692299</v>
      </c>
      <c r="EZ879" s="10">
        <v>0.38014347115767899</v>
      </c>
      <c r="FA879" s="10">
        <v>0.36275062563118399</v>
      </c>
      <c r="FB879" s="10">
        <v>0</v>
      </c>
      <c r="FC879" s="10">
        <v>0</v>
      </c>
      <c r="FD879" s="10">
        <v>0</v>
      </c>
      <c r="FE879" s="10">
        <v>0</v>
      </c>
      <c r="FF879" s="10">
        <v>0.447976056604168</v>
      </c>
      <c r="FG879" s="10">
        <v>0.36805632892597701</v>
      </c>
      <c r="FH879" s="10">
        <v>0.34514847355112599</v>
      </c>
      <c r="FI879" s="10">
        <v>0</v>
      </c>
      <c r="FJ879" s="10">
        <v>0</v>
      </c>
    </row>
    <row r="880" spans="1:166" x14ac:dyDescent="0.35">
      <c r="A880" s="13" t="s">
        <v>59</v>
      </c>
      <c r="B880" s="10">
        <v>0.59950792408192699</v>
      </c>
      <c r="C880" s="10">
        <v>0.59111085424068699</v>
      </c>
      <c r="D880" s="10">
        <v>0.609481922779468</v>
      </c>
      <c r="E880" s="10">
        <v>0</v>
      </c>
      <c r="F880" s="10">
        <v>0</v>
      </c>
      <c r="G880" s="11">
        <v>0.65303210679323398</v>
      </c>
      <c r="H880" s="10">
        <v>0.62755907082035201</v>
      </c>
      <c r="I880" s="10">
        <v>0.61313382760632695</v>
      </c>
      <c r="J880" s="10">
        <v>0.56130355388111097</v>
      </c>
      <c r="K880" s="12">
        <v>0</v>
      </c>
      <c r="L880" s="10">
        <v>0</v>
      </c>
      <c r="M880" s="11">
        <v>0.61065606847041598</v>
      </c>
      <c r="N880" s="12">
        <v>0</v>
      </c>
      <c r="O880" s="10">
        <v>0</v>
      </c>
      <c r="P880" s="10">
        <v>0</v>
      </c>
      <c r="Q880" s="11">
        <v>0.67057958817852903</v>
      </c>
      <c r="R880" s="10">
        <v>0.60309720168704395</v>
      </c>
      <c r="S880" s="10">
        <v>0.60516959800542502</v>
      </c>
      <c r="T880" s="10">
        <v>0.54910849356981495</v>
      </c>
      <c r="U880" s="12">
        <v>0</v>
      </c>
      <c r="V880" s="10">
        <v>0</v>
      </c>
      <c r="W880" s="10">
        <v>0.60089398876960398</v>
      </c>
      <c r="X880" s="12">
        <v>0</v>
      </c>
      <c r="Y880" s="10">
        <v>0</v>
      </c>
      <c r="Z880" s="10">
        <v>0</v>
      </c>
      <c r="AA880" s="10">
        <v>0.634832765334294</v>
      </c>
      <c r="AB880" s="10">
        <v>0.65451352382464301</v>
      </c>
      <c r="AC880" s="10">
        <v>0.62331360922752399</v>
      </c>
      <c r="AD880" s="10">
        <v>0.57510882434423205</v>
      </c>
      <c r="AE880" s="12">
        <v>0</v>
      </c>
      <c r="AF880" s="10">
        <v>0</v>
      </c>
      <c r="AG880" s="10">
        <v>0.62208387807926602</v>
      </c>
      <c r="AH880" s="12">
        <v>0</v>
      </c>
      <c r="AI880" s="10">
        <v>0.60052023697830004</v>
      </c>
      <c r="AJ880" s="10">
        <v>0.59191997273501995</v>
      </c>
      <c r="AK880" s="10">
        <v>0.61072920965855704</v>
      </c>
      <c r="AL880" s="10">
        <v>0</v>
      </c>
      <c r="AM880" s="10">
        <v>0</v>
      </c>
      <c r="AN880" s="10">
        <v>0</v>
      </c>
      <c r="AO880" s="10">
        <v>0</v>
      </c>
      <c r="AP880" s="10">
        <v>0</v>
      </c>
      <c r="AQ880" s="10">
        <v>0</v>
      </c>
      <c r="AR880" s="10">
        <v>0</v>
      </c>
      <c r="AS880" s="10">
        <v>0</v>
      </c>
      <c r="AT880" s="10">
        <v>0</v>
      </c>
      <c r="AU880" s="10">
        <v>0</v>
      </c>
      <c r="AV880" s="10">
        <v>0</v>
      </c>
      <c r="AW880" s="10">
        <v>0</v>
      </c>
      <c r="AX880" s="10">
        <v>0</v>
      </c>
      <c r="AY880" s="10">
        <v>0</v>
      </c>
      <c r="AZ880" s="10">
        <v>0</v>
      </c>
      <c r="BA880" s="10">
        <v>0</v>
      </c>
      <c r="BB880" s="11">
        <v>0.63436533353735602</v>
      </c>
      <c r="BC880" s="12">
        <v>0.569596838503305</v>
      </c>
      <c r="BD880" s="10">
        <v>0.626852128995112</v>
      </c>
      <c r="BE880" s="12">
        <v>0.56213019320583502</v>
      </c>
      <c r="BF880" s="10">
        <v>0.64309372120005803</v>
      </c>
      <c r="BG880" s="10">
        <v>0.57859662475684503</v>
      </c>
      <c r="BH880" s="10">
        <v>0.59958310707796703</v>
      </c>
      <c r="BI880" s="10">
        <v>0</v>
      </c>
      <c r="BJ880" s="10">
        <v>0.59138294055789198</v>
      </c>
      <c r="BK880" s="10">
        <v>0</v>
      </c>
      <c r="BL880" s="10">
        <v>0.60926493293804496</v>
      </c>
      <c r="BM880" s="10">
        <v>0</v>
      </c>
      <c r="BN880" s="10">
        <v>0</v>
      </c>
      <c r="BO880" s="10">
        <v>0.59950792408192699</v>
      </c>
      <c r="BP880" s="10">
        <v>0</v>
      </c>
      <c r="BQ880" s="10">
        <v>0</v>
      </c>
      <c r="BR880" s="10">
        <v>0.59111085424068699</v>
      </c>
      <c r="BS880" s="10">
        <v>0</v>
      </c>
      <c r="BT880" s="10">
        <v>0</v>
      </c>
      <c r="BU880" s="10">
        <v>0.609481922779468</v>
      </c>
      <c r="BV880" s="10">
        <v>0</v>
      </c>
      <c r="BW880" s="10">
        <v>0.59755016634588398</v>
      </c>
      <c r="BX880" s="10">
        <v>0.59162943198808804</v>
      </c>
      <c r="BY880" s="12">
        <v>0</v>
      </c>
      <c r="BZ880" s="11">
        <v>1</v>
      </c>
      <c r="CA880" s="12">
        <v>0</v>
      </c>
      <c r="CB880" s="12">
        <v>0.43200680663393098</v>
      </c>
      <c r="CC880" s="11">
        <v>0.76512778688706196</v>
      </c>
      <c r="CD880" s="12">
        <v>0.30060131622677699</v>
      </c>
      <c r="CE880" s="12">
        <v>0.52448318412813999</v>
      </c>
      <c r="CF880" s="11">
        <v>0.72898936285501403</v>
      </c>
      <c r="CG880" s="10">
        <v>0.58249371312949605</v>
      </c>
      <c r="CH880" s="10">
        <v>0.59190086761272098</v>
      </c>
      <c r="CI880" s="11">
        <v>0.63491079115195703</v>
      </c>
      <c r="CJ880" s="10">
        <v>0.63622287295652902</v>
      </c>
      <c r="CK880" s="11">
        <v>0.64505000903445597</v>
      </c>
      <c r="CL880" s="11">
        <v>0.71808556010097302</v>
      </c>
      <c r="CM880" s="12">
        <v>0.56391068857407201</v>
      </c>
      <c r="CN880" s="12">
        <v>0.47606207495061098</v>
      </c>
      <c r="CO880" s="10">
        <v>0.59070049152690896</v>
      </c>
      <c r="CP880" s="11">
        <v>0.649527919145927</v>
      </c>
      <c r="CQ880" s="12">
        <v>0.46230228865404899</v>
      </c>
      <c r="CR880" s="12">
        <v>0.527686788353667</v>
      </c>
      <c r="CS880" s="11">
        <v>0.62720795638777005</v>
      </c>
      <c r="CT880" s="10">
        <v>0.62487249674377898</v>
      </c>
      <c r="CU880" s="10">
        <v>0.58211103517640606</v>
      </c>
      <c r="CV880" s="12">
        <v>0</v>
      </c>
      <c r="CW880" s="10">
        <v>0</v>
      </c>
      <c r="CX880" s="10">
        <v>0</v>
      </c>
      <c r="CY880" s="12">
        <v>0</v>
      </c>
      <c r="CZ880" s="10">
        <v>0.565594726946403</v>
      </c>
      <c r="DA880" s="10">
        <v>0.61356141137415299</v>
      </c>
      <c r="DB880" s="10">
        <v>0.62369296915797601</v>
      </c>
      <c r="DC880" s="11">
        <v>0.65500136241784002</v>
      </c>
      <c r="DD880" s="10">
        <v>0</v>
      </c>
      <c r="DE880" s="10">
        <v>0</v>
      </c>
      <c r="DF880" s="10">
        <v>0</v>
      </c>
      <c r="DG880" s="10">
        <v>0</v>
      </c>
      <c r="DH880" s="12">
        <v>0</v>
      </c>
      <c r="DI880" s="10">
        <v>0.55221899279877895</v>
      </c>
      <c r="DJ880" s="10">
        <v>0.60543138205204505</v>
      </c>
      <c r="DK880" s="10">
        <v>0.59930068891178201</v>
      </c>
      <c r="DL880" s="11">
        <v>0.67204666788709999</v>
      </c>
      <c r="DM880" s="10">
        <v>0</v>
      </c>
      <c r="DN880" s="10">
        <v>0</v>
      </c>
      <c r="DO880" s="10">
        <v>0</v>
      </c>
      <c r="DP880" s="10">
        <v>0</v>
      </c>
      <c r="DQ880" s="12">
        <v>0</v>
      </c>
      <c r="DR880" s="10">
        <v>0.58073995941044698</v>
      </c>
      <c r="DS880" s="10">
        <v>0.62384197332176095</v>
      </c>
      <c r="DT880" s="10">
        <v>0.65100218567657797</v>
      </c>
      <c r="DU880" s="10">
        <v>0.63755192586529097</v>
      </c>
      <c r="DV880" s="10">
        <v>0</v>
      </c>
      <c r="DW880" s="10">
        <v>0</v>
      </c>
      <c r="DX880" s="10">
        <v>0</v>
      </c>
      <c r="DY880" s="10">
        <v>0.62449504134910305</v>
      </c>
      <c r="DZ880" s="11">
        <v>0.63761263987693095</v>
      </c>
      <c r="EA880" s="10">
        <v>0.586749516411045</v>
      </c>
      <c r="EB880" s="12">
        <v>0</v>
      </c>
      <c r="EC880" s="10">
        <v>0</v>
      </c>
      <c r="ED880" s="10">
        <v>0</v>
      </c>
      <c r="EE880" s="10">
        <v>0.61887506308834805</v>
      </c>
      <c r="EF880" s="10">
        <v>0.626210734360374</v>
      </c>
      <c r="EG880" s="10">
        <v>0.57713716566075601</v>
      </c>
      <c r="EH880" s="12">
        <v>0</v>
      </c>
      <c r="EI880" s="10">
        <v>0</v>
      </c>
      <c r="EJ880" s="10">
        <v>0</v>
      </c>
      <c r="EK880" s="10">
        <v>0</v>
      </c>
      <c r="EL880" s="11">
        <v>0.64982077845068997</v>
      </c>
      <c r="EM880" s="10">
        <v>0.599214998581175</v>
      </c>
      <c r="EN880" s="12">
        <v>0</v>
      </c>
      <c r="EO880" s="10">
        <v>0</v>
      </c>
      <c r="EP880" s="10">
        <v>0</v>
      </c>
      <c r="EQ880" s="10">
        <v>0</v>
      </c>
      <c r="ER880" s="12">
        <v>0.50986538169978202</v>
      </c>
      <c r="ES880" s="10">
        <v>0.615698640155664</v>
      </c>
      <c r="ET880" s="11">
        <v>0.64407432024759903</v>
      </c>
      <c r="EU880" s="10">
        <v>0</v>
      </c>
      <c r="EV880" s="10">
        <v>0</v>
      </c>
      <c r="EW880" s="10">
        <v>0</v>
      </c>
      <c r="EX880" s="10">
        <v>0</v>
      </c>
      <c r="EY880" s="12">
        <v>0.49446972553039098</v>
      </c>
      <c r="EZ880" s="10">
        <v>0.612793827484725</v>
      </c>
      <c r="FA880" s="10">
        <v>0.63724937436881701</v>
      </c>
      <c r="FB880" s="10">
        <v>0</v>
      </c>
      <c r="FC880" s="10">
        <v>0</v>
      </c>
      <c r="FD880" s="10">
        <v>0</v>
      </c>
      <c r="FE880" s="10">
        <v>0</v>
      </c>
      <c r="FF880" s="12">
        <v>0.52637287748718997</v>
      </c>
      <c r="FG880" s="10">
        <v>0.61992411082677901</v>
      </c>
      <c r="FH880" s="11">
        <v>0.65235521189873702</v>
      </c>
      <c r="FI880" s="10">
        <v>0</v>
      </c>
      <c r="FJ880" s="10">
        <v>0</v>
      </c>
    </row>
    <row r="881" spans="1:166" x14ac:dyDescent="0.35">
      <c r="A881" s="13" t="s">
        <v>112</v>
      </c>
      <c r="B881" s="10">
        <v>9.2548490348602092E-3</v>
      </c>
      <c r="C881" s="10">
        <v>5.61431753299907E-3</v>
      </c>
      <c r="D881" s="10">
        <v>1.2083067744353601E-2</v>
      </c>
      <c r="E881" s="10">
        <v>0</v>
      </c>
      <c r="F881" s="10">
        <v>0</v>
      </c>
      <c r="G881" s="10">
        <v>2.11523526480759E-3</v>
      </c>
      <c r="H881" s="12">
        <v>1.0984075830332101E-3</v>
      </c>
      <c r="I881" s="10">
        <v>1.4071381985791E-2</v>
      </c>
      <c r="J881" s="11">
        <v>1.8583869604176399E-2</v>
      </c>
      <c r="K881" s="10">
        <v>0</v>
      </c>
      <c r="L881" s="10">
        <v>0</v>
      </c>
      <c r="M881" s="10">
        <v>9.6813979975411499E-3</v>
      </c>
      <c r="N881" s="10">
        <v>0</v>
      </c>
      <c r="O881" s="10">
        <v>0</v>
      </c>
      <c r="P881" s="10">
        <v>0</v>
      </c>
      <c r="Q881" s="10">
        <v>0</v>
      </c>
      <c r="R881" s="10">
        <v>0</v>
      </c>
      <c r="S881" s="10">
        <v>1.07195848922689E-2</v>
      </c>
      <c r="T881" s="10">
        <v>1.01036695239024E-2</v>
      </c>
      <c r="U881" s="10">
        <v>0</v>
      </c>
      <c r="V881" s="10">
        <v>0</v>
      </c>
      <c r="W881" s="10">
        <v>5.9123673630265602E-3</v>
      </c>
      <c r="X881" s="10">
        <v>0</v>
      </c>
      <c r="Y881" s="10">
        <v>0</v>
      </c>
      <c r="Z881" s="10">
        <v>0</v>
      </c>
      <c r="AA881" s="10">
        <v>4.3090480408386703E-3</v>
      </c>
      <c r="AB881" s="10">
        <v>0</v>
      </c>
      <c r="AC881" s="10">
        <v>1.7804679600490401E-2</v>
      </c>
      <c r="AD881" s="11">
        <v>2.6049178190188399E-2</v>
      </c>
      <c r="AE881" s="10">
        <v>0</v>
      </c>
      <c r="AF881" s="10">
        <v>0</v>
      </c>
      <c r="AG881" s="10">
        <v>1.2547551969890301E-2</v>
      </c>
      <c r="AH881" s="10">
        <v>0</v>
      </c>
      <c r="AI881" s="10">
        <v>9.2737964979656504E-3</v>
      </c>
      <c r="AJ881" s="10">
        <v>5.6258532489746396E-3</v>
      </c>
      <c r="AK881" s="10">
        <v>1.2107795388100501E-2</v>
      </c>
      <c r="AL881" s="10">
        <v>0</v>
      </c>
      <c r="AM881" s="10">
        <v>0</v>
      </c>
      <c r="AN881" s="10">
        <v>0</v>
      </c>
      <c r="AO881" s="10">
        <v>0</v>
      </c>
      <c r="AP881" s="10">
        <v>0</v>
      </c>
      <c r="AQ881" s="10">
        <v>0</v>
      </c>
      <c r="AR881" s="10">
        <v>0</v>
      </c>
      <c r="AS881" s="10">
        <v>0</v>
      </c>
      <c r="AT881" s="10">
        <v>0</v>
      </c>
      <c r="AU881" s="10">
        <v>0</v>
      </c>
      <c r="AV881" s="10">
        <v>0</v>
      </c>
      <c r="AW881" s="10">
        <v>0</v>
      </c>
      <c r="AX881" s="10">
        <v>0</v>
      </c>
      <c r="AY881" s="10">
        <v>0</v>
      </c>
      <c r="AZ881" s="10">
        <v>0</v>
      </c>
      <c r="BA881" s="10">
        <v>0</v>
      </c>
      <c r="BB881" s="12">
        <v>2.6892631599877998E-3</v>
      </c>
      <c r="BC881" s="11">
        <v>1.48887674483379E-2</v>
      </c>
      <c r="BD881" s="12">
        <v>8.6276235208570195E-4</v>
      </c>
      <c r="BE881" s="10">
        <v>9.4670958973017694E-3</v>
      </c>
      <c r="BF881" s="10">
        <v>3.4267713536762401E-3</v>
      </c>
      <c r="BG881" s="11">
        <v>2.0037188212791698E-2</v>
      </c>
      <c r="BH881" s="10">
        <v>8.9200349464919702E-3</v>
      </c>
      <c r="BI881" s="10">
        <v>0</v>
      </c>
      <c r="BJ881" s="10">
        <v>5.3769738009933404E-3</v>
      </c>
      <c r="BK881" s="10">
        <v>0</v>
      </c>
      <c r="BL881" s="10">
        <v>1.15769040132083E-2</v>
      </c>
      <c r="BM881" s="10">
        <v>0</v>
      </c>
      <c r="BN881" s="10">
        <v>0</v>
      </c>
      <c r="BO881" s="10">
        <v>9.2548490348602092E-3</v>
      </c>
      <c r="BP881" s="10">
        <v>0</v>
      </c>
      <c r="BQ881" s="10">
        <v>0</v>
      </c>
      <c r="BR881" s="10">
        <v>5.61431753299907E-3</v>
      </c>
      <c r="BS881" s="10">
        <v>0</v>
      </c>
      <c r="BT881" s="10">
        <v>0</v>
      </c>
      <c r="BU881" s="10">
        <v>1.2083067744353601E-2</v>
      </c>
      <c r="BV881" s="10">
        <v>0</v>
      </c>
      <c r="BW881" s="10">
        <v>9.8290586808014203E-3</v>
      </c>
      <c r="BX881" s="10">
        <v>8.8927866123794403E-3</v>
      </c>
      <c r="BY881" s="12">
        <v>0</v>
      </c>
      <c r="BZ881" s="12">
        <v>0</v>
      </c>
      <c r="CA881" s="10">
        <v>0</v>
      </c>
      <c r="CB881" s="10">
        <v>6.34269849236185E-3</v>
      </c>
      <c r="CC881" s="10">
        <v>1.2431830718846199E-2</v>
      </c>
      <c r="CD881" s="10">
        <v>1.6005030820825002E-2</v>
      </c>
      <c r="CE881" s="10">
        <v>6.7490358757270998E-3</v>
      </c>
      <c r="CF881" s="10">
        <v>1.0128048369288699E-2</v>
      </c>
      <c r="CG881" s="10">
        <v>1.1184699084598701E-2</v>
      </c>
      <c r="CH881" s="10">
        <v>1.2951943818047099E-2</v>
      </c>
      <c r="CI881" s="10">
        <v>4.8906814006943597E-3</v>
      </c>
      <c r="CJ881" s="12">
        <v>0</v>
      </c>
      <c r="CK881" s="10">
        <v>9.9668965304783204E-3</v>
      </c>
      <c r="CL881" s="10">
        <v>9.2527100874171802E-3</v>
      </c>
      <c r="CM881" s="10">
        <v>1.0760326604268299E-2</v>
      </c>
      <c r="CN881" s="10">
        <v>7.3247813225447399E-3</v>
      </c>
      <c r="CO881" s="10">
        <v>4.5579436315480596E-3</v>
      </c>
      <c r="CP881" s="10">
        <v>1.1337752908988899E-2</v>
      </c>
      <c r="CQ881" s="10">
        <v>2.13027501331008E-2</v>
      </c>
      <c r="CR881" s="10">
        <v>8.7791611726194298E-3</v>
      </c>
      <c r="CS881" s="10">
        <v>9.4740488288163009E-3</v>
      </c>
      <c r="CT881" s="10">
        <v>7.49568978623076E-3</v>
      </c>
      <c r="CU881" s="10">
        <v>1.0495048133397199E-2</v>
      </c>
      <c r="CV881" s="11">
        <v>0</v>
      </c>
      <c r="CW881" s="10">
        <v>0</v>
      </c>
      <c r="CX881" s="10">
        <v>0</v>
      </c>
      <c r="CY881" s="10">
        <v>0</v>
      </c>
      <c r="CZ881" s="11">
        <v>1.8587233283294199E-2</v>
      </c>
      <c r="DA881" s="10">
        <v>1.40231468294472E-2</v>
      </c>
      <c r="DB881" s="12">
        <v>1.100260339892E-3</v>
      </c>
      <c r="DC881" s="10">
        <v>2.1134268328754E-3</v>
      </c>
      <c r="DD881" s="10">
        <v>0</v>
      </c>
      <c r="DE881" s="10">
        <v>0</v>
      </c>
      <c r="DF881" s="10">
        <v>0</v>
      </c>
      <c r="DG881" s="10">
        <v>0</v>
      </c>
      <c r="DH881" s="10">
        <v>0</v>
      </c>
      <c r="DI881" s="10">
        <v>1.01609031246057E-2</v>
      </c>
      <c r="DJ881" s="10">
        <v>1.07242219664386E-2</v>
      </c>
      <c r="DK881" s="10">
        <v>0</v>
      </c>
      <c r="DL881" s="10">
        <v>0</v>
      </c>
      <c r="DM881" s="10">
        <v>0</v>
      </c>
      <c r="DN881" s="10">
        <v>0</v>
      </c>
      <c r="DO881" s="10">
        <v>0</v>
      </c>
      <c r="DP881" s="10">
        <v>0</v>
      </c>
      <c r="DQ881" s="10">
        <v>0</v>
      </c>
      <c r="DR881" s="11">
        <v>2.5876201396288601E-2</v>
      </c>
      <c r="DS881" s="10">
        <v>1.7668218533983399E-2</v>
      </c>
      <c r="DT881" s="10">
        <v>0</v>
      </c>
      <c r="DU881" s="10">
        <v>4.2769613905411803E-3</v>
      </c>
      <c r="DV881" s="10">
        <v>0</v>
      </c>
      <c r="DW881" s="10">
        <v>0</v>
      </c>
      <c r="DX881" s="10">
        <v>0</v>
      </c>
      <c r="DY881" s="10">
        <v>5.7256906267357296E-3</v>
      </c>
      <c r="DZ881" s="12">
        <v>1.7836756270820501E-3</v>
      </c>
      <c r="EA881" s="11">
        <v>1.56205681708932E-2</v>
      </c>
      <c r="EB881" s="10">
        <v>0</v>
      </c>
      <c r="EC881" s="10">
        <v>0</v>
      </c>
      <c r="ED881" s="10">
        <v>0</v>
      </c>
      <c r="EE881" s="10">
        <v>3.8210391982743401E-3</v>
      </c>
      <c r="EF881" s="10">
        <v>0</v>
      </c>
      <c r="EG881" s="10">
        <v>1.1430611253136901E-2</v>
      </c>
      <c r="EH881" s="10">
        <v>0</v>
      </c>
      <c r="EI881" s="10">
        <v>0</v>
      </c>
      <c r="EJ881" s="10">
        <v>0</v>
      </c>
      <c r="EK881" s="10">
        <v>0</v>
      </c>
      <c r="EL881" s="10">
        <v>2.1790331939155502E-3</v>
      </c>
      <c r="EM881" s="11">
        <v>1.9230700932810402E-2</v>
      </c>
      <c r="EN881" s="10">
        <v>0</v>
      </c>
      <c r="EO881" s="10">
        <v>0</v>
      </c>
      <c r="EP881" s="10">
        <v>0</v>
      </c>
      <c r="EQ881" s="10">
        <v>0</v>
      </c>
      <c r="ER881" s="11">
        <v>1.87176556908136E-2</v>
      </c>
      <c r="ES881" s="10">
        <v>9.3814906520738404E-3</v>
      </c>
      <c r="ET881" s="12">
        <v>1.9733274956289502E-3</v>
      </c>
      <c r="EU881" s="10">
        <v>0</v>
      </c>
      <c r="EV881" s="10">
        <v>0</v>
      </c>
      <c r="EW881" s="10">
        <v>0</v>
      </c>
      <c r="EX881" s="10">
        <v>0</v>
      </c>
      <c r="EY881" s="10">
        <v>1.0364929602686E-2</v>
      </c>
      <c r="EZ881" s="10">
        <v>7.06270135759613E-3</v>
      </c>
      <c r="FA881" s="10">
        <v>0</v>
      </c>
      <c r="FB881" s="10">
        <v>0</v>
      </c>
      <c r="FC881" s="10">
        <v>0</v>
      </c>
      <c r="FD881" s="10">
        <v>0</v>
      </c>
      <c r="FE881" s="10">
        <v>0</v>
      </c>
      <c r="FF881" s="11">
        <v>2.5651065908641701E-2</v>
      </c>
      <c r="FG881" s="10">
        <v>1.20195602472438E-2</v>
      </c>
      <c r="FH881" s="10">
        <v>2.4963145501369602E-3</v>
      </c>
      <c r="FI881" s="10">
        <v>0</v>
      </c>
      <c r="FJ881" s="10">
        <v>0</v>
      </c>
    </row>
    <row r="883" spans="1:166" ht="28.5" customHeight="1" x14ac:dyDescent="0.35">
      <c r="A883" s="23" t="s">
        <v>171</v>
      </c>
      <c r="B883" s="23"/>
      <c r="C883" s="23"/>
      <c r="D883" s="23"/>
      <c r="E883" s="23"/>
      <c r="F883" s="23"/>
      <c r="G883" s="23"/>
      <c r="H883" s="23"/>
      <c r="I883" s="23"/>
      <c r="J883" s="23"/>
      <c r="K883" s="23"/>
      <c r="L883" s="23"/>
      <c r="M883" s="23"/>
      <c r="N883" s="23"/>
      <c r="O883" s="23"/>
      <c r="P883" s="23"/>
      <c r="Q883" s="23"/>
      <c r="R883" s="23"/>
      <c r="S883" s="23"/>
      <c r="T883" s="23"/>
      <c r="U883" s="23"/>
      <c r="V883" s="23"/>
      <c r="W883" s="23"/>
      <c r="X883" s="23"/>
      <c r="Y883" s="23"/>
      <c r="Z883" s="23"/>
      <c r="AA883" s="23"/>
      <c r="AB883" s="23"/>
      <c r="AC883" s="23"/>
      <c r="AD883" s="23"/>
      <c r="AE883" s="23"/>
      <c r="AF883" s="23"/>
      <c r="AG883" s="23"/>
      <c r="AH883" s="23"/>
      <c r="AI883" s="23"/>
      <c r="AJ883" s="23"/>
      <c r="AK883" s="23"/>
      <c r="AL883" s="23"/>
      <c r="AM883" s="23"/>
      <c r="AN883" s="23"/>
      <c r="AO883" s="23"/>
      <c r="AP883" s="23"/>
      <c r="AQ883" s="23"/>
      <c r="AR883" s="23"/>
      <c r="AS883" s="23"/>
      <c r="AT883" s="23"/>
      <c r="AU883" s="23"/>
      <c r="AV883" s="23"/>
      <c r="AW883" s="23"/>
      <c r="AX883" s="23"/>
      <c r="AY883" s="23"/>
      <c r="AZ883" s="23"/>
      <c r="BA883" s="23"/>
      <c r="BB883" s="23"/>
      <c r="BC883" s="23"/>
      <c r="BD883" s="23"/>
      <c r="BE883" s="23"/>
      <c r="BF883" s="23"/>
      <c r="BG883" s="23"/>
      <c r="BH883" s="23"/>
      <c r="BI883" s="23"/>
      <c r="BJ883" s="23"/>
      <c r="BK883" s="23"/>
      <c r="BL883" s="23"/>
      <c r="BM883" s="23"/>
      <c r="BN883" s="23"/>
      <c r="BO883" s="23"/>
      <c r="BP883" s="23"/>
      <c r="BQ883" s="23"/>
      <c r="BR883" s="23"/>
      <c r="BS883" s="23"/>
      <c r="BT883" s="23"/>
      <c r="BU883" s="23"/>
      <c r="BV883" s="23"/>
      <c r="BW883" s="23"/>
      <c r="BX883" s="23"/>
      <c r="BY883" s="23"/>
      <c r="BZ883" s="23"/>
      <c r="CA883" s="23"/>
      <c r="CB883" s="23"/>
      <c r="CC883" s="23"/>
      <c r="CD883" s="23"/>
      <c r="CE883" s="23"/>
      <c r="CF883" s="23"/>
      <c r="CG883" s="23"/>
      <c r="CH883" s="23"/>
      <c r="CI883" s="23"/>
      <c r="CJ883" s="23"/>
      <c r="CK883" s="23"/>
      <c r="CL883" s="23"/>
      <c r="CM883" s="23"/>
      <c r="CN883" s="23"/>
      <c r="CO883" s="23"/>
      <c r="CP883" s="23"/>
      <c r="CQ883" s="23"/>
      <c r="CR883" s="23"/>
      <c r="CS883" s="23"/>
      <c r="CT883" s="23"/>
      <c r="CU883" s="23"/>
      <c r="CV883" s="23"/>
      <c r="CW883" s="23"/>
      <c r="CX883" s="23"/>
      <c r="CY883" s="23"/>
      <c r="CZ883" s="23"/>
      <c r="DA883" s="23"/>
      <c r="DB883" s="23"/>
      <c r="DC883" s="23"/>
      <c r="DD883" s="23"/>
      <c r="DE883" s="23"/>
      <c r="DF883" s="23"/>
      <c r="DG883" s="23"/>
      <c r="DH883" s="23"/>
      <c r="DI883" s="23"/>
      <c r="DJ883" s="23"/>
      <c r="DK883" s="23"/>
      <c r="DL883" s="23"/>
      <c r="DM883" s="23"/>
      <c r="DN883" s="23"/>
      <c r="DO883" s="23"/>
      <c r="DP883" s="23"/>
      <c r="DQ883" s="23"/>
      <c r="DR883" s="23"/>
      <c r="DS883" s="23"/>
      <c r="DT883" s="23"/>
      <c r="DU883" s="23"/>
      <c r="DV883" s="23"/>
      <c r="DW883" s="23"/>
      <c r="DX883" s="23"/>
      <c r="DY883" s="23"/>
      <c r="DZ883" s="23"/>
      <c r="EA883" s="23"/>
      <c r="EB883" s="23"/>
      <c r="EC883" s="23"/>
      <c r="ED883" s="23"/>
      <c r="EE883" s="23"/>
      <c r="EF883" s="23"/>
      <c r="EG883" s="23"/>
      <c r="EH883" s="23"/>
      <c r="EI883" s="23"/>
      <c r="EJ883" s="23"/>
      <c r="EK883" s="23"/>
      <c r="EL883" s="23"/>
      <c r="EM883" s="23"/>
      <c r="EN883" s="23"/>
      <c r="EO883" s="23"/>
      <c r="EP883" s="23"/>
      <c r="EQ883" s="23"/>
      <c r="ER883" s="23"/>
      <c r="ES883" s="23"/>
      <c r="ET883" s="23"/>
      <c r="EU883" s="23"/>
      <c r="EV883" s="23"/>
      <c r="EW883" s="23"/>
      <c r="EX883" s="23"/>
      <c r="EY883" s="23"/>
      <c r="EZ883" s="23"/>
      <c r="FA883" s="23"/>
      <c r="FB883" s="23"/>
      <c r="FC883" s="23"/>
      <c r="FD883" s="23"/>
      <c r="FE883" s="23"/>
      <c r="FF883" s="23"/>
      <c r="FG883" s="23"/>
      <c r="FH883" s="23"/>
      <c r="FI883" s="23"/>
      <c r="FJ883" s="23"/>
    </row>
    <row r="884" spans="1:166" ht="42" x14ac:dyDescent="0.35">
      <c r="A884" s="24" t="s">
        <v>203</v>
      </c>
      <c r="B884" s="16" t="s">
        <v>264</v>
      </c>
      <c r="C884" s="22" t="s">
        <v>12</v>
      </c>
      <c r="D884" s="22"/>
      <c r="E884" s="22" t="s">
        <v>13</v>
      </c>
      <c r="F884" s="22"/>
      <c r="G884" s="22"/>
      <c r="H884" s="22"/>
      <c r="I884" s="22"/>
      <c r="J884" s="22"/>
      <c r="K884" s="22"/>
      <c r="L884" s="22"/>
      <c r="M884" s="22"/>
      <c r="N884" s="22"/>
      <c r="O884" s="22" t="s">
        <v>204</v>
      </c>
      <c r="P884" s="22"/>
      <c r="Q884" s="22"/>
      <c r="R884" s="22"/>
      <c r="S884" s="22"/>
      <c r="T884" s="22"/>
      <c r="U884" s="22"/>
      <c r="V884" s="22"/>
      <c r="W884" s="22"/>
      <c r="X884" s="22"/>
      <c r="Y884" s="22" t="s">
        <v>205</v>
      </c>
      <c r="Z884" s="22"/>
      <c r="AA884" s="22"/>
      <c r="AB884" s="22"/>
      <c r="AC884" s="22"/>
      <c r="AD884" s="22"/>
      <c r="AE884" s="22"/>
      <c r="AF884" s="22"/>
      <c r="AG884" s="22"/>
      <c r="AH884" s="22"/>
      <c r="AI884" s="22" t="s">
        <v>268</v>
      </c>
      <c r="AJ884" s="22"/>
      <c r="AK884" s="22"/>
      <c r="AL884" s="22" t="s">
        <v>14</v>
      </c>
      <c r="AM884" s="22"/>
      <c r="AN884" s="22"/>
      <c r="AO884" s="22" t="s">
        <v>218</v>
      </c>
      <c r="AP884" s="22"/>
      <c r="AQ884" s="22"/>
      <c r="AR884" s="22"/>
      <c r="AS884" s="22"/>
      <c r="AT884" s="22"/>
      <c r="AU884" s="22"/>
      <c r="AV884" s="22" t="s">
        <v>219</v>
      </c>
      <c r="AW884" s="22"/>
      <c r="AX884" s="22"/>
      <c r="AY884" s="22" t="s">
        <v>220</v>
      </c>
      <c r="AZ884" s="22"/>
      <c r="BA884" s="22"/>
      <c r="BB884" s="22" t="s">
        <v>206</v>
      </c>
      <c r="BC884" s="22"/>
      <c r="BD884" s="22" t="s">
        <v>207</v>
      </c>
      <c r="BE884" s="22"/>
      <c r="BF884" s="22" t="s">
        <v>208</v>
      </c>
      <c r="BG884" s="22"/>
      <c r="BH884" s="22" t="s">
        <v>15</v>
      </c>
      <c r="BI884" s="22"/>
      <c r="BJ884" s="22" t="s">
        <v>16</v>
      </c>
      <c r="BK884" s="22"/>
      <c r="BL884" s="22" t="s">
        <v>17</v>
      </c>
      <c r="BM884" s="22"/>
      <c r="BN884" s="22" t="s">
        <v>18</v>
      </c>
      <c r="BO884" s="22"/>
      <c r="BP884" s="22"/>
      <c r="BQ884" s="22" t="s">
        <v>221</v>
      </c>
      <c r="BR884" s="22"/>
      <c r="BS884" s="22"/>
      <c r="BT884" s="22" t="s">
        <v>222</v>
      </c>
      <c r="BU884" s="22"/>
      <c r="BV884" s="22"/>
      <c r="BW884" s="22" t="s">
        <v>19</v>
      </c>
      <c r="BX884" s="22"/>
      <c r="BY884" s="22" t="s">
        <v>20</v>
      </c>
      <c r="BZ884" s="22"/>
      <c r="CA884" s="22" t="s">
        <v>21</v>
      </c>
      <c r="CB884" s="22"/>
      <c r="CC884" s="22"/>
      <c r="CD884" s="22" t="s">
        <v>22</v>
      </c>
      <c r="CE884" s="22"/>
      <c r="CF884" s="22"/>
      <c r="CG884" s="22" t="s">
        <v>23</v>
      </c>
      <c r="CH884" s="22"/>
      <c r="CI884" s="22"/>
      <c r="CJ884" s="22"/>
      <c r="CK884" s="22" t="s">
        <v>25</v>
      </c>
      <c r="CL884" s="22"/>
      <c r="CM884" s="22"/>
      <c r="CN884" s="22"/>
      <c r="CO884" s="22" t="s">
        <v>26</v>
      </c>
      <c r="CP884" s="22"/>
      <c r="CQ884" s="22"/>
      <c r="CR884" s="22" t="s">
        <v>27</v>
      </c>
      <c r="CS884" s="22"/>
      <c r="CT884" s="22" t="s">
        <v>28</v>
      </c>
      <c r="CU884" s="22"/>
      <c r="CV884" s="16" t="s">
        <v>29</v>
      </c>
      <c r="CW884" s="22" t="s">
        <v>30</v>
      </c>
      <c r="CX884" s="22"/>
      <c r="CY884" s="22"/>
      <c r="CZ884" s="22"/>
      <c r="DA884" s="22"/>
      <c r="DB884" s="22"/>
      <c r="DC884" s="22"/>
      <c r="DD884" s="22"/>
      <c r="DE884" s="22"/>
      <c r="DF884" s="22" t="s">
        <v>31</v>
      </c>
      <c r="DG884" s="22"/>
      <c r="DH884" s="22"/>
      <c r="DI884" s="22"/>
      <c r="DJ884" s="22"/>
      <c r="DK884" s="22"/>
      <c r="DL884" s="22"/>
      <c r="DM884" s="22"/>
      <c r="DN884" s="22"/>
      <c r="DO884" s="22" t="s">
        <v>32</v>
      </c>
      <c r="DP884" s="22"/>
      <c r="DQ884" s="22"/>
      <c r="DR884" s="22"/>
      <c r="DS884" s="22"/>
      <c r="DT884" s="22"/>
      <c r="DU884" s="22"/>
      <c r="DV884" s="22"/>
      <c r="DW884" s="22"/>
      <c r="DX884" s="22" t="s">
        <v>33</v>
      </c>
      <c r="DY884" s="22"/>
      <c r="DZ884" s="22"/>
      <c r="EA884" s="22"/>
      <c r="EB884" s="22"/>
      <c r="EC884" s="22"/>
      <c r="ED884" s="22" t="s">
        <v>34</v>
      </c>
      <c r="EE884" s="22"/>
      <c r="EF884" s="22"/>
      <c r="EG884" s="22"/>
      <c r="EH884" s="22"/>
      <c r="EI884" s="22"/>
      <c r="EJ884" s="22" t="s">
        <v>35</v>
      </c>
      <c r="EK884" s="22"/>
      <c r="EL884" s="22"/>
      <c r="EM884" s="22"/>
      <c r="EN884" s="22"/>
      <c r="EO884" s="22"/>
      <c r="EP884" s="22" t="s">
        <v>36</v>
      </c>
      <c r="EQ884" s="22"/>
      <c r="ER884" s="22"/>
      <c r="ES884" s="22"/>
      <c r="ET884" s="22"/>
      <c r="EU884" s="22"/>
      <c r="EV884" s="22"/>
      <c r="EW884" s="22" t="s">
        <v>37</v>
      </c>
      <c r="EX884" s="22"/>
      <c r="EY884" s="22"/>
      <c r="EZ884" s="22"/>
      <c r="FA884" s="22"/>
      <c r="FB884" s="22"/>
      <c r="FC884" s="22"/>
      <c r="FD884" s="22" t="s">
        <v>38</v>
      </c>
      <c r="FE884" s="22"/>
      <c r="FF884" s="22"/>
      <c r="FG884" s="22"/>
      <c r="FH884" s="22"/>
      <c r="FI884" s="22"/>
      <c r="FJ884" s="22"/>
    </row>
    <row r="885" spans="1:166" ht="31.5" x14ac:dyDescent="0.35">
      <c r="A885" s="24"/>
      <c r="B885" s="16" t="s">
        <v>1</v>
      </c>
      <c r="C885" s="16" t="s">
        <v>39</v>
      </c>
      <c r="D885" s="16" t="s">
        <v>40</v>
      </c>
      <c r="E885" s="16" t="s">
        <v>41</v>
      </c>
      <c r="F885" s="16" t="s">
        <v>42</v>
      </c>
      <c r="G885" s="16" t="s">
        <v>43</v>
      </c>
      <c r="H885" s="16" t="s">
        <v>44</v>
      </c>
      <c r="I885" s="16" t="s">
        <v>45</v>
      </c>
      <c r="J885" s="16" t="s">
        <v>46</v>
      </c>
      <c r="K885" s="16" t="s">
        <v>47</v>
      </c>
      <c r="L885" s="16" t="s">
        <v>48</v>
      </c>
      <c r="M885" s="16" t="s">
        <v>49</v>
      </c>
      <c r="N885" s="16" t="s">
        <v>209</v>
      </c>
      <c r="O885" s="16" t="s">
        <v>41</v>
      </c>
      <c r="P885" s="16" t="s">
        <v>42</v>
      </c>
      <c r="Q885" s="16" t="s">
        <v>43</v>
      </c>
      <c r="R885" s="16" t="s">
        <v>44</v>
      </c>
      <c r="S885" s="16" t="s">
        <v>45</v>
      </c>
      <c r="T885" s="16" t="s">
        <v>46</v>
      </c>
      <c r="U885" s="16" t="s">
        <v>47</v>
      </c>
      <c r="V885" s="16" t="s">
        <v>48</v>
      </c>
      <c r="W885" s="16" t="s">
        <v>49</v>
      </c>
      <c r="X885" s="16" t="s">
        <v>209</v>
      </c>
      <c r="Y885" s="16" t="s">
        <v>41</v>
      </c>
      <c r="Z885" s="16" t="s">
        <v>42</v>
      </c>
      <c r="AA885" s="16" t="s">
        <v>43</v>
      </c>
      <c r="AB885" s="16" t="s">
        <v>44</v>
      </c>
      <c r="AC885" s="16" t="s">
        <v>45</v>
      </c>
      <c r="AD885" s="16" t="s">
        <v>46</v>
      </c>
      <c r="AE885" s="16" t="s">
        <v>47</v>
      </c>
      <c r="AF885" s="16" t="s">
        <v>48</v>
      </c>
      <c r="AG885" s="16" t="s">
        <v>49</v>
      </c>
      <c r="AH885" s="16" t="s">
        <v>209</v>
      </c>
      <c r="AI885" s="16" t="s">
        <v>269</v>
      </c>
      <c r="AJ885" s="16" t="s">
        <v>270</v>
      </c>
      <c r="AK885" s="16" t="s">
        <v>271</v>
      </c>
      <c r="AL885" s="16" t="s">
        <v>50</v>
      </c>
      <c r="AM885" s="16" t="s">
        <v>210</v>
      </c>
      <c r="AN885" s="16" t="s">
        <v>211</v>
      </c>
      <c r="AO885" s="16" t="s">
        <v>223</v>
      </c>
      <c r="AP885" s="16" t="s">
        <v>224</v>
      </c>
      <c r="AQ885" s="16" t="s">
        <v>225</v>
      </c>
      <c r="AR885" s="16" t="s">
        <v>226</v>
      </c>
      <c r="AS885" s="16" t="s">
        <v>52</v>
      </c>
      <c r="AT885" s="16" t="s">
        <v>227</v>
      </c>
      <c r="AU885" s="16" t="s">
        <v>228</v>
      </c>
      <c r="AV885" s="16" t="s">
        <v>52</v>
      </c>
      <c r="AW885" s="16" t="s">
        <v>227</v>
      </c>
      <c r="AX885" s="16" t="s">
        <v>228</v>
      </c>
      <c r="AY885" s="16" t="s">
        <v>52</v>
      </c>
      <c r="AZ885" s="16" t="s">
        <v>227</v>
      </c>
      <c r="BA885" s="16" t="s">
        <v>228</v>
      </c>
      <c r="BB885" s="16" t="s">
        <v>212</v>
      </c>
      <c r="BC885" s="16" t="s">
        <v>213</v>
      </c>
      <c r="BD885" s="16" t="s">
        <v>212</v>
      </c>
      <c r="BE885" s="16" t="s">
        <v>213</v>
      </c>
      <c r="BF885" s="16" t="s">
        <v>212</v>
      </c>
      <c r="BG885" s="16" t="s">
        <v>213</v>
      </c>
      <c r="BH885" s="16" t="s">
        <v>53</v>
      </c>
      <c r="BI885" s="16" t="s">
        <v>54</v>
      </c>
      <c r="BJ885" s="16" t="s">
        <v>53</v>
      </c>
      <c r="BK885" s="16" t="s">
        <v>54</v>
      </c>
      <c r="BL885" s="16" t="s">
        <v>53</v>
      </c>
      <c r="BM885" s="16" t="s">
        <v>54</v>
      </c>
      <c r="BN885" s="16" t="s">
        <v>277</v>
      </c>
      <c r="BO885" s="16" t="s">
        <v>278</v>
      </c>
      <c r="BP885" s="16" t="s">
        <v>55</v>
      </c>
      <c r="BQ885" s="16" t="s">
        <v>277</v>
      </c>
      <c r="BR885" s="16" t="s">
        <v>278</v>
      </c>
      <c r="BS885" s="16" t="s">
        <v>55</v>
      </c>
      <c r="BT885" s="16" t="s">
        <v>277</v>
      </c>
      <c r="BU885" s="16" t="s">
        <v>278</v>
      </c>
      <c r="BV885" s="16" t="s">
        <v>55</v>
      </c>
      <c r="BW885" s="16" t="s">
        <v>56</v>
      </c>
      <c r="BX885" s="16" t="s">
        <v>57</v>
      </c>
      <c r="BY885" s="16" t="s">
        <v>58</v>
      </c>
      <c r="BZ885" s="16" t="s">
        <v>59</v>
      </c>
      <c r="CA885" s="16" t="s">
        <v>52</v>
      </c>
      <c r="CB885" s="16" t="s">
        <v>51</v>
      </c>
      <c r="CC885" s="16" t="s">
        <v>60</v>
      </c>
      <c r="CD885" s="16" t="s">
        <v>61</v>
      </c>
      <c r="CE885" s="16" t="s">
        <v>62</v>
      </c>
      <c r="CF885" s="16" t="s">
        <v>63</v>
      </c>
      <c r="CG885" s="16" t="s">
        <v>64</v>
      </c>
      <c r="CH885" s="16" t="s">
        <v>65</v>
      </c>
      <c r="CI885" s="16" t="s">
        <v>66</v>
      </c>
      <c r="CJ885" s="16" t="s">
        <v>67</v>
      </c>
      <c r="CK885" s="16" t="s">
        <v>71</v>
      </c>
      <c r="CL885" s="16" t="s">
        <v>72</v>
      </c>
      <c r="CM885" s="16" t="s">
        <v>73</v>
      </c>
      <c r="CN885" s="16" t="s">
        <v>74</v>
      </c>
      <c r="CO885" s="16" t="s">
        <v>75</v>
      </c>
      <c r="CP885" s="16" t="s">
        <v>76</v>
      </c>
      <c r="CQ885" s="16" t="s">
        <v>77</v>
      </c>
      <c r="CR885" s="16" t="s">
        <v>78</v>
      </c>
      <c r="CS885" s="16" t="s">
        <v>229</v>
      </c>
      <c r="CT885" s="16" t="s">
        <v>79</v>
      </c>
      <c r="CU885" s="16" t="s">
        <v>80</v>
      </c>
      <c r="CV885" s="16" t="s">
        <v>79</v>
      </c>
      <c r="CW885" s="16" t="s">
        <v>83</v>
      </c>
      <c r="CX885" s="16" t="s">
        <v>84</v>
      </c>
      <c r="CY885" s="16" t="s">
        <v>85</v>
      </c>
      <c r="CZ885" s="16" t="s">
        <v>86</v>
      </c>
      <c r="DA885" s="16" t="s">
        <v>87</v>
      </c>
      <c r="DB885" s="16" t="s">
        <v>88</v>
      </c>
      <c r="DC885" s="16" t="s">
        <v>89</v>
      </c>
      <c r="DD885" s="16" t="s">
        <v>90</v>
      </c>
      <c r="DE885" s="16" t="s">
        <v>91</v>
      </c>
      <c r="DF885" s="16" t="s">
        <v>83</v>
      </c>
      <c r="DG885" s="16" t="s">
        <v>84</v>
      </c>
      <c r="DH885" s="16" t="s">
        <v>85</v>
      </c>
      <c r="DI885" s="16" t="s">
        <v>86</v>
      </c>
      <c r="DJ885" s="16" t="s">
        <v>87</v>
      </c>
      <c r="DK885" s="16" t="s">
        <v>88</v>
      </c>
      <c r="DL885" s="16" t="s">
        <v>89</v>
      </c>
      <c r="DM885" s="16" t="s">
        <v>90</v>
      </c>
      <c r="DN885" s="16" t="s">
        <v>91</v>
      </c>
      <c r="DO885" s="16" t="s">
        <v>83</v>
      </c>
      <c r="DP885" s="16" t="s">
        <v>84</v>
      </c>
      <c r="DQ885" s="16" t="s">
        <v>85</v>
      </c>
      <c r="DR885" s="16" t="s">
        <v>86</v>
      </c>
      <c r="DS885" s="16" t="s">
        <v>87</v>
      </c>
      <c r="DT885" s="16" t="s">
        <v>88</v>
      </c>
      <c r="DU885" s="16" t="s">
        <v>89</v>
      </c>
      <c r="DV885" s="16" t="s">
        <v>90</v>
      </c>
      <c r="DW885" s="16" t="s">
        <v>91</v>
      </c>
      <c r="DX885" s="16" t="s">
        <v>92</v>
      </c>
      <c r="DY885" s="16" t="s">
        <v>93</v>
      </c>
      <c r="DZ885" s="16" t="s">
        <v>214</v>
      </c>
      <c r="EA885" s="16" t="s">
        <v>215</v>
      </c>
      <c r="EB885" s="16" t="s">
        <v>216</v>
      </c>
      <c r="EC885" s="16" t="s">
        <v>94</v>
      </c>
      <c r="ED885" s="16" t="s">
        <v>92</v>
      </c>
      <c r="EE885" s="16" t="s">
        <v>93</v>
      </c>
      <c r="EF885" s="16" t="s">
        <v>214</v>
      </c>
      <c r="EG885" s="16" t="s">
        <v>215</v>
      </c>
      <c r="EH885" s="16" t="s">
        <v>216</v>
      </c>
      <c r="EI885" s="16" t="s">
        <v>94</v>
      </c>
      <c r="EJ885" s="16" t="s">
        <v>92</v>
      </c>
      <c r="EK885" s="16" t="s">
        <v>93</v>
      </c>
      <c r="EL885" s="16" t="s">
        <v>214</v>
      </c>
      <c r="EM885" s="16" t="s">
        <v>215</v>
      </c>
      <c r="EN885" s="16" t="s">
        <v>216</v>
      </c>
      <c r="EO885" s="16" t="s">
        <v>94</v>
      </c>
      <c r="EP885" s="16" t="s">
        <v>95</v>
      </c>
      <c r="EQ885" s="16" t="s">
        <v>96</v>
      </c>
      <c r="ER885" s="16" t="s">
        <v>97</v>
      </c>
      <c r="ES885" s="16" t="s">
        <v>98</v>
      </c>
      <c r="ET885" s="16" t="s">
        <v>272</v>
      </c>
      <c r="EU885" s="16" t="s">
        <v>99</v>
      </c>
      <c r="EV885" s="16" t="s">
        <v>100</v>
      </c>
      <c r="EW885" s="16" t="s">
        <v>95</v>
      </c>
      <c r="EX885" s="16" t="s">
        <v>96</v>
      </c>
      <c r="EY885" s="16" t="s">
        <v>97</v>
      </c>
      <c r="EZ885" s="16" t="s">
        <v>98</v>
      </c>
      <c r="FA885" s="16" t="s">
        <v>272</v>
      </c>
      <c r="FB885" s="16" t="s">
        <v>99</v>
      </c>
      <c r="FC885" s="16" t="s">
        <v>100</v>
      </c>
      <c r="FD885" s="16" t="s">
        <v>95</v>
      </c>
      <c r="FE885" s="16" t="s">
        <v>96</v>
      </c>
      <c r="FF885" s="16" t="s">
        <v>97</v>
      </c>
      <c r="FG885" s="16" t="s">
        <v>98</v>
      </c>
      <c r="FH885" s="16" t="s">
        <v>272</v>
      </c>
      <c r="FI885" s="16" t="s">
        <v>99</v>
      </c>
      <c r="FJ885" s="16" t="s">
        <v>100</v>
      </c>
    </row>
    <row r="886" spans="1:166" x14ac:dyDescent="0.35">
      <c r="A886" s="15" t="s">
        <v>2</v>
      </c>
      <c r="B886" s="14">
        <v>1849</v>
      </c>
      <c r="C886" s="14">
        <v>981</v>
      </c>
      <c r="D886" s="14">
        <v>865</v>
      </c>
      <c r="E886" s="14">
        <v>2</v>
      </c>
      <c r="F886" s="14">
        <v>26</v>
      </c>
      <c r="G886" s="14">
        <v>372</v>
      </c>
      <c r="H886" s="14">
        <v>453</v>
      </c>
      <c r="I886" s="14">
        <v>479</v>
      </c>
      <c r="J886" s="14">
        <v>434</v>
      </c>
      <c r="K886" s="14">
        <v>81</v>
      </c>
      <c r="L886" s="14">
        <v>0</v>
      </c>
      <c r="M886" s="14">
        <v>1767</v>
      </c>
      <c r="N886" s="14">
        <v>81</v>
      </c>
      <c r="O886" s="14">
        <v>1</v>
      </c>
      <c r="P886" s="14">
        <v>17</v>
      </c>
      <c r="Q886" s="14">
        <v>189</v>
      </c>
      <c r="R886" s="14">
        <v>231</v>
      </c>
      <c r="S886" s="14">
        <v>251</v>
      </c>
      <c r="T886" s="14">
        <v>241</v>
      </c>
      <c r="U886" s="14">
        <v>49</v>
      </c>
      <c r="V886" s="14">
        <v>0</v>
      </c>
      <c r="W886" s="14">
        <v>931</v>
      </c>
      <c r="X886" s="14">
        <v>49</v>
      </c>
      <c r="Y886" s="14">
        <v>1</v>
      </c>
      <c r="Z886" s="14">
        <v>9</v>
      </c>
      <c r="AA886" s="14">
        <v>183</v>
      </c>
      <c r="AB886" s="14">
        <v>222</v>
      </c>
      <c r="AC886" s="14">
        <v>228</v>
      </c>
      <c r="AD886" s="14">
        <v>191</v>
      </c>
      <c r="AE886" s="14">
        <v>32</v>
      </c>
      <c r="AF886" s="14">
        <v>0</v>
      </c>
      <c r="AG886" s="14">
        <v>833</v>
      </c>
      <c r="AH886" s="14">
        <v>32</v>
      </c>
      <c r="AI886" s="14">
        <v>1845</v>
      </c>
      <c r="AJ886" s="14">
        <v>979</v>
      </c>
      <c r="AK886" s="14">
        <v>863</v>
      </c>
      <c r="AL886" s="14">
        <v>4</v>
      </c>
      <c r="AM886" s="14">
        <v>2</v>
      </c>
      <c r="AN886" s="14">
        <v>2</v>
      </c>
      <c r="AO886" s="14">
        <v>0</v>
      </c>
      <c r="AP886" s="14">
        <v>0</v>
      </c>
      <c r="AQ886" s="14">
        <v>0</v>
      </c>
      <c r="AR886" s="14">
        <v>4</v>
      </c>
      <c r="AS886" s="14">
        <v>0</v>
      </c>
      <c r="AT886" s="14">
        <v>0</v>
      </c>
      <c r="AU886" s="14">
        <v>4</v>
      </c>
      <c r="AV886" s="14">
        <v>0</v>
      </c>
      <c r="AW886" s="14">
        <v>0</v>
      </c>
      <c r="AX886" s="14">
        <v>2</v>
      </c>
      <c r="AY886" s="14">
        <v>0</v>
      </c>
      <c r="AZ886" s="14">
        <v>0</v>
      </c>
      <c r="BA886" s="14">
        <v>2</v>
      </c>
      <c r="BB886" s="14">
        <v>854</v>
      </c>
      <c r="BC886" s="14">
        <v>995</v>
      </c>
      <c r="BD886" s="14">
        <v>439</v>
      </c>
      <c r="BE886" s="14">
        <v>542</v>
      </c>
      <c r="BF886" s="14">
        <v>414</v>
      </c>
      <c r="BG886" s="14">
        <v>451</v>
      </c>
      <c r="BH886" s="14">
        <v>1805</v>
      </c>
      <c r="BI886" s="14">
        <v>44</v>
      </c>
      <c r="BJ886" s="14">
        <v>954</v>
      </c>
      <c r="BK886" s="14">
        <v>27</v>
      </c>
      <c r="BL886" s="14">
        <v>848</v>
      </c>
      <c r="BM886" s="14">
        <v>17</v>
      </c>
      <c r="BN886" s="14">
        <v>0</v>
      </c>
      <c r="BO886" s="14">
        <v>1849</v>
      </c>
      <c r="BP886" s="14">
        <v>0</v>
      </c>
      <c r="BQ886" s="14">
        <v>0</v>
      </c>
      <c r="BR886" s="14">
        <v>981</v>
      </c>
      <c r="BS886" s="14">
        <v>0</v>
      </c>
      <c r="BT886" s="14">
        <v>0</v>
      </c>
      <c r="BU886" s="14">
        <v>865</v>
      </c>
      <c r="BV886" s="14">
        <v>0</v>
      </c>
      <c r="BW886" s="14">
        <v>734</v>
      </c>
      <c r="BX886" s="14">
        <v>1070</v>
      </c>
      <c r="BY886" s="14">
        <v>723</v>
      </c>
      <c r="BZ886" s="14">
        <v>1108</v>
      </c>
      <c r="CA886" s="14">
        <v>69</v>
      </c>
      <c r="CB886" s="14">
        <v>808</v>
      </c>
      <c r="CC886" s="14">
        <v>964</v>
      </c>
      <c r="CD886" s="14">
        <v>233</v>
      </c>
      <c r="CE886" s="14">
        <v>516</v>
      </c>
      <c r="CF886" s="14">
        <v>978</v>
      </c>
      <c r="CG886" s="14">
        <v>281</v>
      </c>
      <c r="CH886" s="14">
        <v>682</v>
      </c>
      <c r="CI886" s="14">
        <v>881</v>
      </c>
      <c r="CJ886" s="14">
        <v>461</v>
      </c>
      <c r="CK886" s="14">
        <v>1351</v>
      </c>
      <c r="CL886" s="14">
        <v>711</v>
      </c>
      <c r="CM886" s="14">
        <v>640</v>
      </c>
      <c r="CN886" s="14">
        <v>498</v>
      </c>
      <c r="CO886" s="14">
        <v>885</v>
      </c>
      <c r="CP886" s="14">
        <v>748</v>
      </c>
      <c r="CQ886" s="14">
        <v>216</v>
      </c>
      <c r="CR886" s="14">
        <v>526</v>
      </c>
      <c r="CS886" s="14">
        <v>1319</v>
      </c>
      <c r="CT886" s="14">
        <v>757</v>
      </c>
      <c r="CU886" s="14">
        <v>1090</v>
      </c>
      <c r="CV886" s="14">
        <v>114</v>
      </c>
      <c r="CW886" s="14">
        <v>0</v>
      </c>
      <c r="CX886" s="14">
        <v>0</v>
      </c>
      <c r="CY886" s="14">
        <v>78</v>
      </c>
      <c r="CZ886" s="14">
        <v>434</v>
      </c>
      <c r="DA886" s="14">
        <v>481</v>
      </c>
      <c r="DB886" s="14">
        <v>453</v>
      </c>
      <c r="DC886" s="14">
        <v>372</v>
      </c>
      <c r="DD886" s="14">
        <v>28</v>
      </c>
      <c r="DE886" s="14">
        <v>2</v>
      </c>
      <c r="DF886" s="14">
        <v>0</v>
      </c>
      <c r="DG886" s="14">
        <v>0</v>
      </c>
      <c r="DH886" s="14">
        <v>49</v>
      </c>
      <c r="DI886" s="14">
        <v>240</v>
      </c>
      <c r="DJ886" s="14">
        <v>251</v>
      </c>
      <c r="DK886" s="14">
        <v>233</v>
      </c>
      <c r="DL886" s="14">
        <v>188</v>
      </c>
      <c r="DM886" s="14">
        <v>18</v>
      </c>
      <c r="DN886" s="14">
        <v>1</v>
      </c>
      <c r="DO886" s="14">
        <v>0</v>
      </c>
      <c r="DP886" s="14">
        <v>0</v>
      </c>
      <c r="DQ886" s="14">
        <v>29</v>
      </c>
      <c r="DR886" s="14">
        <v>192</v>
      </c>
      <c r="DS886" s="14">
        <v>229</v>
      </c>
      <c r="DT886" s="14">
        <v>219</v>
      </c>
      <c r="DU886" s="14">
        <v>184</v>
      </c>
      <c r="DV886" s="14">
        <v>10</v>
      </c>
      <c r="DW886" s="14">
        <v>1</v>
      </c>
      <c r="DX886" s="14">
        <v>0</v>
      </c>
      <c r="DY886" s="14">
        <v>177</v>
      </c>
      <c r="DZ886" s="14">
        <v>720</v>
      </c>
      <c r="EA886" s="14">
        <v>802</v>
      </c>
      <c r="EB886" s="14">
        <v>150</v>
      </c>
      <c r="EC886" s="14">
        <v>0</v>
      </c>
      <c r="ED886" s="14">
        <v>0</v>
      </c>
      <c r="EE886" s="14">
        <v>99</v>
      </c>
      <c r="EF886" s="14">
        <v>359</v>
      </c>
      <c r="EG886" s="14">
        <v>449</v>
      </c>
      <c r="EH886" s="14">
        <v>74</v>
      </c>
      <c r="EI886" s="14">
        <v>0</v>
      </c>
      <c r="EJ886" s="14">
        <v>0</v>
      </c>
      <c r="EK886" s="14">
        <v>78</v>
      </c>
      <c r="EL886" s="14">
        <v>361</v>
      </c>
      <c r="EM886" s="14">
        <v>351</v>
      </c>
      <c r="EN886" s="14">
        <v>76</v>
      </c>
      <c r="EO886" s="14">
        <v>0</v>
      </c>
      <c r="EP886" s="14">
        <v>0</v>
      </c>
      <c r="EQ886" s="14">
        <v>4</v>
      </c>
      <c r="ER886" s="14">
        <v>431</v>
      </c>
      <c r="ES886" s="14">
        <v>719</v>
      </c>
      <c r="ET886" s="14">
        <v>651</v>
      </c>
      <c r="EU886" s="14">
        <v>42</v>
      </c>
      <c r="EV886" s="14">
        <v>2</v>
      </c>
      <c r="EW886" s="14">
        <v>0</v>
      </c>
      <c r="EX886" s="14">
        <v>2</v>
      </c>
      <c r="EY886" s="14">
        <v>235</v>
      </c>
      <c r="EZ886" s="14">
        <v>381</v>
      </c>
      <c r="FA886" s="14">
        <v>335</v>
      </c>
      <c r="FB886" s="14">
        <v>26</v>
      </c>
      <c r="FC886" s="14">
        <v>1</v>
      </c>
      <c r="FD886" s="14">
        <v>0</v>
      </c>
      <c r="FE886" s="14">
        <v>2</v>
      </c>
      <c r="FF886" s="14">
        <v>194</v>
      </c>
      <c r="FG886" s="14">
        <v>337</v>
      </c>
      <c r="FH886" s="14">
        <v>315</v>
      </c>
      <c r="FI886" s="14">
        <v>16</v>
      </c>
      <c r="FJ886" s="14">
        <v>1</v>
      </c>
    </row>
    <row r="887" spans="1:166" x14ac:dyDescent="0.35">
      <c r="A887" s="13" t="s">
        <v>79</v>
      </c>
      <c r="B887" s="10">
        <v>0.505588171419599</v>
      </c>
      <c r="C887" s="10">
        <v>0.49226286351564402</v>
      </c>
      <c r="D887" s="10">
        <v>0.52138902582555902</v>
      </c>
      <c r="E887" s="10">
        <v>0</v>
      </c>
      <c r="F887" s="10">
        <v>0</v>
      </c>
      <c r="G887" s="10">
        <v>0.479214056795007</v>
      </c>
      <c r="H887" s="10">
        <v>0.493750136549513</v>
      </c>
      <c r="I887" s="11">
        <v>0.56943646867197395</v>
      </c>
      <c r="J887" s="10">
        <v>0.50732329659000497</v>
      </c>
      <c r="K887" s="12">
        <v>0</v>
      </c>
      <c r="L887" s="10">
        <v>0</v>
      </c>
      <c r="M887" s="11">
        <v>0.51494447827900902</v>
      </c>
      <c r="N887" s="12">
        <v>0</v>
      </c>
      <c r="O887" s="10">
        <v>0</v>
      </c>
      <c r="P887" s="10">
        <v>0</v>
      </c>
      <c r="Q887" s="12">
        <v>0.42845943395117497</v>
      </c>
      <c r="R887" s="10">
        <v>0.454015160909988</v>
      </c>
      <c r="S887" s="11">
        <v>0.61789678187391195</v>
      </c>
      <c r="T887" s="10">
        <v>0.47857685469595601</v>
      </c>
      <c r="U887" s="12">
        <v>0</v>
      </c>
      <c r="V887" s="10">
        <v>0</v>
      </c>
      <c r="W887" s="10">
        <v>0.50177578948244805</v>
      </c>
      <c r="X887" s="12">
        <v>0</v>
      </c>
      <c r="Y887" s="10">
        <v>0</v>
      </c>
      <c r="Z887" s="10">
        <v>0</v>
      </c>
      <c r="AA887" s="10">
        <v>0.53185413040287799</v>
      </c>
      <c r="AB887" s="10">
        <v>0.53410455523921097</v>
      </c>
      <c r="AC887" s="10">
        <v>0.51494754032284196</v>
      </c>
      <c r="AD887" s="10">
        <v>0.54930248552655103</v>
      </c>
      <c r="AE887" s="12">
        <v>0</v>
      </c>
      <c r="AF887" s="10">
        <v>0</v>
      </c>
      <c r="AG887" s="10">
        <v>0.53042245952672495</v>
      </c>
      <c r="AH887" s="12">
        <v>0</v>
      </c>
      <c r="AI887" s="10">
        <v>0.506177351272739</v>
      </c>
      <c r="AJ887" s="10">
        <v>0.492433676046721</v>
      </c>
      <c r="AK887" s="10">
        <v>0.52245603317476397</v>
      </c>
      <c r="AL887" s="10">
        <v>0</v>
      </c>
      <c r="AM887" s="10">
        <v>0</v>
      </c>
      <c r="AN887" s="10">
        <v>0</v>
      </c>
      <c r="AO887" s="10">
        <v>0</v>
      </c>
      <c r="AP887" s="10">
        <v>0</v>
      </c>
      <c r="AQ887" s="10">
        <v>0</v>
      </c>
      <c r="AR887" s="10">
        <v>0</v>
      </c>
      <c r="AS887" s="10">
        <v>0</v>
      </c>
      <c r="AT887" s="10">
        <v>0</v>
      </c>
      <c r="AU887" s="10">
        <v>0</v>
      </c>
      <c r="AV887" s="10">
        <v>0</v>
      </c>
      <c r="AW887" s="10">
        <v>0</v>
      </c>
      <c r="AX887" s="10">
        <v>0</v>
      </c>
      <c r="AY887" s="10">
        <v>0</v>
      </c>
      <c r="AZ887" s="10">
        <v>0</v>
      </c>
      <c r="BA887" s="10">
        <v>0</v>
      </c>
      <c r="BB887" s="10">
        <v>0.48823014624865702</v>
      </c>
      <c r="BC887" s="10">
        <v>0.52048306419778101</v>
      </c>
      <c r="BD887" s="12">
        <v>0.448056957582529</v>
      </c>
      <c r="BE887" s="10">
        <v>0.52810703483825805</v>
      </c>
      <c r="BF887" s="10">
        <v>0.53020772531021498</v>
      </c>
      <c r="BG887" s="10">
        <v>0.51328567597359898</v>
      </c>
      <c r="BH887" s="10">
        <v>0.50628226390416897</v>
      </c>
      <c r="BI887" s="10">
        <v>0</v>
      </c>
      <c r="BJ887" s="10">
        <v>0.49244277504780498</v>
      </c>
      <c r="BK887" s="10">
        <v>0</v>
      </c>
      <c r="BL887" s="10">
        <v>0.52255050499813305</v>
      </c>
      <c r="BM887" s="10">
        <v>0</v>
      </c>
      <c r="BN887" s="10">
        <v>0</v>
      </c>
      <c r="BO887" s="10">
        <v>0.505588171419599</v>
      </c>
      <c r="BP887" s="10">
        <v>0</v>
      </c>
      <c r="BQ887" s="10">
        <v>0</v>
      </c>
      <c r="BR887" s="10">
        <v>0.49226286351564402</v>
      </c>
      <c r="BS887" s="10">
        <v>0</v>
      </c>
      <c r="BT887" s="10">
        <v>0</v>
      </c>
      <c r="BU887" s="10">
        <v>0.52138902582555902</v>
      </c>
      <c r="BV887" s="10">
        <v>0</v>
      </c>
      <c r="BW887" s="10">
        <v>0.48033141559125597</v>
      </c>
      <c r="BX887" s="10">
        <v>0.51587233423538403</v>
      </c>
      <c r="BY887" s="12">
        <v>0.17159975301004299</v>
      </c>
      <c r="BZ887" s="11">
        <v>0.72057206650921302</v>
      </c>
      <c r="CA887" s="12">
        <v>0</v>
      </c>
      <c r="CB887" s="12">
        <v>0.354911000790466</v>
      </c>
      <c r="CC887" s="11">
        <v>0.63726054329362603</v>
      </c>
      <c r="CD887" s="12">
        <v>0.26342616262899199</v>
      </c>
      <c r="CE887" s="12">
        <v>0.44457349169628602</v>
      </c>
      <c r="CF887" s="11">
        <v>0.60275274550856694</v>
      </c>
      <c r="CG887" s="10">
        <v>0.48673957887748198</v>
      </c>
      <c r="CH887" s="10">
        <v>0.50252950086805603</v>
      </c>
      <c r="CI887" s="11">
        <v>0.53593838093757695</v>
      </c>
      <c r="CJ887" s="10">
        <v>0.54228663608517502</v>
      </c>
      <c r="CK887" s="11">
        <v>0.56299618291135201</v>
      </c>
      <c r="CL887" s="11">
        <v>0.65468554254927303</v>
      </c>
      <c r="CM887" s="12">
        <v>0.46113329249935098</v>
      </c>
      <c r="CN887" s="12">
        <v>0.34997867894848</v>
      </c>
      <c r="CO887" s="12">
        <v>0.47837473214293602</v>
      </c>
      <c r="CP887" s="11">
        <v>0.590032494563413</v>
      </c>
      <c r="CQ887" s="12">
        <v>0.324591056020057</v>
      </c>
      <c r="CR887" s="12">
        <v>0.44308479487164898</v>
      </c>
      <c r="CS887" s="11">
        <v>0.53053973094919304</v>
      </c>
      <c r="CT887" s="10">
        <v>0.530429494443862</v>
      </c>
      <c r="CU887" s="10">
        <v>0.48732853591104403</v>
      </c>
      <c r="CV887" s="10">
        <v>0</v>
      </c>
      <c r="CW887" s="10">
        <v>0</v>
      </c>
      <c r="CX887" s="10">
        <v>0</v>
      </c>
      <c r="CY887" s="12">
        <v>0</v>
      </c>
      <c r="CZ887" s="10">
        <v>0.511604699232447</v>
      </c>
      <c r="DA887" s="11">
        <v>0.57001384220047502</v>
      </c>
      <c r="DB887" s="10">
        <v>0.49314329965501802</v>
      </c>
      <c r="DC887" s="10">
        <v>0.47709458999110799</v>
      </c>
      <c r="DD887" s="10">
        <v>0</v>
      </c>
      <c r="DE887" s="10">
        <v>0</v>
      </c>
      <c r="DF887" s="10">
        <v>0</v>
      </c>
      <c r="DG887" s="10">
        <v>0</v>
      </c>
      <c r="DH887" s="12">
        <v>0</v>
      </c>
      <c r="DI887" s="10">
        <v>0.48128781792993203</v>
      </c>
      <c r="DJ887" s="11">
        <v>0.61816407144114405</v>
      </c>
      <c r="DK887" s="10">
        <v>0.45115712350949</v>
      </c>
      <c r="DL887" s="12">
        <v>0.42857456922533699</v>
      </c>
      <c r="DM887" s="10">
        <v>0</v>
      </c>
      <c r="DN887" s="10">
        <v>0</v>
      </c>
      <c r="DO887" s="10">
        <v>0</v>
      </c>
      <c r="DP887" s="10">
        <v>0</v>
      </c>
      <c r="DQ887" s="12">
        <v>0</v>
      </c>
      <c r="DR887" s="10">
        <v>0.55510498483767101</v>
      </c>
      <c r="DS887" s="10">
        <v>0.51630645849992096</v>
      </c>
      <c r="DT887" s="10">
        <v>0.53656170606747</v>
      </c>
      <c r="DU887" s="10">
        <v>0.52676498313293396</v>
      </c>
      <c r="DV887" s="10">
        <v>0</v>
      </c>
      <c r="DW887" s="10">
        <v>0</v>
      </c>
      <c r="DX887" s="10">
        <v>0</v>
      </c>
      <c r="DY887" s="10">
        <v>0.446934226960227</v>
      </c>
      <c r="DZ887" s="10">
        <v>0.4982990191592</v>
      </c>
      <c r="EA887" s="11">
        <v>0.55148162369855702</v>
      </c>
      <c r="EB887" s="12">
        <v>0</v>
      </c>
      <c r="EC887" s="10">
        <v>0</v>
      </c>
      <c r="ED887" s="10">
        <v>0</v>
      </c>
      <c r="EE887" s="10">
        <v>0.43376022681857501</v>
      </c>
      <c r="EF887" s="12">
        <v>0.45542523460158102</v>
      </c>
      <c r="EG887" s="11">
        <v>0.55954774160958198</v>
      </c>
      <c r="EH887" s="12">
        <v>0</v>
      </c>
      <c r="EI887" s="10">
        <v>0</v>
      </c>
      <c r="EJ887" s="10">
        <v>0</v>
      </c>
      <c r="EK887" s="10">
        <v>0</v>
      </c>
      <c r="EL887" s="10">
        <v>0.54020539989743799</v>
      </c>
      <c r="EM887" s="10">
        <v>0.543923453221274</v>
      </c>
      <c r="EN887" s="12">
        <v>0</v>
      </c>
      <c r="EO887" s="10">
        <v>0</v>
      </c>
      <c r="EP887" s="10">
        <v>0</v>
      </c>
      <c r="EQ887" s="10">
        <v>0</v>
      </c>
      <c r="ER887" s="10">
        <v>0.46374129124647001</v>
      </c>
      <c r="ES887" s="11">
        <v>0.55039027563356002</v>
      </c>
      <c r="ET887" s="10">
        <v>0.48741933595756598</v>
      </c>
      <c r="EU887" s="10">
        <v>0</v>
      </c>
      <c r="EV887" s="10">
        <v>0</v>
      </c>
      <c r="EW887" s="10">
        <v>0</v>
      </c>
      <c r="EX887" s="10">
        <v>0</v>
      </c>
      <c r="EY887" s="12">
        <v>0.43646671023400402</v>
      </c>
      <c r="EZ887" s="11">
        <v>0.56336835981552502</v>
      </c>
      <c r="FA887" s="12">
        <v>0.451476730982315</v>
      </c>
      <c r="FB887" s="10">
        <v>0</v>
      </c>
      <c r="FC887" s="10">
        <v>0</v>
      </c>
      <c r="FD887" s="10">
        <v>0</v>
      </c>
      <c r="FE887" s="10">
        <v>0</v>
      </c>
      <c r="FF887" s="10">
        <v>0.50191248923479304</v>
      </c>
      <c r="FG887" s="10">
        <v>0.53501984126726798</v>
      </c>
      <c r="FH887" s="10">
        <v>0.524859730857966</v>
      </c>
      <c r="FI887" s="10">
        <v>0</v>
      </c>
      <c r="FJ887" s="10">
        <v>0</v>
      </c>
    </row>
    <row r="888" spans="1:166" x14ac:dyDescent="0.35">
      <c r="A888" s="13" t="s">
        <v>80</v>
      </c>
      <c r="B888" s="10">
        <v>0.494411828580403</v>
      </c>
      <c r="C888" s="10">
        <v>0.50773713648435603</v>
      </c>
      <c r="D888" s="10">
        <v>0.47861097417444098</v>
      </c>
      <c r="E888" s="10">
        <v>0</v>
      </c>
      <c r="F888" s="10">
        <v>0</v>
      </c>
      <c r="G888" s="10">
        <v>0.52078594320499305</v>
      </c>
      <c r="H888" s="10">
        <v>0.50624986345048695</v>
      </c>
      <c r="I888" s="12">
        <v>0.43056353132802699</v>
      </c>
      <c r="J888" s="10">
        <v>0.49267670340999398</v>
      </c>
      <c r="K888" s="11">
        <v>0</v>
      </c>
      <c r="L888" s="10">
        <v>0</v>
      </c>
      <c r="M888" s="12">
        <v>0.48505552172099298</v>
      </c>
      <c r="N888" s="11">
        <v>0</v>
      </c>
      <c r="O888" s="10">
        <v>0</v>
      </c>
      <c r="P888" s="10">
        <v>0</v>
      </c>
      <c r="Q888" s="11">
        <v>0.57154056604882497</v>
      </c>
      <c r="R888" s="10">
        <v>0.54598483909001105</v>
      </c>
      <c r="S888" s="12">
        <v>0.382103218126088</v>
      </c>
      <c r="T888" s="10">
        <v>0.52142314530404399</v>
      </c>
      <c r="U888" s="11">
        <v>0</v>
      </c>
      <c r="V888" s="10">
        <v>0</v>
      </c>
      <c r="W888" s="10">
        <v>0.498224210517552</v>
      </c>
      <c r="X888" s="11">
        <v>0</v>
      </c>
      <c r="Y888" s="10">
        <v>0</v>
      </c>
      <c r="Z888" s="10">
        <v>0</v>
      </c>
      <c r="AA888" s="10">
        <v>0.46814586959712201</v>
      </c>
      <c r="AB888" s="10">
        <v>0.46589544476078898</v>
      </c>
      <c r="AC888" s="10">
        <v>0.48505245967715799</v>
      </c>
      <c r="AD888" s="10">
        <v>0.45069751447344902</v>
      </c>
      <c r="AE888" s="11">
        <v>0</v>
      </c>
      <c r="AF888" s="10">
        <v>0</v>
      </c>
      <c r="AG888" s="10">
        <v>0.46957754047327499</v>
      </c>
      <c r="AH888" s="11">
        <v>0</v>
      </c>
      <c r="AI888" s="10">
        <v>0.493822648727263</v>
      </c>
      <c r="AJ888" s="10">
        <v>0.50756632395327905</v>
      </c>
      <c r="AK888" s="10">
        <v>0.47754396682523598</v>
      </c>
      <c r="AL888" s="10">
        <v>0</v>
      </c>
      <c r="AM888" s="10">
        <v>0</v>
      </c>
      <c r="AN888" s="10">
        <v>0</v>
      </c>
      <c r="AO888" s="10">
        <v>0</v>
      </c>
      <c r="AP888" s="10">
        <v>0</v>
      </c>
      <c r="AQ888" s="10">
        <v>0</v>
      </c>
      <c r="AR888" s="10">
        <v>0</v>
      </c>
      <c r="AS888" s="10">
        <v>0</v>
      </c>
      <c r="AT888" s="10">
        <v>0</v>
      </c>
      <c r="AU888" s="10">
        <v>0</v>
      </c>
      <c r="AV888" s="10">
        <v>0</v>
      </c>
      <c r="AW888" s="10">
        <v>0</v>
      </c>
      <c r="AX888" s="10">
        <v>0</v>
      </c>
      <c r="AY888" s="10">
        <v>0</v>
      </c>
      <c r="AZ888" s="10">
        <v>0</v>
      </c>
      <c r="BA888" s="10">
        <v>0</v>
      </c>
      <c r="BB888" s="10">
        <v>0.51176985375134298</v>
      </c>
      <c r="BC888" s="10">
        <v>0.47951693580221899</v>
      </c>
      <c r="BD888" s="11">
        <v>0.55194304241747105</v>
      </c>
      <c r="BE888" s="10">
        <v>0.47189296516174301</v>
      </c>
      <c r="BF888" s="10">
        <v>0.46979227468978402</v>
      </c>
      <c r="BG888" s="10">
        <v>0.48671432402640102</v>
      </c>
      <c r="BH888" s="10">
        <v>0.49371773609583303</v>
      </c>
      <c r="BI888" s="10">
        <v>0</v>
      </c>
      <c r="BJ888" s="10">
        <v>0.50755722495219502</v>
      </c>
      <c r="BK888" s="10">
        <v>0</v>
      </c>
      <c r="BL888" s="10">
        <v>0.47744949500186701</v>
      </c>
      <c r="BM888" s="10">
        <v>0</v>
      </c>
      <c r="BN888" s="10">
        <v>0</v>
      </c>
      <c r="BO888" s="10">
        <v>0.494411828580403</v>
      </c>
      <c r="BP888" s="10">
        <v>0</v>
      </c>
      <c r="BQ888" s="10">
        <v>0</v>
      </c>
      <c r="BR888" s="10">
        <v>0.50773713648435603</v>
      </c>
      <c r="BS888" s="10">
        <v>0</v>
      </c>
      <c r="BT888" s="10">
        <v>0</v>
      </c>
      <c r="BU888" s="10">
        <v>0.47861097417444098</v>
      </c>
      <c r="BV888" s="10">
        <v>0</v>
      </c>
      <c r="BW888" s="10">
        <v>0.51966858440874397</v>
      </c>
      <c r="BX888" s="10">
        <v>0.48412766576461502</v>
      </c>
      <c r="BY888" s="11">
        <v>0.82840024698995696</v>
      </c>
      <c r="BZ888" s="12">
        <v>0.27942793349078698</v>
      </c>
      <c r="CA888" s="11">
        <v>0</v>
      </c>
      <c r="CB888" s="11">
        <v>0.645088999209534</v>
      </c>
      <c r="CC888" s="12">
        <v>0.36273945670637298</v>
      </c>
      <c r="CD888" s="11">
        <v>0.73657383737100801</v>
      </c>
      <c r="CE888" s="11">
        <v>0.55542650830371498</v>
      </c>
      <c r="CF888" s="12">
        <v>0.397247254491433</v>
      </c>
      <c r="CG888" s="10">
        <v>0.51326042112251802</v>
      </c>
      <c r="CH888" s="10">
        <v>0.49747049913194402</v>
      </c>
      <c r="CI888" s="12">
        <v>0.46406161906242399</v>
      </c>
      <c r="CJ888" s="10">
        <v>0.45771336391482398</v>
      </c>
      <c r="CK888" s="12">
        <v>0.43700381708864799</v>
      </c>
      <c r="CL888" s="12">
        <v>0.34531445745072697</v>
      </c>
      <c r="CM888" s="11">
        <v>0.53886670750065002</v>
      </c>
      <c r="CN888" s="11">
        <v>0.65002132105152099</v>
      </c>
      <c r="CO888" s="11">
        <v>0.52162526785706298</v>
      </c>
      <c r="CP888" s="12">
        <v>0.409967505436588</v>
      </c>
      <c r="CQ888" s="11">
        <v>0.675408943979943</v>
      </c>
      <c r="CR888" s="11">
        <v>0.55691520512835102</v>
      </c>
      <c r="CS888" s="12">
        <v>0.46946026905080701</v>
      </c>
      <c r="CT888" s="10">
        <v>0.469570505556137</v>
      </c>
      <c r="CU888" s="10">
        <v>0.51267146408895503</v>
      </c>
      <c r="CV888" s="10">
        <v>0</v>
      </c>
      <c r="CW888" s="10">
        <v>0</v>
      </c>
      <c r="CX888" s="10">
        <v>0</v>
      </c>
      <c r="CY888" s="11">
        <v>0</v>
      </c>
      <c r="CZ888" s="10">
        <v>0.488395300767552</v>
      </c>
      <c r="DA888" s="12">
        <v>0.42998615779952598</v>
      </c>
      <c r="DB888" s="10">
        <v>0.50685670034498198</v>
      </c>
      <c r="DC888" s="10">
        <v>0.52290541000889201</v>
      </c>
      <c r="DD888" s="10">
        <v>0</v>
      </c>
      <c r="DE888" s="10">
        <v>0</v>
      </c>
      <c r="DF888" s="10">
        <v>0</v>
      </c>
      <c r="DG888" s="10">
        <v>0</v>
      </c>
      <c r="DH888" s="11">
        <v>0</v>
      </c>
      <c r="DI888" s="10">
        <v>0.51871218207006797</v>
      </c>
      <c r="DJ888" s="12">
        <v>0.38183592855885601</v>
      </c>
      <c r="DK888" s="10">
        <v>0.548842876490509</v>
      </c>
      <c r="DL888" s="11">
        <v>0.57142543077466301</v>
      </c>
      <c r="DM888" s="10">
        <v>0</v>
      </c>
      <c r="DN888" s="10">
        <v>0</v>
      </c>
      <c r="DO888" s="10">
        <v>0</v>
      </c>
      <c r="DP888" s="10">
        <v>0</v>
      </c>
      <c r="DQ888" s="11">
        <v>0</v>
      </c>
      <c r="DR888" s="10">
        <v>0.44489501516232799</v>
      </c>
      <c r="DS888" s="10">
        <v>0.48369354150007898</v>
      </c>
      <c r="DT888" s="10">
        <v>0.463438293932529</v>
      </c>
      <c r="DU888" s="10">
        <v>0.47323501686706598</v>
      </c>
      <c r="DV888" s="10">
        <v>0</v>
      </c>
      <c r="DW888" s="10">
        <v>0</v>
      </c>
      <c r="DX888" s="10">
        <v>0</v>
      </c>
      <c r="DY888" s="10">
        <v>0.553065773039773</v>
      </c>
      <c r="DZ888" s="10">
        <v>0.50170098084079995</v>
      </c>
      <c r="EA888" s="12">
        <v>0.44851837630144298</v>
      </c>
      <c r="EB888" s="11">
        <v>0</v>
      </c>
      <c r="EC888" s="10">
        <v>0</v>
      </c>
      <c r="ED888" s="10">
        <v>0</v>
      </c>
      <c r="EE888" s="10">
        <v>0.56623977318142504</v>
      </c>
      <c r="EF888" s="11">
        <v>0.54457476539841998</v>
      </c>
      <c r="EG888" s="12">
        <v>0.44045225839041802</v>
      </c>
      <c r="EH888" s="11">
        <v>0</v>
      </c>
      <c r="EI888" s="10">
        <v>0</v>
      </c>
      <c r="EJ888" s="10">
        <v>0</v>
      </c>
      <c r="EK888" s="10">
        <v>0</v>
      </c>
      <c r="EL888" s="10">
        <v>0.45979460010256101</v>
      </c>
      <c r="EM888" s="10">
        <v>0.456076546778726</v>
      </c>
      <c r="EN888" s="11">
        <v>0</v>
      </c>
      <c r="EO888" s="10">
        <v>0</v>
      </c>
      <c r="EP888" s="10">
        <v>0</v>
      </c>
      <c r="EQ888" s="10">
        <v>0</v>
      </c>
      <c r="ER888" s="10">
        <v>0.53625870875352899</v>
      </c>
      <c r="ES888" s="12">
        <v>0.44960972436643898</v>
      </c>
      <c r="ET888" s="10">
        <v>0.51258066404243297</v>
      </c>
      <c r="EU888" s="10">
        <v>0</v>
      </c>
      <c r="EV888" s="10">
        <v>0</v>
      </c>
      <c r="EW888" s="10">
        <v>0</v>
      </c>
      <c r="EX888" s="10">
        <v>0</v>
      </c>
      <c r="EY888" s="11">
        <v>0.56353328976599604</v>
      </c>
      <c r="EZ888" s="12">
        <v>0.43663164018447498</v>
      </c>
      <c r="FA888" s="11">
        <v>0.548523269017686</v>
      </c>
      <c r="FB888" s="10">
        <v>0</v>
      </c>
      <c r="FC888" s="10">
        <v>0</v>
      </c>
      <c r="FD888" s="10">
        <v>0</v>
      </c>
      <c r="FE888" s="10">
        <v>0</v>
      </c>
      <c r="FF888" s="10">
        <v>0.49808751076520702</v>
      </c>
      <c r="FG888" s="10">
        <v>0.46498015873273202</v>
      </c>
      <c r="FH888" s="10">
        <v>0.475140269142034</v>
      </c>
      <c r="FI888" s="10">
        <v>0</v>
      </c>
      <c r="FJ888" s="10">
        <v>0</v>
      </c>
    </row>
    <row r="890" spans="1:166" ht="28.5" customHeight="1" x14ac:dyDescent="0.35">
      <c r="A890" s="23" t="s">
        <v>172</v>
      </c>
      <c r="B890" s="23"/>
      <c r="C890" s="23"/>
      <c r="D890" s="23"/>
      <c r="E890" s="23"/>
      <c r="F890" s="23"/>
      <c r="G890" s="23"/>
      <c r="H890" s="23"/>
      <c r="I890" s="23"/>
      <c r="J890" s="23"/>
      <c r="K890" s="23"/>
      <c r="L890" s="23"/>
      <c r="M890" s="23"/>
      <c r="N890" s="23"/>
      <c r="O890" s="23"/>
      <c r="P890" s="23"/>
      <c r="Q890" s="23"/>
      <c r="R890" s="23"/>
      <c r="S890" s="23"/>
      <c r="T890" s="23"/>
      <c r="U890" s="23"/>
      <c r="V890" s="23"/>
      <c r="W890" s="23"/>
      <c r="X890" s="23"/>
      <c r="Y890" s="23"/>
      <c r="Z890" s="23"/>
      <c r="AA890" s="23"/>
      <c r="AB890" s="23"/>
      <c r="AC890" s="23"/>
      <c r="AD890" s="23"/>
      <c r="AE890" s="23"/>
      <c r="AF890" s="23"/>
      <c r="AG890" s="23"/>
      <c r="AH890" s="23"/>
      <c r="AI890" s="23"/>
      <c r="AJ890" s="23"/>
      <c r="AK890" s="23"/>
      <c r="AL890" s="23"/>
      <c r="AM890" s="23"/>
      <c r="AN890" s="23"/>
      <c r="AO890" s="23"/>
      <c r="AP890" s="23"/>
      <c r="AQ890" s="23"/>
      <c r="AR890" s="23"/>
      <c r="AS890" s="23"/>
      <c r="AT890" s="23"/>
      <c r="AU890" s="23"/>
      <c r="AV890" s="23"/>
      <c r="AW890" s="23"/>
      <c r="AX890" s="23"/>
      <c r="AY890" s="23"/>
      <c r="AZ890" s="23"/>
      <c r="BA890" s="23"/>
      <c r="BB890" s="23"/>
      <c r="BC890" s="23"/>
      <c r="BD890" s="23"/>
      <c r="BE890" s="23"/>
      <c r="BF890" s="23"/>
      <c r="BG890" s="23"/>
      <c r="BH890" s="23"/>
      <c r="BI890" s="23"/>
      <c r="BJ890" s="23"/>
      <c r="BK890" s="23"/>
      <c r="BL890" s="23"/>
      <c r="BM890" s="23"/>
      <c r="BN890" s="23"/>
      <c r="BO890" s="23"/>
      <c r="BP890" s="23"/>
      <c r="BQ890" s="23"/>
      <c r="BR890" s="23"/>
      <c r="BS890" s="23"/>
      <c r="BT890" s="23"/>
      <c r="BU890" s="23"/>
      <c r="BV890" s="23"/>
      <c r="BW890" s="23"/>
      <c r="BX890" s="23"/>
      <c r="BY890" s="23"/>
      <c r="BZ890" s="23"/>
      <c r="CA890" s="23"/>
      <c r="CB890" s="23"/>
      <c r="CC890" s="23"/>
      <c r="CD890" s="23"/>
      <c r="CE890" s="23"/>
      <c r="CF890" s="23"/>
      <c r="CG890" s="23"/>
      <c r="CH890" s="23"/>
      <c r="CI890" s="23"/>
      <c r="CJ890" s="23"/>
      <c r="CK890" s="23"/>
      <c r="CL890" s="23"/>
      <c r="CM890" s="23"/>
      <c r="CN890" s="23"/>
      <c r="CO890" s="23"/>
      <c r="CP890" s="23"/>
      <c r="CQ890" s="23"/>
      <c r="CR890" s="23"/>
      <c r="CS890" s="23"/>
      <c r="CT890" s="23"/>
      <c r="CU890" s="23"/>
      <c r="CV890" s="23"/>
      <c r="CW890" s="23"/>
      <c r="CX890" s="23"/>
      <c r="CY890" s="23"/>
      <c r="CZ890" s="23"/>
      <c r="DA890" s="23"/>
      <c r="DB890" s="23"/>
      <c r="DC890" s="23"/>
      <c r="DD890" s="23"/>
      <c r="DE890" s="23"/>
      <c r="DF890" s="23"/>
      <c r="DG890" s="23"/>
      <c r="DH890" s="23"/>
      <c r="DI890" s="23"/>
      <c r="DJ890" s="23"/>
      <c r="DK890" s="23"/>
      <c r="DL890" s="23"/>
      <c r="DM890" s="23"/>
      <c r="DN890" s="23"/>
      <c r="DO890" s="23"/>
      <c r="DP890" s="23"/>
      <c r="DQ890" s="23"/>
      <c r="DR890" s="23"/>
      <c r="DS890" s="23"/>
      <c r="DT890" s="23"/>
      <c r="DU890" s="23"/>
      <c r="DV890" s="23"/>
      <c r="DW890" s="23"/>
      <c r="DX890" s="23"/>
      <c r="DY890" s="23"/>
      <c r="DZ890" s="23"/>
      <c r="EA890" s="23"/>
      <c r="EB890" s="23"/>
      <c r="EC890" s="23"/>
      <c r="ED890" s="23"/>
      <c r="EE890" s="23"/>
      <c r="EF890" s="23"/>
      <c r="EG890" s="23"/>
      <c r="EH890" s="23"/>
      <c r="EI890" s="23"/>
      <c r="EJ890" s="23"/>
      <c r="EK890" s="23"/>
      <c r="EL890" s="23"/>
      <c r="EM890" s="23"/>
      <c r="EN890" s="23"/>
      <c r="EO890" s="23"/>
      <c r="EP890" s="23"/>
      <c r="EQ890" s="23"/>
      <c r="ER890" s="23"/>
      <c r="ES890" s="23"/>
      <c r="ET890" s="23"/>
      <c r="EU890" s="23"/>
      <c r="EV890" s="23"/>
      <c r="EW890" s="23"/>
      <c r="EX890" s="23"/>
      <c r="EY890" s="23"/>
      <c r="EZ890" s="23"/>
      <c r="FA890" s="23"/>
      <c r="FB890" s="23"/>
      <c r="FC890" s="23"/>
      <c r="FD890" s="23"/>
      <c r="FE890" s="23"/>
      <c r="FF890" s="23"/>
      <c r="FG890" s="23"/>
      <c r="FH890" s="23"/>
      <c r="FI890" s="23"/>
      <c r="FJ890" s="23"/>
    </row>
    <row r="891" spans="1:166" ht="42" x14ac:dyDescent="0.35">
      <c r="A891" s="24" t="s">
        <v>203</v>
      </c>
      <c r="B891" s="16" t="s">
        <v>264</v>
      </c>
      <c r="C891" s="22" t="s">
        <v>12</v>
      </c>
      <c r="D891" s="22"/>
      <c r="E891" s="22" t="s">
        <v>13</v>
      </c>
      <c r="F891" s="22"/>
      <c r="G891" s="22"/>
      <c r="H891" s="22"/>
      <c r="I891" s="22"/>
      <c r="J891" s="22"/>
      <c r="K891" s="22"/>
      <c r="L891" s="22"/>
      <c r="M891" s="22"/>
      <c r="N891" s="22"/>
      <c r="O891" s="22" t="s">
        <v>204</v>
      </c>
      <c r="P891" s="22"/>
      <c r="Q891" s="22"/>
      <c r="R891" s="22"/>
      <c r="S891" s="22"/>
      <c r="T891" s="22"/>
      <c r="U891" s="22"/>
      <c r="V891" s="22"/>
      <c r="W891" s="22"/>
      <c r="X891" s="22"/>
      <c r="Y891" s="22" t="s">
        <v>205</v>
      </c>
      <c r="Z891" s="22"/>
      <c r="AA891" s="22"/>
      <c r="AB891" s="22"/>
      <c r="AC891" s="22"/>
      <c r="AD891" s="22"/>
      <c r="AE891" s="22"/>
      <c r="AF891" s="22"/>
      <c r="AG891" s="22"/>
      <c r="AH891" s="22"/>
      <c r="AI891" s="22" t="s">
        <v>268</v>
      </c>
      <c r="AJ891" s="22"/>
      <c r="AK891" s="22"/>
      <c r="AL891" s="22" t="s">
        <v>14</v>
      </c>
      <c r="AM891" s="22"/>
      <c r="AN891" s="22"/>
      <c r="AO891" s="22" t="s">
        <v>218</v>
      </c>
      <c r="AP891" s="22"/>
      <c r="AQ891" s="22"/>
      <c r="AR891" s="22"/>
      <c r="AS891" s="22"/>
      <c r="AT891" s="22"/>
      <c r="AU891" s="22"/>
      <c r="AV891" s="22" t="s">
        <v>219</v>
      </c>
      <c r="AW891" s="22"/>
      <c r="AX891" s="22"/>
      <c r="AY891" s="22" t="s">
        <v>220</v>
      </c>
      <c r="AZ891" s="22"/>
      <c r="BA891" s="22"/>
      <c r="BB891" s="22" t="s">
        <v>206</v>
      </c>
      <c r="BC891" s="22"/>
      <c r="BD891" s="22" t="s">
        <v>207</v>
      </c>
      <c r="BE891" s="22"/>
      <c r="BF891" s="22" t="s">
        <v>208</v>
      </c>
      <c r="BG891" s="22"/>
      <c r="BH891" s="22" t="s">
        <v>15</v>
      </c>
      <c r="BI891" s="22"/>
      <c r="BJ891" s="22" t="s">
        <v>16</v>
      </c>
      <c r="BK891" s="22"/>
      <c r="BL891" s="22" t="s">
        <v>17</v>
      </c>
      <c r="BM891" s="22"/>
      <c r="BN891" s="22" t="s">
        <v>18</v>
      </c>
      <c r="BO891" s="22"/>
      <c r="BP891" s="22"/>
      <c r="BQ891" s="22" t="s">
        <v>221</v>
      </c>
      <c r="BR891" s="22"/>
      <c r="BS891" s="22"/>
      <c r="BT891" s="22" t="s">
        <v>222</v>
      </c>
      <c r="BU891" s="22"/>
      <c r="BV891" s="22"/>
      <c r="BW891" s="22" t="s">
        <v>19</v>
      </c>
      <c r="BX891" s="22"/>
      <c r="BY891" s="22" t="s">
        <v>20</v>
      </c>
      <c r="BZ891" s="22"/>
      <c r="CA891" s="22" t="s">
        <v>21</v>
      </c>
      <c r="CB891" s="22"/>
      <c r="CC891" s="22"/>
      <c r="CD891" s="22" t="s">
        <v>22</v>
      </c>
      <c r="CE891" s="22"/>
      <c r="CF891" s="22"/>
      <c r="CG891" s="22" t="s">
        <v>23</v>
      </c>
      <c r="CH891" s="22"/>
      <c r="CI891" s="22"/>
      <c r="CJ891" s="22"/>
      <c r="CK891" s="22" t="s">
        <v>25</v>
      </c>
      <c r="CL891" s="22"/>
      <c r="CM891" s="22"/>
      <c r="CN891" s="22"/>
      <c r="CO891" s="22" t="s">
        <v>26</v>
      </c>
      <c r="CP891" s="22"/>
      <c r="CQ891" s="22"/>
      <c r="CR891" s="22" t="s">
        <v>27</v>
      </c>
      <c r="CS891" s="22"/>
      <c r="CT891" s="22" t="s">
        <v>28</v>
      </c>
      <c r="CU891" s="22"/>
      <c r="CV891" s="16" t="s">
        <v>29</v>
      </c>
      <c r="CW891" s="22" t="s">
        <v>30</v>
      </c>
      <c r="CX891" s="22"/>
      <c r="CY891" s="22"/>
      <c r="CZ891" s="22"/>
      <c r="DA891" s="22"/>
      <c r="DB891" s="22"/>
      <c r="DC891" s="22"/>
      <c r="DD891" s="22"/>
      <c r="DE891" s="22"/>
      <c r="DF891" s="22" t="s">
        <v>31</v>
      </c>
      <c r="DG891" s="22"/>
      <c r="DH891" s="22"/>
      <c r="DI891" s="22"/>
      <c r="DJ891" s="22"/>
      <c r="DK891" s="22"/>
      <c r="DL891" s="22"/>
      <c r="DM891" s="22"/>
      <c r="DN891" s="22"/>
      <c r="DO891" s="22" t="s">
        <v>32</v>
      </c>
      <c r="DP891" s="22"/>
      <c r="DQ891" s="22"/>
      <c r="DR891" s="22"/>
      <c r="DS891" s="22"/>
      <c r="DT891" s="22"/>
      <c r="DU891" s="22"/>
      <c r="DV891" s="22"/>
      <c r="DW891" s="22"/>
      <c r="DX891" s="22" t="s">
        <v>33</v>
      </c>
      <c r="DY891" s="22"/>
      <c r="DZ891" s="22"/>
      <c r="EA891" s="22"/>
      <c r="EB891" s="22"/>
      <c r="EC891" s="22"/>
      <c r="ED891" s="22" t="s">
        <v>34</v>
      </c>
      <c r="EE891" s="22"/>
      <c r="EF891" s="22"/>
      <c r="EG891" s="22"/>
      <c r="EH891" s="22"/>
      <c r="EI891" s="22"/>
      <c r="EJ891" s="22" t="s">
        <v>35</v>
      </c>
      <c r="EK891" s="22"/>
      <c r="EL891" s="22"/>
      <c r="EM891" s="22"/>
      <c r="EN891" s="22"/>
      <c r="EO891" s="22"/>
      <c r="EP891" s="22" t="s">
        <v>36</v>
      </c>
      <c r="EQ891" s="22"/>
      <c r="ER891" s="22"/>
      <c r="ES891" s="22"/>
      <c r="ET891" s="22"/>
      <c r="EU891" s="22"/>
      <c r="EV891" s="22"/>
      <c r="EW891" s="22" t="s">
        <v>37</v>
      </c>
      <c r="EX891" s="22"/>
      <c r="EY891" s="22"/>
      <c r="EZ891" s="22"/>
      <c r="FA891" s="22"/>
      <c r="FB891" s="22"/>
      <c r="FC891" s="22"/>
      <c r="FD891" s="22" t="s">
        <v>38</v>
      </c>
      <c r="FE891" s="22"/>
      <c r="FF891" s="22"/>
      <c r="FG891" s="22"/>
      <c r="FH891" s="22"/>
      <c r="FI891" s="22"/>
      <c r="FJ891" s="22"/>
    </row>
    <row r="892" spans="1:166" ht="31.5" x14ac:dyDescent="0.35">
      <c r="A892" s="24"/>
      <c r="B892" s="16" t="s">
        <v>1</v>
      </c>
      <c r="C892" s="16" t="s">
        <v>39</v>
      </c>
      <c r="D892" s="16" t="s">
        <v>40</v>
      </c>
      <c r="E892" s="16" t="s">
        <v>41</v>
      </c>
      <c r="F892" s="16" t="s">
        <v>42</v>
      </c>
      <c r="G892" s="16" t="s">
        <v>43</v>
      </c>
      <c r="H892" s="16" t="s">
        <v>44</v>
      </c>
      <c r="I892" s="16" t="s">
        <v>45</v>
      </c>
      <c r="J892" s="16" t="s">
        <v>46</v>
      </c>
      <c r="K892" s="16" t="s">
        <v>47</v>
      </c>
      <c r="L892" s="16" t="s">
        <v>48</v>
      </c>
      <c r="M892" s="16" t="s">
        <v>49</v>
      </c>
      <c r="N892" s="16" t="s">
        <v>209</v>
      </c>
      <c r="O892" s="16" t="s">
        <v>41</v>
      </c>
      <c r="P892" s="16" t="s">
        <v>42</v>
      </c>
      <c r="Q892" s="16" t="s">
        <v>43</v>
      </c>
      <c r="R892" s="16" t="s">
        <v>44</v>
      </c>
      <c r="S892" s="16" t="s">
        <v>45</v>
      </c>
      <c r="T892" s="16" t="s">
        <v>46</v>
      </c>
      <c r="U892" s="16" t="s">
        <v>47</v>
      </c>
      <c r="V892" s="16" t="s">
        <v>48</v>
      </c>
      <c r="W892" s="16" t="s">
        <v>49</v>
      </c>
      <c r="X892" s="16" t="s">
        <v>209</v>
      </c>
      <c r="Y892" s="16" t="s">
        <v>41</v>
      </c>
      <c r="Z892" s="16" t="s">
        <v>42</v>
      </c>
      <c r="AA892" s="16" t="s">
        <v>43</v>
      </c>
      <c r="AB892" s="16" t="s">
        <v>44</v>
      </c>
      <c r="AC892" s="16" t="s">
        <v>45</v>
      </c>
      <c r="AD892" s="16" t="s">
        <v>46</v>
      </c>
      <c r="AE892" s="16" t="s">
        <v>47</v>
      </c>
      <c r="AF892" s="16" t="s">
        <v>48</v>
      </c>
      <c r="AG892" s="16" t="s">
        <v>49</v>
      </c>
      <c r="AH892" s="16" t="s">
        <v>209</v>
      </c>
      <c r="AI892" s="16" t="s">
        <v>269</v>
      </c>
      <c r="AJ892" s="16" t="s">
        <v>270</v>
      </c>
      <c r="AK892" s="16" t="s">
        <v>271</v>
      </c>
      <c r="AL892" s="16" t="s">
        <v>50</v>
      </c>
      <c r="AM892" s="16" t="s">
        <v>210</v>
      </c>
      <c r="AN892" s="16" t="s">
        <v>211</v>
      </c>
      <c r="AO892" s="16" t="s">
        <v>223</v>
      </c>
      <c r="AP892" s="16" t="s">
        <v>224</v>
      </c>
      <c r="AQ892" s="16" t="s">
        <v>225</v>
      </c>
      <c r="AR892" s="16" t="s">
        <v>226</v>
      </c>
      <c r="AS892" s="16" t="s">
        <v>52</v>
      </c>
      <c r="AT892" s="16" t="s">
        <v>227</v>
      </c>
      <c r="AU892" s="16" t="s">
        <v>228</v>
      </c>
      <c r="AV892" s="16" t="s">
        <v>52</v>
      </c>
      <c r="AW892" s="16" t="s">
        <v>227</v>
      </c>
      <c r="AX892" s="16" t="s">
        <v>228</v>
      </c>
      <c r="AY892" s="16" t="s">
        <v>52</v>
      </c>
      <c r="AZ892" s="16" t="s">
        <v>227</v>
      </c>
      <c r="BA892" s="16" t="s">
        <v>228</v>
      </c>
      <c r="BB892" s="16" t="s">
        <v>212</v>
      </c>
      <c r="BC892" s="16" t="s">
        <v>213</v>
      </c>
      <c r="BD892" s="16" t="s">
        <v>212</v>
      </c>
      <c r="BE892" s="16" t="s">
        <v>213</v>
      </c>
      <c r="BF892" s="16" t="s">
        <v>212</v>
      </c>
      <c r="BG892" s="16" t="s">
        <v>213</v>
      </c>
      <c r="BH892" s="16" t="s">
        <v>53</v>
      </c>
      <c r="BI892" s="16" t="s">
        <v>54</v>
      </c>
      <c r="BJ892" s="16" t="s">
        <v>53</v>
      </c>
      <c r="BK892" s="16" t="s">
        <v>54</v>
      </c>
      <c r="BL892" s="16" t="s">
        <v>53</v>
      </c>
      <c r="BM892" s="16" t="s">
        <v>54</v>
      </c>
      <c r="BN892" s="16" t="s">
        <v>277</v>
      </c>
      <c r="BO892" s="16" t="s">
        <v>278</v>
      </c>
      <c r="BP892" s="16" t="s">
        <v>55</v>
      </c>
      <c r="BQ892" s="16" t="s">
        <v>277</v>
      </c>
      <c r="BR892" s="16" t="s">
        <v>278</v>
      </c>
      <c r="BS892" s="16" t="s">
        <v>55</v>
      </c>
      <c r="BT892" s="16" t="s">
        <v>277</v>
      </c>
      <c r="BU892" s="16" t="s">
        <v>278</v>
      </c>
      <c r="BV892" s="16" t="s">
        <v>55</v>
      </c>
      <c r="BW892" s="16" t="s">
        <v>56</v>
      </c>
      <c r="BX892" s="16" t="s">
        <v>57</v>
      </c>
      <c r="BY892" s="16" t="s">
        <v>58</v>
      </c>
      <c r="BZ892" s="16" t="s">
        <v>59</v>
      </c>
      <c r="CA892" s="16" t="s">
        <v>52</v>
      </c>
      <c r="CB892" s="16" t="s">
        <v>51</v>
      </c>
      <c r="CC892" s="16" t="s">
        <v>60</v>
      </c>
      <c r="CD892" s="16" t="s">
        <v>61</v>
      </c>
      <c r="CE892" s="16" t="s">
        <v>62</v>
      </c>
      <c r="CF892" s="16" t="s">
        <v>63</v>
      </c>
      <c r="CG892" s="16" t="s">
        <v>64</v>
      </c>
      <c r="CH892" s="16" t="s">
        <v>65</v>
      </c>
      <c r="CI892" s="16" t="s">
        <v>66</v>
      </c>
      <c r="CJ892" s="16" t="s">
        <v>67</v>
      </c>
      <c r="CK892" s="16" t="s">
        <v>71</v>
      </c>
      <c r="CL892" s="16" t="s">
        <v>72</v>
      </c>
      <c r="CM892" s="16" t="s">
        <v>73</v>
      </c>
      <c r="CN892" s="16" t="s">
        <v>74</v>
      </c>
      <c r="CO892" s="16" t="s">
        <v>75</v>
      </c>
      <c r="CP892" s="16" t="s">
        <v>76</v>
      </c>
      <c r="CQ892" s="16" t="s">
        <v>77</v>
      </c>
      <c r="CR892" s="16" t="s">
        <v>78</v>
      </c>
      <c r="CS892" s="16" t="s">
        <v>229</v>
      </c>
      <c r="CT892" s="16" t="s">
        <v>79</v>
      </c>
      <c r="CU892" s="16" t="s">
        <v>80</v>
      </c>
      <c r="CV892" s="16" t="s">
        <v>79</v>
      </c>
      <c r="CW892" s="16" t="s">
        <v>83</v>
      </c>
      <c r="CX892" s="16" t="s">
        <v>84</v>
      </c>
      <c r="CY892" s="16" t="s">
        <v>85</v>
      </c>
      <c r="CZ892" s="16" t="s">
        <v>86</v>
      </c>
      <c r="DA892" s="16" t="s">
        <v>87</v>
      </c>
      <c r="DB892" s="16" t="s">
        <v>88</v>
      </c>
      <c r="DC892" s="16" t="s">
        <v>89</v>
      </c>
      <c r="DD892" s="16" t="s">
        <v>90</v>
      </c>
      <c r="DE892" s="16" t="s">
        <v>91</v>
      </c>
      <c r="DF892" s="16" t="s">
        <v>83</v>
      </c>
      <c r="DG892" s="16" t="s">
        <v>84</v>
      </c>
      <c r="DH892" s="16" t="s">
        <v>85</v>
      </c>
      <c r="DI892" s="16" t="s">
        <v>86</v>
      </c>
      <c r="DJ892" s="16" t="s">
        <v>87</v>
      </c>
      <c r="DK892" s="16" t="s">
        <v>88</v>
      </c>
      <c r="DL892" s="16" t="s">
        <v>89</v>
      </c>
      <c r="DM892" s="16" t="s">
        <v>90</v>
      </c>
      <c r="DN892" s="16" t="s">
        <v>91</v>
      </c>
      <c r="DO892" s="16" t="s">
        <v>83</v>
      </c>
      <c r="DP892" s="16" t="s">
        <v>84</v>
      </c>
      <c r="DQ892" s="16" t="s">
        <v>85</v>
      </c>
      <c r="DR892" s="16" t="s">
        <v>86</v>
      </c>
      <c r="DS892" s="16" t="s">
        <v>87</v>
      </c>
      <c r="DT892" s="16" t="s">
        <v>88</v>
      </c>
      <c r="DU892" s="16" t="s">
        <v>89</v>
      </c>
      <c r="DV892" s="16" t="s">
        <v>90</v>
      </c>
      <c r="DW892" s="16" t="s">
        <v>91</v>
      </c>
      <c r="DX892" s="16" t="s">
        <v>92</v>
      </c>
      <c r="DY892" s="16" t="s">
        <v>93</v>
      </c>
      <c r="DZ892" s="16" t="s">
        <v>214</v>
      </c>
      <c r="EA892" s="16" t="s">
        <v>215</v>
      </c>
      <c r="EB892" s="16" t="s">
        <v>216</v>
      </c>
      <c r="EC892" s="16" t="s">
        <v>94</v>
      </c>
      <c r="ED892" s="16" t="s">
        <v>92</v>
      </c>
      <c r="EE892" s="16" t="s">
        <v>93</v>
      </c>
      <c r="EF892" s="16" t="s">
        <v>214</v>
      </c>
      <c r="EG892" s="16" t="s">
        <v>215</v>
      </c>
      <c r="EH892" s="16" t="s">
        <v>216</v>
      </c>
      <c r="EI892" s="16" t="s">
        <v>94</v>
      </c>
      <c r="EJ892" s="16" t="s">
        <v>92</v>
      </c>
      <c r="EK892" s="16" t="s">
        <v>93</v>
      </c>
      <c r="EL892" s="16" t="s">
        <v>214</v>
      </c>
      <c r="EM892" s="16" t="s">
        <v>215</v>
      </c>
      <c r="EN892" s="16" t="s">
        <v>216</v>
      </c>
      <c r="EO892" s="16" t="s">
        <v>94</v>
      </c>
      <c r="EP892" s="16" t="s">
        <v>95</v>
      </c>
      <c r="EQ892" s="16" t="s">
        <v>96</v>
      </c>
      <c r="ER892" s="16" t="s">
        <v>97</v>
      </c>
      <c r="ES892" s="16" t="s">
        <v>98</v>
      </c>
      <c r="ET892" s="16" t="s">
        <v>272</v>
      </c>
      <c r="EU892" s="16" t="s">
        <v>99</v>
      </c>
      <c r="EV892" s="16" t="s">
        <v>100</v>
      </c>
      <c r="EW892" s="16" t="s">
        <v>95</v>
      </c>
      <c r="EX892" s="16" t="s">
        <v>96</v>
      </c>
      <c r="EY892" s="16" t="s">
        <v>97</v>
      </c>
      <c r="EZ892" s="16" t="s">
        <v>98</v>
      </c>
      <c r="FA892" s="16" t="s">
        <v>272</v>
      </c>
      <c r="FB892" s="16" t="s">
        <v>99</v>
      </c>
      <c r="FC892" s="16" t="s">
        <v>100</v>
      </c>
      <c r="FD892" s="16" t="s">
        <v>95</v>
      </c>
      <c r="FE892" s="16" t="s">
        <v>96</v>
      </c>
      <c r="FF892" s="16" t="s">
        <v>97</v>
      </c>
      <c r="FG892" s="16" t="s">
        <v>98</v>
      </c>
      <c r="FH892" s="16" t="s">
        <v>272</v>
      </c>
      <c r="FI892" s="16" t="s">
        <v>99</v>
      </c>
      <c r="FJ892" s="16" t="s">
        <v>100</v>
      </c>
    </row>
    <row r="893" spans="1:166" x14ac:dyDescent="0.35">
      <c r="A893" s="15" t="s">
        <v>2</v>
      </c>
      <c r="B893" s="14">
        <v>3695</v>
      </c>
      <c r="C893" s="14">
        <v>1868</v>
      </c>
      <c r="D893" s="14">
        <v>1806</v>
      </c>
      <c r="E893" s="14">
        <v>329</v>
      </c>
      <c r="F893" s="14">
        <v>389</v>
      </c>
      <c r="G893" s="14">
        <v>488</v>
      </c>
      <c r="H893" s="14">
        <v>511</v>
      </c>
      <c r="I893" s="14">
        <v>545</v>
      </c>
      <c r="J893" s="14">
        <v>551</v>
      </c>
      <c r="K893" s="14">
        <v>490</v>
      </c>
      <c r="L893" s="14">
        <v>393</v>
      </c>
      <c r="M893" s="14">
        <v>2813</v>
      </c>
      <c r="N893" s="14">
        <v>883</v>
      </c>
      <c r="O893" s="14">
        <v>161</v>
      </c>
      <c r="P893" s="14">
        <v>186</v>
      </c>
      <c r="Q893" s="14">
        <v>246</v>
      </c>
      <c r="R893" s="14">
        <v>255</v>
      </c>
      <c r="S893" s="14">
        <v>281</v>
      </c>
      <c r="T893" s="14">
        <v>286</v>
      </c>
      <c r="U893" s="14">
        <v>249</v>
      </c>
      <c r="V893" s="14">
        <v>203</v>
      </c>
      <c r="W893" s="14">
        <v>1416</v>
      </c>
      <c r="X893" s="14">
        <v>452</v>
      </c>
      <c r="Y893" s="14">
        <v>168</v>
      </c>
      <c r="Z893" s="14">
        <v>201</v>
      </c>
      <c r="AA893" s="14">
        <v>242</v>
      </c>
      <c r="AB893" s="14">
        <v>255</v>
      </c>
      <c r="AC893" s="14">
        <v>263</v>
      </c>
      <c r="AD893" s="14">
        <v>260</v>
      </c>
      <c r="AE893" s="14">
        <v>232</v>
      </c>
      <c r="AF893" s="14">
        <v>185</v>
      </c>
      <c r="AG893" s="14">
        <v>1389</v>
      </c>
      <c r="AH893" s="14">
        <v>418</v>
      </c>
      <c r="AI893" s="14">
        <v>3104</v>
      </c>
      <c r="AJ893" s="14">
        <v>1563</v>
      </c>
      <c r="AK893" s="14">
        <v>1528</v>
      </c>
      <c r="AL893" s="14">
        <v>592</v>
      </c>
      <c r="AM893" s="14">
        <v>305</v>
      </c>
      <c r="AN893" s="14">
        <v>279</v>
      </c>
      <c r="AO893" s="14">
        <v>114</v>
      </c>
      <c r="AP893" s="14">
        <v>135</v>
      </c>
      <c r="AQ893" s="14">
        <v>153</v>
      </c>
      <c r="AR893" s="14">
        <v>190</v>
      </c>
      <c r="AS893" s="14">
        <v>402</v>
      </c>
      <c r="AT893" s="14">
        <v>249</v>
      </c>
      <c r="AU893" s="14">
        <v>343</v>
      </c>
      <c r="AV893" s="14">
        <v>208</v>
      </c>
      <c r="AW893" s="14">
        <v>129</v>
      </c>
      <c r="AX893" s="14">
        <v>176</v>
      </c>
      <c r="AY893" s="14">
        <v>189</v>
      </c>
      <c r="AZ893" s="14">
        <v>116</v>
      </c>
      <c r="BA893" s="14">
        <v>163</v>
      </c>
      <c r="BB893" s="14">
        <v>1717</v>
      </c>
      <c r="BC893" s="14">
        <v>1978</v>
      </c>
      <c r="BD893" s="14">
        <v>849</v>
      </c>
      <c r="BE893" s="14">
        <v>1020</v>
      </c>
      <c r="BF893" s="14">
        <v>867</v>
      </c>
      <c r="BG893" s="14">
        <v>940</v>
      </c>
      <c r="BH893" s="14">
        <v>2929</v>
      </c>
      <c r="BI893" s="14">
        <v>766</v>
      </c>
      <c r="BJ893" s="14">
        <v>1493</v>
      </c>
      <c r="BK893" s="14">
        <v>376</v>
      </c>
      <c r="BL893" s="14">
        <v>1418</v>
      </c>
      <c r="BM893" s="14">
        <v>389</v>
      </c>
      <c r="BN893" s="14">
        <v>841</v>
      </c>
      <c r="BO893" s="14">
        <v>1884</v>
      </c>
      <c r="BP893" s="14">
        <v>734</v>
      </c>
      <c r="BQ893" s="14">
        <v>403</v>
      </c>
      <c r="BR893" s="14">
        <v>989</v>
      </c>
      <c r="BS893" s="14">
        <v>355</v>
      </c>
      <c r="BT893" s="14">
        <v>425</v>
      </c>
      <c r="BU893" s="14">
        <v>892</v>
      </c>
      <c r="BV893" s="14">
        <v>377</v>
      </c>
      <c r="BW893" s="14">
        <v>734</v>
      </c>
      <c r="BX893" s="14">
        <v>1069</v>
      </c>
      <c r="BY893" s="14">
        <v>723</v>
      </c>
      <c r="BZ893" s="14">
        <v>1107</v>
      </c>
      <c r="CA893" s="14">
        <v>548</v>
      </c>
      <c r="CB893" s="14">
        <v>1380</v>
      </c>
      <c r="CC893" s="14">
        <v>1353</v>
      </c>
      <c r="CD893" s="14">
        <v>816</v>
      </c>
      <c r="CE893" s="14">
        <v>956</v>
      </c>
      <c r="CF893" s="14">
        <v>1584</v>
      </c>
      <c r="CG893" s="14">
        <v>545</v>
      </c>
      <c r="CH893" s="14">
        <v>1278</v>
      </c>
      <c r="CI893" s="14">
        <v>1412</v>
      </c>
      <c r="CJ893" s="14">
        <v>725</v>
      </c>
      <c r="CK893" s="14">
        <v>2719</v>
      </c>
      <c r="CL893" s="14">
        <v>1403</v>
      </c>
      <c r="CM893" s="14">
        <v>1316</v>
      </c>
      <c r="CN893" s="14">
        <v>977</v>
      </c>
      <c r="CO893" s="14">
        <v>1758</v>
      </c>
      <c r="CP893" s="14">
        <v>1524</v>
      </c>
      <c r="CQ893" s="14">
        <v>413</v>
      </c>
      <c r="CR893" s="14">
        <v>1151</v>
      </c>
      <c r="CS893" s="14">
        <v>2130</v>
      </c>
      <c r="CT893" s="14">
        <v>1491</v>
      </c>
      <c r="CU893" s="14">
        <v>2203</v>
      </c>
      <c r="CV893" s="14">
        <v>357</v>
      </c>
      <c r="CW893" s="14">
        <v>195</v>
      </c>
      <c r="CX893" s="14">
        <v>199</v>
      </c>
      <c r="CY893" s="14">
        <v>484</v>
      </c>
      <c r="CZ893" s="14">
        <v>553</v>
      </c>
      <c r="DA893" s="14">
        <v>547</v>
      </c>
      <c r="DB893" s="14">
        <v>510</v>
      </c>
      <c r="DC893" s="14">
        <v>494</v>
      </c>
      <c r="DD893" s="14">
        <v>384</v>
      </c>
      <c r="DE893" s="14">
        <v>331</v>
      </c>
      <c r="DF893" s="14">
        <v>100</v>
      </c>
      <c r="DG893" s="14">
        <v>103</v>
      </c>
      <c r="DH893" s="14">
        <v>249</v>
      </c>
      <c r="DI893" s="14">
        <v>285</v>
      </c>
      <c r="DJ893" s="14">
        <v>281</v>
      </c>
      <c r="DK893" s="14">
        <v>257</v>
      </c>
      <c r="DL893" s="14">
        <v>246</v>
      </c>
      <c r="DM893" s="14">
        <v>184</v>
      </c>
      <c r="DN893" s="14">
        <v>163</v>
      </c>
      <c r="DO893" s="14">
        <v>92</v>
      </c>
      <c r="DP893" s="14">
        <v>94</v>
      </c>
      <c r="DQ893" s="14">
        <v>226</v>
      </c>
      <c r="DR893" s="14">
        <v>264</v>
      </c>
      <c r="DS893" s="14">
        <v>264</v>
      </c>
      <c r="DT893" s="14">
        <v>253</v>
      </c>
      <c r="DU893" s="14">
        <v>248</v>
      </c>
      <c r="DV893" s="14">
        <v>198</v>
      </c>
      <c r="DW893" s="14">
        <v>168</v>
      </c>
      <c r="DX893" s="14">
        <v>169</v>
      </c>
      <c r="DY893" s="14">
        <v>781</v>
      </c>
      <c r="DZ893" s="14">
        <v>813</v>
      </c>
      <c r="EA893" s="14">
        <v>946</v>
      </c>
      <c r="EB893" s="14">
        <v>594</v>
      </c>
      <c r="EC893" s="14">
        <v>393</v>
      </c>
      <c r="ED893" s="14">
        <v>79</v>
      </c>
      <c r="EE893" s="14">
        <v>393</v>
      </c>
      <c r="EF893" s="14">
        <v>397</v>
      </c>
      <c r="EG893" s="14">
        <v>512</v>
      </c>
      <c r="EH893" s="14">
        <v>285</v>
      </c>
      <c r="EI893" s="14">
        <v>203</v>
      </c>
      <c r="EJ893" s="14">
        <v>90</v>
      </c>
      <c r="EK893" s="14">
        <v>387</v>
      </c>
      <c r="EL893" s="14">
        <v>415</v>
      </c>
      <c r="EM893" s="14">
        <v>428</v>
      </c>
      <c r="EN893" s="14">
        <v>301</v>
      </c>
      <c r="EO893" s="14">
        <v>185</v>
      </c>
      <c r="EP893" s="14">
        <v>195</v>
      </c>
      <c r="EQ893" s="14">
        <v>397</v>
      </c>
      <c r="ER893" s="14">
        <v>750</v>
      </c>
      <c r="ES893" s="14">
        <v>812</v>
      </c>
      <c r="ET893" s="14">
        <v>776</v>
      </c>
      <c r="EU893" s="14">
        <v>435</v>
      </c>
      <c r="EV893" s="14">
        <v>331</v>
      </c>
      <c r="EW893" s="14">
        <v>100</v>
      </c>
      <c r="EX893" s="14">
        <v>205</v>
      </c>
      <c r="EY893" s="14">
        <v>375</v>
      </c>
      <c r="EZ893" s="14">
        <v>423</v>
      </c>
      <c r="FA893" s="14">
        <v>389</v>
      </c>
      <c r="FB893" s="14">
        <v>213</v>
      </c>
      <c r="FC893" s="14">
        <v>163</v>
      </c>
      <c r="FD893" s="14">
        <v>92</v>
      </c>
      <c r="FE893" s="14">
        <v>187</v>
      </c>
      <c r="FF893" s="14">
        <v>366</v>
      </c>
      <c r="FG893" s="14">
        <v>387</v>
      </c>
      <c r="FH893" s="14">
        <v>386</v>
      </c>
      <c r="FI893" s="14">
        <v>221</v>
      </c>
      <c r="FJ893" s="14">
        <v>168</v>
      </c>
    </row>
    <row r="894" spans="1:166" x14ac:dyDescent="0.35">
      <c r="A894" s="13" t="s">
        <v>173</v>
      </c>
      <c r="B894" s="10">
        <v>0.148194988566036</v>
      </c>
      <c r="C894" s="11">
        <v>0.16274299940968001</v>
      </c>
      <c r="D894" s="12">
        <v>0.13326135164455399</v>
      </c>
      <c r="E894" s="11">
        <v>0.418982768461648</v>
      </c>
      <c r="F894" s="11">
        <v>0.211552223837491</v>
      </c>
      <c r="G894" s="10">
        <v>0.13133759572860301</v>
      </c>
      <c r="H894" s="12">
        <v>4.1551359222474098E-2</v>
      </c>
      <c r="I894" s="12">
        <v>3.90217017324773E-2</v>
      </c>
      <c r="J894" s="12">
        <v>2.0342519269358601E-2</v>
      </c>
      <c r="K894" s="11">
        <v>0.42833932625000298</v>
      </c>
      <c r="L894" s="12">
        <v>0</v>
      </c>
      <c r="M894" s="12">
        <v>0.120151289722666</v>
      </c>
      <c r="N894" s="11">
        <v>0.23753168831913499</v>
      </c>
      <c r="O894" s="11">
        <v>0.47328504295499901</v>
      </c>
      <c r="P894" s="11">
        <v>0.25142378776753999</v>
      </c>
      <c r="Q894" s="10">
        <v>0.145416715350944</v>
      </c>
      <c r="R894" s="12">
        <v>4.73517247283817E-2</v>
      </c>
      <c r="S894" s="12">
        <v>4.1908438307472699E-2</v>
      </c>
      <c r="T894" s="12">
        <v>2.7888856783566701E-2</v>
      </c>
      <c r="U894" s="11">
        <v>0.45487836731061099</v>
      </c>
      <c r="V894" s="12">
        <v>0</v>
      </c>
      <c r="W894" s="10">
        <v>0.134590698207736</v>
      </c>
      <c r="X894" s="11">
        <v>0.25090789171924799</v>
      </c>
      <c r="Y894" s="11">
        <v>0.36715011090557298</v>
      </c>
      <c r="Z894" s="10">
        <v>0.17591771671176301</v>
      </c>
      <c r="AA894" s="10">
        <v>0.11699574733436401</v>
      </c>
      <c r="AB894" s="12">
        <v>3.5836802234597398E-2</v>
      </c>
      <c r="AC894" s="12">
        <v>3.6082576859476599E-2</v>
      </c>
      <c r="AD894" s="12">
        <v>1.23883447934547E-2</v>
      </c>
      <c r="AE894" s="11">
        <v>0.40229521176607602</v>
      </c>
      <c r="AF894" s="12">
        <v>0</v>
      </c>
      <c r="AG894" s="12">
        <v>0.106072279207684</v>
      </c>
      <c r="AH894" s="11">
        <v>0.223693978420655</v>
      </c>
      <c r="AI894" s="12">
        <v>0.117705537263475</v>
      </c>
      <c r="AJ894" s="10">
        <v>0.13520034230870101</v>
      </c>
      <c r="AK894" s="12">
        <v>0.100772731200318</v>
      </c>
      <c r="AL894" s="11">
        <v>0.308107639677764</v>
      </c>
      <c r="AM894" s="11">
        <v>0.30386399182671198</v>
      </c>
      <c r="AN894" s="11">
        <v>0.31137342137158103</v>
      </c>
      <c r="AO894" s="12">
        <v>0</v>
      </c>
      <c r="AP894" s="12">
        <v>0</v>
      </c>
      <c r="AQ894" s="12">
        <v>0</v>
      </c>
      <c r="AR894" s="11">
        <v>0.96062639054436305</v>
      </c>
      <c r="AS894" s="12">
        <v>0</v>
      </c>
      <c r="AT894" s="12">
        <v>0</v>
      </c>
      <c r="AU894" s="11">
        <v>0.53205608491729495</v>
      </c>
      <c r="AV894" s="12">
        <v>0</v>
      </c>
      <c r="AW894" s="12">
        <v>0</v>
      </c>
      <c r="AX894" s="11">
        <v>0.52604107100424302</v>
      </c>
      <c r="AY894" s="12">
        <v>0</v>
      </c>
      <c r="AZ894" s="12">
        <v>0</v>
      </c>
      <c r="BA894" s="11">
        <v>0.53345871514478005</v>
      </c>
      <c r="BB894" s="11">
        <v>0.17790460363059299</v>
      </c>
      <c r="BC894" s="12">
        <v>0.122410805640432</v>
      </c>
      <c r="BD894" s="11">
        <v>0.20130873157889501</v>
      </c>
      <c r="BE894" s="10">
        <v>0.13065099488266199</v>
      </c>
      <c r="BF894" s="10">
        <v>0.15534916168804599</v>
      </c>
      <c r="BG894" s="12">
        <v>0.112893863489246</v>
      </c>
      <c r="BH894" s="12">
        <v>0.10981200840602801</v>
      </c>
      <c r="BI894" s="11">
        <v>0.29499478507692301</v>
      </c>
      <c r="BJ894" s="12">
        <v>0.117453522728691</v>
      </c>
      <c r="BK894" s="11">
        <v>0.34258220732193601</v>
      </c>
      <c r="BL894" s="12">
        <v>0.101256759513412</v>
      </c>
      <c r="BM894" s="11">
        <v>0.24995337192422401</v>
      </c>
      <c r="BN894" s="11">
        <v>0.23747238947685501</v>
      </c>
      <c r="BO894" s="12">
        <v>3.64745538942991E-2</v>
      </c>
      <c r="BP894" s="11">
        <v>0.30196697164286901</v>
      </c>
      <c r="BQ894" s="11">
        <v>0.25693887646942798</v>
      </c>
      <c r="BR894" s="12">
        <v>3.8793333813291003E-2</v>
      </c>
      <c r="BS894" s="11">
        <v>0.35123363149414699</v>
      </c>
      <c r="BT894" s="11">
        <v>0.21985414470964401</v>
      </c>
      <c r="BU894" s="12">
        <v>3.4032590865381303E-2</v>
      </c>
      <c r="BV894" s="11">
        <v>0.25655583619786099</v>
      </c>
      <c r="BW894" s="12">
        <v>1.43028937865543E-2</v>
      </c>
      <c r="BX894" s="12">
        <v>5.44719106883177E-2</v>
      </c>
      <c r="BY894" s="12">
        <v>6.7294404360270205E-2</v>
      </c>
      <c r="BZ894" s="12">
        <v>1.8108973875127901E-2</v>
      </c>
      <c r="CA894" s="11">
        <v>1</v>
      </c>
      <c r="CB894" s="12">
        <v>0</v>
      </c>
      <c r="CC894" s="12">
        <v>0</v>
      </c>
      <c r="CD894" s="11">
        <v>0.233119102595193</v>
      </c>
      <c r="CE894" s="12">
        <v>0.124959417752442</v>
      </c>
      <c r="CF894" s="12">
        <v>0.109206069450895</v>
      </c>
      <c r="CG894" s="10">
        <v>0.14389677892807701</v>
      </c>
      <c r="CH894" s="10">
        <v>0.14346575198987399</v>
      </c>
      <c r="CI894" s="10">
        <v>0.138910149633377</v>
      </c>
      <c r="CJ894" s="10">
        <v>0.12759552146226499</v>
      </c>
      <c r="CK894" s="12">
        <v>0.134472054674353</v>
      </c>
      <c r="CL894" s="12">
        <v>0.12949018928014899</v>
      </c>
      <c r="CM894" s="10">
        <v>0.13978446277329301</v>
      </c>
      <c r="CN894" s="11">
        <v>0.186395337660826</v>
      </c>
      <c r="CO894" s="10">
        <v>0.14275805464137001</v>
      </c>
      <c r="CP894" s="10">
        <v>0.15789167658214001</v>
      </c>
      <c r="CQ894" s="10">
        <v>0.13554473537860501</v>
      </c>
      <c r="CR894" s="11">
        <v>0.22289537203770399</v>
      </c>
      <c r="CS894" s="12">
        <v>0.129256170626281</v>
      </c>
      <c r="CT894" s="10">
        <v>0.14880521060903701</v>
      </c>
      <c r="CU894" s="10">
        <v>0.14793256359929199</v>
      </c>
      <c r="CV894" s="11">
        <v>0.29541080355563698</v>
      </c>
      <c r="CW894" s="12">
        <v>0</v>
      </c>
      <c r="CX894" s="12">
        <v>0</v>
      </c>
      <c r="CY894" s="11">
        <v>0.43366418121945099</v>
      </c>
      <c r="CZ894" s="12">
        <v>2.0236008966825401E-2</v>
      </c>
      <c r="DA894" s="12">
        <v>3.8904016685471401E-2</v>
      </c>
      <c r="DB894" s="12">
        <v>4.1613529474711801E-2</v>
      </c>
      <c r="DC894" s="10">
        <v>0.13692486400290199</v>
      </c>
      <c r="DD894" s="11">
        <v>0.199688551090903</v>
      </c>
      <c r="DE894" s="11">
        <v>0.42325846913107901</v>
      </c>
      <c r="DF894" s="12">
        <v>0</v>
      </c>
      <c r="DG894" s="12">
        <v>0</v>
      </c>
      <c r="DH894" s="11">
        <v>0.45487836731061099</v>
      </c>
      <c r="DI894" s="12">
        <v>2.8021680635927401E-2</v>
      </c>
      <c r="DJ894" s="12">
        <v>4.19246260837743E-2</v>
      </c>
      <c r="DK894" s="12">
        <v>4.7081307124056199E-2</v>
      </c>
      <c r="DL894" s="10">
        <v>0.14568707021899699</v>
      </c>
      <c r="DM894" s="11">
        <v>0.242537004845849</v>
      </c>
      <c r="DN894" s="11">
        <v>0.47922091634694602</v>
      </c>
      <c r="DO894" s="12">
        <v>0</v>
      </c>
      <c r="DP894" s="12">
        <v>0</v>
      </c>
      <c r="DQ894" s="11">
        <v>0.41298807130238002</v>
      </c>
      <c r="DR894" s="12">
        <v>1.2188638700392501E-2</v>
      </c>
      <c r="DS894" s="12">
        <v>3.5842711726809202E-2</v>
      </c>
      <c r="DT894" s="12">
        <v>3.6152360429022097E-2</v>
      </c>
      <c r="DU894" s="10">
        <v>0.12823862512081299</v>
      </c>
      <c r="DV894" s="10">
        <v>0.16103214413978301</v>
      </c>
      <c r="DW894" s="11">
        <v>0.36876976983863802</v>
      </c>
      <c r="DX894" s="11">
        <v>0.45675461098259901</v>
      </c>
      <c r="DY894" s="11">
        <v>0.235984211953819</v>
      </c>
      <c r="DZ894" s="12">
        <v>5.4140836334741302E-2</v>
      </c>
      <c r="EA894" s="12">
        <v>3.4327812377223703E-2</v>
      </c>
      <c r="EB894" s="11">
        <v>0.35307489268929299</v>
      </c>
      <c r="EC894" s="12">
        <v>0</v>
      </c>
      <c r="ED894" s="11">
        <v>0.48957677157528701</v>
      </c>
      <c r="EE894" s="11">
        <v>0.28563238287475701</v>
      </c>
      <c r="EF894" s="12">
        <v>5.0453989563936298E-2</v>
      </c>
      <c r="EG894" s="12">
        <v>3.8592141023741297E-2</v>
      </c>
      <c r="EH894" s="11">
        <v>0.39850571016798098</v>
      </c>
      <c r="EI894" s="12">
        <v>0</v>
      </c>
      <c r="EJ894" s="11">
        <v>0</v>
      </c>
      <c r="EK894" s="11">
        <v>0.186300115219833</v>
      </c>
      <c r="EL894" s="12">
        <v>5.7728956136915498E-2</v>
      </c>
      <c r="EM894" s="12">
        <v>2.96752753406802E-2</v>
      </c>
      <c r="EN894" s="11">
        <v>0.310049034076538</v>
      </c>
      <c r="EO894" s="12">
        <v>0</v>
      </c>
      <c r="EP894" s="12">
        <v>0</v>
      </c>
      <c r="EQ894" s="11">
        <v>0.45920172174041202</v>
      </c>
      <c r="ER894" s="12">
        <v>5.14687891734803E-2</v>
      </c>
      <c r="ES894" s="12">
        <v>2.6198475041589699E-2</v>
      </c>
      <c r="ET894" s="12">
        <v>0.102434626736833</v>
      </c>
      <c r="EU894" s="11">
        <v>0.197494438668843</v>
      </c>
      <c r="EV894" s="11">
        <v>0.42325846913107901</v>
      </c>
      <c r="EW894" s="12">
        <v>0</v>
      </c>
      <c r="EX894" s="11">
        <v>0.45247818206780799</v>
      </c>
      <c r="EY894" s="12">
        <v>7.6562881977730299E-2</v>
      </c>
      <c r="EZ894" s="12">
        <v>2.78872113322765E-2</v>
      </c>
      <c r="FA894" s="12">
        <v>0.108058328449028</v>
      </c>
      <c r="FB894" s="11">
        <v>0.237744915493866</v>
      </c>
      <c r="FC894" s="11">
        <v>0.47922091634694602</v>
      </c>
      <c r="FD894" s="12">
        <v>0</v>
      </c>
      <c r="FE894" s="11">
        <v>0.46452843426420598</v>
      </c>
      <c r="FF894" s="12">
        <v>2.6935636267357999E-2</v>
      </c>
      <c r="FG894" s="12">
        <v>2.4500931183161101E-2</v>
      </c>
      <c r="FH894" s="12">
        <v>9.6901005493917794E-2</v>
      </c>
      <c r="FI894" s="10">
        <v>0.15992713589500601</v>
      </c>
      <c r="FJ894" s="11">
        <v>0.36876976983863802</v>
      </c>
    </row>
    <row r="895" spans="1:166" x14ac:dyDescent="0.35">
      <c r="A895" s="13" t="s">
        <v>174</v>
      </c>
      <c r="B895" s="10">
        <v>0.373535324813907</v>
      </c>
      <c r="C895" s="11">
        <v>0.41264946730930702</v>
      </c>
      <c r="D895" s="12">
        <v>0.33354411578901599</v>
      </c>
      <c r="E895" s="12">
        <v>0.30349692776322801</v>
      </c>
      <c r="F895" s="11">
        <v>0.483358754983299</v>
      </c>
      <c r="G895" s="11">
        <v>0.52245427401848699</v>
      </c>
      <c r="H895" s="11">
        <v>0.44558277093751097</v>
      </c>
      <c r="I895" s="10">
        <v>0.36267908644109997</v>
      </c>
      <c r="J895" s="10">
        <v>0.35703383507086101</v>
      </c>
      <c r="K895" s="11">
        <v>0.440398128761057</v>
      </c>
      <c r="L895" s="12">
        <v>0</v>
      </c>
      <c r="M895" s="11">
        <v>0.41412910124984398</v>
      </c>
      <c r="N895" s="12">
        <v>0.24421878787787599</v>
      </c>
      <c r="O895" s="12">
        <v>0.27526173327425102</v>
      </c>
      <c r="P895" s="11">
        <v>0.46180071787858301</v>
      </c>
      <c r="Q895" s="11">
        <v>0.54873423597218596</v>
      </c>
      <c r="R895" s="11">
        <v>0.55487087585064598</v>
      </c>
      <c r="S895" s="11">
        <v>0.42963435758746399</v>
      </c>
      <c r="T895" s="11">
        <v>0.485487908570716</v>
      </c>
      <c r="U895" s="10">
        <v>0.417266536578484</v>
      </c>
      <c r="V895" s="12">
        <v>0</v>
      </c>
      <c r="W895" s="11">
        <v>0.47092047912487101</v>
      </c>
      <c r="X895" s="12">
        <v>0.230161455241087</v>
      </c>
      <c r="Y895" s="10">
        <v>0.330448011868472</v>
      </c>
      <c r="Z895" s="11">
        <v>0.50137648697043202</v>
      </c>
      <c r="AA895" s="11">
        <v>0.495683904829474</v>
      </c>
      <c r="AB895" s="10">
        <v>0.33725363545720899</v>
      </c>
      <c r="AC895" s="12">
        <v>0.29236588564039401</v>
      </c>
      <c r="AD895" s="12">
        <v>0.21735597971719101</v>
      </c>
      <c r="AE895" s="11">
        <v>0.46028112315042302</v>
      </c>
      <c r="AF895" s="12">
        <v>0</v>
      </c>
      <c r="AG895" s="10">
        <v>0.35687721216854601</v>
      </c>
      <c r="AH895" s="12">
        <v>0.25593671666496398</v>
      </c>
      <c r="AI895" s="11">
        <v>0.44234695247229999</v>
      </c>
      <c r="AJ895" s="11">
        <v>0.490450694689197</v>
      </c>
      <c r="AK895" s="11">
        <v>0.392292390757284</v>
      </c>
      <c r="AL895" s="12">
        <v>1.2628541121065699E-2</v>
      </c>
      <c r="AM895" s="12">
        <v>1.40173971042006E-2</v>
      </c>
      <c r="AN895" s="12">
        <v>1.14689798056016E-2</v>
      </c>
      <c r="AO895" s="12">
        <v>0</v>
      </c>
      <c r="AP895" s="12">
        <v>0</v>
      </c>
      <c r="AQ895" s="12">
        <v>0</v>
      </c>
      <c r="AR895" s="12">
        <v>3.93736094556369E-2</v>
      </c>
      <c r="AS895" s="12">
        <v>0</v>
      </c>
      <c r="AT895" s="12">
        <v>0</v>
      </c>
      <c r="AU895" s="12">
        <v>2.1807612930722701E-2</v>
      </c>
      <c r="AV895" s="12">
        <v>0</v>
      </c>
      <c r="AW895" s="12">
        <v>0</v>
      </c>
      <c r="AX895" s="12">
        <v>2.4266536291639801E-2</v>
      </c>
      <c r="AY895" s="12">
        <v>0</v>
      </c>
      <c r="AZ895" s="12">
        <v>0</v>
      </c>
      <c r="BA895" s="12">
        <v>1.96491633877009E-2</v>
      </c>
      <c r="BB895" s="11">
        <v>0.44876648303160999</v>
      </c>
      <c r="BC895" s="12">
        <v>0.30824420808367398</v>
      </c>
      <c r="BD895" s="11">
        <v>0.479696286549738</v>
      </c>
      <c r="BE895" s="10">
        <v>0.35685727290352798</v>
      </c>
      <c r="BF895" s="11">
        <v>0.41822792733616798</v>
      </c>
      <c r="BG895" s="12">
        <v>0.25545595199021798</v>
      </c>
      <c r="BH895" s="12">
        <v>0.36274536202180802</v>
      </c>
      <c r="BI895" s="11">
        <v>0.414802686952989</v>
      </c>
      <c r="BJ895" s="11">
        <v>0.41697121711658602</v>
      </c>
      <c r="BK895" s="10">
        <v>0.395488304957823</v>
      </c>
      <c r="BL895" s="12">
        <v>0.30647772905108001</v>
      </c>
      <c r="BM895" s="11">
        <v>0.43223093351750402</v>
      </c>
      <c r="BN895" s="12">
        <v>0.195232038437373</v>
      </c>
      <c r="BO895" s="11">
        <v>0.43044325375463199</v>
      </c>
      <c r="BP895" s="11">
        <v>0.40809085964534503</v>
      </c>
      <c r="BQ895" s="12">
        <v>0.16491814480449901</v>
      </c>
      <c r="BR895" s="11">
        <v>0.51640454528843205</v>
      </c>
      <c r="BS895" s="10">
        <v>0.38975858781153999</v>
      </c>
      <c r="BT895" s="12">
        <v>0.22142859600891299</v>
      </c>
      <c r="BU895" s="12">
        <v>0.33662309746797298</v>
      </c>
      <c r="BV895" s="11">
        <v>0.42406175140803098</v>
      </c>
      <c r="BW895" s="12">
        <v>0.30411505407169798</v>
      </c>
      <c r="BX895" s="11">
        <v>0.52574691846034205</v>
      </c>
      <c r="BY895" s="11">
        <v>0.627667970348747</v>
      </c>
      <c r="BZ895" s="12">
        <v>0.31551904239713402</v>
      </c>
      <c r="CA895" s="12">
        <v>0</v>
      </c>
      <c r="CB895" s="11">
        <v>1</v>
      </c>
      <c r="CC895" s="12">
        <v>0</v>
      </c>
      <c r="CD895" s="11">
        <v>0.50155765410295405</v>
      </c>
      <c r="CE895" s="11">
        <v>0.405391683389147</v>
      </c>
      <c r="CF895" s="12">
        <v>0.272011730618961</v>
      </c>
      <c r="CG895" s="10">
        <v>0.35803654375646499</v>
      </c>
      <c r="CH895" s="11">
        <v>0.40327931387448701</v>
      </c>
      <c r="CI895" s="11">
        <v>0.45170050652190602</v>
      </c>
      <c r="CJ895" s="11">
        <v>0.46054756954453202</v>
      </c>
      <c r="CK895" s="12">
        <v>0.34330759875695699</v>
      </c>
      <c r="CL895" s="12">
        <v>0.32072459662403202</v>
      </c>
      <c r="CM895" s="10">
        <v>0.36738896465835202</v>
      </c>
      <c r="CN895" s="11">
        <v>0.45767984498950898</v>
      </c>
      <c r="CO895" s="10">
        <v>0.37620130749717601</v>
      </c>
      <c r="CP895" s="12">
        <v>0.35051219851993298</v>
      </c>
      <c r="CQ895" s="11">
        <v>0.44721060955526598</v>
      </c>
      <c r="CR895" s="11">
        <v>0.44073704532355001</v>
      </c>
      <c r="CS895" s="11">
        <v>0.40921132559065698</v>
      </c>
      <c r="CT895" s="12">
        <v>0.24036862340389101</v>
      </c>
      <c r="CU895" s="11">
        <v>0.46352767010912599</v>
      </c>
      <c r="CV895" s="10">
        <v>0.41397045521374198</v>
      </c>
      <c r="CW895" s="12">
        <v>0</v>
      </c>
      <c r="CX895" s="12">
        <v>0</v>
      </c>
      <c r="CY895" s="11">
        <v>0.44313685253171697</v>
      </c>
      <c r="CZ895" s="10">
        <v>0.35755522235741699</v>
      </c>
      <c r="DA895" s="10">
        <v>0.35890469445787299</v>
      </c>
      <c r="DB895" s="11">
        <v>0.44707642987465501</v>
      </c>
      <c r="DC895" s="11">
        <v>0.52019351950732795</v>
      </c>
      <c r="DD895" s="11">
        <v>0.48781844928457502</v>
      </c>
      <c r="DE895" s="12">
        <v>0.30187888871785701</v>
      </c>
      <c r="DF895" s="12">
        <v>0</v>
      </c>
      <c r="DG895" s="12">
        <v>0</v>
      </c>
      <c r="DH895" s="10">
        <v>0.417266536578484</v>
      </c>
      <c r="DI895" s="11">
        <v>0.48780009995207502</v>
      </c>
      <c r="DJ895" s="10">
        <v>0.42459051771606698</v>
      </c>
      <c r="DK895" s="11">
        <v>0.55741293217612198</v>
      </c>
      <c r="DL895" s="11">
        <v>0.55130314018036397</v>
      </c>
      <c r="DM895" s="11">
        <v>0.464858452003096</v>
      </c>
      <c r="DN895" s="12">
        <v>0.27103988309661298</v>
      </c>
      <c r="DO895" s="12">
        <v>0</v>
      </c>
      <c r="DP895" s="12">
        <v>0</v>
      </c>
      <c r="DQ895" s="11">
        <v>0.46666528667268498</v>
      </c>
      <c r="DR895" s="12">
        <v>0.21886557955514399</v>
      </c>
      <c r="DS895" s="12">
        <v>0.29042233315466998</v>
      </c>
      <c r="DT895" s="10">
        <v>0.33610080560121203</v>
      </c>
      <c r="DU895" s="11">
        <v>0.48935361571679797</v>
      </c>
      <c r="DV895" s="11">
        <v>0.50724357209381299</v>
      </c>
      <c r="DW895" s="10">
        <v>0.33190576186891901</v>
      </c>
      <c r="DX895" s="12">
        <v>0.29568551083568201</v>
      </c>
      <c r="DY895" s="11">
        <v>0.45688776462854702</v>
      </c>
      <c r="DZ895" s="11">
        <v>0.46828835164816002</v>
      </c>
      <c r="EA895" s="10">
        <v>0.35303551953101397</v>
      </c>
      <c r="EB895" s="11">
        <v>0.436464456320665</v>
      </c>
      <c r="EC895" s="12">
        <v>0</v>
      </c>
      <c r="ED895" s="10">
        <v>0.282593296597281</v>
      </c>
      <c r="EE895" s="11">
        <v>0.44673763639136499</v>
      </c>
      <c r="EF895" s="11">
        <v>0.54080980841082205</v>
      </c>
      <c r="EG895" s="11">
        <v>0.46100920353360902</v>
      </c>
      <c r="EH895" s="11">
        <v>0.429845730840763</v>
      </c>
      <c r="EI895" s="12">
        <v>0</v>
      </c>
      <c r="EJ895" s="10">
        <v>0</v>
      </c>
      <c r="EK895" s="11">
        <v>0.46609105516053101</v>
      </c>
      <c r="EL895" s="10">
        <v>0.39954755631744199</v>
      </c>
      <c r="EM895" s="12">
        <v>0.225652400090291</v>
      </c>
      <c r="EN895" s="11">
        <v>0.43878712973621098</v>
      </c>
      <c r="EO895" s="12">
        <v>0</v>
      </c>
      <c r="EP895" s="12">
        <v>0</v>
      </c>
      <c r="EQ895" s="12">
        <v>1.8821499628921601E-2</v>
      </c>
      <c r="ER895" s="11">
        <v>0.49340463202039098</v>
      </c>
      <c r="ES895" s="10">
        <v>0.37778780839998599</v>
      </c>
      <c r="ET895" s="11">
        <v>0.48772643871026999</v>
      </c>
      <c r="EU895" s="11">
        <v>0.50064233460409602</v>
      </c>
      <c r="EV895" s="12">
        <v>0.30187888871785701</v>
      </c>
      <c r="EW895" s="12">
        <v>0</v>
      </c>
      <c r="EX895" s="12">
        <v>2.08730436301524E-2</v>
      </c>
      <c r="EY895" s="11">
        <v>0.55875817093008395</v>
      </c>
      <c r="EZ895" s="11">
        <v>0.45655970432371601</v>
      </c>
      <c r="FA895" s="11">
        <v>0.55309854390223501</v>
      </c>
      <c r="FB895" s="11">
        <v>0.49097248812453098</v>
      </c>
      <c r="FC895" s="12">
        <v>0.27103988309661298</v>
      </c>
      <c r="FD895" s="12">
        <v>0</v>
      </c>
      <c r="FE895" s="12">
        <v>1.7110218361721E-2</v>
      </c>
      <c r="FF895" s="11">
        <v>0.425230490784203</v>
      </c>
      <c r="FG895" s="12">
        <v>0.290799744181925</v>
      </c>
      <c r="FH895" s="11">
        <v>0.422495570842013</v>
      </c>
      <c r="FI895" s="11">
        <v>0.50824651504534302</v>
      </c>
      <c r="FJ895" s="10">
        <v>0.33190576186891901</v>
      </c>
    </row>
    <row r="896" spans="1:166" x14ac:dyDescent="0.35">
      <c r="A896" s="13" t="s">
        <v>175</v>
      </c>
      <c r="B896" s="10">
        <v>0.36615240133394</v>
      </c>
      <c r="C896" s="12">
        <v>0.30660135098746599</v>
      </c>
      <c r="D896" s="11">
        <v>0.42873183497890599</v>
      </c>
      <c r="E896" s="12">
        <v>0.27752030377512299</v>
      </c>
      <c r="F896" s="12">
        <v>0.30508902117921199</v>
      </c>
      <c r="G896" s="10">
        <v>0.34620813025290997</v>
      </c>
      <c r="H896" s="11">
        <v>0.51286586984001503</v>
      </c>
      <c r="I896" s="11">
        <v>0.58687817121733998</v>
      </c>
      <c r="J896" s="11">
        <v>0.61147346353156495</v>
      </c>
      <c r="K896" s="12">
        <v>0.113556185658057</v>
      </c>
      <c r="L896" s="12">
        <v>0</v>
      </c>
      <c r="M896" s="11">
        <v>0.46132395384165098</v>
      </c>
      <c r="N896" s="12">
        <v>6.2971552798064795E-2</v>
      </c>
      <c r="O896" s="12">
        <v>0.25145322377074902</v>
      </c>
      <c r="P896" s="12">
        <v>0.286775494353877</v>
      </c>
      <c r="Q896" s="12">
        <v>0.30584904867687102</v>
      </c>
      <c r="R896" s="10">
        <v>0.39777739942097301</v>
      </c>
      <c r="S896" s="11">
        <v>0.50633564203687897</v>
      </c>
      <c r="T896" s="11">
        <v>0.46517668573481802</v>
      </c>
      <c r="U896" s="12">
        <v>0.10642144207077001</v>
      </c>
      <c r="V896" s="12">
        <v>0</v>
      </c>
      <c r="W896" s="10">
        <v>0.38575933527915401</v>
      </c>
      <c r="X896" s="12">
        <v>5.87013619081726E-2</v>
      </c>
      <c r="Y896" s="10">
        <v>0.30240187722595602</v>
      </c>
      <c r="Z896" s="10">
        <v>0.32270579631780499</v>
      </c>
      <c r="AA896" s="10">
        <v>0.38732034783616298</v>
      </c>
      <c r="AB896" s="11">
        <v>0.62690956230819295</v>
      </c>
      <c r="AC896" s="11">
        <v>0.67155153750012897</v>
      </c>
      <c r="AD896" s="11">
        <v>0.77025567548935403</v>
      </c>
      <c r="AE896" s="12">
        <v>0.12311404277582</v>
      </c>
      <c r="AF896" s="12">
        <v>0</v>
      </c>
      <c r="AG896" s="11">
        <v>0.53705050862376902</v>
      </c>
      <c r="AH896" s="12">
        <v>6.8456867550259801E-2</v>
      </c>
      <c r="AI896" s="11">
        <v>0.43596417502523499</v>
      </c>
      <c r="AJ896" s="10">
        <v>0.36644089528425</v>
      </c>
      <c r="AK896" s="11">
        <v>0.50693487804239801</v>
      </c>
      <c r="AL896" s="12">
        <v>0</v>
      </c>
      <c r="AM896" s="12">
        <v>0</v>
      </c>
      <c r="AN896" s="12">
        <v>0</v>
      </c>
      <c r="AO896" s="12">
        <v>0</v>
      </c>
      <c r="AP896" s="12">
        <v>0</v>
      </c>
      <c r="AQ896" s="12">
        <v>0</v>
      </c>
      <c r="AR896" s="12">
        <v>0</v>
      </c>
      <c r="AS896" s="12">
        <v>0</v>
      </c>
      <c r="AT896" s="12">
        <v>0</v>
      </c>
      <c r="AU896" s="12">
        <v>0</v>
      </c>
      <c r="AV896" s="12">
        <v>0</v>
      </c>
      <c r="AW896" s="12">
        <v>0</v>
      </c>
      <c r="AX896" s="12">
        <v>0</v>
      </c>
      <c r="AY896" s="12">
        <v>0</v>
      </c>
      <c r="AZ896" s="12">
        <v>0</v>
      </c>
      <c r="BA896" s="12">
        <v>0</v>
      </c>
      <c r="BB896" s="10">
        <v>0.37332891333780099</v>
      </c>
      <c r="BC896" s="10">
        <v>0.35992409787483398</v>
      </c>
      <c r="BD896" s="12">
        <v>0.31899498187136699</v>
      </c>
      <c r="BE896" s="12">
        <v>0.29628814192696801</v>
      </c>
      <c r="BF896" s="11">
        <v>0.426422910975786</v>
      </c>
      <c r="BG896" s="11">
        <v>0.43086092709770302</v>
      </c>
      <c r="BH896" s="11">
        <v>0.38601062015826798</v>
      </c>
      <c r="BI896" s="12">
        <v>0.290202527970088</v>
      </c>
      <c r="BJ896" s="12">
        <v>0.31785120764121899</v>
      </c>
      <c r="BK896" s="12">
        <v>0.26192948772024099</v>
      </c>
      <c r="BL896" s="11">
        <v>0.45915230268882501</v>
      </c>
      <c r="BM896" s="12">
        <v>0.31781569455827202</v>
      </c>
      <c r="BN896" s="12">
        <v>8.9395491892219001E-2</v>
      </c>
      <c r="BO896" s="11">
        <v>0.52977828471949295</v>
      </c>
      <c r="BP896" s="12">
        <v>0.28994216871178702</v>
      </c>
      <c r="BQ896" s="12">
        <v>6.14160445589568E-2</v>
      </c>
      <c r="BR896" s="11">
        <v>0.43850922711437601</v>
      </c>
      <c r="BS896" s="12">
        <v>0.25900778069431302</v>
      </c>
      <c r="BT896" s="12">
        <v>0.114562154607577</v>
      </c>
      <c r="BU896" s="11">
        <v>0.62934431166664495</v>
      </c>
      <c r="BV896" s="12">
        <v>0.31938241239410697</v>
      </c>
      <c r="BW896" s="11">
        <v>0.67309892262414595</v>
      </c>
      <c r="BX896" s="11">
        <v>0.41978117085133998</v>
      </c>
      <c r="BY896" s="12">
        <v>0.296432095573335</v>
      </c>
      <c r="BZ896" s="11">
        <v>0.66637198372773798</v>
      </c>
      <c r="CA896" s="12">
        <v>0</v>
      </c>
      <c r="CB896" s="12">
        <v>0</v>
      </c>
      <c r="CC896" s="11">
        <v>1</v>
      </c>
      <c r="CD896" s="12">
        <v>0.223909065942619</v>
      </c>
      <c r="CE896" s="10">
        <v>0.38022678586688802</v>
      </c>
      <c r="CF896" s="11">
        <v>0.45107125359915201</v>
      </c>
      <c r="CG896" s="11">
        <v>0.48681306633168397</v>
      </c>
      <c r="CH896" s="11">
        <v>0.44593644610043898</v>
      </c>
      <c r="CI896" s="11">
        <v>0.40335056091863702</v>
      </c>
      <c r="CJ896" s="11">
        <v>0.40009125581510802</v>
      </c>
      <c r="CK896" s="11">
        <v>0.40364987325014701</v>
      </c>
      <c r="CL896" s="11">
        <v>0.43694102955872899</v>
      </c>
      <c r="CM896" s="10">
        <v>0.36814987587917503</v>
      </c>
      <c r="CN896" s="12">
        <v>0.26177118601385002</v>
      </c>
      <c r="CO896" s="10">
        <v>0.37148558144396598</v>
      </c>
      <c r="CP896" s="10">
        <v>0.37309594377432198</v>
      </c>
      <c r="CQ896" s="12">
        <v>0.31778582781074299</v>
      </c>
      <c r="CR896" s="12">
        <v>0.32349999783911199</v>
      </c>
      <c r="CS896" s="11">
        <v>0.45860956667205699</v>
      </c>
      <c r="CT896" s="12">
        <v>0.33698284714641902</v>
      </c>
      <c r="CU896" s="11">
        <v>0.38575286863083402</v>
      </c>
      <c r="CV896" s="12">
        <v>0.264182960895195</v>
      </c>
      <c r="CW896" s="12">
        <v>0</v>
      </c>
      <c r="CX896" s="12">
        <v>0</v>
      </c>
      <c r="CY896" s="12">
        <v>0.105272492187184</v>
      </c>
      <c r="CZ896" s="11">
        <v>0.61111696718644204</v>
      </c>
      <c r="DA896" s="11">
        <v>0.59080469281665304</v>
      </c>
      <c r="DB896" s="11">
        <v>0.51131004065063301</v>
      </c>
      <c r="DC896" s="10">
        <v>0.342881616489771</v>
      </c>
      <c r="DD896" s="12">
        <v>0.31249299962452298</v>
      </c>
      <c r="DE896" s="12">
        <v>0.27486264215106399</v>
      </c>
      <c r="DF896" s="12">
        <v>0</v>
      </c>
      <c r="DG896" s="12">
        <v>0</v>
      </c>
      <c r="DH896" s="12">
        <v>0.10642144207077001</v>
      </c>
      <c r="DI896" s="11">
        <v>0.46262952887269498</v>
      </c>
      <c r="DJ896" s="11">
        <v>0.51135474933974101</v>
      </c>
      <c r="DK896" s="10">
        <v>0.39550576069982202</v>
      </c>
      <c r="DL896" s="12">
        <v>0.30300978960063901</v>
      </c>
      <c r="DM896" s="12">
        <v>0.292604543151055</v>
      </c>
      <c r="DN896" s="12">
        <v>0.249739200556441</v>
      </c>
      <c r="DO896" s="12">
        <v>0</v>
      </c>
      <c r="DP896" s="12">
        <v>0</v>
      </c>
      <c r="DQ896" s="12">
        <v>0.10565667519194499</v>
      </c>
      <c r="DR896" s="11">
        <v>0.76894578174446404</v>
      </c>
      <c r="DS896" s="11">
        <v>0.67373495511852</v>
      </c>
      <c r="DT896" s="11">
        <v>0.62774683396976505</v>
      </c>
      <c r="DU896" s="10">
        <v>0.382407759162389</v>
      </c>
      <c r="DV896" s="10">
        <v>0.331724283766405</v>
      </c>
      <c r="DW896" s="10">
        <v>0.29932446829244302</v>
      </c>
      <c r="DX896" s="12">
        <v>0.24755987818171901</v>
      </c>
      <c r="DY896" s="12">
        <v>0.30712802341763301</v>
      </c>
      <c r="DZ896" s="11">
        <v>0.477570812017099</v>
      </c>
      <c r="EA896" s="11">
        <v>0.59956473350213102</v>
      </c>
      <c r="EB896" s="12">
        <v>0.19586551452335199</v>
      </c>
      <c r="EC896" s="12">
        <v>0</v>
      </c>
      <c r="ED896" s="12">
        <v>0.227829931827432</v>
      </c>
      <c r="EE896" s="12">
        <v>0.26762998073388</v>
      </c>
      <c r="EF896" s="10">
        <v>0.40873620202524202</v>
      </c>
      <c r="EG896" s="11">
        <v>0.47627090153520801</v>
      </c>
      <c r="EH896" s="12">
        <v>0.152871157957088</v>
      </c>
      <c r="EI896" s="12">
        <v>0</v>
      </c>
      <c r="EJ896" s="12">
        <v>0</v>
      </c>
      <c r="EK896" s="10">
        <v>0.34760882961963602</v>
      </c>
      <c r="EL896" s="11">
        <v>0.54272348754564104</v>
      </c>
      <c r="EM896" s="11">
        <v>0.74467232456902899</v>
      </c>
      <c r="EN896" s="12">
        <v>0.24013540620663901</v>
      </c>
      <c r="EO896" s="12">
        <v>0</v>
      </c>
      <c r="EP896" s="12">
        <v>0</v>
      </c>
      <c r="EQ896" s="12">
        <v>0</v>
      </c>
      <c r="ER896" s="11">
        <v>0.446939040979355</v>
      </c>
      <c r="ES896" s="11">
        <v>0.58834583345590197</v>
      </c>
      <c r="ET896" s="11">
        <v>0.40983893455289699</v>
      </c>
      <c r="EU896" s="12">
        <v>0.30186322672706201</v>
      </c>
      <c r="EV896" s="12">
        <v>0.27486264215106399</v>
      </c>
      <c r="EW896" s="12">
        <v>0</v>
      </c>
      <c r="EX896" s="12">
        <v>0</v>
      </c>
      <c r="EY896" s="10">
        <v>0.348323022540525</v>
      </c>
      <c r="EZ896" s="11">
        <v>0.50083269147540699</v>
      </c>
      <c r="FA896" s="10">
        <v>0.33884312764873797</v>
      </c>
      <c r="FB896" s="12">
        <v>0.27128259638160301</v>
      </c>
      <c r="FC896" s="12">
        <v>0.249739200556441</v>
      </c>
      <c r="FD896" s="12">
        <v>0</v>
      </c>
      <c r="FE896" s="12">
        <v>0</v>
      </c>
      <c r="FF896" s="11">
        <v>0.54783387294843999</v>
      </c>
      <c r="FG896" s="11">
        <v>0.68469932463491401</v>
      </c>
      <c r="FH896" s="11">
        <v>0.480603423664069</v>
      </c>
      <c r="FI896" s="10">
        <v>0.33182634905965103</v>
      </c>
      <c r="FJ896" s="10">
        <v>0.29932446829244302</v>
      </c>
    </row>
    <row r="898" spans="1:166" ht="28.5" customHeight="1" x14ac:dyDescent="0.35">
      <c r="A898" s="23" t="s">
        <v>218</v>
      </c>
      <c r="B898" s="23"/>
      <c r="C898" s="23"/>
      <c r="D898" s="23"/>
      <c r="E898" s="23"/>
      <c r="F898" s="23"/>
      <c r="G898" s="23"/>
      <c r="H898" s="23"/>
      <c r="I898" s="23"/>
      <c r="J898" s="23"/>
      <c r="K898" s="23"/>
      <c r="L898" s="23"/>
      <c r="M898" s="23"/>
      <c r="N898" s="23"/>
      <c r="O898" s="23"/>
      <c r="P898" s="23"/>
      <c r="Q898" s="23"/>
      <c r="R898" s="23"/>
      <c r="S898" s="23"/>
      <c r="T898" s="23"/>
      <c r="U898" s="23"/>
      <c r="V898" s="23"/>
      <c r="W898" s="23"/>
      <c r="X898" s="23"/>
      <c r="Y898" s="23"/>
      <c r="Z898" s="23"/>
      <c r="AA898" s="23"/>
      <c r="AB898" s="23"/>
      <c r="AC898" s="23"/>
      <c r="AD898" s="23"/>
      <c r="AE898" s="23"/>
      <c r="AF898" s="23"/>
      <c r="AG898" s="23"/>
      <c r="AH898" s="23"/>
      <c r="AI898" s="23"/>
      <c r="AJ898" s="23"/>
      <c r="AK898" s="23"/>
      <c r="AL898" s="23"/>
      <c r="AM898" s="23"/>
      <c r="AN898" s="23"/>
      <c r="AO898" s="23"/>
      <c r="AP898" s="23"/>
      <c r="AQ898" s="23"/>
      <c r="AR898" s="23"/>
      <c r="AS898" s="23"/>
      <c r="AT898" s="23"/>
      <c r="AU898" s="23"/>
      <c r="AV898" s="23"/>
      <c r="AW898" s="23"/>
      <c r="AX898" s="23"/>
      <c r="AY898" s="23"/>
      <c r="AZ898" s="23"/>
      <c r="BA898" s="23"/>
      <c r="BB898" s="23"/>
      <c r="BC898" s="23"/>
      <c r="BD898" s="23"/>
      <c r="BE898" s="23"/>
      <c r="BF898" s="23"/>
      <c r="BG898" s="23"/>
      <c r="BH898" s="23"/>
      <c r="BI898" s="23"/>
      <c r="BJ898" s="23"/>
      <c r="BK898" s="23"/>
      <c r="BL898" s="23"/>
      <c r="BM898" s="23"/>
      <c r="BN898" s="23"/>
      <c r="BO898" s="23"/>
      <c r="BP898" s="23"/>
      <c r="BQ898" s="23"/>
      <c r="BR898" s="23"/>
      <c r="BS898" s="23"/>
      <c r="BT898" s="23"/>
      <c r="BU898" s="23"/>
      <c r="BV898" s="23"/>
      <c r="BW898" s="23"/>
      <c r="BX898" s="23"/>
      <c r="BY898" s="23"/>
      <c r="BZ898" s="23"/>
      <c r="CA898" s="23"/>
      <c r="CB898" s="23"/>
      <c r="CC898" s="23"/>
      <c r="CD898" s="23"/>
      <c r="CE898" s="23"/>
      <c r="CF898" s="23"/>
      <c r="CG898" s="23"/>
      <c r="CH898" s="23"/>
      <c r="CI898" s="23"/>
      <c r="CJ898" s="23"/>
      <c r="CK898" s="23"/>
      <c r="CL898" s="23"/>
      <c r="CM898" s="23"/>
      <c r="CN898" s="23"/>
      <c r="CO898" s="23"/>
      <c r="CP898" s="23"/>
      <c r="CQ898" s="23"/>
      <c r="CR898" s="23"/>
      <c r="CS898" s="23"/>
      <c r="CT898" s="23"/>
      <c r="CU898" s="23"/>
      <c r="CV898" s="23"/>
      <c r="CW898" s="23"/>
      <c r="CX898" s="23"/>
      <c r="CY898" s="23"/>
      <c r="CZ898" s="23"/>
      <c r="DA898" s="23"/>
      <c r="DB898" s="23"/>
      <c r="DC898" s="23"/>
      <c r="DD898" s="23"/>
      <c r="DE898" s="23"/>
      <c r="DF898" s="23"/>
      <c r="DG898" s="23"/>
      <c r="DH898" s="23"/>
      <c r="DI898" s="23"/>
      <c r="DJ898" s="23"/>
      <c r="DK898" s="23"/>
      <c r="DL898" s="23"/>
      <c r="DM898" s="23"/>
      <c r="DN898" s="23"/>
      <c r="DO898" s="23"/>
      <c r="DP898" s="23"/>
      <c r="DQ898" s="23"/>
      <c r="DR898" s="23"/>
      <c r="DS898" s="23"/>
      <c r="DT898" s="23"/>
      <c r="DU898" s="23"/>
      <c r="DV898" s="23"/>
      <c r="DW898" s="23"/>
      <c r="DX898" s="23"/>
      <c r="DY898" s="23"/>
      <c r="DZ898" s="23"/>
      <c r="EA898" s="23"/>
      <c r="EB898" s="23"/>
      <c r="EC898" s="23"/>
      <c r="ED898" s="23"/>
      <c r="EE898" s="23"/>
      <c r="EF898" s="23"/>
      <c r="EG898" s="23"/>
      <c r="EH898" s="23"/>
      <c r="EI898" s="23"/>
      <c r="EJ898" s="23"/>
      <c r="EK898" s="23"/>
      <c r="EL898" s="23"/>
      <c r="EM898" s="23"/>
      <c r="EN898" s="23"/>
      <c r="EO898" s="23"/>
      <c r="EP898" s="23"/>
      <c r="EQ898" s="23"/>
      <c r="ER898" s="23"/>
      <c r="ES898" s="23"/>
      <c r="ET898" s="23"/>
      <c r="EU898" s="23"/>
      <c r="EV898" s="23"/>
      <c r="EW898" s="23"/>
      <c r="EX898" s="23"/>
      <c r="EY898" s="23"/>
      <c r="EZ898" s="23"/>
      <c r="FA898" s="23"/>
      <c r="FB898" s="23"/>
      <c r="FC898" s="23"/>
      <c r="FD898" s="23"/>
      <c r="FE898" s="23"/>
      <c r="FF898" s="23"/>
      <c r="FG898" s="23"/>
      <c r="FH898" s="23"/>
      <c r="FI898" s="23"/>
      <c r="FJ898" s="23"/>
    </row>
    <row r="899" spans="1:166" ht="42" x14ac:dyDescent="0.35">
      <c r="A899" s="24" t="s">
        <v>203</v>
      </c>
      <c r="B899" s="16" t="s">
        <v>264</v>
      </c>
      <c r="C899" s="22" t="s">
        <v>12</v>
      </c>
      <c r="D899" s="22"/>
      <c r="E899" s="22" t="s">
        <v>13</v>
      </c>
      <c r="F899" s="22"/>
      <c r="G899" s="22"/>
      <c r="H899" s="22"/>
      <c r="I899" s="22"/>
      <c r="J899" s="22"/>
      <c r="K899" s="22"/>
      <c r="L899" s="22"/>
      <c r="M899" s="22"/>
      <c r="N899" s="22"/>
      <c r="O899" s="22" t="s">
        <v>204</v>
      </c>
      <c r="P899" s="22"/>
      <c r="Q899" s="22"/>
      <c r="R899" s="22"/>
      <c r="S899" s="22"/>
      <c r="T899" s="22"/>
      <c r="U899" s="22"/>
      <c r="V899" s="22"/>
      <c r="W899" s="22"/>
      <c r="X899" s="22"/>
      <c r="Y899" s="22" t="s">
        <v>205</v>
      </c>
      <c r="Z899" s="22"/>
      <c r="AA899" s="22"/>
      <c r="AB899" s="22"/>
      <c r="AC899" s="22"/>
      <c r="AD899" s="22"/>
      <c r="AE899" s="22"/>
      <c r="AF899" s="22"/>
      <c r="AG899" s="22"/>
      <c r="AH899" s="22"/>
      <c r="AI899" s="22" t="s">
        <v>268</v>
      </c>
      <c r="AJ899" s="22"/>
      <c r="AK899" s="22"/>
      <c r="AL899" s="22" t="s">
        <v>14</v>
      </c>
      <c r="AM899" s="22"/>
      <c r="AN899" s="22"/>
      <c r="AO899" s="22" t="s">
        <v>218</v>
      </c>
      <c r="AP899" s="22"/>
      <c r="AQ899" s="22"/>
      <c r="AR899" s="22"/>
      <c r="AS899" s="22"/>
      <c r="AT899" s="22"/>
      <c r="AU899" s="22"/>
      <c r="AV899" s="22" t="s">
        <v>219</v>
      </c>
      <c r="AW899" s="22"/>
      <c r="AX899" s="22"/>
      <c r="AY899" s="22" t="s">
        <v>220</v>
      </c>
      <c r="AZ899" s="22"/>
      <c r="BA899" s="22"/>
      <c r="BB899" s="22" t="s">
        <v>206</v>
      </c>
      <c r="BC899" s="22"/>
      <c r="BD899" s="22" t="s">
        <v>207</v>
      </c>
      <c r="BE899" s="22"/>
      <c r="BF899" s="22" t="s">
        <v>208</v>
      </c>
      <c r="BG899" s="22"/>
      <c r="BH899" s="22" t="s">
        <v>15</v>
      </c>
      <c r="BI899" s="22"/>
      <c r="BJ899" s="22" t="s">
        <v>16</v>
      </c>
      <c r="BK899" s="22"/>
      <c r="BL899" s="22" t="s">
        <v>17</v>
      </c>
      <c r="BM899" s="22"/>
      <c r="BN899" s="22" t="s">
        <v>18</v>
      </c>
      <c r="BO899" s="22"/>
      <c r="BP899" s="22"/>
      <c r="BQ899" s="22" t="s">
        <v>221</v>
      </c>
      <c r="BR899" s="22"/>
      <c r="BS899" s="22"/>
      <c r="BT899" s="22" t="s">
        <v>222</v>
      </c>
      <c r="BU899" s="22"/>
      <c r="BV899" s="22"/>
      <c r="BW899" s="22" t="s">
        <v>19</v>
      </c>
      <c r="BX899" s="22"/>
      <c r="BY899" s="22" t="s">
        <v>20</v>
      </c>
      <c r="BZ899" s="22"/>
      <c r="CA899" s="22" t="s">
        <v>21</v>
      </c>
      <c r="CB899" s="22"/>
      <c r="CC899" s="22"/>
      <c r="CD899" s="22" t="s">
        <v>22</v>
      </c>
      <c r="CE899" s="22"/>
      <c r="CF899" s="22"/>
      <c r="CG899" s="22" t="s">
        <v>23</v>
      </c>
      <c r="CH899" s="22"/>
      <c r="CI899" s="22"/>
      <c r="CJ899" s="22"/>
      <c r="CK899" s="22" t="s">
        <v>25</v>
      </c>
      <c r="CL899" s="22"/>
      <c r="CM899" s="22"/>
      <c r="CN899" s="22"/>
      <c r="CO899" s="22" t="s">
        <v>26</v>
      </c>
      <c r="CP899" s="22"/>
      <c r="CQ899" s="22"/>
      <c r="CR899" s="22" t="s">
        <v>27</v>
      </c>
      <c r="CS899" s="22"/>
      <c r="CT899" s="22" t="s">
        <v>28</v>
      </c>
      <c r="CU899" s="22"/>
      <c r="CV899" s="16" t="s">
        <v>29</v>
      </c>
      <c r="CW899" s="22" t="s">
        <v>30</v>
      </c>
      <c r="CX899" s="22"/>
      <c r="CY899" s="22"/>
      <c r="CZ899" s="22"/>
      <c r="DA899" s="22"/>
      <c r="DB899" s="22"/>
      <c r="DC899" s="22"/>
      <c r="DD899" s="22"/>
      <c r="DE899" s="22"/>
      <c r="DF899" s="22" t="s">
        <v>31</v>
      </c>
      <c r="DG899" s="22"/>
      <c r="DH899" s="22"/>
      <c r="DI899" s="22"/>
      <c r="DJ899" s="22"/>
      <c r="DK899" s="22"/>
      <c r="DL899" s="22"/>
      <c r="DM899" s="22"/>
      <c r="DN899" s="22"/>
      <c r="DO899" s="22" t="s">
        <v>32</v>
      </c>
      <c r="DP899" s="22"/>
      <c r="DQ899" s="22"/>
      <c r="DR899" s="22"/>
      <c r="DS899" s="22"/>
      <c r="DT899" s="22"/>
      <c r="DU899" s="22"/>
      <c r="DV899" s="22"/>
      <c r="DW899" s="22"/>
      <c r="DX899" s="22" t="s">
        <v>33</v>
      </c>
      <c r="DY899" s="22"/>
      <c r="DZ899" s="22"/>
      <c r="EA899" s="22"/>
      <c r="EB899" s="22"/>
      <c r="EC899" s="22"/>
      <c r="ED899" s="22" t="s">
        <v>34</v>
      </c>
      <c r="EE899" s="22"/>
      <c r="EF899" s="22"/>
      <c r="EG899" s="22"/>
      <c r="EH899" s="22"/>
      <c r="EI899" s="22"/>
      <c r="EJ899" s="22" t="s">
        <v>35</v>
      </c>
      <c r="EK899" s="22"/>
      <c r="EL899" s="22"/>
      <c r="EM899" s="22"/>
      <c r="EN899" s="22"/>
      <c r="EO899" s="22"/>
      <c r="EP899" s="22" t="s">
        <v>36</v>
      </c>
      <c r="EQ899" s="22"/>
      <c r="ER899" s="22"/>
      <c r="ES899" s="22"/>
      <c r="ET899" s="22"/>
      <c r="EU899" s="22"/>
      <c r="EV899" s="22"/>
      <c r="EW899" s="22" t="s">
        <v>37</v>
      </c>
      <c r="EX899" s="22"/>
      <c r="EY899" s="22"/>
      <c r="EZ899" s="22"/>
      <c r="FA899" s="22"/>
      <c r="FB899" s="22"/>
      <c r="FC899" s="22"/>
      <c r="FD899" s="22" t="s">
        <v>38</v>
      </c>
      <c r="FE899" s="22"/>
      <c r="FF899" s="22"/>
      <c r="FG899" s="22"/>
      <c r="FH899" s="22"/>
      <c r="FI899" s="22"/>
      <c r="FJ899" s="22"/>
    </row>
    <row r="900" spans="1:166" ht="31.5" x14ac:dyDescent="0.35">
      <c r="A900" s="24"/>
      <c r="B900" s="16" t="s">
        <v>1</v>
      </c>
      <c r="C900" s="16" t="s">
        <v>39</v>
      </c>
      <c r="D900" s="16" t="s">
        <v>40</v>
      </c>
      <c r="E900" s="16" t="s">
        <v>41</v>
      </c>
      <c r="F900" s="16" t="s">
        <v>42</v>
      </c>
      <c r="G900" s="16" t="s">
        <v>43</v>
      </c>
      <c r="H900" s="16" t="s">
        <v>44</v>
      </c>
      <c r="I900" s="16" t="s">
        <v>45</v>
      </c>
      <c r="J900" s="16" t="s">
        <v>46</v>
      </c>
      <c r="K900" s="16" t="s">
        <v>47</v>
      </c>
      <c r="L900" s="16" t="s">
        <v>48</v>
      </c>
      <c r="M900" s="16" t="s">
        <v>49</v>
      </c>
      <c r="N900" s="16" t="s">
        <v>209</v>
      </c>
      <c r="O900" s="16" t="s">
        <v>41</v>
      </c>
      <c r="P900" s="16" t="s">
        <v>42</v>
      </c>
      <c r="Q900" s="16" t="s">
        <v>43</v>
      </c>
      <c r="R900" s="16" t="s">
        <v>44</v>
      </c>
      <c r="S900" s="16" t="s">
        <v>45</v>
      </c>
      <c r="T900" s="16" t="s">
        <v>46</v>
      </c>
      <c r="U900" s="16" t="s">
        <v>47</v>
      </c>
      <c r="V900" s="16" t="s">
        <v>48</v>
      </c>
      <c r="W900" s="16" t="s">
        <v>49</v>
      </c>
      <c r="X900" s="16" t="s">
        <v>209</v>
      </c>
      <c r="Y900" s="16" t="s">
        <v>41</v>
      </c>
      <c r="Z900" s="16" t="s">
        <v>42</v>
      </c>
      <c r="AA900" s="16" t="s">
        <v>43</v>
      </c>
      <c r="AB900" s="16" t="s">
        <v>44</v>
      </c>
      <c r="AC900" s="16" t="s">
        <v>45</v>
      </c>
      <c r="AD900" s="16" t="s">
        <v>46</v>
      </c>
      <c r="AE900" s="16" t="s">
        <v>47</v>
      </c>
      <c r="AF900" s="16" t="s">
        <v>48</v>
      </c>
      <c r="AG900" s="16" t="s">
        <v>49</v>
      </c>
      <c r="AH900" s="16" t="s">
        <v>209</v>
      </c>
      <c r="AI900" s="16" t="s">
        <v>269</v>
      </c>
      <c r="AJ900" s="16" t="s">
        <v>270</v>
      </c>
      <c r="AK900" s="16" t="s">
        <v>271</v>
      </c>
      <c r="AL900" s="16" t="s">
        <v>50</v>
      </c>
      <c r="AM900" s="16" t="s">
        <v>210</v>
      </c>
      <c r="AN900" s="16" t="s">
        <v>211</v>
      </c>
      <c r="AO900" s="16" t="s">
        <v>223</v>
      </c>
      <c r="AP900" s="16" t="s">
        <v>224</v>
      </c>
      <c r="AQ900" s="16" t="s">
        <v>225</v>
      </c>
      <c r="AR900" s="16" t="s">
        <v>226</v>
      </c>
      <c r="AS900" s="16" t="s">
        <v>52</v>
      </c>
      <c r="AT900" s="16" t="s">
        <v>227</v>
      </c>
      <c r="AU900" s="16" t="s">
        <v>228</v>
      </c>
      <c r="AV900" s="16" t="s">
        <v>52</v>
      </c>
      <c r="AW900" s="16" t="s">
        <v>227</v>
      </c>
      <c r="AX900" s="16" t="s">
        <v>228</v>
      </c>
      <c r="AY900" s="16" t="s">
        <v>52</v>
      </c>
      <c r="AZ900" s="16" t="s">
        <v>227</v>
      </c>
      <c r="BA900" s="16" t="s">
        <v>228</v>
      </c>
      <c r="BB900" s="16" t="s">
        <v>212</v>
      </c>
      <c r="BC900" s="16" t="s">
        <v>213</v>
      </c>
      <c r="BD900" s="16" t="s">
        <v>212</v>
      </c>
      <c r="BE900" s="16" t="s">
        <v>213</v>
      </c>
      <c r="BF900" s="16" t="s">
        <v>212</v>
      </c>
      <c r="BG900" s="16" t="s">
        <v>213</v>
      </c>
      <c r="BH900" s="16" t="s">
        <v>53</v>
      </c>
      <c r="BI900" s="16" t="s">
        <v>54</v>
      </c>
      <c r="BJ900" s="16" t="s">
        <v>53</v>
      </c>
      <c r="BK900" s="16" t="s">
        <v>54</v>
      </c>
      <c r="BL900" s="16" t="s">
        <v>53</v>
      </c>
      <c r="BM900" s="16" t="s">
        <v>54</v>
      </c>
      <c r="BN900" s="16" t="s">
        <v>277</v>
      </c>
      <c r="BO900" s="16" t="s">
        <v>278</v>
      </c>
      <c r="BP900" s="16" t="s">
        <v>55</v>
      </c>
      <c r="BQ900" s="16" t="s">
        <v>277</v>
      </c>
      <c r="BR900" s="16" t="s">
        <v>278</v>
      </c>
      <c r="BS900" s="16" t="s">
        <v>55</v>
      </c>
      <c r="BT900" s="16" t="s">
        <v>277</v>
      </c>
      <c r="BU900" s="16" t="s">
        <v>278</v>
      </c>
      <c r="BV900" s="16" t="s">
        <v>55</v>
      </c>
      <c r="BW900" s="16" t="s">
        <v>56</v>
      </c>
      <c r="BX900" s="16" t="s">
        <v>57</v>
      </c>
      <c r="BY900" s="16" t="s">
        <v>58</v>
      </c>
      <c r="BZ900" s="16" t="s">
        <v>59</v>
      </c>
      <c r="CA900" s="16" t="s">
        <v>52</v>
      </c>
      <c r="CB900" s="16" t="s">
        <v>51</v>
      </c>
      <c r="CC900" s="16" t="s">
        <v>60</v>
      </c>
      <c r="CD900" s="16" t="s">
        <v>61</v>
      </c>
      <c r="CE900" s="16" t="s">
        <v>62</v>
      </c>
      <c r="CF900" s="16" t="s">
        <v>63</v>
      </c>
      <c r="CG900" s="16" t="s">
        <v>64</v>
      </c>
      <c r="CH900" s="16" t="s">
        <v>65</v>
      </c>
      <c r="CI900" s="16" t="s">
        <v>66</v>
      </c>
      <c r="CJ900" s="16" t="s">
        <v>67</v>
      </c>
      <c r="CK900" s="16" t="s">
        <v>71</v>
      </c>
      <c r="CL900" s="16" t="s">
        <v>72</v>
      </c>
      <c r="CM900" s="16" t="s">
        <v>73</v>
      </c>
      <c r="CN900" s="16" t="s">
        <v>74</v>
      </c>
      <c r="CO900" s="16" t="s">
        <v>75</v>
      </c>
      <c r="CP900" s="16" t="s">
        <v>76</v>
      </c>
      <c r="CQ900" s="16" t="s">
        <v>77</v>
      </c>
      <c r="CR900" s="16" t="s">
        <v>78</v>
      </c>
      <c r="CS900" s="16" t="s">
        <v>229</v>
      </c>
      <c r="CT900" s="16" t="s">
        <v>79</v>
      </c>
      <c r="CU900" s="16" t="s">
        <v>80</v>
      </c>
      <c r="CV900" s="16" t="s">
        <v>79</v>
      </c>
      <c r="CW900" s="16" t="s">
        <v>83</v>
      </c>
      <c r="CX900" s="16" t="s">
        <v>84</v>
      </c>
      <c r="CY900" s="16" t="s">
        <v>85</v>
      </c>
      <c r="CZ900" s="16" t="s">
        <v>86</v>
      </c>
      <c r="DA900" s="16" t="s">
        <v>87</v>
      </c>
      <c r="DB900" s="16" t="s">
        <v>88</v>
      </c>
      <c r="DC900" s="16" t="s">
        <v>89</v>
      </c>
      <c r="DD900" s="16" t="s">
        <v>90</v>
      </c>
      <c r="DE900" s="16" t="s">
        <v>91</v>
      </c>
      <c r="DF900" s="16" t="s">
        <v>83</v>
      </c>
      <c r="DG900" s="16" t="s">
        <v>84</v>
      </c>
      <c r="DH900" s="16" t="s">
        <v>85</v>
      </c>
      <c r="DI900" s="16" t="s">
        <v>86</v>
      </c>
      <c r="DJ900" s="16" t="s">
        <v>87</v>
      </c>
      <c r="DK900" s="16" t="s">
        <v>88</v>
      </c>
      <c r="DL900" s="16" t="s">
        <v>89</v>
      </c>
      <c r="DM900" s="16" t="s">
        <v>90</v>
      </c>
      <c r="DN900" s="16" t="s">
        <v>91</v>
      </c>
      <c r="DO900" s="16" t="s">
        <v>83</v>
      </c>
      <c r="DP900" s="16" t="s">
        <v>84</v>
      </c>
      <c r="DQ900" s="16" t="s">
        <v>85</v>
      </c>
      <c r="DR900" s="16" t="s">
        <v>86</v>
      </c>
      <c r="DS900" s="16" t="s">
        <v>87</v>
      </c>
      <c r="DT900" s="16" t="s">
        <v>88</v>
      </c>
      <c r="DU900" s="16" t="s">
        <v>89</v>
      </c>
      <c r="DV900" s="16" t="s">
        <v>90</v>
      </c>
      <c r="DW900" s="16" t="s">
        <v>91</v>
      </c>
      <c r="DX900" s="16" t="s">
        <v>92</v>
      </c>
      <c r="DY900" s="16" t="s">
        <v>93</v>
      </c>
      <c r="DZ900" s="16" t="s">
        <v>214</v>
      </c>
      <c r="EA900" s="16" t="s">
        <v>215</v>
      </c>
      <c r="EB900" s="16" t="s">
        <v>216</v>
      </c>
      <c r="EC900" s="16" t="s">
        <v>94</v>
      </c>
      <c r="ED900" s="16" t="s">
        <v>92</v>
      </c>
      <c r="EE900" s="16" t="s">
        <v>93</v>
      </c>
      <c r="EF900" s="16" t="s">
        <v>214</v>
      </c>
      <c r="EG900" s="16" t="s">
        <v>215</v>
      </c>
      <c r="EH900" s="16" t="s">
        <v>216</v>
      </c>
      <c r="EI900" s="16" t="s">
        <v>94</v>
      </c>
      <c r="EJ900" s="16" t="s">
        <v>92</v>
      </c>
      <c r="EK900" s="16" t="s">
        <v>93</v>
      </c>
      <c r="EL900" s="16" t="s">
        <v>214</v>
      </c>
      <c r="EM900" s="16" t="s">
        <v>215</v>
      </c>
      <c r="EN900" s="16" t="s">
        <v>216</v>
      </c>
      <c r="EO900" s="16" t="s">
        <v>94</v>
      </c>
      <c r="EP900" s="16" t="s">
        <v>95</v>
      </c>
      <c r="EQ900" s="16" t="s">
        <v>96</v>
      </c>
      <c r="ER900" s="16" t="s">
        <v>97</v>
      </c>
      <c r="ES900" s="16" t="s">
        <v>98</v>
      </c>
      <c r="ET900" s="16" t="s">
        <v>272</v>
      </c>
      <c r="EU900" s="16" t="s">
        <v>99</v>
      </c>
      <c r="EV900" s="16" t="s">
        <v>100</v>
      </c>
      <c r="EW900" s="16" t="s">
        <v>95</v>
      </c>
      <c r="EX900" s="16" t="s">
        <v>96</v>
      </c>
      <c r="EY900" s="16" t="s">
        <v>97</v>
      </c>
      <c r="EZ900" s="16" t="s">
        <v>98</v>
      </c>
      <c r="FA900" s="16" t="s">
        <v>272</v>
      </c>
      <c r="FB900" s="16" t="s">
        <v>99</v>
      </c>
      <c r="FC900" s="16" t="s">
        <v>100</v>
      </c>
      <c r="FD900" s="16" t="s">
        <v>95</v>
      </c>
      <c r="FE900" s="16" t="s">
        <v>96</v>
      </c>
      <c r="FF900" s="16" t="s">
        <v>97</v>
      </c>
      <c r="FG900" s="16" t="s">
        <v>98</v>
      </c>
      <c r="FH900" s="16" t="s">
        <v>272</v>
      </c>
      <c r="FI900" s="16" t="s">
        <v>99</v>
      </c>
      <c r="FJ900" s="16" t="s">
        <v>100</v>
      </c>
    </row>
    <row r="901" spans="1:166" x14ac:dyDescent="0.35">
      <c r="A901" s="15" t="s">
        <v>2</v>
      </c>
      <c r="B901" s="14">
        <v>592</v>
      </c>
      <c r="C901" s="14">
        <v>305</v>
      </c>
      <c r="D901" s="14">
        <v>279</v>
      </c>
      <c r="E901" s="14">
        <v>0</v>
      </c>
      <c r="F901" s="14">
        <v>0</v>
      </c>
      <c r="G901" s="14">
        <v>0</v>
      </c>
      <c r="H901" s="14">
        <v>0</v>
      </c>
      <c r="I901" s="14">
        <v>0</v>
      </c>
      <c r="J901" s="14">
        <v>0</v>
      </c>
      <c r="K901" s="14">
        <v>198</v>
      </c>
      <c r="L901" s="14">
        <v>393</v>
      </c>
      <c r="M901" s="14">
        <v>0</v>
      </c>
      <c r="N901" s="14">
        <v>592</v>
      </c>
      <c r="O901" s="14">
        <v>0</v>
      </c>
      <c r="P901" s="14">
        <v>0</v>
      </c>
      <c r="Q901" s="14">
        <v>0</v>
      </c>
      <c r="R901" s="14">
        <v>0</v>
      </c>
      <c r="S901" s="14">
        <v>0</v>
      </c>
      <c r="T901" s="14">
        <v>0</v>
      </c>
      <c r="U901" s="14">
        <v>102</v>
      </c>
      <c r="V901" s="14">
        <v>203</v>
      </c>
      <c r="W901" s="14">
        <v>0</v>
      </c>
      <c r="X901" s="14">
        <v>305</v>
      </c>
      <c r="Y901" s="14">
        <v>0</v>
      </c>
      <c r="Z901" s="14">
        <v>0</v>
      </c>
      <c r="AA901" s="14">
        <v>0</v>
      </c>
      <c r="AB901" s="14">
        <v>0</v>
      </c>
      <c r="AC901" s="14">
        <v>0</v>
      </c>
      <c r="AD901" s="14">
        <v>0</v>
      </c>
      <c r="AE901" s="14">
        <v>93</v>
      </c>
      <c r="AF901" s="14">
        <v>185</v>
      </c>
      <c r="AG901" s="14">
        <v>0</v>
      </c>
      <c r="AH901" s="14">
        <v>279</v>
      </c>
      <c r="AI901" s="14">
        <v>0</v>
      </c>
      <c r="AJ901" s="14">
        <v>0</v>
      </c>
      <c r="AK901" s="14">
        <v>0</v>
      </c>
      <c r="AL901" s="14">
        <v>592</v>
      </c>
      <c r="AM901" s="14">
        <v>305</v>
      </c>
      <c r="AN901" s="14">
        <v>279</v>
      </c>
      <c r="AO901" s="14">
        <v>114</v>
      </c>
      <c r="AP901" s="14">
        <v>135</v>
      </c>
      <c r="AQ901" s="14">
        <v>153</v>
      </c>
      <c r="AR901" s="14">
        <v>190</v>
      </c>
      <c r="AS901" s="14">
        <v>402</v>
      </c>
      <c r="AT901" s="14">
        <v>249</v>
      </c>
      <c r="AU901" s="14">
        <v>343</v>
      </c>
      <c r="AV901" s="14">
        <v>208</v>
      </c>
      <c r="AW901" s="14">
        <v>129</v>
      </c>
      <c r="AX901" s="14">
        <v>176</v>
      </c>
      <c r="AY901" s="14">
        <v>189</v>
      </c>
      <c r="AZ901" s="14">
        <v>116</v>
      </c>
      <c r="BA901" s="14">
        <v>163</v>
      </c>
      <c r="BB901" s="14">
        <v>0</v>
      </c>
      <c r="BC901" s="14">
        <v>592</v>
      </c>
      <c r="BD901" s="14">
        <v>0</v>
      </c>
      <c r="BE901" s="14">
        <v>305</v>
      </c>
      <c r="BF901" s="14">
        <v>0</v>
      </c>
      <c r="BG901" s="14">
        <v>279</v>
      </c>
      <c r="BH901" s="14">
        <v>592</v>
      </c>
      <c r="BI901" s="14">
        <v>0</v>
      </c>
      <c r="BJ901" s="14">
        <v>305</v>
      </c>
      <c r="BK901" s="14">
        <v>0</v>
      </c>
      <c r="BL901" s="14">
        <v>279</v>
      </c>
      <c r="BM901" s="14">
        <v>0</v>
      </c>
      <c r="BN901" s="14">
        <v>586</v>
      </c>
      <c r="BO901" s="14">
        <v>4</v>
      </c>
      <c r="BP901" s="14">
        <v>0</v>
      </c>
      <c r="BQ901" s="14">
        <v>302</v>
      </c>
      <c r="BR901" s="14">
        <v>2</v>
      </c>
      <c r="BS901" s="14">
        <v>0</v>
      </c>
      <c r="BT901" s="14">
        <v>276</v>
      </c>
      <c r="BU901" s="14">
        <v>2</v>
      </c>
      <c r="BV901" s="14">
        <v>0</v>
      </c>
      <c r="BW901" s="14">
        <v>1</v>
      </c>
      <c r="BX901" s="14">
        <v>2</v>
      </c>
      <c r="BY901" s="14">
        <v>3</v>
      </c>
      <c r="BZ901" s="14">
        <v>0</v>
      </c>
      <c r="CA901" s="14">
        <v>182</v>
      </c>
      <c r="CB901" s="14">
        <v>7</v>
      </c>
      <c r="CC901" s="14">
        <v>0</v>
      </c>
      <c r="CD901" s="14">
        <v>45</v>
      </c>
      <c r="CE901" s="14">
        <v>117</v>
      </c>
      <c r="CF901" s="14">
        <v>384</v>
      </c>
      <c r="CG901" s="14">
        <v>28</v>
      </c>
      <c r="CH901" s="14">
        <v>69</v>
      </c>
      <c r="CI901" s="14">
        <v>63</v>
      </c>
      <c r="CJ901" s="14">
        <v>33</v>
      </c>
      <c r="CK901" s="14">
        <v>461</v>
      </c>
      <c r="CL901" s="14">
        <v>222</v>
      </c>
      <c r="CM901" s="14">
        <v>239</v>
      </c>
      <c r="CN901" s="14">
        <v>131</v>
      </c>
      <c r="CO901" s="14">
        <v>283</v>
      </c>
      <c r="CP901" s="14">
        <v>257</v>
      </c>
      <c r="CQ901" s="14">
        <v>52</v>
      </c>
      <c r="CR901" s="14">
        <v>138</v>
      </c>
      <c r="CS901" s="14">
        <v>51</v>
      </c>
      <c r="CT901" s="14">
        <v>587</v>
      </c>
      <c r="CU901" s="14">
        <v>5</v>
      </c>
      <c r="CV901" s="14">
        <v>29</v>
      </c>
      <c r="CW901" s="14">
        <v>195</v>
      </c>
      <c r="CX901" s="14">
        <v>199</v>
      </c>
      <c r="CY901" s="14">
        <v>198</v>
      </c>
      <c r="CZ901" s="14">
        <v>0</v>
      </c>
      <c r="DA901" s="14">
        <v>0</v>
      </c>
      <c r="DB901" s="14">
        <v>0</v>
      </c>
      <c r="DC901" s="14">
        <v>0</v>
      </c>
      <c r="DD901" s="14">
        <v>0</v>
      </c>
      <c r="DE901" s="14">
        <v>0</v>
      </c>
      <c r="DF901" s="14">
        <v>100</v>
      </c>
      <c r="DG901" s="14">
        <v>103</v>
      </c>
      <c r="DH901" s="14">
        <v>102</v>
      </c>
      <c r="DI901" s="14">
        <v>0</v>
      </c>
      <c r="DJ901" s="14">
        <v>0</v>
      </c>
      <c r="DK901" s="14">
        <v>0</v>
      </c>
      <c r="DL901" s="14">
        <v>0</v>
      </c>
      <c r="DM901" s="14">
        <v>0</v>
      </c>
      <c r="DN901" s="14">
        <v>0</v>
      </c>
      <c r="DO901" s="14">
        <v>92</v>
      </c>
      <c r="DP901" s="14">
        <v>94</v>
      </c>
      <c r="DQ901" s="14">
        <v>93</v>
      </c>
      <c r="DR901" s="14">
        <v>0</v>
      </c>
      <c r="DS901" s="14">
        <v>0</v>
      </c>
      <c r="DT901" s="14">
        <v>0</v>
      </c>
      <c r="DU901" s="14">
        <v>0</v>
      </c>
      <c r="DV901" s="14">
        <v>0</v>
      </c>
      <c r="DW901" s="14">
        <v>0</v>
      </c>
      <c r="DX901" s="14">
        <v>0</v>
      </c>
      <c r="DY901" s="14">
        <v>0</v>
      </c>
      <c r="DZ901" s="14">
        <v>0</v>
      </c>
      <c r="EA901" s="14">
        <v>0</v>
      </c>
      <c r="EB901" s="14">
        <v>198</v>
      </c>
      <c r="EC901" s="14">
        <v>393</v>
      </c>
      <c r="ED901" s="14">
        <v>0</v>
      </c>
      <c r="EE901" s="14">
        <v>0</v>
      </c>
      <c r="EF901" s="14">
        <v>0</v>
      </c>
      <c r="EG901" s="14">
        <v>0</v>
      </c>
      <c r="EH901" s="14">
        <v>102</v>
      </c>
      <c r="EI901" s="14">
        <v>203</v>
      </c>
      <c r="EJ901" s="14">
        <v>0</v>
      </c>
      <c r="EK901" s="14">
        <v>0</v>
      </c>
      <c r="EL901" s="14">
        <v>0</v>
      </c>
      <c r="EM901" s="14">
        <v>0</v>
      </c>
      <c r="EN901" s="14">
        <v>93</v>
      </c>
      <c r="EO901" s="14">
        <v>185</v>
      </c>
      <c r="EP901" s="14">
        <v>195</v>
      </c>
      <c r="EQ901" s="14">
        <v>397</v>
      </c>
      <c r="ER901" s="14">
        <v>0</v>
      </c>
      <c r="ES901" s="14">
        <v>0</v>
      </c>
      <c r="ET901" s="14">
        <v>0</v>
      </c>
      <c r="EU901" s="14">
        <v>0</v>
      </c>
      <c r="EV901" s="14">
        <v>0</v>
      </c>
      <c r="EW901" s="14">
        <v>100</v>
      </c>
      <c r="EX901" s="14">
        <v>205</v>
      </c>
      <c r="EY901" s="14">
        <v>0</v>
      </c>
      <c r="EZ901" s="14">
        <v>0</v>
      </c>
      <c r="FA901" s="14">
        <v>0</v>
      </c>
      <c r="FB901" s="14">
        <v>0</v>
      </c>
      <c r="FC901" s="14">
        <v>0</v>
      </c>
      <c r="FD901" s="14">
        <v>92</v>
      </c>
      <c r="FE901" s="14">
        <v>187</v>
      </c>
      <c r="FF901" s="14">
        <v>0</v>
      </c>
      <c r="FG901" s="14">
        <v>0</v>
      </c>
      <c r="FH901" s="14">
        <v>0</v>
      </c>
      <c r="FI901" s="14">
        <v>0</v>
      </c>
      <c r="FJ901" s="14">
        <v>0</v>
      </c>
    </row>
    <row r="902" spans="1:166" x14ac:dyDescent="0.35">
      <c r="A902" s="13" t="s">
        <v>223</v>
      </c>
      <c r="B902" s="10">
        <v>0.192135645963396</v>
      </c>
      <c r="C902" s="10">
        <v>0.206290228925151</v>
      </c>
      <c r="D902" s="10">
        <v>0.179943990297914</v>
      </c>
      <c r="E902" s="10">
        <v>0</v>
      </c>
      <c r="F902" s="10">
        <v>0</v>
      </c>
      <c r="G902" s="10">
        <v>0</v>
      </c>
      <c r="H902" s="10">
        <v>0</v>
      </c>
      <c r="I902" s="10">
        <v>0</v>
      </c>
      <c r="J902" s="10">
        <v>0</v>
      </c>
      <c r="K902" s="12">
        <v>0</v>
      </c>
      <c r="L902" s="11">
        <v>0.28909347747675901</v>
      </c>
      <c r="M902" s="10">
        <v>0</v>
      </c>
      <c r="N902" s="10">
        <v>0.192135645963396</v>
      </c>
      <c r="O902" s="10">
        <v>0</v>
      </c>
      <c r="P902" s="10">
        <v>0</v>
      </c>
      <c r="Q902" s="10">
        <v>0</v>
      </c>
      <c r="R902" s="10">
        <v>0</v>
      </c>
      <c r="S902" s="10">
        <v>0</v>
      </c>
      <c r="T902" s="10">
        <v>0</v>
      </c>
      <c r="U902" s="12">
        <v>0</v>
      </c>
      <c r="V902" s="11">
        <v>0.31039948318271898</v>
      </c>
      <c r="W902" s="10">
        <v>0</v>
      </c>
      <c r="X902" s="10">
        <v>0.206290228925151</v>
      </c>
      <c r="Y902" s="10">
        <v>0</v>
      </c>
      <c r="Z902" s="10">
        <v>0</v>
      </c>
      <c r="AA902" s="10">
        <v>0</v>
      </c>
      <c r="AB902" s="10">
        <v>0</v>
      </c>
      <c r="AC902" s="10">
        <v>0</v>
      </c>
      <c r="AD902" s="10">
        <v>0</v>
      </c>
      <c r="AE902" s="12">
        <v>0</v>
      </c>
      <c r="AF902" s="11">
        <v>0.27049690129666598</v>
      </c>
      <c r="AG902" s="10">
        <v>0</v>
      </c>
      <c r="AH902" s="10">
        <v>0.179943990297914</v>
      </c>
      <c r="AI902" s="10">
        <v>0</v>
      </c>
      <c r="AJ902" s="10">
        <v>0</v>
      </c>
      <c r="AK902" s="10">
        <v>0</v>
      </c>
      <c r="AL902" s="10">
        <v>0.192135645963396</v>
      </c>
      <c r="AM902" s="10">
        <v>0.206290228925151</v>
      </c>
      <c r="AN902" s="10">
        <v>0.179943990297914</v>
      </c>
      <c r="AO902" s="11">
        <v>1</v>
      </c>
      <c r="AP902" s="12">
        <v>0</v>
      </c>
      <c r="AQ902" s="12">
        <v>0</v>
      </c>
      <c r="AR902" s="12">
        <v>0</v>
      </c>
      <c r="AS902" s="11">
        <v>0.28285864863132598</v>
      </c>
      <c r="AT902" s="11">
        <v>0.45647532607337399</v>
      </c>
      <c r="AU902" s="12">
        <v>0</v>
      </c>
      <c r="AV902" s="11">
        <v>0.30242574469831801</v>
      </c>
      <c r="AW902" s="11">
        <v>0.48842631905690997</v>
      </c>
      <c r="AX902" s="12">
        <v>0</v>
      </c>
      <c r="AY902" s="11">
        <v>0.26573428491496098</v>
      </c>
      <c r="AZ902" s="11">
        <v>0.43223343712430101</v>
      </c>
      <c r="BA902" s="12">
        <v>0</v>
      </c>
      <c r="BB902" s="10">
        <v>0</v>
      </c>
      <c r="BC902" s="10">
        <v>0.192135645963396</v>
      </c>
      <c r="BD902" s="10">
        <v>0</v>
      </c>
      <c r="BE902" s="10">
        <v>0.206290228925151</v>
      </c>
      <c r="BF902" s="10">
        <v>0</v>
      </c>
      <c r="BG902" s="10">
        <v>0.179943990297914</v>
      </c>
      <c r="BH902" s="10">
        <v>0.192135645963396</v>
      </c>
      <c r="BI902" s="10">
        <v>0</v>
      </c>
      <c r="BJ902" s="10">
        <v>0.206290228925151</v>
      </c>
      <c r="BK902" s="10">
        <v>0</v>
      </c>
      <c r="BL902" s="10">
        <v>0.179943990297914</v>
      </c>
      <c r="BM902" s="10">
        <v>0</v>
      </c>
      <c r="BN902" s="10">
        <v>0.193958455338648</v>
      </c>
      <c r="BO902" s="10">
        <v>0</v>
      </c>
      <c r="BP902" s="10">
        <v>0</v>
      </c>
      <c r="BQ902" s="10">
        <v>0.20835016217726299</v>
      </c>
      <c r="BR902" s="10">
        <v>0</v>
      </c>
      <c r="BS902" s="10">
        <v>0</v>
      </c>
      <c r="BT902" s="10">
        <v>0.181602257913663</v>
      </c>
      <c r="BU902" s="10">
        <v>0</v>
      </c>
      <c r="BV902" s="10">
        <v>0</v>
      </c>
      <c r="BW902" s="10">
        <v>0</v>
      </c>
      <c r="BX902" s="10">
        <v>0</v>
      </c>
      <c r="BY902" s="10">
        <v>0</v>
      </c>
      <c r="BZ902" s="10">
        <v>0</v>
      </c>
      <c r="CA902" s="12">
        <v>0</v>
      </c>
      <c r="CB902" s="10">
        <v>0</v>
      </c>
      <c r="CC902" s="10">
        <v>0</v>
      </c>
      <c r="CD902" s="10">
        <v>0</v>
      </c>
      <c r="CE902" s="10">
        <v>0.18720993592965701</v>
      </c>
      <c r="CF902" s="10">
        <v>0.20396870842404699</v>
      </c>
      <c r="CG902" s="12">
        <v>0</v>
      </c>
      <c r="CH902" s="12">
        <v>0</v>
      </c>
      <c r="CI902" s="12">
        <v>0</v>
      </c>
      <c r="CJ902" s="12">
        <v>0</v>
      </c>
      <c r="CK902" s="10">
        <v>0.20342269657884801</v>
      </c>
      <c r="CL902" s="10">
        <v>0.17262438894214899</v>
      </c>
      <c r="CM902" s="11">
        <v>0.232035142440979</v>
      </c>
      <c r="CN902" s="10">
        <v>0.15232021402752899</v>
      </c>
      <c r="CO902" s="10">
        <v>0.16762272086605701</v>
      </c>
      <c r="CP902" s="10">
        <v>0.209907709198108</v>
      </c>
      <c r="CQ902" s="10">
        <v>0</v>
      </c>
      <c r="CR902" s="12">
        <v>0</v>
      </c>
      <c r="CS902" s="12">
        <v>0</v>
      </c>
      <c r="CT902" s="10">
        <v>0.19375665925294</v>
      </c>
      <c r="CU902" s="10">
        <v>0</v>
      </c>
      <c r="CV902" s="12">
        <v>0</v>
      </c>
      <c r="CW902" s="11">
        <v>0.58393431582261301</v>
      </c>
      <c r="CX902" s="12">
        <v>0</v>
      </c>
      <c r="CY902" s="12">
        <v>0</v>
      </c>
      <c r="CZ902" s="10">
        <v>0</v>
      </c>
      <c r="DA902" s="10">
        <v>0</v>
      </c>
      <c r="DB902" s="10">
        <v>0</v>
      </c>
      <c r="DC902" s="10">
        <v>0</v>
      </c>
      <c r="DD902" s="10">
        <v>0</v>
      </c>
      <c r="DE902" s="10">
        <v>0</v>
      </c>
      <c r="DF902" s="11">
        <v>0.62808152849318399</v>
      </c>
      <c r="DG902" s="12">
        <v>0</v>
      </c>
      <c r="DH902" s="12">
        <v>0</v>
      </c>
      <c r="DI902" s="10">
        <v>0</v>
      </c>
      <c r="DJ902" s="10">
        <v>0</v>
      </c>
      <c r="DK902" s="10">
        <v>0</v>
      </c>
      <c r="DL902" s="10">
        <v>0</v>
      </c>
      <c r="DM902" s="10">
        <v>0</v>
      </c>
      <c r="DN902" s="10">
        <v>0</v>
      </c>
      <c r="DO902" s="11">
        <v>0.54578102596580802</v>
      </c>
      <c r="DP902" s="12">
        <v>0</v>
      </c>
      <c r="DQ902" s="12">
        <v>0</v>
      </c>
      <c r="DR902" s="10">
        <v>0</v>
      </c>
      <c r="DS902" s="10">
        <v>0</v>
      </c>
      <c r="DT902" s="10">
        <v>0</v>
      </c>
      <c r="DU902" s="10">
        <v>0</v>
      </c>
      <c r="DV902" s="10">
        <v>0</v>
      </c>
      <c r="DW902" s="10">
        <v>0</v>
      </c>
      <c r="DX902" s="10">
        <v>0</v>
      </c>
      <c r="DY902" s="10">
        <v>0</v>
      </c>
      <c r="DZ902" s="10">
        <v>0</v>
      </c>
      <c r="EA902" s="10">
        <v>0</v>
      </c>
      <c r="EB902" s="12">
        <v>0</v>
      </c>
      <c r="EC902" s="11">
        <v>0.28909347747675901</v>
      </c>
      <c r="ED902" s="10">
        <v>0</v>
      </c>
      <c r="EE902" s="10">
        <v>0</v>
      </c>
      <c r="EF902" s="10">
        <v>0</v>
      </c>
      <c r="EG902" s="10">
        <v>0</v>
      </c>
      <c r="EH902" s="12">
        <v>0</v>
      </c>
      <c r="EI902" s="11">
        <v>0.31039948318271898</v>
      </c>
      <c r="EJ902" s="10">
        <v>0</v>
      </c>
      <c r="EK902" s="10">
        <v>0</v>
      </c>
      <c r="EL902" s="10">
        <v>0</v>
      </c>
      <c r="EM902" s="10">
        <v>0</v>
      </c>
      <c r="EN902" s="12">
        <v>0</v>
      </c>
      <c r="EO902" s="11">
        <v>0.27049690129666598</v>
      </c>
      <c r="EP902" s="11">
        <v>0.58393431582261301</v>
      </c>
      <c r="EQ902" s="12">
        <v>0</v>
      </c>
      <c r="ER902" s="10">
        <v>0</v>
      </c>
      <c r="ES902" s="10">
        <v>0</v>
      </c>
      <c r="ET902" s="10">
        <v>0</v>
      </c>
      <c r="EU902" s="10">
        <v>0</v>
      </c>
      <c r="EV902" s="10">
        <v>0</v>
      </c>
      <c r="EW902" s="11">
        <v>0.62808152849318399</v>
      </c>
      <c r="EX902" s="12">
        <v>0</v>
      </c>
      <c r="EY902" s="10">
        <v>0</v>
      </c>
      <c r="EZ902" s="10">
        <v>0</v>
      </c>
      <c r="FA902" s="10">
        <v>0</v>
      </c>
      <c r="FB902" s="10">
        <v>0</v>
      </c>
      <c r="FC902" s="10">
        <v>0</v>
      </c>
      <c r="FD902" s="11">
        <v>0.54578102596580802</v>
      </c>
      <c r="FE902" s="12">
        <v>0</v>
      </c>
      <c r="FF902" s="10">
        <v>0</v>
      </c>
      <c r="FG902" s="10">
        <v>0</v>
      </c>
      <c r="FH902" s="10">
        <v>0</v>
      </c>
      <c r="FI902" s="10">
        <v>0</v>
      </c>
      <c r="FJ902" s="10">
        <v>0</v>
      </c>
    </row>
    <row r="903" spans="1:166" x14ac:dyDescent="0.35">
      <c r="A903" s="13" t="s">
        <v>224</v>
      </c>
      <c r="B903" s="10">
        <v>0.22877570452767601</v>
      </c>
      <c r="C903" s="10">
        <v>0.216066677073427</v>
      </c>
      <c r="D903" s="10">
        <v>0.236368064352698</v>
      </c>
      <c r="E903" s="10">
        <v>0</v>
      </c>
      <c r="F903" s="10">
        <v>0</v>
      </c>
      <c r="G903" s="10">
        <v>0</v>
      </c>
      <c r="H903" s="10">
        <v>0</v>
      </c>
      <c r="I903" s="10">
        <v>0</v>
      </c>
      <c r="J903" s="10">
        <v>0</v>
      </c>
      <c r="K903" s="12">
        <v>0</v>
      </c>
      <c r="L903" s="11">
        <v>0.34422328898147903</v>
      </c>
      <c r="M903" s="10">
        <v>0</v>
      </c>
      <c r="N903" s="10">
        <v>0.22877570452767601</v>
      </c>
      <c r="O903" s="10">
        <v>0</v>
      </c>
      <c r="P903" s="10">
        <v>0</v>
      </c>
      <c r="Q903" s="10">
        <v>0</v>
      </c>
      <c r="R903" s="10">
        <v>0</v>
      </c>
      <c r="S903" s="10">
        <v>0</v>
      </c>
      <c r="T903" s="10">
        <v>0</v>
      </c>
      <c r="U903" s="12">
        <v>0</v>
      </c>
      <c r="V903" s="11">
        <v>0.32510984764544298</v>
      </c>
      <c r="W903" s="10">
        <v>0</v>
      </c>
      <c r="X903" s="10">
        <v>0.216066677073427</v>
      </c>
      <c r="Y903" s="10">
        <v>0</v>
      </c>
      <c r="Z903" s="10">
        <v>0</v>
      </c>
      <c r="AA903" s="10">
        <v>0</v>
      </c>
      <c r="AB903" s="10">
        <v>0</v>
      </c>
      <c r="AC903" s="10">
        <v>0</v>
      </c>
      <c r="AD903" s="10">
        <v>0</v>
      </c>
      <c r="AE903" s="12">
        <v>0</v>
      </c>
      <c r="AF903" s="11">
        <v>0.35531516705305</v>
      </c>
      <c r="AG903" s="10">
        <v>0</v>
      </c>
      <c r="AH903" s="10">
        <v>0.236368064352698</v>
      </c>
      <c r="AI903" s="10">
        <v>0</v>
      </c>
      <c r="AJ903" s="10">
        <v>0</v>
      </c>
      <c r="AK903" s="10">
        <v>0</v>
      </c>
      <c r="AL903" s="10">
        <v>0.22877570452767601</v>
      </c>
      <c r="AM903" s="10">
        <v>0.216066677073427</v>
      </c>
      <c r="AN903" s="10">
        <v>0.236368064352698</v>
      </c>
      <c r="AO903" s="12">
        <v>0</v>
      </c>
      <c r="AP903" s="11">
        <v>1</v>
      </c>
      <c r="AQ903" s="12">
        <v>0</v>
      </c>
      <c r="AR903" s="12">
        <v>0</v>
      </c>
      <c r="AS903" s="11">
        <v>0.33679948506122498</v>
      </c>
      <c r="AT903" s="11">
        <v>0.54352467392662596</v>
      </c>
      <c r="AU903" s="12">
        <v>0</v>
      </c>
      <c r="AV903" s="11">
        <v>0.31675822000338799</v>
      </c>
      <c r="AW903" s="11">
        <v>0.51157368094308997</v>
      </c>
      <c r="AX903" s="12">
        <v>0</v>
      </c>
      <c r="AY903" s="11">
        <v>0.34905916254001201</v>
      </c>
      <c r="AZ903" s="11">
        <v>0.56776656287569904</v>
      </c>
      <c r="BA903" s="12">
        <v>0</v>
      </c>
      <c r="BB903" s="10">
        <v>0</v>
      </c>
      <c r="BC903" s="10">
        <v>0.22877570452767601</v>
      </c>
      <c r="BD903" s="10">
        <v>0</v>
      </c>
      <c r="BE903" s="10">
        <v>0.216066677073427</v>
      </c>
      <c r="BF903" s="10">
        <v>0</v>
      </c>
      <c r="BG903" s="10">
        <v>0.236368064352698</v>
      </c>
      <c r="BH903" s="10">
        <v>0.22877570452767601</v>
      </c>
      <c r="BI903" s="10">
        <v>0</v>
      </c>
      <c r="BJ903" s="10">
        <v>0.216066677073427</v>
      </c>
      <c r="BK903" s="10">
        <v>0</v>
      </c>
      <c r="BL903" s="10">
        <v>0.236368064352698</v>
      </c>
      <c r="BM903" s="10">
        <v>0</v>
      </c>
      <c r="BN903" s="10">
        <v>0.23094612166683801</v>
      </c>
      <c r="BO903" s="10">
        <v>0</v>
      </c>
      <c r="BP903" s="10">
        <v>0</v>
      </c>
      <c r="BQ903" s="10">
        <v>0.21822423409925501</v>
      </c>
      <c r="BR903" s="10">
        <v>0</v>
      </c>
      <c r="BS903" s="10">
        <v>0</v>
      </c>
      <c r="BT903" s="10">
        <v>0.23854630607038199</v>
      </c>
      <c r="BU903" s="10">
        <v>0</v>
      </c>
      <c r="BV903" s="10">
        <v>0</v>
      </c>
      <c r="BW903" s="10">
        <v>0</v>
      </c>
      <c r="BX903" s="10">
        <v>0</v>
      </c>
      <c r="BY903" s="10">
        <v>0</v>
      </c>
      <c r="BZ903" s="10">
        <v>0</v>
      </c>
      <c r="CA903" s="12">
        <v>0</v>
      </c>
      <c r="CB903" s="10">
        <v>0</v>
      </c>
      <c r="CC903" s="10">
        <v>0</v>
      </c>
      <c r="CD903" s="10">
        <v>0</v>
      </c>
      <c r="CE903" s="10">
        <v>0.26783040101952399</v>
      </c>
      <c r="CF903" s="10">
        <v>0.20709179876015199</v>
      </c>
      <c r="CG903" s="12">
        <v>0</v>
      </c>
      <c r="CH903" s="12">
        <v>0</v>
      </c>
      <c r="CI903" s="12">
        <v>0</v>
      </c>
      <c r="CJ903" s="12">
        <v>0</v>
      </c>
      <c r="CK903" s="10">
        <v>0.23252353653996699</v>
      </c>
      <c r="CL903" s="10">
        <v>0.233223622958941</v>
      </c>
      <c r="CM903" s="10">
        <v>0.231873137660978</v>
      </c>
      <c r="CN903" s="10">
        <v>0.215555107271896</v>
      </c>
      <c r="CO903" s="12">
        <v>0.18127164006782601</v>
      </c>
      <c r="CP903" s="11">
        <v>0.27006853362259298</v>
      </c>
      <c r="CQ903" s="10">
        <v>0</v>
      </c>
      <c r="CR903" s="12">
        <v>0</v>
      </c>
      <c r="CS903" s="12">
        <v>0</v>
      </c>
      <c r="CT903" s="10">
        <v>0.23070584328721999</v>
      </c>
      <c r="CU903" s="10">
        <v>0</v>
      </c>
      <c r="CV903" s="12">
        <v>0</v>
      </c>
      <c r="CW903" s="11">
        <v>0.41606568417738699</v>
      </c>
      <c r="CX903" s="11">
        <v>0.27378132451697001</v>
      </c>
      <c r="CY903" s="12">
        <v>0</v>
      </c>
      <c r="CZ903" s="10">
        <v>0</v>
      </c>
      <c r="DA903" s="10">
        <v>0</v>
      </c>
      <c r="DB903" s="10">
        <v>0</v>
      </c>
      <c r="DC903" s="10">
        <v>0</v>
      </c>
      <c r="DD903" s="10">
        <v>0</v>
      </c>
      <c r="DE903" s="10">
        <v>0</v>
      </c>
      <c r="DF903" s="11">
        <v>0.37191847150681601</v>
      </c>
      <c r="DG903" s="10">
        <v>0.27937426746537602</v>
      </c>
      <c r="DH903" s="12">
        <v>0</v>
      </c>
      <c r="DI903" s="10">
        <v>0</v>
      </c>
      <c r="DJ903" s="10">
        <v>0</v>
      </c>
      <c r="DK903" s="10">
        <v>0</v>
      </c>
      <c r="DL903" s="10">
        <v>0</v>
      </c>
      <c r="DM903" s="10">
        <v>0</v>
      </c>
      <c r="DN903" s="10">
        <v>0</v>
      </c>
      <c r="DO903" s="11">
        <v>0.45421897403419198</v>
      </c>
      <c r="DP903" s="10">
        <v>0.25813130893193098</v>
      </c>
      <c r="DQ903" s="12">
        <v>0</v>
      </c>
      <c r="DR903" s="10">
        <v>0</v>
      </c>
      <c r="DS903" s="10">
        <v>0</v>
      </c>
      <c r="DT903" s="10">
        <v>0</v>
      </c>
      <c r="DU903" s="10">
        <v>0</v>
      </c>
      <c r="DV903" s="10">
        <v>0</v>
      </c>
      <c r="DW903" s="10">
        <v>0</v>
      </c>
      <c r="DX903" s="10">
        <v>0</v>
      </c>
      <c r="DY903" s="10">
        <v>0</v>
      </c>
      <c r="DZ903" s="10">
        <v>0</v>
      </c>
      <c r="EA903" s="10">
        <v>0</v>
      </c>
      <c r="EB903" s="12">
        <v>0</v>
      </c>
      <c r="EC903" s="11">
        <v>0.34422328898147903</v>
      </c>
      <c r="ED903" s="10">
        <v>0</v>
      </c>
      <c r="EE903" s="10">
        <v>0</v>
      </c>
      <c r="EF903" s="10">
        <v>0</v>
      </c>
      <c r="EG903" s="10">
        <v>0</v>
      </c>
      <c r="EH903" s="12">
        <v>0</v>
      </c>
      <c r="EI903" s="11">
        <v>0.32510984764544298</v>
      </c>
      <c r="EJ903" s="10">
        <v>0</v>
      </c>
      <c r="EK903" s="10">
        <v>0</v>
      </c>
      <c r="EL903" s="10">
        <v>0</v>
      </c>
      <c r="EM903" s="10">
        <v>0</v>
      </c>
      <c r="EN903" s="12">
        <v>0</v>
      </c>
      <c r="EO903" s="11">
        <v>0.35531516705305</v>
      </c>
      <c r="EP903" s="11">
        <v>0.41606568417738699</v>
      </c>
      <c r="EQ903" s="12">
        <v>0.13692985616019801</v>
      </c>
      <c r="ER903" s="10">
        <v>0</v>
      </c>
      <c r="ES903" s="10">
        <v>0</v>
      </c>
      <c r="ET903" s="10">
        <v>0</v>
      </c>
      <c r="EU903" s="10">
        <v>0</v>
      </c>
      <c r="EV903" s="10">
        <v>0</v>
      </c>
      <c r="EW903" s="11">
        <v>0.37191847150681601</v>
      </c>
      <c r="EX903" s="12">
        <v>0.139842481873134</v>
      </c>
      <c r="EY903" s="10">
        <v>0</v>
      </c>
      <c r="EZ903" s="10">
        <v>0</v>
      </c>
      <c r="FA903" s="10">
        <v>0</v>
      </c>
      <c r="FB903" s="10">
        <v>0</v>
      </c>
      <c r="FC903" s="10">
        <v>0</v>
      </c>
      <c r="FD903" s="11">
        <v>0.45421897403419198</v>
      </c>
      <c r="FE903" s="12">
        <v>0.129213899639574</v>
      </c>
      <c r="FF903" s="10">
        <v>0</v>
      </c>
      <c r="FG903" s="10">
        <v>0</v>
      </c>
      <c r="FH903" s="10">
        <v>0</v>
      </c>
      <c r="FI903" s="10">
        <v>0</v>
      </c>
      <c r="FJ903" s="10">
        <v>0</v>
      </c>
    </row>
    <row r="904" spans="1:166" x14ac:dyDescent="0.35">
      <c r="A904" s="13" t="s">
        <v>225</v>
      </c>
      <c r="B904" s="10">
        <v>0.25835246871009898</v>
      </c>
      <c r="C904" s="10">
        <v>0.259761705070509</v>
      </c>
      <c r="D904" s="10">
        <v>0.26084554417220501</v>
      </c>
      <c r="E904" s="10">
        <v>0</v>
      </c>
      <c r="F904" s="10">
        <v>0</v>
      </c>
      <c r="G904" s="10">
        <v>0</v>
      </c>
      <c r="H904" s="10">
        <v>0</v>
      </c>
      <c r="I904" s="10">
        <v>0</v>
      </c>
      <c r="J904" s="10">
        <v>0</v>
      </c>
      <c r="K904" s="12">
        <v>4.36797480668836E-2</v>
      </c>
      <c r="L904" s="11">
        <v>0.36668323354176102</v>
      </c>
      <c r="M904" s="10">
        <v>0</v>
      </c>
      <c r="N904" s="10">
        <v>0.25835246871009898</v>
      </c>
      <c r="O904" s="10">
        <v>0</v>
      </c>
      <c r="P904" s="10">
        <v>0</v>
      </c>
      <c r="Q904" s="10">
        <v>0</v>
      </c>
      <c r="R904" s="10">
        <v>0</v>
      </c>
      <c r="S904" s="10">
        <v>0</v>
      </c>
      <c r="T904" s="10">
        <v>0</v>
      </c>
      <c r="U904" s="12">
        <v>5.2243534532979703E-2</v>
      </c>
      <c r="V904" s="11">
        <v>0.36449066917183698</v>
      </c>
      <c r="W904" s="10">
        <v>0</v>
      </c>
      <c r="X904" s="10">
        <v>0.259761705070509</v>
      </c>
      <c r="Y904" s="10">
        <v>0</v>
      </c>
      <c r="Z904" s="10">
        <v>0</v>
      </c>
      <c r="AA904" s="10">
        <v>0</v>
      </c>
      <c r="AB904" s="10">
        <v>0</v>
      </c>
      <c r="AC904" s="10">
        <v>0</v>
      </c>
      <c r="AD904" s="10">
        <v>0</v>
      </c>
      <c r="AE904" s="12">
        <v>0</v>
      </c>
      <c r="AF904" s="11">
        <v>0.37418793165028302</v>
      </c>
      <c r="AG904" s="10">
        <v>0</v>
      </c>
      <c r="AH904" s="10">
        <v>0.26084554417220501</v>
      </c>
      <c r="AI904" s="10">
        <v>0</v>
      </c>
      <c r="AJ904" s="10">
        <v>0</v>
      </c>
      <c r="AK904" s="10">
        <v>0</v>
      </c>
      <c r="AL904" s="10">
        <v>0.25835246871009898</v>
      </c>
      <c r="AM904" s="10">
        <v>0.259761705070509</v>
      </c>
      <c r="AN904" s="10">
        <v>0.26084554417220501</v>
      </c>
      <c r="AO904" s="12">
        <v>0</v>
      </c>
      <c r="AP904" s="12">
        <v>0</v>
      </c>
      <c r="AQ904" s="11">
        <v>1</v>
      </c>
      <c r="AR904" s="12">
        <v>0</v>
      </c>
      <c r="AS904" s="11">
        <v>0.38034186630744898</v>
      </c>
      <c r="AT904" s="12">
        <v>0</v>
      </c>
      <c r="AU904" s="11">
        <v>0.44613630215198202</v>
      </c>
      <c r="AV904" s="11">
        <v>0.380816035298294</v>
      </c>
      <c r="AW904" s="12">
        <v>0</v>
      </c>
      <c r="AX904" s="11">
        <v>0.44969239270411698</v>
      </c>
      <c r="AY904" s="11">
        <v>0.385206552545025</v>
      </c>
      <c r="AZ904" s="12">
        <v>0</v>
      </c>
      <c r="BA904" s="11">
        <v>0.446892121467518</v>
      </c>
      <c r="BB904" s="10">
        <v>0</v>
      </c>
      <c r="BC904" s="10">
        <v>0.25835246871009898</v>
      </c>
      <c r="BD904" s="10">
        <v>0</v>
      </c>
      <c r="BE904" s="10">
        <v>0.259761705070509</v>
      </c>
      <c r="BF904" s="10">
        <v>0</v>
      </c>
      <c r="BG904" s="10">
        <v>0.26084554417220501</v>
      </c>
      <c r="BH904" s="10">
        <v>0.25835246871009898</v>
      </c>
      <c r="BI904" s="10">
        <v>0</v>
      </c>
      <c r="BJ904" s="10">
        <v>0.259761705070509</v>
      </c>
      <c r="BK904" s="10">
        <v>0</v>
      </c>
      <c r="BL904" s="10">
        <v>0.26084554417220501</v>
      </c>
      <c r="BM904" s="10">
        <v>0</v>
      </c>
      <c r="BN904" s="10">
        <v>0.26080348345920001</v>
      </c>
      <c r="BO904" s="10">
        <v>0</v>
      </c>
      <c r="BP904" s="10">
        <v>0</v>
      </c>
      <c r="BQ904" s="10">
        <v>0.26235558349455301</v>
      </c>
      <c r="BR904" s="10">
        <v>0</v>
      </c>
      <c r="BS904" s="10">
        <v>0</v>
      </c>
      <c r="BT904" s="10">
        <v>0.26324935725813903</v>
      </c>
      <c r="BU904" s="10">
        <v>0</v>
      </c>
      <c r="BV904" s="10">
        <v>0</v>
      </c>
      <c r="BW904" s="10">
        <v>0</v>
      </c>
      <c r="BX904" s="10">
        <v>0</v>
      </c>
      <c r="BY904" s="10">
        <v>0</v>
      </c>
      <c r="BZ904" s="10">
        <v>0</v>
      </c>
      <c r="CA904" s="12">
        <v>0</v>
      </c>
      <c r="CB904" s="10">
        <v>0</v>
      </c>
      <c r="CC904" s="10">
        <v>0</v>
      </c>
      <c r="CD904" s="10">
        <v>0</v>
      </c>
      <c r="CE904" s="10">
        <v>0.27757992416028199</v>
      </c>
      <c r="CF904" s="10">
        <v>0.28044084691013699</v>
      </c>
      <c r="CG904" s="12">
        <v>0</v>
      </c>
      <c r="CH904" s="12">
        <v>0</v>
      </c>
      <c r="CI904" s="12">
        <v>0</v>
      </c>
      <c r="CJ904" s="12">
        <v>0</v>
      </c>
      <c r="CK904" s="10">
        <v>0.24974196952882699</v>
      </c>
      <c r="CL904" s="10">
        <v>0.27914139390699599</v>
      </c>
      <c r="CM904" s="10">
        <v>0.22242912337114301</v>
      </c>
      <c r="CN904" s="10">
        <v>0.28872627988238098</v>
      </c>
      <c r="CO904" s="11">
        <v>0.30963879236923503</v>
      </c>
      <c r="CP904" s="12">
        <v>0.19901160731147099</v>
      </c>
      <c r="CQ904" s="10">
        <v>0</v>
      </c>
      <c r="CR904" s="12">
        <v>6.2711651929599196E-2</v>
      </c>
      <c r="CS904" s="12">
        <v>0</v>
      </c>
      <c r="CT904" s="10">
        <v>0.26053214121732998</v>
      </c>
      <c r="CU904" s="10">
        <v>0</v>
      </c>
      <c r="CV904" s="10">
        <v>0</v>
      </c>
      <c r="CW904" s="12">
        <v>0</v>
      </c>
      <c r="CX904" s="11">
        <v>0.72621867548302899</v>
      </c>
      <c r="CY904" s="12">
        <v>4.36797480668836E-2</v>
      </c>
      <c r="CZ904" s="10">
        <v>0</v>
      </c>
      <c r="DA904" s="10">
        <v>0</v>
      </c>
      <c r="DB904" s="10">
        <v>0</v>
      </c>
      <c r="DC904" s="10">
        <v>0</v>
      </c>
      <c r="DD904" s="10">
        <v>0</v>
      </c>
      <c r="DE904" s="10">
        <v>0</v>
      </c>
      <c r="DF904" s="12">
        <v>0</v>
      </c>
      <c r="DG904" s="11">
        <v>0.72062573253462403</v>
      </c>
      <c r="DH904" s="12">
        <v>5.2243534532979703E-2</v>
      </c>
      <c r="DI904" s="10">
        <v>0</v>
      </c>
      <c r="DJ904" s="10">
        <v>0</v>
      </c>
      <c r="DK904" s="10">
        <v>0</v>
      </c>
      <c r="DL904" s="10">
        <v>0</v>
      </c>
      <c r="DM904" s="10">
        <v>0</v>
      </c>
      <c r="DN904" s="10">
        <v>0</v>
      </c>
      <c r="DO904" s="12">
        <v>0</v>
      </c>
      <c r="DP904" s="11">
        <v>0.74186869106806697</v>
      </c>
      <c r="DQ904" s="12">
        <v>0</v>
      </c>
      <c r="DR904" s="10">
        <v>0</v>
      </c>
      <c r="DS904" s="10">
        <v>0</v>
      </c>
      <c r="DT904" s="10">
        <v>0</v>
      </c>
      <c r="DU904" s="10">
        <v>0</v>
      </c>
      <c r="DV904" s="10">
        <v>0</v>
      </c>
      <c r="DW904" s="10">
        <v>0</v>
      </c>
      <c r="DX904" s="10">
        <v>0</v>
      </c>
      <c r="DY904" s="10">
        <v>0</v>
      </c>
      <c r="DZ904" s="10">
        <v>0</v>
      </c>
      <c r="EA904" s="10">
        <v>0</v>
      </c>
      <c r="EB904" s="12">
        <v>4.36797480668836E-2</v>
      </c>
      <c r="EC904" s="11">
        <v>0.36668323354176102</v>
      </c>
      <c r="ED904" s="10">
        <v>0</v>
      </c>
      <c r="EE904" s="10">
        <v>0</v>
      </c>
      <c r="EF904" s="10">
        <v>0</v>
      </c>
      <c r="EG904" s="10">
        <v>0</v>
      </c>
      <c r="EH904" s="12">
        <v>5.2243534532979703E-2</v>
      </c>
      <c r="EI904" s="11">
        <v>0.36449066917183698</v>
      </c>
      <c r="EJ904" s="10">
        <v>0</v>
      </c>
      <c r="EK904" s="10">
        <v>0</v>
      </c>
      <c r="EL904" s="10">
        <v>0</v>
      </c>
      <c r="EM904" s="10">
        <v>0</v>
      </c>
      <c r="EN904" s="12">
        <v>0</v>
      </c>
      <c r="EO904" s="11">
        <v>0.37418793165028302</v>
      </c>
      <c r="EP904" s="12">
        <v>0</v>
      </c>
      <c r="EQ904" s="11">
        <v>0.38504692247046901</v>
      </c>
      <c r="ER904" s="10">
        <v>0</v>
      </c>
      <c r="ES904" s="10">
        <v>0</v>
      </c>
      <c r="ET904" s="10">
        <v>0</v>
      </c>
      <c r="EU904" s="10">
        <v>0</v>
      </c>
      <c r="EV904" s="10">
        <v>0</v>
      </c>
      <c r="EW904" s="12">
        <v>0</v>
      </c>
      <c r="EX904" s="11">
        <v>0.38680629242890502</v>
      </c>
      <c r="EY904" s="10">
        <v>0</v>
      </c>
      <c r="EZ904" s="10">
        <v>0</v>
      </c>
      <c r="FA904" s="10">
        <v>0</v>
      </c>
      <c r="FB904" s="10">
        <v>0</v>
      </c>
      <c r="FC904" s="10">
        <v>0</v>
      </c>
      <c r="FD904" s="12">
        <v>0</v>
      </c>
      <c r="FE904" s="11">
        <v>0.389147447734498</v>
      </c>
      <c r="FF904" s="10">
        <v>0</v>
      </c>
      <c r="FG904" s="10">
        <v>0</v>
      </c>
      <c r="FH904" s="10">
        <v>0</v>
      </c>
      <c r="FI904" s="10">
        <v>0</v>
      </c>
      <c r="FJ904" s="10">
        <v>0</v>
      </c>
    </row>
    <row r="905" spans="1:166" x14ac:dyDescent="0.35">
      <c r="A905" s="13" t="s">
        <v>226</v>
      </c>
      <c r="B905" s="10">
        <v>0.32073618079882998</v>
      </c>
      <c r="C905" s="10">
        <v>0.317881388930913</v>
      </c>
      <c r="D905" s="10">
        <v>0.32284240117718299</v>
      </c>
      <c r="E905" s="10">
        <v>0</v>
      </c>
      <c r="F905" s="10">
        <v>0</v>
      </c>
      <c r="G905" s="10">
        <v>0</v>
      </c>
      <c r="H905" s="10">
        <v>0</v>
      </c>
      <c r="I905" s="10">
        <v>0</v>
      </c>
      <c r="J905" s="10">
        <v>0</v>
      </c>
      <c r="K905" s="11">
        <v>0.95632025193311598</v>
      </c>
      <c r="L905" s="12">
        <v>0</v>
      </c>
      <c r="M905" s="10">
        <v>0</v>
      </c>
      <c r="N905" s="10">
        <v>0.32073618079882998</v>
      </c>
      <c r="O905" s="10">
        <v>0</v>
      </c>
      <c r="P905" s="10">
        <v>0</v>
      </c>
      <c r="Q905" s="10">
        <v>0</v>
      </c>
      <c r="R905" s="10">
        <v>0</v>
      </c>
      <c r="S905" s="10">
        <v>0</v>
      </c>
      <c r="T905" s="10">
        <v>0</v>
      </c>
      <c r="U905" s="11">
        <v>0.94775646546701997</v>
      </c>
      <c r="V905" s="12">
        <v>0</v>
      </c>
      <c r="W905" s="10">
        <v>0</v>
      </c>
      <c r="X905" s="10">
        <v>0.317881388930913</v>
      </c>
      <c r="Y905" s="10">
        <v>0</v>
      </c>
      <c r="Z905" s="10">
        <v>0</v>
      </c>
      <c r="AA905" s="10">
        <v>0</v>
      </c>
      <c r="AB905" s="10">
        <v>0</v>
      </c>
      <c r="AC905" s="10">
        <v>0</v>
      </c>
      <c r="AD905" s="10">
        <v>0</v>
      </c>
      <c r="AE905" s="11">
        <v>0</v>
      </c>
      <c r="AF905" s="12">
        <v>0</v>
      </c>
      <c r="AG905" s="10">
        <v>0</v>
      </c>
      <c r="AH905" s="10">
        <v>0.32284240117718299</v>
      </c>
      <c r="AI905" s="10">
        <v>0</v>
      </c>
      <c r="AJ905" s="10">
        <v>0</v>
      </c>
      <c r="AK905" s="10">
        <v>0</v>
      </c>
      <c r="AL905" s="10">
        <v>0.32073618079882998</v>
      </c>
      <c r="AM905" s="10">
        <v>0.317881388930913</v>
      </c>
      <c r="AN905" s="10">
        <v>0.32284240117718299</v>
      </c>
      <c r="AO905" s="12">
        <v>0</v>
      </c>
      <c r="AP905" s="12">
        <v>0</v>
      </c>
      <c r="AQ905" s="12">
        <v>0</v>
      </c>
      <c r="AR905" s="11">
        <v>1</v>
      </c>
      <c r="AS905" s="12">
        <v>0</v>
      </c>
      <c r="AT905" s="12">
        <v>0</v>
      </c>
      <c r="AU905" s="11">
        <v>0.55386369784801803</v>
      </c>
      <c r="AV905" s="12">
        <v>0</v>
      </c>
      <c r="AW905" s="12">
        <v>0</v>
      </c>
      <c r="AX905" s="11">
        <v>0.55030760729588202</v>
      </c>
      <c r="AY905" s="12">
        <v>0</v>
      </c>
      <c r="AZ905" s="12">
        <v>0</v>
      </c>
      <c r="BA905" s="11">
        <v>0.553107878532481</v>
      </c>
      <c r="BB905" s="10">
        <v>0</v>
      </c>
      <c r="BC905" s="10">
        <v>0.32073618079882998</v>
      </c>
      <c r="BD905" s="10">
        <v>0</v>
      </c>
      <c r="BE905" s="10">
        <v>0.317881388930913</v>
      </c>
      <c r="BF905" s="10">
        <v>0</v>
      </c>
      <c r="BG905" s="10">
        <v>0.32284240117718299</v>
      </c>
      <c r="BH905" s="10">
        <v>0.32073618079882998</v>
      </c>
      <c r="BI905" s="10">
        <v>0</v>
      </c>
      <c r="BJ905" s="10">
        <v>0.317881388930913</v>
      </c>
      <c r="BK905" s="10">
        <v>0</v>
      </c>
      <c r="BL905" s="10">
        <v>0.32284240117718299</v>
      </c>
      <c r="BM905" s="10">
        <v>0</v>
      </c>
      <c r="BN905" s="12">
        <v>0.31429193953531498</v>
      </c>
      <c r="BO905" s="11">
        <v>0</v>
      </c>
      <c r="BP905" s="10">
        <v>0</v>
      </c>
      <c r="BQ905" s="10">
        <v>0.31107002022892899</v>
      </c>
      <c r="BR905" s="11">
        <v>0</v>
      </c>
      <c r="BS905" s="10">
        <v>0</v>
      </c>
      <c r="BT905" s="10">
        <v>0.31660207875781399</v>
      </c>
      <c r="BU905" s="11">
        <v>0</v>
      </c>
      <c r="BV905" s="10">
        <v>0</v>
      </c>
      <c r="BW905" s="10">
        <v>0</v>
      </c>
      <c r="BX905" s="11">
        <v>0</v>
      </c>
      <c r="BY905" s="11">
        <v>0</v>
      </c>
      <c r="BZ905" s="10">
        <v>0</v>
      </c>
      <c r="CA905" s="11">
        <v>1</v>
      </c>
      <c r="CB905" s="11">
        <v>0</v>
      </c>
      <c r="CC905" s="10">
        <v>0</v>
      </c>
      <c r="CD905" s="10">
        <v>0</v>
      </c>
      <c r="CE905" s="10">
        <v>0.26737973889053701</v>
      </c>
      <c r="CF905" s="10">
        <v>0.308498645905664</v>
      </c>
      <c r="CG905" s="11">
        <v>0</v>
      </c>
      <c r="CH905" s="11">
        <v>0</v>
      </c>
      <c r="CI905" s="11">
        <v>0</v>
      </c>
      <c r="CJ905" s="11">
        <v>0</v>
      </c>
      <c r="CK905" s="10">
        <v>0.31431179735235698</v>
      </c>
      <c r="CL905" s="10">
        <v>0.31501059419191302</v>
      </c>
      <c r="CM905" s="10">
        <v>0.31366259652689998</v>
      </c>
      <c r="CN905" s="10">
        <v>0.34339839881819301</v>
      </c>
      <c r="CO905" s="10">
        <v>0.34146684669688199</v>
      </c>
      <c r="CP905" s="10">
        <v>0.321012149867827</v>
      </c>
      <c r="CQ905" s="12">
        <v>0</v>
      </c>
      <c r="CR905" s="11">
        <v>0.93728834807040096</v>
      </c>
      <c r="CS905" s="11">
        <v>0</v>
      </c>
      <c r="CT905" s="12">
        <v>0.31500535624251103</v>
      </c>
      <c r="CU905" s="11">
        <v>0</v>
      </c>
      <c r="CV905" s="11">
        <v>0</v>
      </c>
      <c r="CW905" s="12">
        <v>0</v>
      </c>
      <c r="CX905" s="12">
        <v>0</v>
      </c>
      <c r="CY905" s="11">
        <v>0.95632025193311598</v>
      </c>
      <c r="CZ905" s="10">
        <v>0</v>
      </c>
      <c r="DA905" s="10">
        <v>0</v>
      </c>
      <c r="DB905" s="10">
        <v>0</v>
      </c>
      <c r="DC905" s="10">
        <v>0</v>
      </c>
      <c r="DD905" s="10">
        <v>0</v>
      </c>
      <c r="DE905" s="10">
        <v>0</v>
      </c>
      <c r="DF905" s="12">
        <v>0</v>
      </c>
      <c r="DG905" s="12">
        <v>0</v>
      </c>
      <c r="DH905" s="11">
        <v>0.94775646546701997</v>
      </c>
      <c r="DI905" s="10">
        <v>0</v>
      </c>
      <c r="DJ905" s="10">
        <v>0</v>
      </c>
      <c r="DK905" s="10">
        <v>0</v>
      </c>
      <c r="DL905" s="10">
        <v>0</v>
      </c>
      <c r="DM905" s="10">
        <v>0</v>
      </c>
      <c r="DN905" s="10">
        <v>0</v>
      </c>
      <c r="DO905" s="12">
        <v>0</v>
      </c>
      <c r="DP905" s="12">
        <v>0</v>
      </c>
      <c r="DQ905" s="11">
        <v>0</v>
      </c>
      <c r="DR905" s="10">
        <v>0</v>
      </c>
      <c r="DS905" s="10">
        <v>0</v>
      </c>
      <c r="DT905" s="10">
        <v>0</v>
      </c>
      <c r="DU905" s="10">
        <v>0</v>
      </c>
      <c r="DV905" s="10">
        <v>0</v>
      </c>
      <c r="DW905" s="10">
        <v>0</v>
      </c>
      <c r="DX905" s="10">
        <v>0</v>
      </c>
      <c r="DY905" s="10">
        <v>0</v>
      </c>
      <c r="DZ905" s="10">
        <v>0</v>
      </c>
      <c r="EA905" s="10">
        <v>0</v>
      </c>
      <c r="EB905" s="11">
        <v>0.95632025193311598</v>
      </c>
      <c r="EC905" s="12">
        <v>0</v>
      </c>
      <c r="ED905" s="10">
        <v>0</v>
      </c>
      <c r="EE905" s="10">
        <v>0</v>
      </c>
      <c r="EF905" s="10">
        <v>0</v>
      </c>
      <c r="EG905" s="10">
        <v>0</v>
      </c>
      <c r="EH905" s="11">
        <v>0.94775646546701997</v>
      </c>
      <c r="EI905" s="12">
        <v>0</v>
      </c>
      <c r="EJ905" s="10">
        <v>0</v>
      </c>
      <c r="EK905" s="10">
        <v>0</v>
      </c>
      <c r="EL905" s="10">
        <v>0</v>
      </c>
      <c r="EM905" s="10">
        <v>0</v>
      </c>
      <c r="EN905" s="11">
        <v>0</v>
      </c>
      <c r="EO905" s="12">
        <v>0</v>
      </c>
      <c r="EP905" s="12">
        <v>0</v>
      </c>
      <c r="EQ905" s="11">
        <v>0.47802322136933301</v>
      </c>
      <c r="ER905" s="10">
        <v>0</v>
      </c>
      <c r="ES905" s="10">
        <v>0</v>
      </c>
      <c r="ET905" s="10">
        <v>0</v>
      </c>
      <c r="EU905" s="10">
        <v>0</v>
      </c>
      <c r="EV905" s="10">
        <v>0</v>
      </c>
      <c r="EW905" s="12">
        <v>0</v>
      </c>
      <c r="EX905" s="11">
        <v>0.47335122569796001</v>
      </c>
      <c r="EY905" s="10">
        <v>0</v>
      </c>
      <c r="EZ905" s="10">
        <v>0</v>
      </c>
      <c r="FA905" s="10">
        <v>0</v>
      </c>
      <c r="FB905" s="10">
        <v>0</v>
      </c>
      <c r="FC905" s="10">
        <v>0</v>
      </c>
      <c r="FD905" s="12">
        <v>0</v>
      </c>
      <c r="FE905" s="11">
        <v>0.48163865262592798</v>
      </c>
      <c r="FF905" s="10">
        <v>0</v>
      </c>
      <c r="FG905" s="10">
        <v>0</v>
      </c>
      <c r="FH905" s="10">
        <v>0</v>
      </c>
      <c r="FI905" s="10">
        <v>0</v>
      </c>
      <c r="FJ905" s="10">
        <v>0</v>
      </c>
    </row>
    <row r="907" spans="1:166" ht="28.5" customHeight="1" x14ac:dyDescent="0.35">
      <c r="A907" s="23" t="s">
        <v>176</v>
      </c>
      <c r="B907" s="23"/>
      <c r="C907" s="23"/>
      <c r="D907" s="23"/>
      <c r="E907" s="23"/>
      <c r="F907" s="23"/>
      <c r="G907" s="23"/>
      <c r="H907" s="23"/>
      <c r="I907" s="23"/>
      <c r="J907" s="23"/>
      <c r="K907" s="23"/>
      <c r="L907" s="23"/>
      <c r="M907" s="23"/>
      <c r="N907" s="23"/>
      <c r="O907" s="23"/>
      <c r="P907" s="23"/>
      <c r="Q907" s="23"/>
      <c r="R907" s="23"/>
      <c r="S907" s="23"/>
      <c r="T907" s="23"/>
      <c r="U907" s="23"/>
      <c r="V907" s="23"/>
      <c r="W907" s="23"/>
      <c r="X907" s="23"/>
      <c r="Y907" s="23"/>
      <c r="Z907" s="23"/>
      <c r="AA907" s="23"/>
      <c r="AB907" s="23"/>
      <c r="AC907" s="23"/>
      <c r="AD907" s="23"/>
      <c r="AE907" s="23"/>
      <c r="AF907" s="23"/>
      <c r="AG907" s="23"/>
      <c r="AH907" s="23"/>
      <c r="AI907" s="23"/>
      <c r="AJ907" s="23"/>
      <c r="AK907" s="23"/>
      <c r="AL907" s="23"/>
      <c r="AM907" s="23"/>
      <c r="AN907" s="23"/>
      <c r="AO907" s="23"/>
      <c r="AP907" s="23"/>
      <c r="AQ907" s="23"/>
      <c r="AR907" s="23"/>
      <c r="AS907" s="23"/>
      <c r="AT907" s="23"/>
      <c r="AU907" s="23"/>
      <c r="AV907" s="23"/>
      <c r="AW907" s="23"/>
      <c r="AX907" s="23"/>
      <c r="AY907" s="23"/>
      <c r="AZ907" s="23"/>
      <c r="BA907" s="23"/>
      <c r="BB907" s="23"/>
      <c r="BC907" s="23"/>
      <c r="BD907" s="23"/>
      <c r="BE907" s="23"/>
      <c r="BF907" s="23"/>
      <c r="BG907" s="23"/>
      <c r="BH907" s="23"/>
      <c r="BI907" s="23"/>
      <c r="BJ907" s="23"/>
      <c r="BK907" s="23"/>
      <c r="BL907" s="23"/>
      <c r="BM907" s="23"/>
      <c r="BN907" s="23"/>
      <c r="BO907" s="23"/>
      <c r="BP907" s="23"/>
      <c r="BQ907" s="23"/>
      <c r="BR907" s="23"/>
      <c r="BS907" s="23"/>
      <c r="BT907" s="23"/>
      <c r="BU907" s="23"/>
      <c r="BV907" s="23"/>
      <c r="BW907" s="23"/>
      <c r="BX907" s="23"/>
      <c r="BY907" s="23"/>
      <c r="BZ907" s="23"/>
      <c r="CA907" s="23"/>
      <c r="CB907" s="23"/>
      <c r="CC907" s="23"/>
      <c r="CD907" s="23"/>
      <c r="CE907" s="23"/>
      <c r="CF907" s="23"/>
      <c r="CG907" s="23"/>
      <c r="CH907" s="23"/>
      <c r="CI907" s="23"/>
      <c r="CJ907" s="23"/>
      <c r="CK907" s="23"/>
      <c r="CL907" s="23"/>
      <c r="CM907" s="23"/>
      <c r="CN907" s="23"/>
      <c r="CO907" s="23"/>
      <c r="CP907" s="23"/>
      <c r="CQ907" s="23"/>
      <c r="CR907" s="23"/>
      <c r="CS907" s="23"/>
      <c r="CT907" s="23"/>
      <c r="CU907" s="23"/>
      <c r="CV907" s="23"/>
      <c r="CW907" s="23"/>
      <c r="CX907" s="23"/>
      <c r="CY907" s="23"/>
      <c r="CZ907" s="23"/>
      <c r="DA907" s="23"/>
      <c r="DB907" s="23"/>
      <c r="DC907" s="23"/>
      <c r="DD907" s="23"/>
      <c r="DE907" s="23"/>
      <c r="DF907" s="23"/>
      <c r="DG907" s="23"/>
      <c r="DH907" s="23"/>
      <c r="DI907" s="23"/>
      <c r="DJ907" s="23"/>
      <c r="DK907" s="23"/>
      <c r="DL907" s="23"/>
      <c r="DM907" s="23"/>
      <c r="DN907" s="23"/>
      <c r="DO907" s="23"/>
      <c r="DP907" s="23"/>
      <c r="DQ907" s="23"/>
      <c r="DR907" s="23"/>
      <c r="DS907" s="23"/>
      <c r="DT907" s="23"/>
      <c r="DU907" s="23"/>
      <c r="DV907" s="23"/>
      <c r="DW907" s="23"/>
      <c r="DX907" s="23"/>
      <c r="DY907" s="23"/>
      <c r="DZ907" s="23"/>
      <c r="EA907" s="23"/>
      <c r="EB907" s="23"/>
      <c r="EC907" s="23"/>
      <c r="ED907" s="23"/>
      <c r="EE907" s="23"/>
      <c r="EF907" s="23"/>
      <c r="EG907" s="23"/>
      <c r="EH907" s="23"/>
      <c r="EI907" s="23"/>
      <c r="EJ907" s="23"/>
      <c r="EK907" s="23"/>
      <c r="EL907" s="23"/>
      <c r="EM907" s="23"/>
      <c r="EN907" s="23"/>
      <c r="EO907" s="23"/>
      <c r="EP907" s="23"/>
      <c r="EQ907" s="23"/>
      <c r="ER907" s="23"/>
      <c r="ES907" s="23"/>
      <c r="ET907" s="23"/>
      <c r="EU907" s="23"/>
      <c r="EV907" s="23"/>
      <c r="EW907" s="23"/>
      <c r="EX907" s="23"/>
      <c r="EY907" s="23"/>
      <c r="EZ907" s="23"/>
      <c r="FA907" s="23"/>
      <c r="FB907" s="23"/>
      <c r="FC907" s="23"/>
      <c r="FD907" s="23"/>
      <c r="FE907" s="23"/>
      <c r="FF907" s="23"/>
      <c r="FG907" s="23"/>
      <c r="FH907" s="23"/>
      <c r="FI907" s="23"/>
      <c r="FJ907" s="23"/>
    </row>
    <row r="908" spans="1:166" ht="42" x14ac:dyDescent="0.35">
      <c r="A908" s="24" t="s">
        <v>203</v>
      </c>
      <c r="B908" s="16" t="s">
        <v>264</v>
      </c>
      <c r="C908" s="22" t="s">
        <v>12</v>
      </c>
      <c r="D908" s="22"/>
      <c r="E908" s="22" t="s">
        <v>13</v>
      </c>
      <c r="F908" s="22"/>
      <c r="G908" s="22"/>
      <c r="H908" s="22"/>
      <c r="I908" s="22"/>
      <c r="J908" s="22"/>
      <c r="K908" s="22"/>
      <c r="L908" s="22"/>
      <c r="M908" s="22"/>
      <c r="N908" s="22"/>
      <c r="O908" s="22" t="s">
        <v>204</v>
      </c>
      <c r="P908" s="22"/>
      <c r="Q908" s="22"/>
      <c r="R908" s="22"/>
      <c r="S908" s="22"/>
      <c r="T908" s="22"/>
      <c r="U908" s="22"/>
      <c r="V908" s="22"/>
      <c r="W908" s="22"/>
      <c r="X908" s="22"/>
      <c r="Y908" s="22" t="s">
        <v>205</v>
      </c>
      <c r="Z908" s="22"/>
      <c r="AA908" s="22"/>
      <c r="AB908" s="22"/>
      <c r="AC908" s="22"/>
      <c r="AD908" s="22"/>
      <c r="AE908" s="22"/>
      <c r="AF908" s="22"/>
      <c r="AG908" s="22"/>
      <c r="AH908" s="22"/>
      <c r="AI908" s="22" t="s">
        <v>268</v>
      </c>
      <c r="AJ908" s="22"/>
      <c r="AK908" s="22"/>
      <c r="AL908" s="22" t="s">
        <v>14</v>
      </c>
      <c r="AM908" s="22"/>
      <c r="AN908" s="22"/>
      <c r="AO908" s="22" t="s">
        <v>218</v>
      </c>
      <c r="AP908" s="22"/>
      <c r="AQ908" s="22"/>
      <c r="AR908" s="22"/>
      <c r="AS908" s="22"/>
      <c r="AT908" s="22"/>
      <c r="AU908" s="22"/>
      <c r="AV908" s="22" t="s">
        <v>219</v>
      </c>
      <c r="AW908" s="22"/>
      <c r="AX908" s="22"/>
      <c r="AY908" s="22" t="s">
        <v>220</v>
      </c>
      <c r="AZ908" s="22"/>
      <c r="BA908" s="22"/>
      <c r="BB908" s="22" t="s">
        <v>206</v>
      </c>
      <c r="BC908" s="22"/>
      <c r="BD908" s="22" t="s">
        <v>207</v>
      </c>
      <c r="BE908" s="22"/>
      <c r="BF908" s="22" t="s">
        <v>208</v>
      </c>
      <c r="BG908" s="22"/>
      <c r="BH908" s="22" t="s">
        <v>15</v>
      </c>
      <c r="BI908" s="22"/>
      <c r="BJ908" s="22" t="s">
        <v>16</v>
      </c>
      <c r="BK908" s="22"/>
      <c r="BL908" s="22" t="s">
        <v>17</v>
      </c>
      <c r="BM908" s="22"/>
      <c r="BN908" s="22" t="s">
        <v>18</v>
      </c>
      <c r="BO908" s="22"/>
      <c r="BP908" s="22"/>
      <c r="BQ908" s="22" t="s">
        <v>221</v>
      </c>
      <c r="BR908" s="22"/>
      <c r="BS908" s="22"/>
      <c r="BT908" s="22" t="s">
        <v>222</v>
      </c>
      <c r="BU908" s="22"/>
      <c r="BV908" s="22"/>
      <c r="BW908" s="22" t="s">
        <v>19</v>
      </c>
      <c r="BX908" s="22"/>
      <c r="BY908" s="22" t="s">
        <v>20</v>
      </c>
      <c r="BZ908" s="22"/>
      <c r="CA908" s="22" t="s">
        <v>21</v>
      </c>
      <c r="CB908" s="22"/>
      <c r="CC908" s="22"/>
      <c r="CD908" s="22" t="s">
        <v>22</v>
      </c>
      <c r="CE908" s="22"/>
      <c r="CF908" s="22"/>
      <c r="CG908" s="22" t="s">
        <v>23</v>
      </c>
      <c r="CH908" s="22"/>
      <c r="CI908" s="22"/>
      <c r="CJ908" s="22"/>
      <c r="CK908" s="22" t="s">
        <v>25</v>
      </c>
      <c r="CL908" s="22"/>
      <c r="CM908" s="22"/>
      <c r="CN908" s="22"/>
      <c r="CO908" s="22" t="s">
        <v>26</v>
      </c>
      <c r="CP908" s="22"/>
      <c r="CQ908" s="22"/>
      <c r="CR908" s="22" t="s">
        <v>27</v>
      </c>
      <c r="CS908" s="22"/>
      <c r="CT908" s="22" t="s">
        <v>28</v>
      </c>
      <c r="CU908" s="22"/>
      <c r="CV908" s="16" t="s">
        <v>29</v>
      </c>
      <c r="CW908" s="22" t="s">
        <v>30</v>
      </c>
      <c r="CX908" s="22"/>
      <c r="CY908" s="22"/>
      <c r="CZ908" s="22"/>
      <c r="DA908" s="22"/>
      <c r="DB908" s="22"/>
      <c r="DC908" s="22"/>
      <c r="DD908" s="22"/>
      <c r="DE908" s="22"/>
      <c r="DF908" s="22" t="s">
        <v>31</v>
      </c>
      <c r="DG908" s="22"/>
      <c r="DH908" s="22"/>
      <c r="DI908" s="22"/>
      <c r="DJ908" s="22"/>
      <c r="DK908" s="22"/>
      <c r="DL908" s="22"/>
      <c r="DM908" s="22"/>
      <c r="DN908" s="22"/>
      <c r="DO908" s="22" t="s">
        <v>32</v>
      </c>
      <c r="DP908" s="22"/>
      <c r="DQ908" s="22"/>
      <c r="DR908" s="22"/>
      <c r="DS908" s="22"/>
      <c r="DT908" s="22"/>
      <c r="DU908" s="22"/>
      <c r="DV908" s="22"/>
      <c r="DW908" s="22"/>
      <c r="DX908" s="22" t="s">
        <v>33</v>
      </c>
      <c r="DY908" s="22"/>
      <c r="DZ908" s="22"/>
      <c r="EA908" s="22"/>
      <c r="EB908" s="22"/>
      <c r="EC908" s="22"/>
      <c r="ED908" s="22" t="s">
        <v>34</v>
      </c>
      <c r="EE908" s="22"/>
      <c r="EF908" s="22"/>
      <c r="EG908" s="22"/>
      <c r="EH908" s="22"/>
      <c r="EI908" s="22"/>
      <c r="EJ908" s="22" t="s">
        <v>35</v>
      </c>
      <c r="EK908" s="22"/>
      <c r="EL908" s="22"/>
      <c r="EM908" s="22"/>
      <c r="EN908" s="22"/>
      <c r="EO908" s="22"/>
      <c r="EP908" s="22" t="s">
        <v>36</v>
      </c>
      <c r="EQ908" s="22"/>
      <c r="ER908" s="22"/>
      <c r="ES908" s="22"/>
      <c r="ET908" s="22"/>
      <c r="EU908" s="22"/>
      <c r="EV908" s="22"/>
      <c r="EW908" s="22" t="s">
        <v>37</v>
      </c>
      <c r="EX908" s="22"/>
      <c r="EY908" s="22"/>
      <c r="EZ908" s="22"/>
      <c r="FA908" s="22"/>
      <c r="FB908" s="22"/>
      <c r="FC908" s="22"/>
      <c r="FD908" s="22" t="s">
        <v>38</v>
      </c>
      <c r="FE908" s="22"/>
      <c r="FF908" s="22"/>
      <c r="FG908" s="22"/>
      <c r="FH908" s="22"/>
      <c r="FI908" s="22"/>
      <c r="FJ908" s="22"/>
    </row>
    <row r="909" spans="1:166" ht="31.5" x14ac:dyDescent="0.35">
      <c r="A909" s="24"/>
      <c r="B909" s="16" t="s">
        <v>1</v>
      </c>
      <c r="C909" s="16" t="s">
        <v>39</v>
      </c>
      <c r="D909" s="16" t="s">
        <v>40</v>
      </c>
      <c r="E909" s="16" t="s">
        <v>41</v>
      </c>
      <c r="F909" s="16" t="s">
        <v>42</v>
      </c>
      <c r="G909" s="16" t="s">
        <v>43</v>
      </c>
      <c r="H909" s="16" t="s">
        <v>44</v>
      </c>
      <c r="I909" s="16" t="s">
        <v>45</v>
      </c>
      <c r="J909" s="16" t="s">
        <v>46</v>
      </c>
      <c r="K909" s="16" t="s">
        <v>47</v>
      </c>
      <c r="L909" s="16" t="s">
        <v>48</v>
      </c>
      <c r="M909" s="16" t="s">
        <v>49</v>
      </c>
      <c r="N909" s="16" t="s">
        <v>209</v>
      </c>
      <c r="O909" s="16" t="s">
        <v>41</v>
      </c>
      <c r="P909" s="16" t="s">
        <v>42</v>
      </c>
      <c r="Q909" s="16" t="s">
        <v>43</v>
      </c>
      <c r="R909" s="16" t="s">
        <v>44</v>
      </c>
      <c r="S909" s="16" t="s">
        <v>45</v>
      </c>
      <c r="T909" s="16" t="s">
        <v>46</v>
      </c>
      <c r="U909" s="16" t="s">
        <v>47</v>
      </c>
      <c r="V909" s="16" t="s">
        <v>48</v>
      </c>
      <c r="W909" s="16" t="s">
        <v>49</v>
      </c>
      <c r="X909" s="16" t="s">
        <v>209</v>
      </c>
      <c r="Y909" s="16" t="s">
        <v>41</v>
      </c>
      <c r="Z909" s="16" t="s">
        <v>42</v>
      </c>
      <c r="AA909" s="16" t="s">
        <v>43</v>
      </c>
      <c r="AB909" s="16" t="s">
        <v>44</v>
      </c>
      <c r="AC909" s="16" t="s">
        <v>45</v>
      </c>
      <c r="AD909" s="16" t="s">
        <v>46</v>
      </c>
      <c r="AE909" s="16" t="s">
        <v>47</v>
      </c>
      <c r="AF909" s="16" t="s">
        <v>48</v>
      </c>
      <c r="AG909" s="16" t="s">
        <v>49</v>
      </c>
      <c r="AH909" s="16" t="s">
        <v>209</v>
      </c>
      <c r="AI909" s="16" t="s">
        <v>269</v>
      </c>
      <c r="AJ909" s="16" t="s">
        <v>270</v>
      </c>
      <c r="AK909" s="16" t="s">
        <v>271</v>
      </c>
      <c r="AL909" s="16" t="s">
        <v>50</v>
      </c>
      <c r="AM909" s="16" t="s">
        <v>210</v>
      </c>
      <c r="AN909" s="16" t="s">
        <v>211</v>
      </c>
      <c r="AO909" s="16" t="s">
        <v>223</v>
      </c>
      <c r="AP909" s="16" t="s">
        <v>224</v>
      </c>
      <c r="AQ909" s="16" t="s">
        <v>225</v>
      </c>
      <c r="AR909" s="16" t="s">
        <v>226</v>
      </c>
      <c r="AS909" s="16" t="s">
        <v>52</v>
      </c>
      <c r="AT909" s="16" t="s">
        <v>227</v>
      </c>
      <c r="AU909" s="16" t="s">
        <v>228</v>
      </c>
      <c r="AV909" s="16" t="s">
        <v>52</v>
      </c>
      <c r="AW909" s="16" t="s">
        <v>227</v>
      </c>
      <c r="AX909" s="16" t="s">
        <v>228</v>
      </c>
      <c r="AY909" s="16" t="s">
        <v>52</v>
      </c>
      <c r="AZ909" s="16" t="s">
        <v>227</v>
      </c>
      <c r="BA909" s="16" t="s">
        <v>228</v>
      </c>
      <c r="BB909" s="16" t="s">
        <v>212</v>
      </c>
      <c r="BC909" s="16" t="s">
        <v>213</v>
      </c>
      <c r="BD909" s="16" t="s">
        <v>212</v>
      </c>
      <c r="BE909" s="16" t="s">
        <v>213</v>
      </c>
      <c r="BF909" s="16" t="s">
        <v>212</v>
      </c>
      <c r="BG909" s="16" t="s">
        <v>213</v>
      </c>
      <c r="BH909" s="16" t="s">
        <v>53</v>
      </c>
      <c r="BI909" s="16" t="s">
        <v>54</v>
      </c>
      <c r="BJ909" s="16" t="s">
        <v>53</v>
      </c>
      <c r="BK909" s="16" t="s">
        <v>54</v>
      </c>
      <c r="BL909" s="16" t="s">
        <v>53</v>
      </c>
      <c r="BM909" s="16" t="s">
        <v>54</v>
      </c>
      <c r="BN909" s="16" t="s">
        <v>277</v>
      </c>
      <c r="BO909" s="16" t="s">
        <v>278</v>
      </c>
      <c r="BP909" s="16" t="s">
        <v>55</v>
      </c>
      <c r="BQ909" s="16" t="s">
        <v>277</v>
      </c>
      <c r="BR909" s="16" t="s">
        <v>278</v>
      </c>
      <c r="BS909" s="16" t="s">
        <v>55</v>
      </c>
      <c r="BT909" s="16" t="s">
        <v>277</v>
      </c>
      <c r="BU909" s="16" t="s">
        <v>278</v>
      </c>
      <c r="BV909" s="16" t="s">
        <v>55</v>
      </c>
      <c r="BW909" s="16" t="s">
        <v>56</v>
      </c>
      <c r="BX909" s="16" t="s">
        <v>57</v>
      </c>
      <c r="BY909" s="16" t="s">
        <v>58</v>
      </c>
      <c r="BZ909" s="16" t="s">
        <v>59</v>
      </c>
      <c r="CA909" s="16" t="s">
        <v>52</v>
      </c>
      <c r="CB909" s="16" t="s">
        <v>51</v>
      </c>
      <c r="CC909" s="16" t="s">
        <v>60</v>
      </c>
      <c r="CD909" s="16" t="s">
        <v>61</v>
      </c>
      <c r="CE909" s="16" t="s">
        <v>62</v>
      </c>
      <c r="CF909" s="16" t="s">
        <v>63</v>
      </c>
      <c r="CG909" s="16" t="s">
        <v>64</v>
      </c>
      <c r="CH909" s="16" t="s">
        <v>65</v>
      </c>
      <c r="CI909" s="16" t="s">
        <v>66</v>
      </c>
      <c r="CJ909" s="16" t="s">
        <v>67</v>
      </c>
      <c r="CK909" s="16" t="s">
        <v>71</v>
      </c>
      <c r="CL909" s="16" t="s">
        <v>72</v>
      </c>
      <c r="CM909" s="16" t="s">
        <v>73</v>
      </c>
      <c r="CN909" s="16" t="s">
        <v>74</v>
      </c>
      <c r="CO909" s="16" t="s">
        <v>75</v>
      </c>
      <c r="CP909" s="16" t="s">
        <v>76</v>
      </c>
      <c r="CQ909" s="16" t="s">
        <v>77</v>
      </c>
      <c r="CR909" s="16" t="s">
        <v>78</v>
      </c>
      <c r="CS909" s="16" t="s">
        <v>229</v>
      </c>
      <c r="CT909" s="16" t="s">
        <v>79</v>
      </c>
      <c r="CU909" s="16" t="s">
        <v>80</v>
      </c>
      <c r="CV909" s="16" t="s">
        <v>79</v>
      </c>
      <c r="CW909" s="16" t="s">
        <v>83</v>
      </c>
      <c r="CX909" s="16" t="s">
        <v>84</v>
      </c>
      <c r="CY909" s="16" t="s">
        <v>85</v>
      </c>
      <c r="CZ909" s="16" t="s">
        <v>86</v>
      </c>
      <c r="DA909" s="16" t="s">
        <v>87</v>
      </c>
      <c r="DB909" s="16" t="s">
        <v>88</v>
      </c>
      <c r="DC909" s="16" t="s">
        <v>89</v>
      </c>
      <c r="DD909" s="16" t="s">
        <v>90</v>
      </c>
      <c r="DE909" s="16" t="s">
        <v>91</v>
      </c>
      <c r="DF909" s="16" t="s">
        <v>83</v>
      </c>
      <c r="DG909" s="16" t="s">
        <v>84</v>
      </c>
      <c r="DH909" s="16" t="s">
        <v>85</v>
      </c>
      <c r="DI909" s="16" t="s">
        <v>86</v>
      </c>
      <c r="DJ909" s="16" t="s">
        <v>87</v>
      </c>
      <c r="DK909" s="16" t="s">
        <v>88</v>
      </c>
      <c r="DL909" s="16" t="s">
        <v>89</v>
      </c>
      <c r="DM909" s="16" t="s">
        <v>90</v>
      </c>
      <c r="DN909" s="16" t="s">
        <v>91</v>
      </c>
      <c r="DO909" s="16" t="s">
        <v>83</v>
      </c>
      <c r="DP909" s="16" t="s">
        <v>84</v>
      </c>
      <c r="DQ909" s="16" t="s">
        <v>85</v>
      </c>
      <c r="DR909" s="16" t="s">
        <v>86</v>
      </c>
      <c r="DS909" s="16" t="s">
        <v>87</v>
      </c>
      <c r="DT909" s="16" t="s">
        <v>88</v>
      </c>
      <c r="DU909" s="16" t="s">
        <v>89</v>
      </c>
      <c r="DV909" s="16" t="s">
        <v>90</v>
      </c>
      <c r="DW909" s="16" t="s">
        <v>91</v>
      </c>
      <c r="DX909" s="16" t="s">
        <v>92</v>
      </c>
      <c r="DY909" s="16" t="s">
        <v>93</v>
      </c>
      <c r="DZ909" s="16" t="s">
        <v>214</v>
      </c>
      <c r="EA909" s="16" t="s">
        <v>215</v>
      </c>
      <c r="EB909" s="16" t="s">
        <v>216</v>
      </c>
      <c r="EC909" s="16" t="s">
        <v>94</v>
      </c>
      <c r="ED909" s="16" t="s">
        <v>92</v>
      </c>
      <c r="EE909" s="16" t="s">
        <v>93</v>
      </c>
      <c r="EF909" s="16" t="s">
        <v>214</v>
      </c>
      <c r="EG909" s="16" t="s">
        <v>215</v>
      </c>
      <c r="EH909" s="16" t="s">
        <v>216</v>
      </c>
      <c r="EI909" s="16" t="s">
        <v>94</v>
      </c>
      <c r="EJ909" s="16" t="s">
        <v>92</v>
      </c>
      <c r="EK909" s="16" t="s">
        <v>93</v>
      </c>
      <c r="EL909" s="16" t="s">
        <v>214</v>
      </c>
      <c r="EM909" s="16" t="s">
        <v>215</v>
      </c>
      <c r="EN909" s="16" t="s">
        <v>216</v>
      </c>
      <c r="EO909" s="16" t="s">
        <v>94</v>
      </c>
      <c r="EP909" s="16" t="s">
        <v>95</v>
      </c>
      <c r="EQ909" s="16" t="s">
        <v>96</v>
      </c>
      <c r="ER909" s="16" t="s">
        <v>97</v>
      </c>
      <c r="ES909" s="16" t="s">
        <v>98</v>
      </c>
      <c r="ET909" s="16" t="s">
        <v>272</v>
      </c>
      <c r="EU909" s="16" t="s">
        <v>99</v>
      </c>
      <c r="EV909" s="16" t="s">
        <v>100</v>
      </c>
      <c r="EW909" s="16" t="s">
        <v>95</v>
      </c>
      <c r="EX909" s="16" t="s">
        <v>96</v>
      </c>
      <c r="EY909" s="16" t="s">
        <v>97</v>
      </c>
      <c r="EZ909" s="16" t="s">
        <v>98</v>
      </c>
      <c r="FA909" s="16" t="s">
        <v>272</v>
      </c>
      <c r="FB909" s="16" t="s">
        <v>99</v>
      </c>
      <c r="FC909" s="16" t="s">
        <v>100</v>
      </c>
      <c r="FD909" s="16" t="s">
        <v>95</v>
      </c>
      <c r="FE909" s="16" t="s">
        <v>96</v>
      </c>
      <c r="FF909" s="16" t="s">
        <v>97</v>
      </c>
      <c r="FG909" s="16" t="s">
        <v>98</v>
      </c>
      <c r="FH909" s="16" t="s">
        <v>272</v>
      </c>
      <c r="FI909" s="16" t="s">
        <v>99</v>
      </c>
      <c r="FJ909" s="16" t="s">
        <v>100</v>
      </c>
    </row>
    <row r="910" spans="1:166" x14ac:dyDescent="0.35">
      <c r="A910" s="15" t="s">
        <v>2</v>
      </c>
      <c r="B910" s="14">
        <v>3698</v>
      </c>
      <c r="C910" s="14">
        <v>1870</v>
      </c>
      <c r="D910" s="14">
        <v>1806</v>
      </c>
      <c r="E910" s="14">
        <v>329</v>
      </c>
      <c r="F910" s="14">
        <v>389</v>
      </c>
      <c r="G910" s="14">
        <v>490</v>
      </c>
      <c r="H910" s="14">
        <v>511</v>
      </c>
      <c r="I910" s="14">
        <v>545</v>
      </c>
      <c r="J910" s="14">
        <v>551</v>
      </c>
      <c r="K910" s="14">
        <v>490</v>
      </c>
      <c r="L910" s="14">
        <v>394</v>
      </c>
      <c r="M910" s="14">
        <v>2814</v>
      </c>
      <c r="N910" s="14">
        <v>884</v>
      </c>
      <c r="O910" s="14">
        <v>161</v>
      </c>
      <c r="P910" s="14">
        <v>186</v>
      </c>
      <c r="Q910" s="14">
        <v>248</v>
      </c>
      <c r="R910" s="14">
        <v>255</v>
      </c>
      <c r="S910" s="14">
        <v>281</v>
      </c>
      <c r="T910" s="14">
        <v>286</v>
      </c>
      <c r="U910" s="14">
        <v>249</v>
      </c>
      <c r="V910" s="14">
        <v>203</v>
      </c>
      <c r="W910" s="14">
        <v>1418</v>
      </c>
      <c r="X910" s="14">
        <v>452</v>
      </c>
      <c r="Y910" s="14">
        <v>168</v>
      </c>
      <c r="Z910" s="14">
        <v>201</v>
      </c>
      <c r="AA910" s="14">
        <v>242</v>
      </c>
      <c r="AB910" s="14">
        <v>255</v>
      </c>
      <c r="AC910" s="14">
        <v>263</v>
      </c>
      <c r="AD910" s="14">
        <v>260</v>
      </c>
      <c r="AE910" s="14">
        <v>232</v>
      </c>
      <c r="AF910" s="14">
        <v>185</v>
      </c>
      <c r="AG910" s="14">
        <v>1389</v>
      </c>
      <c r="AH910" s="14">
        <v>418</v>
      </c>
      <c r="AI910" s="14">
        <v>3105</v>
      </c>
      <c r="AJ910" s="14">
        <v>1565</v>
      </c>
      <c r="AK910" s="14">
        <v>1528</v>
      </c>
      <c r="AL910" s="14">
        <v>593</v>
      </c>
      <c r="AM910" s="14">
        <v>305</v>
      </c>
      <c r="AN910" s="14">
        <v>279</v>
      </c>
      <c r="AO910" s="14">
        <v>114</v>
      </c>
      <c r="AP910" s="14">
        <v>135</v>
      </c>
      <c r="AQ910" s="14">
        <v>153</v>
      </c>
      <c r="AR910" s="14">
        <v>190</v>
      </c>
      <c r="AS910" s="14">
        <v>402</v>
      </c>
      <c r="AT910" s="14">
        <v>249</v>
      </c>
      <c r="AU910" s="14">
        <v>343</v>
      </c>
      <c r="AV910" s="14">
        <v>208</v>
      </c>
      <c r="AW910" s="14">
        <v>129</v>
      </c>
      <c r="AX910" s="14">
        <v>176</v>
      </c>
      <c r="AY910" s="14">
        <v>189</v>
      </c>
      <c r="AZ910" s="14">
        <v>116</v>
      </c>
      <c r="BA910" s="14">
        <v>163</v>
      </c>
      <c r="BB910" s="14">
        <v>1719</v>
      </c>
      <c r="BC910" s="14">
        <v>1979</v>
      </c>
      <c r="BD910" s="14">
        <v>850</v>
      </c>
      <c r="BE910" s="14">
        <v>1020</v>
      </c>
      <c r="BF910" s="14">
        <v>867</v>
      </c>
      <c r="BG910" s="14">
        <v>940</v>
      </c>
      <c r="BH910" s="14">
        <v>2932</v>
      </c>
      <c r="BI910" s="14">
        <v>766</v>
      </c>
      <c r="BJ910" s="14">
        <v>1494</v>
      </c>
      <c r="BK910" s="14">
        <v>376</v>
      </c>
      <c r="BL910" s="14">
        <v>1418</v>
      </c>
      <c r="BM910" s="14">
        <v>389</v>
      </c>
      <c r="BN910" s="14">
        <v>842</v>
      </c>
      <c r="BO910" s="14">
        <v>1886</v>
      </c>
      <c r="BP910" s="14">
        <v>734</v>
      </c>
      <c r="BQ910" s="14">
        <v>403</v>
      </c>
      <c r="BR910" s="14">
        <v>991</v>
      </c>
      <c r="BS910" s="14">
        <v>355</v>
      </c>
      <c r="BT910" s="14">
        <v>425</v>
      </c>
      <c r="BU910" s="14">
        <v>892</v>
      </c>
      <c r="BV910" s="14">
        <v>377</v>
      </c>
      <c r="BW910" s="14">
        <v>734</v>
      </c>
      <c r="BX910" s="14">
        <v>1070</v>
      </c>
      <c r="BY910" s="14">
        <v>723</v>
      </c>
      <c r="BZ910" s="14">
        <v>1108</v>
      </c>
      <c r="CA910" s="14">
        <v>548</v>
      </c>
      <c r="CB910" s="14">
        <v>1380</v>
      </c>
      <c r="CC910" s="14">
        <v>1353</v>
      </c>
      <c r="CD910" s="14">
        <v>816</v>
      </c>
      <c r="CE910" s="14">
        <v>956</v>
      </c>
      <c r="CF910" s="14">
        <v>1587</v>
      </c>
      <c r="CG910" s="14">
        <v>547</v>
      </c>
      <c r="CH910" s="14">
        <v>1280</v>
      </c>
      <c r="CI910" s="14">
        <v>1412</v>
      </c>
      <c r="CJ910" s="14">
        <v>725</v>
      </c>
      <c r="CK910" s="14">
        <v>2720</v>
      </c>
      <c r="CL910" s="14">
        <v>1405</v>
      </c>
      <c r="CM910" s="14">
        <v>1316</v>
      </c>
      <c r="CN910" s="14">
        <v>977</v>
      </c>
      <c r="CO910" s="14">
        <v>1761</v>
      </c>
      <c r="CP910" s="14">
        <v>1524</v>
      </c>
      <c r="CQ910" s="14">
        <v>413</v>
      </c>
      <c r="CR910" s="14">
        <v>1151</v>
      </c>
      <c r="CS910" s="14">
        <v>2131</v>
      </c>
      <c r="CT910" s="14">
        <v>1493</v>
      </c>
      <c r="CU910" s="14">
        <v>2203</v>
      </c>
      <c r="CV910" s="14">
        <v>357</v>
      </c>
      <c r="CW910" s="14">
        <v>195</v>
      </c>
      <c r="CX910" s="14">
        <v>199</v>
      </c>
      <c r="CY910" s="14">
        <v>484</v>
      </c>
      <c r="CZ910" s="14">
        <v>553</v>
      </c>
      <c r="DA910" s="14">
        <v>547</v>
      </c>
      <c r="DB910" s="14">
        <v>510</v>
      </c>
      <c r="DC910" s="14">
        <v>496</v>
      </c>
      <c r="DD910" s="14">
        <v>384</v>
      </c>
      <c r="DE910" s="14">
        <v>331</v>
      </c>
      <c r="DF910" s="14">
        <v>100</v>
      </c>
      <c r="DG910" s="14">
        <v>103</v>
      </c>
      <c r="DH910" s="14">
        <v>249</v>
      </c>
      <c r="DI910" s="14">
        <v>285</v>
      </c>
      <c r="DJ910" s="14">
        <v>281</v>
      </c>
      <c r="DK910" s="14">
        <v>257</v>
      </c>
      <c r="DL910" s="14">
        <v>247</v>
      </c>
      <c r="DM910" s="14">
        <v>184</v>
      </c>
      <c r="DN910" s="14">
        <v>163</v>
      </c>
      <c r="DO910" s="14">
        <v>92</v>
      </c>
      <c r="DP910" s="14">
        <v>94</v>
      </c>
      <c r="DQ910" s="14">
        <v>226</v>
      </c>
      <c r="DR910" s="14">
        <v>264</v>
      </c>
      <c r="DS910" s="14">
        <v>264</v>
      </c>
      <c r="DT910" s="14">
        <v>253</v>
      </c>
      <c r="DU910" s="14">
        <v>248</v>
      </c>
      <c r="DV910" s="14">
        <v>198</v>
      </c>
      <c r="DW910" s="14">
        <v>168</v>
      </c>
      <c r="DX910" s="14">
        <v>169</v>
      </c>
      <c r="DY910" s="14">
        <v>781</v>
      </c>
      <c r="DZ910" s="14">
        <v>814</v>
      </c>
      <c r="EA910" s="14">
        <v>946</v>
      </c>
      <c r="EB910" s="14">
        <v>594</v>
      </c>
      <c r="EC910" s="14">
        <v>394</v>
      </c>
      <c r="ED910" s="14">
        <v>79</v>
      </c>
      <c r="EE910" s="14">
        <v>393</v>
      </c>
      <c r="EF910" s="14">
        <v>398</v>
      </c>
      <c r="EG910" s="14">
        <v>512</v>
      </c>
      <c r="EH910" s="14">
        <v>285</v>
      </c>
      <c r="EI910" s="14">
        <v>203</v>
      </c>
      <c r="EJ910" s="14">
        <v>90</v>
      </c>
      <c r="EK910" s="14">
        <v>387</v>
      </c>
      <c r="EL910" s="14">
        <v>415</v>
      </c>
      <c r="EM910" s="14">
        <v>428</v>
      </c>
      <c r="EN910" s="14">
        <v>301</v>
      </c>
      <c r="EO910" s="14">
        <v>185</v>
      </c>
      <c r="EP910" s="14">
        <v>195</v>
      </c>
      <c r="EQ910" s="14">
        <v>398</v>
      </c>
      <c r="ER910" s="14">
        <v>750</v>
      </c>
      <c r="ES910" s="14">
        <v>812</v>
      </c>
      <c r="ET910" s="14">
        <v>778</v>
      </c>
      <c r="EU910" s="14">
        <v>435</v>
      </c>
      <c r="EV910" s="14">
        <v>331</v>
      </c>
      <c r="EW910" s="14">
        <v>100</v>
      </c>
      <c r="EX910" s="14">
        <v>205</v>
      </c>
      <c r="EY910" s="14">
        <v>375</v>
      </c>
      <c r="EZ910" s="14">
        <v>423</v>
      </c>
      <c r="FA910" s="14">
        <v>391</v>
      </c>
      <c r="FB910" s="14">
        <v>213</v>
      </c>
      <c r="FC910" s="14">
        <v>163</v>
      </c>
      <c r="FD910" s="14">
        <v>92</v>
      </c>
      <c r="FE910" s="14">
        <v>187</v>
      </c>
      <c r="FF910" s="14">
        <v>366</v>
      </c>
      <c r="FG910" s="14">
        <v>387</v>
      </c>
      <c r="FH910" s="14">
        <v>386</v>
      </c>
      <c r="FI910" s="14">
        <v>221</v>
      </c>
      <c r="FJ910" s="14">
        <v>168</v>
      </c>
    </row>
    <row r="911" spans="1:166" x14ac:dyDescent="0.35">
      <c r="A911" s="13" t="s">
        <v>177</v>
      </c>
      <c r="B911" s="10">
        <v>6.0434135973434701E-2</v>
      </c>
      <c r="C911" s="10">
        <v>5.9017913192091702E-2</v>
      </c>
      <c r="D911" s="10">
        <v>6.0761944441635303E-2</v>
      </c>
      <c r="E911" s="10">
        <v>7.6530617848953097E-2</v>
      </c>
      <c r="F911" s="10">
        <v>4.7371694127897497E-2</v>
      </c>
      <c r="G911" s="10">
        <v>4.8552871631445303E-2</v>
      </c>
      <c r="H911" s="12">
        <v>2.01801580745933E-2</v>
      </c>
      <c r="I911" s="12">
        <v>3.2335142045829803E-2</v>
      </c>
      <c r="J911" s="10">
        <v>5.9240929020166699E-2</v>
      </c>
      <c r="K911" s="11">
        <v>0.186144476340356</v>
      </c>
      <c r="L911" s="12">
        <v>1.11866277370974E-2</v>
      </c>
      <c r="M911" s="12">
        <v>4.5459289756840798E-2</v>
      </c>
      <c r="N911" s="11">
        <v>0.10812432800829901</v>
      </c>
      <c r="O911" s="10">
        <v>6.4606652574167395E-2</v>
      </c>
      <c r="P911" s="12">
        <v>2.5602568486503101E-2</v>
      </c>
      <c r="Q911" s="10">
        <v>4.19242300604111E-2</v>
      </c>
      <c r="R911" s="12">
        <v>3.6639570037994801E-3</v>
      </c>
      <c r="S911" s="10">
        <v>3.9171977296255198E-2</v>
      </c>
      <c r="T911" s="10">
        <v>5.9497565478650302E-2</v>
      </c>
      <c r="U911" s="11">
        <v>0.21390135719641701</v>
      </c>
      <c r="V911" s="12">
        <v>1.2197268384142399E-2</v>
      </c>
      <c r="W911" s="12">
        <v>3.8465112910796503E-2</v>
      </c>
      <c r="X911" s="11">
        <v>0.12345590654330001</v>
      </c>
      <c r="Y911" s="10">
        <v>8.7912292273551795E-2</v>
      </c>
      <c r="Z911" s="10">
        <v>6.7856667879236998E-2</v>
      </c>
      <c r="AA911" s="10">
        <v>5.5348961568150903E-2</v>
      </c>
      <c r="AB911" s="10">
        <v>3.6722107839201601E-2</v>
      </c>
      <c r="AC911" s="12">
        <v>2.31428127586756E-2</v>
      </c>
      <c r="AD911" s="10">
        <v>5.5544570028091801E-2</v>
      </c>
      <c r="AE911" s="11">
        <v>0.15556743401308101</v>
      </c>
      <c r="AF911" s="12">
        <v>1.0436549561844401E-2</v>
      </c>
      <c r="AG911" s="10">
        <v>5.1629888544973503E-2</v>
      </c>
      <c r="AH911" s="11">
        <v>9.1135757469601203E-2</v>
      </c>
      <c r="AI911" s="11">
        <v>6.8363838886716696E-2</v>
      </c>
      <c r="AJ911" s="10">
        <v>6.6966285527291405E-2</v>
      </c>
      <c r="AK911" s="10">
        <v>6.8805973459649394E-2</v>
      </c>
      <c r="AL911" s="12">
        <v>1.8876094402385302E-2</v>
      </c>
      <c r="AM911" s="12">
        <v>1.82510587040393E-2</v>
      </c>
      <c r="AN911" s="12">
        <v>1.66622369824664E-2</v>
      </c>
      <c r="AO911" s="12">
        <v>7.8893509063412397E-3</v>
      </c>
      <c r="AP911" s="12">
        <v>2.0311823774816998E-2</v>
      </c>
      <c r="AQ911" s="12">
        <v>1.20687305906758E-2</v>
      </c>
      <c r="AR911" s="10">
        <v>2.9992609281319901E-2</v>
      </c>
      <c r="AS911" s="12">
        <v>1.36628264407782E-2</v>
      </c>
      <c r="AT911" s="12">
        <v>1.4641271421541899E-2</v>
      </c>
      <c r="AU911" s="12">
        <v>2.1996116322055202E-2</v>
      </c>
      <c r="AV911" s="12">
        <v>1.7091305766829799E-2</v>
      </c>
      <c r="AW911" s="12">
        <v>1.9192902121905098E-2</v>
      </c>
      <c r="AX911" s="12">
        <v>1.75624084353251E-2</v>
      </c>
      <c r="AY911" s="12">
        <v>1.02527941041167E-2</v>
      </c>
      <c r="AZ911" s="12">
        <v>1.011468451916E-2</v>
      </c>
      <c r="BA911" s="12">
        <v>2.1332240947170698E-2</v>
      </c>
      <c r="BB911" s="12">
        <v>4.5206482526733899E-2</v>
      </c>
      <c r="BC911" s="11">
        <v>7.3657008497242604E-2</v>
      </c>
      <c r="BD911" s="12">
        <v>3.1150784077956101E-2</v>
      </c>
      <c r="BE911" s="11">
        <v>8.22508239357371E-2</v>
      </c>
      <c r="BF911" s="10">
        <v>5.9088693993743301E-2</v>
      </c>
      <c r="BG911" s="10">
        <v>6.23048728085129E-2</v>
      </c>
      <c r="BH911" s="10">
        <v>6.0220589779344101E-2</v>
      </c>
      <c r="BI911" s="10">
        <v>6.1251523421879499E-2</v>
      </c>
      <c r="BJ911" s="10">
        <v>6.22688577022905E-2</v>
      </c>
      <c r="BK911" s="10">
        <v>4.60949874092976E-2</v>
      </c>
      <c r="BL911" s="10">
        <v>5.65540348164656E-2</v>
      </c>
      <c r="BM911" s="10">
        <v>7.6104413838004203E-2</v>
      </c>
      <c r="BN911" s="11">
        <v>0.12327509539046599</v>
      </c>
      <c r="BO911" s="12">
        <v>1.51128028602565E-2</v>
      </c>
      <c r="BP911" s="10">
        <v>5.3977831769342698E-2</v>
      </c>
      <c r="BQ911" s="11">
        <v>0.136892985325303</v>
      </c>
      <c r="BR911" s="12">
        <v>1.3455603142829601E-2</v>
      </c>
      <c r="BS911" s="10">
        <v>4.2811137100825701E-2</v>
      </c>
      <c r="BT911" s="11">
        <v>0.110585418873687</v>
      </c>
      <c r="BU911" s="12">
        <v>1.7008095676805501E-2</v>
      </c>
      <c r="BV911" s="10">
        <v>6.4683176644924706E-2</v>
      </c>
      <c r="BW911" s="12">
        <v>1.55220812019211E-2</v>
      </c>
      <c r="BX911" s="12">
        <v>1.59811232219364E-2</v>
      </c>
      <c r="BY911" s="12">
        <v>2.3629593828186801E-2</v>
      </c>
      <c r="BZ911" s="12">
        <v>9.5734505946466104E-3</v>
      </c>
      <c r="CA911" s="10">
        <v>6.6655369919788099E-2</v>
      </c>
      <c r="CB911" s="11">
        <v>9.3604649194297507E-2</v>
      </c>
      <c r="CC911" s="12">
        <v>3.4091884897899501E-2</v>
      </c>
      <c r="CD911" s="11">
        <v>0.273802043609429</v>
      </c>
      <c r="CE911" s="12">
        <v>0</v>
      </c>
      <c r="CF911" s="12">
        <v>0</v>
      </c>
      <c r="CG911" s="11">
        <v>0.123840227735128</v>
      </c>
      <c r="CH911" s="11">
        <v>9.3009333666281599E-2</v>
      </c>
      <c r="CI911" s="12">
        <v>5.06512032704904E-2</v>
      </c>
      <c r="CJ911" s="10">
        <v>4.5505703171818603E-2</v>
      </c>
      <c r="CK911" s="10">
        <v>6.2678691477982607E-2</v>
      </c>
      <c r="CL911" s="10">
        <v>5.6227311573908499E-2</v>
      </c>
      <c r="CM911" s="10">
        <v>6.9565942061146094E-2</v>
      </c>
      <c r="CN911" s="10">
        <v>5.4187197488596101E-2</v>
      </c>
      <c r="CO911" s="10">
        <v>6.1690228876930202E-2</v>
      </c>
      <c r="CP911" s="10">
        <v>5.5189411908515798E-2</v>
      </c>
      <c r="CQ911" s="10">
        <v>7.4446340279416004E-2</v>
      </c>
      <c r="CR911" s="11">
        <v>0.146044364445924</v>
      </c>
      <c r="CS911" s="12">
        <v>2.3932400859225801E-2</v>
      </c>
      <c r="CT911" s="12">
        <v>1.12508110090531E-2</v>
      </c>
      <c r="CU911" s="11">
        <v>9.3831817139534396E-2</v>
      </c>
      <c r="CV911" s="11">
        <v>0.11690576318794201</v>
      </c>
      <c r="CW911" s="12">
        <v>1.8729469747806201E-2</v>
      </c>
      <c r="CX911" s="12">
        <v>3.8190641400964601E-3</v>
      </c>
      <c r="CY911" s="11">
        <v>0.18572247275860301</v>
      </c>
      <c r="CZ911" s="10">
        <v>6.13215141669144E-2</v>
      </c>
      <c r="DA911" s="12">
        <v>3.2237622907948599E-2</v>
      </c>
      <c r="DB911" s="12">
        <v>2.0210352165500801E-2</v>
      </c>
      <c r="DC911" s="10">
        <v>5.2247327667874398E-2</v>
      </c>
      <c r="DD911" s="10">
        <v>4.2523356072462999E-2</v>
      </c>
      <c r="DE911" s="10">
        <v>7.6122608684713405E-2</v>
      </c>
      <c r="DF911" s="10">
        <v>2.4680707878769501E-2</v>
      </c>
      <c r="DG911" s="12">
        <v>0</v>
      </c>
      <c r="DH911" s="11">
        <v>0.21390135719641701</v>
      </c>
      <c r="DI911" s="10">
        <v>5.9780929401176297E-2</v>
      </c>
      <c r="DJ911" s="10">
        <v>3.9187108072570698E-2</v>
      </c>
      <c r="DK911" s="12">
        <v>3.64303277176774E-3</v>
      </c>
      <c r="DL911" s="10">
        <v>4.2001671747892502E-2</v>
      </c>
      <c r="DM911" s="12">
        <v>2.5886574256290099E-2</v>
      </c>
      <c r="DN911" s="10">
        <v>6.3615742561350094E-2</v>
      </c>
      <c r="DO911" s="10">
        <v>1.2771808981081E-2</v>
      </c>
      <c r="DP911" s="12">
        <v>8.1419005791378007E-3</v>
      </c>
      <c r="DQ911" s="11">
        <v>0.15385241916722101</v>
      </c>
      <c r="DR911" s="10">
        <v>5.9662647833090499E-2</v>
      </c>
      <c r="DS911" s="12">
        <v>2.29889669323569E-2</v>
      </c>
      <c r="DT911" s="10">
        <v>3.7045461523755999E-2</v>
      </c>
      <c r="DU911" s="10">
        <v>6.2470088886014803E-2</v>
      </c>
      <c r="DV911" s="10">
        <v>5.8303538636240597E-2</v>
      </c>
      <c r="DW911" s="10">
        <v>8.8300111656626407E-2</v>
      </c>
      <c r="DX911" s="11">
        <v>0.106224442289705</v>
      </c>
      <c r="DY911" s="12">
        <v>4.2820077682509103E-2</v>
      </c>
      <c r="DZ911" s="12">
        <v>3.2862590887107898E-2</v>
      </c>
      <c r="EA911" s="12">
        <v>3.7277690995014101E-2</v>
      </c>
      <c r="EB911" s="11">
        <v>0.17789565969398699</v>
      </c>
      <c r="EC911" s="12">
        <v>1.11866277370974E-2</v>
      </c>
      <c r="ED911" s="10">
        <v>9.5409231637394107E-2</v>
      </c>
      <c r="EE911" s="12">
        <v>2.80703748347725E-2</v>
      </c>
      <c r="EF911" s="12">
        <v>1.99230084323824E-2</v>
      </c>
      <c r="EG911" s="10">
        <v>4.78619274266502E-2</v>
      </c>
      <c r="EH911" s="11">
        <v>0.19978113664445099</v>
      </c>
      <c r="EI911" s="12">
        <v>1.2197268384142399E-2</v>
      </c>
      <c r="EJ911" s="11">
        <v>0</v>
      </c>
      <c r="EK911" s="10">
        <v>5.7951594798254201E-2</v>
      </c>
      <c r="EL911" s="10">
        <v>4.5316961387086699E-2</v>
      </c>
      <c r="EM911" s="12">
        <v>2.1151865764759799E-2</v>
      </c>
      <c r="EN911" s="11">
        <v>0.156409823292328</v>
      </c>
      <c r="EO911" s="12">
        <v>1.0436549561844401E-2</v>
      </c>
      <c r="EP911" s="12">
        <v>1.8729469747806201E-2</v>
      </c>
      <c r="EQ911" s="12">
        <v>1.89478606220378E-2</v>
      </c>
      <c r="ER911" s="11">
        <v>0.15009976317148099</v>
      </c>
      <c r="ES911" s="12">
        <v>2.99099445466624E-2</v>
      </c>
      <c r="ET911" s="12">
        <v>3.6714927137605602E-2</v>
      </c>
      <c r="EU911" s="10">
        <v>4.9947185991666601E-2</v>
      </c>
      <c r="EV911" s="10">
        <v>7.6122608684713405E-2</v>
      </c>
      <c r="EW911" s="10">
        <v>2.4680707878769501E-2</v>
      </c>
      <c r="EX911" s="12">
        <v>1.5106437652059599E-2</v>
      </c>
      <c r="EY911" s="11">
        <v>0.17364846763516301</v>
      </c>
      <c r="EZ911" s="12">
        <v>3.2487969625917199E-2</v>
      </c>
      <c r="FA911" s="12">
        <v>2.1905303034810201E-2</v>
      </c>
      <c r="FB911" s="10">
        <v>3.26520287189625E-2</v>
      </c>
      <c r="FC911" s="10">
        <v>6.3615742561350094E-2</v>
      </c>
      <c r="FD911" s="10">
        <v>1.2771808981081E-2</v>
      </c>
      <c r="FE911" s="12">
        <v>1.8575818906335799E-2</v>
      </c>
      <c r="FF911" s="11">
        <v>0.127598481282126</v>
      </c>
      <c r="FG911" s="12">
        <v>2.2902897006434102E-2</v>
      </c>
      <c r="FH911" s="10">
        <v>5.17434190730073E-2</v>
      </c>
      <c r="FI911" s="10">
        <v>6.6863830975433594E-2</v>
      </c>
      <c r="FJ911" s="10">
        <v>8.8300111656626407E-2</v>
      </c>
    </row>
    <row r="912" spans="1:166" x14ac:dyDescent="0.35">
      <c r="A912" s="13" t="s">
        <v>178</v>
      </c>
      <c r="B912" s="10">
        <v>6.8541604110327004E-2</v>
      </c>
      <c r="C912" s="12">
        <v>5.9813347549857801E-2</v>
      </c>
      <c r="D912" s="10">
        <v>7.6685459180605195E-2</v>
      </c>
      <c r="E912" s="11">
        <v>0.24482165375571199</v>
      </c>
      <c r="F912" s="11">
        <v>0.131093828996003</v>
      </c>
      <c r="G912" s="12">
        <v>3.3373330872625499E-2</v>
      </c>
      <c r="H912" s="12">
        <v>3.3028350549497397E-2</v>
      </c>
      <c r="I912" s="12">
        <v>3.8672979678198799E-2</v>
      </c>
      <c r="J912" s="10">
        <v>6.3048567956593193E-2</v>
      </c>
      <c r="K912" s="10">
        <v>5.6113991295210601E-2</v>
      </c>
      <c r="L912" s="12">
        <v>1.3814009412363E-2</v>
      </c>
      <c r="M912" s="11">
        <v>7.8366976774210395E-2</v>
      </c>
      <c r="N912" s="12">
        <v>3.7250871479266402E-2</v>
      </c>
      <c r="O912" s="11">
        <v>0.175336825997982</v>
      </c>
      <c r="P912" s="11">
        <v>0.142284926802624</v>
      </c>
      <c r="Q912" s="10">
        <v>4.6998958041075498E-2</v>
      </c>
      <c r="R912" s="12">
        <v>3.4892348148151897E-2</v>
      </c>
      <c r="S912" s="12">
        <v>2.5799430023182399E-2</v>
      </c>
      <c r="T912" s="10">
        <v>5.4155842467817801E-2</v>
      </c>
      <c r="U912" s="10">
        <v>4.4022113876912301E-2</v>
      </c>
      <c r="V912" s="12">
        <v>1.4064748442046899E-2</v>
      </c>
      <c r="W912" s="10">
        <v>6.9134579902154006E-2</v>
      </c>
      <c r="X912" s="12">
        <v>3.0589032608746999E-2</v>
      </c>
      <c r="Y912" s="11">
        <v>0.31114637617503499</v>
      </c>
      <c r="Z912" s="11">
        <v>0.121545150665921</v>
      </c>
      <c r="AA912" s="12">
        <v>1.9403502109300402E-2</v>
      </c>
      <c r="AB912" s="12">
        <v>2.92801698081635E-2</v>
      </c>
      <c r="AC912" s="10">
        <v>5.2620438023139003E-2</v>
      </c>
      <c r="AD912" s="10">
        <v>6.5859237941628401E-2</v>
      </c>
      <c r="AE912" s="10">
        <v>6.9026315531447197E-2</v>
      </c>
      <c r="AF912" s="12">
        <v>1.3978625131632399E-2</v>
      </c>
      <c r="AG912" s="11">
        <v>8.6335864495904802E-2</v>
      </c>
      <c r="AH912" s="12">
        <v>4.4587582206575799E-2</v>
      </c>
      <c r="AI912" s="11">
        <v>7.8561280163342906E-2</v>
      </c>
      <c r="AJ912" s="10">
        <v>6.7683068428102497E-2</v>
      </c>
      <c r="AK912" s="11">
        <v>8.8340599085483196E-2</v>
      </c>
      <c r="AL912" s="12">
        <v>1.6030416933032601E-2</v>
      </c>
      <c r="AM912" s="12">
        <v>1.9449892948692399E-2</v>
      </c>
      <c r="AN912" s="12">
        <v>1.27885911994282E-2</v>
      </c>
      <c r="AO912" s="12">
        <v>5.8217110543929401E-3</v>
      </c>
      <c r="AP912" s="12">
        <v>2.0878084186021099E-2</v>
      </c>
      <c r="AQ912" s="12">
        <v>1.27879666203811E-2</v>
      </c>
      <c r="AR912" s="12">
        <v>2.1364227677791999E-2</v>
      </c>
      <c r="AS912" s="12">
        <v>1.3542248415157601E-2</v>
      </c>
      <c r="AT912" s="12">
        <v>1.4005221351278799E-2</v>
      </c>
      <c r="AU912" s="12">
        <v>1.75380462833487E-2</v>
      </c>
      <c r="AV912" s="12">
        <v>1.3703444277568699E-2</v>
      </c>
      <c r="AW912" s="12">
        <v>6.9605845248226703E-3</v>
      </c>
      <c r="AX912" s="12">
        <v>2.8581735290002599E-2</v>
      </c>
      <c r="AY912" s="12">
        <v>1.37325046447563E-2</v>
      </c>
      <c r="AZ912" s="12">
        <v>2.2336777826120299E-2</v>
      </c>
      <c r="BA912" s="12">
        <v>5.9784022544324099E-3</v>
      </c>
      <c r="BB912" s="11">
        <v>9.5861645939063905E-2</v>
      </c>
      <c r="BC912" s="12">
        <v>4.4818354056672699E-2</v>
      </c>
      <c r="BD912" s="11">
        <v>8.8518489143522103E-2</v>
      </c>
      <c r="BE912" s="12">
        <v>3.58817832398831E-2</v>
      </c>
      <c r="BF912" s="11">
        <v>0.10268702931991</v>
      </c>
      <c r="BG912" s="12">
        <v>5.2709036403112697E-2</v>
      </c>
      <c r="BH912" s="12">
        <v>4.0986487014377501E-2</v>
      </c>
      <c r="BI912" s="11">
        <v>0.17401389759022101</v>
      </c>
      <c r="BJ912" s="12">
        <v>3.7973660640488002E-2</v>
      </c>
      <c r="BK912" s="11">
        <v>0.14662893365531299</v>
      </c>
      <c r="BL912" s="12">
        <v>4.25745694266772E-2</v>
      </c>
      <c r="BM912" s="11">
        <v>0.20105725628436399</v>
      </c>
      <c r="BN912" s="12">
        <v>5.1571477770811003E-2</v>
      </c>
      <c r="BO912" s="12">
        <v>2.88954449707154E-2</v>
      </c>
      <c r="BP912" s="11">
        <v>0.17696290589409999</v>
      </c>
      <c r="BQ912" s="12">
        <v>4.3898296197178402E-2</v>
      </c>
      <c r="BR912" s="12">
        <v>2.8208662796292399E-2</v>
      </c>
      <c r="BS912" s="11">
        <v>0.15087284857052699</v>
      </c>
      <c r="BT912" s="10">
        <v>5.6381868662583198E-2</v>
      </c>
      <c r="BU912" s="12">
        <v>2.83129461687859E-2</v>
      </c>
      <c r="BV912" s="11">
        <v>0.202146406576308</v>
      </c>
      <c r="BW912" s="12">
        <v>3.7480459013796798E-2</v>
      </c>
      <c r="BX912" s="12">
        <v>2.3111874743955801E-2</v>
      </c>
      <c r="BY912" s="10">
        <v>6.2911165269009597E-2</v>
      </c>
      <c r="BZ912" s="12">
        <v>6.9365782962233103E-3</v>
      </c>
      <c r="CA912" s="11">
        <v>0.15185490841412699</v>
      </c>
      <c r="CB912" s="11">
        <v>8.02580163505522E-2</v>
      </c>
      <c r="CC912" s="12">
        <v>3.9953242762473001E-2</v>
      </c>
      <c r="CD912" s="11">
        <v>0.31053362433981702</v>
      </c>
      <c r="CE912" s="12">
        <v>0</v>
      </c>
      <c r="CF912" s="12">
        <v>0</v>
      </c>
      <c r="CG912" s="10">
        <v>8.4006710055349501E-2</v>
      </c>
      <c r="CH912" s="10">
        <v>7.2438247042173096E-2</v>
      </c>
      <c r="CI912" s="12">
        <v>5.7555339059246903E-2</v>
      </c>
      <c r="CJ912" s="10">
        <v>5.6099036809310901E-2</v>
      </c>
      <c r="CK912" s="12">
        <v>5.81131282501978E-2</v>
      </c>
      <c r="CL912" s="12">
        <v>5.0114795039427402E-2</v>
      </c>
      <c r="CM912" s="10">
        <v>6.6651848010822495E-2</v>
      </c>
      <c r="CN912" s="11">
        <v>9.7565634506037904E-2</v>
      </c>
      <c r="CO912" s="10">
        <v>7.2278322908792395E-2</v>
      </c>
      <c r="CP912" s="10">
        <v>6.21389924247151E-2</v>
      </c>
      <c r="CQ912" s="10">
        <v>7.6247764193436596E-2</v>
      </c>
      <c r="CR912" s="11">
        <v>0.12667996180360999</v>
      </c>
      <c r="CS912" s="12">
        <v>4.4362542671285803E-2</v>
      </c>
      <c r="CT912" s="12">
        <v>1.57183039799196E-2</v>
      </c>
      <c r="CU912" s="11">
        <v>0.104414683563942</v>
      </c>
      <c r="CV912" s="11">
        <v>0.158361769418988</v>
      </c>
      <c r="CW912" s="12">
        <v>1.7915819060916001E-2</v>
      </c>
      <c r="CX912" s="12">
        <v>9.8075164478276192E-3</v>
      </c>
      <c r="CY912" s="10">
        <v>5.68115664350414E-2</v>
      </c>
      <c r="CZ912" s="10">
        <v>6.2718455350655802E-2</v>
      </c>
      <c r="DA912" s="12">
        <v>3.8556346337539099E-2</v>
      </c>
      <c r="DB912" s="12">
        <v>3.3077768448769002E-2</v>
      </c>
      <c r="DC912" s="12">
        <v>3.0570182100814299E-2</v>
      </c>
      <c r="DD912" s="11">
        <v>0.133381360624516</v>
      </c>
      <c r="DE912" s="11">
        <v>0.24657733411903801</v>
      </c>
      <c r="DF912" s="12">
        <v>8.9508169338582307E-3</v>
      </c>
      <c r="DG912" s="12">
        <v>1.9061447879757599E-2</v>
      </c>
      <c r="DH912" s="10">
        <v>4.4022113876912301E-2</v>
      </c>
      <c r="DI912" s="10">
        <v>5.4413765826965901E-2</v>
      </c>
      <c r="DJ912" s="12">
        <v>2.58093954482564E-2</v>
      </c>
      <c r="DK912" s="12">
        <v>3.4693083913329599E-2</v>
      </c>
      <c r="DL912" s="10">
        <v>4.5432359561659003E-2</v>
      </c>
      <c r="DM912" s="11">
        <v>0.13440635343377699</v>
      </c>
      <c r="DN912" s="11">
        <v>0.18584250543497699</v>
      </c>
      <c r="DO912" s="10">
        <v>2.8204642379863799E-2</v>
      </c>
      <c r="DP912" s="12">
        <v>0</v>
      </c>
      <c r="DQ912" s="10">
        <v>7.0861009742810496E-2</v>
      </c>
      <c r="DR912" s="10">
        <v>6.4797555261604495E-2</v>
      </c>
      <c r="DS912" s="10">
        <v>5.2270634615344903E-2</v>
      </c>
      <c r="DT912" s="12">
        <v>2.9537994082121499E-2</v>
      </c>
      <c r="DU912" s="12">
        <v>1.5741215312310999E-2</v>
      </c>
      <c r="DV912" s="11">
        <v>0.13328259404139101</v>
      </c>
      <c r="DW912" s="11">
        <v>0.30571273618568301</v>
      </c>
      <c r="DX912" s="11">
        <v>0.25849436839742801</v>
      </c>
      <c r="DY912" s="11">
        <v>0.121394837967262</v>
      </c>
      <c r="DZ912" s="12">
        <v>3.6827372083371702E-2</v>
      </c>
      <c r="EA912" s="12">
        <v>4.2775250778175997E-2</v>
      </c>
      <c r="EB912" s="10">
        <v>6.5807346138405207E-2</v>
      </c>
      <c r="EC912" s="12">
        <v>1.3814009412363E-2</v>
      </c>
      <c r="ED912" s="11">
        <v>0.183234542108036</v>
      </c>
      <c r="EE912" s="11">
        <v>0.11598197634863899</v>
      </c>
      <c r="EF912" s="12">
        <v>4.30898404339949E-2</v>
      </c>
      <c r="EG912" s="12">
        <v>3.5429640563405203E-2</v>
      </c>
      <c r="EH912" s="10">
        <v>4.8001493377942898E-2</v>
      </c>
      <c r="EI912" s="12">
        <v>1.4064748442046899E-2</v>
      </c>
      <c r="EJ912" s="11">
        <v>0</v>
      </c>
      <c r="EK912" s="11">
        <v>0.12729514297396499</v>
      </c>
      <c r="EL912" s="12">
        <v>2.9663778124967701E-2</v>
      </c>
      <c r="EM912" s="10">
        <v>4.72142702024647E-2</v>
      </c>
      <c r="EN912" s="10">
        <v>8.2831833093555199E-2</v>
      </c>
      <c r="EO912" s="12">
        <v>1.3978625131632399E-2</v>
      </c>
      <c r="EP912" s="12">
        <v>1.7915819060916001E-2</v>
      </c>
      <c r="EQ912" s="12">
        <v>1.5107596800010401E-2</v>
      </c>
      <c r="ER912" s="10">
        <v>7.29250037705447E-2</v>
      </c>
      <c r="ES912" s="12">
        <v>3.8812645131413998E-2</v>
      </c>
      <c r="ET912" s="12">
        <v>3.1480606584404998E-2</v>
      </c>
      <c r="EU912" s="11">
        <v>0.11885440135173</v>
      </c>
      <c r="EV912" s="11">
        <v>0.24657733411903801</v>
      </c>
      <c r="EW912" s="12">
        <v>8.9508169338582307E-3</v>
      </c>
      <c r="EX912" s="12">
        <v>2.45847944908077E-2</v>
      </c>
      <c r="EY912" s="10">
        <v>6.23468711334823E-2</v>
      </c>
      <c r="EZ912" s="12">
        <v>2.2356371111927599E-2</v>
      </c>
      <c r="FA912" s="10">
        <v>4.59252065185312E-2</v>
      </c>
      <c r="FB912" s="11">
        <v>0.116541964174848</v>
      </c>
      <c r="FC912" s="11">
        <v>0.18584250543497699</v>
      </c>
      <c r="FD912" s="10">
        <v>2.8204642379863799E-2</v>
      </c>
      <c r="FE912" s="12">
        <v>5.2059095855231802E-3</v>
      </c>
      <c r="FF912" s="10">
        <v>7.8459032607285401E-2</v>
      </c>
      <c r="FG912" s="10">
        <v>5.7027297318862601E-2</v>
      </c>
      <c r="FH912" s="12">
        <v>1.56206575876756E-2</v>
      </c>
      <c r="FI912" s="11">
        <v>0.12176063476808199</v>
      </c>
      <c r="FJ912" s="11">
        <v>0.30571273618568301</v>
      </c>
    </row>
    <row r="913" spans="1:166" x14ac:dyDescent="0.35">
      <c r="A913" s="13" t="s">
        <v>179</v>
      </c>
      <c r="B913" s="10">
        <v>9.1746264678344305E-2</v>
      </c>
      <c r="C913" s="10">
        <v>9.9417643775106895E-2</v>
      </c>
      <c r="D913" s="10">
        <v>8.4075243168601502E-2</v>
      </c>
      <c r="E913" s="11">
        <v>0.182924791858977</v>
      </c>
      <c r="F913" s="11">
        <v>0.16199567359352399</v>
      </c>
      <c r="G913" s="10">
        <v>7.5124386947858696E-2</v>
      </c>
      <c r="H913" s="10">
        <v>7.5794434650776496E-2</v>
      </c>
      <c r="I913" s="10">
        <v>7.2222057303193907E-2</v>
      </c>
      <c r="J913" s="10">
        <v>9.7400240941133504E-2</v>
      </c>
      <c r="K913" s="12">
        <v>6.3007156596404101E-2</v>
      </c>
      <c r="L913" s="12">
        <v>4.2450749940556302E-2</v>
      </c>
      <c r="M913" s="11">
        <v>0.10364883836762299</v>
      </c>
      <c r="N913" s="12">
        <v>5.3840297782884003E-2</v>
      </c>
      <c r="O913" s="11">
        <v>0.194843190349032</v>
      </c>
      <c r="P913" s="11">
        <v>0.137523397417222</v>
      </c>
      <c r="Q913" s="10">
        <v>6.8894508900968501E-2</v>
      </c>
      <c r="R913" s="10">
        <v>9.6376881573043097E-2</v>
      </c>
      <c r="S913" s="10">
        <v>9.8017566922104796E-2</v>
      </c>
      <c r="T913" s="10">
        <v>0.112797023968272</v>
      </c>
      <c r="U913" s="10">
        <v>6.5836489593324193E-2</v>
      </c>
      <c r="V913" s="10">
        <v>5.4275115730187201E-2</v>
      </c>
      <c r="W913" s="11">
        <v>0.111782034297372</v>
      </c>
      <c r="X913" s="12">
        <v>6.0652292905106403E-2</v>
      </c>
      <c r="Y913" s="11">
        <v>0.171548431046916</v>
      </c>
      <c r="Z913" s="11">
        <v>0.185711474026374</v>
      </c>
      <c r="AA913" s="10">
        <v>8.1511640059625107E-2</v>
      </c>
      <c r="AB913" s="12">
        <v>5.53767513520632E-2</v>
      </c>
      <c r="AC913" s="12">
        <v>4.48661627820644E-2</v>
      </c>
      <c r="AD913" s="10">
        <v>8.2172266119140205E-2</v>
      </c>
      <c r="AE913" s="10">
        <v>5.8438670190219998E-2</v>
      </c>
      <c r="AF913" s="12">
        <v>2.7576760879583401E-2</v>
      </c>
      <c r="AG913" s="10">
        <v>9.5902399308935904E-2</v>
      </c>
      <c r="AH913" s="12">
        <v>4.4737351096520897E-2</v>
      </c>
      <c r="AI913" s="11">
        <v>0.101578796869145</v>
      </c>
      <c r="AJ913" s="11">
        <v>0.108979709807456</v>
      </c>
      <c r="AK913" s="10">
        <v>9.4834421035948899E-2</v>
      </c>
      <c r="AL913" s="12">
        <v>4.0215862341386403E-2</v>
      </c>
      <c r="AM913" s="12">
        <v>5.0374224807474097E-2</v>
      </c>
      <c r="AN913" s="12">
        <v>2.50902997542218E-2</v>
      </c>
      <c r="AO913" s="12">
        <v>3.8218882909341403E-2</v>
      </c>
      <c r="AP913" s="10">
        <v>6.4408584524265497E-2</v>
      </c>
      <c r="AQ913" s="12">
        <v>2.3958190374557702E-2</v>
      </c>
      <c r="AR913" s="12">
        <v>3.7412722183665398E-2</v>
      </c>
      <c r="AS913" s="12">
        <v>4.1615622513638602E-2</v>
      </c>
      <c r="AT913" s="12">
        <v>5.2453631939828597E-2</v>
      </c>
      <c r="AU913" s="12">
        <v>3.1410167115163798E-2</v>
      </c>
      <c r="AV913" s="12">
        <v>5.2880862187605203E-2</v>
      </c>
      <c r="AW913" s="10">
        <v>6.3430032581729995E-2</v>
      </c>
      <c r="AX913" s="12">
        <v>4.0828173562146901E-2</v>
      </c>
      <c r="AY913" s="12">
        <v>2.7091219150676901E-2</v>
      </c>
      <c r="AZ913" s="12">
        <v>3.6902601929797198E-2</v>
      </c>
      <c r="BA913" s="12">
        <v>1.6665243475349902E-2</v>
      </c>
      <c r="BB913" s="11">
        <v>0.115616466747298</v>
      </c>
      <c r="BC913" s="12">
        <v>7.10186693085091E-2</v>
      </c>
      <c r="BD913" s="11">
        <v>0.115995594191398</v>
      </c>
      <c r="BE913" s="10">
        <v>8.5596555827482795E-2</v>
      </c>
      <c r="BF913" s="11">
        <v>0.11548046587878701</v>
      </c>
      <c r="BG913" s="12">
        <v>5.5116034432876902E-2</v>
      </c>
      <c r="BH913" s="12">
        <v>7.3253148905341403E-2</v>
      </c>
      <c r="BI913" s="11">
        <v>0.16253207652505</v>
      </c>
      <c r="BJ913" s="10">
        <v>8.5743337838280295E-2</v>
      </c>
      <c r="BK913" s="11">
        <v>0.153774782200089</v>
      </c>
      <c r="BL913" s="12">
        <v>6.0089571629547603E-2</v>
      </c>
      <c r="BM913" s="11">
        <v>0.17152945780717099</v>
      </c>
      <c r="BN913" s="12">
        <v>4.6394461768790501E-2</v>
      </c>
      <c r="BO913" s="12">
        <v>8.0674714453814994E-2</v>
      </c>
      <c r="BP913" s="11">
        <v>0.17348682227922299</v>
      </c>
      <c r="BQ913" s="12">
        <v>5.4215187643954797E-2</v>
      </c>
      <c r="BR913" s="10">
        <v>9.1979147502682698E-2</v>
      </c>
      <c r="BS913" s="11">
        <v>0.16971626137854301</v>
      </c>
      <c r="BT913" s="12">
        <v>3.7080621135402198E-2</v>
      </c>
      <c r="BU913" s="12">
        <v>6.8402524649506802E-2</v>
      </c>
      <c r="BV913" s="11">
        <v>0.17762480271454401</v>
      </c>
      <c r="BW913" s="10">
        <v>7.9011958387518594E-2</v>
      </c>
      <c r="BX913" s="10">
        <v>8.3547118318035393E-2</v>
      </c>
      <c r="BY913" s="11">
        <v>0.13337815616465901</v>
      </c>
      <c r="BZ913" s="12">
        <v>4.6618804794151203E-2</v>
      </c>
      <c r="CA913" s="11">
        <v>0.128919431373506</v>
      </c>
      <c r="CB913" s="11">
        <v>0.122696801157851</v>
      </c>
      <c r="CC913" s="12">
        <v>6.10166308622287E-2</v>
      </c>
      <c r="CD913" s="11">
        <v>0.41566433205075498</v>
      </c>
      <c r="CE913" s="12">
        <v>0</v>
      </c>
      <c r="CF913" s="12">
        <v>0</v>
      </c>
      <c r="CG913" s="10">
        <v>9.1222017202681804E-2</v>
      </c>
      <c r="CH913" s="10">
        <v>0.10064874927419901</v>
      </c>
      <c r="CI913" s="10">
        <v>9.3455961545688596E-2</v>
      </c>
      <c r="CJ913" s="10">
        <v>8.9032047499109895E-2</v>
      </c>
      <c r="CK913" s="12">
        <v>8.0640488068661406E-2</v>
      </c>
      <c r="CL913" s="10">
        <v>8.1559715763890706E-2</v>
      </c>
      <c r="CM913" s="10">
        <v>7.9659155148547794E-2</v>
      </c>
      <c r="CN913" s="11">
        <v>0.12265532581160001</v>
      </c>
      <c r="CO913" s="10">
        <v>9.7564996683660601E-2</v>
      </c>
      <c r="CP913" s="10">
        <v>8.5953139102356399E-2</v>
      </c>
      <c r="CQ913" s="10">
        <v>8.8319298251536796E-2</v>
      </c>
      <c r="CR913" s="11">
        <v>0.15229434748908</v>
      </c>
      <c r="CS913" s="12">
        <v>6.8616981107482794E-2</v>
      </c>
      <c r="CT913" s="12">
        <v>3.9376827878004901E-2</v>
      </c>
      <c r="CU913" s="11">
        <v>0.12733528709046699</v>
      </c>
      <c r="CV913" s="11">
        <v>0.12659519240911199</v>
      </c>
      <c r="CW913" s="12">
        <v>4.5238726687567503E-2</v>
      </c>
      <c r="CX913" s="12">
        <v>3.97275594029044E-2</v>
      </c>
      <c r="CY913" s="12">
        <v>6.3790423390630999E-2</v>
      </c>
      <c r="CZ913" s="10">
        <v>9.6890268258198894E-2</v>
      </c>
      <c r="DA913" s="10">
        <v>7.2004243731995501E-2</v>
      </c>
      <c r="DB913" s="10">
        <v>7.5907840306057697E-2</v>
      </c>
      <c r="DC913" s="10">
        <v>8.1345833679917795E-2</v>
      </c>
      <c r="DD913" s="11">
        <v>0.15310521933691901</v>
      </c>
      <c r="DE913" s="11">
        <v>0.184219977946497</v>
      </c>
      <c r="DF913" s="10">
        <v>5.5769374945702298E-2</v>
      </c>
      <c r="DG913" s="10">
        <v>5.2815111001926297E-2</v>
      </c>
      <c r="DH913" s="10">
        <v>6.5836489593324193E-2</v>
      </c>
      <c r="DI913" s="10">
        <v>0.11333423262385001</v>
      </c>
      <c r="DJ913" s="10">
        <v>9.8055427708882897E-2</v>
      </c>
      <c r="DK913" s="10">
        <v>9.5826489679678106E-2</v>
      </c>
      <c r="DL913" s="10">
        <v>6.9021769604857605E-2</v>
      </c>
      <c r="DM913" s="11">
        <v>0.137152948119379</v>
      </c>
      <c r="DN913" s="11">
        <v>0.19399742832313799</v>
      </c>
      <c r="DO913" s="12">
        <v>2.8405922119373799E-2</v>
      </c>
      <c r="DP913" s="12">
        <v>2.6762018851476499E-2</v>
      </c>
      <c r="DQ913" s="10">
        <v>5.9991948662238601E-2</v>
      </c>
      <c r="DR913" s="10">
        <v>8.0847609556998906E-2</v>
      </c>
      <c r="DS913" s="12">
        <v>4.4567907251981002E-2</v>
      </c>
      <c r="DT913" s="12">
        <v>5.58643670593846E-2</v>
      </c>
      <c r="DU913" s="10">
        <v>9.3642358691137004E-2</v>
      </c>
      <c r="DV913" s="11">
        <v>0.16895757053999999</v>
      </c>
      <c r="DW913" s="11">
        <v>0.17470001268542701</v>
      </c>
      <c r="DX913" s="11">
        <v>0.176103786406897</v>
      </c>
      <c r="DY913" s="11">
        <v>0.14620278733856201</v>
      </c>
      <c r="DZ913" s="12">
        <v>6.7274144023137195E-2</v>
      </c>
      <c r="EA913" s="10">
        <v>8.66173438478475E-2</v>
      </c>
      <c r="EB913" s="10">
        <v>7.0561871824041597E-2</v>
      </c>
      <c r="EC913" s="12">
        <v>4.2450749940556302E-2</v>
      </c>
      <c r="ED913" s="11">
        <v>0.201283343500505</v>
      </c>
      <c r="EE913" s="11">
        <v>0.12617577604247099</v>
      </c>
      <c r="EF913" s="10">
        <v>8.3287412971084093E-2</v>
      </c>
      <c r="EG913" s="10">
        <v>0.104470359803919</v>
      </c>
      <c r="EH913" s="10">
        <v>7.9925416448754893E-2</v>
      </c>
      <c r="EI913" s="10">
        <v>5.4275115730187201E-2</v>
      </c>
      <c r="EJ913" s="11">
        <v>0</v>
      </c>
      <c r="EK913" s="11">
        <v>0.16703764292303699</v>
      </c>
      <c r="EL913" s="12">
        <v>5.1990789436854999E-2</v>
      </c>
      <c r="EM913" s="10">
        <v>6.6379785120079707E-2</v>
      </c>
      <c r="EN913" s="10">
        <v>6.0733805280546803E-2</v>
      </c>
      <c r="EO913" s="12">
        <v>2.7576760879583401E-2</v>
      </c>
      <c r="EP913" s="12">
        <v>4.5238726687567503E-2</v>
      </c>
      <c r="EQ913" s="12">
        <v>3.7757394582416302E-2</v>
      </c>
      <c r="ER913" s="10">
        <v>0.10133740480003101</v>
      </c>
      <c r="ES913" s="12">
        <v>6.0801563425759798E-2</v>
      </c>
      <c r="ET913" s="10">
        <v>8.4344617972397298E-2</v>
      </c>
      <c r="EU913" s="11">
        <v>0.146045898718381</v>
      </c>
      <c r="EV913" s="11">
        <v>0.184219977946497</v>
      </c>
      <c r="EW913" s="10">
        <v>5.5769374945702298E-2</v>
      </c>
      <c r="EX913" s="12">
        <v>4.7735557869012998E-2</v>
      </c>
      <c r="EY913" s="10">
        <v>0.11815238528132101</v>
      </c>
      <c r="EZ913" s="10">
        <v>7.7139123107948404E-2</v>
      </c>
      <c r="FA913" s="10">
        <v>9.1541997088567598E-2</v>
      </c>
      <c r="FB913" s="10">
        <v>0.12291359125508799</v>
      </c>
      <c r="FC913" s="11">
        <v>0.19399742832313799</v>
      </c>
      <c r="FD913" s="12">
        <v>2.8405922119373799E-2</v>
      </c>
      <c r="FE913" s="12">
        <v>2.3459447050593201E-2</v>
      </c>
      <c r="FF913" s="10">
        <v>8.6472689330415103E-2</v>
      </c>
      <c r="FG913" s="12">
        <v>4.3283206972535501E-2</v>
      </c>
      <c r="FH913" s="10">
        <v>7.7172548297395394E-2</v>
      </c>
      <c r="FI913" s="11">
        <v>0.169127153690705</v>
      </c>
      <c r="FJ913" s="11">
        <v>0.17470001268542701</v>
      </c>
    </row>
    <row r="914" spans="1:166" x14ac:dyDescent="0.35">
      <c r="A914" s="13" t="s">
        <v>180</v>
      </c>
      <c r="B914" s="10">
        <v>9.1331934690176794E-2</v>
      </c>
      <c r="C914" s="10">
        <v>9.3527249259053105E-2</v>
      </c>
      <c r="D914" s="10">
        <v>9.0136862678059496E-2</v>
      </c>
      <c r="E914" s="10">
        <v>9.8313779027141293E-2</v>
      </c>
      <c r="F914" s="11">
        <v>0.127522058787229</v>
      </c>
      <c r="G914" s="10">
        <v>8.3271617842202494E-2</v>
      </c>
      <c r="H914" s="10">
        <v>7.1466039042138205E-2</v>
      </c>
      <c r="I914" s="10">
        <v>9.3751866471141102E-2</v>
      </c>
      <c r="J914" s="11">
        <v>0.12547744079509901</v>
      </c>
      <c r="K914" s="12">
        <v>5.7595333320719901E-2</v>
      </c>
      <c r="L914" s="10">
        <v>7.6434971809714897E-2</v>
      </c>
      <c r="M914" s="11">
        <v>9.9287289774454099E-2</v>
      </c>
      <c r="N914" s="12">
        <v>6.5996621980635606E-2</v>
      </c>
      <c r="O914" s="10">
        <v>0.117665085512416</v>
      </c>
      <c r="P914" s="10">
        <v>0.103690976101419</v>
      </c>
      <c r="Q914" s="10">
        <v>7.3358854259408204E-2</v>
      </c>
      <c r="R914" s="10">
        <v>7.2894997433601394E-2</v>
      </c>
      <c r="S914" s="10">
        <v>0.101344731324371</v>
      </c>
      <c r="T914" s="11">
        <v>0.14041858115577499</v>
      </c>
      <c r="U914" s="10">
        <v>5.7434979193022102E-2</v>
      </c>
      <c r="V914" s="10">
        <v>8.3036643803996293E-2</v>
      </c>
      <c r="W914" s="10">
        <v>0.101377462250415</v>
      </c>
      <c r="X914" s="10">
        <v>6.8914935334935604E-2</v>
      </c>
      <c r="Y914" s="10">
        <v>7.9842551962117897E-2</v>
      </c>
      <c r="Z914" s="11">
        <v>0.150425469016786</v>
      </c>
      <c r="AA914" s="10">
        <v>9.3434791112025101E-2</v>
      </c>
      <c r="AB914" s="10">
        <v>7.0177625685986206E-2</v>
      </c>
      <c r="AC914" s="10">
        <v>8.5986103730745805E-2</v>
      </c>
      <c r="AD914" s="10">
        <v>0.11125450555302201</v>
      </c>
      <c r="AE914" s="10">
        <v>5.9743960987303002E-2</v>
      </c>
      <c r="AF914" s="10">
        <v>7.1642153731156399E-2</v>
      </c>
      <c r="AG914" s="10">
        <v>9.7686513841769101E-2</v>
      </c>
      <c r="AH914" s="12">
        <v>6.5026230913670699E-2</v>
      </c>
      <c r="AI914" s="10">
        <v>9.4805705998200596E-2</v>
      </c>
      <c r="AJ914" s="10">
        <v>9.7218987156258402E-2</v>
      </c>
      <c r="AK914" s="10">
        <v>9.3114554443356798E-2</v>
      </c>
      <c r="AL914" s="10">
        <v>7.3126570125336701E-2</v>
      </c>
      <c r="AM914" s="10">
        <v>7.4592486855322604E-2</v>
      </c>
      <c r="AN914" s="10">
        <v>7.3812290071580799E-2</v>
      </c>
      <c r="AO914" s="10">
        <v>6.3216374700332395E-2</v>
      </c>
      <c r="AP914" s="10">
        <v>0.10058541854926201</v>
      </c>
      <c r="AQ914" s="10">
        <v>7.6595976180029599E-2</v>
      </c>
      <c r="AR914" s="10">
        <v>5.6976014906955599E-2</v>
      </c>
      <c r="AS914" s="10">
        <v>8.0891072023120097E-2</v>
      </c>
      <c r="AT914" s="10">
        <v>8.3527372073271502E-2</v>
      </c>
      <c r="AU914" s="10">
        <v>6.5729191877689899E-2</v>
      </c>
      <c r="AV914" s="10">
        <v>8.6755725972290906E-2</v>
      </c>
      <c r="AW914" s="10">
        <v>0.10285811950797499</v>
      </c>
      <c r="AX914" s="10">
        <v>5.3925425693786201E-2</v>
      </c>
      <c r="AY914" s="10">
        <v>7.6621212607267203E-2</v>
      </c>
      <c r="AZ914" s="10">
        <v>6.5074766691975094E-2</v>
      </c>
      <c r="BA914" s="10">
        <v>8.0044278139355704E-2</v>
      </c>
      <c r="BB914" s="10">
        <v>9.26531085311567E-2</v>
      </c>
      <c r="BC914" s="10">
        <v>9.01846986211262E-2</v>
      </c>
      <c r="BD914" s="10">
        <v>8.8245431680227596E-2</v>
      </c>
      <c r="BE914" s="10">
        <v>9.7930716723192507E-2</v>
      </c>
      <c r="BF914" s="10">
        <v>9.7166543722136706E-2</v>
      </c>
      <c r="BG914" s="10">
        <v>8.3654692416774507E-2</v>
      </c>
      <c r="BH914" s="12">
        <v>8.5292203913888795E-2</v>
      </c>
      <c r="BI914" s="11">
        <v>0.11445011832039099</v>
      </c>
      <c r="BJ914" s="10">
        <v>8.9205180962381198E-2</v>
      </c>
      <c r="BK914" s="10">
        <v>0.110708030921375</v>
      </c>
      <c r="BL914" s="10">
        <v>8.2373778253510097E-2</v>
      </c>
      <c r="BM914" s="11">
        <v>0.118441863453896</v>
      </c>
      <c r="BN914" s="12">
        <v>6.8249373634943197E-2</v>
      </c>
      <c r="BO914" s="10">
        <v>9.8799023725688495E-2</v>
      </c>
      <c r="BP914" s="11">
        <v>0.11239112609060201</v>
      </c>
      <c r="BQ914" s="12">
        <v>6.3873025010423204E-2</v>
      </c>
      <c r="BR914" s="10">
        <v>0.106496177122991</v>
      </c>
      <c r="BS914" s="10">
        <v>0.112360553581693</v>
      </c>
      <c r="BT914" s="10">
        <v>7.4681962612362707E-2</v>
      </c>
      <c r="BU914" s="10">
        <v>9.0599615034430606E-2</v>
      </c>
      <c r="BV914" s="10">
        <v>0.112798674828512</v>
      </c>
      <c r="BW914" s="11">
        <v>0.111488544561264</v>
      </c>
      <c r="BX914" s="10">
        <v>9.2326493013477298E-2</v>
      </c>
      <c r="BY914" s="11">
        <v>0.131388622125785</v>
      </c>
      <c r="BZ914" s="10">
        <v>7.8708695929341099E-2</v>
      </c>
      <c r="CA914" s="12">
        <v>5.54052633240468E-2</v>
      </c>
      <c r="CB914" s="10">
        <v>0.10280031093212701</v>
      </c>
      <c r="CC914" s="10">
        <v>9.8268379506083595E-2</v>
      </c>
      <c r="CD914" s="12">
        <v>0</v>
      </c>
      <c r="CE914" s="11">
        <v>0.35308955670710201</v>
      </c>
      <c r="CF914" s="12">
        <v>0</v>
      </c>
      <c r="CG914" s="10">
        <v>0.10295514525030799</v>
      </c>
      <c r="CH914" s="10">
        <v>0.101775540335295</v>
      </c>
      <c r="CI914" s="10">
        <v>9.02924703785144E-2</v>
      </c>
      <c r="CJ914" s="10">
        <v>0.104302717392443</v>
      </c>
      <c r="CK914" s="10">
        <v>9.26978510179223E-2</v>
      </c>
      <c r="CL914" s="12">
        <v>7.3783200462065698E-2</v>
      </c>
      <c r="CM914" s="11">
        <v>0.11289042067095</v>
      </c>
      <c r="CN914" s="10">
        <v>8.7530382330445397E-2</v>
      </c>
      <c r="CO914" s="10">
        <v>9.1794421135900403E-2</v>
      </c>
      <c r="CP914" s="10">
        <v>9.3931737794515704E-2</v>
      </c>
      <c r="CQ914" s="10">
        <v>7.9756839431112406E-2</v>
      </c>
      <c r="CR914" s="11">
        <v>0.132020620823837</v>
      </c>
      <c r="CS914" s="12">
        <v>7.3051986968720894E-2</v>
      </c>
      <c r="CT914" s="12">
        <v>6.6295510790870801E-2</v>
      </c>
      <c r="CU914" s="11">
        <v>0.108394310239045</v>
      </c>
      <c r="CV914" s="10">
        <v>8.8470061917971299E-2</v>
      </c>
      <c r="CW914" s="10">
        <v>7.9546601332709299E-2</v>
      </c>
      <c r="CX914" s="10">
        <v>7.33956494470802E-2</v>
      </c>
      <c r="CY914" s="12">
        <v>5.5452918019837899E-2</v>
      </c>
      <c r="CZ914" s="11">
        <v>0.12731814622151399</v>
      </c>
      <c r="DA914" s="10">
        <v>9.3469121426135393E-2</v>
      </c>
      <c r="DB914" s="10">
        <v>6.9527809441804894E-2</v>
      </c>
      <c r="DC914" s="10">
        <v>8.44111674129992E-2</v>
      </c>
      <c r="DD914" s="11">
        <v>0.12927888045136701</v>
      </c>
      <c r="DE914" s="10">
        <v>9.7789636874084596E-2</v>
      </c>
      <c r="DF914" s="10">
        <v>0.104826581505622</v>
      </c>
      <c r="DG914" s="10">
        <v>6.1746219932044703E-2</v>
      </c>
      <c r="DH914" s="10">
        <v>5.7434979193022102E-2</v>
      </c>
      <c r="DI914" s="11">
        <v>0.14108734061898601</v>
      </c>
      <c r="DJ914" s="10">
        <v>0.101383877279369</v>
      </c>
      <c r="DK914" s="10">
        <v>7.2478706565921605E-2</v>
      </c>
      <c r="DL914" s="10">
        <v>7.3494361422148394E-2</v>
      </c>
      <c r="DM914" s="10">
        <v>0.104841205833376</v>
      </c>
      <c r="DN914" s="10">
        <v>0.115860387284793</v>
      </c>
      <c r="DO914" s="10">
        <v>5.4238956487377601E-2</v>
      </c>
      <c r="DP914" s="10">
        <v>8.8742707323757206E-2</v>
      </c>
      <c r="DQ914" s="10">
        <v>5.5220360435053698E-2</v>
      </c>
      <c r="DR914" s="10">
        <v>0.114698735449486</v>
      </c>
      <c r="DS914" s="10">
        <v>8.5414496324233397E-2</v>
      </c>
      <c r="DT914" s="10">
        <v>6.6673078652048898E-2</v>
      </c>
      <c r="DU914" s="10">
        <v>9.5303578965839103E-2</v>
      </c>
      <c r="DV914" s="11">
        <v>0.15288742241961301</v>
      </c>
      <c r="DW914" s="10">
        <v>8.01947722085051E-2</v>
      </c>
      <c r="DX914" s="10">
        <v>9.1059310361650603E-2</v>
      </c>
      <c r="DY914" s="11">
        <v>0.11509130794168999</v>
      </c>
      <c r="DZ914" s="12">
        <v>6.8571218921752303E-2</v>
      </c>
      <c r="EA914" s="10">
        <v>0.10412049782889</v>
      </c>
      <c r="EB914" s="10">
        <v>8.0890596961987596E-2</v>
      </c>
      <c r="EC914" s="10">
        <v>7.6434971809714897E-2</v>
      </c>
      <c r="ED914" s="10">
        <v>0.11812371329770199</v>
      </c>
      <c r="EE914" s="10">
        <v>0.103365683128514</v>
      </c>
      <c r="EF914" s="12">
        <v>6.3010596606248206E-2</v>
      </c>
      <c r="EG914" s="11">
        <v>0.116153303897996</v>
      </c>
      <c r="EH914" s="10">
        <v>8.2594949786451904E-2</v>
      </c>
      <c r="EI914" s="10">
        <v>8.3036643803996293E-2</v>
      </c>
      <c r="EJ914" s="10">
        <v>0</v>
      </c>
      <c r="EK914" s="11">
        <v>0.12738684142501799</v>
      </c>
      <c r="EL914" s="10">
        <v>7.3988622322317496E-2</v>
      </c>
      <c r="EM914" s="10">
        <v>9.1088763038648907E-2</v>
      </c>
      <c r="EN914" s="10">
        <v>8.14190480396592E-2</v>
      </c>
      <c r="EO914" s="10">
        <v>7.1642153731156399E-2</v>
      </c>
      <c r="EP914" s="10">
        <v>7.9546601332709299E-2</v>
      </c>
      <c r="EQ914" s="10">
        <v>6.9984251590115204E-2</v>
      </c>
      <c r="ER914" s="10">
        <v>0.102420196270558</v>
      </c>
      <c r="ES914" s="10">
        <v>8.6063332435430795E-2</v>
      </c>
      <c r="ET914" s="10">
        <v>7.7245259770287802E-2</v>
      </c>
      <c r="EU914" s="11">
        <v>0.12711467512241201</v>
      </c>
      <c r="EV914" s="10">
        <v>9.7789636874084596E-2</v>
      </c>
      <c r="EW914" s="10">
        <v>0.104826581505622</v>
      </c>
      <c r="EX914" s="10">
        <v>5.9805557126941397E-2</v>
      </c>
      <c r="EY914" s="10">
        <v>0.111834489168374</v>
      </c>
      <c r="EZ914" s="10">
        <v>9.7828165555750607E-2</v>
      </c>
      <c r="FA914" s="10">
        <v>6.9556749091084794E-2</v>
      </c>
      <c r="FB914" s="10">
        <v>0.10675483865596</v>
      </c>
      <c r="FC914" s="10">
        <v>0.115860387284793</v>
      </c>
      <c r="FD914" s="10">
        <v>5.4238956487377601E-2</v>
      </c>
      <c r="FE914" s="10">
        <v>8.3439811085530502E-2</v>
      </c>
      <c r="FF914" s="10">
        <v>9.5173725580726704E-2</v>
      </c>
      <c r="FG914" s="10">
        <v>7.3688632746779503E-2</v>
      </c>
      <c r="FH914" s="10">
        <v>8.5122372746080005E-2</v>
      </c>
      <c r="FI914" s="11">
        <v>0.147421379112743</v>
      </c>
      <c r="FJ914" s="10">
        <v>8.01947722085051E-2</v>
      </c>
    </row>
    <row r="915" spans="1:166" x14ac:dyDescent="0.35">
      <c r="A915" s="13" t="s">
        <v>181</v>
      </c>
      <c r="B915" s="10">
        <v>8.6256842492420494E-2</v>
      </c>
      <c r="C915" s="10">
        <v>8.9090403966715304E-2</v>
      </c>
      <c r="D915" s="10">
        <v>8.3861474102436107E-2</v>
      </c>
      <c r="E915" s="10">
        <v>9.9489631099517403E-2</v>
      </c>
      <c r="F915" s="10">
        <v>0.10985429819541299</v>
      </c>
      <c r="G915" s="10">
        <v>8.39904331535756E-2</v>
      </c>
      <c r="H915" s="10">
        <v>9.7527746086515696E-2</v>
      </c>
      <c r="I915" s="10">
        <v>0.102319778484368</v>
      </c>
      <c r="J915" s="10">
        <v>7.30925942800629E-2</v>
      </c>
      <c r="K915" s="10">
        <v>7.0829381060937904E-2</v>
      </c>
      <c r="L915" s="12">
        <v>5.5468525759097997E-2</v>
      </c>
      <c r="M915" s="11">
        <v>9.32520151314854E-2</v>
      </c>
      <c r="N915" s="12">
        <v>6.3979409946612997E-2</v>
      </c>
      <c r="O915" s="10">
        <v>0.12754899633266101</v>
      </c>
      <c r="P915" s="10">
        <v>0.107968240986357</v>
      </c>
      <c r="Q915" s="10">
        <v>8.5214665301785994E-2</v>
      </c>
      <c r="R915" s="10">
        <v>0.11125475795505101</v>
      </c>
      <c r="S915" s="10">
        <v>9.7169331682665699E-2</v>
      </c>
      <c r="T915" s="10">
        <v>7.46156402677631E-2</v>
      </c>
      <c r="U915" s="10">
        <v>7.3084174140767094E-2</v>
      </c>
      <c r="V915" s="12">
        <v>4.7019390710517001E-2</v>
      </c>
      <c r="W915" s="11">
        <v>9.7923487829852995E-2</v>
      </c>
      <c r="X915" s="12">
        <v>6.13965524499697E-2</v>
      </c>
      <c r="Y915" s="10">
        <v>7.2706379699090204E-2</v>
      </c>
      <c r="Z915" s="10">
        <v>0.112297327711342</v>
      </c>
      <c r="AA915" s="10">
        <v>8.2735275261345997E-2</v>
      </c>
      <c r="AB915" s="10">
        <v>8.4002233427328404E-2</v>
      </c>
      <c r="AC915" s="10">
        <v>0.108242981664758</v>
      </c>
      <c r="AD915" s="10">
        <v>7.2722583169548299E-2</v>
      </c>
      <c r="AE915" s="10">
        <v>6.7105443792358305E-2</v>
      </c>
      <c r="AF915" s="10">
        <v>6.6472917053320105E-2</v>
      </c>
      <c r="AG915" s="10">
        <v>8.8983696089100103E-2</v>
      </c>
      <c r="AH915" s="10">
        <v>6.6824629971034596E-2</v>
      </c>
      <c r="AI915" s="11">
        <v>9.3224557939359104E-2</v>
      </c>
      <c r="AJ915" s="11">
        <v>9.9675299329705494E-2</v>
      </c>
      <c r="AK915" s="10">
        <v>8.6817478138000795E-2</v>
      </c>
      <c r="AL915" s="12">
        <v>4.9740391451851801E-2</v>
      </c>
      <c r="AM915" s="12">
        <v>3.4800938043822997E-2</v>
      </c>
      <c r="AN915" s="10">
        <v>6.7655799940322198E-2</v>
      </c>
      <c r="AO915" s="10">
        <v>3.8835345753565197E-2</v>
      </c>
      <c r="AP915" s="10">
        <v>6.2721008245863796E-2</v>
      </c>
      <c r="AQ915" s="10">
        <v>5.8547288101859697E-2</v>
      </c>
      <c r="AR915" s="12">
        <v>4.0119730961925899E-2</v>
      </c>
      <c r="AS915" s="12">
        <v>5.4377301522612699E-2</v>
      </c>
      <c r="AT915" s="12">
        <v>5.1817792671213198E-2</v>
      </c>
      <c r="AU915" s="12">
        <v>4.8340933162030399E-2</v>
      </c>
      <c r="AV915" s="12">
        <v>4.5811526826926498E-2</v>
      </c>
      <c r="AW915" s="10">
        <v>3.9773347032724497E-2</v>
      </c>
      <c r="AX915" s="12">
        <v>3.1165247947774099E-2</v>
      </c>
      <c r="AY915" s="10">
        <v>6.5302533946599794E-2</v>
      </c>
      <c r="AZ915" s="10">
        <v>6.7070283456211993E-2</v>
      </c>
      <c r="BA915" s="10">
        <v>6.8073416189679298E-2</v>
      </c>
      <c r="BB915" s="11">
        <v>9.6834187279908904E-2</v>
      </c>
      <c r="BC915" s="12">
        <v>7.7072047063836899E-2</v>
      </c>
      <c r="BD915" s="11">
        <v>0.106019460006321</v>
      </c>
      <c r="BE915" s="10">
        <v>7.4976598187460594E-2</v>
      </c>
      <c r="BF915" s="10">
        <v>8.8020204527071294E-2</v>
      </c>
      <c r="BG915" s="10">
        <v>8.0026648807484502E-2</v>
      </c>
      <c r="BH915" s="12">
        <v>8.0782255699315103E-2</v>
      </c>
      <c r="BI915" s="11">
        <v>0.10721183328099</v>
      </c>
      <c r="BJ915" s="10">
        <v>8.2807013310562894E-2</v>
      </c>
      <c r="BK915" s="11">
        <v>0.114067696214864</v>
      </c>
      <c r="BL915" s="10">
        <v>7.9178996559194706E-2</v>
      </c>
      <c r="BM915" s="10">
        <v>0.10093426672532201</v>
      </c>
      <c r="BN915" s="12">
        <v>5.6889761897224202E-2</v>
      </c>
      <c r="BO915" s="10">
        <v>8.9963353277794894E-2</v>
      </c>
      <c r="BP915" s="11">
        <v>0.110379781688178</v>
      </c>
      <c r="BQ915" s="12">
        <v>5.0340827721720001E-2</v>
      </c>
      <c r="BR915" s="10">
        <v>9.4684885861627793E-2</v>
      </c>
      <c r="BS915" s="11">
        <v>0.122662749414765</v>
      </c>
      <c r="BT915" s="10">
        <v>6.2962351979486506E-2</v>
      </c>
      <c r="BU915" s="10">
        <v>8.5038594530736505E-2</v>
      </c>
      <c r="BV915" s="10">
        <v>9.9176320214324501E-2</v>
      </c>
      <c r="BW915" s="11">
        <v>0.105716290324885</v>
      </c>
      <c r="BX915" s="10">
        <v>8.3483496984063904E-2</v>
      </c>
      <c r="BY915" s="10">
        <v>9.4654428500609705E-2</v>
      </c>
      <c r="BZ915" s="10">
        <v>9.0695263868153797E-2</v>
      </c>
      <c r="CA915" s="10">
        <v>8.3152593316820803E-2</v>
      </c>
      <c r="CB915" s="10">
        <v>9.1511407144903398E-2</v>
      </c>
      <c r="CC915" s="10">
        <v>9.2561493394515901E-2</v>
      </c>
      <c r="CD915" s="12">
        <v>0</v>
      </c>
      <c r="CE915" s="11">
        <v>0.33346923375618398</v>
      </c>
      <c r="CF915" s="12">
        <v>0</v>
      </c>
      <c r="CG915" s="10">
        <v>8.2304090982802294E-2</v>
      </c>
      <c r="CH915" s="10">
        <v>9.4888354567304101E-2</v>
      </c>
      <c r="CI915" s="10">
        <v>8.5123466964686201E-2</v>
      </c>
      <c r="CJ915" s="10">
        <v>7.7494667537366196E-2</v>
      </c>
      <c r="CK915" s="10">
        <v>8.2766428242301501E-2</v>
      </c>
      <c r="CL915" s="10">
        <v>9.2925791904220206E-2</v>
      </c>
      <c r="CM915" s="12">
        <v>7.1920673637006605E-2</v>
      </c>
      <c r="CN915" s="10">
        <v>9.5971194872176896E-2</v>
      </c>
      <c r="CO915" s="10">
        <v>9.4806564072241001E-2</v>
      </c>
      <c r="CP915" s="10">
        <v>8.0670198035333401E-2</v>
      </c>
      <c r="CQ915" s="10">
        <v>7.0416612163283196E-2</v>
      </c>
      <c r="CR915" s="11">
        <v>0.100098920465992</v>
      </c>
      <c r="CS915" s="10">
        <v>8.49418560208621E-2</v>
      </c>
      <c r="CT915" s="12">
        <v>5.59712374254022E-2</v>
      </c>
      <c r="CU915" s="11">
        <v>0.106367451924354</v>
      </c>
      <c r="CV915" s="10">
        <v>0.102651389435321</v>
      </c>
      <c r="CW915" s="12">
        <v>4.7651557436195299E-2</v>
      </c>
      <c r="CX915" s="10">
        <v>6.3103845599147806E-2</v>
      </c>
      <c r="CY915" s="10">
        <v>6.8291414220611496E-2</v>
      </c>
      <c r="CZ915" s="10">
        <v>7.3498873356144398E-2</v>
      </c>
      <c r="DA915" s="10">
        <v>0.101555935007263</v>
      </c>
      <c r="DB915" s="10">
        <v>0.100545794804173</v>
      </c>
      <c r="DC915" s="10">
        <v>8.1282208509909595E-2</v>
      </c>
      <c r="DD915" s="11">
        <v>0.113607737214712</v>
      </c>
      <c r="DE915" s="10">
        <v>9.8959220103547796E-2</v>
      </c>
      <c r="DF915" s="10">
        <v>3.2550481164801998E-2</v>
      </c>
      <c r="DG915" s="10">
        <v>6.1156614112042103E-2</v>
      </c>
      <c r="DH915" s="10">
        <v>7.3084174140767094E-2</v>
      </c>
      <c r="DI915" s="10">
        <v>7.4971005740920998E-2</v>
      </c>
      <c r="DJ915" s="10">
        <v>9.1997072101901403E-2</v>
      </c>
      <c r="DK915" s="10">
        <v>0.11633023008596299</v>
      </c>
      <c r="DL915" s="10">
        <v>8.53720723065092E-2</v>
      </c>
      <c r="DM915" s="10">
        <v>0.10916591782921201</v>
      </c>
      <c r="DN915" s="10">
        <v>0.125592702784629</v>
      </c>
      <c r="DO915" s="10">
        <v>6.5480317668327306E-2</v>
      </c>
      <c r="DP915" s="10">
        <v>6.7448255018022096E-2</v>
      </c>
      <c r="DQ915" s="10">
        <v>6.1580021625900899E-2</v>
      </c>
      <c r="DR915" s="10">
        <v>7.3204771014410003E-2</v>
      </c>
      <c r="DS915" s="10">
        <v>0.112125279433871</v>
      </c>
      <c r="DT915" s="10">
        <v>8.4741908606336999E-2</v>
      </c>
      <c r="DU915" s="10">
        <v>7.7201483826796299E-2</v>
      </c>
      <c r="DV915" s="10">
        <v>0.118477571990261</v>
      </c>
      <c r="DW915" s="10">
        <v>7.3027119183766004E-2</v>
      </c>
      <c r="DX915" s="10">
        <v>9.5486856449927396E-2</v>
      </c>
      <c r="DY915" s="11">
        <v>0.104536875117117</v>
      </c>
      <c r="DZ915" s="10">
        <v>9.6093142334388496E-2</v>
      </c>
      <c r="EA915" s="10">
        <v>7.8374327183748094E-2</v>
      </c>
      <c r="EB915" s="10">
        <v>7.9092884096045799E-2</v>
      </c>
      <c r="EC915" s="12">
        <v>5.5468525759097997E-2</v>
      </c>
      <c r="ED915" s="11">
        <v>0.181834253141677</v>
      </c>
      <c r="EE915" s="10">
        <v>9.4749366331723497E-2</v>
      </c>
      <c r="EF915" s="10">
        <v>0.11135074312858401</v>
      </c>
      <c r="EG915" s="10">
        <v>6.7951654384478893E-2</v>
      </c>
      <c r="EH915" s="10">
        <v>9.2472154170984006E-2</v>
      </c>
      <c r="EI915" s="12">
        <v>4.7019390710517001E-2</v>
      </c>
      <c r="EJ915" s="12">
        <v>0</v>
      </c>
      <c r="EK915" s="11">
        <v>0.114827926391282</v>
      </c>
      <c r="EL915" s="10">
        <v>8.1569377753091393E-2</v>
      </c>
      <c r="EM915" s="10">
        <v>9.1903698067901607E-2</v>
      </c>
      <c r="EN915" s="10">
        <v>6.5663453081604498E-2</v>
      </c>
      <c r="EO915" s="10">
        <v>6.6472917053320105E-2</v>
      </c>
      <c r="EP915" s="12">
        <v>4.7651557436195299E-2</v>
      </c>
      <c r="EQ915" s="12">
        <v>5.0762782407967499E-2</v>
      </c>
      <c r="ER915" s="10">
        <v>8.1907780345680303E-2</v>
      </c>
      <c r="ES915" s="10">
        <v>9.4432207410448193E-2</v>
      </c>
      <c r="ET915" s="10">
        <v>8.9098451727881195E-2</v>
      </c>
      <c r="EU915" s="11">
        <v>0.113485102675254</v>
      </c>
      <c r="EV915" s="10">
        <v>9.8959220103547796E-2</v>
      </c>
      <c r="EW915" s="10">
        <v>3.2550481164801998E-2</v>
      </c>
      <c r="EX915" s="12">
        <v>3.59015943760774E-2</v>
      </c>
      <c r="EY915" s="10">
        <v>9.39489014644867E-2</v>
      </c>
      <c r="EZ915" s="10">
        <v>9.4501120590762003E-2</v>
      </c>
      <c r="FA915" s="10">
        <v>9.6930945523217696E-2</v>
      </c>
      <c r="FB915" s="10">
        <v>0.105225030138051</v>
      </c>
      <c r="FC915" s="10">
        <v>0.125592702784629</v>
      </c>
      <c r="FD915" s="10">
        <v>6.5480317668327306E-2</v>
      </c>
      <c r="FE915" s="10">
        <v>6.8725852785383304E-2</v>
      </c>
      <c r="FF915" s="10">
        <v>6.9114448063100895E-2</v>
      </c>
      <c r="FG915" s="10">
        <v>9.4893874756352706E-2</v>
      </c>
      <c r="FH915" s="10">
        <v>8.1290035805502606E-2</v>
      </c>
      <c r="FI915" s="10">
        <v>0.122079289597401</v>
      </c>
      <c r="FJ915" s="10">
        <v>7.3027119183766004E-2</v>
      </c>
    </row>
    <row r="916" spans="1:166" x14ac:dyDescent="0.35">
      <c r="A916" s="13" t="s">
        <v>182</v>
      </c>
      <c r="B916" s="10">
        <v>8.1076292217739904E-2</v>
      </c>
      <c r="C916" s="10">
        <v>8.6041142203037005E-2</v>
      </c>
      <c r="D916" s="10">
        <v>7.6893136692229497E-2</v>
      </c>
      <c r="E916" s="10">
        <v>8.3333576544135493E-2</v>
      </c>
      <c r="F916" s="11">
        <v>0.117191151179664</v>
      </c>
      <c r="G916" s="10">
        <v>8.85874412833942E-2</v>
      </c>
      <c r="H916" s="10">
        <v>8.3148230084522795E-2</v>
      </c>
      <c r="I916" s="10">
        <v>8.2300376709952397E-2</v>
      </c>
      <c r="J916" s="10">
        <v>7.4782237340245306E-2</v>
      </c>
      <c r="K916" s="12">
        <v>4.8527587867371103E-2</v>
      </c>
      <c r="L916" s="10">
        <v>7.90733655959652E-2</v>
      </c>
      <c r="M916" s="11">
        <v>8.7019488351824895E-2</v>
      </c>
      <c r="N916" s="12">
        <v>6.21490751474717E-2</v>
      </c>
      <c r="O916" s="11">
        <v>0.14793349256760499</v>
      </c>
      <c r="P916" s="11">
        <v>0.13410801717146201</v>
      </c>
      <c r="Q916" s="10">
        <v>8.6784210125587E-2</v>
      </c>
      <c r="R916" s="10">
        <v>7.3661982857395294E-2</v>
      </c>
      <c r="S916" s="10">
        <v>7.2145130713161101E-2</v>
      </c>
      <c r="T916" s="10">
        <v>9.5612771079442396E-2</v>
      </c>
      <c r="U916" s="12">
        <v>4.3608080529563997E-2</v>
      </c>
      <c r="V916" s="10">
        <v>6.5432121520539704E-2</v>
      </c>
      <c r="W916" s="11">
        <v>9.6454061436423294E-2</v>
      </c>
      <c r="X916" s="12">
        <v>5.3394125195906798E-2</v>
      </c>
      <c r="Y916" s="12">
        <v>2.1671604616867301E-2</v>
      </c>
      <c r="Z916" s="10">
        <v>0.102245348036499</v>
      </c>
      <c r="AA916" s="10">
        <v>9.0436224475817603E-2</v>
      </c>
      <c r="AB916" s="10">
        <v>9.2788812729274903E-2</v>
      </c>
      <c r="AC916" s="10">
        <v>9.3507390411219804E-2</v>
      </c>
      <c r="AD916" s="10">
        <v>5.3159533295094603E-2</v>
      </c>
      <c r="AE916" s="10">
        <v>5.5477932625605297E-2</v>
      </c>
      <c r="AF916" s="10">
        <v>9.6507102106739504E-2</v>
      </c>
      <c r="AG916" s="10">
        <v>7.7855256249619503E-2</v>
      </c>
      <c r="AH916" s="10">
        <v>7.3693064345168702E-2</v>
      </c>
      <c r="AI916" s="10">
        <v>8.2394358501049494E-2</v>
      </c>
      <c r="AJ916" s="10">
        <v>9.0063499798787999E-2</v>
      </c>
      <c r="AK916" s="10">
        <v>7.5217215773180607E-2</v>
      </c>
      <c r="AL916" s="10">
        <v>7.4168561374075195E-2</v>
      </c>
      <c r="AM916" s="10">
        <v>6.5410645808360202E-2</v>
      </c>
      <c r="AN916" s="10">
        <v>8.6081022773848506E-2</v>
      </c>
      <c r="AO916" s="10">
        <v>9.0179465076367302E-2</v>
      </c>
      <c r="AP916" s="10">
        <v>6.7662132103829403E-2</v>
      </c>
      <c r="AQ916" s="10">
        <v>7.6828654670861099E-2</v>
      </c>
      <c r="AR916" s="10">
        <v>6.7373020857067603E-2</v>
      </c>
      <c r="AS916" s="10">
        <v>7.7517766779917202E-2</v>
      </c>
      <c r="AT916" s="10">
        <v>7.7940739014771401E-2</v>
      </c>
      <c r="AU916" s="10">
        <v>7.1591522361256696E-2</v>
      </c>
      <c r="AV916" s="10">
        <v>6.3751259748043701E-2</v>
      </c>
      <c r="AW916" s="10">
        <v>7.4647100566186703E-2</v>
      </c>
      <c r="AX916" s="10">
        <v>5.8657201519970698E-2</v>
      </c>
      <c r="AY916" s="10">
        <v>9.4807909608633001E-2</v>
      </c>
      <c r="AZ916" s="10">
        <v>8.4417324568814595E-2</v>
      </c>
      <c r="BA916" s="10">
        <v>8.7267645906251398E-2</v>
      </c>
      <c r="BB916" s="11">
        <v>9.2435996083569005E-2</v>
      </c>
      <c r="BC916" s="12">
        <v>7.1212138383939694E-2</v>
      </c>
      <c r="BD916" s="11">
        <v>0.10478213363210501</v>
      </c>
      <c r="BE916" s="10">
        <v>7.0416720349761E-2</v>
      </c>
      <c r="BF916" s="10">
        <v>8.0511934060232701E-2</v>
      </c>
      <c r="BG916" s="10">
        <v>7.3556191454827904E-2</v>
      </c>
      <c r="BH916" s="12">
        <v>7.49523464780147E-2</v>
      </c>
      <c r="BI916" s="11">
        <v>0.104516824154736</v>
      </c>
      <c r="BJ916" s="10">
        <v>7.2785354066813204E-2</v>
      </c>
      <c r="BK916" s="11">
        <v>0.13873461812655299</v>
      </c>
      <c r="BL916" s="10">
        <v>7.8296020408166106E-2</v>
      </c>
      <c r="BM916" s="10">
        <v>7.1778079004279904E-2</v>
      </c>
      <c r="BN916" s="12">
        <v>6.0624608979202799E-2</v>
      </c>
      <c r="BO916" s="10">
        <v>8.7327836621419894E-2</v>
      </c>
      <c r="BP916" s="11">
        <v>0.100927612200906</v>
      </c>
      <c r="BQ916" s="12">
        <v>4.9550682127659701E-2</v>
      </c>
      <c r="BR916" s="10">
        <v>8.5694028681644802E-2</v>
      </c>
      <c r="BS916" s="11">
        <v>0.13511480409227999</v>
      </c>
      <c r="BT916" s="10">
        <v>7.3151526620128401E-2</v>
      </c>
      <c r="BU916" s="10">
        <v>8.94550766034376E-2</v>
      </c>
      <c r="BV916" s="10">
        <v>6.9049843133602407E-2</v>
      </c>
      <c r="BW916" s="10">
        <v>8.9253726213032097E-2</v>
      </c>
      <c r="BX916" s="10">
        <v>8.6930188005517106E-2</v>
      </c>
      <c r="BY916" s="11">
        <v>0.108372519385878</v>
      </c>
      <c r="BZ916" s="10">
        <v>7.4773487177021397E-2</v>
      </c>
      <c r="CA916" s="10">
        <v>7.9690125235066203E-2</v>
      </c>
      <c r="CB916" s="10">
        <v>8.6592277857797897E-2</v>
      </c>
      <c r="CC916" s="10">
        <v>7.7949281208770302E-2</v>
      </c>
      <c r="CD916" s="12">
        <v>0</v>
      </c>
      <c r="CE916" s="11">
        <v>0.313441209536715</v>
      </c>
      <c r="CF916" s="12">
        <v>0</v>
      </c>
      <c r="CG916" s="12">
        <v>5.2630462932658301E-2</v>
      </c>
      <c r="CH916" s="12">
        <v>6.8970704290983703E-2</v>
      </c>
      <c r="CI916" s="10">
        <v>9.2127822600366005E-2</v>
      </c>
      <c r="CJ916" s="11">
        <v>0.103803233392339</v>
      </c>
      <c r="CK916" s="10">
        <v>8.4411442090807504E-2</v>
      </c>
      <c r="CL916" s="10">
        <v>8.4570511438417498E-2</v>
      </c>
      <c r="CM916" s="10">
        <v>8.42416256370596E-2</v>
      </c>
      <c r="CN916" s="10">
        <v>7.1794064154073495E-2</v>
      </c>
      <c r="CO916" s="10">
        <v>7.5287326417061096E-2</v>
      </c>
      <c r="CP916" s="10">
        <v>8.1071513993066793E-2</v>
      </c>
      <c r="CQ916" s="10">
        <v>0.105790192001759</v>
      </c>
      <c r="CR916" s="12">
        <v>6.2655010008564299E-2</v>
      </c>
      <c r="CS916" s="11">
        <v>9.1161724077260198E-2</v>
      </c>
      <c r="CT916" s="10">
        <v>8.37344391403404E-2</v>
      </c>
      <c r="CU916" s="10">
        <v>7.93569618691152E-2</v>
      </c>
      <c r="CV916" s="12">
        <v>4.26600409937921E-2</v>
      </c>
      <c r="CW916" s="10">
        <v>7.8585737325733401E-2</v>
      </c>
      <c r="CX916" s="10">
        <v>7.9549662499377297E-2</v>
      </c>
      <c r="CY916" s="12">
        <v>4.9130853436454201E-2</v>
      </c>
      <c r="CZ916" s="10">
        <v>7.4390689045869901E-2</v>
      </c>
      <c r="DA916" s="10">
        <v>8.2052168065231607E-2</v>
      </c>
      <c r="DB916" s="10">
        <v>8.3272638684727507E-2</v>
      </c>
      <c r="DC916" s="10">
        <v>8.7559664255959999E-2</v>
      </c>
      <c r="DD916" s="11">
        <v>0.118805647959245</v>
      </c>
      <c r="DE916" s="10">
        <v>8.2889298634528402E-2</v>
      </c>
      <c r="DF916" s="10">
        <v>7.7947704885074506E-2</v>
      </c>
      <c r="DG916" s="10">
        <v>5.3203446134478097E-2</v>
      </c>
      <c r="DH916" s="12">
        <v>4.3608080529563997E-2</v>
      </c>
      <c r="DI916" s="10">
        <v>9.6068137776191997E-2</v>
      </c>
      <c r="DJ916" s="10">
        <v>7.2172997875107503E-2</v>
      </c>
      <c r="DK916" s="10">
        <v>7.3241311867089695E-2</v>
      </c>
      <c r="DL916" s="10">
        <v>8.6944516365419805E-2</v>
      </c>
      <c r="DM916" s="11">
        <v>0.13559565895519399</v>
      </c>
      <c r="DN916" s="11">
        <v>0.14566455007986401</v>
      </c>
      <c r="DO916" s="10">
        <v>8.1520399411197195E-2</v>
      </c>
      <c r="DP916" s="10">
        <v>0.111233184276101</v>
      </c>
      <c r="DQ916" s="10">
        <v>5.6952515776436001E-2</v>
      </c>
      <c r="DR916" s="10">
        <v>5.23025759791357E-2</v>
      </c>
      <c r="DS916" s="10">
        <v>9.2885783958506593E-2</v>
      </c>
      <c r="DT916" s="10">
        <v>9.3605857453745098E-2</v>
      </c>
      <c r="DU916" s="10">
        <v>8.8173437551486197E-2</v>
      </c>
      <c r="DV916" s="10">
        <v>0.103918756696396</v>
      </c>
      <c r="DW916" s="12">
        <v>2.1767207496912799E-2</v>
      </c>
      <c r="DX916" s="10">
        <v>4.6224891812556498E-2</v>
      </c>
      <c r="DY916" s="11">
        <v>0.10808690924523701</v>
      </c>
      <c r="DZ916" s="10">
        <v>9.0243994129943994E-2</v>
      </c>
      <c r="EA916" s="10">
        <v>8.3742838233615294E-2</v>
      </c>
      <c r="EB916" s="12">
        <v>4.0000699979487797E-2</v>
      </c>
      <c r="EC916" s="10">
        <v>7.90733655959652E-2</v>
      </c>
      <c r="ED916" s="10">
        <v>8.8268731529501807E-2</v>
      </c>
      <c r="EE916" s="11">
        <v>0.13010898546397401</v>
      </c>
      <c r="EF916" s="10">
        <v>8.5743113341101504E-2</v>
      </c>
      <c r="EG916" s="10">
        <v>8.6872825514647103E-2</v>
      </c>
      <c r="EH916" s="12">
        <v>3.8203771270199499E-2</v>
      </c>
      <c r="EI916" s="10">
        <v>6.5432121520539704E-2</v>
      </c>
      <c r="EJ916" s="12">
        <v>0</v>
      </c>
      <c r="EK916" s="10">
        <v>8.6060115055798095E-2</v>
      </c>
      <c r="EL916" s="10">
        <v>9.4670611858745493E-2</v>
      </c>
      <c r="EM916" s="10">
        <v>8.1106423858102697E-2</v>
      </c>
      <c r="EN916" s="12">
        <v>4.27568584463641E-2</v>
      </c>
      <c r="EO916" s="10">
        <v>9.6507102106739504E-2</v>
      </c>
      <c r="EP916" s="10">
        <v>7.8585737325733401E-2</v>
      </c>
      <c r="EQ916" s="10">
        <v>7.2006551032086405E-2</v>
      </c>
      <c r="ER916" s="12">
        <v>5.3341464512505897E-2</v>
      </c>
      <c r="ES916" s="10">
        <v>8.9446393325541995E-2</v>
      </c>
      <c r="ET916" s="10">
        <v>8.1253448074111903E-2</v>
      </c>
      <c r="EU916" s="11">
        <v>0.120957106887294</v>
      </c>
      <c r="EV916" s="10">
        <v>8.2889298634528402E-2</v>
      </c>
      <c r="EW916" s="10">
        <v>7.7947704885074506E-2</v>
      </c>
      <c r="EX916" s="10">
        <v>5.9279004900564598E-2</v>
      </c>
      <c r="EY916" s="10">
        <v>5.5624390274117398E-2</v>
      </c>
      <c r="EZ916" s="10">
        <v>9.1208264151819998E-2</v>
      </c>
      <c r="FA916" s="10">
        <v>7.5089452129332407E-2</v>
      </c>
      <c r="FB916" s="11">
        <v>0.133417564827952</v>
      </c>
      <c r="FC916" s="11">
        <v>0.14566455007986401</v>
      </c>
      <c r="FD916" s="10">
        <v>8.1520399411197195E-2</v>
      </c>
      <c r="FE916" s="10">
        <v>8.8324253190974505E-2</v>
      </c>
      <c r="FF916" s="12">
        <v>5.22555576007626E-2</v>
      </c>
      <c r="FG916" s="10">
        <v>8.8028561336089994E-2</v>
      </c>
      <c r="FH916" s="10">
        <v>8.75935509395247E-2</v>
      </c>
      <c r="FI916" s="10">
        <v>0.109670917041604</v>
      </c>
      <c r="FJ916" s="12">
        <v>2.1767207496912799E-2</v>
      </c>
    </row>
    <row r="917" spans="1:166" x14ac:dyDescent="0.35">
      <c r="A917" s="13" t="s">
        <v>183</v>
      </c>
      <c r="B917" s="10">
        <v>5.7875734870521098E-2</v>
      </c>
      <c r="C917" s="10">
        <v>5.8473477117959499E-2</v>
      </c>
      <c r="D917" s="10">
        <v>5.71028545237275E-2</v>
      </c>
      <c r="E917" s="12">
        <v>2.8782746320453901E-2</v>
      </c>
      <c r="F917" s="10">
        <v>4.7645535035834699E-2</v>
      </c>
      <c r="G917" s="10">
        <v>7.5074894044445603E-2</v>
      </c>
      <c r="H917" s="10">
        <v>6.97612921840189E-2</v>
      </c>
      <c r="I917" s="10">
        <v>4.6045406892398E-2</v>
      </c>
      <c r="J917" s="10">
        <v>6.2210560746347003E-2</v>
      </c>
      <c r="K917" s="12">
        <v>3.7652146777628903E-2</v>
      </c>
      <c r="L917" s="11">
        <v>9.09063410417984E-2</v>
      </c>
      <c r="M917" s="10">
        <v>5.6769058167239303E-2</v>
      </c>
      <c r="N917" s="10">
        <v>6.1400153334434597E-2</v>
      </c>
      <c r="O917" s="10">
        <v>3.7764376057937997E-2</v>
      </c>
      <c r="P917" s="10">
        <v>6.5154209804361998E-2</v>
      </c>
      <c r="Q917" s="10">
        <v>7.9988343468856304E-2</v>
      </c>
      <c r="R917" s="10">
        <v>5.2813772153140599E-2</v>
      </c>
      <c r="S917" s="10">
        <v>3.4069665564014702E-2</v>
      </c>
      <c r="T917" s="10">
        <v>7.3421600252930097E-2</v>
      </c>
      <c r="U917" s="10">
        <v>3.35012247921673E-2</v>
      </c>
      <c r="V917" s="11">
        <v>9.3036102434893894E-2</v>
      </c>
      <c r="W917" s="10">
        <v>5.7923732710915603E-2</v>
      </c>
      <c r="X917" s="10">
        <v>6.0197058623211099E-2</v>
      </c>
      <c r="Y917" s="12">
        <v>2.0209592749593899E-2</v>
      </c>
      <c r="Z917" s="10">
        <v>3.1711515682269799E-2</v>
      </c>
      <c r="AA917" s="10">
        <v>7.0037324305622095E-2</v>
      </c>
      <c r="AB917" s="11">
        <v>8.6830895174286798E-2</v>
      </c>
      <c r="AC917" s="10">
        <v>5.90599433796943E-2</v>
      </c>
      <c r="AD917" s="10">
        <v>5.0966456852280198E-2</v>
      </c>
      <c r="AE917" s="10">
        <v>4.3403596497419802E-2</v>
      </c>
      <c r="AF917" s="10">
        <v>8.3309621514843807E-2</v>
      </c>
      <c r="AG917" s="10">
        <v>5.5895046751754197E-2</v>
      </c>
      <c r="AH917" s="10">
        <v>6.1120101883443002E-2</v>
      </c>
      <c r="AI917" s="12">
        <v>5.2002374638096802E-2</v>
      </c>
      <c r="AJ917" s="10">
        <v>5.2478835518202198E-2</v>
      </c>
      <c r="AK917" s="10">
        <v>5.1942631694534003E-2</v>
      </c>
      <c r="AL917" s="11">
        <v>8.8656881575526494E-2</v>
      </c>
      <c r="AM917" s="11">
        <v>8.9219732011314903E-2</v>
      </c>
      <c r="AN917" s="11">
        <v>8.5392697422346897E-2</v>
      </c>
      <c r="AO917" s="11">
        <v>0.124660421973166</v>
      </c>
      <c r="AP917" s="10">
        <v>8.5106769315528297E-2</v>
      </c>
      <c r="AQ917" s="10">
        <v>7.3091120387935499E-2</v>
      </c>
      <c r="AR917" s="10">
        <v>8.2515156124106995E-2</v>
      </c>
      <c r="AS917" s="11">
        <v>9.1724807716684703E-2</v>
      </c>
      <c r="AT917" s="11">
        <v>0.10316203580981601</v>
      </c>
      <c r="AU917" s="10">
        <v>7.8310751669423306E-2</v>
      </c>
      <c r="AV917" s="11">
        <v>9.0646132120455206E-2</v>
      </c>
      <c r="AW917" s="11">
        <v>0.105598366139164</v>
      </c>
      <c r="AX917" s="10">
        <v>7.7244120588694301E-2</v>
      </c>
      <c r="AY917" s="10">
        <v>8.73956592461132E-2</v>
      </c>
      <c r="AZ917" s="10">
        <v>9.1154155125159897E-2</v>
      </c>
      <c r="BA917" s="10">
        <v>8.1283371003750299E-2</v>
      </c>
      <c r="BB917" s="10">
        <v>5.84266293923483E-2</v>
      </c>
      <c r="BC917" s="10">
        <v>5.7397367795667703E-2</v>
      </c>
      <c r="BD917" s="10">
        <v>6.0600831830889997E-2</v>
      </c>
      <c r="BE917" s="10">
        <v>5.6699894989597599E-2</v>
      </c>
      <c r="BF917" s="10">
        <v>5.6412775389563699E-2</v>
      </c>
      <c r="BG917" s="10">
        <v>5.7739186444530702E-2</v>
      </c>
      <c r="BH917" s="11">
        <v>6.20826535567729E-2</v>
      </c>
      <c r="BI917" s="12">
        <v>4.1772977593992698E-2</v>
      </c>
      <c r="BJ917" s="10">
        <v>5.8314144858983098E-2</v>
      </c>
      <c r="BK917" s="10">
        <v>5.9106843498436097E-2</v>
      </c>
      <c r="BL917" s="10">
        <v>6.5865913135308998E-2</v>
      </c>
      <c r="BM917" s="12">
        <v>2.5151845461513299E-2</v>
      </c>
      <c r="BN917" s="10">
        <v>6.65958036905408E-2</v>
      </c>
      <c r="BO917" s="10">
        <v>6.4079093006652196E-2</v>
      </c>
      <c r="BP917" s="12">
        <v>4.1128016353106103E-2</v>
      </c>
      <c r="BQ917" s="10">
        <v>6.8025627151647006E-2</v>
      </c>
      <c r="BR917" s="10">
        <v>5.7285009615197301E-2</v>
      </c>
      <c r="BS917" s="10">
        <v>6.10531861972732E-2</v>
      </c>
      <c r="BT917" s="10">
        <v>6.3910242071333501E-2</v>
      </c>
      <c r="BU917" s="11">
        <v>7.1856869805488E-2</v>
      </c>
      <c r="BV917" s="12">
        <v>2.2489207721236401E-2</v>
      </c>
      <c r="BW917" s="10">
        <v>6.5321719583692997E-2</v>
      </c>
      <c r="BX917" s="10">
        <v>6.3479383303083198E-2</v>
      </c>
      <c r="BY917" s="10">
        <v>7.2578888977642503E-2</v>
      </c>
      <c r="BZ917" s="10">
        <v>5.79997229469848E-2</v>
      </c>
      <c r="CA917" s="10">
        <v>4.2033814784630197E-2</v>
      </c>
      <c r="CB917" s="10">
        <v>5.4921757140586398E-2</v>
      </c>
      <c r="CC917" s="10">
        <v>5.7875264840369402E-2</v>
      </c>
      <c r="CD917" s="12">
        <v>0</v>
      </c>
      <c r="CE917" s="12">
        <v>0</v>
      </c>
      <c r="CF917" s="11">
        <v>0.13487291261454901</v>
      </c>
      <c r="CG917" s="10">
        <v>5.3047877859464097E-2</v>
      </c>
      <c r="CH917" s="10">
        <v>5.9545861923665101E-2</v>
      </c>
      <c r="CI917" s="10">
        <v>5.1797201732825801E-2</v>
      </c>
      <c r="CJ917" s="10">
        <v>6.0857739146967203E-2</v>
      </c>
      <c r="CK917" s="12">
        <v>5.1615417561271797E-2</v>
      </c>
      <c r="CL917" s="10">
        <v>4.87340024829441E-2</v>
      </c>
      <c r="CM917" s="10">
        <v>5.4691507944046702E-2</v>
      </c>
      <c r="CN917" s="11">
        <v>7.5299147678631703E-2</v>
      </c>
      <c r="CO917" s="10">
        <v>5.7361317977019398E-2</v>
      </c>
      <c r="CP917" s="10">
        <v>5.5394437561151803E-2</v>
      </c>
      <c r="CQ917" s="10">
        <v>6.9234682026127398E-2</v>
      </c>
      <c r="CR917" s="12">
        <v>2.9879108632001002E-2</v>
      </c>
      <c r="CS917" s="11">
        <v>6.6244490444270804E-2</v>
      </c>
      <c r="CT917" s="11">
        <v>7.0257392942903299E-2</v>
      </c>
      <c r="CU917" s="12">
        <v>4.9031018283586497E-2</v>
      </c>
      <c r="CV917" s="10">
        <v>3.80667014043682E-2</v>
      </c>
      <c r="CW917" s="11">
        <v>0.104925383247126</v>
      </c>
      <c r="CX917" s="10">
        <v>7.7213069345247604E-2</v>
      </c>
      <c r="CY917" s="12">
        <v>3.8120215452607902E-2</v>
      </c>
      <c r="CZ917" s="10">
        <v>6.1884835817289999E-2</v>
      </c>
      <c r="DA917" s="10">
        <v>4.5906539143582503E-2</v>
      </c>
      <c r="DB917" s="10">
        <v>6.9865670890580198E-2</v>
      </c>
      <c r="DC917" s="10">
        <v>7.4203887383477704E-2</v>
      </c>
      <c r="DD917" s="10">
        <v>4.8301928987959E-2</v>
      </c>
      <c r="DE917" s="12">
        <v>2.8629296307886201E-2</v>
      </c>
      <c r="DF917" s="11">
        <v>0.109885504114161</v>
      </c>
      <c r="DG917" s="10">
        <v>7.6572957443268294E-2</v>
      </c>
      <c r="DH917" s="10">
        <v>3.35012247921673E-2</v>
      </c>
      <c r="DI917" s="10">
        <v>7.3771278974713694E-2</v>
      </c>
      <c r="DJ917" s="10">
        <v>3.4082825494260102E-2</v>
      </c>
      <c r="DK917" s="10">
        <v>5.25121617298039E-2</v>
      </c>
      <c r="DL917" s="10">
        <v>8.0136096505421195E-2</v>
      </c>
      <c r="DM917" s="10">
        <v>6.5876956489723096E-2</v>
      </c>
      <c r="DN917" s="10">
        <v>3.7185161737545103E-2</v>
      </c>
      <c r="DO917" s="10">
        <v>9.4771043030751997E-2</v>
      </c>
      <c r="DP917" s="10">
        <v>7.2047515469919401E-2</v>
      </c>
      <c r="DQ917" s="10">
        <v>4.45572482117415E-2</v>
      </c>
      <c r="DR917" s="10">
        <v>5.0144852986316601E-2</v>
      </c>
      <c r="DS917" s="10">
        <v>5.8667332253020302E-2</v>
      </c>
      <c r="DT917" s="11">
        <v>8.7595477915852496E-2</v>
      </c>
      <c r="DU917" s="10">
        <v>6.8284934236570796E-2</v>
      </c>
      <c r="DV917" s="10">
        <v>3.2230525358311099E-2</v>
      </c>
      <c r="DW917" s="12">
        <v>2.02987460589849E-2</v>
      </c>
      <c r="DX917" s="10">
        <v>2.4408692885768801E-2</v>
      </c>
      <c r="DY917" s="10">
        <v>5.4825137418923801E-2</v>
      </c>
      <c r="DZ917" s="10">
        <v>6.8466294364927502E-2</v>
      </c>
      <c r="EA917" s="10">
        <v>5.3900373878638698E-2</v>
      </c>
      <c r="EB917" s="10">
        <v>4.13104131071209E-2</v>
      </c>
      <c r="EC917" s="11">
        <v>9.09063410417984E-2</v>
      </c>
      <c r="ED917" s="10">
        <v>4.13611664943885E-2</v>
      </c>
      <c r="EE917" s="10">
        <v>7.1879131171839195E-2</v>
      </c>
      <c r="EF917" s="10">
        <v>5.0251984152796102E-2</v>
      </c>
      <c r="EG917" s="10">
        <v>5.9721946798278101E-2</v>
      </c>
      <c r="EH917" s="12">
        <v>2.9349448856475301E-2</v>
      </c>
      <c r="EI917" s="11">
        <v>9.3036102434893894E-2</v>
      </c>
      <c r="EJ917" s="12">
        <v>0</v>
      </c>
      <c r="EK917" s="10">
        <v>3.76725815803267E-2</v>
      </c>
      <c r="EL917" s="11">
        <v>8.6024230549386002E-2</v>
      </c>
      <c r="EM917" s="10">
        <v>4.76423974264868E-2</v>
      </c>
      <c r="EN917" s="10">
        <v>5.3707321442793603E-2</v>
      </c>
      <c r="EO917" s="10">
        <v>8.3309621514843807E-2</v>
      </c>
      <c r="EP917" s="11">
        <v>0.104925383247126</v>
      </c>
      <c r="EQ917" s="11">
        <v>8.0694176614802604E-2</v>
      </c>
      <c r="ER917" s="10">
        <v>4.3868753464647997E-2</v>
      </c>
      <c r="ES917" s="10">
        <v>5.2277630892358901E-2</v>
      </c>
      <c r="ET917" s="10">
        <v>6.9628410210535105E-2</v>
      </c>
      <c r="EU917" s="10">
        <v>5.1764219370049103E-2</v>
      </c>
      <c r="EV917" s="12">
        <v>2.8629296307886201E-2</v>
      </c>
      <c r="EW917" s="11">
        <v>0.109885504114161</v>
      </c>
      <c r="EX917" s="10">
        <v>7.9112489727329594E-2</v>
      </c>
      <c r="EY917" s="10">
        <v>5.18800890973437E-2</v>
      </c>
      <c r="EZ917" s="12">
        <v>3.2934791226137503E-2</v>
      </c>
      <c r="FA917" s="10">
        <v>6.7821799195228197E-2</v>
      </c>
      <c r="FB917" s="10">
        <v>7.5926453142932504E-2</v>
      </c>
      <c r="FC917" s="10">
        <v>3.7185161737545103E-2</v>
      </c>
      <c r="FD917" s="10">
        <v>9.4771043030751997E-2</v>
      </c>
      <c r="FE917" s="10">
        <v>8.0779777551923296E-2</v>
      </c>
      <c r="FF917" s="10">
        <v>3.66826830359962E-2</v>
      </c>
      <c r="FG917" s="10">
        <v>7.3725139510566598E-2</v>
      </c>
      <c r="FH917" s="10">
        <v>7.1545671513239303E-2</v>
      </c>
      <c r="FI917" s="10">
        <v>2.88290001300128E-2</v>
      </c>
      <c r="FJ917" s="12">
        <v>2.02987460589849E-2</v>
      </c>
    </row>
    <row r="918" spans="1:166" x14ac:dyDescent="0.35">
      <c r="A918" s="13" t="s">
        <v>184</v>
      </c>
      <c r="B918" s="10">
        <v>7.3467868947721907E-2</v>
      </c>
      <c r="C918" s="10">
        <v>7.5238334014642097E-2</v>
      </c>
      <c r="D918" s="10">
        <v>7.1254573506342497E-2</v>
      </c>
      <c r="E918" s="12">
        <v>3.6363119625346198E-2</v>
      </c>
      <c r="F918" s="10">
        <v>4.9931249911092802E-2</v>
      </c>
      <c r="G918" s="11">
        <v>0.124460358918406</v>
      </c>
      <c r="H918" s="10">
        <v>6.4166121261750406E-2</v>
      </c>
      <c r="I918" s="10">
        <v>8.6832571319238994E-2</v>
      </c>
      <c r="J918" s="10">
        <v>7.3448302392038006E-2</v>
      </c>
      <c r="K918" s="12">
        <v>4.8789189376068499E-2</v>
      </c>
      <c r="L918" s="10">
        <v>8.8560081000056204E-2</v>
      </c>
      <c r="M918" s="10">
        <v>7.5648106794268699E-2</v>
      </c>
      <c r="N918" s="10">
        <v>6.6524494700027595E-2</v>
      </c>
      <c r="O918" s="10">
        <v>6.2263646477430198E-2</v>
      </c>
      <c r="P918" s="10">
        <v>7.3894515229433105E-2</v>
      </c>
      <c r="Q918" s="11">
        <v>0.121141978746811</v>
      </c>
      <c r="R918" s="10">
        <v>5.16719633124679E-2</v>
      </c>
      <c r="S918" s="10">
        <v>7.2444053305206202E-2</v>
      </c>
      <c r="T918" s="10">
        <v>6.7863482274563403E-2</v>
      </c>
      <c r="U918" s="10">
        <v>6.0801535787372997E-2</v>
      </c>
      <c r="V918" s="10">
        <v>9.2322318248677093E-2</v>
      </c>
      <c r="W918" s="10">
        <v>7.5334872158506899E-2</v>
      </c>
      <c r="X918" s="10">
        <v>7.4935663615117998E-2</v>
      </c>
      <c r="Y918" s="12">
        <v>1.16405246443492E-2</v>
      </c>
      <c r="Z918" s="12">
        <v>2.3000100551420301E-2</v>
      </c>
      <c r="AA918" s="11">
        <v>0.127862565818366</v>
      </c>
      <c r="AB918" s="10">
        <v>7.6775119321698407E-2</v>
      </c>
      <c r="AC918" s="10">
        <v>0.10259365996709099</v>
      </c>
      <c r="AD918" s="10">
        <v>7.8394980039993303E-2</v>
      </c>
      <c r="AE918" s="12">
        <v>3.7558214795455999E-2</v>
      </c>
      <c r="AF918" s="10">
        <v>8.4093463575765706E-2</v>
      </c>
      <c r="AG918" s="10">
        <v>7.5174151537527295E-2</v>
      </c>
      <c r="AH918" s="10">
        <v>5.82178015444825E-2</v>
      </c>
      <c r="AI918" s="10">
        <v>6.9899412035871702E-2</v>
      </c>
      <c r="AJ918" s="10">
        <v>6.9572480596124697E-2</v>
      </c>
      <c r="AK918" s="10">
        <v>6.9719283023583198E-2</v>
      </c>
      <c r="AL918" s="10">
        <v>9.2169462476374406E-2</v>
      </c>
      <c r="AM918" s="11">
        <v>0.104298248689304</v>
      </c>
      <c r="AN918" s="10">
        <v>7.9671482620283104E-2</v>
      </c>
      <c r="AO918" s="10">
        <v>0.115066032931172</v>
      </c>
      <c r="AP918" s="10">
        <v>5.50861355540311E-2</v>
      </c>
      <c r="AQ918" s="10">
        <v>0.10757669934019699</v>
      </c>
      <c r="AR918" s="10">
        <v>9.28634778171092E-2</v>
      </c>
      <c r="AS918" s="10">
        <v>9.2016327265135006E-2</v>
      </c>
      <c r="AT918" s="10">
        <v>8.2465478767108802E-2</v>
      </c>
      <c r="AU918" s="10">
        <v>9.9427580060162404E-2</v>
      </c>
      <c r="AV918" s="10">
        <v>9.9990614607112102E-2</v>
      </c>
      <c r="AW918" s="10">
        <v>8.9269352251035994E-2</v>
      </c>
      <c r="AX918" s="11">
        <v>0.115286968655243</v>
      </c>
      <c r="AY918" s="10">
        <v>8.2612836975977294E-2</v>
      </c>
      <c r="AZ918" s="10">
        <v>7.2831995920573905E-2</v>
      </c>
      <c r="BA918" s="10">
        <v>8.4549706992395293E-2</v>
      </c>
      <c r="BB918" s="10">
        <v>7.2805981241381004E-2</v>
      </c>
      <c r="BC918" s="10">
        <v>7.4042616514486501E-2</v>
      </c>
      <c r="BD918" s="10">
        <v>7.8806747289848003E-2</v>
      </c>
      <c r="BE918" s="10">
        <v>7.2263336957006902E-2</v>
      </c>
      <c r="BF918" s="10">
        <v>6.5900877111139497E-2</v>
      </c>
      <c r="BG918" s="10">
        <v>7.6191294154596398E-2</v>
      </c>
      <c r="BH918" s="11">
        <v>7.9314295770242099E-2</v>
      </c>
      <c r="BI918" s="12">
        <v>5.1089591857249698E-2</v>
      </c>
      <c r="BJ918" s="10">
        <v>7.58779084108753E-2</v>
      </c>
      <c r="BK918" s="10">
        <v>7.2695942894409504E-2</v>
      </c>
      <c r="BL918" s="10">
        <v>8.3181252669862801E-2</v>
      </c>
      <c r="BM918" s="12">
        <v>2.7768679947199601E-2</v>
      </c>
      <c r="BN918" s="10">
        <v>6.7491864488417597E-2</v>
      </c>
      <c r="BO918" s="11">
        <v>9.1806121645538794E-2</v>
      </c>
      <c r="BP918" s="12">
        <v>4.52804538917011E-2</v>
      </c>
      <c r="BQ918" s="10">
        <v>7.6512185505321795E-2</v>
      </c>
      <c r="BR918" s="10">
        <v>7.9935340388079895E-2</v>
      </c>
      <c r="BS918" s="10">
        <v>6.2381996941430401E-2</v>
      </c>
      <c r="BT918" s="10">
        <v>5.9817770315379999E-2</v>
      </c>
      <c r="BU918" s="11">
        <v>0.10458841945942</v>
      </c>
      <c r="BV918" s="12">
        <v>2.6636052515358302E-2</v>
      </c>
      <c r="BW918" s="11">
        <v>9.4504703722403993E-2</v>
      </c>
      <c r="BX918" s="11">
        <v>9.0150874042522394E-2</v>
      </c>
      <c r="BY918" s="10">
        <v>8.6005426006179303E-2</v>
      </c>
      <c r="BZ918" s="11">
        <v>9.5260120603868195E-2</v>
      </c>
      <c r="CA918" s="10">
        <v>5.7202692595605301E-2</v>
      </c>
      <c r="CB918" s="10">
        <v>7.6601481646524999E-2</v>
      </c>
      <c r="CC918" s="10">
        <v>7.2143306174165006E-2</v>
      </c>
      <c r="CD918" s="12">
        <v>0</v>
      </c>
      <c r="CE918" s="12">
        <v>0</v>
      </c>
      <c r="CF918" s="11">
        <v>0.17120863330256</v>
      </c>
      <c r="CG918" s="10">
        <v>7.3001791660402507E-2</v>
      </c>
      <c r="CH918" s="10">
        <v>6.5044907896273305E-2</v>
      </c>
      <c r="CI918" s="10">
        <v>7.00976475968728E-2</v>
      </c>
      <c r="CJ918" s="10">
        <v>6.0971030479093802E-2</v>
      </c>
      <c r="CK918" s="12">
        <v>6.6554560854963807E-2</v>
      </c>
      <c r="CL918" s="12">
        <v>5.6373415603113798E-2</v>
      </c>
      <c r="CM918" s="10">
        <v>7.7423568666578693E-2</v>
      </c>
      <c r="CN918" s="11">
        <v>9.2708654169872506E-2</v>
      </c>
      <c r="CO918" s="10">
        <v>7.2114333404006706E-2</v>
      </c>
      <c r="CP918" s="10">
        <v>7.3313877791071097E-2</v>
      </c>
      <c r="CQ918" s="10">
        <v>7.9810923421142502E-2</v>
      </c>
      <c r="CR918" s="12">
        <v>2.8486085996492001E-2</v>
      </c>
      <c r="CS918" s="11">
        <v>9.5301727947328399E-2</v>
      </c>
      <c r="CT918" s="11">
        <v>8.9482034895986495E-2</v>
      </c>
      <c r="CU918" s="12">
        <v>6.2688144726198505E-2</v>
      </c>
      <c r="CV918" s="12">
        <v>4.2275201890209897E-2</v>
      </c>
      <c r="CW918" s="10">
        <v>8.3197153067574595E-2</v>
      </c>
      <c r="CX918" s="10">
        <v>9.3798386741127698E-2</v>
      </c>
      <c r="CY918" s="12">
        <v>4.9395707016601099E-2</v>
      </c>
      <c r="CZ918" s="10">
        <v>7.06122684817901E-2</v>
      </c>
      <c r="DA918" s="10">
        <v>8.9052541933204193E-2</v>
      </c>
      <c r="DB918" s="10">
        <v>6.4262128324301504E-2</v>
      </c>
      <c r="DC918" s="11">
        <v>0.121760057584093</v>
      </c>
      <c r="DD918" s="10">
        <v>5.2242295888765E-2</v>
      </c>
      <c r="DE918" s="12">
        <v>3.6169256221854899E-2</v>
      </c>
      <c r="DF918" s="10">
        <v>9.5061400170016006E-2</v>
      </c>
      <c r="DG918" s="10">
        <v>8.9646027204441994E-2</v>
      </c>
      <c r="DH918" s="10">
        <v>6.0801535787372997E-2</v>
      </c>
      <c r="DI918" s="10">
        <v>6.3424076092688103E-2</v>
      </c>
      <c r="DJ918" s="10">
        <v>7.7295563335032E-2</v>
      </c>
      <c r="DK918" s="10">
        <v>5.1376873564208302E-2</v>
      </c>
      <c r="DL918" s="11">
        <v>0.118850271234342</v>
      </c>
      <c r="DM918" s="10">
        <v>7.8089974542652901E-2</v>
      </c>
      <c r="DN918" s="10">
        <v>6.1308672519320102E-2</v>
      </c>
      <c r="DO918" s="10">
        <v>6.6240607801043599E-2</v>
      </c>
      <c r="DP918" s="10">
        <v>0.101635856084461</v>
      </c>
      <c r="DQ918" s="12">
        <v>3.8556498402857499E-2</v>
      </c>
      <c r="DR918" s="10">
        <v>7.7131215151261201E-2</v>
      </c>
      <c r="DS918" s="10">
        <v>0.101911650975474</v>
      </c>
      <c r="DT918" s="10">
        <v>7.7451156705594895E-2</v>
      </c>
      <c r="DU918" s="11">
        <v>0.124663341793676</v>
      </c>
      <c r="DV918" s="12">
        <v>2.33765339851204E-2</v>
      </c>
      <c r="DW918" s="12">
        <v>1.1691876064833099E-2</v>
      </c>
      <c r="DX918" s="12">
        <v>2.6791709603010101E-2</v>
      </c>
      <c r="DY918" s="10">
        <v>6.7341970448918306E-2</v>
      </c>
      <c r="DZ918" s="10">
        <v>8.6963084177557104E-2</v>
      </c>
      <c r="EA918" s="10">
        <v>8.5799123934008403E-2</v>
      </c>
      <c r="EB918" s="12">
        <v>4.66590124559444E-2</v>
      </c>
      <c r="EC918" s="10">
        <v>8.8560081000056204E-2</v>
      </c>
      <c r="ED918" s="10">
        <v>4.5884320377207397E-2</v>
      </c>
      <c r="EE918" s="10">
        <v>8.1059438703533798E-2</v>
      </c>
      <c r="EF918" s="10">
        <v>8.2359904564211495E-2</v>
      </c>
      <c r="EG918" s="10">
        <v>7.5199322582602202E-2</v>
      </c>
      <c r="EH918" s="10">
        <v>5.3266457452143097E-2</v>
      </c>
      <c r="EI918" s="10">
        <v>9.2322318248677093E-2</v>
      </c>
      <c r="EJ918" s="12">
        <v>0</v>
      </c>
      <c r="EK918" s="10">
        <v>5.1007286990564199E-2</v>
      </c>
      <c r="EL918" s="10">
        <v>9.1483918696730407E-2</v>
      </c>
      <c r="EM918" s="11">
        <v>9.8106577104256104E-2</v>
      </c>
      <c r="EN918" s="12">
        <v>4.16482158073085E-2</v>
      </c>
      <c r="EO918" s="10">
        <v>8.4093463575765706E-2</v>
      </c>
      <c r="EP918" s="10">
        <v>8.3197153067574595E-2</v>
      </c>
      <c r="EQ918" s="10">
        <v>9.65610071976266E-2</v>
      </c>
      <c r="ER918" s="12">
        <v>4.7890317929697397E-2</v>
      </c>
      <c r="ES918" s="10">
        <v>8.4606607062850406E-2</v>
      </c>
      <c r="ET918" s="11">
        <v>9.4287740077873994E-2</v>
      </c>
      <c r="EU918" s="10">
        <v>6.2431367229627097E-2</v>
      </c>
      <c r="EV918" s="12">
        <v>3.6169256221854899E-2</v>
      </c>
      <c r="EW918" s="10">
        <v>9.5061400170016006E-2</v>
      </c>
      <c r="EX918" s="11">
        <v>0.10881581839153</v>
      </c>
      <c r="EY918" s="12">
        <v>3.8836150098741001E-2</v>
      </c>
      <c r="EZ918" s="10">
        <v>8.2055719032498295E-2</v>
      </c>
      <c r="FA918" s="10">
        <v>8.2575773038369799E-2</v>
      </c>
      <c r="FB918" s="10">
        <v>8.1432929623549699E-2</v>
      </c>
      <c r="FC918" s="10">
        <v>6.1308672519320102E-2</v>
      </c>
      <c r="FD918" s="10">
        <v>6.6240607801043599E-2</v>
      </c>
      <c r="FE918" s="10">
        <v>8.6277717015752403E-2</v>
      </c>
      <c r="FF918" s="10">
        <v>5.6515224411620303E-2</v>
      </c>
      <c r="FG918" s="10">
        <v>8.7876990655867293E-2</v>
      </c>
      <c r="FH918" s="11">
        <v>0.10625687859286</v>
      </c>
      <c r="FI918" s="12">
        <v>3.99499458861984E-2</v>
      </c>
      <c r="FJ918" s="12">
        <v>1.1691876064833099E-2</v>
      </c>
    </row>
    <row r="919" spans="1:166" x14ac:dyDescent="0.35">
      <c r="A919" s="13" t="s">
        <v>185</v>
      </c>
      <c r="B919" s="10">
        <v>6.8816033938477503E-2</v>
      </c>
      <c r="C919" s="10">
        <v>7.5008671619524403E-2</v>
      </c>
      <c r="D919" s="10">
        <v>6.2394369276195398E-2</v>
      </c>
      <c r="E919" s="12">
        <v>8.7749420284272892E-3</v>
      </c>
      <c r="F919" s="12">
        <v>3.7615827057538902E-2</v>
      </c>
      <c r="G919" s="11">
        <v>9.7188114621569496E-2</v>
      </c>
      <c r="H919" s="10">
        <v>8.5105243957620702E-2</v>
      </c>
      <c r="I919" s="10">
        <v>8.6026596081028597E-2</v>
      </c>
      <c r="J919" s="10">
        <v>6.2465521869294202E-2</v>
      </c>
      <c r="K919" s="12">
        <v>4.0472631395729999E-2</v>
      </c>
      <c r="L919" s="11">
        <v>0.113633931071231</v>
      </c>
      <c r="M919" s="10">
        <v>6.7471501169248896E-2</v>
      </c>
      <c r="N919" s="10">
        <v>7.3097949427575498E-2</v>
      </c>
      <c r="O919" s="12">
        <v>8.8717920609886307E-3</v>
      </c>
      <c r="P919" s="10">
        <v>5.18929929358884E-2</v>
      </c>
      <c r="Q919" s="11">
        <v>0.11504226937772501</v>
      </c>
      <c r="R919" s="11">
        <v>0.108833773273419</v>
      </c>
      <c r="S919" s="10">
        <v>8.2542491311080601E-2</v>
      </c>
      <c r="T919" s="10">
        <v>6.2834394788487999E-2</v>
      </c>
      <c r="U919" s="12">
        <v>3.2699844506281203E-2</v>
      </c>
      <c r="V919" s="11">
        <v>0.115939624535606</v>
      </c>
      <c r="W919" s="10">
        <v>7.6598200790312806E-2</v>
      </c>
      <c r="X919" s="10">
        <v>7.0025113722938195E-2</v>
      </c>
      <c r="Y919" s="12">
        <v>8.6824966452663903E-3</v>
      </c>
      <c r="Z919" s="12">
        <v>2.4614878545896599E-2</v>
      </c>
      <c r="AA919" s="10">
        <v>7.8882939999228102E-2</v>
      </c>
      <c r="AB919" s="10">
        <v>6.1562227117897599E-2</v>
      </c>
      <c r="AC919" s="10">
        <v>9.0099858434540894E-2</v>
      </c>
      <c r="AD919" s="10">
        <v>6.3177475376310493E-2</v>
      </c>
      <c r="AE919" s="10">
        <v>5.0211920874521102E-2</v>
      </c>
      <c r="AF919" s="11">
        <v>0.106704214516184</v>
      </c>
      <c r="AG919" s="10">
        <v>5.8516626644022997E-2</v>
      </c>
      <c r="AH919" s="10">
        <v>7.5291993974619206E-2</v>
      </c>
      <c r="AI919" s="12">
        <v>6.2256926772669897E-2</v>
      </c>
      <c r="AJ919" s="10">
        <v>6.9397882217413401E-2</v>
      </c>
      <c r="AK919" s="12">
        <v>5.5454963566468202E-2</v>
      </c>
      <c r="AL919" s="11">
        <v>0.103191047888753</v>
      </c>
      <c r="AM919" s="11">
        <v>0.10378616535947199</v>
      </c>
      <c r="AN919" s="11">
        <v>0.100438210373004</v>
      </c>
      <c r="AO919" s="10">
        <v>9.9345634333183205E-2</v>
      </c>
      <c r="AP919" s="10">
        <v>0.105953279771877</v>
      </c>
      <c r="AQ919" s="11">
        <v>0.12518381370644199</v>
      </c>
      <c r="AR919" s="10">
        <v>8.6223146440412304E-2</v>
      </c>
      <c r="AS919" s="11">
        <v>0.11139842727921399</v>
      </c>
      <c r="AT919" s="11">
        <v>0.102937052665672</v>
      </c>
      <c r="AU919" s="11">
        <v>0.103604914463853</v>
      </c>
      <c r="AV919" s="11">
        <v>0.112961294041794</v>
      </c>
      <c r="AW919" s="10">
        <v>8.4615631478995798E-2</v>
      </c>
      <c r="AX919" s="11">
        <v>0.117803137881398</v>
      </c>
      <c r="AY919" s="11">
        <v>0.104825482310323</v>
      </c>
      <c r="AZ919" s="11">
        <v>0.114198258014373</v>
      </c>
      <c r="BA919" s="10">
        <v>9.06239358941308E-2</v>
      </c>
      <c r="BB919" s="10">
        <v>6.3190925846180704E-2</v>
      </c>
      <c r="BC919" s="10">
        <v>7.3700574258325699E-2</v>
      </c>
      <c r="BD919" s="10">
        <v>7.9264451208258202E-2</v>
      </c>
      <c r="BE919" s="10">
        <v>7.1460615164741406E-2</v>
      </c>
      <c r="BF919" s="12">
        <v>4.7550263352709198E-2</v>
      </c>
      <c r="BG919" s="10">
        <v>7.6082333405614905E-2</v>
      </c>
      <c r="BH919" s="11">
        <v>8.0450880715130596E-2</v>
      </c>
      <c r="BI919" s="12">
        <v>2.42815117461864E-2</v>
      </c>
      <c r="BJ919" s="11">
        <v>8.61083320448566E-2</v>
      </c>
      <c r="BK919" s="12">
        <v>3.0886082802403601E-2</v>
      </c>
      <c r="BL919" s="10">
        <v>7.4576836379971895E-2</v>
      </c>
      <c r="BM919" s="12">
        <v>1.79758466933998E-2</v>
      </c>
      <c r="BN919" s="10">
        <v>7.2628335681244702E-2</v>
      </c>
      <c r="BO919" s="11">
        <v>8.7855993957247594E-2</v>
      </c>
      <c r="BP919" s="12">
        <v>2.52200282991881E-2</v>
      </c>
      <c r="BQ919" s="10">
        <v>7.8621380746536199E-2</v>
      </c>
      <c r="BR919" s="11">
        <v>9.6098067242072094E-2</v>
      </c>
      <c r="BS919" s="12">
        <v>3.2669169625785602E-2</v>
      </c>
      <c r="BT919" s="10">
        <v>6.5878525056838194E-2</v>
      </c>
      <c r="BU919" s="10">
        <v>7.9012039016554195E-2</v>
      </c>
      <c r="BV919" s="12">
        <v>1.8284973364351101E-2</v>
      </c>
      <c r="BW919" s="11">
        <v>9.0680247914581694E-2</v>
      </c>
      <c r="BX919" s="11">
        <v>8.1784791312285193E-2</v>
      </c>
      <c r="BY919" s="10">
        <v>6.6081969168229698E-2</v>
      </c>
      <c r="BZ919" s="11">
        <v>0.102045657061008</v>
      </c>
      <c r="CA919" s="10">
        <v>5.4592227384416402E-2</v>
      </c>
      <c r="CB919" s="12">
        <v>5.0181864356452499E-2</v>
      </c>
      <c r="CC919" s="11">
        <v>8.1681655164775005E-2</v>
      </c>
      <c r="CD919" s="12">
        <v>0</v>
      </c>
      <c r="CE919" s="12">
        <v>0</v>
      </c>
      <c r="CF919" s="11">
        <v>0.160368053254588</v>
      </c>
      <c r="CG919" s="10">
        <v>6.6991561342102907E-2</v>
      </c>
      <c r="CH919" s="10">
        <v>7.5513506786741499E-2</v>
      </c>
      <c r="CI919" s="10">
        <v>5.88398405346445E-2</v>
      </c>
      <c r="CJ919" s="10">
        <v>6.0347256844318298E-2</v>
      </c>
      <c r="CK919" s="10">
        <v>6.63736131044112E-2</v>
      </c>
      <c r="CL919" s="12">
        <v>5.4916678347672401E-2</v>
      </c>
      <c r="CM919" s="10">
        <v>7.8604605815720097E-2</v>
      </c>
      <c r="CN919" s="10">
        <v>7.5613661653002096E-2</v>
      </c>
      <c r="CO919" s="10">
        <v>6.9890302450506495E-2</v>
      </c>
      <c r="CP919" s="10">
        <v>6.5619636699664002E-2</v>
      </c>
      <c r="CQ919" s="10">
        <v>7.6038648172714302E-2</v>
      </c>
      <c r="CR919" s="12">
        <v>2.13714179600905E-2</v>
      </c>
      <c r="CS919" s="11">
        <v>8.6853553663278807E-2</v>
      </c>
      <c r="CT919" s="11">
        <v>0.10304658221009599</v>
      </c>
      <c r="CU919" s="12">
        <v>4.5684580769570798E-2</v>
      </c>
      <c r="CV919" s="12">
        <v>2.5300828212790401E-2</v>
      </c>
      <c r="CW919" s="11">
        <v>0.108178615085776</v>
      </c>
      <c r="CX919" s="11">
        <v>0.11896247797802199</v>
      </c>
      <c r="CY919" s="12">
        <v>4.0975762626525303E-2</v>
      </c>
      <c r="CZ919" s="10">
        <v>6.1161273227837598E-2</v>
      </c>
      <c r="DA919" s="10">
        <v>8.6756447413515403E-2</v>
      </c>
      <c r="DB919" s="10">
        <v>8.5232580694194399E-2</v>
      </c>
      <c r="DC919" s="11">
        <v>9.6060553986556399E-2</v>
      </c>
      <c r="DD919" s="12">
        <v>3.81340456349177E-2</v>
      </c>
      <c r="DE919" s="12">
        <v>8.7281600101462402E-3</v>
      </c>
      <c r="DF919" s="10">
        <v>7.0890932238043103E-2</v>
      </c>
      <c r="DG919" s="11">
        <v>0.15995561792785401</v>
      </c>
      <c r="DH919" s="12">
        <v>3.2699844506281203E-2</v>
      </c>
      <c r="DI919" s="10">
        <v>6.3133650740115205E-2</v>
      </c>
      <c r="DJ919" s="10">
        <v>8.2574374612837495E-2</v>
      </c>
      <c r="DK919" s="11">
        <v>0.108212242201275</v>
      </c>
      <c r="DL919" s="11">
        <v>0.11525477339889501</v>
      </c>
      <c r="DM919" s="10">
        <v>5.2468634767022501E-2</v>
      </c>
      <c r="DN919" s="12">
        <v>8.7357201978817602E-3</v>
      </c>
      <c r="DO919" s="11">
        <v>0.144198104703012</v>
      </c>
      <c r="DP919" s="10">
        <v>6.9862347498666696E-2</v>
      </c>
      <c r="DQ919" s="10">
        <v>5.1546535359745203E-2</v>
      </c>
      <c r="DR919" s="10">
        <v>6.0109836205613901E-2</v>
      </c>
      <c r="DS919" s="10">
        <v>9.1546714449599803E-2</v>
      </c>
      <c r="DT919" s="10">
        <v>6.2104308554375001E-2</v>
      </c>
      <c r="DU919" s="10">
        <v>7.6909225525656696E-2</v>
      </c>
      <c r="DV919" s="12">
        <v>2.50177404042797E-2</v>
      </c>
      <c r="DW919" s="12">
        <v>8.7207989168308301E-3</v>
      </c>
      <c r="DX919" s="12">
        <v>7.8702738667820998E-3</v>
      </c>
      <c r="DY919" s="10">
        <v>5.8681905330495401E-2</v>
      </c>
      <c r="DZ919" s="10">
        <v>7.6067707464973405E-2</v>
      </c>
      <c r="EA919" s="10">
        <v>8.11828425431627E-2</v>
      </c>
      <c r="EB919" s="12">
        <v>4.0117658052021901E-2</v>
      </c>
      <c r="EC919" s="11">
        <v>0.113633931071231</v>
      </c>
      <c r="ED919" s="12">
        <v>8.4028215762752996E-3</v>
      </c>
      <c r="EE919" s="10">
        <v>7.6164202018481494E-2</v>
      </c>
      <c r="EF919" s="11">
        <v>9.3581179500616396E-2</v>
      </c>
      <c r="EG919" s="10">
        <v>7.6175726763258206E-2</v>
      </c>
      <c r="EH919" s="12">
        <v>3.46085345510189E-2</v>
      </c>
      <c r="EI919" s="11">
        <v>0.115939624535606</v>
      </c>
      <c r="EJ919" s="12">
        <v>0</v>
      </c>
      <c r="EK919" s="12">
        <v>4.1106721401738502E-2</v>
      </c>
      <c r="EL919" s="10">
        <v>5.9355518990387102E-2</v>
      </c>
      <c r="EM919" s="10">
        <v>8.8261288215417996E-2</v>
      </c>
      <c r="EN919" s="10">
        <v>4.6385335206682698E-2</v>
      </c>
      <c r="EO919" s="11">
        <v>0.106704214516184</v>
      </c>
      <c r="EP919" s="11">
        <v>0.108178615085776</v>
      </c>
      <c r="EQ919" s="11">
        <v>0.10074985650780301</v>
      </c>
      <c r="ER919" s="12">
        <v>4.05876584372915E-2</v>
      </c>
      <c r="ES919" s="11">
        <v>8.4935157717927007E-2</v>
      </c>
      <c r="ET919" s="11">
        <v>9.6872074807625594E-2</v>
      </c>
      <c r="EU919" s="12">
        <v>3.6104477796579597E-2</v>
      </c>
      <c r="EV919" s="12">
        <v>8.7281600101462402E-3</v>
      </c>
      <c r="EW919" s="10">
        <v>7.0890932238043103E-2</v>
      </c>
      <c r="EX919" s="11">
        <v>0.119874608099081</v>
      </c>
      <c r="EY919" s="12">
        <v>4.4357762487692701E-2</v>
      </c>
      <c r="EZ919" s="10">
        <v>7.38925081840449E-2</v>
      </c>
      <c r="FA919" s="11">
        <v>0.12560928422252399</v>
      </c>
      <c r="FB919" s="10">
        <v>4.7881149903357997E-2</v>
      </c>
      <c r="FC919" s="12">
        <v>8.7357201978817602E-3</v>
      </c>
      <c r="FD919" s="11">
        <v>0.144198104703012</v>
      </c>
      <c r="FE919" s="10">
        <v>7.89140637365634E-2</v>
      </c>
      <c r="FF919" s="12">
        <v>3.7675610020685403E-2</v>
      </c>
      <c r="FG919" s="11">
        <v>9.7492632696525597E-2</v>
      </c>
      <c r="FH919" s="10">
        <v>6.7926796032305795E-2</v>
      </c>
      <c r="FI919" s="12">
        <v>2.4988322498256801E-2</v>
      </c>
      <c r="FJ919" s="12">
        <v>8.7207989168308301E-3</v>
      </c>
    </row>
    <row r="920" spans="1:166" x14ac:dyDescent="0.35">
      <c r="A920" s="13" t="s">
        <v>186</v>
      </c>
      <c r="B920" s="10">
        <v>0.22895347138123501</v>
      </c>
      <c r="C920" s="10">
        <v>0.226728678246577</v>
      </c>
      <c r="D920" s="10">
        <v>0.23246011991002499</v>
      </c>
      <c r="E920" s="12">
        <v>2.8706593511111801E-2</v>
      </c>
      <c r="F920" s="12">
        <v>7.4777884288163399E-2</v>
      </c>
      <c r="G920" s="10">
        <v>0.22787164297184001</v>
      </c>
      <c r="H920" s="11">
        <v>0.35492192036940801</v>
      </c>
      <c r="I920" s="11">
        <v>0.28203629968881799</v>
      </c>
      <c r="J920" s="10">
        <v>0.23731273885631299</v>
      </c>
      <c r="K920" s="12">
        <v>0.17357934350023499</v>
      </c>
      <c r="L920" s="11">
        <v>0.36999887318849101</v>
      </c>
      <c r="M920" s="12">
        <v>0.21883738193430399</v>
      </c>
      <c r="N920" s="11">
        <v>0.26117004585473103</v>
      </c>
      <c r="O920" s="12">
        <v>4.4805149298609202E-2</v>
      </c>
      <c r="P920" s="12">
        <v>0.109802915665623</v>
      </c>
      <c r="Q920" s="10">
        <v>0.23269436608565</v>
      </c>
      <c r="R920" s="11">
        <v>0.37170465303425698</v>
      </c>
      <c r="S920" s="11">
        <v>0.29411393844098999</v>
      </c>
      <c r="T920" s="10">
        <v>0.20206959025556601</v>
      </c>
      <c r="U920" s="12">
        <v>0.124152559772517</v>
      </c>
      <c r="V920" s="11">
        <v>0.35619577488909299</v>
      </c>
      <c r="W920" s="10">
        <v>0.22625866739418099</v>
      </c>
      <c r="X920" s="10">
        <v>0.2282022757986</v>
      </c>
      <c r="Y920" s="12">
        <v>1.3340185067522201E-2</v>
      </c>
      <c r="Z920" s="12">
        <v>4.27731005829107E-2</v>
      </c>
      <c r="AA920" s="10">
        <v>0.22292709141175701</v>
      </c>
      <c r="AB920" s="11">
        <v>0.33884515567822698</v>
      </c>
      <c r="AC920" s="10">
        <v>0.27020872275414398</v>
      </c>
      <c r="AD920" s="11">
        <v>0.28041137042701503</v>
      </c>
      <c r="AE920" s="10">
        <v>0.22828423485178601</v>
      </c>
      <c r="AF920" s="11">
        <v>0.38770828938422902</v>
      </c>
      <c r="AG920" s="10">
        <v>0.21243606091555201</v>
      </c>
      <c r="AH920" s="11">
        <v>0.299061445048804</v>
      </c>
      <c r="AI920" s="12">
        <v>0.20284077552683999</v>
      </c>
      <c r="AJ920" s="12">
        <v>0.20499009361165099</v>
      </c>
      <c r="AK920" s="12">
        <v>0.202309832279498</v>
      </c>
      <c r="AL920" s="11">
        <v>0.36580506742671498</v>
      </c>
      <c r="AM920" s="11">
        <v>0.33822492920397701</v>
      </c>
      <c r="AN920" s="11">
        <v>0.39775276882245802</v>
      </c>
      <c r="AO920" s="11">
        <v>0.35029274990530901</v>
      </c>
      <c r="AP920" s="11">
        <v>0.34167674972036999</v>
      </c>
      <c r="AQ920" s="11">
        <v>0.39903971732760302</v>
      </c>
      <c r="AR920" s="11">
        <v>0.36299369834407602</v>
      </c>
      <c r="AS920" s="11">
        <v>0.36593139804595798</v>
      </c>
      <c r="AT920" s="11">
        <v>0.34560974121423799</v>
      </c>
      <c r="AU920" s="11">
        <v>0.37907513596068698</v>
      </c>
      <c r="AV920" s="11">
        <v>0.351634746385806</v>
      </c>
      <c r="AW920" s="11">
        <v>0.32333051182168498</v>
      </c>
      <c r="AX920" s="11">
        <v>0.349115321744911</v>
      </c>
      <c r="AY920" s="11">
        <v>0.38669553887677999</v>
      </c>
      <c r="AZ920" s="11">
        <v>0.38285331980874798</v>
      </c>
      <c r="BA920" s="11">
        <v>0.40837971474704299</v>
      </c>
      <c r="BB920" s="12">
        <v>0.19287760548226501</v>
      </c>
      <c r="BC920" s="11">
        <v>0.26027980656726701</v>
      </c>
      <c r="BD920" s="10">
        <v>0.211945520995483</v>
      </c>
      <c r="BE920" s="10">
        <v>0.23905344164496201</v>
      </c>
      <c r="BF920" s="12">
        <v>0.17456384106277401</v>
      </c>
      <c r="BG920" s="11">
        <v>0.28584711352034298</v>
      </c>
      <c r="BH920" s="11">
        <v>0.27362443516521501</v>
      </c>
      <c r="BI920" s="12">
        <v>5.79671175273343E-2</v>
      </c>
      <c r="BJ920" s="11">
        <v>0.26130952689394599</v>
      </c>
      <c r="BK920" s="12">
        <v>8.9265322851244999E-2</v>
      </c>
      <c r="BL920" s="11">
        <v>0.288564234595659</v>
      </c>
      <c r="BM920" s="12">
        <v>2.7898772530800399E-2</v>
      </c>
      <c r="BN920" s="11">
        <v>0.27963958110895798</v>
      </c>
      <c r="BO920" s="11">
        <v>0.29062155776995102</v>
      </c>
      <c r="BP920" s="12">
        <v>5.05163114582384E-2</v>
      </c>
      <c r="BQ920" s="10">
        <v>0.25410141361384703</v>
      </c>
      <c r="BR920" s="11">
        <v>0.28878072294532298</v>
      </c>
      <c r="BS920" s="12">
        <v>7.01615188198218E-2</v>
      </c>
      <c r="BT920" s="11">
        <v>0.30683918412219702</v>
      </c>
      <c r="BU920" s="11">
        <v>0.29370494986956203</v>
      </c>
      <c r="BV920" s="12">
        <v>3.21729751989243E-2</v>
      </c>
      <c r="BW920" s="10">
        <v>0.24568073311493599</v>
      </c>
      <c r="BX920" s="11">
        <v>0.31464593853370798</v>
      </c>
      <c r="BY920" s="12">
        <v>0.12797016339953901</v>
      </c>
      <c r="BZ920" s="11">
        <v>0.38775011895044398</v>
      </c>
      <c r="CA920" s="12">
        <v>0.162119752810193</v>
      </c>
      <c r="CB920" s="12">
        <v>0.13051364411379701</v>
      </c>
      <c r="CC920" s="11">
        <v>0.31648504464407801</v>
      </c>
      <c r="CD920" s="12">
        <v>0</v>
      </c>
      <c r="CE920" s="12">
        <v>0</v>
      </c>
      <c r="CF920" s="11">
        <v>0.53355040082830096</v>
      </c>
      <c r="CG920" s="12">
        <v>0.16961771614264701</v>
      </c>
      <c r="CH920" s="12">
        <v>0.17640341176400201</v>
      </c>
      <c r="CI920" s="11">
        <v>0.27136102232077702</v>
      </c>
      <c r="CJ920" s="11">
        <v>0.25914903473808598</v>
      </c>
      <c r="CK920" s="11">
        <v>0.26045713790411101</v>
      </c>
      <c r="CL920" s="11">
        <v>0.30560798434935399</v>
      </c>
      <c r="CM920" s="10">
        <v>0.21225579212474799</v>
      </c>
      <c r="CN920" s="12">
        <v>0.14127398810869499</v>
      </c>
      <c r="CO920" s="10">
        <v>0.21858141001920001</v>
      </c>
      <c r="CP920" s="11">
        <v>0.25591257222388297</v>
      </c>
      <c r="CQ920" s="12">
        <v>0.17363115599732101</v>
      </c>
      <c r="CR920" s="12">
        <v>7.6010126836489E-2</v>
      </c>
      <c r="CS920" s="11">
        <v>0.285614113437552</v>
      </c>
      <c r="CT920" s="11">
        <v>0.37693636995992902</v>
      </c>
      <c r="CU920" s="12">
        <v>0.12888370915363601</v>
      </c>
      <c r="CV920" s="12">
        <v>9.1456338901061696E-2</v>
      </c>
      <c r="CW920" s="11">
        <v>0.35126611846948702</v>
      </c>
      <c r="CX920" s="11">
        <v>0.38829632149024901</v>
      </c>
      <c r="CY920" s="12">
        <v>0.17573717672540901</v>
      </c>
      <c r="CZ920" s="10">
        <v>0.236070205850648</v>
      </c>
      <c r="DA920" s="11">
        <v>0.281185710049908</v>
      </c>
      <c r="DB920" s="11">
        <v>0.35312977122896499</v>
      </c>
      <c r="DC920" s="10">
        <v>0.22877938143798601</v>
      </c>
      <c r="DD920" s="12">
        <v>7.43099400509563E-2</v>
      </c>
      <c r="DE920" s="12">
        <v>2.85535494934906E-2</v>
      </c>
      <c r="DF920" s="11">
        <v>0.331324311932227</v>
      </c>
      <c r="DG920" s="11">
        <v>0.38049708294779999</v>
      </c>
      <c r="DH920" s="12">
        <v>0.124152559772517</v>
      </c>
      <c r="DI920" s="10">
        <v>0.203031969661469</v>
      </c>
      <c r="DJ920" s="11">
        <v>0.29422754445531402</v>
      </c>
      <c r="DK920" s="11">
        <v>0.36958191131013202</v>
      </c>
      <c r="DL920" s="10">
        <v>0.2354459057718</v>
      </c>
      <c r="DM920" s="12">
        <v>0.10790522217213901</v>
      </c>
      <c r="DN920" s="12">
        <v>4.4117946521545402E-2</v>
      </c>
      <c r="DO920" s="11">
        <v>0.38302415479236801</v>
      </c>
      <c r="DP920" s="11">
        <v>0.39231096632347501</v>
      </c>
      <c r="DQ920" s="10">
        <v>0.234351946289132</v>
      </c>
      <c r="DR920" s="10">
        <v>0.27589100389122201</v>
      </c>
      <c r="DS920" s="10">
        <v>0.26841246381776801</v>
      </c>
      <c r="DT920" s="11">
        <v>0.33714589845423898</v>
      </c>
      <c r="DU920" s="10">
        <v>0.222127753962716</v>
      </c>
      <c r="DV920" s="12">
        <v>4.3473150788622898E-2</v>
      </c>
      <c r="DW920" s="12">
        <v>1.33990344298718E-2</v>
      </c>
      <c r="DX920" s="12">
        <v>1.2959777646535201E-2</v>
      </c>
      <c r="DY920" s="12">
        <v>9.5958182688980403E-2</v>
      </c>
      <c r="DZ920" s="11">
        <v>0.33037219528756201</v>
      </c>
      <c r="EA920" s="11">
        <v>0.272455203643787</v>
      </c>
      <c r="EB920" s="12">
        <v>0.16341261396007001</v>
      </c>
      <c r="EC920" s="11">
        <v>0.36999887318849101</v>
      </c>
      <c r="ED920" s="12">
        <v>2.2020115531740499E-2</v>
      </c>
      <c r="EE920" s="12">
        <v>0.12525335544557001</v>
      </c>
      <c r="EF920" s="11">
        <v>0.342762266619831</v>
      </c>
      <c r="EG920" s="10">
        <v>0.25748945415011498</v>
      </c>
      <c r="EH920" s="12">
        <v>0.11351000399469301</v>
      </c>
      <c r="EI920" s="11">
        <v>0.35619577488909299</v>
      </c>
      <c r="EJ920" s="12">
        <v>0</v>
      </c>
      <c r="EK920" s="12">
        <v>6.64995515036199E-2</v>
      </c>
      <c r="EL920" s="11">
        <v>0.31888064535327498</v>
      </c>
      <c r="EM920" s="11">
        <v>0.29400831331168897</v>
      </c>
      <c r="EN920" s="10">
        <v>0.21154370563052499</v>
      </c>
      <c r="EO920" s="11">
        <v>0.38770828938422902</v>
      </c>
      <c r="EP920" s="11">
        <v>0.35126611846948702</v>
      </c>
      <c r="EQ920" s="11">
        <v>0.37292123358155599</v>
      </c>
      <c r="ER920" s="12">
        <v>0.15647196828296001</v>
      </c>
      <c r="ES920" s="11">
        <v>0.30653670350946799</v>
      </c>
      <c r="ET920" s="11">
        <v>0.28197815352535399</v>
      </c>
      <c r="EU920" s="12">
        <v>8.0326003392382203E-2</v>
      </c>
      <c r="EV920" s="12">
        <v>2.85535494934906E-2</v>
      </c>
      <c r="EW920" s="11">
        <v>0.331324311932227</v>
      </c>
      <c r="EX920" s="11">
        <v>0.34159989193595303</v>
      </c>
      <c r="EY920" s="12">
        <v>0.105544154865996</v>
      </c>
      <c r="EZ920" s="11">
        <v>0.32289284776198801</v>
      </c>
      <c r="FA920" s="11">
        <v>0.28420824974818298</v>
      </c>
      <c r="FB920" s="12">
        <v>0.12390505782328801</v>
      </c>
      <c r="FC920" s="12">
        <v>4.4117946521545402E-2</v>
      </c>
      <c r="FD920" s="11">
        <v>0.38302415479236801</v>
      </c>
      <c r="FE920" s="11">
        <v>0.40499732123715199</v>
      </c>
      <c r="FF920" s="10">
        <v>0.21240654006201001</v>
      </c>
      <c r="FG920" s="11">
        <v>0.29039547939056898</v>
      </c>
      <c r="FH920" s="11">
        <v>0.28008557640731702</v>
      </c>
      <c r="FI920" s="12">
        <v>3.8885108319033301E-2</v>
      </c>
      <c r="FJ920" s="12">
        <v>1.33990344298718E-2</v>
      </c>
    </row>
    <row r="921" spans="1:166" x14ac:dyDescent="0.35">
      <c r="A921" s="13" t="s">
        <v>61</v>
      </c>
      <c r="B921" s="10">
        <v>0.22072200476210599</v>
      </c>
      <c r="C921" s="10">
        <v>0.218248904517056</v>
      </c>
      <c r="D921" s="10">
        <v>0.22152264679084199</v>
      </c>
      <c r="E921" s="11">
        <v>0.50427706346364098</v>
      </c>
      <c r="F921" s="11">
        <v>0.34046119671742497</v>
      </c>
      <c r="G921" s="12">
        <v>0.15705058945192901</v>
      </c>
      <c r="H921" s="12">
        <v>0.129002943274867</v>
      </c>
      <c r="I921" s="12">
        <v>0.14323017902722299</v>
      </c>
      <c r="J921" s="10">
        <v>0.21968973791789301</v>
      </c>
      <c r="K921" s="11">
        <v>0.30526562423197101</v>
      </c>
      <c r="L921" s="12">
        <v>6.7451387090016607E-2</v>
      </c>
      <c r="M921" s="10">
        <v>0.22747510489867501</v>
      </c>
      <c r="N921" s="10">
        <v>0.19921549727044899</v>
      </c>
      <c r="O921" s="11">
        <v>0.43478666892118201</v>
      </c>
      <c r="P921" s="11">
        <v>0.30541089270634902</v>
      </c>
      <c r="Q921" s="12">
        <v>0.15781769700245499</v>
      </c>
      <c r="R921" s="12">
        <v>0.13493318672499399</v>
      </c>
      <c r="S921" s="12">
        <v>0.16298897424154199</v>
      </c>
      <c r="T921" s="10">
        <v>0.22645043191474001</v>
      </c>
      <c r="U921" s="11">
        <v>0.32375996066665402</v>
      </c>
      <c r="V921" s="12">
        <v>8.0537132556376401E-2</v>
      </c>
      <c r="W921" s="10">
        <v>0.219381727110323</v>
      </c>
      <c r="X921" s="10">
        <v>0.21469723205715399</v>
      </c>
      <c r="Y921" s="11">
        <v>0.57060709949550203</v>
      </c>
      <c r="Z921" s="11">
        <v>0.37511329257153098</v>
      </c>
      <c r="AA921" s="12">
        <v>0.156264103737076</v>
      </c>
      <c r="AB921" s="12">
        <v>0.121379028999428</v>
      </c>
      <c r="AC921" s="12">
        <v>0.120629413563879</v>
      </c>
      <c r="AD921" s="10">
        <v>0.20357607408886</v>
      </c>
      <c r="AE921" s="11">
        <v>0.28303241973474902</v>
      </c>
      <c r="AF921" s="12">
        <v>5.1991935573060297E-2</v>
      </c>
      <c r="AG921" s="10">
        <v>0.23386815234981401</v>
      </c>
      <c r="AH921" s="12">
        <v>0.180460690772698</v>
      </c>
      <c r="AI921" s="11">
        <v>0.24850391591920401</v>
      </c>
      <c r="AJ921" s="11">
        <v>0.24362906376285001</v>
      </c>
      <c r="AK921" s="11">
        <v>0.251980993581082</v>
      </c>
      <c r="AL921" s="12">
        <v>7.5122373676804299E-2</v>
      </c>
      <c r="AM921" s="12">
        <v>8.8075176460205795E-2</v>
      </c>
      <c r="AN921" s="12">
        <v>5.4541127936116297E-2</v>
      </c>
      <c r="AO921" s="12">
        <v>5.1929944870075601E-2</v>
      </c>
      <c r="AP921" s="12">
        <v>0.105598492485104</v>
      </c>
      <c r="AQ921" s="12">
        <v>4.88148875856146E-2</v>
      </c>
      <c r="AR921" s="12">
        <v>8.8769559142777302E-2</v>
      </c>
      <c r="AS921" s="12">
        <v>6.8820697369574399E-2</v>
      </c>
      <c r="AT921" s="12">
        <v>8.1100124712649296E-2</v>
      </c>
      <c r="AU921" s="12">
        <v>7.0944329720567703E-2</v>
      </c>
      <c r="AV921" s="12">
        <v>8.3675612232003704E-2</v>
      </c>
      <c r="AW921" s="12">
        <v>8.9583519228457795E-2</v>
      </c>
      <c r="AX921" s="12">
        <v>8.6972317287474496E-2</v>
      </c>
      <c r="AY921" s="12">
        <v>5.1076517899549902E-2</v>
      </c>
      <c r="AZ921" s="12">
        <v>6.9354064275077607E-2</v>
      </c>
      <c r="BA921" s="12">
        <v>4.3975886676952999E-2</v>
      </c>
      <c r="BB921" s="11">
        <v>0.256684595213096</v>
      </c>
      <c r="BC921" s="12">
        <v>0.189494031862424</v>
      </c>
      <c r="BD921" s="10">
        <v>0.23566486741287601</v>
      </c>
      <c r="BE921" s="10">
        <v>0.20372916300310301</v>
      </c>
      <c r="BF921" s="11">
        <v>0.27725618919244099</v>
      </c>
      <c r="BG921" s="12">
        <v>0.17012994364450201</v>
      </c>
      <c r="BH921" s="12">
        <v>0.174460225699063</v>
      </c>
      <c r="BI921" s="11">
        <v>0.39779749753715199</v>
      </c>
      <c r="BJ921" s="12">
        <v>0.18598585618105901</v>
      </c>
      <c r="BK921" s="11">
        <v>0.3464987032647</v>
      </c>
      <c r="BL921" s="12">
        <v>0.15921817587268999</v>
      </c>
      <c r="BM921" s="11">
        <v>0.44869112792953902</v>
      </c>
      <c r="BN921" s="10">
        <v>0.221241034930067</v>
      </c>
      <c r="BO921" s="12">
        <v>0.12468296228478699</v>
      </c>
      <c r="BP921" s="11">
        <v>0.40442755994266599</v>
      </c>
      <c r="BQ921" s="10">
        <v>0.235006469166437</v>
      </c>
      <c r="BR921" s="12">
        <v>0.133643413441805</v>
      </c>
      <c r="BS921" s="11">
        <v>0.36340024704989499</v>
      </c>
      <c r="BT921" s="10">
        <v>0.204047908671672</v>
      </c>
      <c r="BU921" s="12">
        <v>0.113723566495098</v>
      </c>
      <c r="BV921" s="11">
        <v>0.44445438593577602</v>
      </c>
      <c r="BW921" s="12">
        <v>0.132014498603236</v>
      </c>
      <c r="BX921" s="12">
        <v>0.122640116283928</v>
      </c>
      <c r="BY921" s="10">
        <v>0.219918915261855</v>
      </c>
      <c r="BZ921" s="12">
        <v>6.3128833685021105E-2</v>
      </c>
      <c r="CA921" s="11">
        <v>0.34742970970742099</v>
      </c>
      <c r="CB921" s="11">
        <v>0.296559466702701</v>
      </c>
      <c r="CC921" s="12">
        <v>0.13506175852260099</v>
      </c>
      <c r="CD921" s="11">
        <v>1</v>
      </c>
      <c r="CE921" s="12">
        <v>0</v>
      </c>
      <c r="CF921" s="12">
        <v>0</v>
      </c>
      <c r="CG921" s="11">
        <v>0.29906895499316</v>
      </c>
      <c r="CH921" s="11">
        <v>0.26609632998265398</v>
      </c>
      <c r="CI921" s="12">
        <v>0.201662503875426</v>
      </c>
      <c r="CJ921" s="12">
        <v>0.19063678748023899</v>
      </c>
      <c r="CK921" s="12">
        <v>0.20143230779684199</v>
      </c>
      <c r="CL921" s="12">
        <v>0.187901822377227</v>
      </c>
      <c r="CM921" s="10">
        <v>0.21587694522051701</v>
      </c>
      <c r="CN921" s="11">
        <v>0.27440815780623401</v>
      </c>
      <c r="CO921" s="10">
        <v>0.23153354846938301</v>
      </c>
      <c r="CP921" s="12">
        <v>0.20328154343558699</v>
      </c>
      <c r="CQ921" s="10">
        <v>0.23901340272438901</v>
      </c>
      <c r="CR921" s="11">
        <v>0.42501867373861402</v>
      </c>
      <c r="CS921" s="12">
        <v>0.13691192463799401</v>
      </c>
      <c r="CT921" s="12">
        <v>6.6345942866977495E-2</v>
      </c>
      <c r="CU921" s="11">
        <v>0.32558178779394398</v>
      </c>
      <c r="CV921" s="11">
        <v>0.40186272501604198</v>
      </c>
      <c r="CW921" s="12">
        <v>8.1884015496289805E-2</v>
      </c>
      <c r="CX921" s="12">
        <v>5.3354139990828497E-2</v>
      </c>
      <c r="CY921" s="11">
        <v>0.30632446258427498</v>
      </c>
      <c r="CZ921" s="10">
        <v>0.22093023777576901</v>
      </c>
      <c r="DA921" s="12">
        <v>0.14279821297748299</v>
      </c>
      <c r="DB921" s="12">
        <v>0.12919596092032801</v>
      </c>
      <c r="DC921" s="12">
        <v>0.164163343448607</v>
      </c>
      <c r="DD921" s="11">
        <v>0.329009936033898</v>
      </c>
      <c r="DE921" s="11">
        <v>0.50691992075024805</v>
      </c>
      <c r="DF921" s="12">
        <v>8.9400899758330099E-2</v>
      </c>
      <c r="DG921" s="12">
        <v>7.18765588816839E-2</v>
      </c>
      <c r="DH921" s="11">
        <v>0.32375996066665402</v>
      </c>
      <c r="DI921" s="10">
        <v>0.227528927851992</v>
      </c>
      <c r="DJ921" s="12">
        <v>0.16305193122971001</v>
      </c>
      <c r="DK921" s="12">
        <v>0.13416260636477501</v>
      </c>
      <c r="DL921" s="12">
        <v>0.156455800914409</v>
      </c>
      <c r="DM921" s="11">
        <v>0.29744587580944698</v>
      </c>
      <c r="DN921" s="11">
        <v>0.44345567631946498</v>
      </c>
      <c r="DO921" s="12">
        <v>6.9382373480318504E-2</v>
      </c>
      <c r="DP921" s="12">
        <v>3.49039194306143E-2</v>
      </c>
      <c r="DQ921" s="11">
        <v>0.28470537757226999</v>
      </c>
      <c r="DR921" s="10">
        <v>0.20530781265169401</v>
      </c>
      <c r="DS921" s="12">
        <v>0.119827508799683</v>
      </c>
      <c r="DT921" s="12">
        <v>0.122447822665262</v>
      </c>
      <c r="DU921" s="10">
        <v>0.17185366288946299</v>
      </c>
      <c r="DV921" s="11">
        <v>0.36054370321763102</v>
      </c>
      <c r="DW921" s="11">
        <v>0.56871286052773595</v>
      </c>
      <c r="DX921" s="11">
        <v>0.54082259709403002</v>
      </c>
      <c r="DY921" s="11">
        <v>0.31041770298833299</v>
      </c>
      <c r="DZ921" s="12">
        <v>0.136964106993617</v>
      </c>
      <c r="EA921" s="12">
        <v>0.166670285621038</v>
      </c>
      <c r="EB921" s="11">
        <v>0.31426487765643402</v>
      </c>
      <c r="EC921" s="12">
        <v>6.7451387090016607E-2</v>
      </c>
      <c r="ED921" s="11">
        <v>0.47992711724593501</v>
      </c>
      <c r="EE921" s="11">
        <v>0.27022812722588202</v>
      </c>
      <c r="EF921" s="12">
        <v>0.146300261837461</v>
      </c>
      <c r="EG921" s="10">
        <v>0.18776192779397499</v>
      </c>
      <c r="EH921" s="11">
        <v>0.32770804647114898</v>
      </c>
      <c r="EI921" s="12">
        <v>8.0537132556376401E-2</v>
      </c>
      <c r="EJ921" s="11">
        <v>0</v>
      </c>
      <c r="EK921" s="11">
        <v>0.35228438069525603</v>
      </c>
      <c r="EL921" s="12">
        <v>0.12697152894890901</v>
      </c>
      <c r="EM921" s="12">
        <v>0.13474592108730399</v>
      </c>
      <c r="EN921" s="11">
        <v>0.29997546166643002</v>
      </c>
      <c r="EO921" s="12">
        <v>5.1991935573060297E-2</v>
      </c>
      <c r="EP921" s="12">
        <v>8.1884015496289805E-2</v>
      </c>
      <c r="EQ921" s="12">
        <v>7.1812852004464495E-2</v>
      </c>
      <c r="ER921" s="11">
        <v>0.324362171742057</v>
      </c>
      <c r="ES921" s="12">
        <v>0.129524153103836</v>
      </c>
      <c r="ET921" s="12">
        <v>0.15254015169440799</v>
      </c>
      <c r="EU921" s="11">
        <v>0.31484748606177698</v>
      </c>
      <c r="EV921" s="11">
        <v>0.50691992075024805</v>
      </c>
      <c r="EW921" s="12">
        <v>8.9400899758330099E-2</v>
      </c>
      <c r="EX921" s="12">
        <v>8.7426790011880307E-2</v>
      </c>
      <c r="EY921" s="11">
        <v>0.35414772404996597</v>
      </c>
      <c r="EZ921" s="12">
        <v>0.13198346384579299</v>
      </c>
      <c r="FA921" s="12">
        <v>0.159372506641909</v>
      </c>
      <c r="FB921" s="10">
        <v>0.27210758414889902</v>
      </c>
      <c r="FC921" s="11">
        <v>0.44345567631946498</v>
      </c>
      <c r="FD921" s="12">
        <v>6.9382373480318504E-2</v>
      </c>
      <c r="FE921" s="12">
        <v>4.72411755424521E-2</v>
      </c>
      <c r="FF921" s="11">
        <v>0.29253020321982698</v>
      </c>
      <c r="FG921" s="12">
        <v>0.123213401297832</v>
      </c>
      <c r="FH921" s="12">
        <v>0.14453662495807801</v>
      </c>
      <c r="FI921" s="11">
        <v>0.35775161943422101</v>
      </c>
      <c r="FJ921" s="11">
        <v>0.56871286052773595</v>
      </c>
    </row>
    <row r="922" spans="1:166" x14ac:dyDescent="0.35">
      <c r="A922" s="13" t="s">
        <v>62</v>
      </c>
      <c r="B922" s="10">
        <v>0.25866506940033701</v>
      </c>
      <c r="C922" s="10">
        <v>0.268658795428805</v>
      </c>
      <c r="D922" s="10">
        <v>0.250891473472725</v>
      </c>
      <c r="E922" s="10">
        <v>0.28113698667079401</v>
      </c>
      <c r="F922" s="11">
        <v>0.35456750816230498</v>
      </c>
      <c r="G922" s="10">
        <v>0.25584949227917198</v>
      </c>
      <c r="H922" s="10">
        <v>0.25214201521317697</v>
      </c>
      <c r="I922" s="10">
        <v>0.27837202166546199</v>
      </c>
      <c r="J922" s="10">
        <v>0.27335227241540699</v>
      </c>
      <c r="K922" s="12">
        <v>0.176952302249029</v>
      </c>
      <c r="L922" s="12">
        <v>0.21097686316477801</v>
      </c>
      <c r="M922" s="11">
        <v>0.279558793257765</v>
      </c>
      <c r="N922" s="12">
        <v>0.19212510707472</v>
      </c>
      <c r="O922" s="11">
        <v>0.393147574412682</v>
      </c>
      <c r="P922" s="11">
        <v>0.345767234259238</v>
      </c>
      <c r="Q922" s="10">
        <v>0.24535772968678099</v>
      </c>
      <c r="R922" s="10">
        <v>0.25781173824604697</v>
      </c>
      <c r="S922" s="10">
        <v>0.27065919372019798</v>
      </c>
      <c r="T922" s="11">
        <v>0.310646992502981</v>
      </c>
      <c r="U922" s="12">
        <v>0.17412723386335299</v>
      </c>
      <c r="V922" s="12">
        <v>0.19548815603505301</v>
      </c>
      <c r="W922" s="11">
        <v>0.29575501151669098</v>
      </c>
      <c r="X922" s="12">
        <v>0.18370561298081201</v>
      </c>
      <c r="Y922" s="12">
        <v>0.17422053627807499</v>
      </c>
      <c r="Z922" s="11">
        <v>0.36496814476462702</v>
      </c>
      <c r="AA922" s="10">
        <v>0.26660629084918902</v>
      </c>
      <c r="AB922" s="10">
        <v>0.24696867184259</v>
      </c>
      <c r="AC922" s="10">
        <v>0.28773647580672301</v>
      </c>
      <c r="AD922" s="10">
        <v>0.237136622017665</v>
      </c>
      <c r="AE922" s="12">
        <v>0.18232733740526699</v>
      </c>
      <c r="AF922" s="10">
        <v>0.23462217289121601</v>
      </c>
      <c r="AG922" s="10">
        <v>0.264525466180488</v>
      </c>
      <c r="AH922" s="12">
        <v>0.205543925229874</v>
      </c>
      <c r="AI922" s="11">
        <v>0.27042462243860899</v>
      </c>
      <c r="AJ922" s="11">
        <v>0.28695778628475199</v>
      </c>
      <c r="AK922" s="10">
        <v>0.25514924835453801</v>
      </c>
      <c r="AL922" s="12">
        <v>0.197035522951264</v>
      </c>
      <c r="AM922" s="12">
        <v>0.174804070707506</v>
      </c>
      <c r="AN922" s="10">
        <v>0.22754911278575099</v>
      </c>
      <c r="AO922" s="10">
        <v>0.192231185530265</v>
      </c>
      <c r="AP922" s="10">
        <v>0.23096855889895501</v>
      </c>
      <c r="AQ922" s="10">
        <v>0.21197191895275</v>
      </c>
      <c r="AR922" s="12">
        <v>0.16446876672594901</v>
      </c>
      <c r="AS922" s="12">
        <v>0.21278614032564999</v>
      </c>
      <c r="AT922" s="10">
        <v>0.21328590375925599</v>
      </c>
      <c r="AU922" s="12">
        <v>0.18566164740097699</v>
      </c>
      <c r="AV922" s="12">
        <v>0.19631851254726099</v>
      </c>
      <c r="AW922" s="10">
        <v>0.21727856710688601</v>
      </c>
      <c r="AX922" s="12">
        <v>0.14374787516153101</v>
      </c>
      <c r="AY922" s="10">
        <v>0.2367316561625</v>
      </c>
      <c r="AZ922" s="10">
        <v>0.21656237471700199</v>
      </c>
      <c r="BA922" s="10">
        <v>0.23538534023528601</v>
      </c>
      <c r="BB922" s="11">
        <v>0.281923291894635</v>
      </c>
      <c r="BC922" s="12">
        <v>0.23846888406890299</v>
      </c>
      <c r="BD922" s="11">
        <v>0.29904702531865301</v>
      </c>
      <c r="BE922" s="10">
        <v>0.24332403526041399</v>
      </c>
      <c r="BF922" s="10">
        <v>0.26569868230944099</v>
      </c>
      <c r="BG922" s="10">
        <v>0.23723753267908701</v>
      </c>
      <c r="BH922" s="12">
        <v>0.24102680609121799</v>
      </c>
      <c r="BI922" s="11">
        <v>0.32617877575611698</v>
      </c>
      <c r="BJ922" s="10">
        <v>0.244797548339757</v>
      </c>
      <c r="BK922" s="11">
        <v>0.36351034526279102</v>
      </c>
      <c r="BL922" s="12">
        <v>0.23984879522087099</v>
      </c>
      <c r="BM922" s="10">
        <v>0.29115420918349799</v>
      </c>
      <c r="BN922" s="12">
        <v>0.18576374451137001</v>
      </c>
      <c r="BO922" s="11">
        <v>0.27609021362490299</v>
      </c>
      <c r="BP922" s="11">
        <v>0.32369851997968602</v>
      </c>
      <c r="BQ922" s="12">
        <v>0.163764534859803</v>
      </c>
      <c r="BR922" s="11">
        <v>0.28687509166626401</v>
      </c>
      <c r="BS922" s="11">
        <v>0.37013810708873801</v>
      </c>
      <c r="BT922" s="12">
        <v>0.210795841211978</v>
      </c>
      <c r="BU922" s="10">
        <v>0.265093286168605</v>
      </c>
      <c r="BV922" s="10">
        <v>0.28102483817643897</v>
      </c>
      <c r="BW922" s="11">
        <v>0.30645856109918002</v>
      </c>
      <c r="BX922" s="10">
        <v>0.26274017800305799</v>
      </c>
      <c r="BY922" s="11">
        <v>0.33441557001227301</v>
      </c>
      <c r="BZ922" s="10">
        <v>0.24417744697451599</v>
      </c>
      <c r="CA922" s="12">
        <v>0.218247981875934</v>
      </c>
      <c r="CB922" s="11">
        <v>0.28090399593482901</v>
      </c>
      <c r="CC922" s="10">
        <v>0.26877915410936898</v>
      </c>
      <c r="CD922" s="12">
        <v>0</v>
      </c>
      <c r="CE922" s="11">
        <v>1</v>
      </c>
      <c r="CF922" s="12">
        <v>0</v>
      </c>
      <c r="CG922" s="10">
        <v>0.23788969916576799</v>
      </c>
      <c r="CH922" s="10">
        <v>0.26563459919358301</v>
      </c>
      <c r="CI922" s="10">
        <v>0.26754375994356699</v>
      </c>
      <c r="CJ922" s="10">
        <v>0.285600618322149</v>
      </c>
      <c r="CK922" s="10">
        <v>0.25987572135103099</v>
      </c>
      <c r="CL922" s="10">
        <v>0.25127950380470399</v>
      </c>
      <c r="CM922" s="10">
        <v>0.26905271994501601</v>
      </c>
      <c r="CN922" s="10">
        <v>0.25529564135669602</v>
      </c>
      <c r="CO922" s="10">
        <v>0.26188831162520299</v>
      </c>
      <c r="CP922" s="10">
        <v>0.25567344982291601</v>
      </c>
      <c r="CQ922" s="10">
        <v>0.25596364359615498</v>
      </c>
      <c r="CR922" s="11">
        <v>0.29477455129839297</v>
      </c>
      <c r="CS922" s="10">
        <v>0.249155567066843</v>
      </c>
      <c r="CT922" s="12">
        <v>0.20600118735661399</v>
      </c>
      <c r="CU922" s="11">
        <v>0.29411872403251399</v>
      </c>
      <c r="CV922" s="10">
        <v>0.23378149234708401</v>
      </c>
      <c r="CW922" s="10">
        <v>0.20578389609463801</v>
      </c>
      <c r="CX922" s="10">
        <v>0.216049157545605</v>
      </c>
      <c r="CY922" s="12">
        <v>0.17287518567690399</v>
      </c>
      <c r="CZ922" s="10">
        <v>0.275207708623528</v>
      </c>
      <c r="DA922" s="10">
        <v>0.27707722449862998</v>
      </c>
      <c r="DB922" s="10">
        <v>0.25334624293070601</v>
      </c>
      <c r="DC922" s="10">
        <v>0.25325304017886902</v>
      </c>
      <c r="DD922" s="11">
        <v>0.36169226562532403</v>
      </c>
      <c r="DE922" s="10">
        <v>0.27963815561216099</v>
      </c>
      <c r="DF922" s="10">
        <v>0.21532476755549901</v>
      </c>
      <c r="DG922" s="10">
        <v>0.176106280178565</v>
      </c>
      <c r="DH922" s="12">
        <v>0.17412723386335299</v>
      </c>
      <c r="DI922" s="11">
        <v>0.312126484136099</v>
      </c>
      <c r="DJ922" s="10">
        <v>0.26555394725637799</v>
      </c>
      <c r="DK922" s="10">
        <v>0.26205024851897402</v>
      </c>
      <c r="DL922" s="10">
        <v>0.245810950094077</v>
      </c>
      <c r="DM922" s="11">
        <v>0.34960278261778199</v>
      </c>
      <c r="DN922" s="11">
        <v>0.38711764014928601</v>
      </c>
      <c r="DO922" s="10">
        <v>0.20123967356690201</v>
      </c>
      <c r="DP922" s="10">
        <v>0.26742414661788</v>
      </c>
      <c r="DQ922" s="12">
        <v>0.17375289783739101</v>
      </c>
      <c r="DR922" s="10">
        <v>0.24020608244303199</v>
      </c>
      <c r="DS922" s="10">
        <v>0.29042555971661099</v>
      </c>
      <c r="DT922" s="10">
        <v>0.24502084471213101</v>
      </c>
      <c r="DU922" s="10">
        <v>0.26067850034412199</v>
      </c>
      <c r="DV922" s="11">
        <v>0.37528375110626999</v>
      </c>
      <c r="DW922" s="12">
        <v>0.17498909888918401</v>
      </c>
      <c r="DX922" s="10">
        <v>0.232771058624135</v>
      </c>
      <c r="DY922" s="11">
        <v>0.327715092304045</v>
      </c>
      <c r="DZ922" s="10">
        <v>0.25490835538608497</v>
      </c>
      <c r="EA922" s="10">
        <v>0.26623766324625397</v>
      </c>
      <c r="EB922" s="12">
        <v>0.199984181037521</v>
      </c>
      <c r="EC922" s="12">
        <v>0.21097686316477801</v>
      </c>
      <c r="ED922" s="11">
        <v>0.38822669796888098</v>
      </c>
      <c r="EE922" s="11">
        <v>0.32822403492421098</v>
      </c>
      <c r="EF922" s="10">
        <v>0.26010445307593399</v>
      </c>
      <c r="EG922" s="10">
        <v>0.27097778379712201</v>
      </c>
      <c r="EH922" s="10">
        <v>0.21327087522763499</v>
      </c>
      <c r="EI922" s="12">
        <v>0.19548815603505301</v>
      </c>
      <c r="EJ922" s="12">
        <v>0</v>
      </c>
      <c r="EK922" s="11">
        <v>0.328274882872098</v>
      </c>
      <c r="EL922" s="10">
        <v>0.25022861193415402</v>
      </c>
      <c r="EM922" s="10">
        <v>0.264098884964653</v>
      </c>
      <c r="EN922" s="12">
        <v>0.18983935956762801</v>
      </c>
      <c r="EO922" s="10">
        <v>0.23462217289121601</v>
      </c>
      <c r="EP922" s="10">
        <v>0.20578389609463801</v>
      </c>
      <c r="EQ922" s="12">
        <v>0.19275358503016901</v>
      </c>
      <c r="ER922" s="10">
        <v>0.237669441128744</v>
      </c>
      <c r="ES922" s="10">
        <v>0.26994193317142101</v>
      </c>
      <c r="ET922" s="10">
        <v>0.24759715957228101</v>
      </c>
      <c r="EU922" s="11">
        <v>0.36155688468496</v>
      </c>
      <c r="EV922" s="10">
        <v>0.27963815561216099</v>
      </c>
      <c r="EW922" s="10">
        <v>0.21532476755549901</v>
      </c>
      <c r="EX922" s="12">
        <v>0.15498615640358299</v>
      </c>
      <c r="EY922" s="10">
        <v>0.26140778090697803</v>
      </c>
      <c r="EZ922" s="10">
        <v>0.283537550298333</v>
      </c>
      <c r="FA922" s="10">
        <v>0.24157714674363501</v>
      </c>
      <c r="FB922" s="11">
        <v>0.34539743362196301</v>
      </c>
      <c r="FC922" s="11">
        <v>0.38711764014928601</v>
      </c>
      <c r="FD922" s="10">
        <v>0.20123967356690201</v>
      </c>
      <c r="FE922" s="10">
        <v>0.24048991706188799</v>
      </c>
      <c r="FF922" s="10">
        <v>0.21654373124459</v>
      </c>
      <c r="FG922" s="10">
        <v>0.25661106883922202</v>
      </c>
      <c r="FH922" s="10">
        <v>0.25400595949110699</v>
      </c>
      <c r="FI922" s="11">
        <v>0.37917158575174797</v>
      </c>
      <c r="FJ922" s="12">
        <v>0.17498909888918401</v>
      </c>
    </row>
    <row r="923" spans="1:166" x14ac:dyDescent="0.35">
      <c r="A923" s="13" t="s">
        <v>63</v>
      </c>
      <c r="B923" s="10">
        <v>0.42911310913795597</v>
      </c>
      <c r="C923" s="10">
        <v>0.43544916099870201</v>
      </c>
      <c r="D923" s="10">
        <v>0.42321191721628798</v>
      </c>
      <c r="E923" s="12">
        <v>0.102627401485339</v>
      </c>
      <c r="F923" s="12">
        <v>0.20997049629263001</v>
      </c>
      <c r="G923" s="11">
        <v>0.52459501055626001</v>
      </c>
      <c r="H923" s="11">
        <v>0.57395457777279801</v>
      </c>
      <c r="I923" s="11">
        <v>0.50094087398148301</v>
      </c>
      <c r="J923" s="10">
        <v>0.43543712386399203</v>
      </c>
      <c r="K923" s="12">
        <v>0.30049331104966198</v>
      </c>
      <c r="L923" s="11">
        <v>0.66309922630157703</v>
      </c>
      <c r="M923" s="12">
        <v>0.41872604806506097</v>
      </c>
      <c r="N923" s="11">
        <v>0.46219264331676901</v>
      </c>
      <c r="O923" s="12">
        <v>0.15370496389496599</v>
      </c>
      <c r="P923" s="12">
        <v>0.30074463363530701</v>
      </c>
      <c r="Q923" s="11">
        <v>0.54886695767904303</v>
      </c>
      <c r="R923" s="11">
        <v>0.58502416177328498</v>
      </c>
      <c r="S923" s="10">
        <v>0.48317014862129098</v>
      </c>
      <c r="T923" s="10">
        <v>0.40618906757154699</v>
      </c>
      <c r="U923" s="12">
        <v>0.251155164858338</v>
      </c>
      <c r="V923" s="11">
        <v>0.65749382010827095</v>
      </c>
      <c r="W923" s="10">
        <v>0.43611547305391601</v>
      </c>
      <c r="X923" s="10">
        <v>0.43336011175986699</v>
      </c>
      <c r="Y923" s="12">
        <v>5.3872799106731803E-2</v>
      </c>
      <c r="Z923" s="12">
        <v>0.122099595362497</v>
      </c>
      <c r="AA923" s="11">
        <v>0.49970992153497301</v>
      </c>
      <c r="AB923" s="11">
        <v>0.56401339729210997</v>
      </c>
      <c r="AC923" s="11">
        <v>0.52196218453547005</v>
      </c>
      <c r="AD923" s="10">
        <v>0.47295028269559902</v>
      </c>
      <c r="AE923" s="12">
        <v>0.35945796701918298</v>
      </c>
      <c r="AF923" s="11">
        <v>0.661815588991023</v>
      </c>
      <c r="AG923" s="12">
        <v>0.40202188584885601</v>
      </c>
      <c r="AH923" s="11">
        <v>0.49369134245134899</v>
      </c>
      <c r="AI923" s="12">
        <v>0.38699948897347802</v>
      </c>
      <c r="AJ923" s="12">
        <v>0.396439291943392</v>
      </c>
      <c r="AK923" s="12">
        <v>0.379426710564082</v>
      </c>
      <c r="AL923" s="11">
        <v>0.64982245936736904</v>
      </c>
      <c r="AM923" s="11">
        <v>0.63552907526406699</v>
      </c>
      <c r="AN923" s="11">
        <v>0.66325515923809197</v>
      </c>
      <c r="AO923" s="11">
        <v>0.68936483914282998</v>
      </c>
      <c r="AP923" s="11">
        <v>0.58782293436180599</v>
      </c>
      <c r="AQ923" s="11">
        <v>0.70489135076217802</v>
      </c>
      <c r="AR923" s="11">
        <v>0.62459547872570498</v>
      </c>
      <c r="AS923" s="11">
        <v>0.66107096030699197</v>
      </c>
      <c r="AT923" s="11">
        <v>0.63417430845683498</v>
      </c>
      <c r="AU923" s="11">
        <v>0.66041838215412596</v>
      </c>
      <c r="AV923" s="11">
        <v>0.65523278715516697</v>
      </c>
      <c r="AW923" s="11">
        <v>0.60281386169088202</v>
      </c>
      <c r="AX923" s="11">
        <v>0.65944954887024698</v>
      </c>
      <c r="AY923" s="11">
        <v>0.66152951740919397</v>
      </c>
      <c r="AZ923" s="11">
        <v>0.66103772886885404</v>
      </c>
      <c r="BA923" s="11">
        <v>0.66483672863732002</v>
      </c>
      <c r="BB923" s="12">
        <v>0.38730114196217502</v>
      </c>
      <c r="BC923" s="11">
        <v>0.46542036513574497</v>
      </c>
      <c r="BD923" s="10">
        <v>0.43061755132447899</v>
      </c>
      <c r="BE923" s="10">
        <v>0.43947728875630698</v>
      </c>
      <c r="BF923" s="12">
        <v>0.34442775691618699</v>
      </c>
      <c r="BG923" s="11">
        <v>0.49585992752508501</v>
      </c>
      <c r="BH923" s="11">
        <v>0.49547226520736198</v>
      </c>
      <c r="BI923" s="12">
        <v>0.175111198724763</v>
      </c>
      <c r="BJ923" s="11">
        <v>0.48160991220866001</v>
      </c>
      <c r="BK923" s="12">
        <v>0.251954192046494</v>
      </c>
      <c r="BL923" s="11">
        <v>0.51218823678080105</v>
      </c>
      <c r="BM923" s="12">
        <v>9.8795144632913195E-2</v>
      </c>
      <c r="BN923" s="11">
        <v>0.48635558496916198</v>
      </c>
      <c r="BO923" s="11">
        <v>0.53436276637939095</v>
      </c>
      <c r="BP923" s="12">
        <v>0.16214481000223399</v>
      </c>
      <c r="BQ923" s="11">
        <v>0.47726060701735201</v>
      </c>
      <c r="BR923" s="11">
        <v>0.52209914019067205</v>
      </c>
      <c r="BS923" s="12">
        <v>0.226265871584311</v>
      </c>
      <c r="BT923" s="11">
        <v>0.49644572156574901</v>
      </c>
      <c r="BU923" s="11">
        <v>0.54916227815102403</v>
      </c>
      <c r="BV923" s="12">
        <v>9.9583208799870093E-2</v>
      </c>
      <c r="BW923" s="11">
        <v>0.49618740433561398</v>
      </c>
      <c r="BX923" s="11">
        <v>0.55006098719159802</v>
      </c>
      <c r="BY923" s="12">
        <v>0.35263644755159101</v>
      </c>
      <c r="BZ923" s="11">
        <v>0.64305561956230395</v>
      </c>
      <c r="CA923" s="12">
        <v>0.31594848757484401</v>
      </c>
      <c r="CB923" s="12">
        <v>0.31221874725736098</v>
      </c>
      <c r="CC923" s="11">
        <v>0.52818527082338795</v>
      </c>
      <c r="CD923" s="12">
        <v>0</v>
      </c>
      <c r="CE923" s="12">
        <v>0</v>
      </c>
      <c r="CF923" s="11">
        <v>1</v>
      </c>
      <c r="CG923" s="12">
        <v>0.36265894700461598</v>
      </c>
      <c r="CH923" s="12">
        <v>0.37650768837068199</v>
      </c>
      <c r="CI923" s="11">
        <v>0.45209571218511901</v>
      </c>
      <c r="CJ923" s="10">
        <v>0.44132506120846599</v>
      </c>
      <c r="CK923" s="11">
        <v>0.44500072942475899</v>
      </c>
      <c r="CL923" s="11">
        <v>0.46563208078308199</v>
      </c>
      <c r="CM923" s="10">
        <v>0.42297547455109302</v>
      </c>
      <c r="CN923" s="12">
        <v>0.384895451610201</v>
      </c>
      <c r="CO923" s="10">
        <v>0.417947363850731</v>
      </c>
      <c r="CP923" s="11">
        <v>0.45024052427576799</v>
      </c>
      <c r="CQ923" s="10">
        <v>0.398715409617306</v>
      </c>
      <c r="CR923" s="12">
        <v>0.155746739425072</v>
      </c>
      <c r="CS923" s="11">
        <v>0.53401388549242901</v>
      </c>
      <c r="CT923" s="11">
        <v>0.63972238000891202</v>
      </c>
      <c r="CU923" s="12">
        <v>0.28628745293299201</v>
      </c>
      <c r="CV923" s="12">
        <v>0.19709907040843</v>
      </c>
      <c r="CW923" s="11">
        <v>0.64756726986996405</v>
      </c>
      <c r="CX923" s="11">
        <v>0.67827025555464704</v>
      </c>
      <c r="CY923" s="12">
        <v>0.304228861821143</v>
      </c>
      <c r="CZ923" s="10">
        <v>0.42972858337756598</v>
      </c>
      <c r="DA923" s="11">
        <v>0.50290123854020996</v>
      </c>
      <c r="DB923" s="11">
        <v>0.57249015113804103</v>
      </c>
      <c r="DC923" s="11">
        <v>0.52080388039211201</v>
      </c>
      <c r="DD923" s="12">
        <v>0.21298821056259801</v>
      </c>
      <c r="DE923" s="12">
        <v>0.102080262033378</v>
      </c>
      <c r="DF923" s="11">
        <v>0.60716214845444605</v>
      </c>
      <c r="DG923" s="11">
        <v>0.70667168552336401</v>
      </c>
      <c r="DH923" s="12">
        <v>0.251155164858338</v>
      </c>
      <c r="DI923" s="10">
        <v>0.40336097546898603</v>
      </c>
      <c r="DJ923" s="11">
        <v>0.48818030789744399</v>
      </c>
      <c r="DK923" s="11">
        <v>0.58168318880542003</v>
      </c>
      <c r="DL923" s="11">
        <v>0.549687046910459</v>
      </c>
      <c r="DM923" s="12">
        <v>0.30434078797153702</v>
      </c>
      <c r="DN923" s="12">
        <v>0.15134750097629299</v>
      </c>
      <c r="DO923" s="11">
        <v>0.68823391032717496</v>
      </c>
      <c r="DP923" s="11">
        <v>0.63585668537652196</v>
      </c>
      <c r="DQ923" s="10">
        <v>0.36901222826347702</v>
      </c>
      <c r="DR923" s="10">
        <v>0.46327690823441398</v>
      </c>
      <c r="DS923" s="11">
        <v>0.52053816149586296</v>
      </c>
      <c r="DT923" s="11">
        <v>0.564296841630062</v>
      </c>
      <c r="DU923" s="11">
        <v>0.49198525551861899</v>
      </c>
      <c r="DV923" s="12">
        <v>0.124097950536334</v>
      </c>
      <c r="DW923" s="12">
        <v>5.4110455470520603E-2</v>
      </c>
      <c r="DX923" s="12">
        <v>7.2030454002096095E-2</v>
      </c>
      <c r="DY923" s="12">
        <v>0.276807195887318</v>
      </c>
      <c r="DZ923" s="11">
        <v>0.56186928129502001</v>
      </c>
      <c r="EA923" s="11">
        <v>0.49333754399959701</v>
      </c>
      <c r="EB923" s="12">
        <v>0.29149969757515598</v>
      </c>
      <c r="EC923" s="11">
        <v>0.66309922630157703</v>
      </c>
      <c r="ED923" s="12">
        <v>0.117668423979612</v>
      </c>
      <c r="EE923" s="12">
        <v>0.35435612733942501</v>
      </c>
      <c r="EF923" s="11">
        <v>0.56895533483745597</v>
      </c>
      <c r="EG923" s="10">
        <v>0.468586450294254</v>
      </c>
      <c r="EH923" s="12">
        <v>0.23073444485433101</v>
      </c>
      <c r="EI923" s="11">
        <v>0.65749382010827095</v>
      </c>
      <c r="EJ923" s="12">
        <v>0</v>
      </c>
      <c r="EK923" s="12">
        <v>0.19628614147624901</v>
      </c>
      <c r="EL923" s="11">
        <v>0.55574431358977905</v>
      </c>
      <c r="EM923" s="11">
        <v>0.52801857605784996</v>
      </c>
      <c r="EN923" s="12">
        <v>0.35328457808731001</v>
      </c>
      <c r="EO923" s="11">
        <v>0.661815588991023</v>
      </c>
      <c r="EP923" s="11">
        <v>0.64756726986996405</v>
      </c>
      <c r="EQ923" s="11">
        <v>0.65092627390178803</v>
      </c>
      <c r="ER923" s="12">
        <v>0.28881869811459698</v>
      </c>
      <c r="ES923" s="11">
        <v>0.52835609918260396</v>
      </c>
      <c r="ET923" s="11">
        <v>0.54276637862138799</v>
      </c>
      <c r="EU923" s="12">
        <v>0.23062606778863801</v>
      </c>
      <c r="EV923" s="12">
        <v>0.102080262033378</v>
      </c>
      <c r="EW923" s="11">
        <v>0.60716214845444605</v>
      </c>
      <c r="EX923" s="11">
        <v>0.64940280815389295</v>
      </c>
      <c r="EY923" s="12">
        <v>0.240618156549774</v>
      </c>
      <c r="EZ923" s="11">
        <v>0.51177586620466897</v>
      </c>
      <c r="FA923" s="11">
        <v>0.56021510620430504</v>
      </c>
      <c r="FB923" s="12">
        <v>0.32914559049312803</v>
      </c>
      <c r="FC923" s="12">
        <v>0.15134750097629299</v>
      </c>
      <c r="FD923" s="11">
        <v>0.68823391032717496</v>
      </c>
      <c r="FE923" s="11">
        <v>0.65096887954139204</v>
      </c>
      <c r="FF923" s="12">
        <v>0.34328005753031199</v>
      </c>
      <c r="FG923" s="11">
        <v>0.54949024225352905</v>
      </c>
      <c r="FH923" s="11">
        <v>0.52581492254572204</v>
      </c>
      <c r="FI923" s="12">
        <v>0.13265237683350101</v>
      </c>
      <c r="FJ923" s="12">
        <v>5.4110455470520603E-2</v>
      </c>
    </row>
    <row r="924" spans="1:166" x14ac:dyDescent="0.35">
      <c r="A924" s="13" t="s">
        <v>112</v>
      </c>
      <c r="B924" s="10">
        <v>4.2500366463687898E-2</v>
      </c>
      <c r="C924" s="10">
        <v>4.1977926122732503E-2</v>
      </c>
      <c r="D924" s="10">
        <v>4.32582192238826E-2</v>
      </c>
      <c r="E924" s="10">
        <v>4.4268147809318301E-2</v>
      </c>
      <c r="F924" s="11">
        <v>6.4742823430764304E-2</v>
      </c>
      <c r="G924" s="10">
        <v>4.2730941398273901E-2</v>
      </c>
      <c r="H924" s="10">
        <v>3.66732212303525E-2</v>
      </c>
      <c r="I924" s="10">
        <v>5.2379780671900002E-2</v>
      </c>
      <c r="J924" s="12">
        <v>2.5752167745822899E-2</v>
      </c>
      <c r="K924" s="10">
        <v>4.5263169733556499E-2</v>
      </c>
      <c r="L924" s="10">
        <v>3.2647935331122702E-2</v>
      </c>
      <c r="M924" s="10">
        <v>4.3399291453039203E-2</v>
      </c>
      <c r="N924" s="10">
        <v>3.96375720985888E-2</v>
      </c>
      <c r="O924" s="10">
        <v>1.22041833993003E-2</v>
      </c>
      <c r="P924" s="10">
        <v>4.0374508032472903E-2</v>
      </c>
      <c r="Q924" s="10">
        <v>3.3368577320168097E-2</v>
      </c>
      <c r="R924" s="10">
        <v>2.2230913255673002E-2</v>
      </c>
      <c r="S924" s="11">
        <v>6.7712328142014194E-2</v>
      </c>
      <c r="T924" s="10">
        <v>3.0605281676811501E-2</v>
      </c>
      <c r="U924" s="11">
        <v>7.7984968471404806E-2</v>
      </c>
      <c r="V924" s="10">
        <v>3.84677139647467E-2</v>
      </c>
      <c r="W924" s="10">
        <v>3.6145124034869101E-2</v>
      </c>
      <c r="X924" s="11">
        <v>6.0265169564625902E-2</v>
      </c>
      <c r="Y924" s="11">
        <v>7.4873872940743297E-2</v>
      </c>
      <c r="Z924" s="11">
        <v>8.7747688650479203E-2</v>
      </c>
      <c r="AA924" s="10">
        <v>5.23298113346162E-2</v>
      </c>
      <c r="AB924" s="10">
        <v>5.1175149851997101E-2</v>
      </c>
      <c r="AC924" s="10">
        <v>3.4200466827072999E-2</v>
      </c>
      <c r="AD924" s="10">
        <v>2.0863646639798498E-2</v>
      </c>
      <c r="AE924" s="12">
        <v>1.1662540827345301E-2</v>
      </c>
      <c r="AF924" s="10">
        <v>2.7319227926442299E-2</v>
      </c>
      <c r="AG924" s="10">
        <v>5.0667816574562902E-2</v>
      </c>
      <c r="AH924" s="12">
        <v>1.8613415568623601E-2</v>
      </c>
      <c r="AI924" s="10">
        <v>4.28515067570664E-2</v>
      </c>
      <c r="AJ924" s="10">
        <v>3.8673432075237997E-2</v>
      </c>
      <c r="AK924" s="10">
        <v>4.7147897985922803E-2</v>
      </c>
      <c r="AL924" s="10">
        <v>4.0660107998890901E-2</v>
      </c>
      <c r="AM924" s="10">
        <v>5.89265317377798E-2</v>
      </c>
      <c r="AN924" s="10">
        <v>2.1933868561798599E-2</v>
      </c>
      <c r="AO924" s="10">
        <v>2.0219308070018802E-2</v>
      </c>
      <c r="AP924" s="10">
        <v>5.2986754926448699E-2</v>
      </c>
      <c r="AQ924" s="10">
        <v>2.2191980599965199E-2</v>
      </c>
      <c r="AR924" s="10">
        <v>5.9151831481182603E-2</v>
      </c>
      <c r="AS924" s="10">
        <v>3.20056572496887E-2</v>
      </c>
      <c r="AT924" s="10">
        <v>3.8029223938067902E-2</v>
      </c>
      <c r="AU924" s="10">
        <v>4.2662700280947603E-2</v>
      </c>
      <c r="AV924" s="10">
        <v>3.7479530968749002E-2</v>
      </c>
      <c r="AW924" s="10">
        <v>5.3387347097098498E-2</v>
      </c>
      <c r="AX924" s="10">
        <v>6.2976632761903101E-2</v>
      </c>
      <c r="AY924" s="10">
        <v>2.68382205587635E-2</v>
      </c>
      <c r="AZ924" s="10">
        <v>2.2344389585566501E-2</v>
      </c>
      <c r="BA924" s="10">
        <v>2.1641066813460601E-2</v>
      </c>
      <c r="BB924" s="10">
        <v>4.6204368699568801E-2</v>
      </c>
      <c r="BC924" s="10">
        <v>3.9284010800986702E-2</v>
      </c>
      <c r="BD924" s="12">
        <v>2.7563134902034901E-2</v>
      </c>
      <c r="BE924" s="11">
        <v>5.3995581635329797E-2</v>
      </c>
      <c r="BF924" s="11">
        <v>6.4587454475286299E-2</v>
      </c>
      <c r="BG924" s="12">
        <v>2.3590223823281801E-2</v>
      </c>
      <c r="BH924" s="10">
        <v>3.94621519493394E-2</v>
      </c>
      <c r="BI924" s="10">
        <v>5.4129692944008302E-2</v>
      </c>
      <c r="BJ924" s="10">
        <v>4.5436621606435301E-2</v>
      </c>
      <c r="BK924" s="10">
        <v>2.8229163293667099E-2</v>
      </c>
      <c r="BL924" s="12">
        <v>3.3360545501108299E-2</v>
      </c>
      <c r="BM924" s="11">
        <v>7.9346151169613896E-2</v>
      </c>
      <c r="BN924" s="10">
        <v>3.7294526465102402E-2</v>
      </c>
      <c r="BO924" s="10">
        <v>3.84488779221073E-2</v>
      </c>
      <c r="BP924" s="10">
        <v>5.2781205037944701E-2</v>
      </c>
      <c r="BQ924" s="10">
        <v>5.6130349785643997E-2</v>
      </c>
      <c r="BR924" s="10">
        <v>4.0295912023064803E-2</v>
      </c>
      <c r="BS924" s="10">
        <v>2.6703760611359699E-2</v>
      </c>
      <c r="BT924" s="12">
        <v>2.06856406735406E-2</v>
      </c>
      <c r="BU924" s="10">
        <v>3.5957758589322701E-2</v>
      </c>
      <c r="BV924" s="11">
        <v>7.7534349992542301E-2</v>
      </c>
      <c r="BW924" s="10">
        <v>4.8452287451747601E-2</v>
      </c>
      <c r="BX924" s="10">
        <v>3.2608527081340898E-2</v>
      </c>
      <c r="BY924" s="10">
        <v>5.0057996519288099E-2</v>
      </c>
      <c r="BZ924" s="10">
        <v>3.2742633616838102E-2</v>
      </c>
      <c r="CA924" s="10">
        <v>4.2779256318410397E-2</v>
      </c>
      <c r="CB924" s="10">
        <v>4.5150707285347702E-2</v>
      </c>
      <c r="CC924" s="10">
        <v>3.8663505621607197E-2</v>
      </c>
      <c r="CD924" s="12">
        <v>0</v>
      </c>
      <c r="CE924" s="12">
        <v>0</v>
      </c>
      <c r="CF924" s="12">
        <v>0</v>
      </c>
      <c r="CG924" s="12">
        <v>2.6678188017784502E-2</v>
      </c>
      <c r="CH924" s="12">
        <v>3.2813732021172798E-2</v>
      </c>
      <c r="CI924" s="10">
        <v>4.7108423609044998E-2</v>
      </c>
      <c r="CJ924" s="11">
        <v>6.1897633583074603E-2</v>
      </c>
      <c r="CK924" s="10">
        <v>4.5753638720075797E-2</v>
      </c>
      <c r="CL924" s="10">
        <v>4.1066367095256101E-2</v>
      </c>
      <c r="CM924" s="10">
        <v>5.0757593643130199E-2</v>
      </c>
      <c r="CN924" s="10">
        <v>3.3446016228681298E-2</v>
      </c>
      <c r="CO924" s="10">
        <v>4.4321179059872103E-2</v>
      </c>
      <c r="CP924" s="10">
        <v>4.1327174292261501E-2</v>
      </c>
      <c r="CQ924" s="10">
        <v>3.9065671150007898E-2</v>
      </c>
      <c r="CR924" s="10">
        <v>4.5792507626566399E-2</v>
      </c>
      <c r="CS924" s="10">
        <v>4.2344932458536599E-2</v>
      </c>
      <c r="CT924" s="10">
        <v>3.6062180091043797E-2</v>
      </c>
      <c r="CU924" s="10">
        <v>4.6907317507356397E-2</v>
      </c>
      <c r="CV924" s="10">
        <v>4.8234939914911901E-2</v>
      </c>
      <c r="CW924" s="10">
        <v>3.0256337841190702E-2</v>
      </c>
      <c r="CX924" s="10">
        <v>3.4983957559943803E-2</v>
      </c>
      <c r="CY924" s="10">
        <v>4.58258540343391E-2</v>
      </c>
      <c r="CZ924" s="12">
        <v>2.5617333355786299E-2</v>
      </c>
      <c r="DA924" s="10">
        <v>5.2221809166895103E-2</v>
      </c>
      <c r="DB924" s="10">
        <v>3.6728092682380101E-2</v>
      </c>
      <c r="DC924" s="10">
        <v>4.2235183994136997E-2</v>
      </c>
      <c r="DD924" s="11">
        <v>6.56347600563357E-2</v>
      </c>
      <c r="DE924" s="10">
        <v>4.4032140176062801E-2</v>
      </c>
      <c r="DF924" s="10">
        <v>4.06142072569389E-2</v>
      </c>
      <c r="DG924" s="10">
        <v>3.6370427012629401E-2</v>
      </c>
      <c r="DH924" s="11">
        <v>7.7984968471404806E-2</v>
      </c>
      <c r="DI924" s="10">
        <v>3.0751042811677901E-2</v>
      </c>
      <c r="DJ924" s="11">
        <v>6.7738483066060298E-2</v>
      </c>
      <c r="DK924" s="10">
        <v>2.2103956310829901E-2</v>
      </c>
      <c r="DL924" s="10">
        <v>3.3430215159021698E-2</v>
      </c>
      <c r="DM924" s="10">
        <v>4.0822376895301202E-2</v>
      </c>
      <c r="DN924" s="12">
        <v>1.2017000701439001E-2</v>
      </c>
      <c r="DO924" s="10">
        <v>1.9820586281646801E-2</v>
      </c>
      <c r="DP924" s="10">
        <v>3.4687467309258799E-2</v>
      </c>
      <c r="DQ924" s="12">
        <v>1.19725268954264E-2</v>
      </c>
      <c r="DR924" s="10">
        <v>2.0527314593271499E-2</v>
      </c>
      <c r="DS924" s="10">
        <v>3.3973113344401597E-2</v>
      </c>
      <c r="DT924" s="10">
        <v>5.1625768681796601E-2</v>
      </c>
      <c r="DU924" s="10">
        <v>5.1020477452899803E-2</v>
      </c>
      <c r="DV924" s="11">
        <v>8.9183819925822902E-2</v>
      </c>
      <c r="DW924" s="11">
        <v>7.52041741814609E-2</v>
      </c>
      <c r="DX924" s="10">
        <v>5.1401062567942697E-2</v>
      </c>
      <c r="DY924" s="10">
        <v>5.1761398195703599E-2</v>
      </c>
      <c r="DZ924" s="10">
        <v>3.95740547801205E-2</v>
      </c>
      <c r="EA924" s="10">
        <v>4.06091641432067E-2</v>
      </c>
      <c r="EB924" s="10">
        <v>4.1350958933058998E-2</v>
      </c>
      <c r="EC924" s="10">
        <v>3.2647935331122702E-2</v>
      </c>
      <c r="ED924" s="10">
        <v>5.1610121333167704E-3</v>
      </c>
      <c r="EE924" s="10">
        <v>3.4424801705605503E-2</v>
      </c>
      <c r="EF924" s="10">
        <v>2.38477610633843E-2</v>
      </c>
      <c r="EG924" s="10">
        <v>4.9595078230626997E-2</v>
      </c>
      <c r="EH924" s="11">
        <v>7.6750305266575794E-2</v>
      </c>
      <c r="EI924" s="10">
        <v>3.84677139647467E-2</v>
      </c>
      <c r="EJ924" s="11">
        <v>0</v>
      </c>
      <c r="EK924" s="11">
        <v>6.9551477835079895E-2</v>
      </c>
      <c r="EL924" s="10">
        <v>5.4710200867557297E-2</v>
      </c>
      <c r="EM924" s="10">
        <v>2.91819794159759E-2</v>
      </c>
      <c r="EN924" s="12">
        <v>8.9883235311763697E-3</v>
      </c>
      <c r="EO924" s="10">
        <v>2.7319227926442299E-2</v>
      </c>
      <c r="EP924" s="10">
        <v>3.0256337841190702E-2</v>
      </c>
      <c r="EQ924" s="10">
        <v>4.5752288822744298E-2</v>
      </c>
      <c r="ER924" s="12">
        <v>2.8573329895467001E-2</v>
      </c>
      <c r="ES924" s="10">
        <v>4.4070757231401601E-2</v>
      </c>
      <c r="ET924" s="10">
        <v>4.4235531409993603E-2</v>
      </c>
      <c r="EU924" s="11">
        <v>6.1805403337083301E-2</v>
      </c>
      <c r="EV924" s="10">
        <v>4.4032140176062801E-2</v>
      </c>
      <c r="EW924" s="10">
        <v>4.06142072569389E-2</v>
      </c>
      <c r="EX924" s="10">
        <v>6.7882746845045E-2</v>
      </c>
      <c r="EY924" s="10">
        <v>4.0337508703997001E-2</v>
      </c>
      <c r="EZ924" s="10">
        <v>5.1903838616439199E-2</v>
      </c>
      <c r="FA924" s="10">
        <v>3.2806939472270702E-2</v>
      </c>
      <c r="FB924" s="10">
        <v>4.06680924446624E-2</v>
      </c>
      <c r="FC924" s="12">
        <v>1.2017000701439001E-2</v>
      </c>
      <c r="FD924" s="10">
        <v>1.9820586281646801E-2</v>
      </c>
      <c r="FE924" s="10">
        <v>2.29733271431917E-2</v>
      </c>
      <c r="FF924" s="12">
        <v>1.7176798060787399E-2</v>
      </c>
      <c r="FG924" s="10">
        <v>3.44277829198886E-2</v>
      </c>
      <c r="FH924" s="10">
        <v>5.58535156008267E-2</v>
      </c>
      <c r="FI924" s="11">
        <v>8.2484494062584304E-2</v>
      </c>
      <c r="FJ924" s="11">
        <v>7.52041741814609E-2</v>
      </c>
    </row>
    <row r="925" spans="1:166" x14ac:dyDescent="0.35">
      <c r="A925" s="13" t="s">
        <v>120</v>
      </c>
      <c r="B925" s="10">
        <v>4.8999450235911401E-2</v>
      </c>
      <c r="C925" s="12">
        <v>3.5665212932703499E-2</v>
      </c>
      <c r="D925" s="11">
        <v>6.1115743296260502E-2</v>
      </c>
      <c r="E925" s="10">
        <v>6.7690400570906695E-2</v>
      </c>
      <c r="F925" s="10">
        <v>3.0257975396876899E-2</v>
      </c>
      <c r="G925" s="12">
        <v>1.9773966314364601E-2</v>
      </c>
      <c r="H925" s="12">
        <v>8.22724250880532E-3</v>
      </c>
      <c r="I925" s="12">
        <v>2.50771446539341E-2</v>
      </c>
      <c r="J925" s="10">
        <v>4.5768698056883501E-2</v>
      </c>
      <c r="K925" s="11">
        <v>0.17202559273578</v>
      </c>
      <c r="L925" s="12">
        <v>2.5824588112505799E-2</v>
      </c>
      <c r="M925" s="12">
        <v>3.08407623254606E-2</v>
      </c>
      <c r="N925" s="11">
        <v>0.106829180239478</v>
      </c>
      <c r="O925" s="12">
        <v>6.1566093718691704E-3</v>
      </c>
      <c r="P925" s="12">
        <v>7.7027313666335898E-3</v>
      </c>
      <c r="Q925" s="12">
        <v>1.45890383115529E-2</v>
      </c>
      <c r="R925" s="12">
        <v>0</v>
      </c>
      <c r="S925" s="12">
        <v>1.5469355274953901E-2</v>
      </c>
      <c r="T925" s="10">
        <v>2.6108226333919401E-2</v>
      </c>
      <c r="U925" s="11">
        <v>0.17297267214025</v>
      </c>
      <c r="V925" s="10">
        <v>2.8013177335552399E-2</v>
      </c>
      <c r="W925" s="12">
        <v>1.26026642842043E-2</v>
      </c>
      <c r="X925" s="11">
        <v>0.107971873637542</v>
      </c>
      <c r="Y925" s="11">
        <v>0.126425692178947</v>
      </c>
      <c r="Z925" s="10">
        <v>5.0071278650865803E-2</v>
      </c>
      <c r="AA925" s="10">
        <v>2.5089872544146501E-2</v>
      </c>
      <c r="AB925" s="12">
        <v>1.6463752013874702E-2</v>
      </c>
      <c r="AC925" s="10">
        <v>3.5471459266854299E-2</v>
      </c>
      <c r="AD925" s="10">
        <v>6.5473374558076905E-2</v>
      </c>
      <c r="AE925" s="11">
        <v>0.16351973501345901</v>
      </c>
      <c r="AF925" s="10">
        <v>2.42510746182572E-2</v>
      </c>
      <c r="AG925" s="10">
        <v>4.8916679046276897E-2</v>
      </c>
      <c r="AH925" s="11">
        <v>0.101690625977453</v>
      </c>
      <c r="AI925" s="10">
        <v>5.1220465911639701E-2</v>
      </c>
      <c r="AJ925" s="12">
        <v>3.4300425933771903E-2</v>
      </c>
      <c r="AK925" s="11">
        <v>6.6295149514373999E-2</v>
      </c>
      <c r="AL925" s="10">
        <v>3.73595360056738E-2</v>
      </c>
      <c r="AM925" s="10">
        <v>4.2665145830441599E-2</v>
      </c>
      <c r="AN925" s="10">
        <v>3.2720731478240402E-2</v>
      </c>
      <c r="AO925" s="10">
        <v>4.62547223868107E-2</v>
      </c>
      <c r="AP925" s="10">
        <v>2.2623259327685601E-2</v>
      </c>
      <c r="AQ925" s="12">
        <v>1.21298620994912E-2</v>
      </c>
      <c r="AR925" s="10">
        <v>6.3014363924386696E-2</v>
      </c>
      <c r="AS925" s="12">
        <v>2.5316544748094E-2</v>
      </c>
      <c r="AT925" s="10">
        <v>3.3410439133190598E-2</v>
      </c>
      <c r="AU925" s="10">
        <v>4.0312940443382003E-2</v>
      </c>
      <c r="AV925" s="10">
        <v>2.72935570968184E-2</v>
      </c>
      <c r="AW925" s="10">
        <v>3.6936704876675899E-2</v>
      </c>
      <c r="AX925" s="10">
        <v>4.6853625918843803E-2</v>
      </c>
      <c r="AY925" s="10">
        <v>2.3824087969991799E-2</v>
      </c>
      <c r="AZ925" s="10">
        <v>3.0701442553499499E-2</v>
      </c>
      <c r="BA925" s="10">
        <v>3.4160977636980103E-2</v>
      </c>
      <c r="BB925" s="12">
        <v>2.7886602230530601E-2</v>
      </c>
      <c r="BC925" s="11">
        <v>6.7332708131937799E-2</v>
      </c>
      <c r="BD925" s="12">
        <v>7.1074210419568304E-3</v>
      </c>
      <c r="BE925" s="10">
        <v>5.94739313448477E-2</v>
      </c>
      <c r="BF925" s="10">
        <v>4.80299171066444E-2</v>
      </c>
      <c r="BG925" s="11">
        <v>7.3182372328049194E-2</v>
      </c>
      <c r="BH925" s="10">
        <v>4.95785510530172E-2</v>
      </c>
      <c r="BI925" s="10">
        <v>4.6782835037959901E-2</v>
      </c>
      <c r="BJ925" s="10">
        <v>4.2170061664084997E-2</v>
      </c>
      <c r="BK925" s="12">
        <v>9.80759613234807E-3</v>
      </c>
      <c r="BL925" s="10">
        <v>5.5384246624528503E-2</v>
      </c>
      <c r="BM925" s="11">
        <v>8.2013367084436198E-2</v>
      </c>
      <c r="BN925" s="11">
        <v>6.9345109124303903E-2</v>
      </c>
      <c r="BO925" s="12">
        <v>2.64151797888144E-2</v>
      </c>
      <c r="BP925" s="10">
        <v>5.6947905037469999E-2</v>
      </c>
      <c r="BQ925" s="10">
        <v>6.7838039170764503E-2</v>
      </c>
      <c r="BR925" s="12">
        <v>1.7086442678194501E-2</v>
      </c>
      <c r="BS925" s="12">
        <v>1.3492013665697499E-2</v>
      </c>
      <c r="BT925" s="10">
        <v>6.8024887877058696E-2</v>
      </c>
      <c r="BU925" s="12">
        <v>3.6063110595949903E-2</v>
      </c>
      <c r="BV925" s="11">
        <v>9.7403217095371794E-2</v>
      </c>
      <c r="BW925" s="12">
        <v>1.6887248510221099E-2</v>
      </c>
      <c r="BX925" s="12">
        <v>3.1950191440074903E-2</v>
      </c>
      <c r="BY925" s="10">
        <v>4.2971070654992997E-2</v>
      </c>
      <c r="BZ925" s="12">
        <v>1.68954661613205E-2</v>
      </c>
      <c r="CA925" s="11">
        <v>7.5594564523388794E-2</v>
      </c>
      <c r="CB925" s="11">
        <v>6.5167082819761399E-2</v>
      </c>
      <c r="CC925" s="12">
        <v>2.93103109230347E-2</v>
      </c>
      <c r="CD925" s="12">
        <v>0</v>
      </c>
      <c r="CE925" s="12">
        <v>0</v>
      </c>
      <c r="CF925" s="12">
        <v>0</v>
      </c>
      <c r="CG925" s="11">
        <v>7.3704210818672705E-2</v>
      </c>
      <c r="CH925" s="11">
        <v>5.8947650431906702E-2</v>
      </c>
      <c r="CI925" s="12">
        <v>3.1589600386843802E-2</v>
      </c>
      <c r="CJ925" s="12">
        <v>2.0539899406072499E-2</v>
      </c>
      <c r="CK925" s="10">
        <v>4.79376027072917E-2</v>
      </c>
      <c r="CL925" s="10">
        <v>5.4120225939729497E-2</v>
      </c>
      <c r="CM925" s="10">
        <v>4.1337266640244001E-2</v>
      </c>
      <c r="CN925" s="10">
        <v>5.19547329981895E-2</v>
      </c>
      <c r="CO925" s="10">
        <v>4.43095969948114E-2</v>
      </c>
      <c r="CP925" s="10">
        <v>4.9477308173463699E-2</v>
      </c>
      <c r="CQ925" s="10">
        <v>6.7241872912143105E-2</v>
      </c>
      <c r="CR925" s="11">
        <v>7.8667527911353605E-2</v>
      </c>
      <c r="CS925" s="12">
        <v>3.7573690344195602E-2</v>
      </c>
      <c r="CT925" s="10">
        <v>5.1868309676449502E-2</v>
      </c>
      <c r="CU925" s="10">
        <v>4.7104717733194301E-2</v>
      </c>
      <c r="CV925" s="11">
        <v>0.119021772313531</v>
      </c>
      <c r="CW925" s="10">
        <v>3.4508480697917503E-2</v>
      </c>
      <c r="CX925" s="12">
        <v>1.7342489348974501E-2</v>
      </c>
      <c r="CY925" s="11">
        <v>0.17074563588333799</v>
      </c>
      <c r="CZ925" s="10">
        <v>4.8516136867349999E-2</v>
      </c>
      <c r="DA925" s="12">
        <v>2.50015148167833E-2</v>
      </c>
      <c r="DB925" s="12">
        <v>8.2395523285456098E-3</v>
      </c>
      <c r="DC925" s="12">
        <v>1.9544551986275499E-2</v>
      </c>
      <c r="DD925" s="10">
        <v>3.0674827721844999E-2</v>
      </c>
      <c r="DE925" s="10">
        <v>6.7329521428149797E-2</v>
      </c>
      <c r="DF925" s="10">
        <v>4.7497976974785298E-2</v>
      </c>
      <c r="DG925" s="10">
        <v>8.9750484037582293E-3</v>
      </c>
      <c r="DH925" s="11">
        <v>0.17297267214025</v>
      </c>
      <c r="DI925" s="10">
        <v>2.6232569731244298E-2</v>
      </c>
      <c r="DJ925" s="12">
        <v>1.54753305504076E-2</v>
      </c>
      <c r="DK925" s="12">
        <v>0</v>
      </c>
      <c r="DL925" s="12">
        <v>1.4615986922033E-2</v>
      </c>
      <c r="DM925" s="12">
        <v>7.7881767059321304E-3</v>
      </c>
      <c r="DN925" s="12">
        <v>6.0621818535174597E-3</v>
      </c>
      <c r="DO925" s="10">
        <v>2.1323456343956999E-2</v>
      </c>
      <c r="DP925" s="10">
        <v>2.7127781265723599E-2</v>
      </c>
      <c r="DQ925" s="11">
        <v>0.16055696943143799</v>
      </c>
      <c r="DR925" s="10">
        <v>7.0681882077588104E-2</v>
      </c>
      <c r="DS925" s="10">
        <v>3.52356566434417E-2</v>
      </c>
      <c r="DT925" s="12">
        <v>1.6608722310748399E-2</v>
      </c>
      <c r="DU925" s="10">
        <v>2.4462103794896901E-2</v>
      </c>
      <c r="DV925" s="10">
        <v>5.0890775213942099E-2</v>
      </c>
      <c r="DW925" s="11">
        <v>0.12698341093109899</v>
      </c>
      <c r="DX925" s="11">
        <v>0.102974827711797</v>
      </c>
      <c r="DY925" s="12">
        <v>3.3298610624600503E-2</v>
      </c>
      <c r="DZ925" s="12">
        <v>6.6842015451580201E-3</v>
      </c>
      <c r="EA925" s="12">
        <v>3.31453429899045E-2</v>
      </c>
      <c r="EB925" s="11">
        <v>0.15290028479783099</v>
      </c>
      <c r="EC925" s="12">
        <v>2.5824588112505799E-2</v>
      </c>
      <c r="ED925" s="10">
        <v>9.0167486722559399E-3</v>
      </c>
      <c r="EE925" s="12">
        <v>1.2766908804877099E-2</v>
      </c>
      <c r="EF925" s="12">
        <v>7.9218918576543895E-4</v>
      </c>
      <c r="EG925" s="12">
        <v>2.3078759884022401E-2</v>
      </c>
      <c r="EH925" s="11">
        <v>0.15153632818030799</v>
      </c>
      <c r="EI925" s="10">
        <v>2.8013177335552399E-2</v>
      </c>
      <c r="EJ925" s="11">
        <v>0</v>
      </c>
      <c r="EK925" s="10">
        <v>5.3603117121317198E-2</v>
      </c>
      <c r="EL925" s="12">
        <v>1.23453446595991E-2</v>
      </c>
      <c r="EM925" s="10">
        <v>4.39546384742171E-2</v>
      </c>
      <c r="EN925" s="11">
        <v>0.147912277147455</v>
      </c>
      <c r="EO925" s="10">
        <v>2.42510746182572E-2</v>
      </c>
      <c r="EP925" s="10">
        <v>3.4508480697917503E-2</v>
      </c>
      <c r="EQ925" s="10">
        <v>3.8755000240834399E-2</v>
      </c>
      <c r="ER925" s="11">
        <v>0.120576359119136</v>
      </c>
      <c r="ES925" s="12">
        <v>2.81070573107364E-2</v>
      </c>
      <c r="ET925" s="12">
        <v>1.28607787019294E-2</v>
      </c>
      <c r="EU925" s="10">
        <v>3.1164158127542699E-2</v>
      </c>
      <c r="EV925" s="10">
        <v>6.7329521428149797E-2</v>
      </c>
      <c r="EW925" s="10">
        <v>4.7497976974785298E-2</v>
      </c>
      <c r="EX925" s="10">
        <v>4.0301498585597298E-2</v>
      </c>
      <c r="EY925" s="11">
        <v>0.103488829789284</v>
      </c>
      <c r="EZ925" s="12">
        <v>2.07992810347662E-2</v>
      </c>
      <c r="FA925" s="12">
        <v>6.0283009378806502E-3</v>
      </c>
      <c r="FB925" s="12">
        <v>1.2681299291347601E-2</v>
      </c>
      <c r="FC925" s="12">
        <v>6.0621818535174597E-3</v>
      </c>
      <c r="FD925" s="10">
        <v>2.1323456343956999E-2</v>
      </c>
      <c r="FE925" s="10">
        <v>3.8326700711076502E-2</v>
      </c>
      <c r="FF925" s="11">
        <v>0.13046920994448399</v>
      </c>
      <c r="FG925" s="10">
        <v>3.6257504689528298E-2</v>
      </c>
      <c r="FH925" s="12">
        <v>1.9788977404264801E-2</v>
      </c>
      <c r="FI925" s="10">
        <v>4.7939923917945403E-2</v>
      </c>
      <c r="FJ925" s="11">
        <v>0.12698341093109899</v>
      </c>
    </row>
    <row r="927" spans="1:166" ht="28.5" customHeight="1" x14ac:dyDescent="0.35">
      <c r="A927" s="23" t="s">
        <v>187</v>
      </c>
      <c r="B927" s="23"/>
      <c r="C927" s="23"/>
      <c r="D927" s="23"/>
      <c r="E927" s="23"/>
      <c r="F927" s="23"/>
      <c r="G927" s="23"/>
      <c r="H927" s="23"/>
      <c r="I927" s="23"/>
      <c r="J927" s="23"/>
      <c r="K927" s="23"/>
      <c r="L927" s="23"/>
      <c r="M927" s="23"/>
      <c r="N927" s="23"/>
      <c r="O927" s="23"/>
      <c r="P927" s="23"/>
      <c r="Q927" s="23"/>
      <c r="R927" s="23"/>
      <c r="S927" s="23"/>
      <c r="T927" s="23"/>
      <c r="U927" s="23"/>
      <c r="V927" s="23"/>
      <c r="W927" s="23"/>
      <c r="X927" s="23"/>
      <c r="Y927" s="23"/>
      <c r="Z927" s="23"/>
      <c r="AA927" s="23"/>
      <c r="AB927" s="23"/>
      <c r="AC927" s="23"/>
      <c r="AD927" s="23"/>
      <c r="AE927" s="23"/>
      <c r="AF927" s="23"/>
      <c r="AG927" s="23"/>
      <c r="AH927" s="23"/>
      <c r="AI927" s="23"/>
      <c r="AJ927" s="23"/>
      <c r="AK927" s="23"/>
      <c r="AL927" s="23"/>
      <c r="AM927" s="23"/>
      <c r="AN927" s="23"/>
      <c r="AO927" s="23"/>
      <c r="AP927" s="23"/>
      <c r="AQ927" s="23"/>
      <c r="AR927" s="23"/>
      <c r="AS927" s="23"/>
      <c r="AT927" s="23"/>
      <c r="AU927" s="23"/>
      <c r="AV927" s="23"/>
      <c r="AW927" s="23"/>
      <c r="AX927" s="23"/>
      <c r="AY927" s="23"/>
      <c r="AZ927" s="23"/>
      <c r="BA927" s="23"/>
      <c r="BB927" s="23"/>
      <c r="BC927" s="23"/>
      <c r="BD927" s="23"/>
      <c r="BE927" s="23"/>
      <c r="BF927" s="23"/>
      <c r="BG927" s="23"/>
      <c r="BH927" s="23"/>
      <c r="BI927" s="23"/>
      <c r="BJ927" s="23"/>
      <c r="BK927" s="23"/>
      <c r="BL927" s="23"/>
      <c r="BM927" s="23"/>
      <c r="BN927" s="23"/>
      <c r="BO927" s="23"/>
      <c r="BP927" s="23"/>
      <c r="BQ927" s="23"/>
      <c r="BR927" s="23"/>
      <c r="BS927" s="23"/>
      <c r="BT927" s="23"/>
      <c r="BU927" s="23"/>
      <c r="BV927" s="23"/>
      <c r="BW927" s="23"/>
      <c r="BX927" s="23"/>
      <c r="BY927" s="23"/>
      <c r="BZ927" s="23"/>
      <c r="CA927" s="23"/>
      <c r="CB927" s="23"/>
      <c r="CC927" s="23"/>
      <c r="CD927" s="23"/>
      <c r="CE927" s="23"/>
      <c r="CF927" s="23"/>
      <c r="CG927" s="23"/>
      <c r="CH927" s="23"/>
      <c r="CI927" s="23"/>
      <c r="CJ927" s="23"/>
      <c r="CK927" s="23"/>
      <c r="CL927" s="23"/>
      <c r="CM927" s="23"/>
      <c r="CN927" s="23"/>
      <c r="CO927" s="23"/>
      <c r="CP927" s="23"/>
      <c r="CQ927" s="23"/>
      <c r="CR927" s="23"/>
      <c r="CS927" s="23"/>
      <c r="CT927" s="23"/>
      <c r="CU927" s="23"/>
      <c r="CV927" s="23"/>
      <c r="CW927" s="23"/>
      <c r="CX927" s="23"/>
      <c r="CY927" s="23"/>
      <c r="CZ927" s="23"/>
      <c r="DA927" s="23"/>
      <c r="DB927" s="23"/>
      <c r="DC927" s="23"/>
      <c r="DD927" s="23"/>
      <c r="DE927" s="23"/>
      <c r="DF927" s="23"/>
      <c r="DG927" s="23"/>
      <c r="DH927" s="23"/>
      <c r="DI927" s="23"/>
      <c r="DJ927" s="23"/>
      <c r="DK927" s="23"/>
      <c r="DL927" s="23"/>
      <c r="DM927" s="23"/>
      <c r="DN927" s="23"/>
      <c r="DO927" s="23"/>
      <c r="DP927" s="23"/>
      <c r="DQ927" s="23"/>
      <c r="DR927" s="23"/>
      <c r="DS927" s="23"/>
      <c r="DT927" s="23"/>
      <c r="DU927" s="23"/>
      <c r="DV927" s="23"/>
      <c r="DW927" s="23"/>
      <c r="DX927" s="23"/>
      <c r="DY927" s="23"/>
      <c r="DZ927" s="23"/>
      <c r="EA927" s="23"/>
      <c r="EB927" s="23"/>
      <c r="EC927" s="23"/>
      <c r="ED927" s="23"/>
      <c r="EE927" s="23"/>
      <c r="EF927" s="23"/>
      <c r="EG927" s="23"/>
      <c r="EH927" s="23"/>
      <c r="EI927" s="23"/>
      <c r="EJ927" s="23"/>
      <c r="EK927" s="23"/>
      <c r="EL927" s="23"/>
      <c r="EM927" s="23"/>
      <c r="EN927" s="23"/>
      <c r="EO927" s="23"/>
      <c r="EP927" s="23"/>
      <c r="EQ927" s="23"/>
      <c r="ER927" s="23"/>
      <c r="ES927" s="23"/>
      <c r="ET927" s="23"/>
      <c r="EU927" s="23"/>
      <c r="EV927" s="23"/>
      <c r="EW927" s="23"/>
      <c r="EX927" s="23"/>
      <c r="EY927" s="23"/>
      <c r="EZ927" s="23"/>
      <c r="FA927" s="23"/>
      <c r="FB927" s="23"/>
      <c r="FC927" s="23"/>
      <c r="FD927" s="23"/>
      <c r="FE927" s="23"/>
      <c r="FF927" s="23"/>
      <c r="FG927" s="23"/>
      <c r="FH927" s="23"/>
      <c r="FI927" s="23"/>
      <c r="FJ927" s="23"/>
    </row>
    <row r="928" spans="1:166" ht="42" x14ac:dyDescent="0.35">
      <c r="A928" s="24" t="s">
        <v>203</v>
      </c>
      <c r="B928" s="16" t="s">
        <v>264</v>
      </c>
      <c r="C928" s="22" t="s">
        <v>12</v>
      </c>
      <c r="D928" s="22"/>
      <c r="E928" s="22" t="s">
        <v>13</v>
      </c>
      <c r="F928" s="22"/>
      <c r="G928" s="22"/>
      <c r="H928" s="22"/>
      <c r="I928" s="22"/>
      <c r="J928" s="22"/>
      <c r="K928" s="22"/>
      <c r="L928" s="22"/>
      <c r="M928" s="22"/>
      <c r="N928" s="22"/>
      <c r="O928" s="22" t="s">
        <v>204</v>
      </c>
      <c r="P928" s="22"/>
      <c r="Q928" s="22"/>
      <c r="R928" s="22"/>
      <c r="S928" s="22"/>
      <c r="T928" s="22"/>
      <c r="U928" s="22"/>
      <c r="V928" s="22"/>
      <c r="W928" s="22"/>
      <c r="X928" s="22"/>
      <c r="Y928" s="22" t="s">
        <v>205</v>
      </c>
      <c r="Z928" s="22"/>
      <c r="AA928" s="22"/>
      <c r="AB928" s="22"/>
      <c r="AC928" s="22"/>
      <c r="AD928" s="22"/>
      <c r="AE928" s="22"/>
      <c r="AF928" s="22"/>
      <c r="AG928" s="22"/>
      <c r="AH928" s="22"/>
      <c r="AI928" s="22" t="s">
        <v>268</v>
      </c>
      <c r="AJ928" s="22"/>
      <c r="AK928" s="22"/>
      <c r="AL928" s="22" t="s">
        <v>14</v>
      </c>
      <c r="AM928" s="22"/>
      <c r="AN928" s="22"/>
      <c r="AO928" s="22" t="s">
        <v>218</v>
      </c>
      <c r="AP928" s="22"/>
      <c r="AQ928" s="22"/>
      <c r="AR928" s="22"/>
      <c r="AS928" s="22"/>
      <c r="AT928" s="22"/>
      <c r="AU928" s="22"/>
      <c r="AV928" s="22" t="s">
        <v>219</v>
      </c>
      <c r="AW928" s="22"/>
      <c r="AX928" s="22"/>
      <c r="AY928" s="22" t="s">
        <v>220</v>
      </c>
      <c r="AZ928" s="22"/>
      <c r="BA928" s="22"/>
      <c r="BB928" s="22" t="s">
        <v>206</v>
      </c>
      <c r="BC928" s="22"/>
      <c r="BD928" s="22" t="s">
        <v>207</v>
      </c>
      <c r="BE928" s="22"/>
      <c r="BF928" s="22" t="s">
        <v>208</v>
      </c>
      <c r="BG928" s="22"/>
      <c r="BH928" s="22" t="s">
        <v>15</v>
      </c>
      <c r="BI928" s="22"/>
      <c r="BJ928" s="22" t="s">
        <v>16</v>
      </c>
      <c r="BK928" s="22"/>
      <c r="BL928" s="22" t="s">
        <v>17</v>
      </c>
      <c r="BM928" s="22"/>
      <c r="BN928" s="22" t="s">
        <v>18</v>
      </c>
      <c r="BO928" s="22"/>
      <c r="BP928" s="22"/>
      <c r="BQ928" s="22" t="s">
        <v>221</v>
      </c>
      <c r="BR928" s="22"/>
      <c r="BS928" s="22"/>
      <c r="BT928" s="22" t="s">
        <v>222</v>
      </c>
      <c r="BU928" s="22"/>
      <c r="BV928" s="22"/>
      <c r="BW928" s="22" t="s">
        <v>19</v>
      </c>
      <c r="BX928" s="22"/>
      <c r="BY928" s="22" t="s">
        <v>20</v>
      </c>
      <c r="BZ928" s="22"/>
      <c r="CA928" s="22" t="s">
        <v>21</v>
      </c>
      <c r="CB928" s="22"/>
      <c r="CC928" s="22"/>
      <c r="CD928" s="22" t="s">
        <v>22</v>
      </c>
      <c r="CE928" s="22"/>
      <c r="CF928" s="22"/>
      <c r="CG928" s="22" t="s">
        <v>23</v>
      </c>
      <c r="CH928" s="22"/>
      <c r="CI928" s="22"/>
      <c r="CJ928" s="22"/>
      <c r="CK928" s="22" t="s">
        <v>25</v>
      </c>
      <c r="CL928" s="22"/>
      <c r="CM928" s="22"/>
      <c r="CN928" s="22"/>
      <c r="CO928" s="22" t="s">
        <v>26</v>
      </c>
      <c r="CP928" s="22"/>
      <c r="CQ928" s="22"/>
      <c r="CR928" s="22" t="s">
        <v>27</v>
      </c>
      <c r="CS928" s="22"/>
      <c r="CT928" s="22" t="s">
        <v>28</v>
      </c>
      <c r="CU928" s="22"/>
      <c r="CV928" s="16" t="s">
        <v>29</v>
      </c>
      <c r="CW928" s="22" t="s">
        <v>30</v>
      </c>
      <c r="CX928" s="22"/>
      <c r="CY928" s="22"/>
      <c r="CZ928" s="22"/>
      <c r="DA928" s="22"/>
      <c r="DB928" s="22"/>
      <c r="DC928" s="22"/>
      <c r="DD928" s="22"/>
      <c r="DE928" s="22"/>
      <c r="DF928" s="22" t="s">
        <v>31</v>
      </c>
      <c r="DG928" s="22"/>
      <c r="DH928" s="22"/>
      <c r="DI928" s="22"/>
      <c r="DJ928" s="22"/>
      <c r="DK928" s="22"/>
      <c r="DL928" s="22"/>
      <c r="DM928" s="22"/>
      <c r="DN928" s="22"/>
      <c r="DO928" s="22" t="s">
        <v>32</v>
      </c>
      <c r="DP928" s="22"/>
      <c r="DQ928" s="22"/>
      <c r="DR928" s="22"/>
      <c r="DS928" s="22"/>
      <c r="DT928" s="22"/>
      <c r="DU928" s="22"/>
      <c r="DV928" s="22"/>
      <c r="DW928" s="22"/>
      <c r="DX928" s="22" t="s">
        <v>33</v>
      </c>
      <c r="DY928" s="22"/>
      <c r="DZ928" s="22"/>
      <c r="EA928" s="22"/>
      <c r="EB928" s="22"/>
      <c r="EC928" s="22"/>
      <c r="ED928" s="22" t="s">
        <v>34</v>
      </c>
      <c r="EE928" s="22"/>
      <c r="EF928" s="22"/>
      <c r="EG928" s="22"/>
      <c r="EH928" s="22"/>
      <c r="EI928" s="22"/>
      <c r="EJ928" s="22" t="s">
        <v>35</v>
      </c>
      <c r="EK928" s="22"/>
      <c r="EL928" s="22"/>
      <c r="EM928" s="22"/>
      <c r="EN928" s="22"/>
      <c r="EO928" s="22"/>
      <c r="EP928" s="22" t="s">
        <v>36</v>
      </c>
      <c r="EQ928" s="22"/>
      <c r="ER928" s="22"/>
      <c r="ES928" s="22"/>
      <c r="ET928" s="22"/>
      <c r="EU928" s="22"/>
      <c r="EV928" s="22"/>
      <c r="EW928" s="22" t="s">
        <v>37</v>
      </c>
      <c r="EX928" s="22"/>
      <c r="EY928" s="22"/>
      <c r="EZ928" s="22"/>
      <c r="FA928" s="22"/>
      <c r="FB928" s="22"/>
      <c r="FC928" s="22"/>
      <c r="FD928" s="22" t="s">
        <v>38</v>
      </c>
      <c r="FE928" s="22"/>
      <c r="FF928" s="22"/>
      <c r="FG928" s="22"/>
      <c r="FH928" s="22"/>
      <c r="FI928" s="22"/>
      <c r="FJ928" s="22"/>
    </row>
    <row r="929" spans="1:166" ht="31.5" x14ac:dyDescent="0.35">
      <c r="A929" s="24"/>
      <c r="B929" s="16" t="s">
        <v>1</v>
      </c>
      <c r="C929" s="16" t="s">
        <v>39</v>
      </c>
      <c r="D929" s="16" t="s">
        <v>40</v>
      </c>
      <c r="E929" s="16" t="s">
        <v>41</v>
      </c>
      <c r="F929" s="16" t="s">
        <v>42</v>
      </c>
      <c r="G929" s="16" t="s">
        <v>43</v>
      </c>
      <c r="H929" s="16" t="s">
        <v>44</v>
      </c>
      <c r="I929" s="16" t="s">
        <v>45</v>
      </c>
      <c r="J929" s="16" t="s">
        <v>46</v>
      </c>
      <c r="K929" s="16" t="s">
        <v>47</v>
      </c>
      <c r="L929" s="16" t="s">
        <v>48</v>
      </c>
      <c r="M929" s="16" t="s">
        <v>49</v>
      </c>
      <c r="N929" s="16" t="s">
        <v>209</v>
      </c>
      <c r="O929" s="16" t="s">
        <v>41</v>
      </c>
      <c r="P929" s="16" t="s">
        <v>42</v>
      </c>
      <c r="Q929" s="16" t="s">
        <v>43</v>
      </c>
      <c r="R929" s="16" t="s">
        <v>44</v>
      </c>
      <c r="S929" s="16" t="s">
        <v>45</v>
      </c>
      <c r="T929" s="16" t="s">
        <v>46</v>
      </c>
      <c r="U929" s="16" t="s">
        <v>47</v>
      </c>
      <c r="V929" s="16" t="s">
        <v>48</v>
      </c>
      <c r="W929" s="16" t="s">
        <v>49</v>
      </c>
      <c r="X929" s="16" t="s">
        <v>209</v>
      </c>
      <c r="Y929" s="16" t="s">
        <v>41</v>
      </c>
      <c r="Z929" s="16" t="s">
        <v>42</v>
      </c>
      <c r="AA929" s="16" t="s">
        <v>43</v>
      </c>
      <c r="AB929" s="16" t="s">
        <v>44</v>
      </c>
      <c r="AC929" s="16" t="s">
        <v>45</v>
      </c>
      <c r="AD929" s="16" t="s">
        <v>46</v>
      </c>
      <c r="AE929" s="16" t="s">
        <v>47</v>
      </c>
      <c r="AF929" s="16" t="s">
        <v>48</v>
      </c>
      <c r="AG929" s="16" t="s">
        <v>49</v>
      </c>
      <c r="AH929" s="16" t="s">
        <v>209</v>
      </c>
      <c r="AI929" s="16" t="s">
        <v>269</v>
      </c>
      <c r="AJ929" s="16" t="s">
        <v>270</v>
      </c>
      <c r="AK929" s="16" t="s">
        <v>271</v>
      </c>
      <c r="AL929" s="16" t="s">
        <v>50</v>
      </c>
      <c r="AM929" s="16" t="s">
        <v>210</v>
      </c>
      <c r="AN929" s="16" t="s">
        <v>211</v>
      </c>
      <c r="AO929" s="16" t="s">
        <v>223</v>
      </c>
      <c r="AP929" s="16" t="s">
        <v>224</v>
      </c>
      <c r="AQ929" s="16" t="s">
        <v>225</v>
      </c>
      <c r="AR929" s="16" t="s">
        <v>226</v>
      </c>
      <c r="AS929" s="16" t="s">
        <v>52</v>
      </c>
      <c r="AT929" s="16" t="s">
        <v>227</v>
      </c>
      <c r="AU929" s="16" t="s">
        <v>228</v>
      </c>
      <c r="AV929" s="16" t="s">
        <v>52</v>
      </c>
      <c r="AW929" s="16" t="s">
        <v>227</v>
      </c>
      <c r="AX929" s="16" t="s">
        <v>228</v>
      </c>
      <c r="AY929" s="16" t="s">
        <v>52</v>
      </c>
      <c r="AZ929" s="16" t="s">
        <v>227</v>
      </c>
      <c r="BA929" s="16" t="s">
        <v>228</v>
      </c>
      <c r="BB929" s="16" t="s">
        <v>212</v>
      </c>
      <c r="BC929" s="16" t="s">
        <v>213</v>
      </c>
      <c r="BD929" s="16" t="s">
        <v>212</v>
      </c>
      <c r="BE929" s="16" t="s">
        <v>213</v>
      </c>
      <c r="BF929" s="16" t="s">
        <v>212</v>
      </c>
      <c r="BG929" s="16" t="s">
        <v>213</v>
      </c>
      <c r="BH929" s="16" t="s">
        <v>53</v>
      </c>
      <c r="BI929" s="16" t="s">
        <v>54</v>
      </c>
      <c r="BJ929" s="16" t="s">
        <v>53</v>
      </c>
      <c r="BK929" s="16" t="s">
        <v>54</v>
      </c>
      <c r="BL929" s="16" t="s">
        <v>53</v>
      </c>
      <c r="BM929" s="16" t="s">
        <v>54</v>
      </c>
      <c r="BN929" s="16" t="s">
        <v>277</v>
      </c>
      <c r="BO929" s="16" t="s">
        <v>278</v>
      </c>
      <c r="BP929" s="16" t="s">
        <v>55</v>
      </c>
      <c r="BQ929" s="16" t="s">
        <v>277</v>
      </c>
      <c r="BR929" s="16" t="s">
        <v>278</v>
      </c>
      <c r="BS929" s="16" t="s">
        <v>55</v>
      </c>
      <c r="BT929" s="16" t="s">
        <v>277</v>
      </c>
      <c r="BU929" s="16" t="s">
        <v>278</v>
      </c>
      <c r="BV929" s="16" t="s">
        <v>55</v>
      </c>
      <c r="BW929" s="16" t="s">
        <v>56</v>
      </c>
      <c r="BX929" s="16" t="s">
        <v>57</v>
      </c>
      <c r="BY929" s="16" t="s">
        <v>58</v>
      </c>
      <c r="BZ929" s="16" t="s">
        <v>59</v>
      </c>
      <c r="CA929" s="16" t="s">
        <v>52</v>
      </c>
      <c r="CB929" s="16" t="s">
        <v>51</v>
      </c>
      <c r="CC929" s="16" t="s">
        <v>60</v>
      </c>
      <c r="CD929" s="16" t="s">
        <v>61</v>
      </c>
      <c r="CE929" s="16" t="s">
        <v>62</v>
      </c>
      <c r="CF929" s="16" t="s">
        <v>63</v>
      </c>
      <c r="CG929" s="16" t="s">
        <v>64</v>
      </c>
      <c r="CH929" s="16" t="s">
        <v>65</v>
      </c>
      <c r="CI929" s="16" t="s">
        <v>66</v>
      </c>
      <c r="CJ929" s="16" t="s">
        <v>67</v>
      </c>
      <c r="CK929" s="16" t="s">
        <v>71</v>
      </c>
      <c r="CL929" s="16" t="s">
        <v>72</v>
      </c>
      <c r="CM929" s="16" t="s">
        <v>73</v>
      </c>
      <c r="CN929" s="16" t="s">
        <v>74</v>
      </c>
      <c r="CO929" s="16" t="s">
        <v>75</v>
      </c>
      <c r="CP929" s="16" t="s">
        <v>76</v>
      </c>
      <c r="CQ929" s="16" t="s">
        <v>77</v>
      </c>
      <c r="CR929" s="16" t="s">
        <v>78</v>
      </c>
      <c r="CS929" s="16" t="s">
        <v>229</v>
      </c>
      <c r="CT929" s="16" t="s">
        <v>79</v>
      </c>
      <c r="CU929" s="16" t="s">
        <v>80</v>
      </c>
      <c r="CV929" s="16" t="s">
        <v>79</v>
      </c>
      <c r="CW929" s="16" t="s">
        <v>83</v>
      </c>
      <c r="CX929" s="16" t="s">
        <v>84</v>
      </c>
      <c r="CY929" s="16" t="s">
        <v>85</v>
      </c>
      <c r="CZ929" s="16" t="s">
        <v>86</v>
      </c>
      <c r="DA929" s="16" t="s">
        <v>87</v>
      </c>
      <c r="DB929" s="16" t="s">
        <v>88</v>
      </c>
      <c r="DC929" s="16" t="s">
        <v>89</v>
      </c>
      <c r="DD929" s="16" t="s">
        <v>90</v>
      </c>
      <c r="DE929" s="16" t="s">
        <v>91</v>
      </c>
      <c r="DF929" s="16" t="s">
        <v>83</v>
      </c>
      <c r="DG929" s="16" t="s">
        <v>84</v>
      </c>
      <c r="DH929" s="16" t="s">
        <v>85</v>
      </c>
      <c r="DI929" s="16" t="s">
        <v>86</v>
      </c>
      <c r="DJ929" s="16" t="s">
        <v>87</v>
      </c>
      <c r="DK929" s="16" t="s">
        <v>88</v>
      </c>
      <c r="DL929" s="16" t="s">
        <v>89</v>
      </c>
      <c r="DM929" s="16" t="s">
        <v>90</v>
      </c>
      <c r="DN929" s="16" t="s">
        <v>91</v>
      </c>
      <c r="DO929" s="16" t="s">
        <v>83</v>
      </c>
      <c r="DP929" s="16" t="s">
        <v>84</v>
      </c>
      <c r="DQ929" s="16" t="s">
        <v>85</v>
      </c>
      <c r="DR929" s="16" t="s">
        <v>86</v>
      </c>
      <c r="DS929" s="16" t="s">
        <v>87</v>
      </c>
      <c r="DT929" s="16" t="s">
        <v>88</v>
      </c>
      <c r="DU929" s="16" t="s">
        <v>89</v>
      </c>
      <c r="DV929" s="16" t="s">
        <v>90</v>
      </c>
      <c r="DW929" s="16" t="s">
        <v>91</v>
      </c>
      <c r="DX929" s="16" t="s">
        <v>92</v>
      </c>
      <c r="DY929" s="16" t="s">
        <v>93</v>
      </c>
      <c r="DZ929" s="16" t="s">
        <v>214</v>
      </c>
      <c r="EA929" s="16" t="s">
        <v>215</v>
      </c>
      <c r="EB929" s="16" t="s">
        <v>216</v>
      </c>
      <c r="EC929" s="16" t="s">
        <v>94</v>
      </c>
      <c r="ED929" s="16" t="s">
        <v>92</v>
      </c>
      <c r="EE929" s="16" t="s">
        <v>93</v>
      </c>
      <c r="EF929" s="16" t="s">
        <v>214</v>
      </c>
      <c r="EG929" s="16" t="s">
        <v>215</v>
      </c>
      <c r="EH929" s="16" t="s">
        <v>216</v>
      </c>
      <c r="EI929" s="16" t="s">
        <v>94</v>
      </c>
      <c r="EJ929" s="16" t="s">
        <v>92</v>
      </c>
      <c r="EK929" s="16" t="s">
        <v>93</v>
      </c>
      <c r="EL929" s="16" t="s">
        <v>214</v>
      </c>
      <c r="EM929" s="16" t="s">
        <v>215</v>
      </c>
      <c r="EN929" s="16" t="s">
        <v>216</v>
      </c>
      <c r="EO929" s="16" t="s">
        <v>94</v>
      </c>
      <c r="EP929" s="16" t="s">
        <v>95</v>
      </c>
      <c r="EQ929" s="16" t="s">
        <v>96</v>
      </c>
      <c r="ER929" s="16" t="s">
        <v>97</v>
      </c>
      <c r="ES929" s="16" t="s">
        <v>98</v>
      </c>
      <c r="ET929" s="16" t="s">
        <v>272</v>
      </c>
      <c r="EU929" s="16" t="s">
        <v>99</v>
      </c>
      <c r="EV929" s="16" t="s">
        <v>100</v>
      </c>
      <c r="EW929" s="16" t="s">
        <v>95</v>
      </c>
      <c r="EX929" s="16" t="s">
        <v>96</v>
      </c>
      <c r="EY929" s="16" t="s">
        <v>97</v>
      </c>
      <c r="EZ929" s="16" t="s">
        <v>98</v>
      </c>
      <c r="FA929" s="16" t="s">
        <v>272</v>
      </c>
      <c r="FB929" s="16" t="s">
        <v>99</v>
      </c>
      <c r="FC929" s="16" t="s">
        <v>100</v>
      </c>
      <c r="FD929" s="16" t="s">
        <v>95</v>
      </c>
      <c r="FE929" s="16" t="s">
        <v>96</v>
      </c>
      <c r="FF929" s="16" t="s">
        <v>97</v>
      </c>
      <c r="FG929" s="16" t="s">
        <v>98</v>
      </c>
      <c r="FH929" s="16" t="s">
        <v>272</v>
      </c>
      <c r="FI929" s="16" t="s">
        <v>99</v>
      </c>
      <c r="FJ929" s="16" t="s">
        <v>100</v>
      </c>
    </row>
    <row r="930" spans="1:166" x14ac:dyDescent="0.35">
      <c r="A930" s="15" t="s">
        <v>2</v>
      </c>
      <c r="B930" s="14">
        <v>3304</v>
      </c>
      <c r="C930" s="14">
        <v>1667</v>
      </c>
      <c r="D930" s="14">
        <v>1621</v>
      </c>
      <c r="E930" s="14">
        <v>329</v>
      </c>
      <c r="F930" s="14">
        <v>389</v>
      </c>
      <c r="G930" s="14">
        <v>490</v>
      </c>
      <c r="H930" s="14">
        <v>511</v>
      </c>
      <c r="I930" s="14">
        <v>545</v>
      </c>
      <c r="J930" s="14">
        <v>551</v>
      </c>
      <c r="K930" s="14">
        <v>490</v>
      </c>
      <c r="L930" s="14">
        <v>0</v>
      </c>
      <c r="M930" s="14">
        <v>2814</v>
      </c>
      <c r="N930" s="14">
        <v>490</v>
      </c>
      <c r="O930" s="14">
        <v>161</v>
      </c>
      <c r="P930" s="14">
        <v>186</v>
      </c>
      <c r="Q930" s="14">
        <v>248</v>
      </c>
      <c r="R930" s="14">
        <v>255</v>
      </c>
      <c r="S930" s="14">
        <v>281</v>
      </c>
      <c r="T930" s="14">
        <v>286</v>
      </c>
      <c r="U930" s="14">
        <v>249</v>
      </c>
      <c r="V930" s="14">
        <v>0</v>
      </c>
      <c r="W930" s="14">
        <v>1418</v>
      </c>
      <c r="X930" s="14">
        <v>249</v>
      </c>
      <c r="Y930" s="14">
        <v>168</v>
      </c>
      <c r="Z930" s="14">
        <v>201</v>
      </c>
      <c r="AA930" s="14">
        <v>242</v>
      </c>
      <c r="AB930" s="14">
        <v>255</v>
      </c>
      <c r="AC930" s="14">
        <v>263</v>
      </c>
      <c r="AD930" s="14">
        <v>260</v>
      </c>
      <c r="AE930" s="14">
        <v>232</v>
      </c>
      <c r="AF930" s="14">
        <v>0</v>
      </c>
      <c r="AG930" s="14">
        <v>1389</v>
      </c>
      <c r="AH930" s="14">
        <v>232</v>
      </c>
      <c r="AI930" s="14">
        <v>3105</v>
      </c>
      <c r="AJ930" s="14">
        <v>1565</v>
      </c>
      <c r="AK930" s="14">
        <v>1528</v>
      </c>
      <c r="AL930" s="14">
        <v>198</v>
      </c>
      <c r="AM930" s="14">
        <v>102</v>
      </c>
      <c r="AN930" s="14">
        <v>93</v>
      </c>
      <c r="AO930" s="14">
        <v>0</v>
      </c>
      <c r="AP930" s="14">
        <v>0</v>
      </c>
      <c r="AQ930" s="14">
        <v>9</v>
      </c>
      <c r="AR930" s="14">
        <v>190</v>
      </c>
      <c r="AS930" s="14">
        <v>9</v>
      </c>
      <c r="AT930" s="14">
        <v>0</v>
      </c>
      <c r="AU930" s="14">
        <v>198</v>
      </c>
      <c r="AV930" s="14">
        <v>5</v>
      </c>
      <c r="AW930" s="14">
        <v>0</v>
      </c>
      <c r="AX930" s="14">
        <v>102</v>
      </c>
      <c r="AY930" s="14">
        <v>3</v>
      </c>
      <c r="AZ930" s="14">
        <v>0</v>
      </c>
      <c r="BA930" s="14">
        <v>93</v>
      </c>
      <c r="BB930" s="14">
        <v>1719</v>
      </c>
      <c r="BC930" s="14">
        <v>1585</v>
      </c>
      <c r="BD930" s="14">
        <v>850</v>
      </c>
      <c r="BE930" s="14">
        <v>817</v>
      </c>
      <c r="BF930" s="14">
        <v>867</v>
      </c>
      <c r="BG930" s="14">
        <v>754</v>
      </c>
      <c r="BH930" s="14">
        <v>2538</v>
      </c>
      <c r="BI930" s="14">
        <v>766</v>
      </c>
      <c r="BJ930" s="14">
        <v>1291</v>
      </c>
      <c r="BK930" s="14">
        <v>376</v>
      </c>
      <c r="BL930" s="14">
        <v>1232</v>
      </c>
      <c r="BM930" s="14">
        <v>389</v>
      </c>
      <c r="BN930" s="14">
        <v>448</v>
      </c>
      <c r="BO930" s="14">
        <v>1886</v>
      </c>
      <c r="BP930" s="14">
        <v>734</v>
      </c>
      <c r="BQ930" s="14">
        <v>200</v>
      </c>
      <c r="BR930" s="14">
        <v>991</v>
      </c>
      <c r="BS930" s="14">
        <v>355</v>
      </c>
      <c r="BT930" s="14">
        <v>239</v>
      </c>
      <c r="BU930" s="14">
        <v>892</v>
      </c>
      <c r="BV930" s="14">
        <v>377</v>
      </c>
      <c r="BW930" s="14">
        <v>734</v>
      </c>
      <c r="BX930" s="14">
        <v>1070</v>
      </c>
      <c r="BY930" s="14">
        <v>723</v>
      </c>
      <c r="BZ930" s="14">
        <v>1108</v>
      </c>
      <c r="CA930" s="14">
        <v>548</v>
      </c>
      <c r="CB930" s="14">
        <v>1380</v>
      </c>
      <c r="CC930" s="14">
        <v>1353</v>
      </c>
      <c r="CD930" s="14">
        <v>790</v>
      </c>
      <c r="CE930" s="14">
        <v>873</v>
      </c>
      <c r="CF930" s="14">
        <v>1325</v>
      </c>
      <c r="CG930" s="14">
        <v>547</v>
      </c>
      <c r="CH930" s="14">
        <v>1280</v>
      </c>
      <c r="CI930" s="14">
        <v>1412</v>
      </c>
      <c r="CJ930" s="14">
        <v>725</v>
      </c>
      <c r="CK930" s="14">
        <v>2410</v>
      </c>
      <c r="CL930" s="14">
        <v>1257</v>
      </c>
      <c r="CM930" s="14">
        <v>1153</v>
      </c>
      <c r="CN930" s="14">
        <v>894</v>
      </c>
      <c r="CO930" s="14">
        <v>1579</v>
      </c>
      <c r="CP930" s="14">
        <v>1353</v>
      </c>
      <c r="CQ930" s="14">
        <v>372</v>
      </c>
      <c r="CR930" s="14">
        <v>1151</v>
      </c>
      <c r="CS930" s="14">
        <v>2131</v>
      </c>
      <c r="CT930" s="14">
        <v>1099</v>
      </c>
      <c r="CU930" s="14">
        <v>2203</v>
      </c>
      <c r="CV930" s="14">
        <v>357</v>
      </c>
      <c r="CW930" s="14">
        <v>0</v>
      </c>
      <c r="CX930" s="14">
        <v>0</v>
      </c>
      <c r="CY930" s="14">
        <v>484</v>
      </c>
      <c r="CZ930" s="14">
        <v>553</v>
      </c>
      <c r="DA930" s="14">
        <v>547</v>
      </c>
      <c r="DB930" s="14">
        <v>510</v>
      </c>
      <c r="DC930" s="14">
        <v>496</v>
      </c>
      <c r="DD930" s="14">
        <v>384</v>
      </c>
      <c r="DE930" s="14">
        <v>331</v>
      </c>
      <c r="DF930" s="14">
        <v>0</v>
      </c>
      <c r="DG930" s="14">
        <v>0</v>
      </c>
      <c r="DH930" s="14">
        <v>249</v>
      </c>
      <c r="DI930" s="14">
        <v>285</v>
      </c>
      <c r="DJ930" s="14">
        <v>281</v>
      </c>
      <c r="DK930" s="14">
        <v>257</v>
      </c>
      <c r="DL930" s="14">
        <v>247</v>
      </c>
      <c r="DM930" s="14">
        <v>184</v>
      </c>
      <c r="DN930" s="14">
        <v>163</v>
      </c>
      <c r="DO930" s="14">
        <v>0</v>
      </c>
      <c r="DP930" s="14">
        <v>0</v>
      </c>
      <c r="DQ930" s="14">
        <v>226</v>
      </c>
      <c r="DR930" s="14">
        <v>264</v>
      </c>
      <c r="DS930" s="14">
        <v>264</v>
      </c>
      <c r="DT930" s="14">
        <v>253</v>
      </c>
      <c r="DU930" s="14">
        <v>248</v>
      </c>
      <c r="DV930" s="14">
        <v>198</v>
      </c>
      <c r="DW930" s="14">
        <v>168</v>
      </c>
      <c r="DX930" s="14">
        <v>169</v>
      </c>
      <c r="DY930" s="14">
        <v>781</v>
      </c>
      <c r="DZ930" s="14">
        <v>814</v>
      </c>
      <c r="EA930" s="14">
        <v>946</v>
      </c>
      <c r="EB930" s="14">
        <v>594</v>
      </c>
      <c r="EC930" s="14">
        <v>0</v>
      </c>
      <c r="ED930" s="14">
        <v>79</v>
      </c>
      <c r="EE930" s="14">
        <v>393</v>
      </c>
      <c r="EF930" s="14">
        <v>398</v>
      </c>
      <c r="EG930" s="14">
        <v>512</v>
      </c>
      <c r="EH930" s="14">
        <v>285</v>
      </c>
      <c r="EI930" s="14">
        <v>0</v>
      </c>
      <c r="EJ930" s="14">
        <v>90</v>
      </c>
      <c r="EK930" s="14">
        <v>387</v>
      </c>
      <c r="EL930" s="14">
        <v>415</v>
      </c>
      <c r="EM930" s="14">
        <v>428</v>
      </c>
      <c r="EN930" s="14">
        <v>301</v>
      </c>
      <c r="EO930" s="14">
        <v>0</v>
      </c>
      <c r="EP930" s="14">
        <v>0</v>
      </c>
      <c r="EQ930" s="14">
        <v>198</v>
      </c>
      <c r="ER930" s="14">
        <v>750</v>
      </c>
      <c r="ES930" s="14">
        <v>812</v>
      </c>
      <c r="ET930" s="14">
        <v>778</v>
      </c>
      <c r="EU930" s="14">
        <v>435</v>
      </c>
      <c r="EV930" s="14">
        <v>331</v>
      </c>
      <c r="EW930" s="14">
        <v>0</v>
      </c>
      <c r="EX930" s="14">
        <v>102</v>
      </c>
      <c r="EY930" s="14">
        <v>375</v>
      </c>
      <c r="EZ930" s="14">
        <v>423</v>
      </c>
      <c r="FA930" s="14">
        <v>391</v>
      </c>
      <c r="FB930" s="14">
        <v>213</v>
      </c>
      <c r="FC930" s="14">
        <v>163</v>
      </c>
      <c r="FD930" s="14">
        <v>0</v>
      </c>
      <c r="FE930" s="14">
        <v>93</v>
      </c>
      <c r="FF930" s="14">
        <v>366</v>
      </c>
      <c r="FG930" s="14">
        <v>387</v>
      </c>
      <c r="FH930" s="14">
        <v>386</v>
      </c>
      <c r="FI930" s="14">
        <v>221</v>
      </c>
      <c r="FJ930" s="14">
        <v>168</v>
      </c>
    </row>
    <row r="931" spans="1:166" x14ac:dyDescent="0.35">
      <c r="A931" s="13" t="s">
        <v>64</v>
      </c>
      <c r="B931" s="10">
        <v>0.16558940478732601</v>
      </c>
      <c r="C931" s="12">
        <v>0.115711135503566</v>
      </c>
      <c r="D931" s="11">
        <v>0.21169816517382101</v>
      </c>
      <c r="E931" s="12">
        <v>0.110762473090795</v>
      </c>
      <c r="F931" s="12">
        <v>0.111891725619873</v>
      </c>
      <c r="G931" s="12">
        <v>0.113952002175639</v>
      </c>
      <c r="H931" s="12">
        <v>0.10310842895488399</v>
      </c>
      <c r="I931" s="11">
        <v>0.21567993092983101</v>
      </c>
      <c r="J931" s="11">
        <v>0.228872115488477</v>
      </c>
      <c r="K931" s="11">
        <v>0.23502914252615201</v>
      </c>
      <c r="L931" s="10">
        <v>0</v>
      </c>
      <c r="M931" s="12">
        <v>0.15350846681455599</v>
      </c>
      <c r="N931" s="11">
        <v>0.23502914252615201</v>
      </c>
      <c r="O931" s="10">
        <v>0.11134259714316801</v>
      </c>
      <c r="P931" s="12">
        <v>8.6063155250315299E-2</v>
      </c>
      <c r="Q931" s="12">
        <v>8.5704903497287793E-2</v>
      </c>
      <c r="R931" s="12">
        <v>6.4274849437312695E-2</v>
      </c>
      <c r="S931" s="10">
        <v>0.13491936494404799</v>
      </c>
      <c r="T931" s="10">
        <v>0.14689564233490601</v>
      </c>
      <c r="U931" s="10">
        <v>0.16567301991987399</v>
      </c>
      <c r="V931" s="10">
        <v>0</v>
      </c>
      <c r="W931" s="12">
        <v>0.106921176644045</v>
      </c>
      <c r="X931" s="10">
        <v>0.16567301991987399</v>
      </c>
      <c r="Y931" s="10">
        <v>0.110208732540749</v>
      </c>
      <c r="Z931" s="10">
        <v>0.13654855838353999</v>
      </c>
      <c r="AA931" s="10">
        <v>0.14291266040581799</v>
      </c>
      <c r="AB931" s="10">
        <v>0.14016096588330601</v>
      </c>
      <c r="AC931" s="11">
        <v>0.29912044710793301</v>
      </c>
      <c r="AD931" s="11">
        <v>0.31049095085860001</v>
      </c>
      <c r="AE931" s="11">
        <v>0.291333190973113</v>
      </c>
      <c r="AF931" s="10">
        <v>0</v>
      </c>
      <c r="AG931" s="11">
        <v>0.19838495460703701</v>
      </c>
      <c r="AH931" s="11">
        <v>0.291333190973113</v>
      </c>
      <c r="AI931" s="10">
        <v>0.16708520439548</v>
      </c>
      <c r="AJ931" s="12">
        <v>0.116069205794662</v>
      </c>
      <c r="AK931" s="11">
        <v>0.214174818156322</v>
      </c>
      <c r="AL931" s="10">
        <v>0.14218566102445601</v>
      </c>
      <c r="AM931" s="10">
        <v>0.110235570446735</v>
      </c>
      <c r="AN931" s="10">
        <v>0</v>
      </c>
      <c r="AO931" s="10">
        <v>0</v>
      </c>
      <c r="AP931" s="10">
        <v>0</v>
      </c>
      <c r="AQ931" s="10">
        <v>0</v>
      </c>
      <c r="AR931" s="10">
        <v>0.14867996441259099</v>
      </c>
      <c r="AS931" s="10">
        <v>0</v>
      </c>
      <c r="AT931" s="10">
        <v>0</v>
      </c>
      <c r="AU931" s="10">
        <v>0.14218566102445601</v>
      </c>
      <c r="AV931" s="10">
        <v>0</v>
      </c>
      <c r="AW931" s="10">
        <v>0</v>
      </c>
      <c r="AX931" s="10">
        <v>0.110235570446735</v>
      </c>
      <c r="AY931" s="10">
        <v>0</v>
      </c>
      <c r="AZ931" s="10">
        <v>0</v>
      </c>
      <c r="BA931" s="10">
        <v>0</v>
      </c>
      <c r="BB931" s="12">
        <v>0.109651330388559</v>
      </c>
      <c r="BC931" s="11">
        <v>0.22623805851889101</v>
      </c>
      <c r="BD931" s="12">
        <v>8.41983195872896E-2</v>
      </c>
      <c r="BE931" s="10">
        <v>0.148503932051398</v>
      </c>
      <c r="BF931" s="12">
        <v>0.13427231217317101</v>
      </c>
      <c r="BG931" s="11">
        <v>0.30063724874261899</v>
      </c>
      <c r="BH931" s="11">
        <v>0.18206796137749001</v>
      </c>
      <c r="BI931" s="12">
        <v>0.110992202502564</v>
      </c>
      <c r="BJ931" s="12">
        <v>0.12143013947129799</v>
      </c>
      <c r="BK931" s="12">
        <v>9.6062643122647298E-2</v>
      </c>
      <c r="BL931" s="11">
        <v>0.23880504865653801</v>
      </c>
      <c r="BM931" s="12">
        <v>0.125788226348092</v>
      </c>
      <c r="BN931" s="11">
        <v>0.27490214466378099</v>
      </c>
      <c r="BO931" s="12">
        <v>0.15172119253361899</v>
      </c>
      <c r="BP931" s="12">
        <v>0.119318538738</v>
      </c>
      <c r="BQ931" s="10">
        <v>0.19916723434845801</v>
      </c>
      <c r="BR931" s="12">
        <v>9.4485385330496996E-2</v>
      </c>
      <c r="BS931" s="12">
        <v>0.105761351423872</v>
      </c>
      <c r="BT931" s="11">
        <v>0.32622778475182901</v>
      </c>
      <c r="BU931" s="11">
        <v>0.21228595533616701</v>
      </c>
      <c r="BV931" s="10">
        <v>0.13249686067835301</v>
      </c>
      <c r="BW931" s="11">
        <v>0.22915536540019199</v>
      </c>
      <c r="BX931" s="12">
        <v>9.2377660725367794E-2</v>
      </c>
      <c r="BY931" s="10">
        <v>0.15789209006667701</v>
      </c>
      <c r="BZ931" s="10">
        <v>0.14771580420445801</v>
      </c>
      <c r="CA931" s="10">
        <v>0.143324842552781</v>
      </c>
      <c r="CB931" s="12">
        <v>0.14148148047346701</v>
      </c>
      <c r="CC931" s="11">
        <v>0.196247556547337</v>
      </c>
      <c r="CD931" s="11">
        <v>0.20720492121078801</v>
      </c>
      <c r="CE931" s="10">
        <v>0.149012897843598</v>
      </c>
      <c r="CF931" s="12">
        <v>0.14968044481047399</v>
      </c>
      <c r="CG931" s="11">
        <v>1</v>
      </c>
      <c r="CH931" s="11">
        <v>0.42743883023324097</v>
      </c>
      <c r="CI931" s="12">
        <v>0</v>
      </c>
      <c r="CJ931" s="12">
        <v>0</v>
      </c>
      <c r="CK931" s="10">
        <v>0.17321254393715699</v>
      </c>
      <c r="CL931" s="10">
        <v>0.17245238863767101</v>
      </c>
      <c r="CM931" s="10">
        <v>0.17404140130213899</v>
      </c>
      <c r="CN931" s="10">
        <v>0.14504177043816899</v>
      </c>
      <c r="CO931" s="10">
        <v>0.155107186871383</v>
      </c>
      <c r="CP931" s="10">
        <v>0.16107467892812199</v>
      </c>
      <c r="CQ931" s="11">
        <v>0.22655117096576</v>
      </c>
      <c r="CR931" s="11">
        <v>0.18628124743142399</v>
      </c>
      <c r="CS931" s="12">
        <v>0.15482214907128</v>
      </c>
      <c r="CT931" s="12">
        <v>0.146653937451308</v>
      </c>
      <c r="CU931" s="10">
        <v>0.17469316958188599</v>
      </c>
      <c r="CV931" s="11">
        <v>0.23586597100850001</v>
      </c>
      <c r="CW931" s="10">
        <v>0</v>
      </c>
      <c r="CX931" s="10">
        <v>0</v>
      </c>
      <c r="CY931" s="11">
        <v>0.22837789391569299</v>
      </c>
      <c r="CZ931" s="11">
        <v>0.23506150240429499</v>
      </c>
      <c r="DA931" s="11">
        <v>0.21601876244184001</v>
      </c>
      <c r="DB931" s="12">
        <v>0.103262702537167</v>
      </c>
      <c r="DC931" s="12">
        <v>0.111804167301202</v>
      </c>
      <c r="DD931" s="12">
        <v>0.113453632308903</v>
      </c>
      <c r="DE931" s="12">
        <v>0.111385343332581</v>
      </c>
      <c r="DF931" s="10">
        <v>0</v>
      </c>
      <c r="DG931" s="10">
        <v>0</v>
      </c>
      <c r="DH931" s="10">
        <v>0.16567301991987399</v>
      </c>
      <c r="DI931" s="10">
        <v>0.147595249538649</v>
      </c>
      <c r="DJ931" s="10">
        <v>0.13497147961561901</v>
      </c>
      <c r="DK931" s="12">
        <v>6.3907786761076002E-2</v>
      </c>
      <c r="DL931" s="12">
        <v>8.4209801947627005E-2</v>
      </c>
      <c r="DM931" s="12">
        <v>8.9236713912895393E-2</v>
      </c>
      <c r="DN931" s="10">
        <v>0.109634870617087</v>
      </c>
      <c r="DO931" s="10">
        <v>0</v>
      </c>
      <c r="DP931" s="10">
        <v>0</v>
      </c>
      <c r="DQ931" s="11">
        <v>0.27860865965343601</v>
      </c>
      <c r="DR931" s="11">
        <v>0.320977922036773</v>
      </c>
      <c r="DS931" s="11">
        <v>0.29917780282683498</v>
      </c>
      <c r="DT931" s="10">
        <v>0.14139514244385401</v>
      </c>
      <c r="DU931" s="10">
        <v>0.13933687093470601</v>
      </c>
      <c r="DV931" s="10">
        <v>0.13675477253027299</v>
      </c>
      <c r="DW931" s="10">
        <v>0.11308971807241899</v>
      </c>
      <c r="DX931" s="10">
        <v>0.127733420500801</v>
      </c>
      <c r="DY931" s="12">
        <v>0.102831068908662</v>
      </c>
      <c r="DZ931" s="12">
        <v>0.11500737022799699</v>
      </c>
      <c r="EA931" s="11">
        <v>0.218647470107078</v>
      </c>
      <c r="EB931" s="11">
        <v>0.243715216348141</v>
      </c>
      <c r="EC931" s="10">
        <v>0</v>
      </c>
      <c r="ED931" s="10">
        <v>0.150441003201087</v>
      </c>
      <c r="EE931" s="12">
        <v>7.9158962750527195E-2</v>
      </c>
      <c r="EF931" s="12">
        <v>7.4248752153868794E-2</v>
      </c>
      <c r="EG931" s="10">
        <v>0.144884236074903</v>
      </c>
      <c r="EH931" s="10">
        <v>0.16206095517932101</v>
      </c>
      <c r="EI931" s="10">
        <v>0</v>
      </c>
      <c r="EJ931" s="10">
        <v>0</v>
      </c>
      <c r="EK931" s="12">
        <v>0.12722805515095401</v>
      </c>
      <c r="EL931" s="10">
        <v>0.153052199516552</v>
      </c>
      <c r="EM931" s="11">
        <v>0.29970591426377202</v>
      </c>
      <c r="EN931" s="11">
        <v>0.30708497909226801</v>
      </c>
      <c r="EO931" s="10">
        <v>0</v>
      </c>
      <c r="EP931" s="10">
        <v>0</v>
      </c>
      <c r="EQ931" s="10">
        <v>0.14218566102445601</v>
      </c>
      <c r="ER931" s="11">
        <v>0.26375775638687898</v>
      </c>
      <c r="ES931" s="10">
        <v>0.18705312489988299</v>
      </c>
      <c r="ET931" s="12">
        <v>0.108301310638288</v>
      </c>
      <c r="EU931" s="12">
        <v>0.11069335433368099</v>
      </c>
      <c r="EV931" s="12">
        <v>0.111385343332581</v>
      </c>
      <c r="EW931" s="10">
        <v>0</v>
      </c>
      <c r="EX931" s="10">
        <v>0.110235570446735</v>
      </c>
      <c r="EY931" s="10">
        <v>0.171228051142887</v>
      </c>
      <c r="EZ931" s="12">
        <v>0.123035406592908</v>
      </c>
      <c r="FA931" s="12">
        <v>7.4812901618446406E-2</v>
      </c>
      <c r="FB931" s="12">
        <v>8.5649228177903505E-2</v>
      </c>
      <c r="FC931" s="10">
        <v>0.109634870617087</v>
      </c>
      <c r="FD931" s="10">
        <v>0</v>
      </c>
      <c r="FE931" s="10">
        <v>0</v>
      </c>
      <c r="FF931" s="11">
        <v>0.34494325692522299</v>
      </c>
      <c r="FG931" s="11">
        <v>0.25242950414311799</v>
      </c>
      <c r="FH931" s="10">
        <v>0.14102862575691799</v>
      </c>
      <c r="FI931" s="10">
        <v>0.13540978467935999</v>
      </c>
      <c r="FJ931" s="10">
        <v>0.11308971807241899</v>
      </c>
    </row>
    <row r="932" spans="1:166" x14ac:dyDescent="0.35">
      <c r="A932" s="13" t="s">
        <v>188</v>
      </c>
      <c r="B932" s="10">
        <v>0.22180966397993601</v>
      </c>
      <c r="C932" s="12">
        <v>0.19467392977841899</v>
      </c>
      <c r="D932" s="11">
        <v>0.25104594094739302</v>
      </c>
      <c r="E932" s="10">
        <v>0.20896482933798699</v>
      </c>
      <c r="F932" s="10">
        <v>0.23667916933210301</v>
      </c>
      <c r="G932" s="10">
        <v>0.25356989042462602</v>
      </c>
      <c r="H932" s="10">
        <v>0.20777577326530799</v>
      </c>
      <c r="I932" s="12">
        <v>0.189216266112059</v>
      </c>
      <c r="J932" s="10">
        <v>0.24395468656268701</v>
      </c>
      <c r="K932" s="10">
        <v>0.21288705682922901</v>
      </c>
      <c r="L932" s="10">
        <v>0</v>
      </c>
      <c r="M932" s="10">
        <v>0.22336199506661999</v>
      </c>
      <c r="N932" s="10">
        <v>0.21288705682922901</v>
      </c>
      <c r="O932" s="10">
        <v>0.200477117797208</v>
      </c>
      <c r="P932" s="10">
        <v>0.20277667824293999</v>
      </c>
      <c r="Q932" s="10">
        <v>0.246875248790455</v>
      </c>
      <c r="R932" s="10">
        <v>0.20266329784537199</v>
      </c>
      <c r="S932" s="12">
        <v>0.174504589961996</v>
      </c>
      <c r="T932" s="10">
        <v>0.18365877312096299</v>
      </c>
      <c r="U932" s="12">
        <v>0.16020912306353599</v>
      </c>
      <c r="V932" s="10">
        <v>0</v>
      </c>
      <c r="W932" s="12">
        <v>0.20073743672305</v>
      </c>
      <c r="X932" s="12">
        <v>0.16020912306353599</v>
      </c>
      <c r="Y932" s="10">
        <v>0.217066527652333</v>
      </c>
      <c r="Z932" s="10">
        <v>0.26831868471363601</v>
      </c>
      <c r="AA932" s="10">
        <v>0.26043364767447502</v>
      </c>
      <c r="AB932" s="10">
        <v>0.21328922666886599</v>
      </c>
      <c r="AC932" s="10">
        <v>0.20572812125908499</v>
      </c>
      <c r="AD932" s="11">
        <v>0.314788314441314</v>
      </c>
      <c r="AE932" s="10">
        <v>0.27243356129205798</v>
      </c>
      <c r="AF932" s="10">
        <v>0</v>
      </c>
      <c r="AG932" s="11">
        <v>0.24747040505331799</v>
      </c>
      <c r="AH932" s="10">
        <v>0.27243356129205798</v>
      </c>
      <c r="AI932" s="10">
        <v>0.222973230788304</v>
      </c>
      <c r="AJ932" s="12">
        <v>0.19884431230298999</v>
      </c>
      <c r="AK932" s="11">
        <v>0.24935572333657299</v>
      </c>
      <c r="AL932" s="10">
        <v>0.20360413746050399</v>
      </c>
      <c r="AM932" s="12">
        <v>0.130900974040316</v>
      </c>
      <c r="AN932" s="10">
        <v>0</v>
      </c>
      <c r="AO932" s="10">
        <v>0</v>
      </c>
      <c r="AP932" s="10">
        <v>0</v>
      </c>
      <c r="AQ932" s="10">
        <v>0</v>
      </c>
      <c r="AR932" s="10">
        <v>0.19595666085511801</v>
      </c>
      <c r="AS932" s="10">
        <v>0</v>
      </c>
      <c r="AT932" s="10">
        <v>0</v>
      </c>
      <c r="AU932" s="10">
        <v>0.20360413746050399</v>
      </c>
      <c r="AV932" s="10">
        <v>0</v>
      </c>
      <c r="AW932" s="10">
        <v>0</v>
      </c>
      <c r="AX932" s="12">
        <v>0.130900974040316</v>
      </c>
      <c r="AY932" s="10">
        <v>0</v>
      </c>
      <c r="AZ932" s="10">
        <v>0</v>
      </c>
      <c r="BA932" s="10">
        <v>0</v>
      </c>
      <c r="BB932" s="10">
        <v>0.22759370635422599</v>
      </c>
      <c r="BC932" s="10">
        <v>0.21553854387261601</v>
      </c>
      <c r="BD932" s="10">
        <v>0.21516838898187901</v>
      </c>
      <c r="BE932" s="12">
        <v>0.17334703113494301</v>
      </c>
      <c r="BF932" s="10">
        <v>0.239948678682843</v>
      </c>
      <c r="BG932" s="11">
        <v>0.26379336700317702</v>
      </c>
      <c r="BH932" s="10">
        <v>0.21830187697617201</v>
      </c>
      <c r="BI932" s="10">
        <v>0.23343175937211999</v>
      </c>
      <c r="BJ932" s="12">
        <v>0.188217691053988</v>
      </c>
      <c r="BK932" s="10">
        <v>0.216855302287005</v>
      </c>
      <c r="BL932" s="11">
        <v>0.25151743996782</v>
      </c>
      <c r="BM932" s="10">
        <v>0.24955161748423599</v>
      </c>
      <c r="BN932" s="10">
        <v>0.22698184205688099</v>
      </c>
      <c r="BO932" s="10">
        <v>0.21873568253386799</v>
      </c>
      <c r="BP932" s="10">
        <v>0.22966046645208901</v>
      </c>
      <c r="BQ932" s="12">
        <v>0.16029737509266201</v>
      </c>
      <c r="BR932" s="12">
        <v>0.19544279131789399</v>
      </c>
      <c r="BS932" s="10">
        <v>0.21099756953660301</v>
      </c>
      <c r="BT932" s="11">
        <v>0.286345399588183</v>
      </c>
      <c r="BU932" s="10">
        <v>0.24539767020572301</v>
      </c>
      <c r="BV932" s="10">
        <v>0.24733296652487899</v>
      </c>
      <c r="BW932" s="10">
        <v>0.23948176308878</v>
      </c>
      <c r="BX932" s="12">
        <v>0.199418429358276</v>
      </c>
      <c r="BY932" s="10">
        <v>0.21480732871526301</v>
      </c>
      <c r="BZ932" s="10">
        <v>0.216613445849203</v>
      </c>
      <c r="CA932" s="10">
        <v>0.19154168428747501</v>
      </c>
      <c r="CB932" s="10">
        <v>0.231967504155945</v>
      </c>
      <c r="CC932" s="10">
        <v>0.22502978188902201</v>
      </c>
      <c r="CD932" s="10">
        <v>0.22410916786125701</v>
      </c>
      <c r="CE932" s="10">
        <v>0.24026423461110599</v>
      </c>
      <c r="CF932" s="10">
        <v>0.213871561121282</v>
      </c>
      <c r="CG932" s="12">
        <v>0</v>
      </c>
      <c r="CH932" s="11">
        <v>0.57256116976675597</v>
      </c>
      <c r="CI932" s="12">
        <v>0</v>
      </c>
      <c r="CJ932" s="12">
        <v>0</v>
      </c>
      <c r="CK932" s="10">
        <v>0.21424236474980601</v>
      </c>
      <c r="CL932" s="10">
        <v>0.216478226846442</v>
      </c>
      <c r="CM932" s="10">
        <v>0.211804427703082</v>
      </c>
      <c r="CN932" s="10">
        <v>0.24220678576077601</v>
      </c>
      <c r="CO932" s="10">
        <v>0.222646964077265</v>
      </c>
      <c r="CP932" s="10">
        <v>0.214010730069846</v>
      </c>
      <c r="CQ932" s="10">
        <v>0.24665270354225499</v>
      </c>
      <c r="CR932" s="10">
        <v>0.220727167904129</v>
      </c>
      <c r="CS932" s="10">
        <v>0.22323100097500401</v>
      </c>
      <c r="CT932" s="10">
        <v>0.21363399753598</v>
      </c>
      <c r="CU932" s="10">
        <v>0.2261137715937</v>
      </c>
      <c r="CV932" s="10">
        <v>0.21441117454793601</v>
      </c>
      <c r="CW932" s="10">
        <v>0</v>
      </c>
      <c r="CX932" s="10">
        <v>0</v>
      </c>
      <c r="CY932" s="10">
        <v>0.21553353972962599</v>
      </c>
      <c r="CZ932" s="10">
        <v>0.24267737734025899</v>
      </c>
      <c r="DA932" s="12">
        <v>0.18864561121534701</v>
      </c>
      <c r="DB932" s="10">
        <v>0.20680960308312299</v>
      </c>
      <c r="DC932" s="10">
        <v>0.25068650541509102</v>
      </c>
      <c r="DD932" s="10">
        <v>0.24065132736655601</v>
      </c>
      <c r="DE932" s="10">
        <v>0.208907807311215</v>
      </c>
      <c r="DF932" s="10">
        <v>0</v>
      </c>
      <c r="DG932" s="10">
        <v>0</v>
      </c>
      <c r="DH932" s="12">
        <v>0.16020912306353599</v>
      </c>
      <c r="DI932" s="10">
        <v>0.184533468916315</v>
      </c>
      <c r="DJ932" s="12">
        <v>0.17457199503314599</v>
      </c>
      <c r="DK932" s="10">
        <v>0.201505922400181</v>
      </c>
      <c r="DL932" s="10">
        <v>0.244815793524258</v>
      </c>
      <c r="DM932" s="10">
        <v>0.206505832233949</v>
      </c>
      <c r="DN932" s="10">
        <v>0.19954494493129299</v>
      </c>
      <c r="DO932" s="10">
        <v>0</v>
      </c>
      <c r="DP932" s="10">
        <v>0</v>
      </c>
      <c r="DQ932" s="11">
        <v>0.27967474567275902</v>
      </c>
      <c r="DR932" s="11">
        <v>0.30971377498775299</v>
      </c>
      <c r="DS932" s="10">
        <v>0.20436050820607601</v>
      </c>
      <c r="DT932" s="10">
        <v>0.21259313934146701</v>
      </c>
      <c r="DU932" s="10">
        <v>0.25654409875115503</v>
      </c>
      <c r="DV932" s="10">
        <v>0.272710149159055</v>
      </c>
      <c r="DW932" s="10">
        <v>0.218024102579151</v>
      </c>
      <c r="DX932" s="10">
        <v>0.23193860914324699</v>
      </c>
      <c r="DY932" s="10">
        <v>0.23747825124282901</v>
      </c>
      <c r="DZ932" s="10">
        <v>0.21573635379859901</v>
      </c>
      <c r="EA932" s="10">
        <v>0.214689033865504</v>
      </c>
      <c r="EB932" s="10">
        <v>0.217990756053831</v>
      </c>
      <c r="EC932" s="10">
        <v>0</v>
      </c>
      <c r="ED932" s="10">
        <v>0.20925324955677599</v>
      </c>
      <c r="EE932" s="10">
        <v>0.22301140535887701</v>
      </c>
      <c r="EF932" s="10">
        <v>0.20116993133554001</v>
      </c>
      <c r="EG932" s="10">
        <v>0.18926703472385001</v>
      </c>
      <c r="EH932" s="12">
        <v>0.152171445145243</v>
      </c>
      <c r="EI932" s="10">
        <v>0</v>
      </c>
      <c r="EJ932" s="10">
        <v>0</v>
      </c>
      <c r="EK932" s="10">
        <v>0.25228981819037799</v>
      </c>
      <c r="EL932" s="10">
        <v>0.22997090694304001</v>
      </c>
      <c r="EM932" s="10">
        <v>0.248001428983772</v>
      </c>
      <c r="EN932" s="11">
        <v>0.28260823609289498</v>
      </c>
      <c r="EO932" s="10">
        <v>0</v>
      </c>
      <c r="EP932" s="10">
        <v>0</v>
      </c>
      <c r="EQ932" s="10">
        <v>0.20360413746050399</v>
      </c>
      <c r="ER932" s="10">
        <v>0.24373794269365401</v>
      </c>
      <c r="ES932" s="12">
        <v>0.18288112013472099</v>
      </c>
      <c r="ET932" s="10">
        <v>0.23450092322309299</v>
      </c>
      <c r="EU932" s="10">
        <v>0.25207377670435199</v>
      </c>
      <c r="EV932" s="10">
        <v>0.208907807311215</v>
      </c>
      <c r="EW932" s="10">
        <v>0</v>
      </c>
      <c r="EX932" s="12">
        <v>0.130900974040316</v>
      </c>
      <c r="EY932" s="10">
        <v>0.194671941816739</v>
      </c>
      <c r="EZ932" s="12">
        <v>0.16344962151056</v>
      </c>
      <c r="FA932" s="10">
        <v>0.223818901037</v>
      </c>
      <c r="FB932" s="10">
        <v>0.23013683135514601</v>
      </c>
      <c r="FC932" s="10">
        <v>0.19954494493129299</v>
      </c>
      <c r="FD932" s="10">
        <v>0</v>
      </c>
      <c r="FE932" s="10">
        <v>0</v>
      </c>
      <c r="FF932" s="11">
        <v>0.29981761700697501</v>
      </c>
      <c r="FG932" s="10">
        <v>0.20516829146714799</v>
      </c>
      <c r="FH932" s="10">
        <v>0.24560886248415301</v>
      </c>
      <c r="FI932" s="10">
        <v>0.27343976380141699</v>
      </c>
      <c r="FJ932" s="10">
        <v>0.218024102579151</v>
      </c>
    </row>
    <row r="933" spans="1:166" x14ac:dyDescent="0.35">
      <c r="A933" s="13" t="s">
        <v>189</v>
      </c>
      <c r="B933" s="10">
        <v>0.14782595208014801</v>
      </c>
      <c r="C933" s="10">
        <v>0.14895918878324901</v>
      </c>
      <c r="D933" s="10">
        <v>0.14672714381788901</v>
      </c>
      <c r="E933" s="11">
        <v>0.19179171330375799</v>
      </c>
      <c r="F933" s="11">
        <v>0.20664355143955701</v>
      </c>
      <c r="G933" s="12">
        <v>0.109258177184779</v>
      </c>
      <c r="H933" s="10">
        <v>0.15191759737864999</v>
      </c>
      <c r="I933" s="10">
        <v>0.159714027221347</v>
      </c>
      <c r="J933" s="12">
        <v>0.11801456853138401</v>
      </c>
      <c r="K933" s="10">
        <v>0.12616774494677299</v>
      </c>
      <c r="L933" s="10">
        <v>0</v>
      </c>
      <c r="M933" s="10">
        <v>0.151593988445203</v>
      </c>
      <c r="N933" s="10">
        <v>0.12616774494677299</v>
      </c>
      <c r="O933" s="10">
        <v>0.168146988871405</v>
      </c>
      <c r="P933" s="11">
        <v>0.225404328469307</v>
      </c>
      <c r="Q933" s="12">
        <v>8.7382622094421006E-2</v>
      </c>
      <c r="R933" s="10">
        <v>0.13276433136257401</v>
      </c>
      <c r="S933" s="10">
        <v>0.17357347288941699</v>
      </c>
      <c r="T933" s="10">
        <v>0.12986249975575101</v>
      </c>
      <c r="U933" s="10">
        <v>0.15137217001049699</v>
      </c>
      <c r="V933" s="10">
        <v>0</v>
      </c>
      <c r="W933" s="10">
        <v>0.14853466504952501</v>
      </c>
      <c r="X933" s="10">
        <v>0.15137217001049699</v>
      </c>
      <c r="Y933" s="11">
        <v>0.21436109766094499</v>
      </c>
      <c r="Z933" s="10">
        <v>0.19055320966453601</v>
      </c>
      <c r="AA933" s="10">
        <v>0.13168633810074701</v>
      </c>
      <c r="AB933" s="10">
        <v>0.171351344694913</v>
      </c>
      <c r="AC933" s="10">
        <v>0.14549389519675701</v>
      </c>
      <c r="AD933" s="12">
        <v>0.102004256994883</v>
      </c>
      <c r="AE933" s="12">
        <v>9.9728485525080304E-2</v>
      </c>
      <c r="AF933" s="10">
        <v>0</v>
      </c>
      <c r="AG933" s="10">
        <v>0.154584277383533</v>
      </c>
      <c r="AH933" s="12">
        <v>9.9728485525080304E-2</v>
      </c>
      <c r="AI933" s="10">
        <v>0.14637983549747299</v>
      </c>
      <c r="AJ933" s="10">
        <v>0.14614590667027699</v>
      </c>
      <c r="AK933" s="10">
        <v>0.14696452648064501</v>
      </c>
      <c r="AL933" s="10">
        <v>0.170452339844711</v>
      </c>
      <c r="AM933" s="10">
        <v>0.191979538742099</v>
      </c>
      <c r="AN933" s="10">
        <v>0</v>
      </c>
      <c r="AO933" s="10">
        <v>0</v>
      </c>
      <c r="AP933" s="10">
        <v>0</v>
      </c>
      <c r="AQ933" s="10">
        <v>0</v>
      </c>
      <c r="AR933" s="10">
        <v>0.16163751851632199</v>
      </c>
      <c r="AS933" s="10">
        <v>0</v>
      </c>
      <c r="AT933" s="10">
        <v>0</v>
      </c>
      <c r="AU933" s="10">
        <v>0.170452339844711</v>
      </c>
      <c r="AV933" s="10">
        <v>0</v>
      </c>
      <c r="AW933" s="10">
        <v>0</v>
      </c>
      <c r="AX933" s="10">
        <v>0.191979538742099</v>
      </c>
      <c r="AY933" s="11">
        <v>0</v>
      </c>
      <c r="AZ933" s="10">
        <v>0</v>
      </c>
      <c r="BA933" s="10">
        <v>0</v>
      </c>
      <c r="BB933" s="11">
        <v>0.159775566571246</v>
      </c>
      <c r="BC933" s="12">
        <v>0.13487005327087201</v>
      </c>
      <c r="BD933" s="10">
        <v>0.14653408535593601</v>
      </c>
      <c r="BE933" s="10">
        <v>0.15148279452862401</v>
      </c>
      <c r="BF933" s="11">
        <v>0.173092775942045</v>
      </c>
      <c r="BG933" s="12">
        <v>0.116440940076424</v>
      </c>
      <c r="BH933" s="12">
        <v>0.133989414971769</v>
      </c>
      <c r="BI933" s="11">
        <v>0.193669543495051</v>
      </c>
      <c r="BJ933" s="10">
        <v>0.13715272746988799</v>
      </c>
      <c r="BK933" s="11">
        <v>0.18952205016086601</v>
      </c>
      <c r="BL933" s="12">
        <v>0.130450701918989</v>
      </c>
      <c r="BM933" s="11">
        <v>0.19831212697268499</v>
      </c>
      <c r="BN933" s="10">
        <v>0.13106962049844401</v>
      </c>
      <c r="BO933" s="12">
        <v>0.134927953942859</v>
      </c>
      <c r="BP933" s="11">
        <v>0.19715228147019401</v>
      </c>
      <c r="BQ933" s="10">
        <v>0.18567828079808599</v>
      </c>
      <c r="BR933" s="10">
        <v>0.13801750785651101</v>
      </c>
      <c r="BS933" s="11">
        <v>0.18681287780216499</v>
      </c>
      <c r="BT933" s="12">
        <v>8.0952502105039195E-2</v>
      </c>
      <c r="BU933" s="10">
        <v>0.131977089620578</v>
      </c>
      <c r="BV933" s="11">
        <v>0.207560461965765</v>
      </c>
      <c r="BW933" s="10">
        <v>0.155137022613199</v>
      </c>
      <c r="BX933" s="12">
        <v>0.119445878583084</v>
      </c>
      <c r="BY933" s="10">
        <v>0.15168927072527899</v>
      </c>
      <c r="BZ933" s="12">
        <v>0.11977093161687501</v>
      </c>
      <c r="CA933" s="11">
        <v>0.195569522951032</v>
      </c>
      <c r="CB933" s="10">
        <v>0.134512707001991</v>
      </c>
      <c r="CC933" s="10">
        <v>0.142227745403981</v>
      </c>
      <c r="CD933" s="10">
        <v>0.165420408980646</v>
      </c>
      <c r="CE933" s="10">
        <v>0.155590464384394</v>
      </c>
      <c r="CF933" s="12">
        <v>0.13027230284211</v>
      </c>
      <c r="CG933" s="12">
        <v>0</v>
      </c>
      <c r="CH933" s="12">
        <v>0</v>
      </c>
      <c r="CI933" s="12">
        <v>0</v>
      </c>
      <c r="CJ933" s="12">
        <v>0</v>
      </c>
      <c r="CK933" s="10">
        <v>0.14096652815301</v>
      </c>
      <c r="CL933" s="12">
        <v>0.118485641642437</v>
      </c>
      <c r="CM933" s="11">
        <v>0.165479214400445</v>
      </c>
      <c r="CN933" s="10">
        <v>0.16631504586821699</v>
      </c>
      <c r="CO933" s="10">
        <v>0.14731304293440001</v>
      </c>
      <c r="CP933" s="10">
        <v>0.13875700096445301</v>
      </c>
      <c r="CQ933" s="11">
        <v>0.183028495982751</v>
      </c>
      <c r="CR933" s="10">
        <v>0.14309830275215199</v>
      </c>
      <c r="CS933" s="10">
        <v>0.15111018876406401</v>
      </c>
      <c r="CT933" s="10">
        <v>0.15321172797923499</v>
      </c>
      <c r="CU933" s="10">
        <v>0.14528916475220899</v>
      </c>
      <c r="CV933" s="10">
        <v>0.139504848254802</v>
      </c>
      <c r="CW933" s="10">
        <v>0</v>
      </c>
      <c r="CX933" s="10">
        <v>0</v>
      </c>
      <c r="CY933" s="10">
        <v>0.127736185905826</v>
      </c>
      <c r="CZ933" s="12">
        <v>0.11274709648947701</v>
      </c>
      <c r="DA933" s="10">
        <v>0.16393952981939999</v>
      </c>
      <c r="DB933" s="10">
        <v>0.15214490054093199</v>
      </c>
      <c r="DC933" s="12">
        <v>0.106400407171621</v>
      </c>
      <c r="DD933" s="11">
        <v>0.208905003855378</v>
      </c>
      <c r="DE933" s="11">
        <v>0.19383011321504601</v>
      </c>
      <c r="DF933" s="10">
        <v>0</v>
      </c>
      <c r="DG933" s="10">
        <v>0</v>
      </c>
      <c r="DH933" s="10">
        <v>0.15137217001049699</v>
      </c>
      <c r="DI933" s="10">
        <v>0.125718370946066</v>
      </c>
      <c r="DJ933" s="10">
        <v>0.17846404570678201</v>
      </c>
      <c r="DK933" s="10">
        <v>0.13200613696452701</v>
      </c>
      <c r="DL933" s="12">
        <v>8.7544033710133307E-2</v>
      </c>
      <c r="DM933" s="11">
        <v>0.21622891526541099</v>
      </c>
      <c r="DN933" s="10">
        <v>0.17876294304506199</v>
      </c>
      <c r="DO933" s="10">
        <v>0</v>
      </c>
      <c r="DP933" s="10">
        <v>0</v>
      </c>
      <c r="DQ933" s="12">
        <v>0.102379232181514</v>
      </c>
      <c r="DR933" s="12">
        <v>9.5750440239221898E-2</v>
      </c>
      <c r="DS933" s="10">
        <v>0.14912856111432199</v>
      </c>
      <c r="DT933" s="10">
        <v>0.172860165727275</v>
      </c>
      <c r="DU933" s="10">
        <v>0.125214644624289</v>
      </c>
      <c r="DV933" s="11">
        <v>0.20342008030245401</v>
      </c>
      <c r="DW933" s="11">
        <v>0.20850049568444301</v>
      </c>
      <c r="DX933" s="10">
        <v>0.19503610439027699</v>
      </c>
      <c r="DY933" s="10">
        <v>0.16771733596985</v>
      </c>
      <c r="DZ933" s="10">
        <v>0.14673121125936001</v>
      </c>
      <c r="EA933" s="10">
        <v>0.13636443689785099</v>
      </c>
      <c r="EB933" s="10">
        <v>0.12799146460504901</v>
      </c>
      <c r="EC933" s="10">
        <v>0</v>
      </c>
      <c r="ED933" s="10">
        <v>0.173551829529555</v>
      </c>
      <c r="EE933" s="10">
        <v>0.16074310061979999</v>
      </c>
      <c r="EF933" s="10">
        <v>0.134492802138509</v>
      </c>
      <c r="EG933" s="10">
        <v>0.143819297549795</v>
      </c>
      <c r="EH933" s="10">
        <v>0.155381568040597</v>
      </c>
      <c r="EI933" s="10">
        <v>0</v>
      </c>
      <c r="EJ933" s="10">
        <v>0</v>
      </c>
      <c r="EK933" s="10">
        <v>0.17535677654978299</v>
      </c>
      <c r="EL933" s="10">
        <v>0.15864938718857299</v>
      </c>
      <c r="EM933" s="10">
        <v>0.12617207805536099</v>
      </c>
      <c r="EN933" s="12">
        <v>0.102645144672914</v>
      </c>
      <c r="EO933" s="10">
        <v>0</v>
      </c>
      <c r="EP933" s="10">
        <v>0</v>
      </c>
      <c r="EQ933" s="10">
        <v>0.170452339844711</v>
      </c>
      <c r="ER933" s="12">
        <v>0.107717062121892</v>
      </c>
      <c r="ES933" s="10">
        <v>0.16341987723232099</v>
      </c>
      <c r="ET933" s="12">
        <v>0.119294603174205</v>
      </c>
      <c r="EU933" s="11">
        <v>0.19354748553735601</v>
      </c>
      <c r="EV933" s="11">
        <v>0.19383011321504601</v>
      </c>
      <c r="EW933" s="10">
        <v>0</v>
      </c>
      <c r="EX933" s="10">
        <v>0.191979538742099</v>
      </c>
      <c r="EY933" s="10">
        <v>0.12733822997889899</v>
      </c>
      <c r="EZ933" s="10">
        <v>0.16996862572958699</v>
      </c>
      <c r="FA933" s="12">
        <v>9.6723979596605003E-2</v>
      </c>
      <c r="FB933" s="11">
        <v>0.197777072918015</v>
      </c>
      <c r="FC933" s="10">
        <v>0.17876294304506199</v>
      </c>
      <c r="FD933" s="10">
        <v>0</v>
      </c>
      <c r="FE933" s="10">
        <v>0</v>
      </c>
      <c r="FF933" s="12">
        <v>8.65295418233131E-2</v>
      </c>
      <c r="FG933" s="10">
        <v>0.15718856110527801</v>
      </c>
      <c r="FH933" s="10">
        <v>0.142280410456571</v>
      </c>
      <c r="FI933" s="10">
        <v>0.19059248134718801</v>
      </c>
      <c r="FJ933" s="11">
        <v>0.20850049568444301</v>
      </c>
    </row>
    <row r="934" spans="1:166" x14ac:dyDescent="0.35">
      <c r="A934" s="13" t="s">
        <v>190</v>
      </c>
      <c r="B934" s="10">
        <v>0.20802034024478799</v>
      </c>
      <c r="C934" s="11">
        <v>0.22739771723609201</v>
      </c>
      <c r="D934" s="12">
        <v>0.190069536456379</v>
      </c>
      <c r="E934" s="11">
        <v>0.282333443888511</v>
      </c>
      <c r="F934" s="10">
        <v>0.19698499074019499</v>
      </c>
      <c r="G934" s="10">
        <v>0.21216104511360001</v>
      </c>
      <c r="H934" s="11">
        <v>0.24374412061172801</v>
      </c>
      <c r="I934" s="10">
        <v>0.186362016312804</v>
      </c>
      <c r="J934" s="10">
        <v>0.20944647287695001</v>
      </c>
      <c r="K934" s="12">
        <v>0.14792395559167501</v>
      </c>
      <c r="L934" s="10">
        <v>0</v>
      </c>
      <c r="M934" s="11">
        <v>0.21847574688979601</v>
      </c>
      <c r="N934" s="12">
        <v>0.14792395559167501</v>
      </c>
      <c r="O934" s="10">
        <v>0.26898045513868102</v>
      </c>
      <c r="P934" s="10">
        <v>0.23712833467050801</v>
      </c>
      <c r="Q934" s="10">
        <v>0.227769846625723</v>
      </c>
      <c r="R934" s="10">
        <v>0.244272073211798</v>
      </c>
      <c r="S934" s="10">
        <v>0.20562978567571299</v>
      </c>
      <c r="T934" s="11">
        <v>0.26656039676978199</v>
      </c>
      <c r="U934" s="12">
        <v>0.15532596798567899</v>
      </c>
      <c r="V934" s="10">
        <v>0</v>
      </c>
      <c r="W934" s="11">
        <v>0.24007753742794299</v>
      </c>
      <c r="X934" s="12">
        <v>0.15532596798567899</v>
      </c>
      <c r="Y934" s="11">
        <v>0.295079151129649</v>
      </c>
      <c r="Z934" s="10">
        <v>0.161006423240658</v>
      </c>
      <c r="AA934" s="10">
        <v>0.19615794436606401</v>
      </c>
      <c r="AB934" s="10">
        <v>0.24369193517653401</v>
      </c>
      <c r="AC934" s="10">
        <v>0.16645186388798</v>
      </c>
      <c r="AD934" s="12">
        <v>0.150239441492722</v>
      </c>
      <c r="AE934" s="12">
        <v>0.145047733768563</v>
      </c>
      <c r="AF934" s="10">
        <v>0</v>
      </c>
      <c r="AG934" s="10">
        <v>0.197596183597673</v>
      </c>
      <c r="AH934" s="12">
        <v>0.145047733768563</v>
      </c>
      <c r="AI934" s="10">
        <v>0.21150354118384801</v>
      </c>
      <c r="AJ934" s="11">
        <v>0.23284716084130999</v>
      </c>
      <c r="AK934" s="12">
        <v>0.19138253601515501</v>
      </c>
      <c r="AL934" s="10">
        <v>0.15352109996690599</v>
      </c>
      <c r="AM934" s="10">
        <v>0.144065523178279</v>
      </c>
      <c r="AN934" s="10">
        <v>0</v>
      </c>
      <c r="AO934" s="10">
        <v>0</v>
      </c>
      <c r="AP934" s="10">
        <v>0</v>
      </c>
      <c r="AQ934" s="10">
        <v>0</v>
      </c>
      <c r="AR934" s="10">
        <v>0.1605331474018</v>
      </c>
      <c r="AS934" s="10">
        <v>0</v>
      </c>
      <c r="AT934" s="10">
        <v>0</v>
      </c>
      <c r="AU934" s="10">
        <v>0.15352109996690599</v>
      </c>
      <c r="AV934" s="10">
        <v>0</v>
      </c>
      <c r="AW934" s="10">
        <v>0</v>
      </c>
      <c r="AX934" s="10">
        <v>0.144065523178279</v>
      </c>
      <c r="AY934" s="10">
        <v>0</v>
      </c>
      <c r="AZ934" s="10">
        <v>0</v>
      </c>
      <c r="BA934" s="10">
        <v>0</v>
      </c>
      <c r="BB934" s="11">
        <v>0.231551961153241</v>
      </c>
      <c r="BC934" s="12">
        <v>0.182507107199881</v>
      </c>
      <c r="BD934" s="11">
        <v>0.24256253265618999</v>
      </c>
      <c r="BE934" s="10">
        <v>0.21161694067591499</v>
      </c>
      <c r="BF934" s="10">
        <v>0.22122213194693299</v>
      </c>
      <c r="BG934" s="12">
        <v>0.154284547510943</v>
      </c>
      <c r="BH934" s="12">
        <v>0.20006887761209499</v>
      </c>
      <c r="BI934" s="11">
        <v>0.23436534269943299</v>
      </c>
      <c r="BJ934" s="10">
        <v>0.21917526275284199</v>
      </c>
      <c r="BK934" s="11">
        <v>0.25564718780441298</v>
      </c>
      <c r="BL934" s="12">
        <v>0.18234311538460099</v>
      </c>
      <c r="BM934" s="10">
        <v>0.21455690926858301</v>
      </c>
      <c r="BN934" s="12">
        <v>0.12878549861955799</v>
      </c>
      <c r="BO934" s="11">
        <v>0.22567803606204001</v>
      </c>
      <c r="BP934" s="10">
        <v>0.225260750140827</v>
      </c>
      <c r="BQ934" s="12">
        <v>0.13818131509155901</v>
      </c>
      <c r="BR934" s="11">
        <v>0.242894300660077</v>
      </c>
      <c r="BS934" s="10">
        <v>0.23552101051466501</v>
      </c>
      <c r="BT934" s="12">
        <v>0.125416499988945</v>
      </c>
      <c r="BU934" s="10">
        <v>0.20735513938941499</v>
      </c>
      <c r="BV934" s="10">
        <v>0.21635060783035701</v>
      </c>
      <c r="BW934" s="10">
        <v>0.18859346760003701</v>
      </c>
      <c r="BX934" s="11">
        <v>0.25475259179381099</v>
      </c>
      <c r="BY934" s="10">
        <v>0.20653963606432599</v>
      </c>
      <c r="BZ934" s="11">
        <v>0.23966521550198</v>
      </c>
      <c r="CA934" s="10">
        <v>0.18929197441932</v>
      </c>
      <c r="CB934" s="10">
        <v>0.22024283518392099</v>
      </c>
      <c r="CC934" s="10">
        <v>0.20661023310663901</v>
      </c>
      <c r="CD934" s="10">
        <v>0.185639292752352</v>
      </c>
      <c r="CE934" s="10">
        <v>0.19554822752182599</v>
      </c>
      <c r="CF934" s="11">
        <v>0.24029548410141699</v>
      </c>
      <c r="CG934" s="12">
        <v>0</v>
      </c>
      <c r="CH934" s="12">
        <v>0</v>
      </c>
      <c r="CI934" s="11">
        <v>0.486744778664564</v>
      </c>
      <c r="CJ934" s="12">
        <v>0</v>
      </c>
      <c r="CK934" s="10">
        <v>0.21533129707388601</v>
      </c>
      <c r="CL934" s="10">
        <v>0.21228277973401599</v>
      </c>
      <c r="CM934" s="10">
        <v>0.218655336321047</v>
      </c>
      <c r="CN934" s="10">
        <v>0.188314171340588</v>
      </c>
      <c r="CO934" s="10">
        <v>0.21338130119597401</v>
      </c>
      <c r="CP934" s="10">
        <v>0.21428449276263301</v>
      </c>
      <c r="CQ934" s="12">
        <v>0.16243992100863799</v>
      </c>
      <c r="CR934" s="12">
        <v>0.18841385667514299</v>
      </c>
      <c r="CS934" s="11">
        <v>0.218668200792724</v>
      </c>
      <c r="CT934" s="10">
        <v>0.200384929969463</v>
      </c>
      <c r="CU934" s="10">
        <v>0.21204090989503899</v>
      </c>
      <c r="CV934" s="12">
        <v>0.15621028129098599</v>
      </c>
      <c r="CW934" s="10">
        <v>0</v>
      </c>
      <c r="CX934" s="10">
        <v>0</v>
      </c>
      <c r="CY934" s="12">
        <v>0.14690445099197399</v>
      </c>
      <c r="CZ934" s="10">
        <v>0.21084752936450901</v>
      </c>
      <c r="DA934" s="10">
        <v>0.18311937670747799</v>
      </c>
      <c r="DB934" s="11">
        <v>0.245934799220589</v>
      </c>
      <c r="DC934" s="10">
        <v>0.21280150812547</v>
      </c>
      <c r="DD934" s="10">
        <v>0.197082721670645</v>
      </c>
      <c r="DE934" s="11">
        <v>0.28082823413435498</v>
      </c>
      <c r="DF934" s="10">
        <v>0</v>
      </c>
      <c r="DG934" s="10">
        <v>0</v>
      </c>
      <c r="DH934" s="12">
        <v>0.15532596798567899</v>
      </c>
      <c r="DI934" s="11">
        <v>0.26782992097654801</v>
      </c>
      <c r="DJ934" s="10">
        <v>0.20049942060683501</v>
      </c>
      <c r="DK934" s="10">
        <v>0.248587906196895</v>
      </c>
      <c r="DL934" s="10">
        <v>0.232244781246362</v>
      </c>
      <c r="DM934" s="10">
        <v>0.234318051336524</v>
      </c>
      <c r="DN934" s="10">
        <v>0.26485494459712999</v>
      </c>
      <c r="DO934" s="10">
        <v>0</v>
      </c>
      <c r="DP934" s="10">
        <v>0</v>
      </c>
      <c r="DQ934" s="12">
        <v>0.142791476285754</v>
      </c>
      <c r="DR934" s="12">
        <v>0.15305521541911099</v>
      </c>
      <c r="DS934" s="10">
        <v>0.165345346507868</v>
      </c>
      <c r="DT934" s="10">
        <v>0.243729002758685</v>
      </c>
      <c r="DU934" s="10">
        <v>0.19340168248558001</v>
      </c>
      <c r="DV934" s="10">
        <v>0.16364155088337201</v>
      </c>
      <c r="DW934" s="11">
        <v>0.29638087369187199</v>
      </c>
      <c r="DX934" s="10">
        <v>0.25616759780704301</v>
      </c>
      <c r="DY934" s="10">
        <v>0.224154487655299</v>
      </c>
      <c r="DZ934" s="10">
        <v>0.23100050909720299</v>
      </c>
      <c r="EA934" s="10">
        <v>0.20197340551119999</v>
      </c>
      <c r="EB934" s="12">
        <v>0.15123872451129999</v>
      </c>
      <c r="EC934" s="10">
        <v>0</v>
      </c>
      <c r="ED934" s="10">
        <v>0.24644081424119599</v>
      </c>
      <c r="EE934" s="10">
        <v>0.24177831780021999</v>
      </c>
      <c r="EF934" s="10">
        <v>0.24449391507520299</v>
      </c>
      <c r="EG934" s="10">
        <v>0.233341318325481</v>
      </c>
      <c r="EH934" s="10">
        <v>0.167664022265546</v>
      </c>
      <c r="EI934" s="10">
        <v>0</v>
      </c>
      <c r="EJ934" s="10">
        <v>0</v>
      </c>
      <c r="EK934" s="10">
        <v>0.20697929072973101</v>
      </c>
      <c r="EL934" s="10">
        <v>0.2183311920912</v>
      </c>
      <c r="EM934" s="12">
        <v>0.16707785216815299</v>
      </c>
      <c r="EN934" s="12">
        <v>0.13971473099887299</v>
      </c>
      <c r="EO934" s="10">
        <v>0</v>
      </c>
      <c r="EP934" s="10">
        <v>0</v>
      </c>
      <c r="EQ934" s="10">
        <v>0.15352109996690599</v>
      </c>
      <c r="ER934" s="12">
        <v>0.17915154984676299</v>
      </c>
      <c r="ES934" s="10">
        <v>0.209655236172371</v>
      </c>
      <c r="ET934" s="10">
        <v>0.22210328268766999</v>
      </c>
      <c r="EU934" s="10">
        <v>0.19904631967719499</v>
      </c>
      <c r="EV934" s="11">
        <v>0.28082823413435498</v>
      </c>
      <c r="EW934" s="10">
        <v>0</v>
      </c>
      <c r="EX934" s="10">
        <v>0.144065523178279</v>
      </c>
      <c r="EY934" s="10">
        <v>0.22036355077718001</v>
      </c>
      <c r="EZ934" s="10">
        <v>0.220289136469564</v>
      </c>
      <c r="FA934" s="10">
        <v>0.23649324022943999</v>
      </c>
      <c r="FB934" s="10">
        <v>0.24858245268763601</v>
      </c>
      <c r="FC934" s="10">
        <v>0.26485494459712999</v>
      </c>
      <c r="FD934" s="10">
        <v>0</v>
      </c>
      <c r="FE934" s="10">
        <v>0</v>
      </c>
      <c r="FF934" s="12">
        <v>0.14108931221505999</v>
      </c>
      <c r="FG934" s="10">
        <v>0.199219988382906</v>
      </c>
      <c r="FH934" s="10">
        <v>0.20783282820736901</v>
      </c>
      <c r="FI934" s="12">
        <v>0.15255954473541899</v>
      </c>
      <c r="FJ934" s="11">
        <v>0.29638087369187199</v>
      </c>
    </row>
    <row r="935" spans="1:166" x14ac:dyDescent="0.35">
      <c r="A935" s="13" t="s">
        <v>67</v>
      </c>
      <c r="B935" s="10">
        <v>0.21935012033932799</v>
      </c>
      <c r="C935" s="11">
        <v>0.28070470264006198</v>
      </c>
      <c r="D935" s="12">
        <v>0.157709283363168</v>
      </c>
      <c r="E935" s="10">
        <v>0.17961043877493901</v>
      </c>
      <c r="F935" s="10">
        <v>0.20899738468750401</v>
      </c>
      <c r="G935" s="11">
        <v>0.30092031505273298</v>
      </c>
      <c r="H935" s="11">
        <v>0.2625394790476</v>
      </c>
      <c r="I935" s="10">
        <v>0.232245605444311</v>
      </c>
      <c r="J935" s="12">
        <v>0.182937486886522</v>
      </c>
      <c r="K935" s="12">
        <v>0.15419185602128499</v>
      </c>
      <c r="L935" s="10">
        <v>0</v>
      </c>
      <c r="M935" s="11">
        <v>0.23068617913322001</v>
      </c>
      <c r="N935" s="12">
        <v>0.15419185602128499</v>
      </c>
      <c r="O935" s="10">
        <v>0.213884148609988</v>
      </c>
      <c r="P935" s="10">
        <v>0.23042079411886801</v>
      </c>
      <c r="Q935" s="11">
        <v>0.347043181312858</v>
      </c>
      <c r="R935" s="11">
        <v>0.34207692947937102</v>
      </c>
      <c r="S935" s="11">
        <v>0.30058211350706499</v>
      </c>
      <c r="T935" s="11">
        <v>0.27302268801859703</v>
      </c>
      <c r="U935" s="10">
        <v>0.21901891373481799</v>
      </c>
      <c r="V935" s="10">
        <v>0</v>
      </c>
      <c r="W935" s="11">
        <v>0.29155728662540997</v>
      </c>
      <c r="X935" s="10">
        <v>0.21901891373481799</v>
      </c>
      <c r="Y935" s="12">
        <v>0.14689546538512399</v>
      </c>
      <c r="Z935" s="10">
        <v>0.18542647351809599</v>
      </c>
      <c r="AA935" s="10">
        <v>0.25363232340566799</v>
      </c>
      <c r="AB935" s="10">
        <v>0.18357953311285999</v>
      </c>
      <c r="AC935" s="12">
        <v>0.159937036162073</v>
      </c>
      <c r="AD935" s="12">
        <v>8.6910999281691201E-2</v>
      </c>
      <c r="AE935" s="12">
        <v>8.9837612366323996E-2</v>
      </c>
      <c r="AF935" s="10">
        <v>0</v>
      </c>
      <c r="AG935" s="12">
        <v>0.16905592183576501</v>
      </c>
      <c r="AH935" s="12">
        <v>8.9837612366323996E-2</v>
      </c>
      <c r="AI935" s="10">
        <v>0.222882847737773</v>
      </c>
      <c r="AJ935" s="11">
        <v>0.281016536145277</v>
      </c>
      <c r="AK935" s="12">
        <v>0.16450855357253899</v>
      </c>
      <c r="AL935" s="10">
        <v>0.164075973744716</v>
      </c>
      <c r="AM935" s="10">
        <v>0.275936184594408</v>
      </c>
      <c r="AN935" s="12">
        <v>0</v>
      </c>
      <c r="AO935" s="10">
        <v>0</v>
      </c>
      <c r="AP935" s="10">
        <v>0</v>
      </c>
      <c r="AQ935" s="10">
        <v>0</v>
      </c>
      <c r="AR935" s="12">
        <v>0.15944255804320201</v>
      </c>
      <c r="AS935" s="10">
        <v>0</v>
      </c>
      <c r="AT935" s="10">
        <v>0</v>
      </c>
      <c r="AU935" s="10">
        <v>0.164075973744716</v>
      </c>
      <c r="AV935" s="10">
        <v>0</v>
      </c>
      <c r="AW935" s="10">
        <v>0</v>
      </c>
      <c r="AX935" s="10">
        <v>0.275936184594408</v>
      </c>
      <c r="AY935" s="10">
        <v>0</v>
      </c>
      <c r="AZ935" s="10">
        <v>0</v>
      </c>
      <c r="BA935" s="12">
        <v>0</v>
      </c>
      <c r="BB935" s="11">
        <v>0.24548712778299001</v>
      </c>
      <c r="BC935" s="12">
        <v>0.191012099571407</v>
      </c>
      <c r="BD935" s="11">
        <v>0.29481010356041698</v>
      </c>
      <c r="BE935" s="11">
        <v>0.26602637164495901</v>
      </c>
      <c r="BF935" s="10">
        <v>0.19643131664045599</v>
      </c>
      <c r="BG935" s="12">
        <v>0.11322928062334101</v>
      </c>
      <c r="BH935" s="10">
        <v>0.22682541254847699</v>
      </c>
      <c r="BI935" s="10">
        <v>0.194582778694598</v>
      </c>
      <c r="BJ935" s="11">
        <v>0.29924945492489702</v>
      </c>
      <c r="BK935" s="10">
        <v>0.216991436128885</v>
      </c>
      <c r="BL935" s="12">
        <v>0.15352984174055001</v>
      </c>
      <c r="BM935" s="12">
        <v>0.170955202037432</v>
      </c>
      <c r="BN935" s="12">
        <v>0.14233938433311399</v>
      </c>
      <c r="BO935" s="11">
        <v>0.247405112438108</v>
      </c>
      <c r="BP935" s="10">
        <v>0.19866268339830401</v>
      </c>
      <c r="BQ935" s="10">
        <v>0.21654695100253299</v>
      </c>
      <c r="BR935" s="11">
        <v>0.31594831747213298</v>
      </c>
      <c r="BS935" s="10">
        <v>0.23454707209103701</v>
      </c>
      <c r="BT935" s="12">
        <v>8.5314866013003005E-2</v>
      </c>
      <c r="BU935" s="12">
        <v>0.17213051022745099</v>
      </c>
      <c r="BV935" s="12">
        <v>0.162834271220865</v>
      </c>
      <c r="BW935" s="12">
        <v>0.16394525437201099</v>
      </c>
      <c r="BX935" s="11">
        <v>0.31231380378041501</v>
      </c>
      <c r="BY935" s="10">
        <v>0.23208456827638799</v>
      </c>
      <c r="BZ935" s="11">
        <v>0.26488989927508</v>
      </c>
      <c r="CA935" s="12">
        <v>0.16884189893388099</v>
      </c>
      <c r="CB935" s="11">
        <v>0.241780421458129</v>
      </c>
      <c r="CC935" s="10">
        <v>0.214276965494759</v>
      </c>
      <c r="CD935" s="12">
        <v>0.17496080792058799</v>
      </c>
      <c r="CE935" s="10">
        <v>0.23698054758838</v>
      </c>
      <c r="CF935" s="11">
        <v>0.24128514835309101</v>
      </c>
      <c r="CG935" s="12">
        <v>0</v>
      </c>
      <c r="CH935" s="12">
        <v>0</v>
      </c>
      <c r="CI935" s="11">
        <v>0.513255221335437</v>
      </c>
      <c r="CJ935" s="11">
        <v>1</v>
      </c>
      <c r="CK935" s="10">
        <v>0.22459686615614699</v>
      </c>
      <c r="CL935" s="11">
        <v>0.24489413562224699</v>
      </c>
      <c r="CM935" s="10">
        <v>0.20246515004841401</v>
      </c>
      <c r="CN935" s="10">
        <v>0.205207886746576</v>
      </c>
      <c r="CO935" s="10">
        <v>0.226682265970963</v>
      </c>
      <c r="CP935" s="10">
        <v>0.231621213304463</v>
      </c>
      <c r="CQ935" s="12">
        <v>0.143523475531386</v>
      </c>
      <c r="CR935" s="10">
        <v>0.20948389343584201</v>
      </c>
      <c r="CS935" s="10">
        <v>0.224478702817653</v>
      </c>
      <c r="CT935" s="10">
        <v>0.22479826451610399</v>
      </c>
      <c r="CU935" s="10">
        <v>0.21635037928405201</v>
      </c>
      <c r="CV935" s="10">
        <v>0.186237416397845</v>
      </c>
      <c r="CW935" s="10">
        <v>0</v>
      </c>
      <c r="CX935" s="10">
        <v>0</v>
      </c>
      <c r="CY935" s="12">
        <v>0.15610867574916601</v>
      </c>
      <c r="CZ935" s="12">
        <v>0.18197965433810701</v>
      </c>
      <c r="DA935" s="10">
        <v>0.23154517891804</v>
      </c>
      <c r="DB935" s="11">
        <v>0.26088713862594398</v>
      </c>
      <c r="DC935" s="11">
        <v>0.30119344037045698</v>
      </c>
      <c r="DD935" s="10">
        <v>0.20973364440186901</v>
      </c>
      <c r="DE935" s="10">
        <v>0.178652878166218</v>
      </c>
      <c r="DF935" s="10">
        <v>0</v>
      </c>
      <c r="DG935" s="10">
        <v>0</v>
      </c>
      <c r="DH935" s="10">
        <v>0.21901891373481799</v>
      </c>
      <c r="DI935" s="11">
        <v>0.27432298962242202</v>
      </c>
      <c r="DJ935" s="11">
        <v>0.30069821795309598</v>
      </c>
      <c r="DK935" s="11">
        <v>0.34012338661909602</v>
      </c>
      <c r="DL935" s="11">
        <v>0.345951741847905</v>
      </c>
      <c r="DM935" s="10">
        <v>0.235301813482373</v>
      </c>
      <c r="DN935" s="10">
        <v>0.21060368234225799</v>
      </c>
      <c r="DO935" s="10">
        <v>0</v>
      </c>
      <c r="DP935" s="10">
        <v>0</v>
      </c>
      <c r="DQ935" s="12">
        <v>9.2225463233086599E-2</v>
      </c>
      <c r="DR935" s="12">
        <v>8.55099520554429E-2</v>
      </c>
      <c r="DS935" s="12">
        <v>0.15887382721924001</v>
      </c>
      <c r="DT935" s="10">
        <v>0.18107353781681701</v>
      </c>
      <c r="DU935" s="10">
        <v>0.25653515474121502</v>
      </c>
      <c r="DV935" s="10">
        <v>0.18213988108852</v>
      </c>
      <c r="DW935" s="12">
        <v>0.147543485215899</v>
      </c>
      <c r="DX935" s="10">
        <v>0.181828300702988</v>
      </c>
      <c r="DY935" s="10">
        <v>0.23706921137824699</v>
      </c>
      <c r="DZ935" s="11">
        <v>0.26777289492610301</v>
      </c>
      <c r="EA935" s="10">
        <v>0.211261238531773</v>
      </c>
      <c r="EB935" s="12">
        <v>0.153241642861974</v>
      </c>
      <c r="EC935" s="10">
        <v>0</v>
      </c>
      <c r="ED935" s="10">
        <v>0.220313103471387</v>
      </c>
      <c r="EE935" s="11">
        <v>0.27146999624027202</v>
      </c>
      <c r="EF935" s="11">
        <v>0.33341073081960199</v>
      </c>
      <c r="EG935" s="11">
        <v>0.28276253493299602</v>
      </c>
      <c r="EH935" s="10">
        <v>0.23271237921369001</v>
      </c>
      <c r="EI935" s="10">
        <v>0</v>
      </c>
      <c r="EJ935" s="10">
        <v>0</v>
      </c>
      <c r="EK935" s="10">
        <v>0.20027095937263401</v>
      </c>
      <c r="EL935" s="10">
        <v>0.20511738141345101</v>
      </c>
      <c r="EM935" s="12">
        <v>0.128406180612332</v>
      </c>
      <c r="EN935" s="12">
        <v>8.2185860421613396E-2</v>
      </c>
      <c r="EO935" s="10">
        <v>0</v>
      </c>
      <c r="EP935" s="10">
        <v>0</v>
      </c>
      <c r="EQ935" s="10">
        <v>0.164075973744716</v>
      </c>
      <c r="ER935" s="12">
        <v>0.162033430087998</v>
      </c>
      <c r="ES935" s="10">
        <v>0.235083420710095</v>
      </c>
      <c r="ET935" s="11">
        <v>0.29667058802725799</v>
      </c>
      <c r="EU935" s="10">
        <v>0.20669198038498099</v>
      </c>
      <c r="EV935" s="10">
        <v>0.178652878166218</v>
      </c>
      <c r="EW935" s="10">
        <v>0</v>
      </c>
      <c r="EX935" s="10">
        <v>0.275936184594408</v>
      </c>
      <c r="EY935" s="10">
        <v>0.22781676503089299</v>
      </c>
      <c r="EZ935" s="11">
        <v>0.31089635924900499</v>
      </c>
      <c r="FA935" s="11">
        <v>0.36133733428544701</v>
      </c>
      <c r="FB935" s="10">
        <v>0.221892498299576</v>
      </c>
      <c r="FC935" s="10">
        <v>0.21060368234225799</v>
      </c>
      <c r="FD935" s="10">
        <v>0</v>
      </c>
      <c r="FE935" s="12">
        <v>0</v>
      </c>
      <c r="FF935" s="12">
        <v>9.8359050481962002E-2</v>
      </c>
      <c r="FG935" s="12">
        <v>0.15352347801288599</v>
      </c>
      <c r="FH935" s="10">
        <v>0.23163701527380001</v>
      </c>
      <c r="FI935" s="10">
        <v>0.18869407294599699</v>
      </c>
      <c r="FJ935" s="12">
        <v>0.147543485215899</v>
      </c>
    </row>
    <row r="936" spans="1:166" x14ac:dyDescent="0.35">
      <c r="A936" s="13" t="s">
        <v>120</v>
      </c>
      <c r="B936" s="10">
        <v>3.7404518568470699E-2</v>
      </c>
      <c r="C936" s="10">
        <v>3.2553326058615398E-2</v>
      </c>
      <c r="D936" s="10">
        <v>4.2749930241348197E-2</v>
      </c>
      <c r="E936" s="10">
        <v>2.65371016040097E-2</v>
      </c>
      <c r="F936" s="10">
        <v>3.8803178180768901E-2</v>
      </c>
      <c r="G936" s="12">
        <v>1.0138570048623501E-2</v>
      </c>
      <c r="H936" s="10">
        <v>3.0914600741829699E-2</v>
      </c>
      <c r="I936" s="12">
        <v>1.6782153979650299E-2</v>
      </c>
      <c r="J936" s="12">
        <v>1.67746696539792E-2</v>
      </c>
      <c r="K936" s="11">
        <v>0.123800244084886</v>
      </c>
      <c r="L936" s="10">
        <v>0</v>
      </c>
      <c r="M936" s="12">
        <v>2.23736236506062E-2</v>
      </c>
      <c r="N936" s="11">
        <v>0.123800244084886</v>
      </c>
      <c r="O936" s="10">
        <v>3.7168692439549199E-2</v>
      </c>
      <c r="P936" s="10">
        <v>1.8206709248061399E-2</v>
      </c>
      <c r="Q936" s="12">
        <v>5.22419767925595E-3</v>
      </c>
      <c r="R936" s="12">
        <v>1.3948518663571399E-2</v>
      </c>
      <c r="S936" s="12">
        <v>1.07906730217624E-2</v>
      </c>
      <c r="T936" s="12">
        <v>0</v>
      </c>
      <c r="U936" s="11">
        <v>0.14840080528559599</v>
      </c>
      <c r="V936" s="10">
        <v>0</v>
      </c>
      <c r="W936" s="12">
        <v>1.21718975300311E-2</v>
      </c>
      <c r="X936" s="11">
        <v>0.14840080528559599</v>
      </c>
      <c r="Y936" s="10">
        <v>1.6389025631200899E-2</v>
      </c>
      <c r="Z936" s="10">
        <v>5.8146650479535898E-2</v>
      </c>
      <c r="AA936" s="10">
        <v>1.51770860472299E-2</v>
      </c>
      <c r="AB936" s="10">
        <v>4.7926994463521902E-2</v>
      </c>
      <c r="AC936" s="10">
        <v>2.3268636386171299E-2</v>
      </c>
      <c r="AD936" s="10">
        <v>3.5566036930788802E-2</v>
      </c>
      <c r="AE936" s="11">
        <v>0.10161941607486399</v>
      </c>
      <c r="AF936" s="10">
        <v>0</v>
      </c>
      <c r="AG936" s="10">
        <v>3.29082575226727E-2</v>
      </c>
      <c r="AH936" s="11">
        <v>0.10161941607486399</v>
      </c>
      <c r="AI936" s="12">
        <v>2.9175340397120299E-2</v>
      </c>
      <c r="AJ936" s="12">
        <v>2.5076878245487599E-2</v>
      </c>
      <c r="AK936" s="10">
        <v>3.3613842438765598E-2</v>
      </c>
      <c r="AL936" s="11">
        <v>0.16616078795870801</v>
      </c>
      <c r="AM936" s="11">
        <v>0.14688220899816301</v>
      </c>
      <c r="AN936" s="11">
        <v>0</v>
      </c>
      <c r="AO936" s="10">
        <v>0</v>
      </c>
      <c r="AP936" s="10">
        <v>0</v>
      </c>
      <c r="AQ936" s="10">
        <v>0</v>
      </c>
      <c r="AR936" s="11">
        <v>0.173750150770967</v>
      </c>
      <c r="AS936" s="10">
        <v>0</v>
      </c>
      <c r="AT936" s="10">
        <v>0</v>
      </c>
      <c r="AU936" s="11">
        <v>0.16616078795870801</v>
      </c>
      <c r="AV936" s="10">
        <v>0</v>
      </c>
      <c r="AW936" s="10">
        <v>0</v>
      </c>
      <c r="AX936" s="11">
        <v>0.14688220899816301</v>
      </c>
      <c r="AY936" s="10">
        <v>0</v>
      </c>
      <c r="AZ936" s="10">
        <v>0</v>
      </c>
      <c r="BA936" s="11">
        <v>0</v>
      </c>
      <c r="BB936" s="12">
        <v>2.59403077497431E-2</v>
      </c>
      <c r="BC936" s="11">
        <v>4.98341375663316E-2</v>
      </c>
      <c r="BD936" s="12">
        <v>1.6726569858288701E-2</v>
      </c>
      <c r="BE936" s="11">
        <v>4.90229299641615E-2</v>
      </c>
      <c r="BF936" s="10">
        <v>3.5032784614551199E-2</v>
      </c>
      <c r="BG936" s="11">
        <v>5.1614616043499199E-2</v>
      </c>
      <c r="BH936" s="10">
        <v>3.8746456513994901E-2</v>
      </c>
      <c r="BI936" s="10">
        <v>3.2958373236232803E-2</v>
      </c>
      <c r="BJ936" s="10">
        <v>3.4774724327087302E-2</v>
      </c>
      <c r="BK936" s="10">
        <v>2.4921380496184899E-2</v>
      </c>
      <c r="BL936" s="10">
        <v>4.3353852331498598E-2</v>
      </c>
      <c r="BM936" s="10">
        <v>4.0835917888972603E-2</v>
      </c>
      <c r="BN936" s="11">
        <v>9.5921509828220702E-2</v>
      </c>
      <c r="BO936" s="12">
        <v>2.1532022489507599E-2</v>
      </c>
      <c r="BP936" s="10">
        <v>2.9945279800586901E-2</v>
      </c>
      <c r="BQ936" s="11">
        <v>0.100128843666701</v>
      </c>
      <c r="BR936" s="12">
        <v>1.3211697362889499E-2</v>
      </c>
      <c r="BS936" s="10">
        <v>2.63601186316593E-2</v>
      </c>
      <c r="BT936" s="11">
        <v>9.5742947553001903E-2</v>
      </c>
      <c r="BU936" s="10">
        <v>3.0853635220665001E-2</v>
      </c>
      <c r="BV936" s="10">
        <v>3.3424831779780603E-2</v>
      </c>
      <c r="BW936" s="12">
        <v>2.3687126925781399E-2</v>
      </c>
      <c r="BX936" s="12">
        <v>2.1691635759047301E-2</v>
      </c>
      <c r="BY936" s="10">
        <v>3.6987106152065803E-2</v>
      </c>
      <c r="BZ936" s="12">
        <v>1.1344703552405799E-2</v>
      </c>
      <c r="CA936" s="11">
        <v>0.111430076855509</v>
      </c>
      <c r="CB936" s="10">
        <v>3.0015051726547101E-2</v>
      </c>
      <c r="CC936" s="12">
        <v>1.56077175582633E-2</v>
      </c>
      <c r="CD936" s="10">
        <v>4.2665401274368901E-2</v>
      </c>
      <c r="CE936" s="12">
        <v>2.2603628050695702E-2</v>
      </c>
      <c r="CF936" s="12">
        <v>2.4595058771627501E-2</v>
      </c>
      <c r="CG936" s="12">
        <v>0</v>
      </c>
      <c r="CH936" s="12">
        <v>0</v>
      </c>
      <c r="CI936" s="12">
        <v>0</v>
      </c>
      <c r="CJ936" s="12">
        <v>0</v>
      </c>
      <c r="CK936" s="12">
        <v>3.1650399929992697E-2</v>
      </c>
      <c r="CL936" s="10">
        <v>3.5406827517185401E-2</v>
      </c>
      <c r="CM936" s="12">
        <v>2.7554470224873701E-2</v>
      </c>
      <c r="CN936" s="11">
        <v>5.2914339845674598E-2</v>
      </c>
      <c r="CO936" s="10">
        <v>3.4869238950016E-2</v>
      </c>
      <c r="CP936" s="10">
        <v>4.0251883970481801E-2</v>
      </c>
      <c r="CQ936" s="10">
        <v>3.7804232969209997E-2</v>
      </c>
      <c r="CR936" s="11">
        <v>5.1995531801308101E-2</v>
      </c>
      <c r="CS936" s="12">
        <v>2.7689757579273999E-2</v>
      </c>
      <c r="CT936" s="11">
        <v>6.1317142547909403E-2</v>
      </c>
      <c r="CU936" s="12">
        <v>2.5512604893114899E-2</v>
      </c>
      <c r="CV936" s="11">
        <v>6.7770308499929599E-2</v>
      </c>
      <c r="CW936" s="10">
        <v>0</v>
      </c>
      <c r="CX936" s="10">
        <v>0</v>
      </c>
      <c r="CY936" s="11">
        <v>0.12533925370771301</v>
      </c>
      <c r="CZ936" s="12">
        <v>1.6686840063352699E-2</v>
      </c>
      <c r="DA936" s="12">
        <v>1.67315408978966E-2</v>
      </c>
      <c r="DB936" s="10">
        <v>3.0960855992245299E-2</v>
      </c>
      <c r="DC936" s="12">
        <v>1.71139716161589E-2</v>
      </c>
      <c r="DD936" s="10">
        <v>3.0173670396649799E-2</v>
      </c>
      <c r="DE936" s="10">
        <v>2.63956238405848E-2</v>
      </c>
      <c r="DF936" s="10">
        <v>0</v>
      </c>
      <c r="DG936" s="10">
        <v>0</v>
      </c>
      <c r="DH936" s="11">
        <v>0.14840080528559599</v>
      </c>
      <c r="DI936" s="12">
        <v>0</v>
      </c>
      <c r="DJ936" s="12">
        <v>1.0794841084521899E-2</v>
      </c>
      <c r="DK936" s="12">
        <v>1.38688610582248E-2</v>
      </c>
      <c r="DL936" s="12">
        <v>5.2338477237155699E-3</v>
      </c>
      <c r="DM936" s="10">
        <v>1.84086737688481E-2</v>
      </c>
      <c r="DN936" s="10">
        <v>3.6598614467170297E-2</v>
      </c>
      <c r="DO936" s="10">
        <v>0</v>
      </c>
      <c r="DP936" s="10">
        <v>0</v>
      </c>
      <c r="DQ936" s="11">
        <v>0.10432042297345299</v>
      </c>
      <c r="DR936" s="10">
        <v>3.49926952616978E-2</v>
      </c>
      <c r="DS936" s="10">
        <v>2.3113954125658299E-2</v>
      </c>
      <c r="DT936" s="10">
        <v>4.8349011911900899E-2</v>
      </c>
      <c r="DU936" s="10">
        <v>2.89675484630562E-2</v>
      </c>
      <c r="DV936" s="10">
        <v>4.1333566036326402E-2</v>
      </c>
      <c r="DW936" s="10">
        <v>1.6461324756216401E-2</v>
      </c>
      <c r="DX936" s="12">
        <v>7.2959674556439301E-3</v>
      </c>
      <c r="DY936" s="10">
        <v>3.0749644845113101E-2</v>
      </c>
      <c r="DZ936" s="12">
        <v>2.3751660690737E-2</v>
      </c>
      <c r="EA936" s="12">
        <v>1.7064415086594498E-2</v>
      </c>
      <c r="EB936" s="11">
        <v>0.105822195619705</v>
      </c>
      <c r="EC936" s="10">
        <v>0</v>
      </c>
      <c r="ED936" s="10">
        <v>0</v>
      </c>
      <c r="EE936" s="10">
        <v>2.3838217230305301E-2</v>
      </c>
      <c r="EF936" s="12">
        <v>1.21838684772774E-2</v>
      </c>
      <c r="EG936" s="12">
        <v>5.9255783929737403E-3</v>
      </c>
      <c r="EH936" s="11">
        <v>0.13000963015560199</v>
      </c>
      <c r="EI936" s="10">
        <v>0</v>
      </c>
      <c r="EJ936" s="10">
        <v>0</v>
      </c>
      <c r="EK936" s="10">
        <v>3.7875100006520397E-2</v>
      </c>
      <c r="EL936" s="10">
        <v>3.4878932847182298E-2</v>
      </c>
      <c r="EM936" s="10">
        <v>3.06365459166099E-2</v>
      </c>
      <c r="EN936" s="11">
        <v>8.5761048721435307E-2</v>
      </c>
      <c r="EO936" s="10">
        <v>0</v>
      </c>
      <c r="EP936" s="10">
        <v>0</v>
      </c>
      <c r="EQ936" s="11">
        <v>0.16616078795870801</v>
      </c>
      <c r="ER936" s="10">
        <v>4.36022588628147E-2</v>
      </c>
      <c r="ES936" s="12">
        <v>2.1907220850607399E-2</v>
      </c>
      <c r="ET936" s="12">
        <v>1.91292922494853E-2</v>
      </c>
      <c r="EU936" s="10">
        <v>3.7947083362435997E-2</v>
      </c>
      <c r="EV936" s="10">
        <v>2.63956238405848E-2</v>
      </c>
      <c r="EW936" s="10">
        <v>0</v>
      </c>
      <c r="EX936" s="11">
        <v>0.14688220899816301</v>
      </c>
      <c r="EY936" s="11">
        <v>5.8581461253400302E-2</v>
      </c>
      <c r="EZ936" s="12">
        <v>1.2360850448375199E-2</v>
      </c>
      <c r="FA936" s="12">
        <v>6.8136432330619997E-3</v>
      </c>
      <c r="FB936" s="10">
        <v>1.5961916561724101E-2</v>
      </c>
      <c r="FC936" s="10">
        <v>3.6598614467170297E-2</v>
      </c>
      <c r="FD936" s="10">
        <v>0</v>
      </c>
      <c r="FE936" s="11">
        <v>0</v>
      </c>
      <c r="FF936" s="10">
        <v>2.92612215474671E-2</v>
      </c>
      <c r="FG936" s="10">
        <v>3.2470176888663799E-2</v>
      </c>
      <c r="FH936" s="10">
        <v>3.1612257821188497E-2</v>
      </c>
      <c r="FI936" s="10">
        <v>5.9304352490620001E-2</v>
      </c>
      <c r="FJ936" s="10">
        <v>1.6461324756216401E-2</v>
      </c>
    </row>
    <row r="937" spans="1:166" x14ac:dyDescent="0.35">
      <c r="A937" s="13" t="s">
        <v>191</v>
      </c>
      <c r="B937" s="10">
        <v>0.38739906876726299</v>
      </c>
      <c r="C937" s="12">
        <v>0.31038506528198501</v>
      </c>
      <c r="D937" s="11">
        <v>0.46274410612121403</v>
      </c>
      <c r="E937" s="12">
        <v>0.319727302428782</v>
      </c>
      <c r="F937" s="10">
        <v>0.34857089495197602</v>
      </c>
      <c r="G937" s="10">
        <v>0.36752189260026502</v>
      </c>
      <c r="H937" s="12">
        <v>0.31088420222019197</v>
      </c>
      <c r="I937" s="10">
        <v>0.40489619704189</v>
      </c>
      <c r="J937" s="11">
        <v>0.47282680205116401</v>
      </c>
      <c r="K937" s="11">
        <v>0.44791619935538002</v>
      </c>
      <c r="L937" s="10">
        <v>0</v>
      </c>
      <c r="M937" s="12">
        <v>0.37687046188117601</v>
      </c>
      <c r="N937" s="11">
        <v>0.44791619935538002</v>
      </c>
      <c r="O937" s="12">
        <v>0.31181971494037702</v>
      </c>
      <c r="P937" s="12">
        <v>0.28883983349325598</v>
      </c>
      <c r="Q937" s="10">
        <v>0.33258015228774301</v>
      </c>
      <c r="R937" s="12">
        <v>0.266938147282685</v>
      </c>
      <c r="S937" s="12">
        <v>0.30942395490604402</v>
      </c>
      <c r="T937" s="12">
        <v>0.330554415455869</v>
      </c>
      <c r="U937" s="12">
        <v>0.32588214298341001</v>
      </c>
      <c r="V937" s="10">
        <v>0</v>
      </c>
      <c r="W937" s="12">
        <v>0.30765861336709499</v>
      </c>
      <c r="X937" s="12">
        <v>0.32588214298341001</v>
      </c>
      <c r="Y937" s="10">
        <v>0.32727526019308101</v>
      </c>
      <c r="Z937" s="10">
        <v>0.40486724309717498</v>
      </c>
      <c r="AA937" s="10">
        <v>0.40334630808029198</v>
      </c>
      <c r="AB937" s="10">
        <v>0.35345019255217103</v>
      </c>
      <c r="AC937" s="11">
        <v>0.50484856836701897</v>
      </c>
      <c r="AD937" s="11">
        <v>0.62527926529991495</v>
      </c>
      <c r="AE937" s="11">
        <v>0.56376675226517103</v>
      </c>
      <c r="AF937" s="10">
        <v>0</v>
      </c>
      <c r="AG937" s="11">
        <v>0.445855359660355</v>
      </c>
      <c r="AH937" s="11">
        <v>0.56376675226517103</v>
      </c>
      <c r="AI937" s="10">
        <v>0.39005843518378402</v>
      </c>
      <c r="AJ937" s="12">
        <v>0.314913518097651</v>
      </c>
      <c r="AK937" s="11">
        <v>0.46353054149289502</v>
      </c>
      <c r="AL937" s="10">
        <v>0.34578979848496</v>
      </c>
      <c r="AM937" s="12">
        <v>0.24113654448705099</v>
      </c>
      <c r="AN937" s="10">
        <v>0</v>
      </c>
      <c r="AO937" s="10">
        <v>0</v>
      </c>
      <c r="AP937" s="10">
        <v>0</v>
      </c>
      <c r="AQ937" s="10">
        <v>0</v>
      </c>
      <c r="AR937" s="10">
        <v>0.34463662526771</v>
      </c>
      <c r="AS937" s="10">
        <v>0</v>
      </c>
      <c r="AT937" s="10">
        <v>0</v>
      </c>
      <c r="AU937" s="10">
        <v>0.34578979848496</v>
      </c>
      <c r="AV937" s="10">
        <v>0</v>
      </c>
      <c r="AW937" s="10">
        <v>0</v>
      </c>
      <c r="AX937" s="12">
        <v>0.24113654448705099</v>
      </c>
      <c r="AY937" s="10">
        <v>0</v>
      </c>
      <c r="AZ937" s="10">
        <v>0</v>
      </c>
      <c r="BA937" s="10">
        <v>0</v>
      </c>
      <c r="BB937" s="12">
        <v>0.337245036742784</v>
      </c>
      <c r="BC937" s="11">
        <v>0.44177660239150701</v>
      </c>
      <c r="BD937" s="12">
        <v>0.29936670856916803</v>
      </c>
      <c r="BE937" s="12">
        <v>0.32185096318634099</v>
      </c>
      <c r="BF937" s="10">
        <v>0.37422099085601401</v>
      </c>
      <c r="BG937" s="11">
        <v>0.564430615745796</v>
      </c>
      <c r="BH937" s="11">
        <v>0.40036983835366302</v>
      </c>
      <c r="BI937" s="12">
        <v>0.34442396187468499</v>
      </c>
      <c r="BJ937" s="12">
        <v>0.30964783052528599</v>
      </c>
      <c r="BK937" s="12">
        <v>0.31291794540965201</v>
      </c>
      <c r="BL937" s="11">
        <v>0.49032248862435801</v>
      </c>
      <c r="BM937" s="10">
        <v>0.37533984383232799</v>
      </c>
      <c r="BN937" s="11">
        <v>0.50188398672066203</v>
      </c>
      <c r="BO937" s="12">
        <v>0.37045687506748698</v>
      </c>
      <c r="BP937" s="12">
        <v>0.34897900519008901</v>
      </c>
      <c r="BQ937" s="10">
        <v>0.35946460944112002</v>
      </c>
      <c r="BR937" s="12">
        <v>0.28992817664839099</v>
      </c>
      <c r="BS937" s="12">
        <v>0.31675892096047498</v>
      </c>
      <c r="BT937" s="11">
        <v>0.61257318434001196</v>
      </c>
      <c r="BU937" s="11">
        <v>0.45768362554189002</v>
      </c>
      <c r="BV937" s="10">
        <v>0.379829827203232</v>
      </c>
      <c r="BW937" s="11">
        <v>0.46863712848897199</v>
      </c>
      <c r="BX937" s="12">
        <v>0.29179609008364299</v>
      </c>
      <c r="BY937" s="10">
        <v>0.37269941878194002</v>
      </c>
      <c r="BZ937" s="10">
        <v>0.36432925005366001</v>
      </c>
      <c r="CA937" s="12">
        <v>0.33486652684025597</v>
      </c>
      <c r="CB937" s="10">
        <v>0.37344898462941201</v>
      </c>
      <c r="CC937" s="11">
        <v>0.42127733843635801</v>
      </c>
      <c r="CD937" s="11">
        <v>0.43131408907204599</v>
      </c>
      <c r="CE937" s="10">
        <v>0.38927713245470402</v>
      </c>
      <c r="CF937" s="12">
        <v>0.36355200593175502</v>
      </c>
      <c r="CG937" s="11">
        <v>1</v>
      </c>
      <c r="CH937" s="11">
        <v>1</v>
      </c>
      <c r="CI937" s="12">
        <v>0</v>
      </c>
      <c r="CJ937" s="12">
        <v>0</v>
      </c>
      <c r="CK937" s="10">
        <v>0.38745490868696297</v>
      </c>
      <c r="CL937" s="10">
        <v>0.38893061548411301</v>
      </c>
      <c r="CM937" s="10">
        <v>0.38584582900522102</v>
      </c>
      <c r="CN937" s="10">
        <v>0.38724855619894499</v>
      </c>
      <c r="CO937" s="10">
        <v>0.377754150948648</v>
      </c>
      <c r="CP937" s="10">
        <v>0.375085408997967</v>
      </c>
      <c r="CQ937" s="11">
        <v>0.47320387450801499</v>
      </c>
      <c r="CR937" s="10">
        <v>0.40700841533555399</v>
      </c>
      <c r="CS937" s="10">
        <v>0.37805315004628398</v>
      </c>
      <c r="CT937" s="12">
        <v>0.36028793498728801</v>
      </c>
      <c r="CU937" s="11">
        <v>0.40080694117558602</v>
      </c>
      <c r="CV937" s="11">
        <v>0.450277145556437</v>
      </c>
      <c r="CW937" s="10">
        <v>0</v>
      </c>
      <c r="CX937" s="10">
        <v>0</v>
      </c>
      <c r="CY937" s="11">
        <v>0.44391143364531899</v>
      </c>
      <c r="CZ937" s="11">
        <v>0.47773887974455398</v>
      </c>
      <c r="DA937" s="10">
        <v>0.40466437365718699</v>
      </c>
      <c r="DB937" s="12">
        <v>0.31007230562028998</v>
      </c>
      <c r="DC937" s="10">
        <v>0.36249067271629298</v>
      </c>
      <c r="DD937" s="10">
        <v>0.35410495967545902</v>
      </c>
      <c r="DE937" s="12">
        <v>0.32029315064379699</v>
      </c>
      <c r="DF937" s="10">
        <v>0</v>
      </c>
      <c r="DG937" s="10">
        <v>0</v>
      </c>
      <c r="DH937" s="12">
        <v>0.32588214298341001</v>
      </c>
      <c r="DI937" s="12">
        <v>0.332128718454964</v>
      </c>
      <c r="DJ937" s="12">
        <v>0.30954347464876603</v>
      </c>
      <c r="DK937" s="12">
        <v>0.26541370916125701</v>
      </c>
      <c r="DL937" s="10">
        <v>0.32902559547188498</v>
      </c>
      <c r="DM937" s="12">
        <v>0.29574254614684398</v>
      </c>
      <c r="DN937" s="12">
        <v>0.30917981554837998</v>
      </c>
      <c r="DO937" s="10">
        <v>0</v>
      </c>
      <c r="DP937" s="10">
        <v>0</v>
      </c>
      <c r="DQ937" s="11">
        <v>0.55828340532619503</v>
      </c>
      <c r="DR937" s="11">
        <v>0.63069169702452599</v>
      </c>
      <c r="DS937" s="11">
        <v>0.50353831103291102</v>
      </c>
      <c r="DT937" s="10">
        <v>0.35398828178532099</v>
      </c>
      <c r="DU937" s="10">
        <v>0.39588096968586101</v>
      </c>
      <c r="DV937" s="10">
        <v>0.40946492168932802</v>
      </c>
      <c r="DW937" s="10">
        <v>0.33111382065157002</v>
      </c>
      <c r="DX937" s="10">
        <v>0.35967202964404799</v>
      </c>
      <c r="DY937" s="12">
        <v>0.34030932015149101</v>
      </c>
      <c r="DZ937" s="12">
        <v>0.33074372402659602</v>
      </c>
      <c r="EA937" s="11">
        <v>0.433336503972581</v>
      </c>
      <c r="EB937" s="11">
        <v>0.46170597240197297</v>
      </c>
      <c r="EC937" s="10">
        <v>0</v>
      </c>
      <c r="ED937" s="10">
        <v>0.35969425275786299</v>
      </c>
      <c r="EE937" s="12">
        <v>0.30217036810940401</v>
      </c>
      <c r="EF937" s="12">
        <v>0.27541868348940801</v>
      </c>
      <c r="EG937" s="12">
        <v>0.33415127079875301</v>
      </c>
      <c r="EH937" s="12">
        <v>0.31423240032456401</v>
      </c>
      <c r="EI937" s="10">
        <v>0</v>
      </c>
      <c r="EJ937" s="10">
        <v>0</v>
      </c>
      <c r="EK937" s="10">
        <v>0.37951787334133202</v>
      </c>
      <c r="EL937" s="10">
        <v>0.38302310645959198</v>
      </c>
      <c r="EM937" s="11">
        <v>0.547707343247544</v>
      </c>
      <c r="EN937" s="11">
        <v>0.58969321518516205</v>
      </c>
      <c r="EO937" s="10">
        <v>0</v>
      </c>
      <c r="EP937" s="10">
        <v>0</v>
      </c>
      <c r="EQ937" s="10">
        <v>0.34578979848496</v>
      </c>
      <c r="ER937" s="11">
        <v>0.50749569908053305</v>
      </c>
      <c r="ES937" s="10">
        <v>0.36993424503460398</v>
      </c>
      <c r="ET937" s="12">
        <v>0.34280223386138098</v>
      </c>
      <c r="EU937" s="10">
        <v>0.36276713103803299</v>
      </c>
      <c r="EV937" s="12">
        <v>0.32029315064379699</v>
      </c>
      <c r="EW937" s="10">
        <v>0</v>
      </c>
      <c r="EX937" s="12">
        <v>0.24113654448705099</v>
      </c>
      <c r="EY937" s="10">
        <v>0.365899992959626</v>
      </c>
      <c r="EZ937" s="12">
        <v>0.28648502810346799</v>
      </c>
      <c r="FA937" s="12">
        <v>0.29863180265544598</v>
      </c>
      <c r="FB937" s="12">
        <v>0.315786059533049</v>
      </c>
      <c r="FC937" s="12">
        <v>0.30917981554837998</v>
      </c>
      <c r="FD937" s="10">
        <v>0</v>
      </c>
      <c r="FE937" s="10">
        <v>0</v>
      </c>
      <c r="FF937" s="11">
        <v>0.64476087393219805</v>
      </c>
      <c r="FG937" s="11">
        <v>0.45759779561026598</v>
      </c>
      <c r="FH937" s="10">
        <v>0.38663748824107103</v>
      </c>
      <c r="FI937" s="10">
        <v>0.40884954848077698</v>
      </c>
      <c r="FJ937" s="10">
        <v>0.33111382065157002</v>
      </c>
    </row>
    <row r="938" spans="1:166" x14ac:dyDescent="0.35">
      <c r="A938" s="13" t="s">
        <v>192</v>
      </c>
      <c r="B938" s="10">
        <v>0.42737046058411499</v>
      </c>
      <c r="C938" s="11">
        <v>0.50810241987615501</v>
      </c>
      <c r="D938" s="12">
        <v>0.347778819819547</v>
      </c>
      <c r="E938" s="10">
        <v>0.46194388266345099</v>
      </c>
      <c r="F938" s="10">
        <v>0.40598237542769899</v>
      </c>
      <c r="G938" s="11">
        <v>0.51308136016633299</v>
      </c>
      <c r="H938" s="11">
        <v>0.50628359965932801</v>
      </c>
      <c r="I938" s="10">
        <v>0.41860762175711502</v>
      </c>
      <c r="J938" s="10">
        <v>0.39238395976347201</v>
      </c>
      <c r="K938" s="12">
        <v>0.30211581161295997</v>
      </c>
      <c r="L938" s="10">
        <v>0</v>
      </c>
      <c r="M938" s="11">
        <v>0.44916192602301502</v>
      </c>
      <c r="N938" s="12">
        <v>0.30211581161295997</v>
      </c>
      <c r="O938" s="10">
        <v>0.48286460374866902</v>
      </c>
      <c r="P938" s="10">
        <v>0.46754912878937599</v>
      </c>
      <c r="Q938" s="11">
        <v>0.57481302793858002</v>
      </c>
      <c r="R938" s="11">
        <v>0.58634900269116996</v>
      </c>
      <c r="S938" s="11">
        <v>0.50621189918277698</v>
      </c>
      <c r="T938" s="11">
        <v>0.53958308478837902</v>
      </c>
      <c r="U938" s="10">
        <v>0.37434488172049701</v>
      </c>
      <c r="V938" s="10">
        <v>0</v>
      </c>
      <c r="W938" s="11">
        <v>0.53163482405335305</v>
      </c>
      <c r="X938" s="10">
        <v>0.37434488172049701</v>
      </c>
      <c r="Y938" s="10">
        <v>0.44197461651477299</v>
      </c>
      <c r="Z938" s="12">
        <v>0.346432896758753</v>
      </c>
      <c r="AA938" s="10">
        <v>0.44979026777173098</v>
      </c>
      <c r="AB938" s="10">
        <v>0.427271468289394</v>
      </c>
      <c r="AC938" s="12">
        <v>0.326388900050052</v>
      </c>
      <c r="AD938" s="12">
        <v>0.237150440774413</v>
      </c>
      <c r="AE938" s="12">
        <v>0.23488534613488701</v>
      </c>
      <c r="AF938" s="10">
        <v>0</v>
      </c>
      <c r="AG938" s="12">
        <v>0.36665210543343901</v>
      </c>
      <c r="AH938" s="12">
        <v>0.23488534613488701</v>
      </c>
      <c r="AI938" s="11">
        <v>0.43438638892162101</v>
      </c>
      <c r="AJ938" s="11">
        <v>0.51386369698658796</v>
      </c>
      <c r="AK938" s="12">
        <v>0.355891089587694</v>
      </c>
      <c r="AL938" s="12">
        <v>0.31759707371162099</v>
      </c>
      <c r="AM938" s="10">
        <v>0.42000170777268703</v>
      </c>
      <c r="AN938" s="12">
        <v>0</v>
      </c>
      <c r="AO938" s="10">
        <v>0</v>
      </c>
      <c r="AP938" s="10">
        <v>0</v>
      </c>
      <c r="AQ938" s="10">
        <v>0</v>
      </c>
      <c r="AR938" s="12">
        <v>0.31997570544500198</v>
      </c>
      <c r="AS938" s="10">
        <v>0</v>
      </c>
      <c r="AT938" s="10">
        <v>0</v>
      </c>
      <c r="AU938" s="12">
        <v>0.31759707371162099</v>
      </c>
      <c r="AV938" s="10">
        <v>0</v>
      </c>
      <c r="AW938" s="10">
        <v>0</v>
      </c>
      <c r="AX938" s="10">
        <v>0.42000170777268703</v>
      </c>
      <c r="AY938" s="10">
        <v>0</v>
      </c>
      <c r="AZ938" s="10">
        <v>0</v>
      </c>
      <c r="BA938" s="12">
        <v>0</v>
      </c>
      <c r="BB938" s="11">
        <v>0.47703908893623098</v>
      </c>
      <c r="BC938" s="12">
        <v>0.37351920677128803</v>
      </c>
      <c r="BD938" s="11">
        <v>0.53737263621660702</v>
      </c>
      <c r="BE938" s="11">
        <v>0.47764331232087398</v>
      </c>
      <c r="BF938" s="10">
        <v>0.41765344858739001</v>
      </c>
      <c r="BG938" s="12">
        <v>0.26751382813428298</v>
      </c>
      <c r="BH938" s="10">
        <v>0.42689429016057201</v>
      </c>
      <c r="BI938" s="10">
        <v>0.42894812139402999</v>
      </c>
      <c r="BJ938" s="11">
        <v>0.51842471767773901</v>
      </c>
      <c r="BK938" s="10">
        <v>0.47263862393329797</v>
      </c>
      <c r="BL938" s="12">
        <v>0.33587295712515203</v>
      </c>
      <c r="BM938" s="10">
        <v>0.38551211130601498</v>
      </c>
      <c r="BN938" s="12">
        <v>0.27112488295267101</v>
      </c>
      <c r="BO938" s="11">
        <v>0.47308314850014799</v>
      </c>
      <c r="BP938" s="10">
        <v>0.42392343353912998</v>
      </c>
      <c r="BQ938" s="12">
        <v>0.35472826609409203</v>
      </c>
      <c r="BR938" s="11">
        <v>0.55884261813221003</v>
      </c>
      <c r="BS938" s="10">
        <v>0.47006808260570099</v>
      </c>
      <c r="BT938" s="12">
        <v>0.210731366001948</v>
      </c>
      <c r="BU938" s="12">
        <v>0.37948564961686698</v>
      </c>
      <c r="BV938" s="12">
        <v>0.379184879051222</v>
      </c>
      <c r="BW938" s="12">
        <v>0.352538721972048</v>
      </c>
      <c r="BX938" s="11">
        <v>0.567066395574225</v>
      </c>
      <c r="BY938" s="10">
        <v>0.43862420434071397</v>
      </c>
      <c r="BZ938" s="11">
        <v>0.50455511477705905</v>
      </c>
      <c r="CA938" s="12">
        <v>0.35813387335320102</v>
      </c>
      <c r="CB938" s="11">
        <v>0.46202325664205002</v>
      </c>
      <c r="CC938" s="10">
        <v>0.42088719860139701</v>
      </c>
      <c r="CD938" s="12">
        <v>0.36060010067294002</v>
      </c>
      <c r="CE938" s="10">
        <v>0.43252877511020499</v>
      </c>
      <c r="CF938" s="11">
        <v>0.481580632454507</v>
      </c>
      <c r="CG938" s="12">
        <v>0</v>
      </c>
      <c r="CH938" s="12">
        <v>0</v>
      </c>
      <c r="CI938" s="11">
        <v>1</v>
      </c>
      <c r="CJ938" s="11">
        <v>1</v>
      </c>
      <c r="CK938" s="11">
        <v>0.43992816323003298</v>
      </c>
      <c r="CL938" s="11">
        <v>0.45717691535626398</v>
      </c>
      <c r="CM938" s="10">
        <v>0.42112048636946198</v>
      </c>
      <c r="CN938" s="12">
        <v>0.39352205808716401</v>
      </c>
      <c r="CO938" s="10">
        <v>0.44006356716693601</v>
      </c>
      <c r="CP938" s="10">
        <v>0.44590570606709601</v>
      </c>
      <c r="CQ938" s="12">
        <v>0.30596339654002402</v>
      </c>
      <c r="CR938" s="12">
        <v>0.39789775011098499</v>
      </c>
      <c r="CS938" s="11">
        <v>0.44314690361037701</v>
      </c>
      <c r="CT938" s="10">
        <v>0.42518319448556802</v>
      </c>
      <c r="CU938" s="10">
        <v>0.42839128917909097</v>
      </c>
      <c r="CV938" s="12">
        <v>0.34244769768883199</v>
      </c>
      <c r="CW938" s="10">
        <v>0</v>
      </c>
      <c r="CX938" s="10">
        <v>0</v>
      </c>
      <c r="CY938" s="12">
        <v>0.30301312674114</v>
      </c>
      <c r="CZ938" s="10">
        <v>0.39282718370261599</v>
      </c>
      <c r="DA938" s="10">
        <v>0.41466455562551802</v>
      </c>
      <c r="DB938" s="11">
        <v>0.50682193784653295</v>
      </c>
      <c r="DC938" s="11">
        <v>0.51399494849592697</v>
      </c>
      <c r="DD938" s="10">
        <v>0.40681636607251398</v>
      </c>
      <c r="DE938" s="10">
        <v>0.45948111230057298</v>
      </c>
      <c r="DF938" s="10">
        <v>0</v>
      </c>
      <c r="DG938" s="10">
        <v>0</v>
      </c>
      <c r="DH938" s="10">
        <v>0.37434488172049701</v>
      </c>
      <c r="DI938" s="11">
        <v>0.54215291059896997</v>
      </c>
      <c r="DJ938" s="11">
        <v>0.50119763855993005</v>
      </c>
      <c r="DK938" s="11">
        <v>0.58871129281599099</v>
      </c>
      <c r="DL938" s="11">
        <v>0.57819652309426695</v>
      </c>
      <c r="DM938" s="10">
        <v>0.469619864818897</v>
      </c>
      <c r="DN938" s="10">
        <v>0.47545862693938801</v>
      </c>
      <c r="DO938" s="10">
        <v>0</v>
      </c>
      <c r="DP938" s="10">
        <v>0</v>
      </c>
      <c r="DQ938" s="12">
        <v>0.23501693951884001</v>
      </c>
      <c r="DR938" s="12">
        <v>0.238565167474554</v>
      </c>
      <c r="DS938" s="12">
        <v>0.32421917372710801</v>
      </c>
      <c r="DT938" s="10">
        <v>0.42480254057550298</v>
      </c>
      <c r="DU938" s="10">
        <v>0.44993683722679401</v>
      </c>
      <c r="DV938" s="12">
        <v>0.34578143197189098</v>
      </c>
      <c r="DW938" s="10">
        <v>0.44392435890777099</v>
      </c>
      <c r="DX938" s="10">
        <v>0.43799589851003101</v>
      </c>
      <c r="DY938" s="11">
        <v>0.46122369903354599</v>
      </c>
      <c r="DZ938" s="11">
        <v>0.498773404023307</v>
      </c>
      <c r="EA938" s="10">
        <v>0.413234644042973</v>
      </c>
      <c r="EB938" s="12">
        <v>0.304480367373275</v>
      </c>
      <c r="EC938" s="10">
        <v>0</v>
      </c>
      <c r="ED938" s="10">
        <v>0.46675391771258301</v>
      </c>
      <c r="EE938" s="11">
        <v>0.51324831404049098</v>
      </c>
      <c r="EF938" s="11">
        <v>0.57790464589480595</v>
      </c>
      <c r="EG938" s="11">
        <v>0.51610385325847696</v>
      </c>
      <c r="EH938" s="10">
        <v>0.40037640147923598</v>
      </c>
      <c r="EI938" s="10">
        <v>0</v>
      </c>
      <c r="EJ938" s="10">
        <v>0</v>
      </c>
      <c r="EK938" s="10">
        <v>0.40725025010236499</v>
      </c>
      <c r="EL938" s="10">
        <v>0.42344857350465098</v>
      </c>
      <c r="EM938" s="12">
        <v>0.29548403278048502</v>
      </c>
      <c r="EN938" s="12">
        <v>0.22190059142048599</v>
      </c>
      <c r="EO938" s="10">
        <v>0</v>
      </c>
      <c r="EP938" s="10">
        <v>0</v>
      </c>
      <c r="EQ938" s="12">
        <v>0.31759707371162099</v>
      </c>
      <c r="ER938" s="12">
        <v>0.34118497993476099</v>
      </c>
      <c r="ES938" s="10">
        <v>0.444738656882467</v>
      </c>
      <c r="ET938" s="11">
        <v>0.51877387071492898</v>
      </c>
      <c r="EU938" s="10">
        <v>0.40573830006217498</v>
      </c>
      <c r="EV938" s="10">
        <v>0.45948111230057298</v>
      </c>
      <c r="EW938" s="10">
        <v>0</v>
      </c>
      <c r="EX938" s="10">
        <v>0.42000170777268703</v>
      </c>
      <c r="EY938" s="10">
        <v>0.44818031580807299</v>
      </c>
      <c r="EZ938" s="11">
        <v>0.53118549571856999</v>
      </c>
      <c r="FA938" s="11">
        <v>0.59783057451488697</v>
      </c>
      <c r="FB938" s="10">
        <v>0.47047495098721198</v>
      </c>
      <c r="FC938" s="10">
        <v>0.47545862693938801</v>
      </c>
      <c r="FD938" s="10">
        <v>0</v>
      </c>
      <c r="FE938" s="12">
        <v>0</v>
      </c>
      <c r="FF938" s="12">
        <v>0.23944836269702199</v>
      </c>
      <c r="FG938" s="12">
        <v>0.35274346639579202</v>
      </c>
      <c r="FH938" s="10">
        <v>0.43946984348116902</v>
      </c>
      <c r="FI938" s="12">
        <v>0.34125361768141599</v>
      </c>
      <c r="FJ938" s="10">
        <v>0.44392435890777099</v>
      </c>
    </row>
    <row r="940" spans="1:166" ht="28.5" customHeight="1" x14ac:dyDescent="0.35">
      <c r="A940" s="23" t="s">
        <v>24</v>
      </c>
      <c r="B940" s="23"/>
      <c r="C940" s="23"/>
      <c r="D940" s="23"/>
      <c r="E940" s="23"/>
      <c r="F940" s="23"/>
      <c r="G940" s="23"/>
      <c r="H940" s="23"/>
      <c r="I940" s="23"/>
      <c r="J940" s="23"/>
      <c r="K940" s="23"/>
      <c r="L940" s="23"/>
      <c r="M940" s="23"/>
      <c r="N940" s="23"/>
      <c r="O940" s="23"/>
      <c r="P940" s="23"/>
      <c r="Q940" s="23"/>
      <c r="R940" s="23"/>
      <c r="S940" s="23"/>
      <c r="T940" s="23"/>
      <c r="U940" s="23"/>
      <c r="V940" s="23"/>
      <c r="W940" s="23"/>
      <c r="X940" s="23"/>
      <c r="Y940" s="23"/>
      <c r="Z940" s="23"/>
      <c r="AA940" s="23"/>
      <c r="AB940" s="23"/>
      <c r="AC940" s="23"/>
      <c r="AD940" s="23"/>
      <c r="AE940" s="23"/>
      <c r="AF940" s="23"/>
      <c r="AG940" s="23"/>
      <c r="AH940" s="23"/>
      <c r="AI940" s="23"/>
      <c r="AJ940" s="23"/>
      <c r="AK940" s="23"/>
      <c r="AL940" s="23"/>
      <c r="AM940" s="23"/>
      <c r="AN940" s="23"/>
      <c r="AO940" s="23"/>
      <c r="AP940" s="23"/>
      <c r="AQ940" s="23"/>
      <c r="AR940" s="23"/>
      <c r="AS940" s="23"/>
      <c r="AT940" s="23"/>
      <c r="AU940" s="23"/>
      <c r="AV940" s="23"/>
      <c r="AW940" s="23"/>
      <c r="AX940" s="23"/>
      <c r="AY940" s="23"/>
      <c r="AZ940" s="23"/>
      <c r="BA940" s="23"/>
      <c r="BB940" s="23"/>
      <c r="BC940" s="23"/>
      <c r="BD940" s="23"/>
      <c r="BE940" s="23"/>
      <c r="BF940" s="23"/>
      <c r="BG940" s="23"/>
      <c r="BH940" s="23"/>
      <c r="BI940" s="23"/>
      <c r="BJ940" s="23"/>
      <c r="BK940" s="23"/>
      <c r="BL940" s="23"/>
      <c r="BM940" s="23"/>
      <c r="BN940" s="23"/>
      <c r="BO940" s="23"/>
      <c r="BP940" s="23"/>
      <c r="BQ940" s="23"/>
      <c r="BR940" s="23"/>
      <c r="BS940" s="23"/>
      <c r="BT940" s="23"/>
      <c r="BU940" s="23"/>
      <c r="BV940" s="23"/>
      <c r="BW940" s="23"/>
      <c r="BX940" s="23"/>
      <c r="BY940" s="23"/>
      <c r="BZ940" s="23"/>
      <c r="CA940" s="23"/>
      <c r="CB940" s="23"/>
      <c r="CC940" s="23"/>
      <c r="CD940" s="23"/>
      <c r="CE940" s="23"/>
      <c r="CF940" s="23"/>
      <c r="CG940" s="23"/>
      <c r="CH940" s="23"/>
      <c r="CI940" s="23"/>
      <c r="CJ940" s="23"/>
      <c r="CK940" s="23"/>
      <c r="CL940" s="23"/>
      <c r="CM940" s="23"/>
      <c r="CN940" s="23"/>
      <c r="CO940" s="23"/>
      <c r="CP940" s="23"/>
      <c r="CQ940" s="23"/>
      <c r="CR940" s="23"/>
      <c r="CS940" s="23"/>
      <c r="CT940" s="23"/>
      <c r="CU940" s="23"/>
      <c r="CV940" s="23"/>
      <c r="CW940" s="23"/>
      <c r="CX940" s="23"/>
      <c r="CY940" s="23"/>
      <c r="CZ940" s="23"/>
      <c r="DA940" s="23"/>
      <c r="DB940" s="23"/>
      <c r="DC940" s="23"/>
      <c r="DD940" s="23"/>
      <c r="DE940" s="23"/>
      <c r="DF940" s="23"/>
      <c r="DG940" s="23"/>
      <c r="DH940" s="23"/>
      <c r="DI940" s="23"/>
      <c r="DJ940" s="23"/>
      <c r="DK940" s="23"/>
      <c r="DL940" s="23"/>
      <c r="DM940" s="23"/>
      <c r="DN940" s="23"/>
      <c r="DO940" s="23"/>
      <c r="DP940" s="23"/>
      <c r="DQ940" s="23"/>
      <c r="DR940" s="23"/>
      <c r="DS940" s="23"/>
      <c r="DT940" s="23"/>
      <c r="DU940" s="23"/>
      <c r="DV940" s="23"/>
      <c r="DW940" s="23"/>
      <c r="DX940" s="23"/>
      <c r="DY940" s="23"/>
      <c r="DZ940" s="23"/>
      <c r="EA940" s="23"/>
      <c r="EB940" s="23"/>
      <c r="EC940" s="23"/>
      <c r="ED940" s="23"/>
      <c r="EE940" s="23"/>
      <c r="EF940" s="23"/>
      <c r="EG940" s="23"/>
      <c r="EH940" s="23"/>
      <c r="EI940" s="23"/>
      <c r="EJ940" s="23"/>
      <c r="EK940" s="23"/>
      <c r="EL940" s="23"/>
      <c r="EM940" s="23"/>
      <c r="EN940" s="23"/>
      <c r="EO940" s="23"/>
      <c r="EP940" s="23"/>
      <c r="EQ940" s="23"/>
      <c r="ER940" s="23"/>
      <c r="ES940" s="23"/>
      <c r="ET940" s="23"/>
      <c r="EU940" s="23"/>
      <c r="EV940" s="23"/>
      <c r="EW940" s="23"/>
      <c r="EX940" s="23"/>
      <c r="EY940" s="23"/>
      <c r="EZ940" s="23"/>
      <c r="FA940" s="23"/>
      <c r="FB940" s="23"/>
      <c r="FC940" s="23"/>
      <c r="FD940" s="23"/>
      <c r="FE940" s="23"/>
      <c r="FF940" s="23"/>
      <c r="FG940" s="23"/>
      <c r="FH940" s="23"/>
      <c r="FI940" s="23"/>
      <c r="FJ940" s="23"/>
    </row>
    <row r="941" spans="1:166" ht="42" x14ac:dyDescent="0.35">
      <c r="A941" s="24" t="s">
        <v>203</v>
      </c>
      <c r="B941" s="16" t="s">
        <v>264</v>
      </c>
      <c r="C941" s="22" t="s">
        <v>12</v>
      </c>
      <c r="D941" s="22"/>
      <c r="E941" s="22" t="s">
        <v>13</v>
      </c>
      <c r="F941" s="22"/>
      <c r="G941" s="22"/>
      <c r="H941" s="22"/>
      <c r="I941" s="22"/>
      <c r="J941" s="22"/>
      <c r="K941" s="22"/>
      <c r="L941" s="22"/>
      <c r="M941" s="22"/>
      <c r="N941" s="22"/>
      <c r="O941" s="22" t="s">
        <v>204</v>
      </c>
      <c r="P941" s="22"/>
      <c r="Q941" s="22"/>
      <c r="R941" s="22"/>
      <c r="S941" s="22"/>
      <c r="T941" s="22"/>
      <c r="U941" s="22"/>
      <c r="V941" s="22"/>
      <c r="W941" s="22"/>
      <c r="X941" s="22"/>
      <c r="Y941" s="22" t="s">
        <v>205</v>
      </c>
      <c r="Z941" s="22"/>
      <c r="AA941" s="22"/>
      <c r="AB941" s="22"/>
      <c r="AC941" s="22"/>
      <c r="AD941" s="22"/>
      <c r="AE941" s="22"/>
      <c r="AF941" s="22"/>
      <c r="AG941" s="22"/>
      <c r="AH941" s="22"/>
      <c r="AI941" s="22" t="s">
        <v>268</v>
      </c>
      <c r="AJ941" s="22"/>
      <c r="AK941" s="22"/>
      <c r="AL941" s="22" t="s">
        <v>14</v>
      </c>
      <c r="AM941" s="22"/>
      <c r="AN941" s="22"/>
      <c r="AO941" s="22" t="s">
        <v>218</v>
      </c>
      <c r="AP941" s="22"/>
      <c r="AQ941" s="22"/>
      <c r="AR941" s="22"/>
      <c r="AS941" s="22"/>
      <c r="AT941" s="22"/>
      <c r="AU941" s="22"/>
      <c r="AV941" s="22" t="s">
        <v>219</v>
      </c>
      <c r="AW941" s="22"/>
      <c r="AX941" s="22"/>
      <c r="AY941" s="22" t="s">
        <v>220</v>
      </c>
      <c r="AZ941" s="22"/>
      <c r="BA941" s="22"/>
      <c r="BB941" s="22" t="s">
        <v>206</v>
      </c>
      <c r="BC941" s="22"/>
      <c r="BD941" s="22" t="s">
        <v>207</v>
      </c>
      <c r="BE941" s="22"/>
      <c r="BF941" s="22" t="s">
        <v>208</v>
      </c>
      <c r="BG941" s="22"/>
      <c r="BH941" s="22" t="s">
        <v>15</v>
      </c>
      <c r="BI941" s="22"/>
      <c r="BJ941" s="22" t="s">
        <v>16</v>
      </c>
      <c r="BK941" s="22"/>
      <c r="BL941" s="22" t="s">
        <v>17</v>
      </c>
      <c r="BM941" s="22"/>
      <c r="BN941" s="22" t="s">
        <v>18</v>
      </c>
      <c r="BO941" s="22"/>
      <c r="BP941" s="22"/>
      <c r="BQ941" s="22" t="s">
        <v>221</v>
      </c>
      <c r="BR941" s="22"/>
      <c r="BS941" s="22"/>
      <c r="BT941" s="22" t="s">
        <v>222</v>
      </c>
      <c r="BU941" s="22"/>
      <c r="BV941" s="22"/>
      <c r="BW941" s="22" t="s">
        <v>19</v>
      </c>
      <c r="BX941" s="22"/>
      <c r="BY941" s="22" t="s">
        <v>20</v>
      </c>
      <c r="BZ941" s="22"/>
      <c r="CA941" s="22" t="s">
        <v>21</v>
      </c>
      <c r="CB941" s="22"/>
      <c r="CC941" s="22"/>
      <c r="CD941" s="22" t="s">
        <v>22</v>
      </c>
      <c r="CE941" s="22"/>
      <c r="CF941" s="22"/>
      <c r="CG941" s="22" t="s">
        <v>23</v>
      </c>
      <c r="CH941" s="22"/>
      <c r="CI941" s="22"/>
      <c r="CJ941" s="22"/>
      <c r="CK941" s="22" t="s">
        <v>25</v>
      </c>
      <c r="CL941" s="22"/>
      <c r="CM941" s="22"/>
      <c r="CN941" s="22"/>
      <c r="CO941" s="22" t="s">
        <v>26</v>
      </c>
      <c r="CP941" s="22"/>
      <c r="CQ941" s="22"/>
      <c r="CR941" s="22" t="s">
        <v>27</v>
      </c>
      <c r="CS941" s="22"/>
      <c r="CT941" s="22" t="s">
        <v>28</v>
      </c>
      <c r="CU941" s="22"/>
      <c r="CV941" s="16" t="s">
        <v>29</v>
      </c>
      <c r="CW941" s="22" t="s">
        <v>30</v>
      </c>
      <c r="CX941" s="22"/>
      <c r="CY941" s="22"/>
      <c r="CZ941" s="22"/>
      <c r="DA941" s="22"/>
      <c r="DB941" s="22"/>
      <c r="DC941" s="22"/>
      <c r="DD941" s="22"/>
      <c r="DE941" s="22"/>
      <c r="DF941" s="22" t="s">
        <v>31</v>
      </c>
      <c r="DG941" s="22"/>
      <c r="DH941" s="22"/>
      <c r="DI941" s="22"/>
      <c r="DJ941" s="22"/>
      <c r="DK941" s="22"/>
      <c r="DL941" s="22"/>
      <c r="DM941" s="22"/>
      <c r="DN941" s="22"/>
      <c r="DO941" s="22" t="s">
        <v>32</v>
      </c>
      <c r="DP941" s="22"/>
      <c r="DQ941" s="22"/>
      <c r="DR941" s="22"/>
      <c r="DS941" s="22"/>
      <c r="DT941" s="22"/>
      <c r="DU941" s="22"/>
      <c r="DV941" s="22"/>
      <c r="DW941" s="22"/>
      <c r="DX941" s="22" t="s">
        <v>33</v>
      </c>
      <c r="DY941" s="22"/>
      <c r="DZ941" s="22"/>
      <c r="EA941" s="22"/>
      <c r="EB941" s="22"/>
      <c r="EC941" s="22"/>
      <c r="ED941" s="22" t="s">
        <v>34</v>
      </c>
      <c r="EE941" s="22"/>
      <c r="EF941" s="22"/>
      <c r="EG941" s="22"/>
      <c r="EH941" s="22"/>
      <c r="EI941" s="22"/>
      <c r="EJ941" s="22" t="s">
        <v>35</v>
      </c>
      <c r="EK941" s="22"/>
      <c r="EL941" s="22"/>
      <c r="EM941" s="22"/>
      <c r="EN941" s="22"/>
      <c r="EO941" s="22"/>
      <c r="EP941" s="22" t="s">
        <v>36</v>
      </c>
      <c r="EQ941" s="22"/>
      <c r="ER941" s="22"/>
      <c r="ES941" s="22"/>
      <c r="ET941" s="22"/>
      <c r="EU941" s="22"/>
      <c r="EV941" s="22"/>
      <c r="EW941" s="22" t="s">
        <v>37</v>
      </c>
      <c r="EX941" s="22"/>
      <c r="EY941" s="22"/>
      <c r="EZ941" s="22"/>
      <c r="FA941" s="22"/>
      <c r="FB941" s="22"/>
      <c r="FC941" s="22"/>
      <c r="FD941" s="22" t="s">
        <v>38</v>
      </c>
      <c r="FE941" s="22"/>
      <c r="FF941" s="22"/>
      <c r="FG941" s="22"/>
      <c r="FH941" s="22"/>
      <c r="FI941" s="22"/>
      <c r="FJ941" s="22"/>
    </row>
    <row r="942" spans="1:166" ht="31.5" x14ac:dyDescent="0.35">
      <c r="A942" s="24"/>
      <c r="B942" s="16" t="s">
        <v>1</v>
      </c>
      <c r="C942" s="16" t="s">
        <v>39</v>
      </c>
      <c r="D942" s="16" t="s">
        <v>40</v>
      </c>
      <c r="E942" s="16" t="s">
        <v>41</v>
      </c>
      <c r="F942" s="16" t="s">
        <v>42</v>
      </c>
      <c r="G942" s="16" t="s">
        <v>43</v>
      </c>
      <c r="H942" s="16" t="s">
        <v>44</v>
      </c>
      <c r="I942" s="16" t="s">
        <v>45</v>
      </c>
      <c r="J942" s="16" t="s">
        <v>46</v>
      </c>
      <c r="K942" s="16" t="s">
        <v>47</v>
      </c>
      <c r="L942" s="16" t="s">
        <v>48</v>
      </c>
      <c r="M942" s="16" t="s">
        <v>49</v>
      </c>
      <c r="N942" s="16" t="s">
        <v>209</v>
      </c>
      <c r="O942" s="16" t="s">
        <v>41</v>
      </c>
      <c r="P942" s="16" t="s">
        <v>42</v>
      </c>
      <c r="Q942" s="16" t="s">
        <v>43</v>
      </c>
      <c r="R942" s="16" t="s">
        <v>44</v>
      </c>
      <c r="S942" s="16" t="s">
        <v>45</v>
      </c>
      <c r="T942" s="16" t="s">
        <v>46</v>
      </c>
      <c r="U942" s="16" t="s">
        <v>47</v>
      </c>
      <c r="V942" s="16" t="s">
        <v>48</v>
      </c>
      <c r="W942" s="16" t="s">
        <v>49</v>
      </c>
      <c r="X942" s="16" t="s">
        <v>209</v>
      </c>
      <c r="Y942" s="16" t="s">
        <v>41</v>
      </c>
      <c r="Z942" s="16" t="s">
        <v>42</v>
      </c>
      <c r="AA942" s="16" t="s">
        <v>43</v>
      </c>
      <c r="AB942" s="16" t="s">
        <v>44</v>
      </c>
      <c r="AC942" s="16" t="s">
        <v>45</v>
      </c>
      <c r="AD942" s="16" t="s">
        <v>46</v>
      </c>
      <c r="AE942" s="16" t="s">
        <v>47</v>
      </c>
      <c r="AF942" s="16" t="s">
        <v>48</v>
      </c>
      <c r="AG942" s="16" t="s">
        <v>49</v>
      </c>
      <c r="AH942" s="16" t="s">
        <v>209</v>
      </c>
      <c r="AI942" s="16" t="s">
        <v>269</v>
      </c>
      <c r="AJ942" s="16" t="s">
        <v>270</v>
      </c>
      <c r="AK942" s="16" t="s">
        <v>271</v>
      </c>
      <c r="AL942" s="16" t="s">
        <v>50</v>
      </c>
      <c r="AM942" s="16" t="s">
        <v>210</v>
      </c>
      <c r="AN942" s="16" t="s">
        <v>211</v>
      </c>
      <c r="AO942" s="16" t="s">
        <v>223</v>
      </c>
      <c r="AP942" s="16" t="s">
        <v>224</v>
      </c>
      <c r="AQ942" s="16" t="s">
        <v>225</v>
      </c>
      <c r="AR942" s="16" t="s">
        <v>226</v>
      </c>
      <c r="AS942" s="16" t="s">
        <v>52</v>
      </c>
      <c r="AT942" s="16" t="s">
        <v>227</v>
      </c>
      <c r="AU942" s="16" t="s">
        <v>228</v>
      </c>
      <c r="AV942" s="16" t="s">
        <v>52</v>
      </c>
      <c r="AW942" s="16" t="s">
        <v>227</v>
      </c>
      <c r="AX942" s="16" t="s">
        <v>228</v>
      </c>
      <c r="AY942" s="16" t="s">
        <v>52</v>
      </c>
      <c r="AZ942" s="16" t="s">
        <v>227</v>
      </c>
      <c r="BA942" s="16" t="s">
        <v>228</v>
      </c>
      <c r="BB942" s="16" t="s">
        <v>212</v>
      </c>
      <c r="BC942" s="16" t="s">
        <v>213</v>
      </c>
      <c r="BD942" s="16" t="s">
        <v>212</v>
      </c>
      <c r="BE942" s="16" t="s">
        <v>213</v>
      </c>
      <c r="BF942" s="16" t="s">
        <v>212</v>
      </c>
      <c r="BG942" s="16" t="s">
        <v>213</v>
      </c>
      <c r="BH942" s="16" t="s">
        <v>53</v>
      </c>
      <c r="BI942" s="16" t="s">
        <v>54</v>
      </c>
      <c r="BJ942" s="16" t="s">
        <v>53</v>
      </c>
      <c r="BK942" s="16" t="s">
        <v>54</v>
      </c>
      <c r="BL942" s="16" t="s">
        <v>53</v>
      </c>
      <c r="BM942" s="16" t="s">
        <v>54</v>
      </c>
      <c r="BN942" s="16" t="s">
        <v>277</v>
      </c>
      <c r="BO942" s="16" t="s">
        <v>278</v>
      </c>
      <c r="BP942" s="16" t="s">
        <v>55</v>
      </c>
      <c r="BQ942" s="16" t="s">
        <v>277</v>
      </c>
      <c r="BR942" s="16" t="s">
        <v>278</v>
      </c>
      <c r="BS942" s="16" t="s">
        <v>55</v>
      </c>
      <c r="BT942" s="16" t="s">
        <v>277</v>
      </c>
      <c r="BU942" s="16" t="s">
        <v>278</v>
      </c>
      <c r="BV942" s="16" t="s">
        <v>55</v>
      </c>
      <c r="BW942" s="16" t="s">
        <v>56</v>
      </c>
      <c r="BX942" s="16" t="s">
        <v>57</v>
      </c>
      <c r="BY942" s="16" t="s">
        <v>58</v>
      </c>
      <c r="BZ942" s="16" t="s">
        <v>59</v>
      </c>
      <c r="CA942" s="16" t="s">
        <v>52</v>
      </c>
      <c r="CB942" s="16" t="s">
        <v>51</v>
      </c>
      <c r="CC942" s="16" t="s">
        <v>60</v>
      </c>
      <c r="CD942" s="16" t="s">
        <v>61</v>
      </c>
      <c r="CE942" s="16" t="s">
        <v>62</v>
      </c>
      <c r="CF942" s="16" t="s">
        <v>63</v>
      </c>
      <c r="CG942" s="16" t="s">
        <v>64</v>
      </c>
      <c r="CH942" s="16" t="s">
        <v>65</v>
      </c>
      <c r="CI942" s="16" t="s">
        <v>66</v>
      </c>
      <c r="CJ942" s="16" t="s">
        <v>67</v>
      </c>
      <c r="CK942" s="16" t="s">
        <v>71</v>
      </c>
      <c r="CL942" s="16" t="s">
        <v>72</v>
      </c>
      <c r="CM942" s="16" t="s">
        <v>73</v>
      </c>
      <c r="CN942" s="16" t="s">
        <v>74</v>
      </c>
      <c r="CO942" s="16" t="s">
        <v>75</v>
      </c>
      <c r="CP942" s="16" t="s">
        <v>76</v>
      </c>
      <c r="CQ942" s="16" t="s">
        <v>77</v>
      </c>
      <c r="CR942" s="16" t="s">
        <v>78</v>
      </c>
      <c r="CS942" s="16" t="s">
        <v>229</v>
      </c>
      <c r="CT942" s="16" t="s">
        <v>79</v>
      </c>
      <c r="CU942" s="16" t="s">
        <v>80</v>
      </c>
      <c r="CV942" s="16" t="s">
        <v>79</v>
      </c>
      <c r="CW942" s="16" t="s">
        <v>83</v>
      </c>
      <c r="CX942" s="16" t="s">
        <v>84</v>
      </c>
      <c r="CY942" s="16" t="s">
        <v>85</v>
      </c>
      <c r="CZ942" s="16" t="s">
        <v>86</v>
      </c>
      <c r="DA942" s="16" t="s">
        <v>87</v>
      </c>
      <c r="DB942" s="16" t="s">
        <v>88</v>
      </c>
      <c r="DC942" s="16" t="s">
        <v>89</v>
      </c>
      <c r="DD942" s="16" t="s">
        <v>90</v>
      </c>
      <c r="DE942" s="16" t="s">
        <v>91</v>
      </c>
      <c r="DF942" s="16" t="s">
        <v>83</v>
      </c>
      <c r="DG942" s="16" t="s">
        <v>84</v>
      </c>
      <c r="DH942" s="16" t="s">
        <v>85</v>
      </c>
      <c r="DI942" s="16" t="s">
        <v>86</v>
      </c>
      <c r="DJ942" s="16" t="s">
        <v>87</v>
      </c>
      <c r="DK942" s="16" t="s">
        <v>88</v>
      </c>
      <c r="DL942" s="16" t="s">
        <v>89</v>
      </c>
      <c r="DM942" s="16" t="s">
        <v>90</v>
      </c>
      <c r="DN942" s="16" t="s">
        <v>91</v>
      </c>
      <c r="DO942" s="16" t="s">
        <v>83</v>
      </c>
      <c r="DP942" s="16" t="s">
        <v>84</v>
      </c>
      <c r="DQ942" s="16" t="s">
        <v>85</v>
      </c>
      <c r="DR942" s="16" t="s">
        <v>86</v>
      </c>
      <c r="DS942" s="16" t="s">
        <v>87</v>
      </c>
      <c r="DT942" s="16" t="s">
        <v>88</v>
      </c>
      <c r="DU942" s="16" t="s">
        <v>89</v>
      </c>
      <c r="DV942" s="16" t="s">
        <v>90</v>
      </c>
      <c r="DW942" s="16" t="s">
        <v>91</v>
      </c>
      <c r="DX942" s="16" t="s">
        <v>92</v>
      </c>
      <c r="DY942" s="16" t="s">
        <v>93</v>
      </c>
      <c r="DZ942" s="16" t="s">
        <v>214</v>
      </c>
      <c r="EA942" s="16" t="s">
        <v>215</v>
      </c>
      <c r="EB942" s="16" t="s">
        <v>216</v>
      </c>
      <c r="EC942" s="16" t="s">
        <v>94</v>
      </c>
      <c r="ED942" s="16" t="s">
        <v>92</v>
      </c>
      <c r="EE942" s="16" t="s">
        <v>93</v>
      </c>
      <c r="EF942" s="16" t="s">
        <v>214</v>
      </c>
      <c r="EG942" s="16" t="s">
        <v>215</v>
      </c>
      <c r="EH942" s="16" t="s">
        <v>216</v>
      </c>
      <c r="EI942" s="16" t="s">
        <v>94</v>
      </c>
      <c r="EJ942" s="16" t="s">
        <v>92</v>
      </c>
      <c r="EK942" s="16" t="s">
        <v>93</v>
      </c>
      <c r="EL942" s="16" t="s">
        <v>214</v>
      </c>
      <c r="EM942" s="16" t="s">
        <v>215</v>
      </c>
      <c r="EN942" s="16" t="s">
        <v>216</v>
      </c>
      <c r="EO942" s="16" t="s">
        <v>94</v>
      </c>
      <c r="EP942" s="16" t="s">
        <v>95</v>
      </c>
      <c r="EQ942" s="16" t="s">
        <v>96</v>
      </c>
      <c r="ER942" s="16" t="s">
        <v>97</v>
      </c>
      <c r="ES942" s="16" t="s">
        <v>98</v>
      </c>
      <c r="ET942" s="16" t="s">
        <v>272</v>
      </c>
      <c r="EU942" s="16" t="s">
        <v>99</v>
      </c>
      <c r="EV942" s="16" t="s">
        <v>100</v>
      </c>
      <c r="EW942" s="16" t="s">
        <v>95</v>
      </c>
      <c r="EX942" s="16" t="s">
        <v>96</v>
      </c>
      <c r="EY942" s="16" t="s">
        <v>97</v>
      </c>
      <c r="EZ942" s="16" t="s">
        <v>98</v>
      </c>
      <c r="FA942" s="16" t="s">
        <v>272</v>
      </c>
      <c r="FB942" s="16" t="s">
        <v>99</v>
      </c>
      <c r="FC942" s="16" t="s">
        <v>100</v>
      </c>
      <c r="FD942" s="16" t="s">
        <v>95</v>
      </c>
      <c r="FE942" s="16" t="s">
        <v>96</v>
      </c>
      <c r="FF942" s="16" t="s">
        <v>97</v>
      </c>
      <c r="FG942" s="16" t="s">
        <v>98</v>
      </c>
      <c r="FH942" s="16" t="s">
        <v>272</v>
      </c>
      <c r="FI942" s="16" t="s">
        <v>99</v>
      </c>
      <c r="FJ942" s="16" t="s">
        <v>100</v>
      </c>
    </row>
    <row r="943" spans="1:166" x14ac:dyDescent="0.35">
      <c r="A943" s="15" t="s">
        <v>2</v>
      </c>
      <c r="B943" s="14">
        <v>3696</v>
      </c>
      <c r="C943" s="14">
        <v>1870</v>
      </c>
      <c r="D943" s="14">
        <v>1804</v>
      </c>
      <c r="E943" s="14">
        <v>329</v>
      </c>
      <c r="F943" s="14">
        <v>389</v>
      </c>
      <c r="G943" s="14">
        <v>490</v>
      </c>
      <c r="H943" s="14">
        <v>511</v>
      </c>
      <c r="I943" s="14">
        <v>543</v>
      </c>
      <c r="J943" s="14">
        <v>551</v>
      </c>
      <c r="K943" s="14">
        <v>490</v>
      </c>
      <c r="L943" s="14">
        <v>394</v>
      </c>
      <c r="M943" s="14">
        <v>2812</v>
      </c>
      <c r="N943" s="14">
        <v>884</v>
      </c>
      <c r="O943" s="14">
        <v>161</v>
      </c>
      <c r="P943" s="14">
        <v>186</v>
      </c>
      <c r="Q943" s="14">
        <v>248</v>
      </c>
      <c r="R943" s="14">
        <v>255</v>
      </c>
      <c r="S943" s="14">
        <v>281</v>
      </c>
      <c r="T943" s="14">
        <v>286</v>
      </c>
      <c r="U943" s="14">
        <v>249</v>
      </c>
      <c r="V943" s="14">
        <v>203</v>
      </c>
      <c r="W943" s="14">
        <v>1418</v>
      </c>
      <c r="X943" s="14">
        <v>452</v>
      </c>
      <c r="Y943" s="14">
        <v>168</v>
      </c>
      <c r="Z943" s="14">
        <v>201</v>
      </c>
      <c r="AA943" s="14">
        <v>242</v>
      </c>
      <c r="AB943" s="14">
        <v>255</v>
      </c>
      <c r="AC943" s="14">
        <v>260</v>
      </c>
      <c r="AD943" s="14">
        <v>260</v>
      </c>
      <c r="AE943" s="14">
        <v>232</v>
      </c>
      <c r="AF943" s="14">
        <v>185</v>
      </c>
      <c r="AG943" s="14">
        <v>1387</v>
      </c>
      <c r="AH943" s="14">
        <v>418</v>
      </c>
      <c r="AI943" s="14">
        <v>3103</v>
      </c>
      <c r="AJ943" s="14">
        <v>1565</v>
      </c>
      <c r="AK943" s="14">
        <v>1526</v>
      </c>
      <c r="AL943" s="14">
        <v>593</v>
      </c>
      <c r="AM943" s="14">
        <v>305</v>
      </c>
      <c r="AN943" s="14">
        <v>279</v>
      </c>
      <c r="AO943" s="14">
        <v>114</v>
      </c>
      <c r="AP943" s="14">
        <v>135</v>
      </c>
      <c r="AQ943" s="14">
        <v>153</v>
      </c>
      <c r="AR943" s="14">
        <v>190</v>
      </c>
      <c r="AS943" s="14">
        <v>402</v>
      </c>
      <c r="AT943" s="14">
        <v>249</v>
      </c>
      <c r="AU943" s="14">
        <v>343</v>
      </c>
      <c r="AV943" s="14">
        <v>208</v>
      </c>
      <c r="AW943" s="14">
        <v>129</v>
      </c>
      <c r="AX943" s="14">
        <v>176</v>
      </c>
      <c r="AY943" s="14">
        <v>189</v>
      </c>
      <c r="AZ943" s="14">
        <v>116</v>
      </c>
      <c r="BA943" s="14">
        <v>163</v>
      </c>
      <c r="BB943" s="14">
        <v>1719</v>
      </c>
      <c r="BC943" s="14">
        <v>1977</v>
      </c>
      <c r="BD943" s="14">
        <v>850</v>
      </c>
      <c r="BE943" s="14">
        <v>1020</v>
      </c>
      <c r="BF943" s="14">
        <v>867</v>
      </c>
      <c r="BG943" s="14">
        <v>938</v>
      </c>
      <c r="BH943" s="14">
        <v>2930</v>
      </c>
      <c r="BI943" s="14">
        <v>766</v>
      </c>
      <c r="BJ943" s="14">
        <v>1494</v>
      </c>
      <c r="BK943" s="14">
        <v>376</v>
      </c>
      <c r="BL943" s="14">
        <v>1415</v>
      </c>
      <c r="BM943" s="14">
        <v>389</v>
      </c>
      <c r="BN943" s="14">
        <v>842</v>
      </c>
      <c r="BO943" s="14">
        <v>1883</v>
      </c>
      <c r="BP943" s="14">
        <v>734</v>
      </c>
      <c r="BQ943" s="14">
        <v>403</v>
      </c>
      <c r="BR943" s="14">
        <v>991</v>
      </c>
      <c r="BS943" s="14">
        <v>355</v>
      </c>
      <c r="BT943" s="14">
        <v>425</v>
      </c>
      <c r="BU943" s="14">
        <v>889</v>
      </c>
      <c r="BV943" s="14">
        <v>377</v>
      </c>
      <c r="BW943" s="14">
        <v>733</v>
      </c>
      <c r="BX943" s="14">
        <v>1069</v>
      </c>
      <c r="BY943" s="14">
        <v>722</v>
      </c>
      <c r="BZ943" s="14">
        <v>1107</v>
      </c>
      <c r="CA943" s="14">
        <v>548</v>
      </c>
      <c r="CB943" s="14">
        <v>1380</v>
      </c>
      <c r="CC943" s="14">
        <v>1351</v>
      </c>
      <c r="CD943" s="14">
        <v>816</v>
      </c>
      <c r="CE943" s="14">
        <v>955</v>
      </c>
      <c r="CF943" s="14">
        <v>1586</v>
      </c>
      <c r="CG943" s="14">
        <v>546</v>
      </c>
      <c r="CH943" s="14">
        <v>1279</v>
      </c>
      <c r="CI943" s="14">
        <v>1412</v>
      </c>
      <c r="CJ943" s="14">
        <v>725</v>
      </c>
      <c r="CK943" s="14">
        <v>2718</v>
      </c>
      <c r="CL943" s="14">
        <v>1404</v>
      </c>
      <c r="CM943" s="14">
        <v>1315</v>
      </c>
      <c r="CN943" s="14">
        <v>977</v>
      </c>
      <c r="CO943" s="14">
        <v>1760</v>
      </c>
      <c r="CP943" s="14">
        <v>1523</v>
      </c>
      <c r="CQ943" s="14">
        <v>413</v>
      </c>
      <c r="CR943" s="14">
        <v>1149</v>
      </c>
      <c r="CS943" s="14">
        <v>2131</v>
      </c>
      <c r="CT943" s="14">
        <v>1493</v>
      </c>
      <c r="CU943" s="14">
        <v>2202</v>
      </c>
      <c r="CV943" s="14">
        <v>357</v>
      </c>
      <c r="CW943" s="14">
        <v>195</v>
      </c>
      <c r="CX943" s="14">
        <v>199</v>
      </c>
      <c r="CY943" s="14">
        <v>484</v>
      </c>
      <c r="CZ943" s="14">
        <v>553</v>
      </c>
      <c r="DA943" s="14">
        <v>544</v>
      </c>
      <c r="DB943" s="14">
        <v>510</v>
      </c>
      <c r="DC943" s="14">
        <v>496</v>
      </c>
      <c r="DD943" s="14">
        <v>384</v>
      </c>
      <c r="DE943" s="14">
        <v>331</v>
      </c>
      <c r="DF943" s="14">
        <v>100</v>
      </c>
      <c r="DG943" s="14">
        <v>103</v>
      </c>
      <c r="DH943" s="14">
        <v>249</v>
      </c>
      <c r="DI943" s="14">
        <v>285</v>
      </c>
      <c r="DJ943" s="14">
        <v>281</v>
      </c>
      <c r="DK943" s="14">
        <v>257</v>
      </c>
      <c r="DL943" s="14">
        <v>247</v>
      </c>
      <c r="DM943" s="14">
        <v>184</v>
      </c>
      <c r="DN943" s="14">
        <v>163</v>
      </c>
      <c r="DO943" s="14">
        <v>92</v>
      </c>
      <c r="DP943" s="14">
        <v>94</v>
      </c>
      <c r="DQ943" s="14">
        <v>226</v>
      </c>
      <c r="DR943" s="14">
        <v>264</v>
      </c>
      <c r="DS943" s="14">
        <v>262</v>
      </c>
      <c r="DT943" s="14">
        <v>253</v>
      </c>
      <c r="DU943" s="14">
        <v>248</v>
      </c>
      <c r="DV943" s="14">
        <v>198</v>
      </c>
      <c r="DW943" s="14">
        <v>168</v>
      </c>
      <c r="DX943" s="14">
        <v>169</v>
      </c>
      <c r="DY943" s="14">
        <v>781</v>
      </c>
      <c r="DZ943" s="14">
        <v>814</v>
      </c>
      <c r="EA943" s="14">
        <v>944</v>
      </c>
      <c r="EB943" s="14">
        <v>594</v>
      </c>
      <c r="EC943" s="14">
        <v>394</v>
      </c>
      <c r="ED943" s="14">
        <v>79</v>
      </c>
      <c r="EE943" s="14">
        <v>393</v>
      </c>
      <c r="EF943" s="14">
        <v>398</v>
      </c>
      <c r="EG943" s="14">
        <v>512</v>
      </c>
      <c r="EH943" s="14">
        <v>285</v>
      </c>
      <c r="EI943" s="14">
        <v>203</v>
      </c>
      <c r="EJ943" s="14">
        <v>90</v>
      </c>
      <c r="EK943" s="14">
        <v>387</v>
      </c>
      <c r="EL943" s="14">
        <v>415</v>
      </c>
      <c r="EM943" s="14">
        <v>425</v>
      </c>
      <c r="EN943" s="14">
        <v>301</v>
      </c>
      <c r="EO943" s="14">
        <v>185</v>
      </c>
      <c r="EP943" s="14">
        <v>195</v>
      </c>
      <c r="EQ943" s="14">
        <v>398</v>
      </c>
      <c r="ER943" s="14">
        <v>750</v>
      </c>
      <c r="ES943" s="14">
        <v>810</v>
      </c>
      <c r="ET943" s="14">
        <v>778</v>
      </c>
      <c r="EU943" s="14">
        <v>435</v>
      </c>
      <c r="EV943" s="14">
        <v>331</v>
      </c>
      <c r="EW943" s="14">
        <v>100</v>
      </c>
      <c r="EX943" s="14">
        <v>205</v>
      </c>
      <c r="EY943" s="14">
        <v>375</v>
      </c>
      <c r="EZ943" s="14">
        <v>423</v>
      </c>
      <c r="FA943" s="14">
        <v>391</v>
      </c>
      <c r="FB943" s="14">
        <v>213</v>
      </c>
      <c r="FC943" s="14">
        <v>163</v>
      </c>
      <c r="FD943" s="14">
        <v>92</v>
      </c>
      <c r="FE943" s="14">
        <v>187</v>
      </c>
      <c r="FF943" s="14">
        <v>366</v>
      </c>
      <c r="FG943" s="14">
        <v>385</v>
      </c>
      <c r="FH943" s="14">
        <v>386</v>
      </c>
      <c r="FI943" s="14">
        <v>221</v>
      </c>
      <c r="FJ943" s="14">
        <v>168</v>
      </c>
    </row>
    <row r="944" spans="1:166" x14ac:dyDescent="0.35">
      <c r="A944" s="13" t="s">
        <v>68</v>
      </c>
      <c r="B944" s="10">
        <v>0.23107237767886499</v>
      </c>
      <c r="C944" s="12">
        <v>0.216236882666273</v>
      </c>
      <c r="D944" s="10">
        <v>0.24492937893455499</v>
      </c>
      <c r="E944" s="10">
        <v>0.220997182647068</v>
      </c>
      <c r="F944" s="10">
        <v>0.191750956877658</v>
      </c>
      <c r="G944" s="12">
        <v>0.16349738156879501</v>
      </c>
      <c r="H944" s="12">
        <v>0.17707357302592899</v>
      </c>
      <c r="I944" s="10">
        <v>0.21509565911321901</v>
      </c>
      <c r="J944" s="11">
        <v>0.366276856507952</v>
      </c>
      <c r="K944" s="11">
        <v>0.34161831555179101</v>
      </c>
      <c r="L944" s="12">
        <v>0.128063045808885</v>
      </c>
      <c r="M944" s="10">
        <v>0.22626007925601399</v>
      </c>
      <c r="N944" s="10">
        <v>0.24638615560327401</v>
      </c>
      <c r="O944" s="12">
        <v>0.13142914903524699</v>
      </c>
      <c r="P944" s="10">
        <v>0.18054668417113101</v>
      </c>
      <c r="Q944" s="12">
        <v>0.14274715133433499</v>
      </c>
      <c r="R944" s="12">
        <v>0.13859490968325699</v>
      </c>
      <c r="S944" s="10">
        <v>0.22673256216481999</v>
      </c>
      <c r="T944" s="11">
        <v>0.340267931894708</v>
      </c>
      <c r="U944" s="11">
        <v>0.36044508461529501</v>
      </c>
      <c r="V944" s="12">
        <v>0.13677755353102</v>
      </c>
      <c r="W944" s="12">
        <v>0.20223024314226101</v>
      </c>
      <c r="X944" s="10">
        <v>0.26015108083724098</v>
      </c>
      <c r="Y944" s="11">
        <v>0.30649174539767798</v>
      </c>
      <c r="Z944" s="10">
        <v>0.20335189404699699</v>
      </c>
      <c r="AA944" s="10">
        <v>0.18477179041554401</v>
      </c>
      <c r="AB944" s="10">
        <v>0.21586585577248599</v>
      </c>
      <c r="AC944" s="10">
        <v>0.20136775288165301</v>
      </c>
      <c r="AD944" s="11">
        <v>0.390860088073263</v>
      </c>
      <c r="AE944" s="11">
        <v>0.320234286724492</v>
      </c>
      <c r="AF944" s="12">
        <v>0.11511187626611399</v>
      </c>
      <c r="AG944" s="11">
        <v>0.24967527158424899</v>
      </c>
      <c r="AH944" s="10">
        <v>0.229169033091907</v>
      </c>
      <c r="AI944" s="11">
        <v>0.24985382690573199</v>
      </c>
      <c r="AJ944" s="10">
        <v>0.23212975548454701</v>
      </c>
      <c r="AK944" s="11">
        <v>0.26661795806692301</v>
      </c>
      <c r="AL944" s="12">
        <v>0.13271160137211199</v>
      </c>
      <c r="AM944" s="12">
        <v>0.13472303225058199</v>
      </c>
      <c r="AN944" s="12">
        <v>0.12619611877213099</v>
      </c>
      <c r="AO944" s="12">
        <v>0.113941627007398</v>
      </c>
      <c r="AP944" s="10">
        <v>0.168084503930231</v>
      </c>
      <c r="AQ944" s="12">
        <v>0.111557387308717</v>
      </c>
      <c r="AR944" s="12">
        <v>0.13629678536923501</v>
      </c>
      <c r="AS944" s="12">
        <v>0.131270093898021</v>
      </c>
      <c r="AT944" s="12">
        <v>0.14336961653232999</v>
      </c>
      <c r="AU944" s="12">
        <v>0.12525964180105001</v>
      </c>
      <c r="AV944" s="12">
        <v>0.14432347371568399</v>
      </c>
      <c r="AW944" s="12">
        <v>0.15862231356341899</v>
      </c>
      <c r="AX944" s="12">
        <v>0.117248528329906</v>
      </c>
      <c r="AY944" s="12">
        <v>0.11308511106102</v>
      </c>
      <c r="AZ944" s="12">
        <v>0.119646090448822</v>
      </c>
      <c r="BA944" s="12">
        <v>0.13086788862967699</v>
      </c>
      <c r="BB944" s="12">
        <v>0.18493437962194201</v>
      </c>
      <c r="BC944" s="11">
        <v>0.27118034846955003</v>
      </c>
      <c r="BD944" s="12">
        <v>0.14765216287438801</v>
      </c>
      <c r="BE944" s="11">
        <v>0.27341617324825701</v>
      </c>
      <c r="BF944" s="10">
        <v>0.22188913813767</v>
      </c>
      <c r="BG944" s="11">
        <v>0.26622456459483301</v>
      </c>
      <c r="BH944" s="11">
        <v>0.23825279959826101</v>
      </c>
      <c r="BI944" s="12">
        <v>0.20360844563123101</v>
      </c>
      <c r="BJ944" s="10">
        <v>0.231245281147721</v>
      </c>
      <c r="BK944" s="12">
        <v>0.15657655346475099</v>
      </c>
      <c r="BL944" s="10">
        <v>0.24360731055760901</v>
      </c>
      <c r="BM944" s="10">
        <v>0.24974235525611799</v>
      </c>
      <c r="BN944" s="11">
        <v>0.275838956214911</v>
      </c>
      <c r="BO944" s="12">
        <v>0.21341695466817501</v>
      </c>
      <c r="BP944" s="12">
        <v>0.195378272914909</v>
      </c>
      <c r="BQ944" s="11">
        <v>0.28145242017356098</v>
      </c>
      <c r="BR944" s="12">
        <v>0.20247671641463</v>
      </c>
      <c r="BS944" s="12">
        <v>0.158465278163365</v>
      </c>
      <c r="BT944" s="10">
        <v>0.26634641033189399</v>
      </c>
      <c r="BU944" s="10">
        <v>0.22473704808182501</v>
      </c>
      <c r="BV944" s="10">
        <v>0.23082332405413</v>
      </c>
      <c r="BW944" s="10">
        <v>0.25683469704426698</v>
      </c>
      <c r="BX944" s="12">
        <v>0.184339856319886</v>
      </c>
      <c r="BY944" s="11">
        <v>0.27592829168819399</v>
      </c>
      <c r="BZ944" s="12">
        <v>0.17105864919518801</v>
      </c>
      <c r="CA944" s="10">
        <v>0.24726552140390101</v>
      </c>
      <c r="CB944" s="11">
        <v>0.26925080457001199</v>
      </c>
      <c r="CC944" s="12">
        <v>0.21316652867326799</v>
      </c>
      <c r="CD944" s="11">
        <v>0.49593366304195902</v>
      </c>
      <c r="CE944" s="10">
        <v>0.23724934281322399</v>
      </c>
      <c r="CF944" s="12">
        <v>9.6689452873013296E-2</v>
      </c>
      <c r="CG944" s="11">
        <v>0.35127847516989302</v>
      </c>
      <c r="CH944" s="11">
        <v>0.28725138064112798</v>
      </c>
      <c r="CI944" s="12">
        <v>0.18651285665973399</v>
      </c>
      <c r="CJ944" s="12">
        <v>0.18961505908080001</v>
      </c>
      <c r="CK944" s="11">
        <v>0.25022807792427698</v>
      </c>
      <c r="CL944" s="11">
        <v>0.26637114613229201</v>
      </c>
      <c r="CM944" s="10">
        <v>0.23299255187016099</v>
      </c>
      <c r="CN944" s="12">
        <v>0.17780192516984</v>
      </c>
      <c r="CO944" s="11">
        <v>0.255228209032828</v>
      </c>
      <c r="CP944" s="10">
        <v>0.21568993277808701</v>
      </c>
      <c r="CQ944" s="12">
        <v>0.18485462295532501</v>
      </c>
      <c r="CR944" s="11">
        <v>0.36098872136752602</v>
      </c>
      <c r="CS944" s="12">
        <v>0.17788443440916901</v>
      </c>
      <c r="CT944" s="12">
        <v>0.12376117174814</v>
      </c>
      <c r="CU944" s="11">
        <v>0.30345435024114198</v>
      </c>
      <c r="CV944" s="11">
        <v>0.37144081928955702</v>
      </c>
      <c r="CW944" s="12">
        <v>0.135556936877503</v>
      </c>
      <c r="CX944" s="12">
        <v>0.12074329564592801</v>
      </c>
      <c r="CY944" s="11">
        <v>0.34312906853617398</v>
      </c>
      <c r="CZ944" s="11">
        <v>0.364551752739947</v>
      </c>
      <c r="DA944" s="10">
        <v>0.21667860827382299</v>
      </c>
      <c r="DB944" s="12">
        <v>0.17733851523012301</v>
      </c>
      <c r="DC944" s="12">
        <v>0.159866730293106</v>
      </c>
      <c r="DD944" s="12">
        <v>0.19101859303596999</v>
      </c>
      <c r="DE944" s="10">
        <v>0.22632840770229501</v>
      </c>
      <c r="DF944" s="10">
        <v>0.16899426182281499</v>
      </c>
      <c r="DG944" s="12">
        <v>0.10529938297892399</v>
      </c>
      <c r="DH944" s="11">
        <v>0.36044508461529501</v>
      </c>
      <c r="DI944" s="11">
        <v>0.341888496620606</v>
      </c>
      <c r="DJ944" s="10">
        <v>0.226820141090326</v>
      </c>
      <c r="DK944" s="12">
        <v>0.13780341784925801</v>
      </c>
      <c r="DL944" s="12">
        <v>0.143010831317642</v>
      </c>
      <c r="DM944" s="12">
        <v>0.17087367129060699</v>
      </c>
      <c r="DN944" s="12">
        <v>0.142608266191244</v>
      </c>
      <c r="DO944" s="12">
        <v>9.6561500671061506E-2</v>
      </c>
      <c r="DP944" s="12">
        <v>0.133339658643255</v>
      </c>
      <c r="DQ944" s="11">
        <v>0.32289605657512099</v>
      </c>
      <c r="DR944" s="11">
        <v>0.38496325906669698</v>
      </c>
      <c r="DS944" s="10">
        <v>0.20465815080209701</v>
      </c>
      <c r="DT944" s="10">
        <v>0.21776664589431599</v>
      </c>
      <c r="DU944" s="12">
        <v>0.176684963473005</v>
      </c>
      <c r="DV944" s="10">
        <v>0.21102239194385899</v>
      </c>
      <c r="DW944" s="11">
        <v>0.30784381388029303</v>
      </c>
      <c r="DX944" s="10">
        <v>0.24351302079987899</v>
      </c>
      <c r="DY944" s="12">
        <v>0.182416629930336</v>
      </c>
      <c r="DZ944" s="12">
        <v>0.17172429526999</v>
      </c>
      <c r="EA944" s="11">
        <v>0.26881147882457002</v>
      </c>
      <c r="EB944" s="11">
        <v>0.38123049870544401</v>
      </c>
      <c r="EC944" s="12">
        <v>0.128063045808885</v>
      </c>
      <c r="ED944" s="10">
        <v>0.15040040816067701</v>
      </c>
      <c r="EE944" s="12">
        <v>0.14807215794426401</v>
      </c>
      <c r="EF944" s="12">
        <v>0.14282726119712899</v>
      </c>
      <c r="EG944" s="11">
        <v>0.267332058607407</v>
      </c>
      <c r="EH944" s="11">
        <v>0.39588479069455601</v>
      </c>
      <c r="EI944" s="12">
        <v>0.13677755353102</v>
      </c>
      <c r="EJ944" s="11">
        <v>0</v>
      </c>
      <c r="EK944" s="10">
        <v>0.21792198375428801</v>
      </c>
      <c r="EL944" s="10">
        <v>0.199655662816172</v>
      </c>
      <c r="EM944" s="10">
        <v>0.26645884702906902</v>
      </c>
      <c r="EN944" s="11">
        <v>0.36753574404637701</v>
      </c>
      <c r="EO944" s="12">
        <v>0.11511187626611399</v>
      </c>
      <c r="EP944" s="12">
        <v>0.135556936877503</v>
      </c>
      <c r="EQ944" s="12">
        <v>0.13131893672474301</v>
      </c>
      <c r="ER944" s="11">
        <v>0.42996009826220999</v>
      </c>
      <c r="ES944" s="12">
        <v>0.20033787356351901</v>
      </c>
      <c r="ET944" s="12">
        <v>0.173328437460947</v>
      </c>
      <c r="EU944" s="12">
        <v>0.18633774123315899</v>
      </c>
      <c r="EV944" s="10">
        <v>0.22632840770229501</v>
      </c>
      <c r="EW944" s="10">
        <v>0.16899426182281499</v>
      </c>
      <c r="EX944" s="12">
        <v>0.117961615404757</v>
      </c>
      <c r="EY944" s="11">
        <v>0.43595389770497001</v>
      </c>
      <c r="EZ944" s="10">
        <v>0.195280001272299</v>
      </c>
      <c r="FA944" s="12">
        <v>0.14894791099820201</v>
      </c>
      <c r="FB944" s="12">
        <v>0.167293848875987</v>
      </c>
      <c r="FC944" s="12">
        <v>0.142608266191244</v>
      </c>
      <c r="FD944" s="12">
        <v>9.6561500671061506E-2</v>
      </c>
      <c r="FE944" s="12">
        <v>0.140772476308829</v>
      </c>
      <c r="FF944" s="11">
        <v>0.42086340041247999</v>
      </c>
      <c r="FG944" s="10">
        <v>0.20568379273981699</v>
      </c>
      <c r="FH944" s="10">
        <v>0.19821474110482901</v>
      </c>
      <c r="FI944" s="10">
        <v>0.20571934395838701</v>
      </c>
      <c r="FJ944" s="11">
        <v>0.30784381388029303</v>
      </c>
    </row>
    <row r="945" spans="1:166" x14ac:dyDescent="0.35">
      <c r="A945" s="13" t="s">
        <v>69</v>
      </c>
      <c r="B945" s="10">
        <v>0.22942795304262301</v>
      </c>
      <c r="C945" s="10">
        <v>0.23611563909730099</v>
      </c>
      <c r="D945" s="10">
        <v>0.22190759372809801</v>
      </c>
      <c r="E945" s="10">
        <v>0.24347994522886199</v>
      </c>
      <c r="F945" s="10">
        <v>0.25060937255288901</v>
      </c>
      <c r="G945" s="12">
        <v>0.18854741511603501</v>
      </c>
      <c r="H945" s="12">
        <v>0.193238660863885</v>
      </c>
      <c r="I945" s="11">
        <v>0.283624490485542</v>
      </c>
      <c r="J945" s="11">
        <v>0.32206707432236698</v>
      </c>
      <c r="K945" s="12">
        <v>0.168590115291747</v>
      </c>
      <c r="L945" s="12">
        <v>0.16603840035256201</v>
      </c>
      <c r="M945" s="11">
        <v>0.248903601975758</v>
      </c>
      <c r="N945" s="12">
        <v>0.167452211621546</v>
      </c>
      <c r="O945" s="10">
        <v>0.229734197129073</v>
      </c>
      <c r="P945" s="10">
        <v>0.228453505264051</v>
      </c>
      <c r="Q945" s="10">
        <v>0.200924189960411</v>
      </c>
      <c r="R945" s="10">
        <v>0.20609094256379901</v>
      </c>
      <c r="S945" s="11">
        <v>0.32772922161344498</v>
      </c>
      <c r="T945" s="11">
        <v>0.32196279027357799</v>
      </c>
      <c r="U945" s="12">
        <v>0.15471042271174301</v>
      </c>
      <c r="V945" s="10">
        <v>0.18086647784903401</v>
      </c>
      <c r="W945" s="11">
        <v>0.258339339188488</v>
      </c>
      <c r="X945" s="12">
        <v>0.16643897124107801</v>
      </c>
      <c r="Y945" s="10">
        <v>0.25660054949002797</v>
      </c>
      <c r="Z945" s="10">
        <v>0.27144474080819597</v>
      </c>
      <c r="AA945" s="12">
        <v>0.17585798635942601</v>
      </c>
      <c r="AB945" s="10">
        <v>0.18077380636208401</v>
      </c>
      <c r="AC945" s="10">
        <v>0.23709784415451601</v>
      </c>
      <c r="AD945" s="11">
        <v>0.32347498251258999</v>
      </c>
      <c r="AE945" s="12">
        <v>0.17589512716030301</v>
      </c>
      <c r="AF945" s="12">
        <v>0.14742849503712199</v>
      </c>
      <c r="AG945" s="10">
        <v>0.23956890979019199</v>
      </c>
      <c r="AH945" s="12">
        <v>0.16325720491392301</v>
      </c>
      <c r="AI945" s="11">
        <v>0.24128425843231099</v>
      </c>
      <c r="AJ945" s="11">
        <v>0.24750328349371001</v>
      </c>
      <c r="AK945" s="10">
        <v>0.233924920764605</v>
      </c>
      <c r="AL945" s="12">
        <v>0.16733501292001801</v>
      </c>
      <c r="AM945" s="12">
        <v>0.17770890844954801</v>
      </c>
      <c r="AN945" s="12">
        <v>0.15611921686973901</v>
      </c>
      <c r="AO945" s="10">
        <v>0.190154111650126</v>
      </c>
      <c r="AP945" s="12">
        <v>0.15264197313524699</v>
      </c>
      <c r="AQ945" s="12">
        <v>0.159080909984883</v>
      </c>
      <c r="AR945" s="10">
        <v>0.17146549086712801</v>
      </c>
      <c r="AS945" s="12">
        <v>0.16570160320126301</v>
      </c>
      <c r="AT945" s="12">
        <v>0.16976533879553601</v>
      </c>
      <c r="AU945" s="12">
        <v>0.16594027974862099</v>
      </c>
      <c r="AV945" s="10">
        <v>0.17622026523239101</v>
      </c>
      <c r="AW945" s="10">
        <v>0.198836784106902</v>
      </c>
      <c r="AX945" s="12">
        <v>0.16226078090222701</v>
      </c>
      <c r="AY945" s="12">
        <v>0.151073190122435</v>
      </c>
      <c r="AZ945" s="12">
        <v>0.13136199100545501</v>
      </c>
      <c r="BA945" s="10">
        <v>0.17377716517778599</v>
      </c>
      <c r="BB945" s="12">
        <v>0.214500413203531</v>
      </c>
      <c r="BC945" s="11">
        <v>0.24240453107066101</v>
      </c>
      <c r="BD945" s="10">
        <v>0.213956979367141</v>
      </c>
      <c r="BE945" s="11">
        <v>0.25458938146240501</v>
      </c>
      <c r="BF945" s="10">
        <v>0.21517142812502299</v>
      </c>
      <c r="BG945" s="10">
        <v>0.22813356586182901</v>
      </c>
      <c r="BH945" s="10">
        <v>0.22517569979858101</v>
      </c>
      <c r="BI945" s="10">
        <v>0.24569212184143099</v>
      </c>
      <c r="BJ945" s="10">
        <v>0.23820138612424699</v>
      </c>
      <c r="BK945" s="10">
        <v>0.22782452433162101</v>
      </c>
      <c r="BL945" s="12">
        <v>0.210592446591057</v>
      </c>
      <c r="BM945" s="10">
        <v>0.26310027044229001</v>
      </c>
      <c r="BN945" s="12">
        <v>0.162870010769293</v>
      </c>
      <c r="BO945" s="11">
        <v>0.257923549228953</v>
      </c>
      <c r="BP945" s="10">
        <v>0.24250549954356301</v>
      </c>
      <c r="BQ945" s="12">
        <v>0.168019872945564</v>
      </c>
      <c r="BR945" s="11">
        <v>0.273063668327514</v>
      </c>
      <c r="BS945" s="10">
        <v>0.232328531492657</v>
      </c>
      <c r="BT945" s="12">
        <v>0.15502362264748801</v>
      </c>
      <c r="BU945" s="10">
        <v>0.241983619187813</v>
      </c>
      <c r="BV945" s="10">
        <v>0.25222417869743102</v>
      </c>
      <c r="BW945" s="10">
        <v>0.24428308153770201</v>
      </c>
      <c r="BX945" s="11">
        <v>0.26693344062964203</v>
      </c>
      <c r="BY945" s="10">
        <v>0.21094845939788301</v>
      </c>
      <c r="BZ945" s="11">
        <v>0.28484284378949198</v>
      </c>
      <c r="CA945" s="12">
        <v>0.14779503443200501</v>
      </c>
      <c r="CB945" s="12">
        <v>0.208954479211925</v>
      </c>
      <c r="CC945" s="11">
        <v>0.30490272206510799</v>
      </c>
      <c r="CD945" s="12">
        <v>0.19327729789307899</v>
      </c>
      <c r="CE945" s="11">
        <v>0.320825459027552</v>
      </c>
      <c r="CF945" s="12">
        <v>0.211112430824069</v>
      </c>
      <c r="CG945" s="10">
        <v>0.22503442709212801</v>
      </c>
      <c r="CH945" s="11">
        <v>0.25030645809703</v>
      </c>
      <c r="CI945" s="11">
        <v>0.25214392257426199</v>
      </c>
      <c r="CJ945" s="11">
        <v>0.26297395554292102</v>
      </c>
      <c r="CK945" s="11">
        <v>0.271463749980493</v>
      </c>
      <c r="CL945" s="11">
        <v>0.34955465637299798</v>
      </c>
      <c r="CM945" s="12">
        <v>0.188088159022546</v>
      </c>
      <c r="CN945" s="12">
        <v>0.112529802843484</v>
      </c>
      <c r="CO945" s="12">
        <v>0.17084337752985701</v>
      </c>
      <c r="CP945" s="11">
        <v>0.32300655168366998</v>
      </c>
      <c r="CQ945" s="12">
        <v>0.13383822511290999</v>
      </c>
      <c r="CR945" s="11">
        <v>0.29004976449599801</v>
      </c>
      <c r="CS945" s="12">
        <v>0.20970489403090301</v>
      </c>
      <c r="CT945" s="12">
        <v>0.18008640783851501</v>
      </c>
      <c r="CU945" s="11">
        <v>0.26300333256219899</v>
      </c>
      <c r="CV945" s="10">
        <v>0.22578440450524601</v>
      </c>
      <c r="CW945" s="10">
        <v>0.178740490061739</v>
      </c>
      <c r="CX945" s="12">
        <v>0.153631478185253</v>
      </c>
      <c r="CY945" s="12">
        <v>0.167827519867633</v>
      </c>
      <c r="CZ945" s="11">
        <v>0.32287846666004399</v>
      </c>
      <c r="DA945" s="11">
        <v>0.28276568266820501</v>
      </c>
      <c r="DB945" s="12">
        <v>0.19352778970377801</v>
      </c>
      <c r="DC945" s="12">
        <v>0.188926618185878</v>
      </c>
      <c r="DD945" s="10">
        <v>0.24969930322018499</v>
      </c>
      <c r="DE945" s="10">
        <v>0.243395256242603</v>
      </c>
      <c r="DF945" s="10">
        <v>0.19701577397144401</v>
      </c>
      <c r="DG945" s="10">
        <v>0.16508738915278201</v>
      </c>
      <c r="DH945" s="12">
        <v>0.15471042271174301</v>
      </c>
      <c r="DI945" s="11">
        <v>0.32349617468057601</v>
      </c>
      <c r="DJ945" s="11">
        <v>0.32785581204585501</v>
      </c>
      <c r="DK945" s="10">
        <v>0.20491399242563699</v>
      </c>
      <c r="DL945" s="10">
        <v>0.197909427996008</v>
      </c>
      <c r="DM945" s="10">
        <v>0.23553157368501701</v>
      </c>
      <c r="DN945" s="10">
        <v>0.22621062939802</v>
      </c>
      <c r="DO945" s="10">
        <v>0.14843240931056401</v>
      </c>
      <c r="DP945" s="10">
        <v>0.14644203895121499</v>
      </c>
      <c r="DQ945" s="12">
        <v>0.174458782107351</v>
      </c>
      <c r="DR945" s="11">
        <v>0.32349811596493699</v>
      </c>
      <c r="DS945" s="10">
        <v>0.235508575657462</v>
      </c>
      <c r="DT945" s="10">
        <v>0.18236559615296599</v>
      </c>
      <c r="DU945" s="10">
        <v>0.179963881151361</v>
      </c>
      <c r="DV945" s="10">
        <v>0.26319503459575999</v>
      </c>
      <c r="DW945" s="10">
        <v>0.260127333040021</v>
      </c>
      <c r="DX945" s="11">
        <v>0.30706500285320099</v>
      </c>
      <c r="DY945" s="10">
        <v>0.215605211048083</v>
      </c>
      <c r="DZ945" s="10">
        <v>0.20854802487329699</v>
      </c>
      <c r="EA945" s="11">
        <v>0.29327289516903698</v>
      </c>
      <c r="EB945" s="12">
        <v>0.19475560360022401</v>
      </c>
      <c r="EC945" s="12">
        <v>0.16603840035256201</v>
      </c>
      <c r="ED945" s="10">
        <v>0.29252256812890798</v>
      </c>
      <c r="EE945" s="10">
        <v>0.20464439901610701</v>
      </c>
      <c r="EF945" s="10">
        <v>0.23172277643099001</v>
      </c>
      <c r="EG945" s="11">
        <v>0.31648070171808901</v>
      </c>
      <c r="EH945" s="12">
        <v>0.16480984995147799</v>
      </c>
      <c r="EI945" s="10">
        <v>0.18086647784903401</v>
      </c>
      <c r="EJ945" s="11">
        <v>0</v>
      </c>
      <c r="EK945" s="10">
        <v>0.226781551174908</v>
      </c>
      <c r="EL945" s="12">
        <v>0.186562956489529</v>
      </c>
      <c r="EM945" s="10">
        <v>0.26651486781230699</v>
      </c>
      <c r="EN945" s="10">
        <v>0.21788739966659099</v>
      </c>
      <c r="EO945" s="12">
        <v>0.14742849503712199</v>
      </c>
      <c r="EP945" s="10">
        <v>0.178740490061739</v>
      </c>
      <c r="EQ945" s="12">
        <v>0.161752541267182</v>
      </c>
      <c r="ER945" s="11">
        <v>0.26806896954200099</v>
      </c>
      <c r="ES945" s="11">
        <v>0.266685697060358</v>
      </c>
      <c r="ET945" s="12">
        <v>0.18468739207648099</v>
      </c>
      <c r="EU945" s="10">
        <v>0.24743809688643301</v>
      </c>
      <c r="EV945" s="10">
        <v>0.243395256242603</v>
      </c>
      <c r="EW945" s="10">
        <v>0.19701577397144401</v>
      </c>
      <c r="EX945" s="12">
        <v>0.16826628193634599</v>
      </c>
      <c r="EY945" s="10">
        <v>0.25006357754153802</v>
      </c>
      <c r="EZ945" s="11">
        <v>0.30722444607947402</v>
      </c>
      <c r="FA945" s="10">
        <v>0.199365397184741</v>
      </c>
      <c r="FB945" s="10">
        <v>0.22906279989307099</v>
      </c>
      <c r="FC945" s="10">
        <v>0.22621062939802</v>
      </c>
      <c r="FD945" s="10">
        <v>0.14843240931056401</v>
      </c>
      <c r="FE945" s="12">
        <v>0.15990012117956401</v>
      </c>
      <c r="FF945" s="11">
        <v>0.28435534051802003</v>
      </c>
      <c r="FG945" s="10">
        <v>0.220611428710279</v>
      </c>
      <c r="FH945" s="12">
        <v>0.17007733965702701</v>
      </c>
      <c r="FI945" s="10">
        <v>0.265352841375047</v>
      </c>
      <c r="FJ945" s="10">
        <v>0.260127333040021</v>
      </c>
    </row>
    <row r="946" spans="1:166" x14ac:dyDescent="0.35">
      <c r="A946" s="13" t="s">
        <v>70</v>
      </c>
      <c r="B946" s="10">
        <v>0.52125978634136305</v>
      </c>
      <c r="C946" s="10">
        <v>0.52775219308108001</v>
      </c>
      <c r="D946" s="10">
        <v>0.51732039560952803</v>
      </c>
      <c r="E946" s="10">
        <v>0.52822731259145905</v>
      </c>
      <c r="F946" s="10">
        <v>0.54936721355542895</v>
      </c>
      <c r="G946" s="11">
        <v>0.64171954262932396</v>
      </c>
      <c r="H946" s="11">
        <v>0.62112953711887697</v>
      </c>
      <c r="I946" s="10">
        <v>0.49417455310605402</v>
      </c>
      <c r="J946" s="12">
        <v>0.27541625027613797</v>
      </c>
      <c r="K946" s="12">
        <v>0.430388431536322</v>
      </c>
      <c r="L946" s="11">
        <v>0.70216347151154501</v>
      </c>
      <c r="M946" s="12">
        <v>0.51173084951580805</v>
      </c>
      <c r="N946" s="11">
        <v>0.55158293124637103</v>
      </c>
      <c r="O946" s="11">
        <v>0.63721224923818998</v>
      </c>
      <c r="P946" s="10">
        <v>0.57814610073139505</v>
      </c>
      <c r="Q946" s="11">
        <v>0.64401097732368096</v>
      </c>
      <c r="R946" s="11">
        <v>0.65088193369778002</v>
      </c>
      <c r="S946" s="12">
        <v>0.43947161010479302</v>
      </c>
      <c r="T946" s="12">
        <v>0.29635383422977701</v>
      </c>
      <c r="U946" s="12">
        <v>0.41748879660780303</v>
      </c>
      <c r="V946" s="11">
        <v>0.68235596861994596</v>
      </c>
      <c r="W946" s="10">
        <v>0.52503954740172898</v>
      </c>
      <c r="X946" s="10">
        <v>0.53625699251755898</v>
      </c>
      <c r="Y946" s="12">
        <v>0.42419890949625499</v>
      </c>
      <c r="Z946" s="10">
        <v>0.52112664618778304</v>
      </c>
      <c r="AA946" s="11">
        <v>0.63937022322503001</v>
      </c>
      <c r="AB946" s="11">
        <v>0.59066280309457697</v>
      </c>
      <c r="AC946" s="10">
        <v>0.55327846117638402</v>
      </c>
      <c r="AD946" s="12">
        <v>0.25448133835030601</v>
      </c>
      <c r="AE946" s="12">
        <v>0.45466360885021101</v>
      </c>
      <c r="AF946" s="11">
        <v>0.73362691370520505</v>
      </c>
      <c r="AG946" s="12">
        <v>0.498894164277291</v>
      </c>
      <c r="AH946" s="11">
        <v>0.578510944955684</v>
      </c>
      <c r="AI946" s="12">
        <v>0.48831392128086898</v>
      </c>
      <c r="AJ946" s="12">
        <v>0.49686482959719402</v>
      </c>
      <c r="AK946" s="12">
        <v>0.48177000212146898</v>
      </c>
      <c r="AL946" s="11">
        <v>0.69380136310170204</v>
      </c>
      <c r="AM946" s="11">
        <v>0.68617213109669195</v>
      </c>
      <c r="AN946" s="11">
        <v>0.71193960478561003</v>
      </c>
      <c r="AO946" s="11">
        <v>0.68965509522695501</v>
      </c>
      <c r="AP946" s="11">
        <v>0.67927352293452103</v>
      </c>
      <c r="AQ946" s="11">
        <v>0.729361702706399</v>
      </c>
      <c r="AR946" s="11">
        <v>0.68078674542054596</v>
      </c>
      <c r="AS946" s="11">
        <v>0.70126067221820598</v>
      </c>
      <c r="AT946" s="11">
        <v>0.68401245453186399</v>
      </c>
      <c r="AU946" s="11">
        <v>0.70245779724124702</v>
      </c>
      <c r="AV946" s="11">
        <v>0.67945626105192403</v>
      </c>
      <c r="AW946" s="11">
        <v>0.64254090232967798</v>
      </c>
      <c r="AX946" s="11">
        <v>0.71807409786184095</v>
      </c>
      <c r="AY946" s="11">
        <v>0.73207646611819299</v>
      </c>
      <c r="AZ946" s="11">
        <v>0.742867532031947</v>
      </c>
      <c r="BA946" s="11">
        <v>0.68988043936923404</v>
      </c>
      <c r="BB946" s="11">
        <v>0.59297528452145298</v>
      </c>
      <c r="BC946" s="12">
        <v>0.45891717878614402</v>
      </c>
      <c r="BD946" s="11">
        <v>0.63034272864269003</v>
      </c>
      <c r="BE946" s="12">
        <v>0.44222214992221698</v>
      </c>
      <c r="BF946" s="11">
        <v>0.55578356428214903</v>
      </c>
      <c r="BG946" s="12">
        <v>0.48177040612866101</v>
      </c>
      <c r="BH946" s="10">
        <v>0.51548012439617696</v>
      </c>
      <c r="BI946" s="10">
        <v>0.54336604203257399</v>
      </c>
      <c r="BJ946" s="10">
        <v>0.50743189593933302</v>
      </c>
      <c r="BK946" s="11">
        <v>0.60852800793219797</v>
      </c>
      <c r="BL946" s="10">
        <v>0.52769650794651601</v>
      </c>
      <c r="BM946" s="10">
        <v>0.479546265421818</v>
      </c>
      <c r="BN946" s="10">
        <v>0.54077129855905903</v>
      </c>
      <c r="BO946" s="10">
        <v>0.51371949543112405</v>
      </c>
      <c r="BP946" s="11">
        <v>0.55446066404522698</v>
      </c>
      <c r="BQ946" s="10">
        <v>0.53305208820317196</v>
      </c>
      <c r="BR946" s="10">
        <v>0.50710106179058001</v>
      </c>
      <c r="BS946" s="11">
        <v>0.60172706457653802</v>
      </c>
      <c r="BT946" s="10">
        <v>0.55834669086849797</v>
      </c>
      <c r="BU946" s="10">
        <v>0.520979682789246</v>
      </c>
      <c r="BV946" s="10">
        <v>0.50910486168953395</v>
      </c>
      <c r="BW946" s="12">
        <v>0.48086935782821999</v>
      </c>
      <c r="BX946" s="10">
        <v>0.53475501758058996</v>
      </c>
      <c r="BY946" s="10">
        <v>0.49200113748860003</v>
      </c>
      <c r="BZ946" s="10">
        <v>0.53246324503639397</v>
      </c>
      <c r="CA946" s="11">
        <v>0.59737204742650796</v>
      </c>
      <c r="CB946" s="12">
        <v>0.49187726659498998</v>
      </c>
      <c r="CC946" s="12">
        <v>0.46676014497431401</v>
      </c>
      <c r="CD946" s="12">
        <v>0.282654675565231</v>
      </c>
      <c r="CE946" s="12">
        <v>0.43171107268331799</v>
      </c>
      <c r="CF946" s="11">
        <v>0.68739529209367201</v>
      </c>
      <c r="CG946" s="12">
        <v>0.384657743983009</v>
      </c>
      <c r="CH946" s="12">
        <v>0.43066583389642499</v>
      </c>
      <c r="CI946" s="11">
        <v>0.54932863335137805</v>
      </c>
      <c r="CJ946" s="10">
        <v>0.53774091063265705</v>
      </c>
      <c r="CK946" s="12">
        <v>0.46002134528834399</v>
      </c>
      <c r="CL946" s="12">
        <v>0.36188936961954599</v>
      </c>
      <c r="CM946" s="11">
        <v>0.56479425472459899</v>
      </c>
      <c r="CN946" s="11">
        <v>0.69155893615307795</v>
      </c>
      <c r="CO946" s="11">
        <v>0.55811223058537596</v>
      </c>
      <c r="CP946" s="12">
        <v>0.43840508172662701</v>
      </c>
      <c r="CQ946" s="11">
        <v>0.66992688071148399</v>
      </c>
      <c r="CR946" s="12">
        <v>0.31368790616693498</v>
      </c>
      <c r="CS946" s="11">
        <v>0.60133435473795205</v>
      </c>
      <c r="CT946" s="11">
        <v>0.68989741318215403</v>
      </c>
      <c r="CU946" s="12">
        <v>0.40716602188296602</v>
      </c>
      <c r="CV946" s="12">
        <v>0.36079742555271199</v>
      </c>
      <c r="CW946" s="11">
        <v>0.68205347052062903</v>
      </c>
      <c r="CX946" s="11">
        <v>0.72180616202872105</v>
      </c>
      <c r="CY946" s="12">
        <v>0.43573875974111798</v>
      </c>
      <c r="CZ946" s="12">
        <v>0.27054555447510997</v>
      </c>
      <c r="DA946" s="10">
        <v>0.49347192642413001</v>
      </c>
      <c r="DB946" s="11">
        <v>0.62056266102424396</v>
      </c>
      <c r="DC946" s="11">
        <v>0.64504333595216301</v>
      </c>
      <c r="DD946" s="10">
        <v>0.549564317496118</v>
      </c>
      <c r="DE946" s="10">
        <v>0.52456336951716198</v>
      </c>
      <c r="DF946" s="11">
        <v>0.63398996420574105</v>
      </c>
      <c r="DG946" s="11">
        <v>0.72961322786829497</v>
      </c>
      <c r="DH946" s="12">
        <v>0.41748879660780303</v>
      </c>
      <c r="DI946" s="12">
        <v>0.29300263933635501</v>
      </c>
      <c r="DJ946" s="12">
        <v>0.43925509742732799</v>
      </c>
      <c r="DK946" s="11">
        <v>0.65287568728664602</v>
      </c>
      <c r="DL946" s="11">
        <v>0.64673930630416898</v>
      </c>
      <c r="DM946" s="10">
        <v>0.58059846075620003</v>
      </c>
      <c r="DN946" s="11">
        <v>0.62958161425651904</v>
      </c>
      <c r="DO946" s="11">
        <v>0.74727282908155801</v>
      </c>
      <c r="DP946" s="11">
        <v>0.72021830240552798</v>
      </c>
      <c r="DQ946" s="10">
        <v>0.46674840122037597</v>
      </c>
      <c r="DR946" s="12">
        <v>0.24832978864117899</v>
      </c>
      <c r="DS946" s="10">
        <v>0.55163267138816896</v>
      </c>
      <c r="DT946" s="11">
        <v>0.58705841602006203</v>
      </c>
      <c r="DU946" s="11">
        <v>0.64335115537563403</v>
      </c>
      <c r="DV946" s="10">
        <v>0.51905826088267804</v>
      </c>
      <c r="DW946" s="12">
        <v>0.42231073685887699</v>
      </c>
      <c r="DX946" s="12">
        <v>0.43978543716595297</v>
      </c>
      <c r="DY946" s="11">
        <v>0.595316684377032</v>
      </c>
      <c r="DZ946" s="11">
        <v>0.61209537602353403</v>
      </c>
      <c r="EA946" s="12">
        <v>0.41659517612312602</v>
      </c>
      <c r="EB946" s="12">
        <v>0.36883559118672099</v>
      </c>
      <c r="EC946" s="11">
        <v>0.70216347151154501</v>
      </c>
      <c r="ED946" s="10">
        <v>0.55707702371041501</v>
      </c>
      <c r="EE946" s="11">
        <v>0.63743180407354705</v>
      </c>
      <c r="EF946" s="11">
        <v>0.61799134608163697</v>
      </c>
      <c r="EG946" s="12">
        <v>0.38972135409630698</v>
      </c>
      <c r="EH946" s="12">
        <v>0.38029699267123901</v>
      </c>
      <c r="EI946" s="11">
        <v>0.68235596861994596</v>
      </c>
      <c r="EJ946" s="12">
        <v>0</v>
      </c>
      <c r="EK946" s="10">
        <v>0.55185540473334105</v>
      </c>
      <c r="EL946" s="11">
        <v>0.60597327867269601</v>
      </c>
      <c r="EM946" s="12">
        <v>0.451617135453727</v>
      </c>
      <c r="EN946" s="12">
        <v>0.36440371184591902</v>
      </c>
      <c r="EO946" s="11">
        <v>0.73362691370520505</v>
      </c>
      <c r="EP946" s="11">
        <v>0.68205347052062903</v>
      </c>
      <c r="EQ946" s="11">
        <v>0.69955143181863999</v>
      </c>
      <c r="ER946" s="12">
        <v>0.24407122155098199</v>
      </c>
      <c r="ES946" s="10">
        <v>0.52255191844109705</v>
      </c>
      <c r="ET946" s="11">
        <v>0.63388935372027599</v>
      </c>
      <c r="EU946" s="10">
        <v>0.55765899718328105</v>
      </c>
      <c r="EV946" s="10">
        <v>0.52456336951716198</v>
      </c>
      <c r="EW946" s="11">
        <v>0.63398996420574105</v>
      </c>
      <c r="EX946" s="11">
        <v>0.71169345210252599</v>
      </c>
      <c r="EY946" s="12">
        <v>0.247962528602964</v>
      </c>
      <c r="EZ946" s="10">
        <v>0.48262125112856302</v>
      </c>
      <c r="FA946" s="11">
        <v>0.64387351080646904</v>
      </c>
      <c r="FB946" s="11">
        <v>0.59237443705901105</v>
      </c>
      <c r="FC946" s="11">
        <v>0.62958161425651904</v>
      </c>
      <c r="FD946" s="11">
        <v>0.74727282908155801</v>
      </c>
      <c r="FE946" s="11">
        <v>0.69456027806354703</v>
      </c>
      <c r="FF946" s="12">
        <v>0.24384894816768099</v>
      </c>
      <c r="FG946" s="10">
        <v>0.56811383562579298</v>
      </c>
      <c r="FH946" s="11">
        <v>0.62331777337851202</v>
      </c>
      <c r="FI946" s="10">
        <v>0.52291316842603097</v>
      </c>
      <c r="FJ946" s="12">
        <v>0.42231073685887699</v>
      </c>
    </row>
    <row r="947" spans="1:166" x14ac:dyDescent="0.35">
      <c r="A947" s="13" t="s">
        <v>193</v>
      </c>
      <c r="B947" s="10">
        <v>1.8239882937145999E-2</v>
      </c>
      <c r="C947" s="10">
        <v>1.9895285155344999E-2</v>
      </c>
      <c r="D947" s="10">
        <v>1.58426317278181E-2</v>
      </c>
      <c r="E947" s="10">
        <v>7.2955595326112304E-3</v>
      </c>
      <c r="F947" s="10">
        <v>8.2724570140245302E-3</v>
      </c>
      <c r="G947" s="12">
        <v>6.2356606858468997E-3</v>
      </c>
      <c r="H947" s="10">
        <v>8.5582289913091799E-3</v>
      </c>
      <c r="I947" s="12">
        <v>7.1052972951864499E-3</v>
      </c>
      <c r="J947" s="11">
        <v>3.6239818893542899E-2</v>
      </c>
      <c r="K947" s="11">
        <v>5.9403137620139698E-2</v>
      </c>
      <c r="L947" s="12">
        <v>3.73508232700865E-3</v>
      </c>
      <c r="M947" s="12">
        <v>1.3105469252418799E-2</v>
      </c>
      <c r="N947" s="11">
        <v>3.4578701528815002E-2</v>
      </c>
      <c r="O947" s="10">
        <v>1.6244045974893101E-3</v>
      </c>
      <c r="P947" s="10">
        <v>1.2853709833423E-2</v>
      </c>
      <c r="Q947" s="10">
        <v>1.23176813815743E-2</v>
      </c>
      <c r="R947" s="10">
        <v>4.4322140551633204E-3</v>
      </c>
      <c r="S947" s="10">
        <v>6.0666061169421803E-3</v>
      </c>
      <c r="T947" s="11">
        <v>4.1415443601936698E-2</v>
      </c>
      <c r="U947" s="11">
        <v>6.7355696065158704E-2</v>
      </c>
      <c r="V947" s="12">
        <v>0</v>
      </c>
      <c r="W947" s="10">
        <v>1.4390870267525901E-2</v>
      </c>
      <c r="X947" s="11">
        <v>3.7152955404123E-2</v>
      </c>
      <c r="Y947" s="10">
        <v>1.27087956160394E-2</v>
      </c>
      <c r="Z947" s="10">
        <v>4.0767189570233798E-3</v>
      </c>
      <c r="AA947" s="12">
        <v>0</v>
      </c>
      <c r="AB947" s="10">
        <v>1.26975347708536E-2</v>
      </c>
      <c r="AC947" s="10">
        <v>8.2559417874460694E-3</v>
      </c>
      <c r="AD947" s="10">
        <v>3.1183591063839999E-2</v>
      </c>
      <c r="AE947" s="11">
        <v>4.9206977264995101E-2</v>
      </c>
      <c r="AF947" s="10">
        <v>3.8327149915588499E-3</v>
      </c>
      <c r="AG947" s="12">
        <v>1.1861654348266601E-2</v>
      </c>
      <c r="AH947" s="10">
        <v>2.9062817038483301E-2</v>
      </c>
      <c r="AI947" s="11">
        <v>2.0547993381086101E-2</v>
      </c>
      <c r="AJ947" s="11">
        <v>2.3502131424553201E-2</v>
      </c>
      <c r="AK947" s="10">
        <v>1.7687119047002299E-2</v>
      </c>
      <c r="AL947" s="12">
        <v>6.1520226061702304E-3</v>
      </c>
      <c r="AM947" s="12">
        <v>1.3959282031784999E-3</v>
      </c>
      <c r="AN947" s="10">
        <v>5.7450595725191001E-3</v>
      </c>
      <c r="AO947" s="10">
        <v>6.2491661155212597E-3</v>
      </c>
      <c r="AP947" s="10">
        <v>0</v>
      </c>
      <c r="AQ947" s="10">
        <v>0</v>
      </c>
      <c r="AR947" s="10">
        <v>1.1450978343090799E-2</v>
      </c>
      <c r="AS947" s="12">
        <v>1.7676306825090101E-3</v>
      </c>
      <c r="AT947" s="10">
        <v>2.8525901402692401E-3</v>
      </c>
      <c r="AU947" s="10">
        <v>6.3422812090818299E-3</v>
      </c>
      <c r="AV947" s="12">
        <v>0</v>
      </c>
      <c r="AW947" s="10">
        <v>0</v>
      </c>
      <c r="AX947" s="10">
        <v>2.4165929060255701E-3</v>
      </c>
      <c r="AY947" s="10">
        <v>3.7652326983506801E-3</v>
      </c>
      <c r="AZ947" s="10">
        <v>6.1243865137753303E-3</v>
      </c>
      <c r="BA947" s="10">
        <v>5.4745068233027598E-3</v>
      </c>
      <c r="BB947" s="12">
        <v>7.5899226530790403E-3</v>
      </c>
      <c r="BC947" s="11">
        <v>2.74979416736412E-2</v>
      </c>
      <c r="BD947" s="12">
        <v>8.0481291157820396E-3</v>
      </c>
      <c r="BE947" s="11">
        <v>2.97722953671214E-2</v>
      </c>
      <c r="BF947" s="12">
        <v>7.1558694551578303E-3</v>
      </c>
      <c r="BG947" s="10">
        <v>2.3871463414681701E-2</v>
      </c>
      <c r="BH947" s="11">
        <v>2.1091376206980102E-2</v>
      </c>
      <c r="BI947" s="12">
        <v>7.3333904947629697E-3</v>
      </c>
      <c r="BJ947" s="10">
        <v>2.3121436788694501E-2</v>
      </c>
      <c r="BK947" s="10">
        <v>7.0709142714312501E-3</v>
      </c>
      <c r="BL947" s="10">
        <v>1.81037349048166E-2</v>
      </c>
      <c r="BM947" s="10">
        <v>7.6111088797740697E-3</v>
      </c>
      <c r="BN947" s="10">
        <v>2.0519734456744002E-2</v>
      </c>
      <c r="BO947" s="10">
        <v>1.49400006717509E-2</v>
      </c>
      <c r="BP947" s="12">
        <v>7.6555634963021996E-3</v>
      </c>
      <c r="BQ947" s="10">
        <v>1.7475618677703902E-2</v>
      </c>
      <c r="BR947" s="10">
        <v>1.73585534672757E-2</v>
      </c>
      <c r="BS947" s="10">
        <v>7.4791257674410904E-3</v>
      </c>
      <c r="BT947" s="10">
        <v>2.02832761521194E-2</v>
      </c>
      <c r="BU947" s="10">
        <v>1.22996499411168E-2</v>
      </c>
      <c r="BV947" s="10">
        <v>7.8476355589050008E-3</v>
      </c>
      <c r="BW947" s="10">
        <v>1.8012863589810399E-2</v>
      </c>
      <c r="BX947" s="10">
        <v>1.39716854698814E-2</v>
      </c>
      <c r="BY947" s="10">
        <v>2.1122111425322301E-2</v>
      </c>
      <c r="BZ947" s="12">
        <v>1.1635261978925501E-2</v>
      </c>
      <c r="CA947" s="12">
        <v>7.5673967375844099E-3</v>
      </c>
      <c r="CB947" s="11">
        <v>2.9917449623072301E-2</v>
      </c>
      <c r="CC947" s="10">
        <v>1.5170604287310501E-2</v>
      </c>
      <c r="CD947" s="11">
        <v>2.81343634997318E-2</v>
      </c>
      <c r="CE947" s="12">
        <v>1.02141254759063E-2</v>
      </c>
      <c r="CF947" s="12">
        <v>4.8028242092436899E-3</v>
      </c>
      <c r="CG947" s="11">
        <v>3.9029353754972199E-2</v>
      </c>
      <c r="CH947" s="11">
        <v>3.17763273654149E-2</v>
      </c>
      <c r="CI947" s="12">
        <v>1.2014587414626E-2</v>
      </c>
      <c r="CJ947" s="10">
        <v>9.6700747436231898E-3</v>
      </c>
      <c r="CK947" s="10">
        <v>1.8286826806884201E-2</v>
      </c>
      <c r="CL947" s="10">
        <v>2.2184827875163401E-2</v>
      </c>
      <c r="CM947" s="10">
        <v>1.41250343826938E-2</v>
      </c>
      <c r="CN947" s="10">
        <v>1.81093358335979E-2</v>
      </c>
      <c r="CO947" s="10">
        <v>1.5816182851938899E-2</v>
      </c>
      <c r="CP947" s="10">
        <v>2.2898433811611899E-2</v>
      </c>
      <c r="CQ947" s="10">
        <v>1.1380271220282E-2</v>
      </c>
      <c r="CR947" s="11">
        <v>3.52736079695413E-2</v>
      </c>
      <c r="CS947" s="12">
        <v>1.10763168219751E-2</v>
      </c>
      <c r="CT947" s="12">
        <v>6.25500723118819E-3</v>
      </c>
      <c r="CU947" s="11">
        <v>2.6376295313693499E-2</v>
      </c>
      <c r="CV947" s="11">
        <v>4.1977350652485E-2</v>
      </c>
      <c r="CW947" s="10">
        <v>3.6491025401287598E-3</v>
      </c>
      <c r="CX947" s="10">
        <v>3.8190641400964601E-3</v>
      </c>
      <c r="CY947" s="11">
        <v>5.33046518550735E-2</v>
      </c>
      <c r="CZ947" s="11">
        <v>4.20242261248987E-2</v>
      </c>
      <c r="DA947" s="12">
        <v>7.0837826338426202E-3</v>
      </c>
      <c r="DB947" s="10">
        <v>8.5710340418551495E-3</v>
      </c>
      <c r="DC947" s="12">
        <v>6.1633155688535501E-3</v>
      </c>
      <c r="DD947" s="10">
        <v>9.7177862477291297E-3</v>
      </c>
      <c r="DE947" s="10">
        <v>5.7129665379399503E-3</v>
      </c>
      <c r="DF947" s="10">
        <v>0</v>
      </c>
      <c r="DG947" s="10">
        <v>0</v>
      </c>
      <c r="DH947" s="11">
        <v>6.7355696065158704E-2</v>
      </c>
      <c r="DI947" s="11">
        <v>4.1612689362461298E-2</v>
      </c>
      <c r="DJ947" s="10">
        <v>6.0689494364906298E-3</v>
      </c>
      <c r="DK947" s="10">
        <v>4.40690243845811E-3</v>
      </c>
      <c r="DL947" s="10">
        <v>1.2340434382182099E-2</v>
      </c>
      <c r="DM947" s="10">
        <v>1.2996294268175499E-2</v>
      </c>
      <c r="DN947" s="10">
        <v>1.5994901542178499E-3</v>
      </c>
      <c r="DO947" s="10">
        <v>7.7332609368168997E-3</v>
      </c>
      <c r="DP947" s="10">
        <v>0</v>
      </c>
      <c r="DQ947" s="11">
        <v>3.5896760097153702E-2</v>
      </c>
      <c r="DR947" s="11">
        <v>4.3208836327185897E-2</v>
      </c>
      <c r="DS947" s="10">
        <v>8.20060215227102E-3</v>
      </c>
      <c r="DT947" s="10">
        <v>1.28093419326563E-2</v>
      </c>
      <c r="DU947" s="12">
        <v>0</v>
      </c>
      <c r="DV947" s="10">
        <v>6.7243125777030101E-3</v>
      </c>
      <c r="DW947" s="10">
        <v>9.7181162208086706E-3</v>
      </c>
      <c r="DX947" s="10">
        <v>9.6365391809672407E-3</v>
      </c>
      <c r="DY947" s="12">
        <v>6.6614746445494101E-3</v>
      </c>
      <c r="DZ947" s="12">
        <v>7.6323038331786502E-3</v>
      </c>
      <c r="EA947" s="10">
        <v>2.1320449883267902E-2</v>
      </c>
      <c r="EB947" s="11">
        <v>5.5178306507613198E-2</v>
      </c>
      <c r="EC947" s="12">
        <v>3.73508232700865E-3</v>
      </c>
      <c r="ED947" s="10">
        <v>0</v>
      </c>
      <c r="EE947" s="10">
        <v>9.8516389660829404E-3</v>
      </c>
      <c r="EF947" s="10">
        <v>7.4586162902443099E-3</v>
      </c>
      <c r="EG947" s="10">
        <v>2.6465885578195701E-2</v>
      </c>
      <c r="EH947" s="11">
        <v>5.9008366682727097E-2</v>
      </c>
      <c r="EI947" s="12">
        <v>0</v>
      </c>
      <c r="EJ947" s="10">
        <v>0</v>
      </c>
      <c r="EK947" s="12">
        <v>3.4410603374635399E-3</v>
      </c>
      <c r="EL947" s="10">
        <v>7.8081020216022997E-3</v>
      </c>
      <c r="EM947" s="10">
        <v>1.5409149704897301E-2</v>
      </c>
      <c r="EN947" s="11">
        <v>5.0173144441112302E-2</v>
      </c>
      <c r="EO947" s="10">
        <v>3.8327149915588499E-3</v>
      </c>
      <c r="EP947" s="10">
        <v>3.6491025401287598E-3</v>
      </c>
      <c r="EQ947" s="10">
        <v>7.3770901894348604E-3</v>
      </c>
      <c r="ER947" s="11">
        <v>5.7899710644809498E-2</v>
      </c>
      <c r="ES947" s="10">
        <v>1.04245109350256E-2</v>
      </c>
      <c r="ET947" s="12">
        <v>8.0948167422963298E-3</v>
      </c>
      <c r="EU947" s="10">
        <v>8.5651646971279197E-3</v>
      </c>
      <c r="EV947" s="10">
        <v>5.7129665379399503E-3</v>
      </c>
      <c r="EW947" s="10">
        <v>0</v>
      </c>
      <c r="EX947" s="10">
        <v>2.0786505563699402E-3</v>
      </c>
      <c r="EY947" s="11">
        <v>6.6019996150528004E-2</v>
      </c>
      <c r="EZ947" s="10">
        <v>1.48743015196634E-2</v>
      </c>
      <c r="FA947" s="10">
        <v>7.8131810105892298E-3</v>
      </c>
      <c r="FB947" s="10">
        <v>1.12689141719313E-2</v>
      </c>
      <c r="FC947" s="10">
        <v>1.5994901542178499E-3</v>
      </c>
      <c r="FD947" s="10">
        <v>7.7332609368168997E-3</v>
      </c>
      <c r="FE947" s="10">
        <v>4.7671244480603503E-3</v>
      </c>
      <c r="FF947" s="11">
        <v>5.09323109018186E-2</v>
      </c>
      <c r="FG947" s="10">
        <v>5.5909429241099802E-3</v>
      </c>
      <c r="FH947" s="10">
        <v>8.3901458596308005E-3</v>
      </c>
      <c r="FI947" s="10">
        <v>6.0146462405354104E-3</v>
      </c>
      <c r="FJ947" s="10">
        <v>9.7181162208086706E-3</v>
      </c>
    </row>
    <row r="949" spans="1:166" ht="28.5" customHeight="1" x14ac:dyDescent="0.35">
      <c r="A949" s="23" t="s">
        <v>25</v>
      </c>
      <c r="B949" s="23"/>
      <c r="C949" s="23"/>
      <c r="D949" s="23"/>
      <c r="E949" s="23"/>
      <c r="F949" s="23"/>
      <c r="G949" s="23"/>
      <c r="H949" s="23"/>
      <c r="I949" s="23"/>
      <c r="J949" s="23"/>
      <c r="K949" s="23"/>
      <c r="L949" s="23"/>
      <c r="M949" s="23"/>
      <c r="N949" s="23"/>
      <c r="O949" s="23"/>
      <c r="P949" s="23"/>
      <c r="Q949" s="23"/>
      <c r="R949" s="23"/>
      <c r="S949" s="23"/>
      <c r="T949" s="23"/>
      <c r="U949" s="23"/>
      <c r="V949" s="23"/>
      <c r="W949" s="23"/>
      <c r="X949" s="23"/>
      <c r="Y949" s="23"/>
      <c r="Z949" s="23"/>
      <c r="AA949" s="23"/>
      <c r="AB949" s="23"/>
      <c r="AC949" s="23"/>
      <c r="AD949" s="23"/>
      <c r="AE949" s="23"/>
      <c r="AF949" s="23"/>
      <c r="AG949" s="23"/>
      <c r="AH949" s="23"/>
      <c r="AI949" s="23"/>
      <c r="AJ949" s="23"/>
      <c r="AK949" s="23"/>
      <c r="AL949" s="23"/>
      <c r="AM949" s="23"/>
      <c r="AN949" s="23"/>
      <c r="AO949" s="23"/>
      <c r="AP949" s="23"/>
      <c r="AQ949" s="23"/>
      <c r="AR949" s="23"/>
      <c r="AS949" s="23"/>
      <c r="AT949" s="23"/>
      <c r="AU949" s="23"/>
      <c r="AV949" s="23"/>
      <c r="AW949" s="23"/>
      <c r="AX949" s="23"/>
      <c r="AY949" s="23"/>
      <c r="AZ949" s="23"/>
      <c r="BA949" s="23"/>
      <c r="BB949" s="23"/>
      <c r="BC949" s="23"/>
      <c r="BD949" s="23"/>
      <c r="BE949" s="23"/>
      <c r="BF949" s="23"/>
      <c r="BG949" s="23"/>
      <c r="BH949" s="23"/>
      <c r="BI949" s="23"/>
      <c r="BJ949" s="23"/>
      <c r="BK949" s="23"/>
      <c r="BL949" s="23"/>
      <c r="BM949" s="23"/>
      <c r="BN949" s="23"/>
      <c r="BO949" s="23"/>
      <c r="BP949" s="23"/>
      <c r="BQ949" s="23"/>
      <c r="BR949" s="23"/>
      <c r="BS949" s="23"/>
      <c r="BT949" s="23"/>
      <c r="BU949" s="23"/>
      <c r="BV949" s="23"/>
      <c r="BW949" s="23"/>
      <c r="BX949" s="23"/>
      <c r="BY949" s="23"/>
      <c r="BZ949" s="23"/>
      <c r="CA949" s="23"/>
      <c r="CB949" s="23"/>
      <c r="CC949" s="23"/>
      <c r="CD949" s="23"/>
      <c r="CE949" s="23"/>
      <c r="CF949" s="23"/>
      <c r="CG949" s="23"/>
      <c r="CH949" s="23"/>
      <c r="CI949" s="23"/>
      <c r="CJ949" s="23"/>
      <c r="CK949" s="23"/>
      <c r="CL949" s="23"/>
      <c r="CM949" s="23"/>
      <c r="CN949" s="23"/>
      <c r="CO949" s="23"/>
      <c r="CP949" s="23"/>
      <c r="CQ949" s="23"/>
      <c r="CR949" s="23"/>
      <c r="CS949" s="23"/>
      <c r="CT949" s="23"/>
      <c r="CU949" s="23"/>
      <c r="CV949" s="23"/>
      <c r="CW949" s="23"/>
      <c r="CX949" s="23"/>
      <c r="CY949" s="23"/>
      <c r="CZ949" s="23"/>
      <c r="DA949" s="23"/>
      <c r="DB949" s="23"/>
      <c r="DC949" s="23"/>
      <c r="DD949" s="23"/>
      <c r="DE949" s="23"/>
      <c r="DF949" s="23"/>
      <c r="DG949" s="23"/>
      <c r="DH949" s="23"/>
      <c r="DI949" s="23"/>
      <c r="DJ949" s="23"/>
      <c r="DK949" s="23"/>
      <c r="DL949" s="23"/>
      <c r="DM949" s="23"/>
      <c r="DN949" s="23"/>
      <c r="DO949" s="23"/>
      <c r="DP949" s="23"/>
      <c r="DQ949" s="23"/>
      <c r="DR949" s="23"/>
      <c r="DS949" s="23"/>
      <c r="DT949" s="23"/>
      <c r="DU949" s="23"/>
      <c r="DV949" s="23"/>
      <c r="DW949" s="23"/>
      <c r="DX949" s="23"/>
      <c r="DY949" s="23"/>
      <c r="DZ949" s="23"/>
      <c r="EA949" s="23"/>
      <c r="EB949" s="23"/>
      <c r="EC949" s="23"/>
      <c r="ED949" s="23"/>
      <c r="EE949" s="23"/>
      <c r="EF949" s="23"/>
      <c r="EG949" s="23"/>
      <c r="EH949" s="23"/>
      <c r="EI949" s="23"/>
      <c r="EJ949" s="23"/>
      <c r="EK949" s="23"/>
      <c r="EL949" s="23"/>
      <c r="EM949" s="23"/>
      <c r="EN949" s="23"/>
      <c r="EO949" s="23"/>
      <c r="EP949" s="23"/>
      <c r="EQ949" s="23"/>
      <c r="ER949" s="23"/>
      <c r="ES949" s="23"/>
      <c r="ET949" s="23"/>
      <c r="EU949" s="23"/>
      <c r="EV949" s="23"/>
      <c r="EW949" s="23"/>
      <c r="EX949" s="23"/>
      <c r="EY949" s="23"/>
      <c r="EZ949" s="23"/>
      <c r="FA949" s="23"/>
      <c r="FB949" s="23"/>
      <c r="FC949" s="23"/>
      <c r="FD949" s="23"/>
      <c r="FE949" s="23"/>
      <c r="FF949" s="23"/>
      <c r="FG949" s="23"/>
      <c r="FH949" s="23"/>
      <c r="FI949" s="23"/>
      <c r="FJ949" s="23"/>
    </row>
    <row r="950" spans="1:166" ht="42" x14ac:dyDescent="0.35">
      <c r="A950" s="24" t="s">
        <v>203</v>
      </c>
      <c r="B950" s="16" t="s">
        <v>264</v>
      </c>
      <c r="C950" s="22" t="s">
        <v>12</v>
      </c>
      <c r="D950" s="22"/>
      <c r="E950" s="22" t="s">
        <v>13</v>
      </c>
      <c r="F950" s="22"/>
      <c r="G950" s="22"/>
      <c r="H950" s="22"/>
      <c r="I950" s="22"/>
      <c r="J950" s="22"/>
      <c r="K950" s="22"/>
      <c r="L950" s="22"/>
      <c r="M950" s="22"/>
      <c r="N950" s="22"/>
      <c r="O950" s="22" t="s">
        <v>204</v>
      </c>
      <c r="P950" s="22"/>
      <c r="Q950" s="22"/>
      <c r="R950" s="22"/>
      <c r="S950" s="22"/>
      <c r="T950" s="22"/>
      <c r="U950" s="22"/>
      <c r="V950" s="22"/>
      <c r="W950" s="22"/>
      <c r="X950" s="22"/>
      <c r="Y950" s="22" t="s">
        <v>205</v>
      </c>
      <c r="Z950" s="22"/>
      <c r="AA950" s="22"/>
      <c r="AB950" s="22"/>
      <c r="AC950" s="22"/>
      <c r="AD950" s="22"/>
      <c r="AE950" s="22"/>
      <c r="AF950" s="22"/>
      <c r="AG950" s="22"/>
      <c r="AH950" s="22"/>
      <c r="AI950" s="22" t="s">
        <v>268</v>
      </c>
      <c r="AJ950" s="22"/>
      <c r="AK950" s="22"/>
      <c r="AL950" s="22" t="s">
        <v>14</v>
      </c>
      <c r="AM950" s="22"/>
      <c r="AN950" s="22"/>
      <c r="AO950" s="22" t="s">
        <v>218</v>
      </c>
      <c r="AP950" s="22"/>
      <c r="AQ950" s="22"/>
      <c r="AR950" s="22"/>
      <c r="AS950" s="22"/>
      <c r="AT950" s="22"/>
      <c r="AU950" s="22"/>
      <c r="AV950" s="22" t="s">
        <v>219</v>
      </c>
      <c r="AW950" s="22"/>
      <c r="AX950" s="22"/>
      <c r="AY950" s="22" t="s">
        <v>220</v>
      </c>
      <c r="AZ950" s="22"/>
      <c r="BA950" s="22"/>
      <c r="BB950" s="22" t="s">
        <v>206</v>
      </c>
      <c r="BC950" s="22"/>
      <c r="BD950" s="22" t="s">
        <v>207</v>
      </c>
      <c r="BE950" s="22"/>
      <c r="BF950" s="22" t="s">
        <v>208</v>
      </c>
      <c r="BG950" s="22"/>
      <c r="BH950" s="22" t="s">
        <v>15</v>
      </c>
      <c r="BI950" s="22"/>
      <c r="BJ950" s="22" t="s">
        <v>16</v>
      </c>
      <c r="BK950" s="22"/>
      <c r="BL950" s="22" t="s">
        <v>17</v>
      </c>
      <c r="BM950" s="22"/>
      <c r="BN950" s="22" t="s">
        <v>18</v>
      </c>
      <c r="BO950" s="22"/>
      <c r="BP950" s="22"/>
      <c r="BQ950" s="22" t="s">
        <v>221</v>
      </c>
      <c r="BR950" s="22"/>
      <c r="BS950" s="22"/>
      <c r="BT950" s="22" t="s">
        <v>222</v>
      </c>
      <c r="BU950" s="22"/>
      <c r="BV950" s="22"/>
      <c r="BW950" s="22" t="s">
        <v>19</v>
      </c>
      <c r="BX950" s="22"/>
      <c r="BY950" s="22" t="s">
        <v>20</v>
      </c>
      <c r="BZ950" s="22"/>
      <c r="CA950" s="22" t="s">
        <v>21</v>
      </c>
      <c r="CB950" s="22"/>
      <c r="CC950" s="22"/>
      <c r="CD950" s="22" t="s">
        <v>22</v>
      </c>
      <c r="CE950" s="22"/>
      <c r="CF950" s="22"/>
      <c r="CG950" s="22" t="s">
        <v>23</v>
      </c>
      <c r="CH950" s="22"/>
      <c r="CI950" s="22"/>
      <c r="CJ950" s="22"/>
      <c r="CK950" s="22" t="s">
        <v>25</v>
      </c>
      <c r="CL950" s="22"/>
      <c r="CM950" s="22"/>
      <c r="CN950" s="22"/>
      <c r="CO950" s="22" t="s">
        <v>26</v>
      </c>
      <c r="CP950" s="22"/>
      <c r="CQ950" s="22"/>
      <c r="CR950" s="22" t="s">
        <v>27</v>
      </c>
      <c r="CS950" s="22"/>
      <c r="CT950" s="22" t="s">
        <v>28</v>
      </c>
      <c r="CU950" s="22"/>
      <c r="CV950" s="16" t="s">
        <v>29</v>
      </c>
      <c r="CW950" s="22" t="s">
        <v>30</v>
      </c>
      <c r="CX950" s="22"/>
      <c r="CY950" s="22"/>
      <c r="CZ950" s="22"/>
      <c r="DA950" s="22"/>
      <c r="DB950" s="22"/>
      <c r="DC950" s="22"/>
      <c r="DD950" s="22"/>
      <c r="DE950" s="22"/>
      <c r="DF950" s="22" t="s">
        <v>31</v>
      </c>
      <c r="DG950" s="22"/>
      <c r="DH950" s="22"/>
      <c r="DI950" s="22"/>
      <c r="DJ950" s="22"/>
      <c r="DK950" s="22"/>
      <c r="DL950" s="22"/>
      <c r="DM950" s="22"/>
      <c r="DN950" s="22"/>
      <c r="DO950" s="22" t="s">
        <v>32</v>
      </c>
      <c r="DP950" s="22"/>
      <c r="DQ950" s="22"/>
      <c r="DR950" s="22"/>
      <c r="DS950" s="22"/>
      <c r="DT950" s="22"/>
      <c r="DU950" s="22"/>
      <c r="DV950" s="22"/>
      <c r="DW950" s="22"/>
      <c r="DX950" s="22" t="s">
        <v>33</v>
      </c>
      <c r="DY950" s="22"/>
      <c r="DZ950" s="22"/>
      <c r="EA950" s="22"/>
      <c r="EB950" s="22"/>
      <c r="EC950" s="22"/>
      <c r="ED950" s="22" t="s">
        <v>34</v>
      </c>
      <c r="EE950" s="22"/>
      <c r="EF950" s="22"/>
      <c r="EG950" s="22"/>
      <c r="EH950" s="22"/>
      <c r="EI950" s="22"/>
      <c r="EJ950" s="22" t="s">
        <v>35</v>
      </c>
      <c r="EK950" s="22"/>
      <c r="EL950" s="22"/>
      <c r="EM950" s="22"/>
      <c r="EN950" s="22"/>
      <c r="EO950" s="22"/>
      <c r="EP950" s="22" t="s">
        <v>36</v>
      </c>
      <c r="EQ950" s="22"/>
      <c r="ER950" s="22"/>
      <c r="ES950" s="22"/>
      <c r="ET950" s="22"/>
      <c r="EU950" s="22"/>
      <c r="EV950" s="22"/>
      <c r="EW950" s="22" t="s">
        <v>37</v>
      </c>
      <c r="EX950" s="22"/>
      <c r="EY950" s="22"/>
      <c r="EZ950" s="22"/>
      <c r="FA950" s="22"/>
      <c r="FB950" s="22"/>
      <c r="FC950" s="22"/>
      <c r="FD950" s="22" t="s">
        <v>38</v>
      </c>
      <c r="FE950" s="22"/>
      <c r="FF950" s="22"/>
      <c r="FG950" s="22"/>
      <c r="FH950" s="22"/>
      <c r="FI950" s="22"/>
      <c r="FJ950" s="22"/>
    </row>
    <row r="951" spans="1:166" ht="31.5" x14ac:dyDescent="0.35">
      <c r="A951" s="24"/>
      <c r="B951" s="16" t="s">
        <v>1</v>
      </c>
      <c r="C951" s="16" t="s">
        <v>39</v>
      </c>
      <c r="D951" s="16" t="s">
        <v>40</v>
      </c>
      <c r="E951" s="16" t="s">
        <v>41</v>
      </c>
      <c r="F951" s="16" t="s">
        <v>42</v>
      </c>
      <c r="G951" s="16" t="s">
        <v>43</v>
      </c>
      <c r="H951" s="16" t="s">
        <v>44</v>
      </c>
      <c r="I951" s="16" t="s">
        <v>45</v>
      </c>
      <c r="J951" s="16" t="s">
        <v>46</v>
      </c>
      <c r="K951" s="16" t="s">
        <v>47</v>
      </c>
      <c r="L951" s="16" t="s">
        <v>48</v>
      </c>
      <c r="M951" s="16" t="s">
        <v>49</v>
      </c>
      <c r="N951" s="16" t="s">
        <v>209</v>
      </c>
      <c r="O951" s="16" t="s">
        <v>41</v>
      </c>
      <c r="P951" s="16" t="s">
        <v>42</v>
      </c>
      <c r="Q951" s="16" t="s">
        <v>43</v>
      </c>
      <c r="R951" s="16" t="s">
        <v>44</v>
      </c>
      <c r="S951" s="16" t="s">
        <v>45</v>
      </c>
      <c r="T951" s="16" t="s">
        <v>46</v>
      </c>
      <c r="U951" s="16" t="s">
        <v>47</v>
      </c>
      <c r="V951" s="16" t="s">
        <v>48</v>
      </c>
      <c r="W951" s="16" t="s">
        <v>49</v>
      </c>
      <c r="X951" s="16" t="s">
        <v>209</v>
      </c>
      <c r="Y951" s="16" t="s">
        <v>41</v>
      </c>
      <c r="Z951" s="16" t="s">
        <v>42</v>
      </c>
      <c r="AA951" s="16" t="s">
        <v>43</v>
      </c>
      <c r="AB951" s="16" t="s">
        <v>44</v>
      </c>
      <c r="AC951" s="16" t="s">
        <v>45</v>
      </c>
      <c r="AD951" s="16" t="s">
        <v>46</v>
      </c>
      <c r="AE951" s="16" t="s">
        <v>47</v>
      </c>
      <c r="AF951" s="16" t="s">
        <v>48</v>
      </c>
      <c r="AG951" s="16" t="s">
        <v>49</v>
      </c>
      <c r="AH951" s="16" t="s">
        <v>209</v>
      </c>
      <c r="AI951" s="16" t="s">
        <v>269</v>
      </c>
      <c r="AJ951" s="16" t="s">
        <v>270</v>
      </c>
      <c r="AK951" s="16" t="s">
        <v>271</v>
      </c>
      <c r="AL951" s="16" t="s">
        <v>50</v>
      </c>
      <c r="AM951" s="16" t="s">
        <v>210</v>
      </c>
      <c r="AN951" s="16" t="s">
        <v>211</v>
      </c>
      <c r="AO951" s="16" t="s">
        <v>223</v>
      </c>
      <c r="AP951" s="16" t="s">
        <v>224</v>
      </c>
      <c r="AQ951" s="16" t="s">
        <v>225</v>
      </c>
      <c r="AR951" s="16" t="s">
        <v>226</v>
      </c>
      <c r="AS951" s="16" t="s">
        <v>52</v>
      </c>
      <c r="AT951" s="16" t="s">
        <v>227</v>
      </c>
      <c r="AU951" s="16" t="s">
        <v>228</v>
      </c>
      <c r="AV951" s="16" t="s">
        <v>52</v>
      </c>
      <c r="AW951" s="16" t="s">
        <v>227</v>
      </c>
      <c r="AX951" s="16" t="s">
        <v>228</v>
      </c>
      <c r="AY951" s="16" t="s">
        <v>52</v>
      </c>
      <c r="AZ951" s="16" t="s">
        <v>227</v>
      </c>
      <c r="BA951" s="16" t="s">
        <v>228</v>
      </c>
      <c r="BB951" s="16" t="s">
        <v>212</v>
      </c>
      <c r="BC951" s="16" t="s">
        <v>213</v>
      </c>
      <c r="BD951" s="16" t="s">
        <v>212</v>
      </c>
      <c r="BE951" s="16" t="s">
        <v>213</v>
      </c>
      <c r="BF951" s="16" t="s">
        <v>212</v>
      </c>
      <c r="BG951" s="16" t="s">
        <v>213</v>
      </c>
      <c r="BH951" s="16" t="s">
        <v>53</v>
      </c>
      <c r="BI951" s="16" t="s">
        <v>54</v>
      </c>
      <c r="BJ951" s="16" t="s">
        <v>53</v>
      </c>
      <c r="BK951" s="16" t="s">
        <v>54</v>
      </c>
      <c r="BL951" s="16" t="s">
        <v>53</v>
      </c>
      <c r="BM951" s="16" t="s">
        <v>54</v>
      </c>
      <c r="BN951" s="16" t="s">
        <v>277</v>
      </c>
      <c r="BO951" s="16" t="s">
        <v>278</v>
      </c>
      <c r="BP951" s="16" t="s">
        <v>55</v>
      </c>
      <c r="BQ951" s="16" t="s">
        <v>277</v>
      </c>
      <c r="BR951" s="16" t="s">
        <v>278</v>
      </c>
      <c r="BS951" s="16" t="s">
        <v>55</v>
      </c>
      <c r="BT951" s="16" t="s">
        <v>277</v>
      </c>
      <c r="BU951" s="16" t="s">
        <v>278</v>
      </c>
      <c r="BV951" s="16" t="s">
        <v>55</v>
      </c>
      <c r="BW951" s="16" t="s">
        <v>56</v>
      </c>
      <c r="BX951" s="16" t="s">
        <v>57</v>
      </c>
      <c r="BY951" s="16" t="s">
        <v>58</v>
      </c>
      <c r="BZ951" s="16" t="s">
        <v>59</v>
      </c>
      <c r="CA951" s="16" t="s">
        <v>52</v>
      </c>
      <c r="CB951" s="16" t="s">
        <v>51</v>
      </c>
      <c r="CC951" s="16" t="s">
        <v>60</v>
      </c>
      <c r="CD951" s="16" t="s">
        <v>61</v>
      </c>
      <c r="CE951" s="16" t="s">
        <v>62</v>
      </c>
      <c r="CF951" s="16" t="s">
        <v>63</v>
      </c>
      <c r="CG951" s="16" t="s">
        <v>64</v>
      </c>
      <c r="CH951" s="16" t="s">
        <v>65</v>
      </c>
      <c r="CI951" s="16" t="s">
        <v>66</v>
      </c>
      <c r="CJ951" s="16" t="s">
        <v>67</v>
      </c>
      <c r="CK951" s="16" t="s">
        <v>71</v>
      </c>
      <c r="CL951" s="16" t="s">
        <v>72</v>
      </c>
      <c r="CM951" s="16" t="s">
        <v>73</v>
      </c>
      <c r="CN951" s="16" t="s">
        <v>74</v>
      </c>
      <c r="CO951" s="16" t="s">
        <v>75</v>
      </c>
      <c r="CP951" s="16" t="s">
        <v>76</v>
      </c>
      <c r="CQ951" s="16" t="s">
        <v>77</v>
      </c>
      <c r="CR951" s="16" t="s">
        <v>78</v>
      </c>
      <c r="CS951" s="16" t="s">
        <v>229</v>
      </c>
      <c r="CT951" s="16" t="s">
        <v>79</v>
      </c>
      <c r="CU951" s="16" t="s">
        <v>80</v>
      </c>
      <c r="CV951" s="16" t="s">
        <v>79</v>
      </c>
      <c r="CW951" s="16" t="s">
        <v>83</v>
      </c>
      <c r="CX951" s="16" t="s">
        <v>84</v>
      </c>
      <c r="CY951" s="16" t="s">
        <v>85</v>
      </c>
      <c r="CZ951" s="16" t="s">
        <v>86</v>
      </c>
      <c r="DA951" s="16" t="s">
        <v>87</v>
      </c>
      <c r="DB951" s="16" t="s">
        <v>88</v>
      </c>
      <c r="DC951" s="16" t="s">
        <v>89</v>
      </c>
      <c r="DD951" s="16" t="s">
        <v>90</v>
      </c>
      <c r="DE951" s="16" t="s">
        <v>91</v>
      </c>
      <c r="DF951" s="16" t="s">
        <v>83</v>
      </c>
      <c r="DG951" s="16" t="s">
        <v>84</v>
      </c>
      <c r="DH951" s="16" t="s">
        <v>85</v>
      </c>
      <c r="DI951" s="16" t="s">
        <v>86</v>
      </c>
      <c r="DJ951" s="16" t="s">
        <v>87</v>
      </c>
      <c r="DK951" s="16" t="s">
        <v>88</v>
      </c>
      <c r="DL951" s="16" t="s">
        <v>89</v>
      </c>
      <c r="DM951" s="16" t="s">
        <v>90</v>
      </c>
      <c r="DN951" s="16" t="s">
        <v>91</v>
      </c>
      <c r="DO951" s="16" t="s">
        <v>83</v>
      </c>
      <c r="DP951" s="16" t="s">
        <v>84</v>
      </c>
      <c r="DQ951" s="16" t="s">
        <v>85</v>
      </c>
      <c r="DR951" s="16" t="s">
        <v>86</v>
      </c>
      <c r="DS951" s="16" t="s">
        <v>87</v>
      </c>
      <c r="DT951" s="16" t="s">
        <v>88</v>
      </c>
      <c r="DU951" s="16" t="s">
        <v>89</v>
      </c>
      <c r="DV951" s="16" t="s">
        <v>90</v>
      </c>
      <c r="DW951" s="16" t="s">
        <v>91</v>
      </c>
      <c r="DX951" s="16" t="s">
        <v>92</v>
      </c>
      <c r="DY951" s="16" t="s">
        <v>93</v>
      </c>
      <c r="DZ951" s="16" t="s">
        <v>214</v>
      </c>
      <c r="EA951" s="16" t="s">
        <v>215</v>
      </c>
      <c r="EB951" s="16" t="s">
        <v>216</v>
      </c>
      <c r="EC951" s="16" t="s">
        <v>94</v>
      </c>
      <c r="ED951" s="16" t="s">
        <v>92</v>
      </c>
      <c r="EE951" s="16" t="s">
        <v>93</v>
      </c>
      <c r="EF951" s="16" t="s">
        <v>214</v>
      </c>
      <c r="EG951" s="16" t="s">
        <v>215</v>
      </c>
      <c r="EH951" s="16" t="s">
        <v>216</v>
      </c>
      <c r="EI951" s="16" t="s">
        <v>94</v>
      </c>
      <c r="EJ951" s="16" t="s">
        <v>92</v>
      </c>
      <c r="EK951" s="16" t="s">
        <v>93</v>
      </c>
      <c r="EL951" s="16" t="s">
        <v>214</v>
      </c>
      <c r="EM951" s="16" t="s">
        <v>215</v>
      </c>
      <c r="EN951" s="16" t="s">
        <v>216</v>
      </c>
      <c r="EO951" s="16" t="s">
        <v>94</v>
      </c>
      <c r="EP951" s="16" t="s">
        <v>95</v>
      </c>
      <c r="EQ951" s="16" t="s">
        <v>96</v>
      </c>
      <c r="ER951" s="16" t="s">
        <v>97</v>
      </c>
      <c r="ES951" s="16" t="s">
        <v>98</v>
      </c>
      <c r="ET951" s="16" t="s">
        <v>272</v>
      </c>
      <c r="EU951" s="16" t="s">
        <v>99</v>
      </c>
      <c r="EV951" s="16" t="s">
        <v>100</v>
      </c>
      <c r="EW951" s="16" t="s">
        <v>95</v>
      </c>
      <c r="EX951" s="16" t="s">
        <v>96</v>
      </c>
      <c r="EY951" s="16" t="s">
        <v>97</v>
      </c>
      <c r="EZ951" s="16" t="s">
        <v>98</v>
      </c>
      <c r="FA951" s="16" t="s">
        <v>272</v>
      </c>
      <c r="FB951" s="16" t="s">
        <v>99</v>
      </c>
      <c r="FC951" s="16" t="s">
        <v>100</v>
      </c>
      <c r="FD951" s="16" t="s">
        <v>95</v>
      </c>
      <c r="FE951" s="16" t="s">
        <v>96</v>
      </c>
      <c r="FF951" s="16" t="s">
        <v>97</v>
      </c>
      <c r="FG951" s="16" t="s">
        <v>98</v>
      </c>
      <c r="FH951" s="16" t="s">
        <v>272</v>
      </c>
      <c r="FI951" s="16" t="s">
        <v>99</v>
      </c>
      <c r="FJ951" s="16" t="s">
        <v>100</v>
      </c>
    </row>
    <row r="952" spans="1:166" x14ac:dyDescent="0.35">
      <c r="A952" s="15" t="s">
        <v>2</v>
      </c>
      <c r="B952" s="14">
        <v>3698</v>
      </c>
      <c r="C952" s="14">
        <v>1870</v>
      </c>
      <c r="D952" s="14">
        <v>1806</v>
      </c>
      <c r="E952" s="14">
        <v>329</v>
      </c>
      <c r="F952" s="14">
        <v>389</v>
      </c>
      <c r="G952" s="14">
        <v>490</v>
      </c>
      <c r="H952" s="14">
        <v>511</v>
      </c>
      <c r="I952" s="14">
        <v>545</v>
      </c>
      <c r="J952" s="14">
        <v>551</v>
      </c>
      <c r="K952" s="14">
        <v>490</v>
      </c>
      <c r="L952" s="14">
        <v>394</v>
      </c>
      <c r="M952" s="14">
        <v>2814</v>
      </c>
      <c r="N952" s="14">
        <v>884</v>
      </c>
      <c r="O952" s="14">
        <v>161</v>
      </c>
      <c r="P952" s="14">
        <v>186</v>
      </c>
      <c r="Q952" s="14">
        <v>248</v>
      </c>
      <c r="R952" s="14">
        <v>255</v>
      </c>
      <c r="S952" s="14">
        <v>281</v>
      </c>
      <c r="T952" s="14">
        <v>286</v>
      </c>
      <c r="U952" s="14">
        <v>249</v>
      </c>
      <c r="V952" s="14">
        <v>203</v>
      </c>
      <c r="W952" s="14">
        <v>1418</v>
      </c>
      <c r="X952" s="14">
        <v>452</v>
      </c>
      <c r="Y952" s="14">
        <v>168</v>
      </c>
      <c r="Z952" s="14">
        <v>201</v>
      </c>
      <c r="AA952" s="14">
        <v>242</v>
      </c>
      <c r="AB952" s="14">
        <v>255</v>
      </c>
      <c r="AC952" s="14">
        <v>263</v>
      </c>
      <c r="AD952" s="14">
        <v>260</v>
      </c>
      <c r="AE952" s="14">
        <v>232</v>
      </c>
      <c r="AF952" s="14">
        <v>185</v>
      </c>
      <c r="AG952" s="14">
        <v>1389</v>
      </c>
      <c r="AH952" s="14">
        <v>418</v>
      </c>
      <c r="AI952" s="14">
        <v>3105</v>
      </c>
      <c r="AJ952" s="14">
        <v>1565</v>
      </c>
      <c r="AK952" s="14">
        <v>1528</v>
      </c>
      <c r="AL952" s="14">
        <v>593</v>
      </c>
      <c r="AM952" s="14">
        <v>305</v>
      </c>
      <c r="AN952" s="14">
        <v>279</v>
      </c>
      <c r="AO952" s="14">
        <v>114</v>
      </c>
      <c r="AP952" s="14">
        <v>135</v>
      </c>
      <c r="AQ952" s="14">
        <v>153</v>
      </c>
      <c r="AR952" s="14">
        <v>190</v>
      </c>
      <c r="AS952" s="14">
        <v>402</v>
      </c>
      <c r="AT952" s="14">
        <v>249</v>
      </c>
      <c r="AU952" s="14">
        <v>343</v>
      </c>
      <c r="AV952" s="14">
        <v>208</v>
      </c>
      <c r="AW952" s="14">
        <v>129</v>
      </c>
      <c r="AX952" s="14">
        <v>176</v>
      </c>
      <c r="AY952" s="14">
        <v>189</v>
      </c>
      <c r="AZ952" s="14">
        <v>116</v>
      </c>
      <c r="BA952" s="14">
        <v>163</v>
      </c>
      <c r="BB952" s="14">
        <v>1719</v>
      </c>
      <c r="BC952" s="14">
        <v>1979</v>
      </c>
      <c r="BD952" s="14">
        <v>850</v>
      </c>
      <c r="BE952" s="14">
        <v>1020</v>
      </c>
      <c r="BF952" s="14">
        <v>867</v>
      </c>
      <c r="BG952" s="14">
        <v>940</v>
      </c>
      <c r="BH952" s="14">
        <v>2932</v>
      </c>
      <c r="BI952" s="14">
        <v>766</v>
      </c>
      <c r="BJ952" s="14">
        <v>1494</v>
      </c>
      <c r="BK952" s="14">
        <v>376</v>
      </c>
      <c r="BL952" s="14">
        <v>1418</v>
      </c>
      <c r="BM952" s="14">
        <v>389</v>
      </c>
      <c r="BN952" s="14">
        <v>842</v>
      </c>
      <c r="BO952" s="14">
        <v>1886</v>
      </c>
      <c r="BP952" s="14">
        <v>734</v>
      </c>
      <c r="BQ952" s="14">
        <v>403</v>
      </c>
      <c r="BR952" s="14">
        <v>991</v>
      </c>
      <c r="BS952" s="14">
        <v>355</v>
      </c>
      <c r="BT952" s="14">
        <v>425</v>
      </c>
      <c r="BU952" s="14">
        <v>892</v>
      </c>
      <c r="BV952" s="14">
        <v>377</v>
      </c>
      <c r="BW952" s="14">
        <v>734</v>
      </c>
      <c r="BX952" s="14">
        <v>1070</v>
      </c>
      <c r="BY952" s="14">
        <v>723</v>
      </c>
      <c r="BZ952" s="14">
        <v>1108</v>
      </c>
      <c r="CA952" s="14">
        <v>548</v>
      </c>
      <c r="CB952" s="14">
        <v>1380</v>
      </c>
      <c r="CC952" s="14">
        <v>1353</v>
      </c>
      <c r="CD952" s="14">
        <v>816</v>
      </c>
      <c r="CE952" s="14">
        <v>956</v>
      </c>
      <c r="CF952" s="14">
        <v>1587</v>
      </c>
      <c r="CG952" s="14">
        <v>547</v>
      </c>
      <c r="CH952" s="14">
        <v>1280</v>
      </c>
      <c r="CI952" s="14">
        <v>1412</v>
      </c>
      <c r="CJ952" s="14">
        <v>725</v>
      </c>
      <c r="CK952" s="14">
        <v>2720</v>
      </c>
      <c r="CL952" s="14">
        <v>1405</v>
      </c>
      <c r="CM952" s="14">
        <v>1316</v>
      </c>
      <c r="CN952" s="14">
        <v>977</v>
      </c>
      <c r="CO952" s="14">
        <v>1761</v>
      </c>
      <c r="CP952" s="14">
        <v>1524</v>
      </c>
      <c r="CQ952" s="14">
        <v>413</v>
      </c>
      <c r="CR952" s="14">
        <v>1151</v>
      </c>
      <c r="CS952" s="14">
        <v>2131</v>
      </c>
      <c r="CT952" s="14">
        <v>1493</v>
      </c>
      <c r="CU952" s="14">
        <v>2203</v>
      </c>
      <c r="CV952" s="14">
        <v>357</v>
      </c>
      <c r="CW952" s="14">
        <v>195</v>
      </c>
      <c r="CX952" s="14">
        <v>199</v>
      </c>
      <c r="CY952" s="14">
        <v>484</v>
      </c>
      <c r="CZ952" s="14">
        <v>553</v>
      </c>
      <c r="DA952" s="14">
        <v>547</v>
      </c>
      <c r="DB952" s="14">
        <v>510</v>
      </c>
      <c r="DC952" s="14">
        <v>496</v>
      </c>
      <c r="DD952" s="14">
        <v>384</v>
      </c>
      <c r="DE952" s="14">
        <v>331</v>
      </c>
      <c r="DF952" s="14">
        <v>100</v>
      </c>
      <c r="DG952" s="14">
        <v>103</v>
      </c>
      <c r="DH952" s="14">
        <v>249</v>
      </c>
      <c r="DI952" s="14">
        <v>285</v>
      </c>
      <c r="DJ952" s="14">
        <v>281</v>
      </c>
      <c r="DK952" s="14">
        <v>257</v>
      </c>
      <c r="DL952" s="14">
        <v>247</v>
      </c>
      <c r="DM952" s="14">
        <v>184</v>
      </c>
      <c r="DN952" s="14">
        <v>163</v>
      </c>
      <c r="DO952" s="14">
        <v>92</v>
      </c>
      <c r="DP952" s="14">
        <v>94</v>
      </c>
      <c r="DQ952" s="14">
        <v>226</v>
      </c>
      <c r="DR952" s="14">
        <v>264</v>
      </c>
      <c r="DS952" s="14">
        <v>264</v>
      </c>
      <c r="DT952" s="14">
        <v>253</v>
      </c>
      <c r="DU952" s="14">
        <v>248</v>
      </c>
      <c r="DV952" s="14">
        <v>198</v>
      </c>
      <c r="DW952" s="14">
        <v>168</v>
      </c>
      <c r="DX952" s="14">
        <v>169</v>
      </c>
      <c r="DY952" s="14">
        <v>781</v>
      </c>
      <c r="DZ952" s="14">
        <v>814</v>
      </c>
      <c r="EA952" s="14">
        <v>946</v>
      </c>
      <c r="EB952" s="14">
        <v>594</v>
      </c>
      <c r="EC952" s="14">
        <v>394</v>
      </c>
      <c r="ED952" s="14">
        <v>79</v>
      </c>
      <c r="EE952" s="14">
        <v>393</v>
      </c>
      <c r="EF952" s="14">
        <v>398</v>
      </c>
      <c r="EG952" s="14">
        <v>512</v>
      </c>
      <c r="EH952" s="14">
        <v>285</v>
      </c>
      <c r="EI952" s="14">
        <v>203</v>
      </c>
      <c r="EJ952" s="14">
        <v>90</v>
      </c>
      <c r="EK952" s="14">
        <v>387</v>
      </c>
      <c r="EL952" s="14">
        <v>415</v>
      </c>
      <c r="EM952" s="14">
        <v>428</v>
      </c>
      <c r="EN952" s="14">
        <v>301</v>
      </c>
      <c r="EO952" s="14">
        <v>185</v>
      </c>
      <c r="EP952" s="14">
        <v>195</v>
      </c>
      <c r="EQ952" s="14">
        <v>398</v>
      </c>
      <c r="ER952" s="14">
        <v>750</v>
      </c>
      <c r="ES952" s="14">
        <v>812</v>
      </c>
      <c r="ET952" s="14">
        <v>778</v>
      </c>
      <c r="EU952" s="14">
        <v>435</v>
      </c>
      <c r="EV952" s="14">
        <v>331</v>
      </c>
      <c r="EW952" s="14">
        <v>100</v>
      </c>
      <c r="EX952" s="14">
        <v>205</v>
      </c>
      <c r="EY952" s="14">
        <v>375</v>
      </c>
      <c r="EZ952" s="14">
        <v>423</v>
      </c>
      <c r="FA952" s="14">
        <v>391</v>
      </c>
      <c r="FB952" s="14">
        <v>213</v>
      </c>
      <c r="FC952" s="14">
        <v>163</v>
      </c>
      <c r="FD952" s="14">
        <v>92</v>
      </c>
      <c r="FE952" s="14">
        <v>187</v>
      </c>
      <c r="FF952" s="14">
        <v>366</v>
      </c>
      <c r="FG952" s="14">
        <v>387</v>
      </c>
      <c r="FH952" s="14">
        <v>386</v>
      </c>
      <c r="FI952" s="14">
        <v>221</v>
      </c>
      <c r="FJ952" s="14">
        <v>168</v>
      </c>
    </row>
    <row r="953" spans="1:166" x14ac:dyDescent="0.35">
      <c r="A953" s="13" t="s">
        <v>71</v>
      </c>
      <c r="B953" s="10">
        <v>0.73567012973768697</v>
      </c>
      <c r="C953" s="10">
        <v>0.72197895605429496</v>
      </c>
      <c r="D953" s="10">
        <v>0.74934874012459196</v>
      </c>
      <c r="E953" s="12">
        <v>0.66188986806940597</v>
      </c>
      <c r="F953" s="12">
        <v>0.646095647030141</v>
      </c>
      <c r="G953" s="12">
        <v>0.68054285621819</v>
      </c>
      <c r="H953" s="12">
        <v>0.69665537147547296</v>
      </c>
      <c r="I953" s="11">
        <v>0.78572731180566802</v>
      </c>
      <c r="J953" s="10">
        <v>0.74491594344983403</v>
      </c>
      <c r="K953" s="11">
        <v>0.84379960636167795</v>
      </c>
      <c r="L953" s="11">
        <v>0.78827716116471602</v>
      </c>
      <c r="M953" s="12">
        <v>0.70949173795447196</v>
      </c>
      <c r="N953" s="11">
        <v>0.81904010317500897</v>
      </c>
      <c r="O953" s="12">
        <v>0.60296512542113501</v>
      </c>
      <c r="P953" s="12">
        <v>0.62046843668153795</v>
      </c>
      <c r="Q953" s="12">
        <v>0.65977507193376805</v>
      </c>
      <c r="R953" s="12">
        <v>0.66346943316896401</v>
      </c>
      <c r="S953" s="11">
        <v>0.83895095907040496</v>
      </c>
      <c r="T953" s="10">
        <v>0.71117603586631895</v>
      </c>
      <c r="U953" s="11">
        <v>0.82930191390613095</v>
      </c>
      <c r="V953" s="10">
        <v>0.78022350538244301</v>
      </c>
      <c r="W953" s="12">
        <v>0.69476705776356595</v>
      </c>
      <c r="X953" s="11">
        <v>0.80729483015090797</v>
      </c>
      <c r="Y953" s="10">
        <v>0.71813476822808497</v>
      </c>
      <c r="Z953" s="12">
        <v>0.67394137830164802</v>
      </c>
      <c r="AA953" s="10">
        <v>0.70183526255371897</v>
      </c>
      <c r="AB953" s="10">
        <v>0.73117254013919597</v>
      </c>
      <c r="AC953" s="10">
        <v>0.72980553312247398</v>
      </c>
      <c r="AD953" s="10">
        <v>0.78032714722433805</v>
      </c>
      <c r="AE953" s="11">
        <v>0.85820302318472597</v>
      </c>
      <c r="AF953" s="10">
        <v>0.79446664122722799</v>
      </c>
      <c r="AG953" s="10">
        <v>0.72512848227041304</v>
      </c>
      <c r="AH953" s="11">
        <v>0.829906896127655</v>
      </c>
      <c r="AI953" s="12">
        <v>0.72756872130182404</v>
      </c>
      <c r="AJ953" s="12">
        <v>0.71585463775719604</v>
      </c>
      <c r="AK953" s="10">
        <v>0.73929167002204199</v>
      </c>
      <c r="AL953" s="11">
        <v>0.77812804679252001</v>
      </c>
      <c r="AM953" s="10">
        <v>0.75339031706347803</v>
      </c>
      <c r="AN953" s="11">
        <v>0.80448452449652397</v>
      </c>
      <c r="AO953" s="11">
        <v>0.82489922413112104</v>
      </c>
      <c r="AP953" s="10">
        <v>0.79189290358756004</v>
      </c>
      <c r="AQ953" s="10">
        <v>0.75316191222550699</v>
      </c>
      <c r="AR953" s="10">
        <v>0.763523065820223</v>
      </c>
      <c r="AS953" s="11">
        <v>0.78649800927422298</v>
      </c>
      <c r="AT953" s="11">
        <v>0.80695947452016403</v>
      </c>
      <c r="AU953" s="10">
        <v>0.75890057906944697</v>
      </c>
      <c r="AV953" s="10">
        <v>0.78103670115375801</v>
      </c>
      <c r="AW953" s="10">
        <v>0.78742888896567598</v>
      </c>
      <c r="AX953" s="10">
        <v>0.72850223987097695</v>
      </c>
      <c r="AY953" s="10">
        <v>0.78671898963551701</v>
      </c>
      <c r="AZ953" s="11">
        <v>0.82167452395795404</v>
      </c>
      <c r="BA953" s="10">
        <v>0.79222385669920303</v>
      </c>
      <c r="BB953" s="12">
        <v>0.67396853164009896</v>
      </c>
      <c r="BC953" s="11">
        <v>0.78924846792454895</v>
      </c>
      <c r="BD953" s="12">
        <v>0.64152652966974599</v>
      </c>
      <c r="BE953" s="11">
        <v>0.78905238990700399</v>
      </c>
      <c r="BF953" s="12">
        <v>0.70717264465207097</v>
      </c>
      <c r="BG953" s="11">
        <v>0.788239925954344</v>
      </c>
      <c r="BH953" s="11">
        <v>0.75822158952486296</v>
      </c>
      <c r="BI953" s="12">
        <v>0.64935025757780296</v>
      </c>
      <c r="BJ953" s="10">
        <v>0.74956202338300304</v>
      </c>
      <c r="BK953" s="12">
        <v>0.61233268838271704</v>
      </c>
      <c r="BL953" s="11">
        <v>0.76637766561327203</v>
      </c>
      <c r="BM953" s="12">
        <v>0.68725953397806305</v>
      </c>
      <c r="BN953" s="11">
        <v>0.82774366875800898</v>
      </c>
      <c r="BO953" s="10">
        <v>0.73207947496650105</v>
      </c>
      <c r="BP953" s="12">
        <v>0.64947903868064305</v>
      </c>
      <c r="BQ953" s="11">
        <v>0.80679611180782695</v>
      </c>
      <c r="BR953" s="10">
        <v>0.73261302625826497</v>
      </c>
      <c r="BS953" s="12">
        <v>0.61485535725094598</v>
      </c>
      <c r="BT953" s="11">
        <v>0.84591923551341297</v>
      </c>
      <c r="BU953" s="10">
        <v>0.73247590757025505</v>
      </c>
      <c r="BV953" s="12">
        <v>0.68429688552397605</v>
      </c>
      <c r="BW953" s="10">
        <v>0.72860193079338498</v>
      </c>
      <c r="BX953" s="10">
        <v>0.73805938304039598</v>
      </c>
      <c r="BY953" s="12">
        <v>0.64413728169288598</v>
      </c>
      <c r="BZ953" s="11">
        <v>0.78599403935322498</v>
      </c>
      <c r="CA953" s="12">
        <v>0.66758060510703499</v>
      </c>
      <c r="CB953" s="12">
        <v>0.67617159857932996</v>
      </c>
      <c r="CC953" s="11">
        <v>0.81105092025403702</v>
      </c>
      <c r="CD953" s="12">
        <v>0.67137724745650496</v>
      </c>
      <c r="CE953" s="10">
        <v>0.739113348722373</v>
      </c>
      <c r="CF953" s="11">
        <v>0.76290781469468005</v>
      </c>
      <c r="CG953" s="10">
        <v>0.76297419909804098</v>
      </c>
      <c r="CH953" s="10">
        <v>0.72950059739999396</v>
      </c>
      <c r="CI953" s="10">
        <v>0.75082776052338096</v>
      </c>
      <c r="CJ953" s="10">
        <v>0.74684223871896704</v>
      </c>
      <c r="CK953" s="11">
        <v>1</v>
      </c>
      <c r="CL953" s="11">
        <v>1</v>
      </c>
      <c r="CM953" s="11">
        <v>1</v>
      </c>
      <c r="CN953" s="12">
        <v>0</v>
      </c>
      <c r="CO953" s="12">
        <v>0.72052004585589702</v>
      </c>
      <c r="CP953" s="11">
        <v>0.82839160563204395</v>
      </c>
      <c r="CQ953" s="12">
        <v>0.45784520643391502</v>
      </c>
      <c r="CR953" s="11">
        <v>0.75934840995168196</v>
      </c>
      <c r="CS953" s="12">
        <v>0.712299388322016</v>
      </c>
      <c r="CT953" s="11">
        <v>0.76557235801977197</v>
      </c>
      <c r="CU953" s="12">
        <v>0.71513400616879497</v>
      </c>
      <c r="CV953" s="10">
        <v>0.72426868263380995</v>
      </c>
      <c r="CW953" s="11">
        <v>0.81854694381410198</v>
      </c>
      <c r="CX953" s="10">
        <v>0.75871077910075102</v>
      </c>
      <c r="CY953" s="11">
        <v>0.84185781771113299</v>
      </c>
      <c r="CZ953" s="10">
        <v>0.74870299423611597</v>
      </c>
      <c r="DA953" s="11">
        <v>0.78657227900041005</v>
      </c>
      <c r="DB953" s="12">
        <v>0.69332937404722295</v>
      </c>
      <c r="DC953" s="12">
        <v>0.677730342637345</v>
      </c>
      <c r="DD953" s="12">
        <v>0.650553880802752</v>
      </c>
      <c r="DE953" s="12">
        <v>0.662635404947583</v>
      </c>
      <c r="DF953" s="10">
        <v>0.806627415009323</v>
      </c>
      <c r="DG953" s="10">
        <v>0.75442488055246004</v>
      </c>
      <c r="DH953" s="11">
        <v>0.82930191390613095</v>
      </c>
      <c r="DI953" s="10">
        <v>0.71456309262247997</v>
      </c>
      <c r="DJ953" s="11">
        <v>0.83927501673043503</v>
      </c>
      <c r="DK953" s="12">
        <v>0.65968047266773699</v>
      </c>
      <c r="DL953" s="12">
        <v>0.65682490371792102</v>
      </c>
      <c r="DM953" s="12">
        <v>0.62127004482096704</v>
      </c>
      <c r="DN953" s="12">
        <v>0.60691201955075103</v>
      </c>
      <c r="DO953" s="11">
        <v>0.82637878388647101</v>
      </c>
      <c r="DP953" s="10">
        <v>0.76310945448993595</v>
      </c>
      <c r="DQ953" s="11">
        <v>0.85443411142188896</v>
      </c>
      <c r="DR953" s="10">
        <v>0.78386837956094702</v>
      </c>
      <c r="DS953" s="10">
        <v>0.73160169729045998</v>
      </c>
      <c r="DT953" s="10">
        <v>0.72880540070275501</v>
      </c>
      <c r="DU953" s="10">
        <v>0.69858906675445098</v>
      </c>
      <c r="DV953" s="10">
        <v>0.68202733592259501</v>
      </c>
      <c r="DW953" s="10">
        <v>0.71689133801521099</v>
      </c>
      <c r="DX953" s="12">
        <v>0.64199941630991098</v>
      </c>
      <c r="DY953" s="12">
        <v>0.66867885092118695</v>
      </c>
      <c r="DZ953" s="12">
        <v>0.68550441691415698</v>
      </c>
      <c r="EA953" s="11">
        <v>0.76822781557612096</v>
      </c>
      <c r="EB953" s="11">
        <v>0.83241496472958398</v>
      </c>
      <c r="EC953" s="11">
        <v>0.78827716116471602</v>
      </c>
      <c r="ED953" s="12">
        <v>0.62163209646253603</v>
      </c>
      <c r="EE953" s="12">
        <v>0.62010807210377294</v>
      </c>
      <c r="EF953" s="12">
        <v>0.67601197669436797</v>
      </c>
      <c r="EG953" s="11">
        <v>0.78157383028455496</v>
      </c>
      <c r="EH953" s="11">
        <v>0.80593108582715201</v>
      </c>
      <c r="EI953" s="10">
        <v>0.78022350538244301</v>
      </c>
      <c r="EJ953" s="10">
        <v>0</v>
      </c>
      <c r="EK953" s="10">
        <v>0.72024116546822303</v>
      </c>
      <c r="EL953" s="12">
        <v>0.69543404935643205</v>
      </c>
      <c r="EM953" s="10">
        <v>0.75204961556863203</v>
      </c>
      <c r="EN953" s="11">
        <v>0.85624090658747898</v>
      </c>
      <c r="EO953" s="10">
        <v>0.79446664122722799</v>
      </c>
      <c r="EP953" s="11">
        <v>0.81854694381410198</v>
      </c>
      <c r="EQ953" s="10">
        <v>0.75834480194812104</v>
      </c>
      <c r="ER953" s="11">
        <v>0.81448388446574105</v>
      </c>
      <c r="ES953" s="10">
        <v>0.745442073299314</v>
      </c>
      <c r="ET953" s="12">
        <v>0.70216384872589399</v>
      </c>
      <c r="EU953" s="12">
        <v>0.63925147957849904</v>
      </c>
      <c r="EV953" s="12">
        <v>0.662635404947583</v>
      </c>
      <c r="EW953" s="10">
        <v>0.806627415009323</v>
      </c>
      <c r="EX953" s="10">
        <v>0.72735304902640197</v>
      </c>
      <c r="EY953" s="11">
        <v>0.80350977410115298</v>
      </c>
      <c r="EZ953" s="10">
        <v>0.77302546482994305</v>
      </c>
      <c r="FA953" s="12">
        <v>0.66939682874667406</v>
      </c>
      <c r="FB953" s="12">
        <v>0.61649174582914001</v>
      </c>
      <c r="FC953" s="12">
        <v>0.60691201955075103</v>
      </c>
      <c r="FD953" s="11">
        <v>0.82637878388647101</v>
      </c>
      <c r="FE953" s="10">
        <v>0.793715411434881</v>
      </c>
      <c r="FF953" s="11">
        <v>0.82335181927896794</v>
      </c>
      <c r="FG953" s="10">
        <v>0.715162291561939</v>
      </c>
      <c r="FH953" s="10">
        <v>0.73621524627776902</v>
      </c>
      <c r="FI953" s="12">
        <v>0.66480775264951697</v>
      </c>
      <c r="FJ953" s="10">
        <v>0.71689133801521099</v>
      </c>
    </row>
    <row r="954" spans="1:166" x14ac:dyDescent="0.35">
      <c r="A954" s="13" t="s">
        <v>72</v>
      </c>
      <c r="B954" s="10">
        <v>0.37985492850257102</v>
      </c>
      <c r="C954" s="10">
        <v>0.37051198644598399</v>
      </c>
      <c r="D954" s="10">
        <v>0.38937683824257702</v>
      </c>
      <c r="E954" s="10">
        <v>0.32982899835811602</v>
      </c>
      <c r="F954" s="10">
        <v>0.357565255839425</v>
      </c>
      <c r="G954" s="12">
        <v>0.338298896935181</v>
      </c>
      <c r="H954" s="12">
        <v>0.33455738874766</v>
      </c>
      <c r="I954" s="11">
        <v>0.426380741118358</v>
      </c>
      <c r="J954" s="10">
        <v>0.39353342019000997</v>
      </c>
      <c r="K954" s="11">
        <v>0.45697267404101699</v>
      </c>
      <c r="L954" s="10">
        <v>0.37473427882347898</v>
      </c>
      <c r="M954" s="12">
        <v>0.36715521219804298</v>
      </c>
      <c r="N954" s="11">
        <v>0.42029954480054499</v>
      </c>
      <c r="O954" s="10">
        <v>0.31477223789480102</v>
      </c>
      <c r="P954" s="10">
        <v>0.32996269592384703</v>
      </c>
      <c r="Q954" s="10">
        <v>0.334186829351314</v>
      </c>
      <c r="R954" s="10">
        <v>0.33081976550153103</v>
      </c>
      <c r="S954" s="11">
        <v>0.453745031281793</v>
      </c>
      <c r="T954" s="10">
        <v>0.33217265223713</v>
      </c>
      <c r="U954" s="11">
        <v>0.4841436387527</v>
      </c>
      <c r="V954" s="10">
        <v>0.34516487828542802</v>
      </c>
      <c r="W954" s="12">
        <v>0.354145574493268</v>
      </c>
      <c r="X954" s="11">
        <v>0.42182464117713397</v>
      </c>
      <c r="Y954" s="10">
        <v>0.34420099135989102</v>
      </c>
      <c r="Z954" s="10">
        <v>0.38541943815781199</v>
      </c>
      <c r="AA954" s="10">
        <v>0.342514840854655</v>
      </c>
      <c r="AB954" s="10">
        <v>0.33894436290408497</v>
      </c>
      <c r="AC954" s="10">
        <v>0.39874298706025002</v>
      </c>
      <c r="AD954" s="11">
        <v>0.46263706279329803</v>
      </c>
      <c r="AE954" s="10">
        <v>0.42633965213678399</v>
      </c>
      <c r="AF954" s="10">
        <v>0.40311640858828302</v>
      </c>
      <c r="AG954" s="10">
        <v>0.38136354857419402</v>
      </c>
      <c r="AH954" s="10">
        <v>0.416029561887796</v>
      </c>
      <c r="AI954" s="10">
        <v>0.380829108332078</v>
      </c>
      <c r="AJ954" s="10">
        <v>0.37688687526707498</v>
      </c>
      <c r="AK954" s="10">
        <v>0.38445279273175997</v>
      </c>
      <c r="AL954" s="10">
        <v>0.37474944015135903</v>
      </c>
      <c r="AM954" s="10">
        <v>0.33781546016525799</v>
      </c>
      <c r="AN954" s="10">
        <v>0.41637188836688799</v>
      </c>
      <c r="AO954" s="10">
        <v>0.33712702319447402</v>
      </c>
      <c r="AP954" s="10">
        <v>0.382526910076051</v>
      </c>
      <c r="AQ954" s="10">
        <v>0.40542542751350802</v>
      </c>
      <c r="AR954" s="10">
        <v>0.368533152950555</v>
      </c>
      <c r="AS954" s="10">
        <v>0.37839442428254899</v>
      </c>
      <c r="AT954" s="10">
        <v>0.36180298190808902</v>
      </c>
      <c r="AU954" s="10">
        <v>0.38499213590204701</v>
      </c>
      <c r="AV954" s="10">
        <v>0.351946767033533</v>
      </c>
      <c r="AW954" s="10">
        <v>0.32541947598863902</v>
      </c>
      <c r="AX954" s="10">
        <v>0.34687906635740801</v>
      </c>
      <c r="AY954" s="10">
        <v>0.40225922790405799</v>
      </c>
      <c r="AZ954" s="10">
        <v>0.39799296291251601</v>
      </c>
      <c r="BA954" s="10">
        <v>0.42948055075942798</v>
      </c>
      <c r="BB954" s="12">
        <v>0.33992392668921001</v>
      </c>
      <c r="BC954" s="11">
        <v>0.41452885568209902</v>
      </c>
      <c r="BD954" s="12">
        <v>0.328580877310993</v>
      </c>
      <c r="BE954" s="11">
        <v>0.40547008033234699</v>
      </c>
      <c r="BF954" s="10">
        <v>0.35174625730395098</v>
      </c>
      <c r="BG954" s="11">
        <v>0.424076539572668</v>
      </c>
      <c r="BH954" s="11">
        <v>0.38918887279638098</v>
      </c>
      <c r="BI954" s="12">
        <v>0.344127534986017</v>
      </c>
      <c r="BJ954" s="10">
        <v>0.38272058665378</v>
      </c>
      <c r="BK954" s="12">
        <v>0.32198121826393999</v>
      </c>
      <c r="BL954" s="10">
        <v>0.39560663469259699</v>
      </c>
      <c r="BM954" s="10">
        <v>0.36666236243532602</v>
      </c>
      <c r="BN954" s="10">
        <v>0.40305180223034098</v>
      </c>
      <c r="BO954" s="10">
        <v>0.38533981252053101</v>
      </c>
      <c r="BP954" s="12">
        <v>0.33512455720048301</v>
      </c>
      <c r="BQ954" s="10">
        <v>0.38475272500847002</v>
      </c>
      <c r="BR954" s="10">
        <v>0.37724488721945498</v>
      </c>
      <c r="BS954" s="12">
        <v>0.32090787414250899</v>
      </c>
      <c r="BT954" s="10">
        <v>0.41985366416722703</v>
      </c>
      <c r="BU954" s="10">
        <v>0.39408485137830701</v>
      </c>
      <c r="BV954" s="10">
        <v>0.34965161176131299</v>
      </c>
      <c r="BW954" s="12">
        <v>0.33692461096360099</v>
      </c>
      <c r="BX954" s="11">
        <v>0.42010039542446098</v>
      </c>
      <c r="BY954" s="12">
        <v>0.26793076209118299</v>
      </c>
      <c r="BZ954" s="11">
        <v>0.460489605573144</v>
      </c>
      <c r="CA954" s="12">
        <v>0.33174490660712402</v>
      </c>
      <c r="CB954" s="12">
        <v>0.32598791810036598</v>
      </c>
      <c r="CC954" s="11">
        <v>0.453066401078558</v>
      </c>
      <c r="CD954" s="12">
        <v>0.323372530897101</v>
      </c>
      <c r="CE954" s="10">
        <v>0.36900907483634399</v>
      </c>
      <c r="CF954" s="11">
        <v>0.41218186298171999</v>
      </c>
      <c r="CG954" s="10">
        <v>0.39623439196516302</v>
      </c>
      <c r="CH954" s="10">
        <v>0.381969826743424</v>
      </c>
      <c r="CI954" s="11">
        <v>0.40700082674159399</v>
      </c>
      <c r="CJ954" s="11">
        <v>0.42477212351336902</v>
      </c>
      <c r="CK954" s="11">
        <v>0.51633865933637002</v>
      </c>
      <c r="CL954" s="11">
        <v>1</v>
      </c>
      <c r="CM954" s="12">
        <v>0</v>
      </c>
      <c r="CN954" s="12">
        <v>0</v>
      </c>
      <c r="CO954" s="12">
        <v>0.32382119211101301</v>
      </c>
      <c r="CP954" s="11">
        <v>0.54742454723507294</v>
      </c>
      <c r="CQ954" s="12">
        <v>0</v>
      </c>
      <c r="CR954" s="11">
        <v>0.40355620963216199</v>
      </c>
      <c r="CS954" s="12">
        <v>0.36509837461769601</v>
      </c>
      <c r="CT954" s="10">
        <v>0.392402343066939</v>
      </c>
      <c r="CU954" s="10">
        <v>0.37173616817946198</v>
      </c>
      <c r="CV954" s="10">
        <v>0.36459660345663902</v>
      </c>
      <c r="CW954" s="10">
        <v>0.37244860882778302</v>
      </c>
      <c r="CX954" s="10">
        <v>0.37696683507099599</v>
      </c>
      <c r="CY954" s="11">
        <v>0.455816531861924</v>
      </c>
      <c r="CZ954" s="10">
        <v>0.39524899705539501</v>
      </c>
      <c r="DA954" s="11">
        <v>0.42732015916711702</v>
      </c>
      <c r="DB954" s="12">
        <v>0.33401181948918501</v>
      </c>
      <c r="DC954" s="12">
        <v>0.33970885398443701</v>
      </c>
      <c r="DD954" s="10">
        <v>0.35699033349318898</v>
      </c>
      <c r="DE954" s="12">
        <v>0.32807057463510703</v>
      </c>
      <c r="DF954" s="10">
        <v>0.33947909310559399</v>
      </c>
      <c r="DG954" s="10">
        <v>0.35072032218715699</v>
      </c>
      <c r="DH954" s="11">
        <v>0.4841436387527</v>
      </c>
      <c r="DI954" s="10">
        <v>0.33375466227294498</v>
      </c>
      <c r="DJ954" s="11">
        <v>0.45392029725115302</v>
      </c>
      <c r="DK954" s="10">
        <v>0.328930510380126</v>
      </c>
      <c r="DL954" s="10">
        <v>0.33480413328180297</v>
      </c>
      <c r="DM954" s="10">
        <v>0.333622926713045</v>
      </c>
      <c r="DN954" s="10">
        <v>0.30994439200186102</v>
      </c>
      <c r="DO954" s="10">
        <v>0.397167438728245</v>
      </c>
      <c r="DP954" s="10">
        <v>0.40896192516132002</v>
      </c>
      <c r="DQ954" s="10">
        <v>0.423053483481107</v>
      </c>
      <c r="DR954" s="11">
        <v>0.46309761106363201</v>
      </c>
      <c r="DS954" s="10">
        <v>0.40069413610333299</v>
      </c>
      <c r="DT954" s="10">
        <v>0.33982016838231099</v>
      </c>
      <c r="DU954" s="10">
        <v>0.34460261471350001</v>
      </c>
      <c r="DV954" s="10">
        <v>0.38106373158538298</v>
      </c>
      <c r="DW954" s="10">
        <v>0.34571941173854998</v>
      </c>
      <c r="DX954" s="10">
        <v>0.32098016702815702</v>
      </c>
      <c r="DY954" s="10">
        <v>0.35279867711833701</v>
      </c>
      <c r="DZ954" s="12">
        <v>0.33969354368682297</v>
      </c>
      <c r="EA954" s="10">
        <v>0.40046529625736399</v>
      </c>
      <c r="EB954" s="11">
        <v>0.45780566294573399</v>
      </c>
      <c r="EC954" s="10">
        <v>0.37473427882347898</v>
      </c>
      <c r="ED954" s="10">
        <v>0.30841884405955799</v>
      </c>
      <c r="EE954" s="12">
        <v>0.324784705922879</v>
      </c>
      <c r="EF954" s="10">
        <v>0.34585254991890901</v>
      </c>
      <c r="EG954" s="10">
        <v>0.39302381824642202</v>
      </c>
      <c r="EH954" s="11">
        <v>0.46284705684948102</v>
      </c>
      <c r="EI954" s="10">
        <v>0.34516487828542802</v>
      </c>
      <c r="EJ954" s="10">
        <v>0</v>
      </c>
      <c r="EK954" s="10">
        <v>0.38243002710958102</v>
      </c>
      <c r="EL954" s="12">
        <v>0.33419160555158101</v>
      </c>
      <c r="EM954" s="10">
        <v>0.41131678404358302</v>
      </c>
      <c r="EN954" s="11">
        <v>0.451951214761593</v>
      </c>
      <c r="EO954" s="10">
        <v>0.40311640858828302</v>
      </c>
      <c r="EP954" s="10">
        <v>0.37244860882778302</v>
      </c>
      <c r="EQ954" s="10">
        <v>0.37587559432116902</v>
      </c>
      <c r="ER954" s="11">
        <v>0.44506477580941201</v>
      </c>
      <c r="ES954" s="10">
        <v>0.39099522628407801</v>
      </c>
      <c r="ET954" s="12">
        <v>0.34444479435035602</v>
      </c>
      <c r="EU954" s="10">
        <v>0.356333321900834</v>
      </c>
      <c r="EV954" s="12">
        <v>0.32807057463510703</v>
      </c>
      <c r="EW954" s="10">
        <v>0.33947909310559399</v>
      </c>
      <c r="EX954" s="10">
        <v>0.33700180843640298</v>
      </c>
      <c r="EY954" s="11">
        <v>0.428961542262428</v>
      </c>
      <c r="EZ954" s="10">
        <v>0.41131853395686402</v>
      </c>
      <c r="FA954" s="10">
        <v>0.342439620341769</v>
      </c>
      <c r="FB954" s="10">
        <v>0.33121658265318099</v>
      </c>
      <c r="FC954" s="10">
        <v>0.30994439200186102</v>
      </c>
      <c r="FD954" s="10">
        <v>0.397167438728245</v>
      </c>
      <c r="FE954" s="10">
        <v>0.42581796670924099</v>
      </c>
      <c r="FF954" s="11">
        <v>0.457237013157761</v>
      </c>
      <c r="FG954" s="10">
        <v>0.370996452146372</v>
      </c>
      <c r="FH954" s="10">
        <v>0.34691704325024397</v>
      </c>
      <c r="FI954" s="10">
        <v>0.38253066896263199</v>
      </c>
      <c r="FJ954" s="10">
        <v>0.34571941173854998</v>
      </c>
    </row>
    <row r="955" spans="1:166" x14ac:dyDescent="0.35">
      <c r="A955" s="13" t="s">
        <v>73</v>
      </c>
      <c r="B955" s="10">
        <v>0.35581520123511601</v>
      </c>
      <c r="C955" s="10">
        <v>0.35146696960830998</v>
      </c>
      <c r="D955" s="10">
        <v>0.359971901882013</v>
      </c>
      <c r="E955" s="10">
        <v>0.33206086971129001</v>
      </c>
      <c r="F955" s="12">
        <v>0.28853039119071699</v>
      </c>
      <c r="G955" s="10">
        <v>0.34224395928300899</v>
      </c>
      <c r="H955" s="10">
        <v>0.36209798272781302</v>
      </c>
      <c r="I955" s="10">
        <v>0.35934657068731102</v>
      </c>
      <c r="J955" s="10">
        <v>0.351382523259823</v>
      </c>
      <c r="K955" s="10">
        <v>0.38682693232066001</v>
      </c>
      <c r="L955" s="11">
        <v>0.41354288234123798</v>
      </c>
      <c r="M955" s="12">
        <v>0.34233652575643098</v>
      </c>
      <c r="N955" s="11">
        <v>0.39874055837446698</v>
      </c>
      <c r="O955" s="10">
        <v>0.28819288752633399</v>
      </c>
      <c r="P955" s="10">
        <v>0.29050574075769098</v>
      </c>
      <c r="Q955" s="10">
        <v>0.325588242582454</v>
      </c>
      <c r="R955" s="10">
        <v>0.33264966766743198</v>
      </c>
      <c r="S955" s="10">
        <v>0.38520592778861201</v>
      </c>
      <c r="T955" s="10">
        <v>0.37900338362918801</v>
      </c>
      <c r="U955" s="10">
        <v>0.345158275153431</v>
      </c>
      <c r="V955" s="11">
        <v>0.43505862709701498</v>
      </c>
      <c r="W955" s="10">
        <v>0.34062148327029901</v>
      </c>
      <c r="X955" s="10">
        <v>0.385470188973774</v>
      </c>
      <c r="Y955" s="10">
        <v>0.37393377686819401</v>
      </c>
      <c r="Z955" s="12">
        <v>0.28852194014383498</v>
      </c>
      <c r="AA955" s="10">
        <v>0.35932042169906298</v>
      </c>
      <c r="AB955" s="10">
        <v>0.39222817723511</v>
      </c>
      <c r="AC955" s="10">
        <v>0.33106254606222402</v>
      </c>
      <c r="AD955" s="10">
        <v>0.31769008443103902</v>
      </c>
      <c r="AE955" s="11">
        <v>0.43186337104794398</v>
      </c>
      <c r="AF955" s="10">
        <v>0.39135023263894497</v>
      </c>
      <c r="AG955" s="10">
        <v>0.34376493369621702</v>
      </c>
      <c r="AH955" s="11">
        <v>0.41387733423985801</v>
      </c>
      <c r="AI955" s="12">
        <v>0.34673961296974698</v>
      </c>
      <c r="AJ955" s="10">
        <v>0.338967762490123</v>
      </c>
      <c r="AK955" s="10">
        <v>0.35483887729028102</v>
      </c>
      <c r="AL955" s="11">
        <v>0.40337860664115999</v>
      </c>
      <c r="AM955" s="11">
        <v>0.41557485689821999</v>
      </c>
      <c r="AN955" s="10">
        <v>0.38811263612963598</v>
      </c>
      <c r="AO955" s="11">
        <v>0.48777220093664703</v>
      </c>
      <c r="AP955" s="10">
        <v>0.40936599351150799</v>
      </c>
      <c r="AQ955" s="10">
        <v>0.34773648471199797</v>
      </c>
      <c r="AR955" s="10">
        <v>0.394989912869668</v>
      </c>
      <c r="AS955" s="11">
        <v>0.40810358499167299</v>
      </c>
      <c r="AT955" s="11">
        <v>0.44515649261207502</v>
      </c>
      <c r="AU955" s="10">
        <v>0.37390844316740102</v>
      </c>
      <c r="AV955" s="11">
        <v>0.429089934120225</v>
      </c>
      <c r="AW955" s="11">
        <v>0.46200941297703702</v>
      </c>
      <c r="AX955" s="10">
        <v>0.381623173513568</v>
      </c>
      <c r="AY955" s="10">
        <v>0.38445976173145802</v>
      </c>
      <c r="AZ955" s="10">
        <v>0.42368156104543803</v>
      </c>
      <c r="BA955" s="10">
        <v>0.362743305939775</v>
      </c>
      <c r="BB955" s="12">
        <v>0.334044604950889</v>
      </c>
      <c r="BC955" s="11">
        <v>0.37471961224244699</v>
      </c>
      <c r="BD955" s="12">
        <v>0.31294565235875299</v>
      </c>
      <c r="BE955" s="11">
        <v>0.383582309574659</v>
      </c>
      <c r="BF955" s="10">
        <v>0.35542638734812099</v>
      </c>
      <c r="BG955" s="10">
        <v>0.36416338638168</v>
      </c>
      <c r="BH955" s="11">
        <v>0.36903271672848098</v>
      </c>
      <c r="BI955" s="12">
        <v>0.30522272259178601</v>
      </c>
      <c r="BJ955" s="10">
        <v>0.36684143672922198</v>
      </c>
      <c r="BK955" s="12">
        <v>0.29035147011877699</v>
      </c>
      <c r="BL955" s="10">
        <v>0.37077103092067498</v>
      </c>
      <c r="BM955" s="10">
        <v>0.32059717154273598</v>
      </c>
      <c r="BN955" s="11">
        <v>0.42469186652767099</v>
      </c>
      <c r="BO955" s="10">
        <v>0.34673966244596999</v>
      </c>
      <c r="BP955" s="12">
        <v>0.31435448148016099</v>
      </c>
      <c r="BQ955" s="11">
        <v>0.42204338679935799</v>
      </c>
      <c r="BR955" s="10">
        <v>0.35536813903880998</v>
      </c>
      <c r="BS955" s="12">
        <v>0.29394748310843799</v>
      </c>
      <c r="BT955" s="11">
        <v>0.426065571346184</v>
      </c>
      <c r="BU955" s="10">
        <v>0.33839105619194798</v>
      </c>
      <c r="BV955" s="10">
        <v>0.33464527376266301</v>
      </c>
      <c r="BW955" s="11">
        <v>0.39167731982978499</v>
      </c>
      <c r="BX955" s="12">
        <v>0.317958987615936</v>
      </c>
      <c r="BY955" s="10">
        <v>0.37620651960170298</v>
      </c>
      <c r="BZ955" s="12">
        <v>0.32550443378008098</v>
      </c>
      <c r="CA955" s="10">
        <v>0.33583569849990902</v>
      </c>
      <c r="CB955" s="10">
        <v>0.35018368047896598</v>
      </c>
      <c r="CC955" s="10">
        <v>0.35798451917547802</v>
      </c>
      <c r="CD955" s="10">
        <v>0.34800471655940501</v>
      </c>
      <c r="CE955" s="10">
        <v>0.37010427388602901</v>
      </c>
      <c r="CF955" s="10">
        <v>0.35072595171295801</v>
      </c>
      <c r="CG955" s="10">
        <v>0.36673980713287702</v>
      </c>
      <c r="CH955" s="10">
        <v>0.34753077065657101</v>
      </c>
      <c r="CI955" s="10">
        <v>0.34382693378178703</v>
      </c>
      <c r="CJ955" s="12">
        <v>0.32207011520559797</v>
      </c>
      <c r="CK955" s="11">
        <v>0.48366134066362898</v>
      </c>
      <c r="CL955" s="12">
        <v>0</v>
      </c>
      <c r="CM955" s="11">
        <v>1</v>
      </c>
      <c r="CN955" s="12">
        <v>0</v>
      </c>
      <c r="CO955" s="11">
        <v>0.39669885374488301</v>
      </c>
      <c r="CP955" s="12">
        <v>0.28096705839696801</v>
      </c>
      <c r="CQ955" s="11">
        <v>0.45784520643391502</v>
      </c>
      <c r="CR955" s="10">
        <v>0.35579220031952102</v>
      </c>
      <c r="CS955" s="10">
        <v>0.34720101370432099</v>
      </c>
      <c r="CT955" s="10">
        <v>0.37317001495283297</v>
      </c>
      <c r="CU955" s="10">
        <v>0.34339783798933199</v>
      </c>
      <c r="CV955" s="10">
        <v>0.35967207917717098</v>
      </c>
      <c r="CW955" s="11">
        <v>0.44609833498632001</v>
      </c>
      <c r="CX955" s="10">
        <v>0.38174394402975398</v>
      </c>
      <c r="CY955" s="10">
        <v>0.38604128584920699</v>
      </c>
      <c r="CZ955" s="10">
        <v>0.35345399718072101</v>
      </c>
      <c r="DA955" s="10">
        <v>0.35925211983329303</v>
      </c>
      <c r="DB955" s="10">
        <v>0.35931755455803799</v>
      </c>
      <c r="DC955" s="10">
        <v>0.33802148865290799</v>
      </c>
      <c r="DD955" s="12">
        <v>0.29356354730956302</v>
      </c>
      <c r="DE955" s="10">
        <v>0.33456483031247602</v>
      </c>
      <c r="DF955" s="11">
        <v>0.46714832190372901</v>
      </c>
      <c r="DG955" s="10">
        <v>0.403704558365304</v>
      </c>
      <c r="DH955" s="10">
        <v>0.345158275153431</v>
      </c>
      <c r="DI955" s="10">
        <v>0.38080843034953399</v>
      </c>
      <c r="DJ955" s="10">
        <v>0.38535471947928202</v>
      </c>
      <c r="DK955" s="10">
        <v>0.33074996228761</v>
      </c>
      <c r="DL955" s="10">
        <v>0.32202077043611699</v>
      </c>
      <c r="DM955" s="12">
        <v>0.28764711810792098</v>
      </c>
      <c r="DN955" s="10">
        <v>0.296967627548891</v>
      </c>
      <c r="DO955" s="10">
        <v>0.42921134515822601</v>
      </c>
      <c r="DP955" s="10">
        <v>0.35414752932861499</v>
      </c>
      <c r="DQ955" s="11">
        <v>0.43138062794078302</v>
      </c>
      <c r="DR955" s="10">
        <v>0.32077076849731601</v>
      </c>
      <c r="DS955" s="10">
        <v>0.330907561187127</v>
      </c>
      <c r="DT955" s="10">
        <v>0.38898523232044302</v>
      </c>
      <c r="DU955" s="10">
        <v>0.35398645204095103</v>
      </c>
      <c r="DV955" s="10">
        <v>0.30096360433721198</v>
      </c>
      <c r="DW955" s="10">
        <v>0.37117192627666001</v>
      </c>
      <c r="DX955" s="10">
        <v>0.32101924928175402</v>
      </c>
      <c r="DY955" s="12">
        <v>0.31588017380285099</v>
      </c>
      <c r="DZ955" s="10">
        <v>0.345810873227334</v>
      </c>
      <c r="EA955" s="10">
        <v>0.36776251931875797</v>
      </c>
      <c r="EB955" s="10">
        <v>0.37460930178384899</v>
      </c>
      <c r="EC955" s="11">
        <v>0.41354288234123798</v>
      </c>
      <c r="ED955" s="10">
        <v>0.31321325240297798</v>
      </c>
      <c r="EE955" s="12">
        <v>0.295323366180895</v>
      </c>
      <c r="EF955" s="10">
        <v>0.33015942677545801</v>
      </c>
      <c r="EG955" s="10">
        <v>0.388550012038132</v>
      </c>
      <c r="EH955" s="10">
        <v>0.34308402897767099</v>
      </c>
      <c r="EI955" s="11">
        <v>0.43505862709701498</v>
      </c>
      <c r="EJ955" s="10">
        <v>0</v>
      </c>
      <c r="EK955" s="10">
        <v>0.33781113835864202</v>
      </c>
      <c r="EL955" s="10">
        <v>0.36124244380484999</v>
      </c>
      <c r="EM955" s="10">
        <v>0.34073283152505002</v>
      </c>
      <c r="EN955" s="10">
        <v>0.40428969182588598</v>
      </c>
      <c r="EO955" s="10">
        <v>0.39135023263894497</v>
      </c>
      <c r="EP955" s="11">
        <v>0.44609833498632001</v>
      </c>
      <c r="EQ955" s="10">
        <v>0.38246920762695302</v>
      </c>
      <c r="ER955" s="10">
        <v>0.36941910865632999</v>
      </c>
      <c r="ES955" s="10">
        <v>0.35444684701523699</v>
      </c>
      <c r="ET955" s="10">
        <v>0.35771905437553803</v>
      </c>
      <c r="EU955" s="12">
        <v>0.28291815767766398</v>
      </c>
      <c r="EV955" s="10">
        <v>0.33456483031247602</v>
      </c>
      <c r="EW955" s="11">
        <v>0.46714832190372901</v>
      </c>
      <c r="EX955" s="10">
        <v>0.39035124058999898</v>
      </c>
      <c r="EY955" s="10">
        <v>0.37454823183872399</v>
      </c>
      <c r="EZ955" s="10">
        <v>0.36170693087307898</v>
      </c>
      <c r="FA955" s="10">
        <v>0.326957208404905</v>
      </c>
      <c r="FB955" s="12">
        <v>0.28527516317595902</v>
      </c>
      <c r="FC955" s="10">
        <v>0.296967627548891</v>
      </c>
      <c r="FD955" s="10">
        <v>0.42921134515822601</v>
      </c>
      <c r="FE955" s="10">
        <v>0.36789744472564001</v>
      </c>
      <c r="FF955" s="10">
        <v>0.366114806121208</v>
      </c>
      <c r="FG955" s="10">
        <v>0.344165839415567</v>
      </c>
      <c r="FH955" s="10">
        <v>0.38929820302752399</v>
      </c>
      <c r="FI955" s="12">
        <v>0.28227708368688598</v>
      </c>
      <c r="FJ955" s="10">
        <v>0.37117192627666001</v>
      </c>
    </row>
    <row r="956" spans="1:166" x14ac:dyDescent="0.35">
      <c r="A956" s="13" t="s">
        <v>74</v>
      </c>
      <c r="B956" s="10">
        <v>0.26432987026231097</v>
      </c>
      <c r="C956" s="10">
        <v>0.27802104394570598</v>
      </c>
      <c r="D956" s="10">
        <v>0.25065125987540798</v>
      </c>
      <c r="E956" s="11">
        <v>0.33811013193059403</v>
      </c>
      <c r="F956" s="11">
        <v>0.35390435296986</v>
      </c>
      <c r="G956" s="11">
        <v>0.31945714378181</v>
      </c>
      <c r="H956" s="11">
        <v>0.30334462852452698</v>
      </c>
      <c r="I956" s="12">
        <v>0.21427268819433301</v>
      </c>
      <c r="J956" s="10">
        <v>0.25508405655016603</v>
      </c>
      <c r="K956" s="12">
        <v>0.156200393638321</v>
      </c>
      <c r="L956" s="12">
        <v>0.21172283883528301</v>
      </c>
      <c r="M956" s="11">
        <v>0.29050826204552699</v>
      </c>
      <c r="N956" s="12">
        <v>0.180959896824994</v>
      </c>
      <c r="O956" s="11">
        <v>0.39703487457886399</v>
      </c>
      <c r="P956" s="11">
        <v>0.379531563318462</v>
      </c>
      <c r="Q956" s="11">
        <v>0.340224928066232</v>
      </c>
      <c r="R956" s="11">
        <v>0.33653056683103699</v>
      </c>
      <c r="S956" s="12">
        <v>0.16104904092959499</v>
      </c>
      <c r="T956" s="10">
        <v>0.288823964133681</v>
      </c>
      <c r="U956" s="12">
        <v>0.17069808609386899</v>
      </c>
      <c r="V956" s="10">
        <v>0.219776494617556</v>
      </c>
      <c r="W956" s="11">
        <v>0.30523294223643699</v>
      </c>
      <c r="X956" s="12">
        <v>0.192705169849092</v>
      </c>
      <c r="Y956" s="10">
        <v>0.28186523177191503</v>
      </c>
      <c r="Z956" s="11">
        <v>0.32605862169835198</v>
      </c>
      <c r="AA956" s="10">
        <v>0.29816473744628202</v>
      </c>
      <c r="AB956" s="10">
        <v>0.26882745986080397</v>
      </c>
      <c r="AC956" s="10">
        <v>0.27019446687752502</v>
      </c>
      <c r="AD956" s="10">
        <v>0.21967285277566201</v>
      </c>
      <c r="AE956" s="12">
        <v>0.14179697681527401</v>
      </c>
      <c r="AF956" s="10">
        <v>0.20553335877277101</v>
      </c>
      <c r="AG956" s="10">
        <v>0.27487151772958701</v>
      </c>
      <c r="AH956" s="12">
        <v>0.170093103872344</v>
      </c>
      <c r="AI956" s="11">
        <v>0.27243127869817402</v>
      </c>
      <c r="AJ956" s="11">
        <v>0.28414536224280601</v>
      </c>
      <c r="AK956" s="10">
        <v>0.26070832997795701</v>
      </c>
      <c r="AL956" s="12">
        <v>0.22187195320748099</v>
      </c>
      <c r="AM956" s="10">
        <v>0.24660968293652299</v>
      </c>
      <c r="AN956" s="12">
        <v>0.19551547550347501</v>
      </c>
      <c r="AO956" s="12">
        <v>0.17510077586887901</v>
      </c>
      <c r="AP956" s="10">
        <v>0.20810709641243999</v>
      </c>
      <c r="AQ956" s="10">
        <v>0.24683808777449201</v>
      </c>
      <c r="AR956" s="10">
        <v>0.236476934179778</v>
      </c>
      <c r="AS956" s="12">
        <v>0.213501990725777</v>
      </c>
      <c r="AT956" s="12">
        <v>0.193040525479835</v>
      </c>
      <c r="AU956" s="10">
        <v>0.24109942093055201</v>
      </c>
      <c r="AV956" s="10">
        <v>0.21896329884624199</v>
      </c>
      <c r="AW956" s="10">
        <v>0.212571111034324</v>
      </c>
      <c r="AX956" s="10">
        <v>0.27149776012902299</v>
      </c>
      <c r="AY956" s="10">
        <v>0.21328101036448299</v>
      </c>
      <c r="AZ956" s="12">
        <v>0.17832547604204599</v>
      </c>
      <c r="BA956" s="10">
        <v>0.20777614330079699</v>
      </c>
      <c r="BB956" s="11">
        <v>0.32603146835990499</v>
      </c>
      <c r="BC956" s="12">
        <v>0.210751532075451</v>
      </c>
      <c r="BD956" s="11">
        <v>0.35847347033025401</v>
      </c>
      <c r="BE956" s="12">
        <v>0.21094761009299601</v>
      </c>
      <c r="BF956" s="11">
        <v>0.29282735534792798</v>
      </c>
      <c r="BG956" s="12">
        <v>0.211760074045657</v>
      </c>
      <c r="BH956" s="12">
        <v>0.24177841047513601</v>
      </c>
      <c r="BI956" s="11">
        <v>0.35064974242219699</v>
      </c>
      <c r="BJ956" s="10">
        <v>0.25043797661699502</v>
      </c>
      <c r="BK956" s="11">
        <v>0.38766731161728402</v>
      </c>
      <c r="BL956" s="12">
        <v>0.233622334386728</v>
      </c>
      <c r="BM956" s="11">
        <v>0.312740466021937</v>
      </c>
      <c r="BN956" s="12">
        <v>0.17225633124199399</v>
      </c>
      <c r="BO956" s="10">
        <v>0.267920525033501</v>
      </c>
      <c r="BP956" s="11">
        <v>0.35052096131935701</v>
      </c>
      <c r="BQ956" s="12">
        <v>0.19320388819217299</v>
      </c>
      <c r="BR956" s="10">
        <v>0.26738697374173498</v>
      </c>
      <c r="BS956" s="11">
        <v>0.38514464274905402</v>
      </c>
      <c r="BT956" s="12">
        <v>0.154080764486587</v>
      </c>
      <c r="BU956" s="10">
        <v>0.26752409242974501</v>
      </c>
      <c r="BV956" s="11">
        <v>0.315703114476024</v>
      </c>
      <c r="BW956" s="10">
        <v>0.27139806920661402</v>
      </c>
      <c r="BX956" s="10">
        <v>0.26194061695960402</v>
      </c>
      <c r="BY956" s="11">
        <v>0.35586271830711302</v>
      </c>
      <c r="BZ956" s="12">
        <v>0.21400596064677599</v>
      </c>
      <c r="CA956" s="11">
        <v>0.33241939489296501</v>
      </c>
      <c r="CB956" s="11">
        <v>0.32382840142066899</v>
      </c>
      <c r="CC956" s="12">
        <v>0.188949079745964</v>
      </c>
      <c r="CD956" s="11">
        <v>0.32862275254349499</v>
      </c>
      <c r="CE956" s="10">
        <v>0.260886651277627</v>
      </c>
      <c r="CF956" s="12">
        <v>0.23709218530532</v>
      </c>
      <c r="CG956" s="10">
        <v>0.23702580090196099</v>
      </c>
      <c r="CH956" s="10">
        <v>0.27049940260000399</v>
      </c>
      <c r="CI956" s="10">
        <v>0.24917223947662001</v>
      </c>
      <c r="CJ956" s="10">
        <v>0.25315776128103401</v>
      </c>
      <c r="CK956" s="12">
        <v>0</v>
      </c>
      <c r="CL956" s="12">
        <v>0</v>
      </c>
      <c r="CM956" s="12">
        <v>0</v>
      </c>
      <c r="CN956" s="11">
        <v>1</v>
      </c>
      <c r="CO956" s="11">
        <v>0.27947995414410398</v>
      </c>
      <c r="CP956" s="12">
        <v>0.171608394367956</v>
      </c>
      <c r="CQ956" s="11">
        <v>0.54215479356608698</v>
      </c>
      <c r="CR956" s="12">
        <v>0.24065159004831599</v>
      </c>
      <c r="CS956" s="11">
        <v>0.287700611677982</v>
      </c>
      <c r="CT956" s="12">
        <v>0.234427641980226</v>
      </c>
      <c r="CU956" s="11">
        <v>0.28486599383120498</v>
      </c>
      <c r="CV956" s="10">
        <v>0.27573131736619</v>
      </c>
      <c r="CW956" s="12">
        <v>0.18145305618589699</v>
      </c>
      <c r="CX956" s="10">
        <v>0.24128922089924801</v>
      </c>
      <c r="CY956" s="12">
        <v>0.15814218228886701</v>
      </c>
      <c r="CZ956" s="10">
        <v>0.25129700576388397</v>
      </c>
      <c r="DA956" s="12">
        <v>0.21342772099959101</v>
      </c>
      <c r="DB956" s="11">
        <v>0.306670625952777</v>
      </c>
      <c r="DC956" s="11">
        <v>0.322269657362655</v>
      </c>
      <c r="DD956" s="11">
        <v>0.34944611919724899</v>
      </c>
      <c r="DE956" s="11">
        <v>0.337364595052417</v>
      </c>
      <c r="DF956" s="10">
        <v>0.193372584990677</v>
      </c>
      <c r="DG956" s="10">
        <v>0.24557511944754001</v>
      </c>
      <c r="DH956" s="12">
        <v>0.17069808609386899</v>
      </c>
      <c r="DI956" s="10">
        <v>0.28543690737751998</v>
      </c>
      <c r="DJ956" s="12">
        <v>0.160724983269565</v>
      </c>
      <c r="DK956" s="11">
        <v>0.34031952733226301</v>
      </c>
      <c r="DL956" s="11">
        <v>0.34317509628207898</v>
      </c>
      <c r="DM956" s="11">
        <v>0.37872995517903302</v>
      </c>
      <c r="DN956" s="11">
        <v>0.39308798044924897</v>
      </c>
      <c r="DO956" s="12">
        <v>0.17362121611352899</v>
      </c>
      <c r="DP956" s="10">
        <v>0.236890545510063</v>
      </c>
      <c r="DQ956" s="12">
        <v>0.14556588857811201</v>
      </c>
      <c r="DR956" s="10">
        <v>0.21613162043905201</v>
      </c>
      <c r="DS956" s="10">
        <v>0.26839830270954002</v>
      </c>
      <c r="DT956" s="10">
        <v>0.27119459929724499</v>
      </c>
      <c r="DU956" s="10">
        <v>0.30141093324555002</v>
      </c>
      <c r="DV956" s="10">
        <v>0.31797266407740499</v>
      </c>
      <c r="DW956" s="10">
        <v>0.28310866198478901</v>
      </c>
      <c r="DX956" s="11">
        <v>0.35800058369008902</v>
      </c>
      <c r="DY956" s="11">
        <v>0.33132114907881199</v>
      </c>
      <c r="DZ956" s="11">
        <v>0.31449558308584302</v>
      </c>
      <c r="EA956" s="12">
        <v>0.23177218442387801</v>
      </c>
      <c r="EB956" s="12">
        <v>0.16758503527041799</v>
      </c>
      <c r="EC956" s="12">
        <v>0.21172283883528301</v>
      </c>
      <c r="ED956" s="11">
        <v>0.37836790353746402</v>
      </c>
      <c r="EE956" s="11">
        <v>0.379891927896227</v>
      </c>
      <c r="EF956" s="11">
        <v>0.32398802330563298</v>
      </c>
      <c r="EG956" s="12">
        <v>0.21842616971544501</v>
      </c>
      <c r="EH956" s="12">
        <v>0.19406891417284799</v>
      </c>
      <c r="EI956" s="10">
        <v>0.219776494617556</v>
      </c>
      <c r="EJ956" s="10">
        <v>0</v>
      </c>
      <c r="EK956" s="10">
        <v>0.27975883453177802</v>
      </c>
      <c r="EL956" s="11">
        <v>0.30456595064356801</v>
      </c>
      <c r="EM956" s="10">
        <v>0.24795038443136799</v>
      </c>
      <c r="EN956" s="12">
        <v>0.143759093412519</v>
      </c>
      <c r="EO956" s="10">
        <v>0.20553335877277101</v>
      </c>
      <c r="EP956" s="12">
        <v>0.18145305618589699</v>
      </c>
      <c r="EQ956" s="10">
        <v>0.24165519805187899</v>
      </c>
      <c r="ER956" s="12">
        <v>0.18551611553426001</v>
      </c>
      <c r="ES956" s="10">
        <v>0.254557926700685</v>
      </c>
      <c r="ET956" s="11">
        <v>0.29783615127410601</v>
      </c>
      <c r="EU956" s="11">
        <v>0.36074852042150202</v>
      </c>
      <c r="EV956" s="11">
        <v>0.337364595052417</v>
      </c>
      <c r="EW956" s="10">
        <v>0.193372584990677</v>
      </c>
      <c r="EX956" s="10">
        <v>0.27264695097359698</v>
      </c>
      <c r="EY956" s="12">
        <v>0.19649022589884699</v>
      </c>
      <c r="EZ956" s="10">
        <v>0.226974535170057</v>
      </c>
      <c r="FA956" s="11">
        <v>0.330603171253326</v>
      </c>
      <c r="FB956" s="11">
        <v>0.38350825417085999</v>
      </c>
      <c r="FC956" s="11">
        <v>0.39308798044924897</v>
      </c>
      <c r="FD956" s="12">
        <v>0.17362121611352899</v>
      </c>
      <c r="FE956" s="10">
        <v>0.206284588565119</v>
      </c>
      <c r="FF956" s="12">
        <v>0.176648180721032</v>
      </c>
      <c r="FG956" s="10">
        <v>0.284837708438061</v>
      </c>
      <c r="FH956" s="10">
        <v>0.26378475372223098</v>
      </c>
      <c r="FI956" s="11">
        <v>0.33519224735048297</v>
      </c>
      <c r="FJ956" s="10">
        <v>0.28310866198478901</v>
      </c>
    </row>
    <row r="958" spans="1:166" ht="28.5" customHeight="1" x14ac:dyDescent="0.35">
      <c r="A958" s="23" t="s">
        <v>194</v>
      </c>
      <c r="B958" s="23"/>
      <c r="C958" s="23"/>
      <c r="D958" s="23"/>
      <c r="E958" s="23"/>
      <c r="F958" s="23"/>
      <c r="G958" s="23"/>
      <c r="H958" s="23"/>
      <c r="I958" s="23"/>
      <c r="J958" s="23"/>
      <c r="K958" s="23"/>
      <c r="L958" s="23"/>
      <c r="M958" s="23"/>
      <c r="N958" s="23"/>
      <c r="O958" s="23"/>
      <c r="P958" s="23"/>
      <c r="Q958" s="23"/>
      <c r="R958" s="23"/>
      <c r="S958" s="23"/>
      <c r="T958" s="23"/>
      <c r="U958" s="23"/>
      <c r="V958" s="23"/>
      <c r="W958" s="23"/>
      <c r="X958" s="23"/>
      <c r="Y958" s="23"/>
      <c r="Z958" s="23"/>
      <c r="AA958" s="23"/>
      <c r="AB958" s="23"/>
      <c r="AC958" s="23"/>
      <c r="AD958" s="23"/>
      <c r="AE958" s="23"/>
      <c r="AF958" s="23"/>
      <c r="AG958" s="23"/>
      <c r="AH958" s="23"/>
      <c r="AI958" s="23"/>
      <c r="AJ958" s="23"/>
      <c r="AK958" s="23"/>
      <c r="AL958" s="23"/>
      <c r="AM958" s="23"/>
      <c r="AN958" s="23"/>
      <c r="AO958" s="23"/>
      <c r="AP958" s="23"/>
      <c r="AQ958" s="23"/>
      <c r="AR958" s="23"/>
      <c r="AS958" s="23"/>
      <c r="AT958" s="23"/>
      <c r="AU958" s="23"/>
      <c r="AV958" s="23"/>
      <c r="AW958" s="23"/>
      <c r="AX958" s="23"/>
      <c r="AY958" s="23"/>
      <c r="AZ958" s="23"/>
      <c r="BA958" s="23"/>
      <c r="BB958" s="23"/>
      <c r="BC958" s="23"/>
      <c r="BD958" s="23"/>
      <c r="BE958" s="23"/>
      <c r="BF958" s="23"/>
      <c r="BG958" s="23"/>
      <c r="BH958" s="23"/>
      <c r="BI958" s="23"/>
      <c r="BJ958" s="23"/>
      <c r="BK958" s="23"/>
      <c r="BL958" s="23"/>
      <c r="BM958" s="23"/>
      <c r="BN958" s="23"/>
      <c r="BO958" s="23"/>
      <c r="BP958" s="23"/>
      <c r="BQ958" s="23"/>
      <c r="BR958" s="23"/>
      <c r="BS958" s="23"/>
      <c r="BT958" s="23"/>
      <c r="BU958" s="23"/>
      <c r="BV958" s="23"/>
      <c r="BW958" s="23"/>
      <c r="BX958" s="23"/>
      <c r="BY958" s="23"/>
      <c r="BZ958" s="23"/>
      <c r="CA958" s="23"/>
      <c r="CB958" s="23"/>
      <c r="CC958" s="23"/>
      <c r="CD958" s="23"/>
      <c r="CE958" s="23"/>
      <c r="CF958" s="23"/>
      <c r="CG958" s="23"/>
      <c r="CH958" s="23"/>
      <c r="CI958" s="23"/>
      <c r="CJ958" s="23"/>
      <c r="CK958" s="23"/>
      <c r="CL958" s="23"/>
      <c r="CM958" s="23"/>
      <c r="CN958" s="23"/>
      <c r="CO958" s="23"/>
      <c r="CP958" s="23"/>
      <c r="CQ958" s="23"/>
      <c r="CR958" s="23"/>
      <c r="CS958" s="23"/>
      <c r="CT958" s="23"/>
      <c r="CU958" s="23"/>
      <c r="CV958" s="23"/>
      <c r="CW958" s="23"/>
      <c r="CX958" s="23"/>
      <c r="CY958" s="23"/>
      <c r="CZ958" s="23"/>
      <c r="DA958" s="23"/>
      <c r="DB958" s="23"/>
      <c r="DC958" s="23"/>
      <c r="DD958" s="23"/>
      <c r="DE958" s="23"/>
      <c r="DF958" s="23"/>
      <c r="DG958" s="23"/>
      <c r="DH958" s="23"/>
      <c r="DI958" s="23"/>
      <c r="DJ958" s="23"/>
      <c r="DK958" s="23"/>
      <c r="DL958" s="23"/>
      <c r="DM958" s="23"/>
      <c r="DN958" s="23"/>
      <c r="DO958" s="23"/>
      <c r="DP958" s="23"/>
      <c r="DQ958" s="23"/>
      <c r="DR958" s="23"/>
      <c r="DS958" s="23"/>
      <c r="DT958" s="23"/>
      <c r="DU958" s="23"/>
      <c r="DV958" s="23"/>
      <c r="DW958" s="23"/>
      <c r="DX958" s="23"/>
      <c r="DY958" s="23"/>
      <c r="DZ958" s="23"/>
      <c r="EA958" s="23"/>
      <c r="EB958" s="23"/>
      <c r="EC958" s="23"/>
      <c r="ED958" s="23"/>
      <c r="EE958" s="23"/>
      <c r="EF958" s="23"/>
      <c r="EG958" s="23"/>
      <c r="EH958" s="23"/>
      <c r="EI958" s="23"/>
      <c r="EJ958" s="23"/>
      <c r="EK958" s="23"/>
      <c r="EL958" s="23"/>
      <c r="EM958" s="23"/>
      <c r="EN958" s="23"/>
      <c r="EO958" s="23"/>
      <c r="EP958" s="23"/>
      <c r="EQ958" s="23"/>
      <c r="ER958" s="23"/>
      <c r="ES958" s="23"/>
      <c r="ET958" s="23"/>
      <c r="EU958" s="23"/>
      <c r="EV958" s="23"/>
      <c r="EW958" s="23"/>
      <c r="EX958" s="23"/>
      <c r="EY958" s="23"/>
      <c r="EZ958" s="23"/>
      <c r="FA958" s="23"/>
      <c r="FB958" s="23"/>
      <c r="FC958" s="23"/>
      <c r="FD958" s="23"/>
      <c r="FE958" s="23"/>
      <c r="FF958" s="23"/>
      <c r="FG958" s="23"/>
      <c r="FH958" s="23"/>
      <c r="FI958" s="23"/>
      <c r="FJ958" s="23"/>
    </row>
    <row r="959" spans="1:166" ht="42" x14ac:dyDescent="0.35">
      <c r="A959" s="24" t="s">
        <v>203</v>
      </c>
      <c r="B959" s="16" t="s">
        <v>264</v>
      </c>
      <c r="C959" s="22" t="s">
        <v>12</v>
      </c>
      <c r="D959" s="22"/>
      <c r="E959" s="22" t="s">
        <v>13</v>
      </c>
      <c r="F959" s="22"/>
      <c r="G959" s="22"/>
      <c r="H959" s="22"/>
      <c r="I959" s="22"/>
      <c r="J959" s="22"/>
      <c r="K959" s="22"/>
      <c r="L959" s="22"/>
      <c r="M959" s="22"/>
      <c r="N959" s="22"/>
      <c r="O959" s="22" t="s">
        <v>204</v>
      </c>
      <c r="P959" s="22"/>
      <c r="Q959" s="22"/>
      <c r="R959" s="22"/>
      <c r="S959" s="22"/>
      <c r="T959" s="22"/>
      <c r="U959" s="22"/>
      <c r="V959" s="22"/>
      <c r="W959" s="22"/>
      <c r="X959" s="22"/>
      <c r="Y959" s="22" t="s">
        <v>205</v>
      </c>
      <c r="Z959" s="22"/>
      <c r="AA959" s="22"/>
      <c r="AB959" s="22"/>
      <c r="AC959" s="22"/>
      <c r="AD959" s="22"/>
      <c r="AE959" s="22"/>
      <c r="AF959" s="22"/>
      <c r="AG959" s="22"/>
      <c r="AH959" s="22"/>
      <c r="AI959" s="22" t="s">
        <v>268</v>
      </c>
      <c r="AJ959" s="22"/>
      <c r="AK959" s="22"/>
      <c r="AL959" s="22" t="s">
        <v>14</v>
      </c>
      <c r="AM959" s="22"/>
      <c r="AN959" s="22"/>
      <c r="AO959" s="22" t="s">
        <v>218</v>
      </c>
      <c r="AP959" s="22"/>
      <c r="AQ959" s="22"/>
      <c r="AR959" s="22"/>
      <c r="AS959" s="22"/>
      <c r="AT959" s="22"/>
      <c r="AU959" s="22"/>
      <c r="AV959" s="22" t="s">
        <v>219</v>
      </c>
      <c r="AW959" s="22"/>
      <c r="AX959" s="22"/>
      <c r="AY959" s="22" t="s">
        <v>220</v>
      </c>
      <c r="AZ959" s="22"/>
      <c r="BA959" s="22"/>
      <c r="BB959" s="22" t="s">
        <v>206</v>
      </c>
      <c r="BC959" s="22"/>
      <c r="BD959" s="22" t="s">
        <v>207</v>
      </c>
      <c r="BE959" s="22"/>
      <c r="BF959" s="22" t="s">
        <v>208</v>
      </c>
      <c r="BG959" s="22"/>
      <c r="BH959" s="22" t="s">
        <v>15</v>
      </c>
      <c r="BI959" s="22"/>
      <c r="BJ959" s="22" t="s">
        <v>16</v>
      </c>
      <c r="BK959" s="22"/>
      <c r="BL959" s="22" t="s">
        <v>17</v>
      </c>
      <c r="BM959" s="22"/>
      <c r="BN959" s="22" t="s">
        <v>18</v>
      </c>
      <c r="BO959" s="22"/>
      <c r="BP959" s="22"/>
      <c r="BQ959" s="22" t="s">
        <v>221</v>
      </c>
      <c r="BR959" s="22"/>
      <c r="BS959" s="22"/>
      <c r="BT959" s="22" t="s">
        <v>222</v>
      </c>
      <c r="BU959" s="22"/>
      <c r="BV959" s="22"/>
      <c r="BW959" s="22" t="s">
        <v>19</v>
      </c>
      <c r="BX959" s="22"/>
      <c r="BY959" s="22" t="s">
        <v>20</v>
      </c>
      <c r="BZ959" s="22"/>
      <c r="CA959" s="22" t="s">
        <v>21</v>
      </c>
      <c r="CB959" s="22"/>
      <c r="CC959" s="22"/>
      <c r="CD959" s="22" t="s">
        <v>22</v>
      </c>
      <c r="CE959" s="22"/>
      <c r="CF959" s="22"/>
      <c r="CG959" s="22" t="s">
        <v>23</v>
      </c>
      <c r="CH959" s="22"/>
      <c r="CI959" s="22"/>
      <c r="CJ959" s="22"/>
      <c r="CK959" s="22" t="s">
        <v>25</v>
      </c>
      <c r="CL959" s="22"/>
      <c r="CM959" s="22"/>
      <c r="CN959" s="22"/>
      <c r="CO959" s="22" t="s">
        <v>26</v>
      </c>
      <c r="CP959" s="22"/>
      <c r="CQ959" s="22"/>
      <c r="CR959" s="22" t="s">
        <v>27</v>
      </c>
      <c r="CS959" s="22"/>
      <c r="CT959" s="22" t="s">
        <v>28</v>
      </c>
      <c r="CU959" s="22"/>
      <c r="CV959" s="16" t="s">
        <v>29</v>
      </c>
      <c r="CW959" s="22" t="s">
        <v>30</v>
      </c>
      <c r="CX959" s="22"/>
      <c r="CY959" s="22"/>
      <c r="CZ959" s="22"/>
      <c r="DA959" s="22"/>
      <c r="DB959" s="22"/>
      <c r="DC959" s="22"/>
      <c r="DD959" s="22"/>
      <c r="DE959" s="22"/>
      <c r="DF959" s="22" t="s">
        <v>31</v>
      </c>
      <c r="DG959" s="22"/>
      <c r="DH959" s="22"/>
      <c r="DI959" s="22"/>
      <c r="DJ959" s="22"/>
      <c r="DK959" s="22"/>
      <c r="DL959" s="22"/>
      <c r="DM959" s="22"/>
      <c r="DN959" s="22"/>
      <c r="DO959" s="22" t="s">
        <v>32</v>
      </c>
      <c r="DP959" s="22"/>
      <c r="DQ959" s="22"/>
      <c r="DR959" s="22"/>
      <c r="DS959" s="22"/>
      <c r="DT959" s="22"/>
      <c r="DU959" s="22"/>
      <c r="DV959" s="22"/>
      <c r="DW959" s="22"/>
      <c r="DX959" s="22" t="s">
        <v>33</v>
      </c>
      <c r="DY959" s="22"/>
      <c r="DZ959" s="22"/>
      <c r="EA959" s="22"/>
      <c r="EB959" s="22"/>
      <c r="EC959" s="22"/>
      <c r="ED959" s="22" t="s">
        <v>34</v>
      </c>
      <c r="EE959" s="22"/>
      <c r="EF959" s="22"/>
      <c r="EG959" s="22"/>
      <c r="EH959" s="22"/>
      <c r="EI959" s="22"/>
      <c r="EJ959" s="22" t="s">
        <v>35</v>
      </c>
      <c r="EK959" s="22"/>
      <c r="EL959" s="22"/>
      <c r="EM959" s="22"/>
      <c r="EN959" s="22"/>
      <c r="EO959" s="22"/>
      <c r="EP959" s="22" t="s">
        <v>36</v>
      </c>
      <c r="EQ959" s="22"/>
      <c r="ER959" s="22"/>
      <c r="ES959" s="22"/>
      <c r="ET959" s="22"/>
      <c r="EU959" s="22"/>
      <c r="EV959" s="22"/>
      <c r="EW959" s="22" t="s">
        <v>37</v>
      </c>
      <c r="EX959" s="22"/>
      <c r="EY959" s="22"/>
      <c r="EZ959" s="22"/>
      <c r="FA959" s="22"/>
      <c r="FB959" s="22"/>
      <c r="FC959" s="22"/>
      <c r="FD959" s="22" t="s">
        <v>38</v>
      </c>
      <c r="FE959" s="22"/>
      <c r="FF959" s="22"/>
      <c r="FG959" s="22"/>
      <c r="FH959" s="22"/>
      <c r="FI959" s="22"/>
      <c r="FJ959" s="22"/>
    </row>
    <row r="960" spans="1:166" ht="31.5" x14ac:dyDescent="0.35">
      <c r="A960" s="24"/>
      <c r="B960" s="16" t="s">
        <v>1</v>
      </c>
      <c r="C960" s="16" t="s">
        <v>39</v>
      </c>
      <c r="D960" s="16" t="s">
        <v>40</v>
      </c>
      <c r="E960" s="16" t="s">
        <v>41</v>
      </c>
      <c r="F960" s="16" t="s">
        <v>42</v>
      </c>
      <c r="G960" s="16" t="s">
        <v>43</v>
      </c>
      <c r="H960" s="16" t="s">
        <v>44</v>
      </c>
      <c r="I960" s="16" t="s">
        <v>45</v>
      </c>
      <c r="J960" s="16" t="s">
        <v>46</v>
      </c>
      <c r="K960" s="16" t="s">
        <v>47</v>
      </c>
      <c r="L960" s="16" t="s">
        <v>48</v>
      </c>
      <c r="M960" s="16" t="s">
        <v>49</v>
      </c>
      <c r="N960" s="16" t="s">
        <v>209</v>
      </c>
      <c r="O960" s="16" t="s">
        <v>41</v>
      </c>
      <c r="P960" s="16" t="s">
        <v>42</v>
      </c>
      <c r="Q960" s="16" t="s">
        <v>43</v>
      </c>
      <c r="R960" s="16" t="s">
        <v>44</v>
      </c>
      <c r="S960" s="16" t="s">
        <v>45</v>
      </c>
      <c r="T960" s="16" t="s">
        <v>46</v>
      </c>
      <c r="U960" s="16" t="s">
        <v>47</v>
      </c>
      <c r="V960" s="16" t="s">
        <v>48</v>
      </c>
      <c r="W960" s="16" t="s">
        <v>49</v>
      </c>
      <c r="X960" s="16" t="s">
        <v>209</v>
      </c>
      <c r="Y960" s="16" t="s">
        <v>41</v>
      </c>
      <c r="Z960" s="16" t="s">
        <v>42</v>
      </c>
      <c r="AA960" s="16" t="s">
        <v>43</v>
      </c>
      <c r="AB960" s="16" t="s">
        <v>44</v>
      </c>
      <c r="AC960" s="16" t="s">
        <v>45</v>
      </c>
      <c r="AD960" s="16" t="s">
        <v>46</v>
      </c>
      <c r="AE960" s="16" t="s">
        <v>47</v>
      </c>
      <c r="AF960" s="16" t="s">
        <v>48</v>
      </c>
      <c r="AG960" s="16" t="s">
        <v>49</v>
      </c>
      <c r="AH960" s="16" t="s">
        <v>209</v>
      </c>
      <c r="AI960" s="16" t="s">
        <v>269</v>
      </c>
      <c r="AJ960" s="16" t="s">
        <v>270</v>
      </c>
      <c r="AK960" s="16" t="s">
        <v>271</v>
      </c>
      <c r="AL960" s="16" t="s">
        <v>50</v>
      </c>
      <c r="AM960" s="16" t="s">
        <v>210</v>
      </c>
      <c r="AN960" s="16" t="s">
        <v>211</v>
      </c>
      <c r="AO960" s="16" t="s">
        <v>223</v>
      </c>
      <c r="AP960" s="16" t="s">
        <v>224</v>
      </c>
      <c r="AQ960" s="16" t="s">
        <v>225</v>
      </c>
      <c r="AR960" s="16" t="s">
        <v>226</v>
      </c>
      <c r="AS960" s="16" t="s">
        <v>52</v>
      </c>
      <c r="AT960" s="16" t="s">
        <v>227</v>
      </c>
      <c r="AU960" s="16" t="s">
        <v>228</v>
      </c>
      <c r="AV960" s="16" t="s">
        <v>52</v>
      </c>
      <c r="AW960" s="16" t="s">
        <v>227</v>
      </c>
      <c r="AX960" s="16" t="s">
        <v>228</v>
      </c>
      <c r="AY960" s="16" t="s">
        <v>52</v>
      </c>
      <c r="AZ960" s="16" t="s">
        <v>227</v>
      </c>
      <c r="BA960" s="16" t="s">
        <v>228</v>
      </c>
      <c r="BB960" s="16" t="s">
        <v>212</v>
      </c>
      <c r="BC960" s="16" t="s">
        <v>213</v>
      </c>
      <c r="BD960" s="16" t="s">
        <v>212</v>
      </c>
      <c r="BE960" s="16" t="s">
        <v>213</v>
      </c>
      <c r="BF960" s="16" t="s">
        <v>212</v>
      </c>
      <c r="BG960" s="16" t="s">
        <v>213</v>
      </c>
      <c r="BH960" s="16" t="s">
        <v>53</v>
      </c>
      <c r="BI960" s="16" t="s">
        <v>54</v>
      </c>
      <c r="BJ960" s="16" t="s">
        <v>53</v>
      </c>
      <c r="BK960" s="16" t="s">
        <v>54</v>
      </c>
      <c r="BL960" s="16" t="s">
        <v>53</v>
      </c>
      <c r="BM960" s="16" t="s">
        <v>54</v>
      </c>
      <c r="BN960" s="16" t="s">
        <v>277</v>
      </c>
      <c r="BO960" s="16" t="s">
        <v>278</v>
      </c>
      <c r="BP960" s="16" t="s">
        <v>55</v>
      </c>
      <c r="BQ960" s="16" t="s">
        <v>277</v>
      </c>
      <c r="BR960" s="16" t="s">
        <v>278</v>
      </c>
      <c r="BS960" s="16" t="s">
        <v>55</v>
      </c>
      <c r="BT960" s="16" t="s">
        <v>277</v>
      </c>
      <c r="BU960" s="16" t="s">
        <v>278</v>
      </c>
      <c r="BV960" s="16" t="s">
        <v>55</v>
      </c>
      <c r="BW960" s="16" t="s">
        <v>56</v>
      </c>
      <c r="BX960" s="16" t="s">
        <v>57</v>
      </c>
      <c r="BY960" s="16" t="s">
        <v>58</v>
      </c>
      <c r="BZ960" s="16" t="s">
        <v>59</v>
      </c>
      <c r="CA960" s="16" t="s">
        <v>52</v>
      </c>
      <c r="CB960" s="16" t="s">
        <v>51</v>
      </c>
      <c r="CC960" s="16" t="s">
        <v>60</v>
      </c>
      <c r="CD960" s="16" t="s">
        <v>61</v>
      </c>
      <c r="CE960" s="16" t="s">
        <v>62</v>
      </c>
      <c r="CF960" s="16" t="s">
        <v>63</v>
      </c>
      <c r="CG960" s="16" t="s">
        <v>64</v>
      </c>
      <c r="CH960" s="16" t="s">
        <v>65</v>
      </c>
      <c r="CI960" s="16" t="s">
        <v>66</v>
      </c>
      <c r="CJ960" s="16" t="s">
        <v>67</v>
      </c>
      <c r="CK960" s="16" t="s">
        <v>71</v>
      </c>
      <c r="CL960" s="16" t="s">
        <v>72</v>
      </c>
      <c r="CM960" s="16" t="s">
        <v>73</v>
      </c>
      <c r="CN960" s="16" t="s">
        <v>74</v>
      </c>
      <c r="CO960" s="16" t="s">
        <v>75</v>
      </c>
      <c r="CP960" s="16" t="s">
        <v>76</v>
      </c>
      <c r="CQ960" s="16" t="s">
        <v>77</v>
      </c>
      <c r="CR960" s="16" t="s">
        <v>78</v>
      </c>
      <c r="CS960" s="16" t="s">
        <v>229</v>
      </c>
      <c r="CT960" s="16" t="s">
        <v>79</v>
      </c>
      <c r="CU960" s="16" t="s">
        <v>80</v>
      </c>
      <c r="CV960" s="16" t="s">
        <v>79</v>
      </c>
      <c r="CW960" s="16" t="s">
        <v>83</v>
      </c>
      <c r="CX960" s="16" t="s">
        <v>84</v>
      </c>
      <c r="CY960" s="16" t="s">
        <v>85</v>
      </c>
      <c r="CZ960" s="16" t="s">
        <v>86</v>
      </c>
      <c r="DA960" s="16" t="s">
        <v>87</v>
      </c>
      <c r="DB960" s="16" t="s">
        <v>88</v>
      </c>
      <c r="DC960" s="16" t="s">
        <v>89</v>
      </c>
      <c r="DD960" s="16" t="s">
        <v>90</v>
      </c>
      <c r="DE960" s="16" t="s">
        <v>91</v>
      </c>
      <c r="DF960" s="16" t="s">
        <v>83</v>
      </c>
      <c r="DG960" s="16" t="s">
        <v>84</v>
      </c>
      <c r="DH960" s="16" t="s">
        <v>85</v>
      </c>
      <c r="DI960" s="16" t="s">
        <v>86</v>
      </c>
      <c r="DJ960" s="16" t="s">
        <v>87</v>
      </c>
      <c r="DK960" s="16" t="s">
        <v>88</v>
      </c>
      <c r="DL960" s="16" t="s">
        <v>89</v>
      </c>
      <c r="DM960" s="16" t="s">
        <v>90</v>
      </c>
      <c r="DN960" s="16" t="s">
        <v>91</v>
      </c>
      <c r="DO960" s="16" t="s">
        <v>83</v>
      </c>
      <c r="DP960" s="16" t="s">
        <v>84</v>
      </c>
      <c r="DQ960" s="16" t="s">
        <v>85</v>
      </c>
      <c r="DR960" s="16" t="s">
        <v>86</v>
      </c>
      <c r="DS960" s="16" t="s">
        <v>87</v>
      </c>
      <c r="DT960" s="16" t="s">
        <v>88</v>
      </c>
      <c r="DU960" s="16" t="s">
        <v>89</v>
      </c>
      <c r="DV960" s="16" t="s">
        <v>90</v>
      </c>
      <c r="DW960" s="16" t="s">
        <v>91</v>
      </c>
      <c r="DX960" s="16" t="s">
        <v>92</v>
      </c>
      <c r="DY960" s="16" t="s">
        <v>93</v>
      </c>
      <c r="DZ960" s="16" t="s">
        <v>214</v>
      </c>
      <c r="EA960" s="16" t="s">
        <v>215</v>
      </c>
      <c r="EB960" s="16" t="s">
        <v>216</v>
      </c>
      <c r="EC960" s="16" t="s">
        <v>94</v>
      </c>
      <c r="ED960" s="16" t="s">
        <v>92</v>
      </c>
      <c r="EE960" s="16" t="s">
        <v>93</v>
      </c>
      <c r="EF960" s="16" t="s">
        <v>214</v>
      </c>
      <c r="EG960" s="16" t="s">
        <v>215</v>
      </c>
      <c r="EH960" s="16" t="s">
        <v>216</v>
      </c>
      <c r="EI960" s="16" t="s">
        <v>94</v>
      </c>
      <c r="EJ960" s="16" t="s">
        <v>92</v>
      </c>
      <c r="EK960" s="16" t="s">
        <v>93</v>
      </c>
      <c r="EL960" s="16" t="s">
        <v>214</v>
      </c>
      <c r="EM960" s="16" t="s">
        <v>215</v>
      </c>
      <c r="EN960" s="16" t="s">
        <v>216</v>
      </c>
      <c r="EO960" s="16" t="s">
        <v>94</v>
      </c>
      <c r="EP960" s="16" t="s">
        <v>95</v>
      </c>
      <c r="EQ960" s="16" t="s">
        <v>96</v>
      </c>
      <c r="ER960" s="16" t="s">
        <v>97</v>
      </c>
      <c r="ES960" s="16" t="s">
        <v>98</v>
      </c>
      <c r="ET960" s="16" t="s">
        <v>272</v>
      </c>
      <c r="EU960" s="16" t="s">
        <v>99</v>
      </c>
      <c r="EV960" s="16" t="s">
        <v>100</v>
      </c>
      <c r="EW960" s="16" t="s">
        <v>95</v>
      </c>
      <c r="EX960" s="16" t="s">
        <v>96</v>
      </c>
      <c r="EY960" s="16" t="s">
        <v>97</v>
      </c>
      <c r="EZ960" s="16" t="s">
        <v>98</v>
      </c>
      <c r="FA960" s="16" t="s">
        <v>272</v>
      </c>
      <c r="FB960" s="16" t="s">
        <v>99</v>
      </c>
      <c r="FC960" s="16" t="s">
        <v>100</v>
      </c>
      <c r="FD960" s="16" t="s">
        <v>95</v>
      </c>
      <c r="FE960" s="16" t="s">
        <v>96</v>
      </c>
      <c r="FF960" s="16" t="s">
        <v>97</v>
      </c>
      <c r="FG960" s="16" t="s">
        <v>98</v>
      </c>
      <c r="FH960" s="16" t="s">
        <v>272</v>
      </c>
      <c r="FI960" s="16" t="s">
        <v>99</v>
      </c>
      <c r="FJ960" s="16" t="s">
        <v>100</v>
      </c>
    </row>
    <row r="961" spans="1:166" x14ac:dyDescent="0.35">
      <c r="A961" s="15" t="s">
        <v>2</v>
      </c>
      <c r="B961" s="14">
        <v>3698</v>
      </c>
      <c r="C961" s="14">
        <v>1870</v>
      </c>
      <c r="D961" s="14">
        <v>1806</v>
      </c>
      <c r="E961" s="14">
        <v>329</v>
      </c>
      <c r="F961" s="14">
        <v>389</v>
      </c>
      <c r="G961" s="14">
        <v>490</v>
      </c>
      <c r="H961" s="14">
        <v>511</v>
      </c>
      <c r="I961" s="14">
        <v>545</v>
      </c>
      <c r="J961" s="14">
        <v>551</v>
      </c>
      <c r="K961" s="14">
        <v>490</v>
      </c>
      <c r="L961" s="14">
        <v>394</v>
      </c>
      <c r="M961" s="14">
        <v>2814</v>
      </c>
      <c r="N961" s="14">
        <v>884</v>
      </c>
      <c r="O961" s="14">
        <v>161</v>
      </c>
      <c r="P961" s="14">
        <v>186</v>
      </c>
      <c r="Q961" s="14">
        <v>248</v>
      </c>
      <c r="R961" s="14">
        <v>255</v>
      </c>
      <c r="S961" s="14">
        <v>281</v>
      </c>
      <c r="T961" s="14">
        <v>286</v>
      </c>
      <c r="U961" s="14">
        <v>249</v>
      </c>
      <c r="V961" s="14">
        <v>203</v>
      </c>
      <c r="W961" s="14">
        <v>1418</v>
      </c>
      <c r="X961" s="14">
        <v>452</v>
      </c>
      <c r="Y961" s="14">
        <v>168</v>
      </c>
      <c r="Z961" s="14">
        <v>201</v>
      </c>
      <c r="AA961" s="14">
        <v>242</v>
      </c>
      <c r="AB961" s="14">
        <v>255</v>
      </c>
      <c r="AC961" s="14">
        <v>263</v>
      </c>
      <c r="AD961" s="14">
        <v>260</v>
      </c>
      <c r="AE961" s="14">
        <v>232</v>
      </c>
      <c r="AF961" s="14">
        <v>185</v>
      </c>
      <c r="AG961" s="14">
        <v>1389</v>
      </c>
      <c r="AH961" s="14">
        <v>418</v>
      </c>
      <c r="AI961" s="14">
        <v>3105</v>
      </c>
      <c r="AJ961" s="14">
        <v>1565</v>
      </c>
      <c r="AK961" s="14">
        <v>1528</v>
      </c>
      <c r="AL961" s="14">
        <v>593</v>
      </c>
      <c r="AM961" s="14">
        <v>305</v>
      </c>
      <c r="AN961" s="14">
        <v>279</v>
      </c>
      <c r="AO961" s="14">
        <v>114</v>
      </c>
      <c r="AP961" s="14">
        <v>135</v>
      </c>
      <c r="AQ961" s="14">
        <v>153</v>
      </c>
      <c r="AR961" s="14">
        <v>190</v>
      </c>
      <c r="AS961" s="14">
        <v>402</v>
      </c>
      <c r="AT961" s="14">
        <v>249</v>
      </c>
      <c r="AU961" s="14">
        <v>343</v>
      </c>
      <c r="AV961" s="14">
        <v>208</v>
      </c>
      <c r="AW961" s="14">
        <v>129</v>
      </c>
      <c r="AX961" s="14">
        <v>176</v>
      </c>
      <c r="AY961" s="14">
        <v>189</v>
      </c>
      <c r="AZ961" s="14">
        <v>116</v>
      </c>
      <c r="BA961" s="14">
        <v>163</v>
      </c>
      <c r="BB961" s="14">
        <v>1719</v>
      </c>
      <c r="BC961" s="14">
        <v>1979</v>
      </c>
      <c r="BD961" s="14">
        <v>850</v>
      </c>
      <c r="BE961" s="14">
        <v>1020</v>
      </c>
      <c r="BF961" s="14">
        <v>867</v>
      </c>
      <c r="BG961" s="14">
        <v>940</v>
      </c>
      <c r="BH961" s="14">
        <v>2932</v>
      </c>
      <c r="BI961" s="14">
        <v>766</v>
      </c>
      <c r="BJ961" s="14">
        <v>1494</v>
      </c>
      <c r="BK961" s="14">
        <v>376</v>
      </c>
      <c r="BL961" s="14">
        <v>1418</v>
      </c>
      <c r="BM961" s="14">
        <v>389</v>
      </c>
      <c r="BN961" s="14">
        <v>842</v>
      </c>
      <c r="BO961" s="14">
        <v>1886</v>
      </c>
      <c r="BP961" s="14">
        <v>734</v>
      </c>
      <c r="BQ961" s="14">
        <v>403</v>
      </c>
      <c r="BR961" s="14">
        <v>991</v>
      </c>
      <c r="BS961" s="14">
        <v>355</v>
      </c>
      <c r="BT961" s="14">
        <v>425</v>
      </c>
      <c r="BU961" s="14">
        <v>892</v>
      </c>
      <c r="BV961" s="14">
        <v>377</v>
      </c>
      <c r="BW961" s="14">
        <v>734</v>
      </c>
      <c r="BX961" s="14">
        <v>1070</v>
      </c>
      <c r="BY961" s="14">
        <v>723</v>
      </c>
      <c r="BZ961" s="14">
        <v>1108</v>
      </c>
      <c r="CA961" s="14">
        <v>548</v>
      </c>
      <c r="CB961" s="14">
        <v>1380</v>
      </c>
      <c r="CC961" s="14">
        <v>1353</v>
      </c>
      <c r="CD961" s="14">
        <v>816</v>
      </c>
      <c r="CE961" s="14">
        <v>956</v>
      </c>
      <c r="CF961" s="14">
        <v>1587</v>
      </c>
      <c r="CG961" s="14">
        <v>547</v>
      </c>
      <c r="CH961" s="14">
        <v>1280</v>
      </c>
      <c r="CI961" s="14">
        <v>1412</v>
      </c>
      <c r="CJ961" s="14">
        <v>725</v>
      </c>
      <c r="CK961" s="14">
        <v>2720</v>
      </c>
      <c r="CL961" s="14">
        <v>1405</v>
      </c>
      <c r="CM961" s="14">
        <v>1316</v>
      </c>
      <c r="CN961" s="14">
        <v>977</v>
      </c>
      <c r="CO961" s="14">
        <v>1761</v>
      </c>
      <c r="CP961" s="14">
        <v>1524</v>
      </c>
      <c r="CQ961" s="14">
        <v>413</v>
      </c>
      <c r="CR961" s="14">
        <v>1151</v>
      </c>
      <c r="CS961" s="14">
        <v>2131</v>
      </c>
      <c r="CT961" s="14">
        <v>1493</v>
      </c>
      <c r="CU961" s="14">
        <v>2203</v>
      </c>
      <c r="CV961" s="14">
        <v>357</v>
      </c>
      <c r="CW961" s="14">
        <v>195</v>
      </c>
      <c r="CX961" s="14">
        <v>199</v>
      </c>
      <c r="CY961" s="14">
        <v>484</v>
      </c>
      <c r="CZ961" s="14">
        <v>553</v>
      </c>
      <c r="DA961" s="14">
        <v>547</v>
      </c>
      <c r="DB961" s="14">
        <v>510</v>
      </c>
      <c r="DC961" s="14">
        <v>496</v>
      </c>
      <c r="DD961" s="14">
        <v>384</v>
      </c>
      <c r="DE961" s="14">
        <v>331</v>
      </c>
      <c r="DF961" s="14">
        <v>100</v>
      </c>
      <c r="DG961" s="14">
        <v>103</v>
      </c>
      <c r="DH961" s="14">
        <v>249</v>
      </c>
      <c r="DI961" s="14">
        <v>285</v>
      </c>
      <c r="DJ961" s="14">
        <v>281</v>
      </c>
      <c r="DK961" s="14">
        <v>257</v>
      </c>
      <c r="DL961" s="14">
        <v>247</v>
      </c>
      <c r="DM961" s="14">
        <v>184</v>
      </c>
      <c r="DN961" s="14">
        <v>163</v>
      </c>
      <c r="DO961" s="14">
        <v>92</v>
      </c>
      <c r="DP961" s="14">
        <v>94</v>
      </c>
      <c r="DQ961" s="14">
        <v>226</v>
      </c>
      <c r="DR961" s="14">
        <v>264</v>
      </c>
      <c r="DS961" s="14">
        <v>264</v>
      </c>
      <c r="DT961" s="14">
        <v>253</v>
      </c>
      <c r="DU961" s="14">
        <v>248</v>
      </c>
      <c r="DV961" s="14">
        <v>198</v>
      </c>
      <c r="DW961" s="14">
        <v>168</v>
      </c>
      <c r="DX961" s="14">
        <v>169</v>
      </c>
      <c r="DY961" s="14">
        <v>781</v>
      </c>
      <c r="DZ961" s="14">
        <v>814</v>
      </c>
      <c r="EA961" s="14">
        <v>946</v>
      </c>
      <c r="EB961" s="14">
        <v>594</v>
      </c>
      <c r="EC961" s="14">
        <v>394</v>
      </c>
      <c r="ED961" s="14">
        <v>79</v>
      </c>
      <c r="EE961" s="14">
        <v>393</v>
      </c>
      <c r="EF961" s="14">
        <v>398</v>
      </c>
      <c r="EG961" s="14">
        <v>512</v>
      </c>
      <c r="EH961" s="14">
        <v>285</v>
      </c>
      <c r="EI961" s="14">
        <v>203</v>
      </c>
      <c r="EJ961" s="14">
        <v>90</v>
      </c>
      <c r="EK961" s="14">
        <v>387</v>
      </c>
      <c r="EL961" s="14">
        <v>415</v>
      </c>
      <c r="EM961" s="14">
        <v>428</v>
      </c>
      <c r="EN961" s="14">
        <v>301</v>
      </c>
      <c r="EO961" s="14">
        <v>185</v>
      </c>
      <c r="EP961" s="14">
        <v>195</v>
      </c>
      <c r="EQ961" s="14">
        <v>398</v>
      </c>
      <c r="ER961" s="14">
        <v>750</v>
      </c>
      <c r="ES961" s="14">
        <v>812</v>
      </c>
      <c r="ET961" s="14">
        <v>778</v>
      </c>
      <c r="EU961" s="14">
        <v>435</v>
      </c>
      <c r="EV961" s="14">
        <v>331</v>
      </c>
      <c r="EW961" s="14">
        <v>100</v>
      </c>
      <c r="EX961" s="14">
        <v>205</v>
      </c>
      <c r="EY961" s="14">
        <v>375</v>
      </c>
      <c r="EZ961" s="14">
        <v>423</v>
      </c>
      <c r="FA961" s="14">
        <v>391</v>
      </c>
      <c r="FB961" s="14">
        <v>213</v>
      </c>
      <c r="FC961" s="14">
        <v>163</v>
      </c>
      <c r="FD961" s="14">
        <v>92</v>
      </c>
      <c r="FE961" s="14">
        <v>187</v>
      </c>
      <c r="FF961" s="14">
        <v>366</v>
      </c>
      <c r="FG961" s="14">
        <v>387</v>
      </c>
      <c r="FH961" s="14">
        <v>386</v>
      </c>
      <c r="FI961" s="14">
        <v>221</v>
      </c>
      <c r="FJ961" s="14">
        <v>168</v>
      </c>
    </row>
    <row r="962" spans="1:166" x14ac:dyDescent="0.35">
      <c r="A962" s="13" t="s">
        <v>195</v>
      </c>
      <c r="B962" s="10">
        <v>0.236069047379734</v>
      </c>
      <c r="C962" s="10">
        <v>0.23321229930932399</v>
      </c>
      <c r="D962" s="10">
        <v>0.239539550986337</v>
      </c>
      <c r="E962" s="10">
        <v>0.23536541379311299</v>
      </c>
      <c r="F962" s="10">
        <v>0.23712223860752599</v>
      </c>
      <c r="G962" s="10">
        <v>0.21231811615895499</v>
      </c>
      <c r="H962" s="10">
        <v>0.21838184625440099</v>
      </c>
      <c r="I962" s="10">
        <v>0.24365027184760299</v>
      </c>
      <c r="J962" s="10">
        <v>0.24934344145095799</v>
      </c>
      <c r="K962" s="10">
        <v>0.24063421214135999</v>
      </c>
      <c r="L962" s="10">
        <v>0.25337043479473897</v>
      </c>
      <c r="M962" s="10">
        <v>0.23285217965906199</v>
      </c>
      <c r="N962" s="10">
        <v>0.246313762893382</v>
      </c>
      <c r="O962" s="10">
        <v>0.25659608915023502</v>
      </c>
      <c r="P962" s="10">
        <v>0.23200841795455901</v>
      </c>
      <c r="Q962" s="10">
        <v>0.20998527318130999</v>
      </c>
      <c r="R962" s="10">
        <v>0.22313846233771101</v>
      </c>
      <c r="S962" s="10">
        <v>0.25121297318451602</v>
      </c>
      <c r="T962" s="10">
        <v>0.23560468152474501</v>
      </c>
      <c r="U962" s="10">
        <v>0.23284743753980799</v>
      </c>
      <c r="V962" s="10">
        <v>0.22895916407808301</v>
      </c>
      <c r="W962" s="10">
        <v>0.23388477998936499</v>
      </c>
      <c r="X962" s="10">
        <v>0.23110390994163599</v>
      </c>
      <c r="Y962" s="10">
        <v>0.215100289804529</v>
      </c>
      <c r="Z962" s="10">
        <v>0.243362443885388</v>
      </c>
      <c r="AA962" s="10">
        <v>0.214709889875243</v>
      </c>
      <c r="AB962" s="10">
        <v>0.214055021007721</v>
      </c>
      <c r="AC962" s="10">
        <v>0.23650903245114699</v>
      </c>
      <c r="AD962" s="10">
        <v>0.26589538010069302</v>
      </c>
      <c r="AE962" s="10">
        <v>0.25314161598961699</v>
      </c>
      <c r="AF962" s="10">
        <v>0.27541941848408702</v>
      </c>
      <c r="AG962" s="10">
        <v>0.23247642378737199</v>
      </c>
      <c r="AH962" s="10">
        <v>0.263031972338306</v>
      </c>
      <c r="AI962" s="10">
        <v>0.23380412199467501</v>
      </c>
      <c r="AJ962" s="10">
        <v>0.23592960064466201</v>
      </c>
      <c r="AK962" s="10">
        <v>0.23240752914086399</v>
      </c>
      <c r="AL962" s="10">
        <v>0.247939083916658</v>
      </c>
      <c r="AM962" s="10">
        <v>0.219275379463823</v>
      </c>
      <c r="AN962" s="10">
        <v>0.27863936978030401</v>
      </c>
      <c r="AO962" s="10">
        <v>0.23082525367450099</v>
      </c>
      <c r="AP962" s="11">
        <v>0.32086288841778399</v>
      </c>
      <c r="AQ962" s="10">
        <v>0.212935628824756</v>
      </c>
      <c r="AR962" s="10">
        <v>0.235365467775242</v>
      </c>
      <c r="AS962" s="10">
        <v>0.25434570938927797</v>
      </c>
      <c r="AT962" s="10">
        <v>0.27976292973946898</v>
      </c>
      <c r="AU962" s="10">
        <v>0.22535870236800801</v>
      </c>
      <c r="AV962" s="10">
        <v>0.228929696140173</v>
      </c>
      <c r="AW962" s="10">
        <v>0.26394429229542898</v>
      </c>
      <c r="AX962" s="10">
        <v>0.18661468635800099</v>
      </c>
      <c r="AY962" s="10">
        <v>0.27681058805470499</v>
      </c>
      <c r="AZ962" s="10">
        <v>0.29520056176877701</v>
      </c>
      <c r="BA962" s="10">
        <v>0.26682719528001098</v>
      </c>
      <c r="BB962" s="10">
        <v>0.224145218740219</v>
      </c>
      <c r="BC962" s="10">
        <v>0.24642305672515999</v>
      </c>
      <c r="BD962" s="10">
        <v>0.227571153670935</v>
      </c>
      <c r="BE962" s="10">
        <v>0.23791533967533501</v>
      </c>
      <c r="BF962" s="10">
        <v>0.22124150901237599</v>
      </c>
      <c r="BG962" s="10">
        <v>0.25641243935490599</v>
      </c>
      <c r="BH962" s="10">
        <v>0.237102258410366</v>
      </c>
      <c r="BI962" s="10">
        <v>0.23211424157469801</v>
      </c>
      <c r="BJ962" s="10">
        <v>0.23143422871983599</v>
      </c>
      <c r="BK962" s="10">
        <v>0.24028036035817299</v>
      </c>
      <c r="BL962" s="10">
        <v>0.243533230453781</v>
      </c>
      <c r="BM962" s="10">
        <v>0.22497818668286901</v>
      </c>
      <c r="BN962" s="10">
        <v>0.23924390477204699</v>
      </c>
      <c r="BO962" s="10">
        <v>0.236131114117938</v>
      </c>
      <c r="BP962" s="10">
        <v>0.22960383745420199</v>
      </c>
      <c r="BQ962" s="10">
        <v>0.22266026439179601</v>
      </c>
      <c r="BR962" s="10">
        <v>0.23356989282965701</v>
      </c>
      <c r="BS962" s="10">
        <v>0.243938451382747</v>
      </c>
      <c r="BT962" s="10">
        <v>0.25742814281620502</v>
      </c>
      <c r="BU962" s="10">
        <v>0.23892994452874899</v>
      </c>
      <c r="BV962" s="10">
        <v>0.21686867562628701</v>
      </c>
      <c r="BW962" s="12">
        <v>0.19256247874877999</v>
      </c>
      <c r="BX962" s="11">
        <v>0.26304263598823602</v>
      </c>
      <c r="BY962" s="12">
        <v>0.17424962851622999</v>
      </c>
      <c r="BZ962" s="11">
        <v>0.27332689408585897</v>
      </c>
      <c r="CA962" s="10">
        <v>0.220503165315134</v>
      </c>
      <c r="CB962" s="12">
        <v>0.202683078673457</v>
      </c>
      <c r="CC962" s="11">
        <v>0.26896690601989298</v>
      </c>
      <c r="CD962" s="12">
        <v>0.20416741594464299</v>
      </c>
      <c r="CE962" s="10">
        <v>0.23754559280906101</v>
      </c>
      <c r="CF962" s="11">
        <v>0.252927353892893</v>
      </c>
      <c r="CG962" s="10">
        <v>0.234804802638057</v>
      </c>
      <c r="CH962" s="10">
        <v>0.21935870359107101</v>
      </c>
      <c r="CI962" s="11">
        <v>0.26396042684651699</v>
      </c>
      <c r="CJ962" s="10">
        <v>0.26206093678588799</v>
      </c>
      <c r="CK962" s="11">
        <v>0.31287691942030299</v>
      </c>
      <c r="CL962" s="11">
        <v>0.592419801030177</v>
      </c>
      <c r="CM962" s="12">
        <v>1.4447451149341199E-2</v>
      </c>
      <c r="CN962" s="12">
        <v>2.2301087168170902E-2</v>
      </c>
      <c r="CO962" s="12">
        <v>0</v>
      </c>
      <c r="CP962" s="11">
        <v>0.57265983168171697</v>
      </c>
      <c r="CQ962" s="12">
        <v>0</v>
      </c>
      <c r="CR962" s="10">
        <v>0.24719235706209999</v>
      </c>
      <c r="CS962" s="12">
        <v>0.22415906156628099</v>
      </c>
      <c r="CT962" s="10">
        <v>0.24572680965589899</v>
      </c>
      <c r="CU962" s="10">
        <v>0.22976283400294401</v>
      </c>
      <c r="CV962" s="10">
        <v>0.23753826157160701</v>
      </c>
      <c r="CW962" s="10">
        <v>0.29242594858242499</v>
      </c>
      <c r="CX962" s="10">
        <v>0.215222481909632</v>
      </c>
      <c r="CY962" s="10">
        <v>0.23678868128527</v>
      </c>
      <c r="CZ962" s="10">
        <v>0.25181397487085799</v>
      </c>
      <c r="DA962" s="10">
        <v>0.24514078436202599</v>
      </c>
      <c r="DB962" s="10">
        <v>0.21870859499908299</v>
      </c>
      <c r="DC962" s="10">
        <v>0.21411259457125301</v>
      </c>
      <c r="DD962" s="10">
        <v>0.23488801979149199</v>
      </c>
      <c r="DE962" s="10">
        <v>0.234110605606902</v>
      </c>
      <c r="DF962" s="10">
        <v>0.27747532494960497</v>
      </c>
      <c r="DG962" s="10">
        <v>0.181555190567988</v>
      </c>
      <c r="DH962" s="10">
        <v>0.23284743753980799</v>
      </c>
      <c r="DI962" s="10">
        <v>0.23672677561691999</v>
      </c>
      <c r="DJ962" s="10">
        <v>0.25131000804379999</v>
      </c>
      <c r="DK962" s="10">
        <v>0.221864156728689</v>
      </c>
      <c r="DL962" s="10">
        <v>0.21037315421998301</v>
      </c>
      <c r="DM962" s="10">
        <v>0.234582055414917</v>
      </c>
      <c r="DN962" s="10">
        <v>0.25266052487228702</v>
      </c>
      <c r="DO962" s="10">
        <v>0.30159717653585899</v>
      </c>
      <c r="DP962" s="10">
        <v>0.24969689473009701</v>
      </c>
      <c r="DQ962" s="10">
        <v>0.245251906903133</v>
      </c>
      <c r="DR962" s="10">
        <v>0.26952749918602198</v>
      </c>
      <c r="DS962" s="10">
        <v>0.239538659597305</v>
      </c>
      <c r="DT962" s="10">
        <v>0.21593986596388001</v>
      </c>
      <c r="DU962" s="10">
        <v>0.21784367885702799</v>
      </c>
      <c r="DV962" s="10">
        <v>0.236681747384522</v>
      </c>
      <c r="DW962" s="10">
        <v>0.21604919080043899</v>
      </c>
      <c r="DX962" s="10">
        <v>0.22827136015406299</v>
      </c>
      <c r="DY962" s="10">
        <v>0.242694610345594</v>
      </c>
      <c r="DZ962" s="10">
        <v>0.210780003199007</v>
      </c>
      <c r="EA962" s="10">
        <v>0.24118571803979</v>
      </c>
      <c r="EB962" s="10">
        <v>0.244614636075772</v>
      </c>
      <c r="EC962" s="10">
        <v>0.25337043479473897</v>
      </c>
      <c r="ED962" s="10">
        <v>0.25739097693399998</v>
      </c>
      <c r="EE962" s="10">
        <v>0.22826896040536701</v>
      </c>
      <c r="EF962" s="10">
        <v>0.22877380112422599</v>
      </c>
      <c r="EG962" s="10">
        <v>0.24164243097984101</v>
      </c>
      <c r="EH962" s="10">
        <v>0.22741226742517001</v>
      </c>
      <c r="EI962" s="10">
        <v>0.22895916407808301</v>
      </c>
      <c r="EJ962" s="10">
        <v>0</v>
      </c>
      <c r="EK962" s="10">
        <v>0.25815367544376</v>
      </c>
      <c r="EL962" s="12">
        <v>0.19376850918820901</v>
      </c>
      <c r="EM962" s="10">
        <v>0.24198940012682599</v>
      </c>
      <c r="EN962" s="10">
        <v>0.26417015438574398</v>
      </c>
      <c r="EO962" s="10">
        <v>0.27541941848408702</v>
      </c>
      <c r="EP962" s="10">
        <v>0.29242594858242499</v>
      </c>
      <c r="EQ962" s="10">
        <v>0.22616475059992999</v>
      </c>
      <c r="ER962" s="10">
        <v>0.25084493039143602</v>
      </c>
      <c r="ES962" s="10">
        <v>0.229035510061323</v>
      </c>
      <c r="ET962" s="10">
        <v>0.22401941439431</v>
      </c>
      <c r="EU962" s="10">
        <v>0.23059669445189501</v>
      </c>
      <c r="EV962" s="10">
        <v>0.234110605606902</v>
      </c>
      <c r="EW962" s="10">
        <v>0.27747532494960497</v>
      </c>
      <c r="EX962" s="10">
        <v>0.190810875596652</v>
      </c>
      <c r="EY962" s="10">
        <v>0.23631285905817601</v>
      </c>
      <c r="EZ962" s="10">
        <v>0.239574524027409</v>
      </c>
      <c r="FA962" s="10">
        <v>0.22743519935778</v>
      </c>
      <c r="FB962" s="10">
        <v>0.23078156657340401</v>
      </c>
      <c r="FC962" s="10">
        <v>0.25266052487228702</v>
      </c>
      <c r="FD962" s="10">
        <v>0.30159717653585899</v>
      </c>
      <c r="FE962" s="10">
        <v>0.267347130467954</v>
      </c>
      <c r="FF962" s="10">
        <v>0.26687956679983499</v>
      </c>
      <c r="FG962" s="10">
        <v>0.218814226964724</v>
      </c>
      <c r="FH962" s="10">
        <v>0.220852728499388</v>
      </c>
      <c r="FI962" s="10">
        <v>0.231743615570846</v>
      </c>
      <c r="FJ962" s="10">
        <v>0.21604919080043899</v>
      </c>
    </row>
    <row r="963" spans="1:166" x14ac:dyDescent="0.35">
      <c r="A963" s="13" t="s">
        <v>196</v>
      </c>
      <c r="B963" s="10">
        <v>0.24595097256982501</v>
      </c>
      <c r="C963" s="10">
        <v>0.242464428370708</v>
      </c>
      <c r="D963" s="10">
        <v>0.249349315199624</v>
      </c>
      <c r="E963" s="10">
        <v>0.26872850739327597</v>
      </c>
      <c r="F963" s="10">
        <v>0.25359869594962497</v>
      </c>
      <c r="G963" s="10">
        <v>0.278130355957322</v>
      </c>
      <c r="H963" s="10">
        <v>0.27186185663030599</v>
      </c>
      <c r="I963" s="10">
        <v>0.23392937346052001</v>
      </c>
      <c r="J963" s="12">
        <v>0.20732625060797</v>
      </c>
      <c r="K963" s="10">
        <v>0.225261825663365</v>
      </c>
      <c r="L963" s="10">
        <v>0.242084474943082</v>
      </c>
      <c r="M963" s="10">
        <v>0.25009182210689901</v>
      </c>
      <c r="N963" s="10">
        <v>0.23276366454981701</v>
      </c>
      <c r="O963" s="10">
        <v>0.27710523325180902</v>
      </c>
      <c r="P963" s="10">
        <v>0.28076538549903002</v>
      </c>
      <c r="Q963" s="10">
        <v>0.27890607648094701</v>
      </c>
      <c r="R963" s="10">
        <v>0.23550710188068599</v>
      </c>
      <c r="S963" s="12">
        <v>0.18707819827611699</v>
      </c>
      <c r="T963" s="10">
        <v>0.23883706320663001</v>
      </c>
      <c r="U963" s="10">
        <v>0.219331521761052</v>
      </c>
      <c r="V963" s="10">
        <v>0.25441887076953601</v>
      </c>
      <c r="W963" s="10">
        <v>0.24482453574548699</v>
      </c>
      <c r="X963" s="10">
        <v>0.23506492167367901</v>
      </c>
      <c r="Y963" s="10">
        <v>0.26073274723557499</v>
      </c>
      <c r="Z963" s="10">
        <v>0.22871813175538999</v>
      </c>
      <c r="AA963" s="10">
        <v>0.27733503969413198</v>
      </c>
      <c r="AB963" s="11">
        <v>0.30871682964850899</v>
      </c>
      <c r="AC963" s="10">
        <v>0.28505700968696102</v>
      </c>
      <c r="AD963" s="12">
        <v>0.16676624512562099</v>
      </c>
      <c r="AE963" s="10">
        <v>0.23300707246584801</v>
      </c>
      <c r="AF963" s="10">
        <v>0.228672618548871</v>
      </c>
      <c r="AG963" s="10">
        <v>0.25484125451245498</v>
      </c>
      <c r="AH963" s="10">
        <v>0.23108276714773901</v>
      </c>
      <c r="AI963" s="10">
        <v>0.24579602688084701</v>
      </c>
      <c r="AJ963" s="10">
        <v>0.24007813059993899</v>
      </c>
      <c r="AK963" s="10">
        <v>0.25158187160805801</v>
      </c>
      <c r="AL963" s="10">
        <v>0.24676301300238801</v>
      </c>
      <c r="AM963" s="10">
        <v>0.254703645393206</v>
      </c>
      <c r="AN963" s="10">
        <v>0.23710979141402599</v>
      </c>
      <c r="AO963" s="10">
        <v>0.310923988473849</v>
      </c>
      <c r="AP963" s="10">
        <v>0.24503104047077501</v>
      </c>
      <c r="AQ963" s="10">
        <v>0.18293377420415999</v>
      </c>
      <c r="AR963" s="10">
        <v>0.26196717992631102</v>
      </c>
      <c r="AS963" s="10">
        <v>0.24005124055282401</v>
      </c>
      <c r="AT963" s="10">
        <v>0.27510954539641402</v>
      </c>
      <c r="AU963" s="10">
        <v>0.22670750855095401</v>
      </c>
      <c r="AV963" s="10">
        <v>0.24788319770651501</v>
      </c>
      <c r="AW963" s="10">
        <v>0.28776760927314998</v>
      </c>
      <c r="AX963" s="10">
        <v>0.23052817505624401</v>
      </c>
      <c r="AY963" s="10">
        <v>0.230459995834254</v>
      </c>
      <c r="AZ963" s="10">
        <v>0.25883370319137</v>
      </c>
      <c r="BA963" s="10">
        <v>0.221615336852932</v>
      </c>
      <c r="BB963" s="11">
        <v>0.268916439380053</v>
      </c>
      <c r="BC963" s="12">
        <v>0.22600900047647299</v>
      </c>
      <c r="BD963" s="10">
        <v>0.26595088647888399</v>
      </c>
      <c r="BE963" s="12">
        <v>0.222883696438231</v>
      </c>
      <c r="BF963" s="11">
        <v>0.272074835140935</v>
      </c>
      <c r="BG963" s="10">
        <v>0.228393785551531</v>
      </c>
      <c r="BH963" s="10">
        <v>0.24169286182395999</v>
      </c>
      <c r="BI963" s="10">
        <v>0.262249676897371</v>
      </c>
      <c r="BJ963" s="10">
        <v>0.230685650406628</v>
      </c>
      <c r="BK963" s="11">
        <v>0.289286597424736</v>
      </c>
      <c r="BL963" s="10">
        <v>0.25292825625492898</v>
      </c>
      <c r="BM963" s="10">
        <v>0.236300129617315</v>
      </c>
      <c r="BN963" s="10">
        <v>0.23924448465085801</v>
      </c>
      <c r="BO963" s="10">
        <v>0.24454058527816999</v>
      </c>
      <c r="BP963" s="10">
        <v>0.26987796467865199</v>
      </c>
      <c r="BQ963" s="10">
        <v>0.258694848745887</v>
      </c>
      <c r="BR963" s="10">
        <v>0.224431656903881</v>
      </c>
      <c r="BS963" s="11">
        <v>0.30206892072468</v>
      </c>
      <c r="BT963" s="10">
        <v>0.21892161841740901</v>
      </c>
      <c r="BU963" s="10">
        <v>0.26775704511869602</v>
      </c>
      <c r="BV963" s="10">
        <v>0.23976151734888199</v>
      </c>
      <c r="BW963" s="11">
        <v>0.29687784614412899</v>
      </c>
      <c r="BX963" s="12">
        <v>0.20255152455677</v>
      </c>
      <c r="BY963" s="10">
        <v>0.26244615012310601</v>
      </c>
      <c r="BZ963" s="10">
        <v>0.231675634699581</v>
      </c>
      <c r="CA963" s="11">
        <v>0.283672113003264</v>
      </c>
      <c r="CB963" s="10">
        <v>0.25467525437226901</v>
      </c>
      <c r="CC963" s="12">
        <v>0.22621204526050601</v>
      </c>
      <c r="CD963" s="10">
        <v>0.257348806359531</v>
      </c>
      <c r="CE963" s="10">
        <v>0.23650581725665101</v>
      </c>
      <c r="CF963" s="10">
        <v>0.24381888250669201</v>
      </c>
      <c r="CG963" s="10">
        <v>0.23598789313346899</v>
      </c>
      <c r="CH963" s="10">
        <v>0.25031351374231597</v>
      </c>
      <c r="CI963" s="10">
        <v>0.23305350213572601</v>
      </c>
      <c r="CJ963" s="10">
        <v>0.23658058308674901</v>
      </c>
      <c r="CK963" s="12">
        <v>0.217337891718939</v>
      </c>
      <c r="CL963" s="12">
        <v>1.66552918843544E-3</v>
      </c>
      <c r="CM963" s="11">
        <v>0.447581595654655</v>
      </c>
      <c r="CN963" s="11">
        <v>0.32558551739397901</v>
      </c>
      <c r="CO963" s="12">
        <v>9.7179887012462302E-2</v>
      </c>
      <c r="CP963" s="11">
        <v>0.42734016831827898</v>
      </c>
      <c r="CQ963" s="10">
        <v>0.21068088262615101</v>
      </c>
      <c r="CR963" s="10">
        <v>0.243725562131898</v>
      </c>
      <c r="CS963" s="10">
        <v>0.24886235164397</v>
      </c>
      <c r="CT963" s="10">
        <v>0.237518447758826</v>
      </c>
      <c r="CU963" s="10">
        <v>0.25090058825753903</v>
      </c>
      <c r="CV963" s="10">
        <v>0.26210297084779999</v>
      </c>
      <c r="CW963" s="10">
        <v>0.27320463412782697</v>
      </c>
      <c r="CX963" s="10">
        <v>0.211687477151416</v>
      </c>
      <c r="CY963" s="10">
        <v>0.22520373860471299</v>
      </c>
      <c r="CZ963" s="12">
        <v>0.207761219478102</v>
      </c>
      <c r="DA963" s="10">
        <v>0.23421316671415701</v>
      </c>
      <c r="DB963" s="10">
        <v>0.27099157375583599</v>
      </c>
      <c r="DC963" s="10">
        <v>0.27380240017503599</v>
      </c>
      <c r="DD963" s="10">
        <v>0.25624256652725003</v>
      </c>
      <c r="DE963" s="10">
        <v>0.27190043072199599</v>
      </c>
      <c r="DF963" s="10">
        <v>0.29842897899978998</v>
      </c>
      <c r="DG963" s="10">
        <v>0.21141765288158099</v>
      </c>
      <c r="DH963" s="10">
        <v>0.219331521761052</v>
      </c>
      <c r="DI963" s="10">
        <v>0.239974551884198</v>
      </c>
      <c r="DJ963" s="12">
        <v>0.18715046009609701</v>
      </c>
      <c r="DK963" s="10">
        <v>0.23416216108586699</v>
      </c>
      <c r="DL963" s="10">
        <v>0.27776785268044601</v>
      </c>
      <c r="DM963" s="10">
        <v>0.274422956806187</v>
      </c>
      <c r="DN963" s="10">
        <v>0.28605003111208899</v>
      </c>
      <c r="DO963" s="10">
        <v>0.246839158583676</v>
      </c>
      <c r="DP963" s="10">
        <v>0.210821996786347</v>
      </c>
      <c r="DQ963" s="10">
        <v>0.233088742022904</v>
      </c>
      <c r="DR963" s="12">
        <v>0.167266411209787</v>
      </c>
      <c r="DS963" s="10">
        <v>0.285207854523779</v>
      </c>
      <c r="DT963" s="11">
        <v>0.30886102270933802</v>
      </c>
      <c r="DU963" s="10">
        <v>0.269845808776565</v>
      </c>
      <c r="DV963" s="10">
        <v>0.239628760792992</v>
      </c>
      <c r="DW963" s="10">
        <v>0.25812345421147997</v>
      </c>
      <c r="DX963" s="10">
        <v>0.290291350993716</v>
      </c>
      <c r="DY963" s="10">
        <v>0.26135996037410397</v>
      </c>
      <c r="DZ963" s="10">
        <v>0.264575944206146</v>
      </c>
      <c r="EA963" s="10">
        <v>0.22444361118884801</v>
      </c>
      <c r="EB963" s="10">
        <v>0.22435819141819599</v>
      </c>
      <c r="EC963" s="10">
        <v>0.242084474943082</v>
      </c>
      <c r="ED963" s="10">
        <v>0.28805432204064102</v>
      </c>
      <c r="EE963" s="11">
        <v>0.29182250143834398</v>
      </c>
      <c r="EF963" s="10">
        <v>0.22758336077555499</v>
      </c>
      <c r="EG963" s="10">
        <v>0.21600196494655</v>
      </c>
      <c r="EH963" s="10">
        <v>0.221657971052726</v>
      </c>
      <c r="EI963" s="10">
        <v>0.25441887076953601</v>
      </c>
      <c r="EJ963" s="10">
        <v>0</v>
      </c>
      <c r="EK963" s="10">
        <v>0.23058625774254499</v>
      </c>
      <c r="EL963" s="11">
        <v>0.30038598341093398</v>
      </c>
      <c r="EM963" s="10">
        <v>0.231751316815685</v>
      </c>
      <c r="EN963" s="10">
        <v>0.22794537438128201</v>
      </c>
      <c r="EO963" s="10">
        <v>0.228672618548871</v>
      </c>
      <c r="EP963" s="10">
        <v>0.27320463412782697</v>
      </c>
      <c r="EQ963" s="10">
        <v>0.233821020435692</v>
      </c>
      <c r="ER963" s="12">
        <v>0.20662707428381699</v>
      </c>
      <c r="ES963" s="10">
        <v>0.241108342322091</v>
      </c>
      <c r="ET963" s="10">
        <v>0.27224027900416298</v>
      </c>
      <c r="EU963" s="10">
        <v>0.25491360318376499</v>
      </c>
      <c r="EV963" s="10">
        <v>0.27190043072199599</v>
      </c>
      <c r="EW963" s="10">
        <v>0.29842897899978998</v>
      </c>
      <c r="EX963" s="10">
        <v>0.23331840323963701</v>
      </c>
      <c r="EY963" s="10">
        <v>0.223890483087057</v>
      </c>
      <c r="EZ963" s="12">
        <v>0.201479255593116</v>
      </c>
      <c r="FA963" s="10">
        <v>0.25005598140130397</v>
      </c>
      <c r="FB963" s="10">
        <v>0.29176988235520002</v>
      </c>
      <c r="FC963" s="10">
        <v>0.28605003111208899</v>
      </c>
      <c r="FD963" s="10">
        <v>0.246839158583676</v>
      </c>
      <c r="FE963" s="10">
        <v>0.23232421482967699</v>
      </c>
      <c r="FF963" s="12">
        <v>0.188916130560492</v>
      </c>
      <c r="FG963" s="10">
        <v>0.28280725435059501</v>
      </c>
      <c r="FH963" s="11">
        <v>0.29503236862074</v>
      </c>
      <c r="FI963" s="10">
        <v>0.219764770817162</v>
      </c>
      <c r="FJ963" s="10">
        <v>0.25812345421147997</v>
      </c>
    </row>
    <row r="964" spans="1:166" x14ac:dyDescent="0.35">
      <c r="A964" s="13" t="s">
        <v>197</v>
      </c>
      <c r="B964" s="10">
        <v>8.1947798605651004E-2</v>
      </c>
      <c r="C964" s="10">
        <v>8.44204602075974E-2</v>
      </c>
      <c r="D964" s="10">
        <v>7.8993376114150499E-2</v>
      </c>
      <c r="E964" s="10">
        <v>0.102892988833812</v>
      </c>
      <c r="F964" s="10">
        <v>8.9344261447311502E-2</v>
      </c>
      <c r="G964" s="10">
        <v>7.0716708751737606E-2</v>
      </c>
      <c r="H964" s="10">
        <v>9.2491923516083499E-2</v>
      </c>
      <c r="I964" s="10">
        <v>6.5909771965507596E-2</v>
      </c>
      <c r="J964" s="11">
        <v>0.11302188667612501</v>
      </c>
      <c r="K964" s="12">
        <v>4.7517459855900897E-2</v>
      </c>
      <c r="L964" s="10">
        <v>7.8994647747009705E-2</v>
      </c>
      <c r="M964" s="11">
        <v>8.8351411882781797E-2</v>
      </c>
      <c r="N964" s="12">
        <v>6.1554297230996001E-2</v>
      </c>
      <c r="O964" s="10">
        <v>0.10653355923037899</v>
      </c>
      <c r="P964" s="10">
        <v>8.1875878490477103E-2</v>
      </c>
      <c r="Q964" s="10">
        <v>6.89340293570537E-2</v>
      </c>
      <c r="R964" s="10">
        <v>0.10422715464917801</v>
      </c>
      <c r="S964" s="10">
        <v>6.30248810276752E-2</v>
      </c>
      <c r="T964" s="11">
        <v>0.139958427825007</v>
      </c>
      <c r="U964" s="12">
        <v>3.7407167533890603E-2</v>
      </c>
      <c r="V964" s="10">
        <v>7.2382888669995996E-2</v>
      </c>
      <c r="W964" s="11">
        <v>9.4413293923413993E-2</v>
      </c>
      <c r="X964" s="12">
        <v>5.3090512768488002E-2</v>
      </c>
      <c r="Y964" s="10">
        <v>9.9417988192776599E-2</v>
      </c>
      <c r="Z964" s="10">
        <v>9.6833954917418599E-2</v>
      </c>
      <c r="AA964" s="10">
        <v>7.2544421015970501E-2</v>
      </c>
      <c r="AB964" s="10">
        <v>7.8996602242569394E-2</v>
      </c>
      <c r="AC964" s="10">
        <v>6.7304837282425506E-2</v>
      </c>
      <c r="AD964" s="10">
        <v>8.5353190120431702E-2</v>
      </c>
      <c r="AE964" s="10">
        <v>5.7053249028501798E-2</v>
      </c>
      <c r="AF964" s="10">
        <v>8.4630017633230595E-2</v>
      </c>
      <c r="AG964" s="10">
        <v>8.1908912728544406E-2</v>
      </c>
      <c r="AH964" s="10">
        <v>6.9296111335671498E-2</v>
      </c>
      <c r="AI964" s="10">
        <v>8.2913910015920106E-2</v>
      </c>
      <c r="AJ964" s="10">
        <v>8.7472267613828494E-2</v>
      </c>
      <c r="AK964" s="10">
        <v>7.7815980392368103E-2</v>
      </c>
      <c r="AL964" s="10">
        <v>7.6884595281478396E-2</v>
      </c>
      <c r="AM964" s="10">
        <v>6.8767873337150301E-2</v>
      </c>
      <c r="AN964" s="10">
        <v>8.5448202020172698E-2</v>
      </c>
      <c r="AO964" s="10">
        <v>8.3351981949513307E-2</v>
      </c>
      <c r="AP964" s="10">
        <v>6.75299310531986E-2</v>
      </c>
      <c r="AQ964" s="10">
        <v>7.6840740479684505E-2</v>
      </c>
      <c r="AR964" s="10">
        <v>7.6015470771984506E-2</v>
      </c>
      <c r="AS964" s="10">
        <v>7.5546625622408894E-2</v>
      </c>
      <c r="AT964" s="10">
        <v>7.4752306895243398E-2</v>
      </c>
      <c r="AU964" s="10">
        <v>7.6383653547655805E-2</v>
      </c>
      <c r="AV964" s="10">
        <v>7.0523471189393006E-2</v>
      </c>
      <c r="AW964" s="10">
        <v>8.7721429113978094E-2</v>
      </c>
      <c r="AX964" s="10">
        <v>5.49095492981325E-2</v>
      </c>
      <c r="AY964" s="10">
        <v>8.3139943970901006E-2</v>
      </c>
      <c r="AZ964" s="10">
        <v>6.3048928719183994E-2</v>
      </c>
      <c r="BA964" s="10">
        <v>0.101424354285975</v>
      </c>
      <c r="BB964" s="10">
        <v>8.7565298283235907E-2</v>
      </c>
      <c r="BC964" s="10">
        <v>7.7069865022566603E-2</v>
      </c>
      <c r="BD964" s="10">
        <v>8.9468670248320503E-2</v>
      </c>
      <c r="BE964" s="10">
        <v>8.0211752062207806E-2</v>
      </c>
      <c r="BF964" s="10">
        <v>8.53020429778025E-2</v>
      </c>
      <c r="BG964" s="10">
        <v>7.3176063425920701E-2</v>
      </c>
      <c r="BH964" s="10">
        <v>7.9606796358097198E-2</v>
      </c>
      <c r="BI964" s="10">
        <v>9.0908416527589894E-2</v>
      </c>
      <c r="BJ964" s="10">
        <v>8.3982978235325495E-2</v>
      </c>
      <c r="BK964" s="10">
        <v>8.6159507749393793E-2</v>
      </c>
      <c r="BL964" s="10">
        <v>7.43848390135875E-2</v>
      </c>
      <c r="BM964" s="10">
        <v>9.5796574311299801E-2</v>
      </c>
      <c r="BN964" s="12">
        <v>6.4712445247901901E-2</v>
      </c>
      <c r="BO964" s="10">
        <v>7.9465897732869994E-2</v>
      </c>
      <c r="BP964" s="10">
        <v>9.2240445957693804E-2</v>
      </c>
      <c r="BQ964" s="10">
        <v>5.6790615040416298E-2</v>
      </c>
      <c r="BR964" s="10">
        <v>8.8810603626609197E-2</v>
      </c>
      <c r="BS964" s="10">
        <v>8.5347486199306405E-2</v>
      </c>
      <c r="BT964" s="10">
        <v>7.0980292562764696E-2</v>
      </c>
      <c r="BU964" s="10">
        <v>6.8232190440545806E-2</v>
      </c>
      <c r="BV964" s="10">
        <v>9.9047177640240097E-2</v>
      </c>
      <c r="BW964" s="10">
        <v>7.6277435123609405E-2</v>
      </c>
      <c r="BX964" s="10">
        <v>8.2218863796913302E-2</v>
      </c>
      <c r="BY964" s="11">
        <v>0.108728086529758</v>
      </c>
      <c r="BZ964" s="12">
        <v>6.1132432135646897E-2</v>
      </c>
      <c r="CA964" s="10">
        <v>8.7684045117355794E-2</v>
      </c>
      <c r="CB964" s="10">
        <v>8.3391575782441302E-2</v>
      </c>
      <c r="CC964" s="10">
        <v>7.5847075941770495E-2</v>
      </c>
      <c r="CD964" s="11">
        <v>9.9210334572536404E-2</v>
      </c>
      <c r="CE964" s="10">
        <v>9.0388332269461594E-2</v>
      </c>
      <c r="CF964" s="10">
        <v>7.2599100632768199E-2</v>
      </c>
      <c r="CG964" s="10">
        <v>9.1013341403293299E-2</v>
      </c>
      <c r="CH964" s="10">
        <v>7.9894662364131494E-2</v>
      </c>
      <c r="CI964" s="10">
        <v>8.1262346408647698E-2</v>
      </c>
      <c r="CJ964" s="10">
        <v>8.9599955899686098E-2</v>
      </c>
      <c r="CK964" s="12">
        <v>5.2625154217087397E-2</v>
      </c>
      <c r="CL964" s="12">
        <v>0</v>
      </c>
      <c r="CM964" s="11">
        <v>0.108805789904318</v>
      </c>
      <c r="CN964" s="11">
        <v>0.16355716640119999</v>
      </c>
      <c r="CO964" s="11">
        <v>0.172103636150539</v>
      </c>
      <c r="CP964" s="12">
        <v>0</v>
      </c>
      <c r="CQ964" s="12">
        <v>0</v>
      </c>
      <c r="CR964" s="10">
        <v>7.4679704775941796E-2</v>
      </c>
      <c r="CS964" s="10">
        <v>8.6808193774881498E-2</v>
      </c>
      <c r="CT964" s="10">
        <v>8.1611180505329103E-2</v>
      </c>
      <c r="CU964" s="10">
        <v>8.2259195342455405E-2</v>
      </c>
      <c r="CV964" s="10">
        <v>6.4958283988160698E-2</v>
      </c>
      <c r="CW964" s="10">
        <v>7.4811675271399897E-2</v>
      </c>
      <c r="CX964" s="10">
        <v>8.3080417499949599E-2</v>
      </c>
      <c r="CY964" s="12">
        <v>4.8108168125590697E-2</v>
      </c>
      <c r="CZ964" s="11">
        <v>0.11243012145848701</v>
      </c>
      <c r="DA964" s="10">
        <v>6.5710995534251804E-2</v>
      </c>
      <c r="DB964" s="10">
        <v>9.2630312399685402E-2</v>
      </c>
      <c r="DC964" s="10">
        <v>7.6989292646454002E-2</v>
      </c>
      <c r="DD964" s="10">
        <v>8.1411038453887197E-2</v>
      </c>
      <c r="DE964" s="10">
        <v>0.102344433450879</v>
      </c>
      <c r="DF964" s="10">
        <v>8.75581512413008E-2</v>
      </c>
      <c r="DG964" s="10">
        <v>5.7555504721710102E-2</v>
      </c>
      <c r="DH964" s="12">
        <v>3.7407167533890603E-2</v>
      </c>
      <c r="DI964" s="11">
        <v>0.14062499575564499</v>
      </c>
      <c r="DJ964" s="10">
        <v>6.3049225353465299E-2</v>
      </c>
      <c r="DK964" s="10">
        <v>0.103631931188416</v>
      </c>
      <c r="DL964" s="10">
        <v>6.9061363062421999E-2</v>
      </c>
      <c r="DM964" s="10">
        <v>8.2784116345984995E-2</v>
      </c>
      <c r="DN964" s="10">
        <v>0.104899591731115</v>
      </c>
      <c r="DO964" s="10">
        <v>6.3039872570453598E-2</v>
      </c>
      <c r="DP964" s="10">
        <v>0.10584470752879099</v>
      </c>
      <c r="DQ964" s="10">
        <v>5.8569703512942203E-2</v>
      </c>
      <c r="DR964" s="10">
        <v>8.3977255529205902E-2</v>
      </c>
      <c r="DS964" s="10">
        <v>6.6857416806144696E-2</v>
      </c>
      <c r="DT964" s="10">
        <v>7.9692200722761994E-2</v>
      </c>
      <c r="DU964" s="10">
        <v>8.4899506665424701E-2</v>
      </c>
      <c r="DV964" s="10">
        <v>8.0654050090863197E-2</v>
      </c>
      <c r="DW964" s="10">
        <v>9.98565642081473E-2</v>
      </c>
      <c r="DX964" s="10">
        <v>9.0354119508546105E-2</v>
      </c>
      <c r="DY964" s="10">
        <v>8.6076528261523899E-2</v>
      </c>
      <c r="DZ964" s="10">
        <v>8.7209016815078005E-2</v>
      </c>
      <c r="EA964" s="11">
        <v>9.7179755367795398E-2</v>
      </c>
      <c r="EB964" s="12">
        <v>4.4621814489685697E-2</v>
      </c>
      <c r="EC964" s="10">
        <v>7.8994647747009705E-2</v>
      </c>
      <c r="ED964" s="10">
        <v>7.8772784666753803E-2</v>
      </c>
      <c r="EE964" s="10">
        <v>8.7427837905016695E-2</v>
      </c>
      <c r="EF964" s="10">
        <v>9.0308224726520503E-2</v>
      </c>
      <c r="EG964" s="11">
        <v>0.108177144452651</v>
      </c>
      <c r="EH964" s="12">
        <v>3.9415313854425302E-2</v>
      </c>
      <c r="EI964" s="10">
        <v>7.2382888669995996E-2</v>
      </c>
      <c r="EJ964" s="10">
        <v>0</v>
      </c>
      <c r="EK964" s="10">
        <v>8.4986026222310301E-2</v>
      </c>
      <c r="EL964" s="10">
        <v>8.3140849856795596E-2</v>
      </c>
      <c r="EM964" s="10">
        <v>8.4094903634851906E-2</v>
      </c>
      <c r="EN964" s="12">
        <v>4.8444039541182198E-2</v>
      </c>
      <c r="EO964" s="10">
        <v>8.4630017633230595E-2</v>
      </c>
      <c r="EP964" s="10">
        <v>7.4811675271399897E-2</v>
      </c>
      <c r="EQ964" s="10">
        <v>7.7899197042637994E-2</v>
      </c>
      <c r="ER964" s="10">
        <v>8.0730034009525706E-2</v>
      </c>
      <c r="ES964" s="10">
        <v>8.0461692508334501E-2</v>
      </c>
      <c r="ET964" s="10">
        <v>7.9705598202074804E-2</v>
      </c>
      <c r="EU964" s="10">
        <v>8.2215265229373904E-2</v>
      </c>
      <c r="EV964" s="10">
        <v>0.102344433450879</v>
      </c>
      <c r="EW964" s="10">
        <v>8.75581512413008E-2</v>
      </c>
      <c r="EX964" s="10">
        <v>5.9577900157560697E-2</v>
      </c>
      <c r="EY964" s="10">
        <v>0.103485174569553</v>
      </c>
      <c r="EZ964" s="10">
        <v>8.1145102924049195E-2</v>
      </c>
      <c r="FA964" s="10">
        <v>8.0204730008040806E-2</v>
      </c>
      <c r="FB964" s="10">
        <v>7.1781007928273105E-2</v>
      </c>
      <c r="FC964" s="10">
        <v>0.104899591731115</v>
      </c>
      <c r="FD964" s="10">
        <v>6.3039872570453598E-2</v>
      </c>
      <c r="FE964" s="10">
        <v>9.6470170339294004E-2</v>
      </c>
      <c r="FF964" s="10">
        <v>5.7409159384846802E-2</v>
      </c>
      <c r="FG964" s="10">
        <v>7.8843396059108395E-2</v>
      </c>
      <c r="FH964" s="10">
        <v>7.8014806320923502E-2</v>
      </c>
      <c r="FI964" s="10">
        <v>9.2720352382798701E-2</v>
      </c>
      <c r="FJ964" s="10">
        <v>9.98565642081473E-2</v>
      </c>
    </row>
    <row r="965" spans="1:166" x14ac:dyDescent="0.35">
      <c r="A965" s="13" t="s">
        <v>198</v>
      </c>
      <c r="B965" s="10">
        <v>0.14979590666995901</v>
      </c>
      <c r="C965" s="10">
        <v>0.15490215498670501</v>
      </c>
      <c r="D965" s="10">
        <v>0.146277150331796</v>
      </c>
      <c r="E965" s="10">
        <v>0.12434862643226</v>
      </c>
      <c r="F965" s="10">
        <v>0.14289097176627699</v>
      </c>
      <c r="G965" s="10">
        <v>0.15375049333520699</v>
      </c>
      <c r="H965" s="10">
        <v>0.128930835216471</v>
      </c>
      <c r="I965" s="10">
        <v>0.162257628059265</v>
      </c>
      <c r="J965" s="10">
        <v>0.14224238851062601</v>
      </c>
      <c r="K965" s="11">
        <v>0.19467074576124699</v>
      </c>
      <c r="L965" s="10">
        <v>0.137559470487709</v>
      </c>
      <c r="M965" s="10">
        <v>0.14370211455961701</v>
      </c>
      <c r="N965" s="10">
        <v>0.16920272472734399</v>
      </c>
      <c r="O965" s="10">
        <v>0.12505617821763601</v>
      </c>
      <c r="P965" s="10">
        <v>0.12819667063280901</v>
      </c>
      <c r="Q965" s="10">
        <v>0.148920854299115</v>
      </c>
      <c r="R965" s="10">
        <v>0.12933755224698501</v>
      </c>
      <c r="S965" s="11">
        <v>0.192067067020747</v>
      </c>
      <c r="T965" s="10">
        <v>0.117964025747374</v>
      </c>
      <c r="U965" s="11">
        <v>0.22658580944412901</v>
      </c>
      <c r="V965" s="10">
        <v>0.15497592156690099</v>
      </c>
      <c r="W965" s="10">
        <v>0.14228006339041799</v>
      </c>
      <c r="X965" s="11">
        <v>0.194475460970713</v>
      </c>
      <c r="Y965" s="10">
        <v>0.123673253443988</v>
      </c>
      <c r="Z965" s="10">
        <v>0.15741932769194</v>
      </c>
      <c r="AA965" s="10">
        <v>0.158702135523032</v>
      </c>
      <c r="AB965" s="10">
        <v>0.12877588486636499</v>
      </c>
      <c r="AC965" s="10">
        <v>0.13095630317514301</v>
      </c>
      <c r="AD965" s="10">
        <v>0.17155194160818199</v>
      </c>
      <c r="AE965" s="10">
        <v>0.167063658748941</v>
      </c>
      <c r="AF965" s="10">
        <v>0.122878892632431</v>
      </c>
      <c r="AG965" s="10">
        <v>0.14592525351847099</v>
      </c>
      <c r="AH965" s="10">
        <v>0.147447582065243</v>
      </c>
      <c r="AI965" s="10">
        <v>0.15014661002020499</v>
      </c>
      <c r="AJ965" s="10">
        <v>0.15308904432090401</v>
      </c>
      <c r="AK965" s="10">
        <v>0.148369238453019</v>
      </c>
      <c r="AL965" s="10">
        <v>0.14795793813973199</v>
      </c>
      <c r="AM965" s="10">
        <v>0.164201520387105</v>
      </c>
      <c r="AN965" s="10">
        <v>0.13480771456545301</v>
      </c>
      <c r="AO965" s="10">
        <v>0.11322621857033199</v>
      </c>
      <c r="AP965" s="10">
        <v>0.116050509383189</v>
      </c>
      <c r="AQ965" s="10">
        <v>0.19486701895799899</v>
      </c>
      <c r="AR965" s="10">
        <v>0.15433114459297501</v>
      </c>
      <c r="AS965" s="10">
        <v>0.145228852648045</v>
      </c>
      <c r="AT965" s="10">
        <v>0.11476129031346401</v>
      </c>
      <c r="AU965" s="10">
        <v>0.17241566968668401</v>
      </c>
      <c r="AV965" s="10">
        <v>0.165998693151895</v>
      </c>
      <c r="AW965" s="10">
        <v>0.122426931083879</v>
      </c>
      <c r="AX965" s="10">
        <v>0.19474596291692201</v>
      </c>
      <c r="AY965" s="10">
        <v>0.126268237507209</v>
      </c>
      <c r="AZ965" s="10">
        <v>0.110395579225063</v>
      </c>
      <c r="BA965" s="10">
        <v>0.15221952905115901</v>
      </c>
      <c r="BB965" s="10">
        <v>0.13828542537175001</v>
      </c>
      <c r="BC965" s="10">
        <v>0.15979098748964099</v>
      </c>
      <c r="BD965" s="10">
        <v>0.13398921521018101</v>
      </c>
      <c r="BE965" s="11">
        <v>0.17233733681778701</v>
      </c>
      <c r="BF965" s="10">
        <v>0.142782631102402</v>
      </c>
      <c r="BG965" s="10">
        <v>0.149499496905451</v>
      </c>
      <c r="BH965" s="10">
        <v>0.15352498083117599</v>
      </c>
      <c r="BI965" s="10">
        <v>0.13552218745582301</v>
      </c>
      <c r="BJ965" s="10">
        <v>0.16219515244940999</v>
      </c>
      <c r="BK965" s="10">
        <v>0.12591154482741501</v>
      </c>
      <c r="BL965" s="10">
        <v>0.14655714115023899</v>
      </c>
      <c r="BM965" s="10">
        <v>0.14525627513582601</v>
      </c>
      <c r="BN965" s="10">
        <v>0.16789588415496901</v>
      </c>
      <c r="BO965" s="10">
        <v>0.15387096447762699</v>
      </c>
      <c r="BP965" s="10">
        <v>0.13196088142419701</v>
      </c>
      <c r="BQ965" s="10">
        <v>0.171669155681066</v>
      </c>
      <c r="BR965" s="10">
        <v>0.16408139556347001</v>
      </c>
      <c r="BS965" s="10">
        <v>0.122516079961104</v>
      </c>
      <c r="BT965" s="10">
        <v>0.16993673383126201</v>
      </c>
      <c r="BU965" s="10">
        <v>0.14307576157570201</v>
      </c>
      <c r="BV965" s="10">
        <v>0.141306309316065</v>
      </c>
      <c r="BW965" s="10">
        <v>0.15307214890753401</v>
      </c>
      <c r="BX965" s="10">
        <v>0.15921402997832201</v>
      </c>
      <c r="BY965" s="10">
        <v>0.143532329968631</v>
      </c>
      <c r="BZ965" s="10">
        <v>0.16418076435592599</v>
      </c>
      <c r="CA965" s="10">
        <v>0.134181526278739</v>
      </c>
      <c r="CB965" s="10">
        <v>0.146203633420041</v>
      </c>
      <c r="CC965" s="10">
        <v>0.161586979059928</v>
      </c>
      <c r="CD965" s="12">
        <v>0.12496527871749501</v>
      </c>
      <c r="CE965" s="10">
        <v>0.16876817954443299</v>
      </c>
      <c r="CF965" s="10">
        <v>0.140806777886406</v>
      </c>
      <c r="CG965" s="10">
        <v>0.14377550073939599</v>
      </c>
      <c r="CH965" s="10">
        <v>0.14312847558210501</v>
      </c>
      <c r="CI965" s="10">
        <v>0.154304928475678</v>
      </c>
      <c r="CJ965" s="10">
        <v>0.14949492617600901</v>
      </c>
      <c r="CK965" s="11">
        <v>0.16136789124947701</v>
      </c>
      <c r="CL965" s="12">
        <v>0.12600428896417901</v>
      </c>
      <c r="CM965" s="11">
        <v>0.19912074321039799</v>
      </c>
      <c r="CN965" s="12">
        <v>0.11758931802945299</v>
      </c>
      <c r="CO965" s="11">
        <v>0.314595640847255</v>
      </c>
      <c r="CP965" s="12">
        <v>0</v>
      </c>
      <c r="CQ965" s="12">
        <v>0</v>
      </c>
      <c r="CR965" s="10">
        <v>0.15063614048427901</v>
      </c>
      <c r="CS965" s="10">
        <v>0.15221453627255299</v>
      </c>
      <c r="CT965" s="10">
        <v>0.14652250255733601</v>
      </c>
      <c r="CU965" s="10">
        <v>0.152166763684217</v>
      </c>
      <c r="CV965" s="10">
        <v>0.13117883710864101</v>
      </c>
      <c r="CW965" s="10">
        <v>0.106095193290801</v>
      </c>
      <c r="CX965" s="10">
        <v>0.168292589775209</v>
      </c>
      <c r="CY965" s="11">
        <v>0.19435473559479399</v>
      </c>
      <c r="CZ965" s="10">
        <v>0.143888390779808</v>
      </c>
      <c r="DA965" s="10">
        <v>0.159087684567607</v>
      </c>
      <c r="DB965" s="10">
        <v>0.13199587007390301</v>
      </c>
      <c r="DC965" s="10">
        <v>0.15023292386513701</v>
      </c>
      <c r="DD965" s="10">
        <v>0.146053063909065</v>
      </c>
      <c r="DE965" s="10">
        <v>0.124899064551768</v>
      </c>
      <c r="DF965" s="10">
        <v>0.11150423061866301</v>
      </c>
      <c r="DG965" s="10">
        <v>0.19745106488268099</v>
      </c>
      <c r="DH965" s="11">
        <v>0.22658580944412901</v>
      </c>
      <c r="DI965" s="10">
        <v>0.118525842836592</v>
      </c>
      <c r="DJ965" s="10">
        <v>0.18693146314401901</v>
      </c>
      <c r="DK965" s="10">
        <v>0.13430975663126299</v>
      </c>
      <c r="DL965" s="10">
        <v>0.14919593823605301</v>
      </c>
      <c r="DM965" s="10">
        <v>0.12961873866267901</v>
      </c>
      <c r="DN965" s="10">
        <v>0.123138118478846</v>
      </c>
      <c r="DO965" s="10">
        <v>0.103217790538602</v>
      </c>
      <c r="DP965" s="10">
        <v>0.142198085843628</v>
      </c>
      <c r="DQ965" s="10">
        <v>0.16565420935030201</v>
      </c>
      <c r="DR965" s="10">
        <v>0.17379992463208399</v>
      </c>
      <c r="DS965" s="10">
        <v>0.13008574863694899</v>
      </c>
      <c r="DT965" s="10">
        <v>0.12990981097528101</v>
      </c>
      <c r="DU965" s="10">
        <v>0.15126759227051301</v>
      </c>
      <c r="DV965" s="10">
        <v>0.16230944425447499</v>
      </c>
      <c r="DW965" s="10">
        <v>0.12661363683749299</v>
      </c>
      <c r="DX965" s="10">
        <v>9.9975512112672096E-2</v>
      </c>
      <c r="DY965" s="10">
        <v>0.14849071569212899</v>
      </c>
      <c r="DZ965" s="10">
        <v>0.13702761637942201</v>
      </c>
      <c r="EA965" s="10">
        <v>0.15537850327678901</v>
      </c>
      <c r="EB965" s="11">
        <v>0.182418743033715</v>
      </c>
      <c r="EC965" s="10">
        <v>0.137559470487709</v>
      </c>
      <c r="ED965" s="10">
        <v>0.112032978944408</v>
      </c>
      <c r="EE965" s="10">
        <v>0.135723628096204</v>
      </c>
      <c r="EF965" s="10">
        <v>0.14531396225040799</v>
      </c>
      <c r="EG965" s="10">
        <v>0.15057243758889999</v>
      </c>
      <c r="EH965" s="11">
        <v>0.214388875057516</v>
      </c>
      <c r="EI965" s="10">
        <v>0.15497592156690099</v>
      </c>
      <c r="EJ965" s="10">
        <v>0</v>
      </c>
      <c r="EK965" s="10">
        <v>0.161954503477796</v>
      </c>
      <c r="EL965" s="10">
        <v>0.12924155352156499</v>
      </c>
      <c r="EM965" s="10">
        <v>0.163202683418782</v>
      </c>
      <c r="EN965" s="10">
        <v>0.15702779277918599</v>
      </c>
      <c r="EO965" s="10">
        <v>0.122878892632431</v>
      </c>
      <c r="EP965" s="10">
        <v>0.106095193290801</v>
      </c>
      <c r="EQ965" s="10">
        <v>0.16844788200838001</v>
      </c>
      <c r="ER965" s="10">
        <v>0.166399563130808</v>
      </c>
      <c r="ES965" s="10">
        <v>0.161231634787529</v>
      </c>
      <c r="ET965" s="10">
        <v>0.137313096876584</v>
      </c>
      <c r="EU965" s="10">
        <v>0.14359741288474201</v>
      </c>
      <c r="EV965" s="10">
        <v>0.124899064551768</v>
      </c>
      <c r="EW965" s="10">
        <v>0.11150423061866301</v>
      </c>
      <c r="EX965" s="10">
        <v>0.18997477834951501</v>
      </c>
      <c r="EY965" s="10">
        <v>0.15938883693844799</v>
      </c>
      <c r="EZ965" s="11">
        <v>0.18328512829497501</v>
      </c>
      <c r="FA965" s="10">
        <v>0.140509716060505</v>
      </c>
      <c r="FB965" s="10">
        <v>0.12803948140954</v>
      </c>
      <c r="FC965" s="10">
        <v>0.123138118478846</v>
      </c>
      <c r="FD965" s="10">
        <v>0.103217790538602</v>
      </c>
      <c r="FE965" s="10">
        <v>0.15034582697176399</v>
      </c>
      <c r="FF965" s="10">
        <v>0.17751115908891099</v>
      </c>
      <c r="FG965" s="10">
        <v>0.13803438204705601</v>
      </c>
      <c r="FH965" s="10">
        <v>0.13425638711443599</v>
      </c>
      <c r="FI965" s="10">
        <v>0.15938165332530699</v>
      </c>
      <c r="FJ965" s="10">
        <v>0.12661363683749299</v>
      </c>
    </row>
    <row r="966" spans="1:166" x14ac:dyDescent="0.35">
      <c r="A966" s="13" t="s">
        <v>199</v>
      </c>
      <c r="B966" s="10">
        <v>0.198137513105623</v>
      </c>
      <c r="C966" s="10">
        <v>0.191932668512794</v>
      </c>
      <c r="D966" s="10">
        <v>0.20296663678785101</v>
      </c>
      <c r="E966" s="10">
        <v>0.17361880212598299</v>
      </c>
      <c r="F966" s="10">
        <v>0.19643175188828199</v>
      </c>
      <c r="G966" s="10">
        <v>0.186813875650957</v>
      </c>
      <c r="H966" s="10">
        <v>0.19274860251922901</v>
      </c>
      <c r="I966" s="10">
        <v>0.207265570533295</v>
      </c>
      <c r="J966" s="10">
        <v>0.18475851546175201</v>
      </c>
      <c r="K966" s="11">
        <v>0.24008248364510101</v>
      </c>
      <c r="L966" s="10">
        <v>0.195307674943339</v>
      </c>
      <c r="M966" s="10">
        <v>0.191236289506376</v>
      </c>
      <c r="N966" s="10">
        <v>0.220115747403549</v>
      </c>
      <c r="O966" s="10">
        <v>0.14818999629823201</v>
      </c>
      <c r="P966" s="10">
        <v>0.189995008360303</v>
      </c>
      <c r="Q966" s="10">
        <v>0.17442945284151401</v>
      </c>
      <c r="R966" s="10">
        <v>0.19650856211125001</v>
      </c>
      <c r="S966" s="10">
        <v>0.21743694782060799</v>
      </c>
      <c r="T966" s="10">
        <v>0.164102260751601</v>
      </c>
      <c r="U966" s="10">
        <v>0.24206792096662</v>
      </c>
      <c r="V966" s="10">
        <v>0.186242300857277</v>
      </c>
      <c r="W966" s="10">
        <v>0.18392605278168001</v>
      </c>
      <c r="X966" s="10">
        <v>0.21703534280466499</v>
      </c>
      <c r="Y966" s="10">
        <v>0.19789112951608401</v>
      </c>
      <c r="Z966" s="10">
        <v>0.19861503756951099</v>
      </c>
      <c r="AA966" s="10">
        <v>0.199511145570476</v>
      </c>
      <c r="AB966" s="10">
        <v>0.18936762465979001</v>
      </c>
      <c r="AC966" s="10">
        <v>0.197185255544226</v>
      </c>
      <c r="AD966" s="10">
        <v>0.208311902165246</v>
      </c>
      <c r="AE966" s="10">
        <v>0.225300692660487</v>
      </c>
      <c r="AF966" s="10">
        <v>0.20826404295144199</v>
      </c>
      <c r="AG966" s="10">
        <v>0.198525792070431</v>
      </c>
      <c r="AH966" s="10">
        <v>0.21773717571791201</v>
      </c>
      <c r="AI966" s="10">
        <v>0.19725113710049699</v>
      </c>
      <c r="AJ966" s="10">
        <v>0.18957174903430399</v>
      </c>
      <c r="AK966" s="10">
        <v>0.20367436986449</v>
      </c>
      <c r="AL966" s="10">
        <v>0.202782838570082</v>
      </c>
      <c r="AM966" s="10">
        <v>0.204041721382829</v>
      </c>
      <c r="AN966" s="10">
        <v>0.19908663814922001</v>
      </c>
      <c r="AO966" s="10">
        <v>0.172418876609021</v>
      </c>
      <c r="AP966" s="10">
        <v>0.153221823931351</v>
      </c>
      <c r="AQ966" s="10">
        <v>0.24607445610321599</v>
      </c>
      <c r="AR966" s="10">
        <v>0.22226533245653499</v>
      </c>
      <c r="AS966" s="10">
        <v>0.193967619721267</v>
      </c>
      <c r="AT966" s="10">
        <v>0.161984804812038</v>
      </c>
      <c r="AU966" s="10">
        <v>0.23288744683774501</v>
      </c>
      <c r="AV966" s="10">
        <v>0.186290552690798</v>
      </c>
      <c r="AW966" s="10">
        <v>0.14059198098320699</v>
      </c>
      <c r="AX966" s="10">
        <v>0.25043444436331302</v>
      </c>
      <c r="AY966" s="10">
        <v>0.20459715531640499</v>
      </c>
      <c r="AZ966" s="10">
        <v>0.18654731394350599</v>
      </c>
      <c r="BA966" s="10">
        <v>0.20803023869057799</v>
      </c>
      <c r="BB966" s="10">
        <v>0.18822815930914899</v>
      </c>
      <c r="BC966" s="10">
        <v>0.20674226120438599</v>
      </c>
      <c r="BD966" s="10">
        <v>0.179509384564844</v>
      </c>
      <c r="BE966" s="10">
        <v>0.20228999832325101</v>
      </c>
      <c r="BF966" s="10">
        <v>0.19599985918968699</v>
      </c>
      <c r="BG966" s="10">
        <v>0.20939080287456899</v>
      </c>
      <c r="BH966" s="10">
        <v>0.20022881707842399</v>
      </c>
      <c r="BI966" s="10">
        <v>0.19013266138945001</v>
      </c>
      <c r="BJ966" s="10">
        <v>0.19704761077511401</v>
      </c>
      <c r="BK966" s="10">
        <v>0.17160011007265999</v>
      </c>
      <c r="BL966" s="10">
        <v>0.20211527499405699</v>
      </c>
      <c r="BM966" s="10">
        <v>0.206070789070114</v>
      </c>
      <c r="BN966" s="10">
        <v>0.21918633184318501</v>
      </c>
      <c r="BO966" s="10">
        <v>0.19470394618047099</v>
      </c>
      <c r="BP966" s="10">
        <v>0.18145897114328799</v>
      </c>
      <c r="BQ966" s="10">
        <v>0.20821854992747499</v>
      </c>
      <c r="BR966" s="10">
        <v>0.19767110514769301</v>
      </c>
      <c r="BS966" s="12">
        <v>0.152587831412451</v>
      </c>
      <c r="BT966" s="10">
        <v>0.224122522916366</v>
      </c>
      <c r="BU966" s="10">
        <v>0.19136735455985801</v>
      </c>
      <c r="BV966" s="10">
        <v>0.20659794337815501</v>
      </c>
      <c r="BW966" s="10">
        <v>0.191296497658591</v>
      </c>
      <c r="BX966" s="10">
        <v>0.200231028641361</v>
      </c>
      <c r="BY966" s="10">
        <v>0.18988581605139401</v>
      </c>
      <c r="BZ966" s="10">
        <v>0.20056661442187501</v>
      </c>
      <c r="CA966" s="10">
        <v>0.197072652536744</v>
      </c>
      <c r="CB966" s="10">
        <v>0.20481792524272499</v>
      </c>
      <c r="CC966" s="10">
        <v>0.19514770088351199</v>
      </c>
      <c r="CD966" s="10">
        <v>0.21576481339242501</v>
      </c>
      <c r="CE966" s="10">
        <v>0.18381028495239099</v>
      </c>
      <c r="CF966" s="10">
        <v>0.20380779413702299</v>
      </c>
      <c r="CG966" s="12">
        <v>0.166547485573902</v>
      </c>
      <c r="CH966" s="10">
        <v>0.19623844365492399</v>
      </c>
      <c r="CI966" s="10">
        <v>0.20576389889899799</v>
      </c>
      <c r="CJ966" s="10">
        <v>0.212659018059423</v>
      </c>
      <c r="CK966" s="10">
        <v>0.198486953818101</v>
      </c>
      <c r="CL966" s="11">
        <v>0.27991038081720698</v>
      </c>
      <c r="CM966" s="12">
        <v>0.111562365060181</v>
      </c>
      <c r="CN966" s="10">
        <v>0.197164966590057</v>
      </c>
      <c r="CO966" s="11">
        <v>0.41612083598974398</v>
      </c>
      <c r="CP966" s="12">
        <v>0</v>
      </c>
      <c r="CQ966" s="12">
        <v>0</v>
      </c>
      <c r="CR966" s="10">
        <v>0.20438245788970599</v>
      </c>
      <c r="CS966" s="10">
        <v>0.19607961843805999</v>
      </c>
      <c r="CT966" s="10">
        <v>0.20450537079303299</v>
      </c>
      <c r="CU966" s="10">
        <v>0.19402265742913999</v>
      </c>
      <c r="CV966" s="10">
        <v>0.20610434321336399</v>
      </c>
      <c r="CW966" s="10">
        <v>0.17028822797259899</v>
      </c>
      <c r="CX966" s="10">
        <v>0.219745727133351</v>
      </c>
      <c r="CY966" s="11">
        <v>0.24306704361372899</v>
      </c>
      <c r="CZ966" s="10">
        <v>0.183791148287763</v>
      </c>
      <c r="DA966" s="10">
        <v>0.20664048097215401</v>
      </c>
      <c r="DB966" s="10">
        <v>0.189945696176787</v>
      </c>
      <c r="DC966" s="10">
        <v>0.18773245631131999</v>
      </c>
      <c r="DD966" s="10">
        <v>0.19926294815735601</v>
      </c>
      <c r="DE966" s="10">
        <v>0.17269318484570001</v>
      </c>
      <c r="DF966" s="10">
        <v>0.15521787159358799</v>
      </c>
      <c r="DG966" s="10">
        <v>0.216555524256721</v>
      </c>
      <c r="DH966" s="10">
        <v>0.24206792096662</v>
      </c>
      <c r="DI966" s="10">
        <v>0.16488381643254199</v>
      </c>
      <c r="DJ966" s="10">
        <v>0.21752093617267201</v>
      </c>
      <c r="DK966" s="10">
        <v>0.195386335309578</v>
      </c>
      <c r="DL966" s="10">
        <v>0.17455788781501899</v>
      </c>
      <c r="DM966" s="10">
        <v>0.19236263234043199</v>
      </c>
      <c r="DN966" s="10">
        <v>0.14591711966276899</v>
      </c>
      <c r="DO966" s="10">
        <v>0.18519123022567399</v>
      </c>
      <c r="DP966" s="10">
        <v>0.23093561674459001</v>
      </c>
      <c r="DQ966" s="10">
        <v>0.231289102638012</v>
      </c>
      <c r="DR966" s="10">
        <v>0.204953813831947</v>
      </c>
      <c r="DS966" s="10">
        <v>0.195874432659669</v>
      </c>
      <c r="DT966" s="10">
        <v>0.18480385302397201</v>
      </c>
      <c r="DU966" s="10">
        <v>0.20087758522659599</v>
      </c>
      <c r="DV966" s="10">
        <v>0.20186569033990201</v>
      </c>
      <c r="DW966" s="10">
        <v>0.19876411341606101</v>
      </c>
      <c r="DX966" s="10">
        <v>0.19344590629346101</v>
      </c>
      <c r="DY966" s="12">
        <v>0.17228966818232</v>
      </c>
      <c r="DZ966" s="10">
        <v>0.20199246897267101</v>
      </c>
      <c r="EA966" s="10">
        <v>0.18380475307724001</v>
      </c>
      <c r="EB966" s="11">
        <v>0.25286969163146999</v>
      </c>
      <c r="EC966" s="10">
        <v>0.195307674943339</v>
      </c>
      <c r="ED966" s="10">
        <v>0.159307474803069</v>
      </c>
      <c r="EE966" s="10">
        <v>0.16432824680976399</v>
      </c>
      <c r="EF966" s="10">
        <v>0.19773152803437599</v>
      </c>
      <c r="EG966" s="10">
        <v>0.182422924140306</v>
      </c>
      <c r="EH966" s="11">
        <v>0.25211078377048401</v>
      </c>
      <c r="EI966" s="10">
        <v>0.186242300857277</v>
      </c>
      <c r="EJ966" s="10">
        <v>0</v>
      </c>
      <c r="EK966" s="10">
        <v>0.178333131706674</v>
      </c>
      <c r="EL966" s="10">
        <v>0.20632288296610701</v>
      </c>
      <c r="EM966" s="10">
        <v>0.186371555874317</v>
      </c>
      <c r="EN966" s="11">
        <v>0.24417669010032</v>
      </c>
      <c r="EO966" s="10">
        <v>0.20826404295144199</v>
      </c>
      <c r="EP966" s="10">
        <v>0.17028822797259899</v>
      </c>
      <c r="EQ966" s="10">
        <v>0.21868749913590799</v>
      </c>
      <c r="ER966" s="10">
        <v>0.21221573902527799</v>
      </c>
      <c r="ES966" s="10">
        <v>0.19800445889110199</v>
      </c>
      <c r="ET966" s="10">
        <v>0.189050560357576</v>
      </c>
      <c r="EU966" s="10">
        <v>0.20338937560852099</v>
      </c>
      <c r="EV966" s="10">
        <v>0.17269318484570001</v>
      </c>
      <c r="EW966" s="10">
        <v>0.15521787159358799</v>
      </c>
      <c r="EX966" s="10">
        <v>0.22792055236000799</v>
      </c>
      <c r="EY966" s="10">
        <v>0.20037741727432501</v>
      </c>
      <c r="EZ966" s="10">
        <v>0.20360584409208601</v>
      </c>
      <c r="FA966" s="10">
        <v>0.181297092720306</v>
      </c>
      <c r="FB966" s="10">
        <v>0.19130561797618201</v>
      </c>
      <c r="FC966" s="10">
        <v>0.14591711966276899</v>
      </c>
      <c r="FD966" s="10">
        <v>0.18519123022567399</v>
      </c>
      <c r="FE966" s="10">
        <v>0.20592136209677001</v>
      </c>
      <c r="FF966" s="10">
        <v>0.21931077112655001</v>
      </c>
      <c r="FG966" s="10">
        <v>0.193005703274166</v>
      </c>
      <c r="FH966" s="10">
        <v>0.19713745345623901</v>
      </c>
      <c r="FI966" s="10">
        <v>0.211606998874206</v>
      </c>
      <c r="FJ966" s="10">
        <v>0.19876411341606101</v>
      </c>
    </row>
    <row r="967" spans="1:166" x14ac:dyDescent="0.35">
      <c r="A967" s="13" t="s">
        <v>77</v>
      </c>
      <c r="B967" s="10">
        <v>8.8098761669205994E-2</v>
      </c>
      <c r="C967" s="10">
        <v>9.3067988612872701E-2</v>
      </c>
      <c r="D967" s="10">
        <v>8.2873970580241693E-2</v>
      </c>
      <c r="E967" s="10">
        <v>9.5045661421555197E-2</v>
      </c>
      <c r="F967" s="10">
        <v>8.0612080340980996E-2</v>
      </c>
      <c r="G967" s="10">
        <v>9.8270450145821003E-2</v>
      </c>
      <c r="H967" s="10">
        <v>9.5584935863508705E-2</v>
      </c>
      <c r="I967" s="10">
        <v>8.6987384133810505E-2</v>
      </c>
      <c r="J967" s="10">
        <v>0.103307517292569</v>
      </c>
      <c r="K967" s="12">
        <v>5.1833272933025899E-2</v>
      </c>
      <c r="L967" s="10">
        <v>9.2683297084121E-2</v>
      </c>
      <c r="M967" s="11">
        <v>9.3766182285264801E-2</v>
      </c>
      <c r="N967" s="12">
        <v>7.0049803194917201E-2</v>
      </c>
      <c r="O967" s="10">
        <v>8.6518943851708593E-2</v>
      </c>
      <c r="P967" s="10">
        <v>8.7158639062820994E-2</v>
      </c>
      <c r="Q967" s="10">
        <v>0.11882431384005999</v>
      </c>
      <c r="R967" s="10">
        <v>0.11128116677418901</v>
      </c>
      <c r="S967" s="10">
        <v>8.9179932670336207E-2</v>
      </c>
      <c r="T967" s="10">
        <v>0.103533540944642</v>
      </c>
      <c r="U967" s="12">
        <v>4.17601427545004E-2</v>
      </c>
      <c r="V967" s="10">
        <v>0.103020854058206</v>
      </c>
      <c r="W967" s="11">
        <v>0.100671274169639</v>
      </c>
      <c r="X967" s="10">
        <v>6.9229851840819201E-2</v>
      </c>
      <c r="Y967" s="10">
        <v>0.103184591807047</v>
      </c>
      <c r="Z967" s="10">
        <v>7.5051104180353004E-2</v>
      </c>
      <c r="AA967" s="10">
        <v>7.7197368321147306E-2</v>
      </c>
      <c r="AB967" s="10">
        <v>8.0088037575045998E-2</v>
      </c>
      <c r="AC967" s="10">
        <v>8.2987561860096495E-2</v>
      </c>
      <c r="AD967" s="10">
        <v>0.10212134087982599</v>
      </c>
      <c r="AE967" s="10">
        <v>6.4433711106607505E-2</v>
      </c>
      <c r="AF967" s="10">
        <v>8.0135009749936606E-2</v>
      </c>
      <c r="AG967" s="10">
        <v>8.6322363382726405E-2</v>
      </c>
      <c r="AH967" s="10">
        <v>7.1404391395126304E-2</v>
      </c>
      <c r="AI967" s="10">
        <v>9.0088193987853907E-2</v>
      </c>
      <c r="AJ967" s="10">
        <v>9.3859207786367194E-2</v>
      </c>
      <c r="AK967" s="10">
        <v>8.6151010541200806E-2</v>
      </c>
      <c r="AL967" s="10">
        <v>7.7672531089663197E-2</v>
      </c>
      <c r="AM967" s="10">
        <v>8.9009860035886498E-2</v>
      </c>
      <c r="AN967" s="10">
        <v>6.4908284070823399E-2</v>
      </c>
      <c r="AO967" s="10">
        <v>8.9253680722783404E-2</v>
      </c>
      <c r="AP967" s="10">
        <v>9.7303806743700899E-2</v>
      </c>
      <c r="AQ967" s="10">
        <v>8.63483814301826E-2</v>
      </c>
      <c r="AR967" s="10">
        <v>5.0055404476952399E-2</v>
      </c>
      <c r="AS967" s="10">
        <v>9.0859952066176905E-2</v>
      </c>
      <c r="AT967" s="10">
        <v>9.3629122843370799E-2</v>
      </c>
      <c r="AU967" s="10">
        <v>6.6247019008953606E-2</v>
      </c>
      <c r="AV967" s="10">
        <v>0.100374389121226</v>
      </c>
      <c r="AW967" s="10">
        <v>9.7547757250355402E-2</v>
      </c>
      <c r="AX967" s="10">
        <v>8.2767182007387294E-2</v>
      </c>
      <c r="AY967" s="10">
        <v>7.8724079316524698E-2</v>
      </c>
      <c r="AZ967" s="10">
        <v>8.5973913152099304E-2</v>
      </c>
      <c r="BA967" s="10">
        <v>4.9883345839344097E-2</v>
      </c>
      <c r="BB967" s="10">
        <v>9.2859458915597798E-2</v>
      </c>
      <c r="BC967" s="10">
        <v>8.39648290817719E-2</v>
      </c>
      <c r="BD967" s="10">
        <v>0.103510689826837</v>
      </c>
      <c r="BE967" s="10">
        <v>8.4361876683190201E-2</v>
      </c>
      <c r="BF967" s="10">
        <v>8.2599122576796399E-2</v>
      </c>
      <c r="BG967" s="10">
        <v>8.3127411887626304E-2</v>
      </c>
      <c r="BH967" s="10">
        <v>8.7844285497974905E-2</v>
      </c>
      <c r="BI967" s="10">
        <v>8.9072816155068193E-2</v>
      </c>
      <c r="BJ967" s="10">
        <v>9.4654379413682405E-2</v>
      </c>
      <c r="BK967" s="10">
        <v>8.6761879567621797E-2</v>
      </c>
      <c r="BL967" s="10">
        <v>8.0481258133407493E-2</v>
      </c>
      <c r="BM967" s="10">
        <v>9.1598045182576804E-2</v>
      </c>
      <c r="BN967" s="12">
        <v>6.9716949331045497E-2</v>
      </c>
      <c r="BO967" s="10">
        <v>9.1287492212926799E-2</v>
      </c>
      <c r="BP967" s="10">
        <v>9.48578993419672E-2</v>
      </c>
      <c r="BQ967" s="10">
        <v>8.1966566213361097E-2</v>
      </c>
      <c r="BR967" s="10">
        <v>9.1435345928690695E-2</v>
      </c>
      <c r="BS967" s="10">
        <v>9.3541230319712398E-2</v>
      </c>
      <c r="BT967" s="12">
        <v>5.8610689455991599E-2</v>
      </c>
      <c r="BU967" s="10">
        <v>9.0637703776450196E-2</v>
      </c>
      <c r="BV967" s="10">
        <v>9.6418376690371899E-2</v>
      </c>
      <c r="BW967" s="10">
        <v>8.9913593417357607E-2</v>
      </c>
      <c r="BX967" s="10">
        <v>9.2741917038397903E-2</v>
      </c>
      <c r="BY967" s="11">
        <v>0.121157988810881</v>
      </c>
      <c r="BZ967" s="12">
        <v>6.9117660301112202E-2</v>
      </c>
      <c r="CA967" s="10">
        <v>7.6886497748760704E-2</v>
      </c>
      <c r="CB967" s="11">
        <v>0.108228532509067</v>
      </c>
      <c r="CC967" s="12">
        <v>7.2239292834390206E-2</v>
      </c>
      <c r="CD967" s="10">
        <v>9.8543351013371E-2</v>
      </c>
      <c r="CE967" s="10">
        <v>8.2981793168003998E-2</v>
      </c>
      <c r="CF967" s="10">
        <v>8.6040090944218897E-2</v>
      </c>
      <c r="CG967" s="11">
        <v>0.127870976511885</v>
      </c>
      <c r="CH967" s="11">
        <v>0.11106620106545</v>
      </c>
      <c r="CI967" s="12">
        <v>6.1654897234435402E-2</v>
      </c>
      <c r="CJ967" s="12">
        <v>4.96045799922454E-2</v>
      </c>
      <c r="CK967" s="12">
        <v>5.7305189576090598E-2</v>
      </c>
      <c r="CL967" s="12">
        <v>0</v>
      </c>
      <c r="CM967" s="11">
        <v>0.11848205502110699</v>
      </c>
      <c r="CN967" s="11">
        <v>0.173801944417143</v>
      </c>
      <c r="CO967" s="12">
        <v>0</v>
      </c>
      <c r="CP967" s="12">
        <v>0</v>
      </c>
      <c r="CQ967" s="11">
        <v>0.78931911737384897</v>
      </c>
      <c r="CR967" s="10">
        <v>7.9383777656075502E-2</v>
      </c>
      <c r="CS967" s="10">
        <v>9.1876238304253705E-2</v>
      </c>
      <c r="CT967" s="10">
        <v>8.4115688729576393E-2</v>
      </c>
      <c r="CU967" s="10">
        <v>9.0887961283705507E-2</v>
      </c>
      <c r="CV967" s="10">
        <v>9.8117303270426906E-2</v>
      </c>
      <c r="CW967" s="10">
        <v>8.3174320754948405E-2</v>
      </c>
      <c r="CX967" s="10">
        <v>0.10197130653044</v>
      </c>
      <c r="CY967" s="12">
        <v>5.2477632775902103E-2</v>
      </c>
      <c r="CZ967" s="10">
        <v>0.10031514512498201</v>
      </c>
      <c r="DA967" s="10">
        <v>8.9206887849804697E-2</v>
      </c>
      <c r="DB967" s="10">
        <v>9.5727952594704901E-2</v>
      </c>
      <c r="DC967" s="10">
        <v>9.7130332430801006E-2</v>
      </c>
      <c r="DD967" s="10">
        <v>8.2142363160950596E-2</v>
      </c>
      <c r="DE967" s="10">
        <v>9.40522808227542E-2</v>
      </c>
      <c r="DF967" s="10">
        <v>6.9815442597053398E-2</v>
      </c>
      <c r="DG967" s="10">
        <v>0.13546506268931999</v>
      </c>
      <c r="DH967" s="12">
        <v>4.17601427545004E-2</v>
      </c>
      <c r="DI967" s="10">
        <v>9.9264017474103905E-2</v>
      </c>
      <c r="DJ967" s="10">
        <v>9.40379071899477E-2</v>
      </c>
      <c r="DK967" s="10">
        <v>0.11064565905618599</v>
      </c>
      <c r="DL967" s="10">
        <v>0.119043803986077</v>
      </c>
      <c r="DM967" s="10">
        <v>8.6229500429800196E-2</v>
      </c>
      <c r="DN967" s="10">
        <v>8.7334614142894507E-2</v>
      </c>
      <c r="DO967" s="10">
        <v>0.100114771545735</v>
      </c>
      <c r="DP967" s="10">
        <v>6.0502698366544899E-2</v>
      </c>
      <c r="DQ967" s="10">
        <v>6.6146335572708298E-2</v>
      </c>
      <c r="DR967" s="10">
        <v>0.100475095610954</v>
      </c>
      <c r="DS967" s="10">
        <v>8.2435887776151795E-2</v>
      </c>
      <c r="DT967" s="10">
        <v>8.0793246604767999E-2</v>
      </c>
      <c r="DU967" s="10">
        <v>7.52658282038728E-2</v>
      </c>
      <c r="DV967" s="10">
        <v>7.8860307137245705E-2</v>
      </c>
      <c r="DW967" s="10">
        <v>0.10059304052637801</v>
      </c>
      <c r="DX967" s="10">
        <v>9.76617509375413E-2</v>
      </c>
      <c r="DY967" s="10">
        <v>8.9088517144328097E-2</v>
      </c>
      <c r="DZ967" s="10">
        <v>9.8414950427676201E-2</v>
      </c>
      <c r="EA967" s="10">
        <v>9.8007659049537496E-2</v>
      </c>
      <c r="EB967" s="12">
        <v>5.1116923351162802E-2</v>
      </c>
      <c r="EC967" s="10">
        <v>9.2683297084121E-2</v>
      </c>
      <c r="ED967" s="10">
        <v>0.10444146261112799</v>
      </c>
      <c r="EE967" s="10">
        <v>9.2428825345305499E-2</v>
      </c>
      <c r="EF967" s="10">
        <v>0.110289123088916</v>
      </c>
      <c r="EG967" s="10">
        <v>0.10118309789175001</v>
      </c>
      <c r="EH967" s="12">
        <v>4.5014788839678001E-2</v>
      </c>
      <c r="EI967" s="10">
        <v>0.103020854058206</v>
      </c>
      <c r="EJ967" s="10">
        <v>0</v>
      </c>
      <c r="EK967" s="10">
        <v>8.5986405406916502E-2</v>
      </c>
      <c r="EL967" s="10">
        <v>8.71402210563888E-2</v>
      </c>
      <c r="EM967" s="10">
        <v>9.2590140129537493E-2</v>
      </c>
      <c r="EN967" s="10">
        <v>5.8235948812284603E-2</v>
      </c>
      <c r="EO967" s="10">
        <v>8.0135009749936606E-2</v>
      </c>
      <c r="EP967" s="10">
        <v>8.3174320754948405E-2</v>
      </c>
      <c r="EQ967" s="10">
        <v>7.4979650777452E-2</v>
      </c>
      <c r="ER967" s="10">
        <v>8.3182659159136904E-2</v>
      </c>
      <c r="ES967" s="10">
        <v>9.0158361429619305E-2</v>
      </c>
      <c r="ET967" s="10">
        <v>9.7671051165293205E-2</v>
      </c>
      <c r="EU967" s="10">
        <v>8.5287648641704294E-2</v>
      </c>
      <c r="EV967" s="10">
        <v>9.40522808227542E-2</v>
      </c>
      <c r="EW967" s="10">
        <v>6.9815442597053398E-2</v>
      </c>
      <c r="EX967" s="10">
        <v>9.8397490296626602E-2</v>
      </c>
      <c r="EY967" s="10">
        <v>7.6545229072439505E-2</v>
      </c>
      <c r="EZ967" s="10">
        <v>9.0910145068365103E-2</v>
      </c>
      <c r="FA967" s="11">
        <v>0.12049728045206499</v>
      </c>
      <c r="FB967" s="10">
        <v>8.6322443757401293E-2</v>
      </c>
      <c r="FC967" s="10">
        <v>8.7334614142894507E-2</v>
      </c>
      <c r="FD967" s="10">
        <v>0.100114771545735</v>
      </c>
      <c r="FE967" s="12">
        <v>4.7591295294541501E-2</v>
      </c>
      <c r="FF967" s="10">
        <v>8.9973213039365493E-2</v>
      </c>
      <c r="FG967" s="10">
        <v>8.8495037304349294E-2</v>
      </c>
      <c r="FH967" s="10">
        <v>7.4706255988272102E-2</v>
      </c>
      <c r="FI967" s="10">
        <v>8.4782609029680697E-2</v>
      </c>
      <c r="FJ967" s="10">
        <v>0.10059304052637801</v>
      </c>
    </row>
    <row r="969" spans="1:166" ht="28.5" customHeight="1" x14ac:dyDescent="0.35">
      <c r="A969" s="23" t="s">
        <v>26</v>
      </c>
      <c r="B969" s="23"/>
      <c r="C969" s="23"/>
      <c r="D969" s="23"/>
      <c r="E969" s="23"/>
      <c r="F969" s="23"/>
      <c r="G969" s="23"/>
      <c r="H969" s="23"/>
      <c r="I969" s="23"/>
      <c r="J969" s="23"/>
      <c r="K969" s="23"/>
      <c r="L969" s="23"/>
      <c r="M969" s="23"/>
      <c r="N969" s="23"/>
      <c r="O969" s="23"/>
      <c r="P969" s="23"/>
      <c r="Q969" s="23"/>
      <c r="R969" s="23"/>
      <c r="S969" s="23"/>
      <c r="T969" s="23"/>
      <c r="U969" s="23"/>
      <c r="V969" s="23"/>
      <c r="W969" s="23"/>
      <c r="X969" s="23"/>
      <c r="Y969" s="23"/>
      <c r="Z969" s="23"/>
      <c r="AA969" s="23"/>
      <c r="AB969" s="23"/>
      <c r="AC969" s="23"/>
      <c r="AD969" s="23"/>
      <c r="AE969" s="23"/>
      <c r="AF969" s="23"/>
      <c r="AG969" s="23"/>
      <c r="AH969" s="23"/>
      <c r="AI969" s="23"/>
      <c r="AJ969" s="23"/>
      <c r="AK969" s="23"/>
      <c r="AL969" s="23"/>
      <c r="AM969" s="23"/>
      <c r="AN969" s="23"/>
      <c r="AO969" s="23"/>
      <c r="AP969" s="23"/>
      <c r="AQ969" s="23"/>
      <c r="AR969" s="23"/>
      <c r="AS969" s="23"/>
      <c r="AT969" s="23"/>
      <c r="AU969" s="23"/>
      <c r="AV969" s="23"/>
      <c r="AW969" s="23"/>
      <c r="AX969" s="23"/>
      <c r="AY969" s="23"/>
      <c r="AZ969" s="23"/>
      <c r="BA969" s="23"/>
      <c r="BB969" s="23"/>
      <c r="BC969" s="23"/>
      <c r="BD969" s="23"/>
      <c r="BE969" s="23"/>
      <c r="BF969" s="23"/>
      <c r="BG969" s="23"/>
      <c r="BH969" s="23"/>
      <c r="BI969" s="23"/>
      <c r="BJ969" s="23"/>
      <c r="BK969" s="23"/>
      <c r="BL969" s="23"/>
      <c r="BM969" s="23"/>
      <c r="BN969" s="23"/>
      <c r="BO969" s="23"/>
      <c r="BP969" s="23"/>
      <c r="BQ969" s="23"/>
      <c r="BR969" s="23"/>
      <c r="BS969" s="23"/>
      <c r="BT969" s="23"/>
      <c r="BU969" s="23"/>
      <c r="BV969" s="23"/>
      <c r="BW969" s="23"/>
      <c r="BX969" s="23"/>
      <c r="BY969" s="23"/>
      <c r="BZ969" s="23"/>
      <c r="CA969" s="23"/>
      <c r="CB969" s="23"/>
      <c r="CC969" s="23"/>
      <c r="CD969" s="23"/>
      <c r="CE969" s="23"/>
      <c r="CF969" s="23"/>
      <c r="CG969" s="23"/>
      <c r="CH969" s="23"/>
      <c r="CI969" s="23"/>
      <c r="CJ969" s="23"/>
      <c r="CK969" s="23"/>
      <c r="CL969" s="23"/>
      <c r="CM969" s="23"/>
      <c r="CN969" s="23"/>
      <c r="CO969" s="23"/>
      <c r="CP969" s="23"/>
      <c r="CQ969" s="23"/>
      <c r="CR969" s="23"/>
      <c r="CS969" s="23"/>
      <c r="CT969" s="23"/>
      <c r="CU969" s="23"/>
      <c r="CV969" s="23"/>
      <c r="CW969" s="23"/>
      <c r="CX969" s="23"/>
      <c r="CY969" s="23"/>
      <c r="CZ969" s="23"/>
      <c r="DA969" s="23"/>
      <c r="DB969" s="23"/>
      <c r="DC969" s="23"/>
      <c r="DD969" s="23"/>
      <c r="DE969" s="23"/>
      <c r="DF969" s="23"/>
      <c r="DG969" s="23"/>
      <c r="DH969" s="23"/>
      <c r="DI969" s="23"/>
      <c r="DJ969" s="23"/>
      <c r="DK969" s="23"/>
      <c r="DL969" s="23"/>
      <c r="DM969" s="23"/>
      <c r="DN969" s="23"/>
      <c r="DO969" s="23"/>
      <c r="DP969" s="23"/>
      <c r="DQ969" s="23"/>
      <c r="DR969" s="23"/>
      <c r="DS969" s="23"/>
      <c r="DT969" s="23"/>
      <c r="DU969" s="23"/>
      <c r="DV969" s="23"/>
      <c r="DW969" s="23"/>
      <c r="DX969" s="23"/>
      <c r="DY969" s="23"/>
      <c r="DZ969" s="23"/>
      <c r="EA969" s="23"/>
      <c r="EB969" s="23"/>
      <c r="EC969" s="23"/>
      <c r="ED969" s="23"/>
      <c r="EE969" s="23"/>
      <c r="EF969" s="23"/>
      <c r="EG969" s="23"/>
      <c r="EH969" s="23"/>
      <c r="EI969" s="23"/>
      <c r="EJ969" s="23"/>
      <c r="EK969" s="23"/>
      <c r="EL969" s="23"/>
      <c r="EM969" s="23"/>
      <c r="EN969" s="23"/>
      <c r="EO969" s="23"/>
      <c r="EP969" s="23"/>
      <c r="EQ969" s="23"/>
      <c r="ER969" s="23"/>
      <c r="ES969" s="23"/>
      <c r="ET969" s="23"/>
      <c r="EU969" s="23"/>
      <c r="EV969" s="23"/>
      <c r="EW969" s="23"/>
      <c r="EX969" s="23"/>
      <c r="EY969" s="23"/>
      <c r="EZ969" s="23"/>
      <c r="FA969" s="23"/>
      <c r="FB969" s="23"/>
      <c r="FC969" s="23"/>
      <c r="FD969" s="23"/>
      <c r="FE969" s="23"/>
      <c r="FF969" s="23"/>
      <c r="FG969" s="23"/>
      <c r="FH969" s="23"/>
      <c r="FI969" s="23"/>
      <c r="FJ969" s="23"/>
    </row>
    <row r="970" spans="1:166" ht="42" x14ac:dyDescent="0.35">
      <c r="A970" s="24" t="s">
        <v>203</v>
      </c>
      <c r="B970" s="16" t="s">
        <v>264</v>
      </c>
      <c r="C970" s="22" t="s">
        <v>12</v>
      </c>
      <c r="D970" s="22"/>
      <c r="E970" s="22" t="s">
        <v>13</v>
      </c>
      <c r="F970" s="22"/>
      <c r="G970" s="22"/>
      <c r="H970" s="22"/>
      <c r="I970" s="22"/>
      <c r="J970" s="22"/>
      <c r="K970" s="22"/>
      <c r="L970" s="22"/>
      <c r="M970" s="22"/>
      <c r="N970" s="22"/>
      <c r="O970" s="22" t="s">
        <v>204</v>
      </c>
      <c r="P970" s="22"/>
      <c r="Q970" s="22"/>
      <c r="R970" s="22"/>
      <c r="S970" s="22"/>
      <c r="T970" s="22"/>
      <c r="U970" s="22"/>
      <c r="V970" s="22"/>
      <c r="W970" s="22"/>
      <c r="X970" s="22"/>
      <c r="Y970" s="22" t="s">
        <v>205</v>
      </c>
      <c r="Z970" s="22"/>
      <c r="AA970" s="22"/>
      <c r="AB970" s="22"/>
      <c r="AC970" s="22"/>
      <c r="AD970" s="22"/>
      <c r="AE970" s="22"/>
      <c r="AF970" s="22"/>
      <c r="AG970" s="22"/>
      <c r="AH970" s="22"/>
      <c r="AI970" s="22" t="s">
        <v>268</v>
      </c>
      <c r="AJ970" s="22"/>
      <c r="AK970" s="22"/>
      <c r="AL970" s="22" t="s">
        <v>14</v>
      </c>
      <c r="AM970" s="22"/>
      <c r="AN970" s="22"/>
      <c r="AO970" s="22" t="s">
        <v>218</v>
      </c>
      <c r="AP970" s="22"/>
      <c r="AQ970" s="22"/>
      <c r="AR970" s="22"/>
      <c r="AS970" s="22"/>
      <c r="AT970" s="22"/>
      <c r="AU970" s="22"/>
      <c r="AV970" s="22" t="s">
        <v>219</v>
      </c>
      <c r="AW970" s="22"/>
      <c r="AX970" s="22"/>
      <c r="AY970" s="22" t="s">
        <v>220</v>
      </c>
      <c r="AZ970" s="22"/>
      <c r="BA970" s="22"/>
      <c r="BB970" s="22" t="s">
        <v>206</v>
      </c>
      <c r="BC970" s="22"/>
      <c r="BD970" s="22" t="s">
        <v>207</v>
      </c>
      <c r="BE970" s="22"/>
      <c r="BF970" s="22" t="s">
        <v>208</v>
      </c>
      <c r="BG970" s="22"/>
      <c r="BH970" s="22" t="s">
        <v>15</v>
      </c>
      <c r="BI970" s="22"/>
      <c r="BJ970" s="22" t="s">
        <v>16</v>
      </c>
      <c r="BK970" s="22"/>
      <c r="BL970" s="22" t="s">
        <v>17</v>
      </c>
      <c r="BM970" s="22"/>
      <c r="BN970" s="22" t="s">
        <v>18</v>
      </c>
      <c r="BO970" s="22"/>
      <c r="BP970" s="22"/>
      <c r="BQ970" s="22" t="s">
        <v>221</v>
      </c>
      <c r="BR970" s="22"/>
      <c r="BS970" s="22"/>
      <c r="BT970" s="22" t="s">
        <v>222</v>
      </c>
      <c r="BU970" s="22"/>
      <c r="BV970" s="22"/>
      <c r="BW970" s="22" t="s">
        <v>19</v>
      </c>
      <c r="BX970" s="22"/>
      <c r="BY970" s="22" t="s">
        <v>20</v>
      </c>
      <c r="BZ970" s="22"/>
      <c r="CA970" s="22" t="s">
        <v>21</v>
      </c>
      <c r="CB970" s="22"/>
      <c r="CC970" s="22"/>
      <c r="CD970" s="22" t="s">
        <v>22</v>
      </c>
      <c r="CE970" s="22"/>
      <c r="CF970" s="22"/>
      <c r="CG970" s="22" t="s">
        <v>23</v>
      </c>
      <c r="CH970" s="22"/>
      <c r="CI970" s="22"/>
      <c r="CJ970" s="22"/>
      <c r="CK970" s="22" t="s">
        <v>25</v>
      </c>
      <c r="CL970" s="22"/>
      <c r="CM970" s="22"/>
      <c r="CN970" s="22"/>
      <c r="CO970" s="22" t="s">
        <v>26</v>
      </c>
      <c r="CP970" s="22"/>
      <c r="CQ970" s="22"/>
      <c r="CR970" s="22" t="s">
        <v>27</v>
      </c>
      <c r="CS970" s="22"/>
      <c r="CT970" s="22" t="s">
        <v>28</v>
      </c>
      <c r="CU970" s="22"/>
      <c r="CV970" s="16" t="s">
        <v>29</v>
      </c>
      <c r="CW970" s="22" t="s">
        <v>30</v>
      </c>
      <c r="CX970" s="22"/>
      <c r="CY970" s="22"/>
      <c r="CZ970" s="22"/>
      <c r="DA970" s="22"/>
      <c r="DB970" s="22"/>
      <c r="DC970" s="22"/>
      <c r="DD970" s="22"/>
      <c r="DE970" s="22"/>
      <c r="DF970" s="22" t="s">
        <v>31</v>
      </c>
      <c r="DG970" s="22"/>
      <c r="DH970" s="22"/>
      <c r="DI970" s="22"/>
      <c r="DJ970" s="22"/>
      <c r="DK970" s="22"/>
      <c r="DL970" s="22"/>
      <c r="DM970" s="22"/>
      <c r="DN970" s="22"/>
      <c r="DO970" s="22" t="s">
        <v>32</v>
      </c>
      <c r="DP970" s="22"/>
      <c r="DQ970" s="22"/>
      <c r="DR970" s="22"/>
      <c r="DS970" s="22"/>
      <c r="DT970" s="22"/>
      <c r="DU970" s="22"/>
      <c r="DV970" s="22"/>
      <c r="DW970" s="22"/>
      <c r="DX970" s="22" t="s">
        <v>33</v>
      </c>
      <c r="DY970" s="22"/>
      <c r="DZ970" s="22"/>
      <c r="EA970" s="22"/>
      <c r="EB970" s="22"/>
      <c r="EC970" s="22"/>
      <c r="ED970" s="22" t="s">
        <v>34</v>
      </c>
      <c r="EE970" s="22"/>
      <c r="EF970" s="22"/>
      <c r="EG970" s="22"/>
      <c r="EH970" s="22"/>
      <c r="EI970" s="22"/>
      <c r="EJ970" s="22" t="s">
        <v>35</v>
      </c>
      <c r="EK970" s="22"/>
      <c r="EL970" s="22"/>
      <c r="EM970" s="22"/>
      <c r="EN970" s="22"/>
      <c r="EO970" s="22"/>
      <c r="EP970" s="22" t="s">
        <v>36</v>
      </c>
      <c r="EQ970" s="22"/>
      <c r="ER970" s="22"/>
      <c r="ES970" s="22"/>
      <c r="ET970" s="22"/>
      <c r="EU970" s="22"/>
      <c r="EV970" s="22"/>
      <c r="EW970" s="22" t="s">
        <v>37</v>
      </c>
      <c r="EX970" s="22"/>
      <c r="EY970" s="22"/>
      <c r="EZ970" s="22"/>
      <c r="FA970" s="22"/>
      <c r="FB970" s="22"/>
      <c r="FC970" s="22"/>
      <c r="FD970" s="22" t="s">
        <v>38</v>
      </c>
      <c r="FE970" s="22"/>
      <c r="FF970" s="22"/>
      <c r="FG970" s="22"/>
      <c r="FH970" s="22"/>
      <c r="FI970" s="22"/>
      <c r="FJ970" s="22"/>
    </row>
    <row r="971" spans="1:166" ht="31.5" x14ac:dyDescent="0.35">
      <c r="A971" s="24"/>
      <c r="B971" s="16" t="s">
        <v>1</v>
      </c>
      <c r="C971" s="16" t="s">
        <v>39</v>
      </c>
      <c r="D971" s="16" t="s">
        <v>40</v>
      </c>
      <c r="E971" s="16" t="s">
        <v>41</v>
      </c>
      <c r="F971" s="16" t="s">
        <v>42</v>
      </c>
      <c r="G971" s="16" t="s">
        <v>43</v>
      </c>
      <c r="H971" s="16" t="s">
        <v>44</v>
      </c>
      <c r="I971" s="16" t="s">
        <v>45</v>
      </c>
      <c r="J971" s="16" t="s">
        <v>46</v>
      </c>
      <c r="K971" s="16" t="s">
        <v>47</v>
      </c>
      <c r="L971" s="16" t="s">
        <v>48</v>
      </c>
      <c r="M971" s="16" t="s">
        <v>49</v>
      </c>
      <c r="N971" s="16" t="s">
        <v>209</v>
      </c>
      <c r="O971" s="16" t="s">
        <v>41</v>
      </c>
      <c r="P971" s="16" t="s">
        <v>42</v>
      </c>
      <c r="Q971" s="16" t="s">
        <v>43</v>
      </c>
      <c r="R971" s="16" t="s">
        <v>44</v>
      </c>
      <c r="S971" s="16" t="s">
        <v>45</v>
      </c>
      <c r="T971" s="16" t="s">
        <v>46</v>
      </c>
      <c r="U971" s="16" t="s">
        <v>47</v>
      </c>
      <c r="V971" s="16" t="s">
        <v>48</v>
      </c>
      <c r="W971" s="16" t="s">
        <v>49</v>
      </c>
      <c r="X971" s="16" t="s">
        <v>209</v>
      </c>
      <c r="Y971" s="16" t="s">
        <v>41</v>
      </c>
      <c r="Z971" s="16" t="s">
        <v>42</v>
      </c>
      <c r="AA971" s="16" t="s">
        <v>43</v>
      </c>
      <c r="AB971" s="16" t="s">
        <v>44</v>
      </c>
      <c r="AC971" s="16" t="s">
        <v>45</v>
      </c>
      <c r="AD971" s="16" t="s">
        <v>46</v>
      </c>
      <c r="AE971" s="16" t="s">
        <v>47</v>
      </c>
      <c r="AF971" s="16" t="s">
        <v>48</v>
      </c>
      <c r="AG971" s="16" t="s">
        <v>49</v>
      </c>
      <c r="AH971" s="16" t="s">
        <v>209</v>
      </c>
      <c r="AI971" s="16" t="s">
        <v>269</v>
      </c>
      <c r="AJ971" s="16" t="s">
        <v>270</v>
      </c>
      <c r="AK971" s="16" t="s">
        <v>271</v>
      </c>
      <c r="AL971" s="16" t="s">
        <v>50</v>
      </c>
      <c r="AM971" s="16" t="s">
        <v>210</v>
      </c>
      <c r="AN971" s="16" t="s">
        <v>211</v>
      </c>
      <c r="AO971" s="16" t="s">
        <v>223</v>
      </c>
      <c r="AP971" s="16" t="s">
        <v>224</v>
      </c>
      <c r="AQ971" s="16" t="s">
        <v>225</v>
      </c>
      <c r="AR971" s="16" t="s">
        <v>226</v>
      </c>
      <c r="AS971" s="16" t="s">
        <v>52</v>
      </c>
      <c r="AT971" s="16" t="s">
        <v>227</v>
      </c>
      <c r="AU971" s="16" t="s">
        <v>228</v>
      </c>
      <c r="AV971" s="16" t="s">
        <v>52</v>
      </c>
      <c r="AW971" s="16" t="s">
        <v>227</v>
      </c>
      <c r="AX971" s="16" t="s">
        <v>228</v>
      </c>
      <c r="AY971" s="16" t="s">
        <v>52</v>
      </c>
      <c r="AZ971" s="16" t="s">
        <v>227</v>
      </c>
      <c r="BA971" s="16" t="s">
        <v>228</v>
      </c>
      <c r="BB971" s="16" t="s">
        <v>212</v>
      </c>
      <c r="BC971" s="16" t="s">
        <v>213</v>
      </c>
      <c r="BD971" s="16" t="s">
        <v>212</v>
      </c>
      <c r="BE971" s="16" t="s">
        <v>213</v>
      </c>
      <c r="BF971" s="16" t="s">
        <v>212</v>
      </c>
      <c r="BG971" s="16" t="s">
        <v>213</v>
      </c>
      <c r="BH971" s="16" t="s">
        <v>53</v>
      </c>
      <c r="BI971" s="16" t="s">
        <v>54</v>
      </c>
      <c r="BJ971" s="16" t="s">
        <v>53</v>
      </c>
      <c r="BK971" s="16" t="s">
        <v>54</v>
      </c>
      <c r="BL971" s="16" t="s">
        <v>53</v>
      </c>
      <c r="BM971" s="16" t="s">
        <v>54</v>
      </c>
      <c r="BN971" s="16" t="s">
        <v>277</v>
      </c>
      <c r="BO971" s="16" t="s">
        <v>278</v>
      </c>
      <c r="BP971" s="16" t="s">
        <v>55</v>
      </c>
      <c r="BQ971" s="16" t="s">
        <v>277</v>
      </c>
      <c r="BR971" s="16" t="s">
        <v>278</v>
      </c>
      <c r="BS971" s="16" t="s">
        <v>55</v>
      </c>
      <c r="BT971" s="16" t="s">
        <v>277</v>
      </c>
      <c r="BU971" s="16" t="s">
        <v>278</v>
      </c>
      <c r="BV971" s="16" t="s">
        <v>55</v>
      </c>
      <c r="BW971" s="16" t="s">
        <v>56</v>
      </c>
      <c r="BX971" s="16" t="s">
        <v>57</v>
      </c>
      <c r="BY971" s="16" t="s">
        <v>58</v>
      </c>
      <c r="BZ971" s="16" t="s">
        <v>59</v>
      </c>
      <c r="CA971" s="16" t="s">
        <v>52</v>
      </c>
      <c r="CB971" s="16" t="s">
        <v>51</v>
      </c>
      <c r="CC971" s="16" t="s">
        <v>60</v>
      </c>
      <c r="CD971" s="16" t="s">
        <v>61</v>
      </c>
      <c r="CE971" s="16" t="s">
        <v>62</v>
      </c>
      <c r="CF971" s="16" t="s">
        <v>63</v>
      </c>
      <c r="CG971" s="16" t="s">
        <v>64</v>
      </c>
      <c r="CH971" s="16" t="s">
        <v>65</v>
      </c>
      <c r="CI971" s="16" t="s">
        <v>66</v>
      </c>
      <c r="CJ971" s="16" t="s">
        <v>67</v>
      </c>
      <c r="CK971" s="16" t="s">
        <v>71</v>
      </c>
      <c r="CL971" s="16" t="s">
        <v>72</v>
      </c>
      <c r="CM971" s="16" t="s">
        <v>73</v>
      </c>
      <c r="CN971" s="16" t="s">
        <v>74</v>
      </c>
      <c r="CO971" s="16" t="s">
        <v>75</v>
      </c>
      <c r="CP971" s="16" t="s">
        <v>76</v>
      </c>
      <c r="CQ971" s="16" t="s">
        <v>77</v>
      </c>
      <c r="CR971" s="16" t="s">
        <v>78</v>
      </c>
      <c r="CS971" s="16" t="s">
        <v>229</v>
      </c>
      <c r="CT971" s="16" t="s">
        <v>79</v>
      </c>
      <c r="CU971" s="16" t="s">
        <v>80</v>
      </c>
      <c r="CV971" s="16" t="s">
        <v>79</v>
      </c>
      <c r="CW971" s="16" t="s">
        <v>83</v>
      </c>
      <c r="CX971" s="16" t="s">
        <v>84</v>
      </c>
      <c r="CY971" s="16" t="s">
        <v>85</v>
      </c>
      <c r="CZ971" s="16" t="s">
        <v>86</v>
      </c>
      <c r="DA971" s="16" t="s">
        <v>87</v>
      </c>
      <c r="DB971" s="16" t="s">
        <v>88</v>
      </c>
      <c r="DC971" s="16" t="s">
        <v>89</v>
      </c>
      <c r="DD971" s="16" t="s">
        <v>90</v>
      </c>
      <c r="DE971" s="16" t="s">
        <v>91</v>
      </c>
      <c r="DF971" s="16" t="s">
        <v>83</v>
      </c>
      <c r="DG971" s="16" t="s">
        <v>84</v>
      </c>
      <c r="DH971" s="16" t="s">
        <v>85</v>
      </c>
      <c r="DI971" s="16" t="s">
        <v>86</v>
      </c>
      <c r="DJ971" s="16" t="s">
        <v>87</v>
      </c>
      <c r="DK971" s="16" t="s">
        <v>88</v>
      </c>
      <c r="DL971" s="16" t="s">
        <v>89</v>
      </c>
      <c r="DM971" s="16" t="s">
        <v>90</v>
      </c>
      <c r="DN971" s="16" t="s">
        <v>91</v>
      </c>
      <c r="DO971" s="16" t="s">
        <v>83</v>
      </c>
      <c r="DP971" s="16" t="s">
        <v>84</v>
      </c>
      <c r="DQ971" s="16" t="s">
        <v>85</v>
      </c>
      <c r="DR971" s="16" t="s">
        <v>86</v>
      </c>
      <c r="DS971" s="16" t="s">
        <v>87</v>
      </c>
      <c r="DT971" s="16" t="s">
        <v>88</v>
      </c>
      <c r="DU971" s="16" t="s">
        <v>89</v>
      </c>
      <c r="DV971" s="16" t="s">
        <v>90</v>
      </c>
      <c r="DW971" s="16" t="s">
        <v>91</v>
      </c>
      <c r="DX971" s="16" t="s">
        <v>92</v>
      </c>
      <c r="DY971" s="16" t="s">
        <v>93</v>
      </c>
      <c r="DZ971" s="16" t="s">
        <v>214</v>
      </c>
      <c r="EA971" s="16" t="s">
        <v>215</v>
      </c>
      <c r="EB971" s="16" t="s">
        <v>216</v>
      </c>
      <c r="EC971" s="16" t="s">
        <v>94</v>
      </c>
      <c r="ED971" s="16" t="s">
        <v>92</v>
      </c>
      <c r="EE971" s="16" t="s">
        <v>93</v>
      </c>
      <c r="EF971" s="16" t="s">
        <v>214</v>
      </c>
      <c r="EG971" s="16" t="s">
        <v>215</v>
      </c>
      <c r="EH971" s="16" t="s">
        <v>216</v>
      </c>
      <c r="EI971" s="16" t="s">
        <v>94</v>
      </c>
      <c r="EJ971" s="16" t="s">
        <v>92</v>
      </c>
      <c r="EK971" s="16" t="s">
        <v>93</v>
      </c>
      <c r="EL971" s="16" t="s">
        <v>214</v>
      </c>
      <c r="EM971" s="16" t="s">
        <v>215</v>
      </c>
      <c r="EN971" s="16" t="s">
        <v>216</v>
      </c>
      <c r="EO971" s="16" t="s">
        <v>94</v>
      </c>
      <c r="EP971" s="16" t="s">
        <v>95</v>
      </c>
      <c r="EQ971" s="16" t="s">
        <v>96</v>
      </c>
      <c r="ER971" s="16" t="s">
        <v>97</v>
      </c>
      <c r="ES971" s="16" t="s">
        <v>98</v>
      </c>
      <c r="ET971" s="16" t="s">
        <v>272</v>
      </c>
      <c r="EU971" s="16" t="s">
        <v>99</v>
      </c>
      <c r="EV971" s="16" t="s">
        <v>100</v>
      </c>
      <c r="EW971" s="16" t="s">
        <v>95</v>
      </c>
      <c r="EX971" s="16" t="s">
        <v>96</v>
      </c>
      <c r="EY971" s="16" t="s">
        <v>97</v>
      </c>
      <c r="EZ971" s="16" t="s">
        <v>98</v>
      </c>
      <c r="FA971" s="16" t="s">
        <v>272</v>
      </c>
      <c r="FB971" s="16" t="s">
        <v>99</v>
      </c>
      <c r="FC971" s="16" t="s">
        <v>100</v>
      </c>
      <c r="FD971" s="16" t="s">
        <v>95</v>
      </c>
      <c r="FE971" s="16" t="s">
        <v>96</v>
      </c>
      <c r="FF971" s="16" t="s">
        <v>97</v>
      </c>
      <c r="FG971" s="16" t="s">
        <v>98</v>
      </c>
      <c r="FH971" s="16" t="s">
        <v>272</v>
      </c>
      <c r="FI971" s="16" t="s">
        <v>99</v>
      </c>
      <c r="FJ971" s="16" t="s">
        <v>100</v>
      </c>
    </row>
    <row r="972" spans="1:166" x14ac:dyDescent="0.35">
      <c r="A972" s="15" t="s">
        <v>2</v>
      </c>
      <c r="B972" s="14">
        <v>3698</v>
      </c>
      <c r="C972" s="14">
        <v>1870</v>
      </c>
      <c r="D972" s="14">
        <v>1806</v>
      </c>
      <c r="E972" s="14">
        <v>329</v>
      </c>
      <c r="F972" s="14">
        <v>389</v>
      </c>
      <c r="G972" s="14">
        <v>490</v>
      </c>
      <c r="H972" s="14">
        <v>511</v>
      </c>
      <c r="I972" s="14">
        <v>545</v>
      </c>
      <c r="J972" s="14">
        <v>551</v>
      </c>
      <c r="K972" s="14">
        <v>490</v>
      </c>
      <c r="L972" s="14">
        <v>394</v>
      </c>
      <c r="M972" s="14">
        <v>2814</v>
      </c>
      <c r="N972" s="14">
        <v>884</v>
      </c>
      <c r="O972" s="14">
        <v>161</v>
      </c>
      <c r="P972" s="14">
        <v>186</v>
      </c>
      <c r="Q972" s="14">
        <v>248</v>
      </c>
      <c r="R972" s="14">
        <v>255</v>
      </c>
      <c r="S972" s="14">
        <v>281</v>
      </c>
      <c r="T972" s="14">
        <v>286</v>
      </c>
      <c r="U972" s="14">
        <v>249</v>
      </c>
      <c r="V972" s="14">
        <v>203</v>
      </c>
      <c r="W972" s="14">
        <v>1418</v>
      </c>
      <c r="X972" s="14">
        <v>452</v>
      </c>
      <c r="Y972" s="14">
        <v>168</v>
      </c>
      <c r="Z972" s="14">
        <v>201</v>
      </c>
      <c r="AA972" s="14">
        <v>242</v>
      </c>
      <c r="AB972" s="14">
        <v>255</v>
      </c>
      <c r="AC972" s="14">
        <v>263</v>
      </c>
      <c r="AD972" s="14">
        <v>260</v>
      </c>
      <c r="AE972" s="14">
        <v>232</v>
      </c>
      <c r="AF972" s="14">
        <v>185</v>
      </c>
      <c r="AG972" s="14">
        <v>1389</v>
      </c>
      <c r="AH972" s="14">
        <v>418</v>
      </c>
      <c r="AI972" s="14">
        <v>3105</v>
      </c>
      <c r="AJ972" s="14">
        <v>1565</v>
      </c>
      <c r="AK972" s="14">
        <v>1528</v>
      </c>
      <c r="AL972" s="14">
        <v>593</v>
      </c>
      <c r="AM972" s="14">
        <v>305</v>
      </c>
      <c r="AN972" s="14">
        <v>279</v>
      </c>
      <c r="AO972" s="14">
        <v>114</v>
      </c>
      <c r="AP972" s="14">
        <v>135</v>
      </c>
      <c r="AQ972" s="14">
        <v>153</v>
      </c>
      <c r="AR972" s="14">
        <v>190</v>
      </c>
      <c r="AS972" s="14">
        <v>402</v>
      </c>
      <c r="AT972" s="14">
        <v>249</v>
      </c>
      <c r="AU972" s="14">
        <v>343</v>
      </c>
      <c r="AV972" s="14">
        <v>208</v>
      </c>
      <c r="AW972" s="14">
        <v>129</v>
      </c>
      <c r="AX972" s="14">
        <v>176</v>
      </c>
      <c r="AY972" s="14">
        <v>189</v>
      </c>
      <c r="AZ972" s="14">
        <v>116</v>
      </c>
      <c r="BA972" s="14">
        <v>163</v>
      </c>
      <c r="BB972" s="14">
        <v>1719</v>
      </c>
      <c r="BC972" s="14">
        <v>1979</v>
      </c>
      <c r="BD972" s="14">
        <v>850</v>
      </c>
      <c r="BE972" s="14">
        <v>1020</v>
      </c>
      <c r="BF972" s="14">
        <v>867</v>
      </c>
      <c r="BG972" s="14">
        <v>940</v>
      </c>
      <c r="BH972" s="14">
        <v>2932</v>
      </c>
      <c r="BI972" s="14">
        <v>766</v>
      </c>
      <c r="BJ972" s="14">
        <v>1494</v>
      </c>
      <c r="BK972" s="14">
        <v>376</v>
      </c>
      <c r="BL972" s="14">
        <v>1418</v>
      </c>
      <c r="BM972" s="14">
        <v>389</v>
      </c>
      <c r="BN972" s="14">
        <v>842</v>
      </c>
      <c r="BO972" s="14">
        <v>1886</v>
      </c>
      <c r="BP972" s="14">
        <v>734</v>
      </c>
      <c r="BQ972" s="14">
        <v>403</v>
      </c>
      <c r="BR972" s="14">
        <v>991</v>
      </c>
      <c r="BS972" s="14">
        <v>355</v>
      </c>
      <c r="BT972" s="14">
        <v>425</v>
      </c>
      <c r="BU972" s="14">
        <v>892</v>
      </c>
      <c r="BV972" s="14">
        <v>377</v>
      </c>
      <c r="BW972" s="14">
        <v>734</v>
      </c>
      <c r="BX972" s="14">
        <v>1070</v>
      </c>
      <c r="BY972" s="14">
        <v>723</v>
      </c>
      <c r="BZ972" s="14">
        <v>1108</v>
      </c>
      <c r="CA972" s="14">
        <v>548</v>
      </c>
      <c r="CB972" s="14">
        <v>1380</v>
      </c>
      <c r="CC972" s="14">
        <v>1353</v>
      </c>
      <c r="CD972" s="14">
        <v>816</v>
      </c>
      <c r="CE972" s="14">
        <v>956</v>
      </c>
      <c r="CF972" s="14">
        <v>1587</v>
      </c>
      <c r="CG972" s="14">
        <v>547</v>
      </c>
      <c r="CH972" s="14">
        <v>1280</v>
      </c>
      <c r="CI972" s="14">
        <v>1412</v>
      </c>
      <c r="CJ972" s="14">
        <v>725</v>
      </c>
      <c r="CK972" s="14">
        <v>2720</v>
      </c>
      <c r="CL972" s="14">
        <v>1405</v>
      </c>
      <c r="CM972" s="14">
        <v>1316</v>
      </c>
      <c r="CN972" s="14">
        <v>977</v>
      </c>
      <c r="CO972" s="14">
        <v>1761</v>
      </c>
      <c r="CP972" s="14">
        <v>1524</v>
      </c>
      <c r="CQ972" s="14">
        <v>413</v>
      </c>
      <c r="CR972" s="14">
        <v>1151</v>
      </c>
      <c r="CS972" s="14">
        <v>2131</v>
      </c>
      <c r="CT972" s="14">
        <v>1493</v>
      </c>
      <c r="CU972" s="14">
        <v>2203</v>
      </c>
      <c r="CV972" s="14">
        <v>357</v>
      </c>
      <c r="CW972" s="14">
        <v>195</v>
      </c>
      <c r="CX972" s="14">
        <v>199</v>
      </c>
      <c r="CY972" s="14">
        <v>484</v>
      </c>
      <c r="CZ972" s="14">
        <v>553</v>
      </c>
      <c r="DA972" s="14">
        <v>547</v>
      </c>
      <c r="DB972" s="14">
        <v>510</v>
      </c>
      <c r="DC972" s="14">
        <v>496</v>
      </c>
      <c r="DD972" s="14">
        <v>384</v>
      </c>
      <c r="DE972" s="14">
        <v>331</v>
      </c>
      <c r="DF972" s="14">
        <v>100</v>
      </c>
      <c r="DG972" s="14">
        <v>103</v>
      </c>
      <c r="DH972" s="14">
        <v>249</v>
      </c>
      <c r="DI972" s="14">
        <v>285</v>
      </c>
      <c r="DJ972" s="14">
        <v>281</v>
      </c>
      <c r="DK972" s="14">
        <v>257</v>
      </c>
      <c r="DL972" s="14">
        <v>247</v>
      </c>
      <c r="DM972" s="14">
        <v>184</v>
      </c>
      <c r="DN972" s="14">
        <v>163</v>
      </c>
      <c r="DO972" s="14">
        <v>92</v>
      </c>
      <c r="DP972" s="14">
        <v>94</v>
      </c>
      <c r="DQ972" s="14">
        <v>226</v>
      </c>
      <c r="DR972" s="14">
        <v>264</v>
      </c>
      <c r="DS972" s="14">
        <v>264</v>
      </c>
      <c r="DT972" s="14">
        <v>253</v>
      </c>
      <c r="DU972" s="14">
        <v>248</v>
      </c>
      <c r="DV972" s="14">
        <v>198</v>
      </c>
      <c r="DW972" s="14">
        <v>168</v>
      </c>
      <c r="DX972" s="14">
        <v>169</v>
      </c>
      <c r="DY972" s="14">
        <v>781</v>
      </c>
      <c r="DZ972" s="14">
        <v>814</v>
      </c>
      <c r="EA972" s="14">
        <v>946</v>
      </c>
      <c r="EB972" s="14">
        <v>594</v>
      </c>
      <c r="EC972" s="14">
        <v>394</v>
      </c>
      <c r="ED972" s="14">
        <v>79</v>
      </c>
      <c r="EE972" s="14">
        <v>393</v>
      </c>
      <c r="EF972" s="14">
        <v>398</v>
      </c>
      <c r="EG972" s="14">
        <v>512</v>
      </c>
      <c r="EH972" s="14">
        <v>285</v>
      </c>
      <c r="EI972" s="14">
        <v>203</v>
      </c>
      <c r="EJ972" s="14">
        <v>90</v>
      </c>
      <c r="EK972" s="14">
        <v>387</v>
      </c>
      <c r="EL972" s="14">
        <v>415</v>
      </c>
      <c r="EM972" s="14">
        <v>428</v>
      </c>
      <c r="EN972" s="14">
        <v>301</v>
      </c>
      <c r="EO972" s="14">
        <v>185</v>
      </c>
      <c r="EP972" s="14">
        <v>195</v>
      </c>
      <c r="EQ972" s="14">
        <v>398</v>
      </c>
      <c r="ER972" s="14">
        <v>750</v>
      </c>
      <c r="ES972" s="14">
        <v>812</v>
      </c>
      <c r="ET972" s="14">
        <v>778</v>
      </c>
      <c r="EU972" s="14">
        <v>435</v>
      </c>
      <c r="EV972" s="14">
        <v>331</v>
      </c>
      <c r="EW972" s="14">
        <v>100</v>
      </c>
      <c r="EX972" s="14">
        <v>205</v>
      </c>
      <c r="EY972" s="14">
        <v>375</v>
      </c>
      <c r="EZ972" s="14">
        <v>423</v>
      </c>
      <c r="FA972" s="14">
        <v>391</v>
      </c>
      <c r="FB972" s="14">
        <v>213</v>
      </c>
      <c r="FC972" s="14">
        <v>163</v>
      </c>
      <c r="FD972" s="14">
        <v>92</v>
      </c>
      <c r="FE972" s="14">
        <v>187</v>
      </c>
      <c r="FF972" s="14">
        <v>366</v>
      </c>
      <c r="FG972" s="14">
        <v>387</v>
      </c>
      <c r="FH972" s="14">
        <v>386</v>
      </c>
      <c r="FI972" s="14">
        <v>221</v>
      </c>
      <c r="FJ972" s="14">
        <v>168</v>
      </c>
    </row>
    <row r="973" spans="1:166" x14ac:dyDescent="0.35">
      <c r="A973" s="13" t="s">
        <v>75</v>
      </c>
      <c r="B973" s="10">
        <v>0.47615378988257701</v>
      </c>
      <c r="C973" s="10">
        <v>0.47703504817432602</v>
      </c>
      <c r="D973" s="10">
        <v>0.47394118464583501</v>
      </c>
      <c r="E973" s="10">
        <v>0.43865094896415502</v>
      </c>
      <c r="F973" s="10">
        <v>0.46218654937225501</v>
      </c>
      <c r="G973" s="10">
        <v>0.44120681345464302</v>
      </c>
      <c r="H973" s="10">
        <v>0.47951311458497797</v>
      </c>
      <c r="I973" s="10">
        <v>0.46427239496901901</v>
      </c>
      <c r="J973" s="10">
        <v>0.50097310458456201</v>
      </c>
      <c r="K973" s="11">
        <v>0.54054890909395603</v>
      </c>
      <c r="L973" s="10">
        <v>0.46208112152223102</v>
      </c>
      <c r="M973" s="12">
        <v>0.46692103121171902</v>
      </c>
      <c r="N973" s="11">
        <v>0.50555723267298902</v>
      </c>
      <c r="O973" s="12">
        <v>0.39756759161876098</v>
      </c>
      <c r="P973" s="10">
        <v>0.43858238951956702</v>
      </c>
      <c r="Q973" s="10">
        <v>0.42143071973745699</v>
      </c>
      <c r="R973" s="10">
        <v>0.47509054631962599</v>
      </c>
      <c r="S973" s="10">
        <v>0.50479577851591595</v>
      </c>
      <c r="T973" s="10">
        <v>0.49599482775808601</v>
      </c>
      <c r="U973" s="11">
        <v>0.56977882188974205</v>
      </c>
      <c r="V973" s="10">
        <v>0.466434365549943</v>
      </c>
      <c r="W973" s="10">
        <v>0.46223445509184302</v>
      </c>
      <c r="X973" s="11">
        <v>0.52343848252828495</v>
      </c>
      <c r="Y973" s="10">
        <v>0.47786587342921599</v>
      </c>
      <c r="Z973" s="10">
        <v>0.48196778237804899</v>
      </c>
      <c r="AA973" s="10">
        <v>0.46148247779075902</v>
      </c>
      <c r="AB973" s="10">
        <v>0.482917023652009</v>
      </c>
      <c r="AC973" s="10">
        <v>0.42072705736146998</v>
      </c>
      <c r="AD973" s="10">
        <v>0.50784341969357105</v>
      </c>
      <c r="AE973" s="10">
        <v>0.49949982842093998</v>
      </c>
      <c r="AF973" s="10">
        <v>0.46143995583511299</v>
      </c>
      <c r="AG973" s="10">
        <v>0.47133698185362699</v>
      </c>
      <c r="AH973" s="10">
        <v>0.48260293284279598</v>
      </c>
      <c r="AI973" s="10">
        <v>0.47556293185989901</v>
      </c>
      <c r="AJ973" s="10">
        <v>0.47508781155916102</v>
      </c>
      <c r="AK973" s="10">
        <v>0.47492673643660799</v>
      </c>
      <c r="AL973" s="10">
        <v>0.47925036267194798</v>
      </c>
      <c r="AM973" s="10">
        <v>0.487022339709824</v>
      </c>
      <c r="AN973" s="10">
        <v>0.46853810298593901</v>
      </c>
      <c r="AO973" s="10">
        <v>0.41752247941607301</v>
      </c>
      <c r="AP973" s="12">
        <v>0.37920572413711801</v>
      </c>
      <c r="AQ973" s="11">
        <v>0.573584848788525</v>
      </c>
      <c r="AR973" s="10">
        <v>0.50951328514149996</v>
      </c>
      <c r="AS973" s="10">
        <v>0.46397446879638499</v>
      </c>
      <c r="AT973" s="12">
        <v>0.39669637749715198</v>
      </c>
      <c r="AU973" s="11">
        <v>0.53809793562008001</v>
      </c>
      <c r="AV973" s="10">
        <v>0.474288757390747</v>
      </c>
      <c r="AW973" s="10">
        <v>0.39254734515983802</v>
      </c>
      <c r="AX973" s="11">
        <v>0.55609988396981802</v>
      </c>
      <c r="AY973" s="10">
        <v>0.45886828430605298</v>
      </c>
      <c r="AZ973" s="10">
        <v>0.40533571804431801</v>
      </c>
      <c r="BA973" s="10">
        <v>0.51361683888156395</v>
      </c>
      <c r="BB973" s="12">
        <v>0.45685296648205298</v>
      </c>
      <c r="BC973" s="11">
        <v>0.49291358339396601</v>
      </c>
      <c r="BD973" s="12">
        <v>0.43678395921053498</v>
      </c>
      <c r="BE973" s="11">
        <v>0.51059250410745105</v>
      </c>
      <c r="BF973" s="10">
        <v>0.47573395231264998</v>
      </c>
      <c r="BG973" s="10">
        <v>0.472288047727912</v>
      </c>
      <c r="BH973" s="10">
        <v>0.48194975123568801</v>
      </c>
      <c r="BI973" s="10">
        <v>0.453968678685093</v>
      </c>
      <c r="BJ973" s="10">
        <v>0.49167218169820198</v>
      </c>
      <c r="BK973" s="12">
        <v>0.41885054529878102</v>
      </c>
      <c r="BL973" s="10">
        <v>0.47041354078596198</v>
      </c>
      <c r="BM973" s="10">
        <v>0.48680333540060899</v>
      </c>
      <c r="BN973" s="11">
        <v>0.51027201731719496</v>
      </c>
      <c r="BO973" s="10">
        <v>0.47615275486585001</v>
      </c>
      <c r="BP973" s="12">
        <v>0.44248221940987198</v>
      </c>
      <c r="BQ973" s="10">
        <v>0.50783500595268105</v>
      </c>
      <c r="BR973" s="10">
        <v>0.49403666697883603</v>
      </c>
      <c r="BS973" s="12">
        <v>0.39712651808232202</v>
      </c>
      <c r="BT973" s="10">
        <v>0.50654560893086897</v>
      </c>
      <c r="BU973" s="10">
        <v>0.45611280283157501</v>
      </c>
      <c r="BV973" s="10">
        <v>0.48403577838948397</v>
      </c>
      <c r="BW973" s="10">
        <v>0.48898779996202002</v>
      </c>
      <c r="BX973" s="10">
        <v>0.47848074516378503</v>
      </c>
      <c r="BY973" s="10">
        <v>0.49531311740797002</v>
      </c>
      <c r="BZ973" s="10">
        <v>0.47175292270558</v>
      </c>
      <c r="CA973" s="10">
        <v>0.45836286569801199</v>
      </c>
      <c r="CB973" s="10">
        <v>0.47921559652807799</v>
      </c>
      <c r="CC973" s="10">
        <v>0.48275012809862999</v>
      </c>
      <c r="CD973" s="10">
        <v>0.49947705353383698</v>
      </c>
      <c r="CE973" s="10">
        <v>0.48208717317486799</v>
      </c>
      <c r="CF973" s="10">
        <v>0.46376402172551401</v>
      </c>
      <c r="CG973" s="10">
        <v>0.44758433430211703</v>
      </c>
      <c r="CH973" s="10">
        <v>0.46593590048760603</v>
      </c>
      <c r="CI973" s="10">
        <v>0.49202414503184899</v>
      </c>
      <c r="CJ973" s="10">
        <v>0.49380464370645</v>
      </c>
      <c r="CK973" s="12">
        <v>0.466348077287007</v>
      </c>
      <c r="CL973" s="12">
        <v>0.40591466978138502</v>
      </c>
      <c r="CM973" s="11">
        <v>0.53086451055778705</v>
      </c>
      <c r="CN973" s="11">
        <v>0.50344457563522704</v>
      </c>
      <c r="CO973" s="11">
        <v>1</v>
      </c>
      <c r="CP973" s="12">
        <v>0</v>
      </c>
      <c r="CQ973" s="12">
        <v>0</v>
      </c>
      <c r="CR973" s="10">
        <v>0.47949016339924599</v>
      </c>
      <c r="CS973" s="10">
        <v>0.47921926043727803</v>
      </c>
      <c r="CT973" s="10">
        <v>0.48106899694509803</v>
      </c>
      <c r="CU973" s="10">
        <v>0.47330592976011199</v>
      </c>
      <c r="CV973" s="10">
        <v>0.46661397030969598</v>
      </c>
      <c r="CW973" s="12">
        <v>0.40078247980784498</v>
      </c>
      <c r="CX973" s="10">
        <v>0.52195532286428803</v>
      </c>
      <c r="CY973" s="11">
        <v>0.54453264668349299</v>
      </c>
      <c r="CZ973" s="10">
        <v>0.49976365921638299</v>
      </c>
      <c r="DA973" s="10">
        <v>0.46118090687096802</v>
      </c>
      <c r="DB973" s="10">
        <v>0.48001139805819198</v>
      </c>
      <c r="DC973" s="10">
        <v>0.443707432687175</v>
      </c>
      <c r="DD973" s="10">
        <v>0.46341812089282802</v>
      </c>
      <c r="DE973" s="10">
        <v>0.435620910237</v>
      </c>
      <c r="DF973" s="10">
        <v>0.408041088888076</v>
      </c>
      <c r="DG973" s="10">
        <v>0.52348903125972701</v>
      </c>
      <c r="DH973" s="11">
        <v>0.56977882188974205</v>
      </c>
      <c r="DI973" s="10">
        <v>0.49835705953707499</v>
      </c>
      <c r="DJ973" s="10">
        <v>0.49978097089476697</v>
      </c>
      <c r="DK973" s="10">
        <v>0.47808821446722299</v>
      </c>
      <c r="DL973" s="10">
        <v>0.42036199691717202</v>
      </c>
      <c r="DM973" s="10">
        <v>0.44592643103999502</v>
      </c>
      <c r="DN973" s="12">
        <v>0.391469864966627</v>
      </c>
      <c r="DO973" s="10">
        <v>0.39126137126689697</v>
      </c>
      <c r="DP973" s="10">
        <v>0.53039812654656904</v>
      </c>
      <c r="DQ973" s="10">
        <v>0.50692641077988698</v>
      </c>
      <c r="DR973" s="10">
        <v>0.50262103409817105</v>
      </c>
      <c r="DS973" s="10">
        <v>0.41997601223318998</v>
      </c>
      <c r="DT973" s="10">
        <v>0.48093807857839399</v>
      </c>
      <c r="DU973" s="10">
        <v>0.467000701295261</v>
      </c>
      <c r="DV973" s="10">
        <v>0.47758954688145799</v>
      </c>
      <c r="DW973" s="10">
        <v>0.47860925597364201</v>
      </c>
      <c r="DX973" s="10">
        <v>0.429064246307019</v>
      </c>
      <c r="DY973" s="12">
        <v>0.44037231248360398</v>
      </c>
      <c r="DZ973" s="10">
        <v>0.47497641438933602</v>
      </c>
      <c r="EA973" s="10">
        <v>0.484871809299181</v>
      </c>
      <c r="EB973" s="11">
        <v>0.53366321051080001</v>
      </c>
      <c r="EC973" s="10">
        <v>0.46208112152223102</v>
      </c>
      <c r="ED973" s="10">
        <v>0.37466418980747102</v>
      </c>
      <c r="EE973" s="12">
        <v>0.42220876731607698</v>
      </c>
      <c r="EF973" s="10">
        <v>0.466412477051735</v>
      </c>
      <c r="EG973" s="10">
        <v>0.49781440010623601</v>
      </c>
      <c r="EH973" s="11">
        <v>0.56604906209289096</v>
      </c>
      <c r="EI973" s="10">
        <v>0.466434365549943</v>
      </c>
      <c r="EJ973" s="10">
        <v>0</v>
      </c>
      <c r="EK973" s="10">
        <v>0.45766572043454801</v>
      </c>
      <c r="EL973" s="10">
        <v>0.48256353189686402</v>
      </c>
      <c r="EM973" s="10">
        <v>0.47000475032990102</v>
      </c>
      <c r="EN973" s="10">
        <v>0.49543827431983301</v>
      </c>
      <c r="EO973" s="10">
        <v>0.46143995583511299</v>
      </c>
      <c r="EP973" s="12">
        <v>0.40078247980784498</v>
      </c>
      <c r="EQ973" s="10">
        <v>0.51765688668701604</v>
      </c>
      <c r="ER973" s="11">
        <v>0.52337314632621401</v>
      </c>
      <c r="ES973" s="10">
        <v>0.47698449127104098</v>
      </c>
      <c r="ET973" s="10">
        <v>0.449260271117638</v>
      </c>
      <c r="EU973" s="10">
        <v>0.46791583600164999</v>
      </c>
      <c r="EV973" s="10">
        <v>0.435620910237</v>
      </c>
      <c r="EW973" s="10">
        <v>0.408041088888076</v>
      </c>
      <c r="EX973" s="10">
        <v>0.52565059100258005</v>
      </c>
      <c r="EY973" s="11">
        <v>0.54637109003651796</v>
      </c>
      <c r="EZ973" s="10">
        <v>0.49747061320962199</v>
      </c>
      <c r="FA973" s="10">
        <v>0.43651226015438399</v>
      </c>
      <c r="FB973" s="10">
        <v>0.43985862123067199</v>
      </c>
      <c r="FC973" s="12">
        <v>0.391469864966627</v>
      </c>
      <c r="FD973" s="10">
        <v>0.39126137126689697</v>
      </c>
      <c r="FE973" s="10">
        <v>0.50654815146919097</v>
      </c>
      <c r="FF973" s="10">
        <v>0.49658549188753098</v>
      </c>
      <c r="FG973" s="10">
        <v>0.45596809515633002</v>
      </c>
      <c r="FH973" s="10">
        <v>0.46144628223239997</v>
      </c>
      <c r="FI973" s="10">
        <v>0.493011923958104</v>
      </c>
      <c r="FJ973" s="10">
        <v>0.47860925597364201</v>
      </c>
    </row>
    <row r="974" spans="1:166" x14ac:dyDescent="0.35">
      <c r="A974" s="13" t="s">
        <v>76</v>
      </c>
      <c r="B974" s="10">
        <v>0.41223259310239202</v>
      </c>
      <c r="C974" s="10">
        <v>0.408388902674724</v>
      </c>
      <c r="D974" s="10">
        <v>0.41731507495162701</v>
      </c>
      <c r="E974" s="10">
        <v>0.43851775749434801</v>
      </c>
      <c r="F974" s="10">
        <v>0.40607877884891702</v>
      </c>
      <c r="G974" s="10">
        <v>0.432492451986636</v>
      </c>
      <c r="H974" s="10">
        <v>0.39119755589460697</v>
      </c>
      <c r="I974" s="10">
        <v>0.42622733904756399</v>
      </c>
      <c r="J974" s="10">
        <v>0.38473400921633</v>
      </c>
      <c r="K974" s="10">
        <v>0.399166691838099</v>
      </c>
      <c r="L974" s="10">
        <v>0.43374709191973099</v>
      </c>
      <c r="M974" s="10">
        <v>0.41149318825193698</v>
      </c>
      <c r="N974" s="10">
        <v>0.414587365819233</v>
      </c>
      <c r="O974" s="10">
        <v>0.48587655808001201</v>
      </c>
      <c r="P974" s="10">
        <v>0.41343998804205501</v>
      </c>
      <c r="Q974" s="10">
        <v>0.43444921694744498</v>
      </c>
      <c r="R974" s="10">
        <v>0.37931733486828401</v>
      </c>
      <c r="S974" s="10">
        <v>0.40277559968480298</v>
      </c>
      <c r="T974" s="10">
        <v>0.381926066112451</v>
      </c>
      <c r="U974" s="10">
        <v>0.383912186831317</v>
      </c>
      <c r="V974" s="10">
        <v>0.42230290173861701</v>
      </c>
      <c r="W974" s="10">
        <v>0.41070517229939602</v>
      </c>
      <c r="X974" s="10">
        <v>0.401126837913169</v>
      </c>
      <c r="Y974" s="10">
        <v>0.39331279111077899</v>
      </c>
      <c r="Z974" s="10">
        <v>0.400526554542252</v>
      </c>
      <c r="AA974" s="10">
        <v>0.43048625652167699</v>
      </c>
      <c r="AB974" s="10">
        <v>0.40383087595936401</v>
      </c>
      <c r="AC974" s="10">
        <v>0.453040979860448</v>
      </c>
      <c r="AD974" s="10">
        <v>0.38718687990246498</v>
      </c>
      <c r="AE974" s="10">
        <v>0.42313302781130202</v>
      </c>
      <c r="AF974" s="10">
        <v>0.44302023472716601</v>
      </c>
      <c r="AG974" s="10">
        <v>0.412911375670654</v>
      </c>
      <c r="AH974" s="10">
        <v>0.43196206573938301</v>
      </c>
      <c r="AI974" s="10">
        <v>0.40817040644922797</v>
      </c>
      <c r="AJ974" s="10">
        <v>0.40714448768196498</v>
      </c>
      <c r="AK974" s="10">
        <v>0.41020295205384899</v>
      </c>
      <c r="AL974" s="10">
        <v>0.433521728855358</v>
      </c>
      <c r="AM974" s="10">
        <v>0.41477145281118399</v>
      </c>
      <c r="AN974" s="10">
        <v>0.45630580192480502</v>
      </c>
      <c r="AO974" s="10">
        <v>0.47423071372234998</v>
      </c>
      <c r="AP974" s="11">
        <v>0.51242854997563303</v>
      </c>
      <c r="AQ974" s="12">
        <v>0.334375943659867</v>
      </c>
      <c r="AR974" s="10">
        <v>0.43445294974953103</v>
      </c>
      <c r="AS974" s="10">
        <v>0.43390310104534502</v>
      </c>
      <c r="AT974" s="11">
        <v>0.494992180216619</v>
      </c>
      <c r="AU974" s="10">
        <v>0.38980496432224698</v>
      </c>
      <c r="AV974" s="10">
        <v>0.41730669743280502</v>
      </c>
      <c r="AW974" s="11">
        <v>0.49693596345552199</v>
      </c>
      <c r="AX974" s="10">
        <v>0.35469499927265202</v>
      </c>
      <c r="AY974" s="10">
        <v>0.44727406771298001</v>
      </c>
      <c r="AZ974" s="10">
        <v>0.49157396894661698</v>
      </c>
      <c r="BA974" s="10">
        <v>0.43115098556514297</v>
      </c>
      <c r="BB974" s="10">
        <v>0.41539256577721501</v>
      </c>
      <c r="BC974" s="10">
        <v>0.40948864335306501</v>
      </c>
      <c r="BD974" s="10">
        <v>0.42301764788021901</v>
      </c>
      <c r="BE974" s="10">
        <v>0.39619287307085799</v>
      </c>
      <c r="BF974" s="10">
        <v>0.40845950023410599</v>
      </c>
      <c r="BG974" s="10">
        <v>0.42548092809924598</v>
      </c>
      <c r="BH974" s="10">
        <v>0.41044612059569302</v>
      </c>
      <c r="BI974" s="10">
        <v>0.41907064615309197</v>
      </c>
      <c r="BJ974" s="10">
        <v>0.39757493951518202</v>
      </c>
      <c r="BK974" s="10">
        <v>0.45137580783111397</v>
      </c>
      <c r="BL974" s="10">
        <v>0.42520694360439198</v>
      </c>
      <c r="BM974" s="10">
        <v>0.38854051369181503</v>
      </c>
      <c r="BN974" s="10">
        <v>0.41172633788527901</v>
      </c>
      <c r="BO974" s="10">
        <v>0.40765356235547701</v>
      </c>
      <c r="BP974" s="10">
        <v>0.42234802886735601</v>
      </c>
      <c r="BQ974" s="10">
        <v>0.40323189687776001</v>
      </c>
      <c r="BR974" s="10">
        <v>0.39624248970573001</v>
      </c>
      <c r="BS974" s="10">
        <v>0.46071915420078402</v>
      </c>
      <c r="BT974" s="10">
        <v>0.42503213903840098</v>
      </c>
      <c r="BU974" s="10">
        <v>0.42089809753334401</v>
      </c>
      <c r="BV974" s="10">
        <v>0.38692121001408603</v>
      </c>
      <c r="BW974" s="10">
        <v>0.38062970506459198</v>
      </c>
      <c r="BX974" s="10">
        <v>0.41681441231705302</v>
      </c>
      <c r="BY974" s="12">
        <v>0.35061925816894102</v>
      </c>
      <c r="BZ974" s="11">
        <v>0.43823502209638998</v>
      </c>
      <c r="CA974" s="10">
        <v>0.43948597607208401</v>
      </c>
      <c r="CB974" s="12">
        <v>0.38707111244537001</v>
      </c>
      <c r="CC974" s="10">
        <v>0.42031795591139698</v>
      </c>
      <c r="CD974" s="12">
        <v>0.37965982535645998</v>
      </c>
      <c r="CE974" s="10">
        <v>0.40746487128036502</v>
      </c>
      <c r="CF974" s="11">
        <v>0.43252889480547302</v>
      </c>
      <c r="CG974" s="10">
        <v>0.39849708108381898</v>
      </c>
      <c r="CH974" s="10">
        <v>0.39664502656761003</v>
      </c>
      <c r="CI974" s="10">
        <v>0.42743388134432703</v>
      </c>
      <c r="CJ974" s="10">
        <v>0.43258441682382198</v>
      </c>
      <c r="CK974" s="11">
        <v>0.46418905143765199</v>
      </c>
      <c r="CL974" s="11">
        <v>0.59408533021861298</v>
      </c>
      <c r="CM974" s="12">
        <v>0.32551666892612402</v>
      </c>
      <c r="CN974" s="12">
        <v>0.267629887376095</v>
      </c>
      <c r="CO974" s="12">
        <v>0</v>
      </c>
      <c r="CP974" s="11">
        <v>1</v>
      </c>
      <c r="CQ974" s="12">
        <v>0</v>
      </c>
      <c r="CR974" s="10">
        <v>0.420002702289342</v>
      </c>
      <c r="CS974" s="10">
        <v>0.40163349734390402</v>
      </c>
      <c r="CT974" s="10">
        <v>0.41295139852232299</v>
      </c>
      <c r="CU974" s="10">
        <v>0.41114836712660302</v>
      </c>
      <c r="CV974" s="10">
        <v>0.42607268667356601</v>
      </c>
      <c r="CW974" s="11">
        <v>0.49726122006429302</v>
      </c>
      <c r="CX974" s="10">
        <v>0.37170888698997501</v>
      </c>
      <c r="CY974" s="10">
        <v>0.39443353512618701</v>
      </c>
      <c r="CZ974" s="10">
        <v>0.388993344454312</v>
      </c>
      <c r="DA974" s="10">
        <v>0.42716721973965099</v>
      </c>
      <c r="DB974" s="10">
        <v>0.39178287611468698</v>
      </c>
      <c r="DC974" s="10">
        <v>0.43014232922581702</v>
      </c>
      <c r="DD974" s="10">
        <v>0.40822668969041398</v>
      </c>
      <c r="DE974" s="10">
        <v>0.43617987928601198</v>
      </c>
      <c r="DF974" s="10">
        <v>0.50546634106253197</v>
      </c>
      <c r="DG974" s="10">
        <v>0.34104590605095297</v>
      </c>
      <c r="DH974" s="10">
        <v>0.383912186831317</v>
      </c>
      <c r="DI974" s="10">
        <v>0.38374503244053398</v>
      </c>
      <c r="DJ974" s="10">
        <v>0.40293117793039601</v>
      </c>
      <c r="DK974" s="10">
        <v>0.37715111841972598</v>
      </c>
      <c r="DL974" s="10">
        <v>0.43525172376598198</v>
      </c>
      <c r="DM974" s="10">
        <v>0.418026220947809</v>
      </c>
      <c r="DN974" s="10">
        <v>0.47842438516574498</v>
      </c>
      <c r="DO974" s="10">
        <v>0.48701098443756802</v>
      </c>
      <c r="DP974" s="10">
        <v>0.399794489338895</v>
      </c>
      <c r="DQ974" s="10">
        <v>0.413650055078227</v>
      </c>
      <c r="DR974" s="10">
        <v>0.394101427696051</v>
      </c>
      <c r="DS974" s="10">
        <v>0.45463117366196598</v>
      </c>
      <c r="DT974" s="10">
        <v>0.40738677755003799</v>
      </c>
      <c r="DU974" s="10">
        <v>0.42504435201857099</v>
      </c>
      <c r="DV974" s="10">
        <v>0.40040075032039102</v>
      </c>
      <c r="DW974" s="10">
        <v>0.39504786501295103</v>
      </c>
      <c r="DX974" s="10">
        <v>0.44655039575452798</v>
      </c>
      <c r="DY974" s="10">
        <v>0.43060600554260198</v>
      </c>
      <c r="DZ974" s="10">
        <v>0.39679541382207001</v>
      </c>
      <c r="EA974" s="10">
        <v>0.39853480090896698</v>
      </c>
      <c r="EB974" s="10">
        <v>0.40700852404033</v>
      </c>
      <c r="EC974" s="10">
        <v>0.43374709191973099</v>
      </c>
      <c r="ED974" s="10">
        <v>0.48760741127143298</v>
      </c>
      <c r="EE974" s="10">
        <v>0.44023839420716099</v>
      </c>
      <c r="EF974" s="10">
        <v>0.39609343429002603</v>
      </c>
      <c r="EG974" s="10">
        <v>0.38885905307294999</v>
      </c>
      <c r="EH974" s="10">
        <v>0.38495103515138301</v>
      </c>
      <c r="EI974" s="10">
        <v>0.42230290173861701</v>
      </c>
      <c r="EJ974" s="10">
        <v>0</v>
      </c>
      <c r="EK974" s="10">
        <v>0.42155915975081698</v>
      </c>
      <c r="EL974" s="10">
        <v>0.39794476682197699</v>
      </c>
      <c r="EM974" s="10">
        <v>0.41085386741598001</v>
      </c>
      <c r="EN974" s="10">
        <v>0.433903033238419</v>
      </c>
      <c r="EO974" s="10">
        <v>0.44302023472716601</v>
      </c>
      <c r="EP974" s="11">
        <v>0.49726122006429302</v>
      </c>
      <c r="EQ974" s="10">
        <v>0.40232409473460701</v>
      </c>
      <c r="ER974" s="10">
        <v>0.38566141410320498</v>
      </c>
      <c r="ES974" s="10">
        <v>0.40461844527058</v>
      </c>
      <c r="ET974" s="10">
        <v>0.42283965626568998</v>
      </c>
      <c r="EU974" s="10">
        <v>0.40606496828302602</v>
      </c>
      <c r="EV974" s="10">
        <v>0.43617987928601198</v>
      </c>
      <c r="EW974" s="10">
        <v>0.50546634106253197</v>
      </c>
      <c r="EX974" s="10">
        <v>0.37041428072424698</v>
      </c>
      <c r="EY974" s="10">
        <v>0.37150832931636102</v>
      </c>
      <c r="EZ974" s="10">
        <v>0.38997285347535798</v>
      </c>
      <c r="FA974" s="10">
        <v>0.41740241406997503</v>
      </c>
      <c r="FB974" s="10">
        <v>0.43062254094357499</v>
      </c>
      <c r="FC974" s="10">
        <v>0.47842438516574498</v>
      </c>
      <c r="FD974" s="10">
        <v>0.48701098443756802</v>
      </c>
      <c r="FE974" s="10">
        <v>0.44120286666816699</v>
      </c>
      <c r="FF974" s="10">
        <v>0.403210505658887</v>
      </c>
      <c r="FG974" s="10">
        <v>0.41992928406520302</v>
      </c>
      <c r="FH974" s="10">
        <v>0.42888474956859701</v>
      </c>
      <c r="FI974" s="10">
        <v>0.38360994555269801</v>
      </c>
      <c r="FJ974" s="10">
        <v>0.39504786501295103</v>
      </c>
    </row>
    <row r="975" spans="1:166" x14ac:dyDescent="0.35">
      <c r="A975" s="13" t="s">
        <v>77</v>
      </c>
      <c r="B975" s="10">
        <v>0.11161361701503</v>
      </c>
      <c r="C975" s="10">
        <v>0.114576049150949</v>
      </c>
      <c r="D975" s="10">
        <v>0.108743740402535</v>
      </c>
      <c r="E975" s="10">
        <v>0.12283129354149699</v>
      </c>
      <c r="F975" s="10">
        <v>0.131734671778829</v>
      </c>
      <c r="G975" s="10">
        <v>0.12630073455872101</v>
      </c>
      <c r="H975" s="10">
        <v>0.129289329520415</v>
      </c>
      <c r="I975" s="10">
        <v>0.109500265983418</v>
      </c>
      <c r="J975" s="10">
        <v>0.114292886199108</v>
      </c>
      <c r="K975" s="12">
        <v>6.0284399067943202E-2</v>
      </c>
      <c r="L975" s="10">
        <v>0.10417178655803799</v>
      </c>
      <c r="M975" s="11">
        <v>0.121585780536343</v>
      </c>
      <c r="N975" s="12">
        <v>7.9855401507784599E-2</v>
      </c>
      <c r="O975" s="10">
        <v>0.116555850301228</v>
      </c>
      <c r="P975" s="10">
        <v>0.147977622438378</v>
      </c>
      <c r="Q975" s="10">
        <v>0.144120063315099</v>
      </c>
      <c r="R975" s="10">
        <v>0.14559211881209</v>
      </c>
      <c r="S975" s="10">
        <v>9.2428621799281394E-2</v>
      </c>
      <c r="T975" s="10">
        <v>0.122079106129462</v>
      </c>
      <c r="U975" s="12">
        <v>4.6308991278941003E-2</v>
      </c>
      <c r="V975" s="10">
        <v>0.11126273271143999</v>
      </c>
      <c r="W975" s="11">
        <v>0.12706037260876399</v>
      </c>
      <c r="X975" s="12">
        <v>7.5434679558547602E-2</v>
      </c>
      <c r="Y975" s="10">
        <v>0.12882133546000399</v>
      </c>
      <c r="Z975" s="10">
        <v>0.11750566307969899</v>
      </c>
      <c r="AA975" s="10">
        <v>0.10803126568756501</v>
      </c>
      <c r="AB975" s="10">
        <v>0.113252100388627</v>
      </c>
      <c r="AC975" s="10">
        <v>0.12623196277808099</v>
      </c>
      <c r="AD975" s="10">
        <v>0.104969700403963</v>
      </c>
      <c r="AE975" s="10">
        <v>7.7367143767760202E-2</v>
      </c>
      <c r="AF975" s="10">
        <v>9.5539809437720793E-2</v>
      </c>
      <c r="AG975" s="10">
        <v>0.115751642475717</v>
      </c>
      <c r="AH975" s="10">
        <v>8.5435001417818707E-2</v>
      </c>
      <c r="AI975" s="11">
        <v>0.11626666169087201</v>
      </c>
      <c r="AJ975" s="10">
        <v>0.11776770075887801</v>
      </c>
      <c r="AK975" s="10">
        <v>0.11487031150954199</v>
      </c>
      <c r="AL975" s="12">
        <v>8.7227908472694904E-2</v>
      </c>
      <c r="AM975" s="10">
        <v>9.8206207478993099E-2</v>
      </c>
      <c r="AN975" s="12">
        <v>7.5156095089256303E-2</v>
      </c>
      <c r="AO975" s="10">
        <v>0.10824680686157701</v>
      </c>
      <c r="AP975" s="10">
        <v>0.10836572588724799</v>
      </c>
      <c r="AQ975" s="10">
        <v>9.2039207551607702E-2</v>
      </c>
      <c r="AR975" s="12">
        <v>5.6033765108968903E-2</v>
      </c>
      <c r="AS975" s="10">
        <v>0.10212243015826999</v>
      </c>
      <c r="AT975" s="10">
        <v>0.10831144228622901</v>
      </c>
      <c r="AU975" s="12">
        <v>7.2097100057673794E-2</v>
      </c>
      <c r="AV975" s="10">
        <v>0.108404545176447</v>
      </c>
      <c r="AW975" s="10">
        <v>0.110516691384639</v>
      </c>
      <c r="AX975" s="10">
        <v>8.9205116757528902E-2</v>
      </c>
      <c r="AY975" s="10">
        <v>9.3857647980965506E-2</v>
      </c>
      <c r="AZ975" s="10">
        <v>0.103090313009065</v>
      </c>
      <c r="BA975" s="12">
        <v>5.5232175553292198E-2</v>
      </c>
      <c r="BB975" s="11">
        <v>0.12775446774073601</v>
      </c>
      <c r="BC975" s="12">
        <v>9.7597773252965897E-2</v>
      </c>
      <c r="BD975" s="11">
        <v>0.14019839290924499</v>
      </c>
      <c r="BE975" s="12">
        <v>9.3214622821692794E-2</v>
      </c>
      <c r="BF975" s="10">
        <v>0.11580654745324299</v>
      </c>
      <c r="BG975" s="10">
        <v>0.102231024172847</v>
      </c>
      <c r="BH975" s="10">
        <v>0.107604128168619</v>
      </c>
      <c r="BI975" s="10">
        <v>0.126960675161814</v>
      </c>
      <c r="BJ975" s="10">
        <v>0.110752878786612</v>
      </c>
      <c r="BK975" s="10">
        <v>0.12977364687010601</v>
      </c>
      <c r="BL975" s="10">
        <v>0.10437951560964399</v>
      </c>
      <c r="BM975" s="10">
        <v>0.12465615090757599</v>
      </c>
      <c r="BN975" s="12">
        <v>7.8001644797532396E-2</v>
      </c>
      <c r="BO975" s="10">
        <v>0.11619368277867601</v>
      </c>
      <c r="BP975" s="11">
        <v>0.13516975172277301</v>
      </c>
      <c r="BQ975" s="10">
        <v>8.8933097169559799E-2</v>
      </c>
      <c r="BR975" s="10">
        <v>0.109720843315434</v>
      </c>
      <c r="BS975" s="10">
        <v>0.14215432771689501</v>
      </c>
      <c r="BT975" s="12">
        <v>6.8422252030728201E-2</v>
      </c>
      <c r="BU975" s="10">
        <v>0.12298909963508101</v>
      </c>
      <c r="BV975" s="10">
        <v>0.12904301159643</v>
      </c>
      <c r="BW975" s="10">
        <v>0.130382494973389</v>
      </c>
      <c r="BX975" s="10">
        <v>0.104704842519162</v>
      </c>
      <c r="BY975" s="11">
        <v>0.15406762442308899</v>
      </c>
      <c r="BZ975" s="12">
        <v>9.0012055198030794E-2</v>
      </c>
      <c r="CA975" s="10">
        <v>0.10215115822990201</v>
      </c>
      <c r="CB975" s="11">
        <v>0.133713291026551</v>
      </c>
      <c r="CC975" s="12">
        <v>9.6931915989973902E-2</v>
      </c>
      <c r="CD975" s="10">
        <v>0.120863121109704</v>
      </c>
      <c r="CE975" s="10">
        <v>0.110447955544768</v>
      </c>
      <c r="CF975" s="10">
        <v>0.103707083469011</v>
      </c>
      <c r="CG975" s="11">
        <v>0.15391858461406599</v>
      </c>
      <c r="CH975" s="11">
        <v>0.13741907294478101</v>
      </c>
      <c r="CI975" s="12">
        <v>8.0541973623825203E-2</v>
      </c>
      <c r="CJ975" s="12">
        <v>7.3610939469729894E-2</v>
      </c>
      <c r="CK975" s="12">
        <v>6.9462871275340704E-2</v>
      </c>
      <c r="CL975" s="12">
        <v>0</v>
      </c>
      <c r="CM975" s="11">
        <v>0.14361882051608901</v>
      </c>
      <c r="CN975" s="11">
        <v>0.22892553698868001</v>
      </c>
      <c r="CO975" s="12">
        <v>0</v>
      </c>
      <c r="CP975" s="12">
        <v>0</v>
      </c>
      <c r="CQ975" s="11">
        <v>1</v>
      </c>
      <c r="CR975" s="10">
        <v>0.10050713431141101</v>
      </c>
      <c r="CS975" s="10">
        <v>0.11914724221881701</v>
      </c>
      <c r="CT975" s="10">
        <v>0.105979604532575</v>
      </c>
      <c r="CU975" s="10">
        <v>0.11554570311328501</v>
      </c>
      <c r="CV975" s="10">
        <v>0.10731334301673701</v>
      </c>
      <c r="CW975" s="10">
        <v>0.101956300127862</v>
      </c>
      <c r="CX975" s="10">
        <v>0.10633579014573601</v>
      </c>
      <c r="CY975" s="12">
        <v>6.1033818190318501E-2</v>
      </c>
      <c r="CZ975" s="10">
        <v>0.111242996329304</v>
      </c>
      <c r="DA975" s="10">
        <v>0.111651873389383</v>
      </c>
      <c r="DB975" s="10">
        <v>0.128205725827121</v>
      </c>
      <c r="DC975" s="10">
        <v>0.12615023808700801</v>
      </c>
      <c r="DD975" s="10">
        <v>0.128355189416759</v>
      </c>
      <c r="DE975" s="10">
        <v>0.12819921047698801</v>
      </c>
      <c r="DF975" s="10">
        <v>8.6492570049391398E-2</v>
      </c>
      <c r="DG975" s="10">
        <v>0.13546506268931999</v>
      </c>
      <c r="DH975" s="12">
        <v>4.6308991278941003E-2</v>
      </c>
      <c r="DI975" s="10">
        <v>0.11789790802239</v>
      </c>
      <c r="DJ975" s="10">
        <v>9.7287851174836404E-2</v>
      </c>
      <c r="DK975" s="10">
        <v>0.14476066711305</v>
      </c>
      <c r="DL975" s="10">
        <v>0.144386279316847</v>
      </c>
      <c r="DM975" s="10">
        <v>0.13604734801219601</v>
      </c>
      <c r="DN975" s="10">
        <v>0.13010574986762799</v>
      </c>
      <c r="DO975" s="10">
        <v>0.121727644295534</v>
      </c>
      <c r="DP975" s="10">
        <v>6.9807384114534798E-2</v>
      </c>
      <c r="DQ975" s="10">
        <v>7.9423534141888699E-2</v>
      </c>
      <c r="DR975" s="10">
        <v>0.10327753820577699</v>
      </c>
      <c r="DS975" s="10">
        <v>0.12539281410484401</v>
      </c>
      <c r="DT975" s="10">
        <v>0.111675143871567</v>
      </c>
      <c r="DU975" s="10">
        <v>0.10795494668616799</v>
      </c>
      <c r="DV975" s="10">
        <v>0.122009702798151</v>
      </c>
      <c r="DW975" s="10">
        <v>0.12634287901340699</v>
      </c>
      <c r="DX975" s="10">
        <v>0.124385357938453</v>
      </c>
      <c r="DY975" s="10">
        <v>0.12902168197379299</v>
      </c>
      <c r="DZ975" s="10">
        <v>0.128228171788594</v>
      </c>
      <c r="EA975" s="10">
        <v>0.11659338979185201</v>
      </c>
      <c r="EB975" s="12">
        <v>5.9328265448871501E-2</v>
      </c>
      <c r="EC975" s="10">
        <v>0.10417178655803799</v>
      </c>
      <c r="ED975" s="10">
        <v>0.13772839892109501</v>
      </c>
      <c r="EE975" s="10">
        <v>0.137552838476762</v>
      </c>
      <c r="EF975" s="10">
        <v>0.13749408865824</v>
      </c>
      <c r="EG975" s="10">
        <v>0.113326546820813</v>
      </c>
      <c r="EH975" s="12">
        <v>4.8999902755726202E-2</v>
      </c>
      <c r="EI975" s="10">
        <v>0.11126273271143999</v>
      </c>
      <c r="EJ975" s="10">
        <v>0</v>
      </c>
      <c r="EK975" s="10">
        <v>0.120775119814635</v>
      </c>
      <c r="EL975" s="10">
        <v>0.119491701281159</v>
      </c>
      <c r="EM975" s="10">
        <v>0.11914138225411899</v>
      </c>
      <c r="EN975" s="12">
        <v>7.0658692441746704E-2</v>
      </c>
      <c r="EO975" s="10">
        <v>9.5539809437720793E-2</v>
      </c>
      <c r="EP975" s="10">
        <v>0.101956300127862</v>
      </c>
      <c r="EQ975" s="12">
        <v>8.0019018578377399E-2</v>
      </c>
      <c r="ER975" s="12">
        <v>9.0965439570582604E-2</v>
      </c>
      <c r="ES975" s="10">
        <v>0.118397063458378</v>
      </c>
      <c r="ET975" s="10">
        <v>0.12790007261667199</v>
      </c>
      <c r="EU975" s="10">
        <v>0.12601919571532399</v>
      </c>
      <c r="EV975" s="10">
        <v>0.12819921047698801</v>
      </c>
      <c r="EW975" s="10">
        <v>8.6492570049391398E-2</v>
      </c>
      <c r="EX975" s="10">
        <v>0.103935128273171</v>
      </c>
      <c r="EY975" s="10">
        <v>8.2120580647120398E-2</v>
      </c>
      <c r="EZ975" s="10">
        <v>0.11255653331502</v>
      </c>
      <c r="FA975" s="11">
        <v>0.14608532577564101</v>
      </c>
      <c r="FB975" s="10">
        <v>0.12951883782575299</v>
      </c>
      <c r="FC975" s="10">
        <v>0.13010574986762799</v>
      </c>
      <c r="FD975" s="10">
        <v>0.121727644295534</v>
      </c>
      <c r="FE975" s="12">
        <v>5.2248981862642298E-2</v>
      </c>
      <c r="FF975" s="10">
        <v>0.10020400245358201</v>
      </c>
      <c r="FG975" s="10">
        <v>0.124102620778466</v>
      </c>
      <c r="FH975" s="10">
        <v>0.109668968199003</v>
      </c>
      <c r="FI975" s="10">
        <v>0.123378130489198</v>
      </c>
      <c r="FJ975" s="10">
        <v>0.12634287901340699</v>
      </c>
    </row>
    <row r="977" spans="1:166" ht="28.5" customHeight="1" x14ac:dyDescent="0.35">
      <c r="A977" s="23" t="s">
        <v>27</v>
      </c>
      <c r="B977" s="23"/>
      <c r="C977" s="23"/>
      <c r="D977" s="23"/>
      <c r="E977" s="23"/>
      <c r="F977" s="23"/>
      <c r="G977" s="23"/>
      <c r="H977" s="23"/>
      <c r="I977" s="23"/>
      <c r="J977" s="23"/>
      <c r="K977" s="23"/>
      <c r="L977" s="23"/>
      <c r="M977" s="23"/>
      <c r="N977" s="23"/>
      <c r="O977" s="23"/>
      <c r="P977" s="23"/>
      <c r="Q977" s="23"/>
      <c r="R977" s="23"/>
      <c r="S977" s="23"/>
      <c r="T977" s="23"/>
      <c r="U977" s="23"/>
      <c r="V977" s="23"/>
      <c r="W977" s="23"/>
      <c r="X977" s="23"/>
      <c r="Y977" s="23"/>
      <c r="Z977" s="23"/>
      <c r="AA977" s="23"/>
      <c r="AB977" s="23"/>
      <c r="AC977" s="23"/>
      <c r="AD977" s="23"/>
      <c r="AE977" s="23"/>
      <c r="AF977" s="23"/>
      <c r="AG977" s="23"/>
      <c r="AH977" s="23"/>
      <c r="AI977" s="23"/>
      <c r="AJ977" s="23"/>
      <c r="AK977" s="23"/>
      <c r="AL977" s="23"/>
      <c r="AM977" s="23"/>
      <c r="AN977" s="23"/>
      <c r="AO977" s="23"/>
      <c r="AP977" s="23"/>
      <c r="AQ977" s="23"/>
      <c r="AR977" s="23"/>
      <c r="AS977" s="23"/>
      <c r="AT977" s="23"/>
      <c r="AU977" s="23"/>
      <c r="AV977" s="23"/>
      <c r="AW977" s="23"/>
      <c r="AX977" s="23"/>
      <c r="AY977" s="23"/>
      <c r="AZ977" s="23"/>
      <c r="BA977" s="23"/>
      <c r="BB977" s="23"/>
      <c r="BC977" s="23"/>
      <c r="BD977" s="23"/>
      <c r="BE977" s="23"/>
      <c r="BF977" s="23"/>
      <c r="BG977" s="23"/>
      <c r="BH977" s="23"/>
      <c r="BI977" s="23"/>
      <c r="BJ977" s="23"/>
      <c r="BK977" s="23"/>
      <c r="BL977" s="23"/>
      <c r="BM977" s="23"/>
      <c r="BN977" s="23"/>
      <c r="BO977" s="23"/>
      <c r="BP977" s="23"/>
      <c r="BQ977" s="23"/>
      <c r="BR977" s="23"/>
      <c r="BS977" s="23"/>
      <c r="BT977" s="23"/>
      <c r="BU977" s="23"/>
      <c r="BV977" s="23"/>
      <c r="BW977" s="23"/>
      <c r="BX977" s="23"/>
      <c r="BY977" s="23"/>
      <c r="BZ977" s="23"/>
      <c r="CA977" s="23"/>
      <c r="CB977" s="23"/>
      <c r="CC977" s="23"/>
      <c r="CD977" s="23"/>
      <c r="CE977" s="23"/>
      <c r="CF977" s="23"/>
      <c r="CG977" s="23"/>
      <c r="CH977" s="23"/>
      <c r="CI977" s="23"/>
      <c r="CJ977" s="23"/>
      <c r="CK977" s="23"/>
      <c r="CL977" s="23"/>
      <c r="CM977" s="23"/>
      <c r="CN977" s="23"/>
      <c r="CO977" s="23"/>
      <c r="CP977" s="23"/>
      <c r="CQ977" s="23"/>
      <c r="CR977" s="23"/>
      <c r="CS977" s="23"/>
      <c r="CT977" s="23"/>
      <c r="CU977" s="23"/>
      <c r="CV977" s="23"/>
      <c r="CW977" s="23"/>
      <c r="CX977" s="23"/>
      <c r="CY977" s="23"/>
      <c r="CZ977" s="23"/>
      <c r="DA977" s="23"/>
      <c r="DB977" s="23"/>
      <c r="DC977" s="23"/>
      <c r="DD977" s="23"/>
      <c r="DE977" s="23"/>
      <c r="DF977" s="23"/>
      <c r="DG977" s="23"/>
      <c r="DH977" s="23"/>
      <c r="DI977" s="23"/>
      <c r="DJ977" s="23"/>
      <c r="DK977" s="23"/>
      <c r="DL977" s="23"/>
      <c r="DM977" s="23"/>
      <c r="DN977" s="23"/>
      <c r="DO977" s="23"/>
      <c r="DP977" s="23"/>
      <c r="DQ977" s="23"/>
      <c r="DR977" s="23"/>
      <c r="DS977" s="23"/>
      <c r="DT977" s="23"/>
      <c r="DU977" s="23"/>
      <c r="DV977" s="23"/>
      <c r="DW977" s="23"/>
      <c r="DX977" s="23"/>
      <c r="DY977" s="23"/>
      <c r="DZ977" s="23"/>
      <c r="EA977" s="23"/>
      <c r="EB977" s="23"/>
      <c r="EC977" s="23"/>
      <c r="ED977" s="23"/>
      <c r="EE977" s="23"/>
      <c r="EF977" s="23"/>
      <c r="EG977" s="23"/>
      <c r="EH977" s="23"/>
      <c r="EI977" s="23"/>
      <c r="EJ977" s="23"/>
      <c r="EK977" s="23"/>
      <c r="EL977" s="23"/>
      <c r="EM977" s="23"/>
      <c r="EN977" s="23"/>
      <c r="EO977" s="23"/>
      <c r="EP977" s="23"/>
      <c r="EQ977" s="23"/>
      <c r="ER977" s="23"/>
      <c r="ES977" s="23"/>
      <c r="ET977" s="23"/>
      <c r="EU977" s="23"/>
      <c r="EV977" s="23"/>
      <c r="EW977" s="23"/>
      <c r="EX977" s="23"/>
      <c r="EY977" s="23"/>
      <c r="EZ977" s="23"/>
      <c r="FA977" s="23"/>
      <c r="FB977" s="23"/>
      <c r="FC977" s="23"/>
      <c r="FD977" s="23"/>
      <c r="FE977" s="23"/>
      <c r="FF977" s="23"/>
      <c r="FG977" s="23"/>
      <c r="FH977" s="23"/>
      <c r="FI977" s="23"/>
      <c r="FJ977" s="23"/>
    </row>
    <row r="978" spans="1:166" ht="42" x14ac:dyDescent="0.35">
      <c r="A978" s="24" t="s">
        <v>203</v>
      </c>
      <c r="B978" s="16" t="s">
        <v>264</v>
      </c>
      <c r="C978" s="22" t="s">
        <v>12</v>
      </c>
      <c r="D978" s="22"/>
      <c r="E978" s="22" t="s">
        <v>13</v>
      </c>
      <c r="F978" s="22"/>
      <c r="G978" s="22"/>
      <c r="H978" s="22"/>
      <c r="I978" s="22"/>
      <c r="J978" s="22"/>
      <c r="K978" s="22"/>
      <c r="L978" s="22"/>
      <c r="M978" s="22"/>
      <c r="N978" s="22"/>
      <c r="O978" s="22" t="s">
        <v>204</v>
      </c>
      <c r="P978" s="22"/>
      <c r="Q978" s="22"/>
      <c r="R978" s="22"/>
      <c r="S978" s="22"/>
      <c r="T978" s="22"/>
      <c r="U978" s="22"/>
      <c r="V978" s="22"/>
      <c r="W978" s="22"/>
      <c r="X978" s="22"/>
      <c r="Y978" s="22" t="s">
        <v>205</v>
      </c>
      <c r="Z978" s="22"/>
      <c r="AA978" s="22"/>
      <c r="AB978" s="22"/>
      <c r="AC978" s="22"/>
      <c r="AD978" s="22"/>
      <c r="AE978" s="22"/>
      <c r="AF978" s="22"/>
      <c r="AG978" s="22"/>
      <c r="AH978" s="22"/>
      <c r="AI978" s="22" t="s">
        <v>268</v>
      </c>
      <c r="AJ978" s="22"/>
      <c r="AK978" s="22"/>
      <c r="AL978" s="22" t="s">
        <v>14</v>
      </c>
      <c r="AM978" s="22"/>
      <c r="AN978" s="22"/>
      <c r="AO978" s="22" t="s">
        <v>218</v>
      </c>
      <c r="AP978" s="22"/>
      <c r="AQ978" s="22"/>
      <c r="AR978" s="22"/>
      <c r="AS978" s="22"/>
      <c r="AT978" s="22"/>
      <c r="AU978" s="22"/>
      <c r="AV978" s="22" t="s">
        <v>219</v>
      </c>
      <c r="AW978" s="22"/>
      <c r="AX978" s="22"/>
      <c r="AY978" s="22" t="s">
        <v>220</v>
      </c>
      <c r="AZ978" s="22"/>
      <c r="BA978" s="22"/>
      <c r="BB978" s="22" t="s">
        <v>206</v>
      </c>
      <c r="BC978" s="22"/>
      <c r="BD978" s="22" t="s">
        <v>207</v>
      </c>
      <c r="BE978" s="22"/>
      <c r="BF978" s="22" t="s">
        <v>208</v>
      </c>
      <c r="BG978" s="22"/>
      <c r="BH978" s="22" t="s">
        <v>15</v>
      </c>
      <c r="BI978" s="22"/>
      <c r="BJ978" s="22" t="s">
        <v>16</v>
      </c>
      <c r="BK978" s="22"/>
      <c r="BL978" s="22" t="s">
        <v>17</v>
      </c>
      <c r="BM978" s="22"/>
      <c r="BN978" s="22" t="s">
        <v>18</v>
      </c>
      <c r="BO978" s="22"/>
      <c r="BP978" s="22"/>
      <c r="BQ978" s="22" t="s">
        <v>221</v>
      </c>
      <c r="BR978" s="22"/>
      <c r="BS978" s="22"/>
      <c r="BT978" s="22" t="s">
        <v>222</v>
      </c>
      <c r="BU978" s="22"/>
      <c r="BV978" s="22"/>
      <c r="BW978" s="22" t="s">
        <v>19</v>
      </c>
      <c r="BX978" s="22"/>
      <c r="BY978" s="22" t="s">
        <v>20</v>
      </c>
      <c r="BZ978" s="22"/>
      <c r="CA978" s="22" t="s">
        <v>21</v>
      </c>
      <c r="CB978" s="22"/>
      <c r="CC978" s="22"/>
      <c r="CD978" s="22" t="s">
        <v>22</v>
      </c>
      <c r="CE978" s="22"/>
      <c r="CF978" s="22"/>
      <c r="CG978" s="22" t="s">
        <v>23</v>
      </c>
      <c r="CH978" s="22"/>
      <c r="CI978" s="22"/>
      <c r="CJ978" s="22"/>
      <c r="CK978" s="22" t="s">
        <v>25</v>
      </c>
      <c r="CL978" s="22"/>
      <c r="CM978" s="22"/>
      <c r="CN978" s="22"/>
      <c r="CO978" s="22" t="s">
        <v>26</v>
      </c>
      <c r="CP978" s="22"/>
      <c r="CQ978" s="22"/>
      <c r="CR978" s="22" t="s">
        <v>27</v>
      </c>
      <c r="CS978" s="22"/>
      <c r="CT978" s="22" t="s">
        <v>28</v>
      </c>
      <c r="CU978" s="22"/>
      <c r="CV978" s="16" t="s">
        <v>29</v>
      </c>
      <c r="CW978" s="22" t="s">
        <v>30</v>
      </c>
      <c r="CX978" s="22"/>
      <c r="CY978" s="22"/>
      <c r="CZ978" s="22"/>
      <c r="DA978" s="22"/>
      <c r="DB978" s="22"/>
      <c r="DC978" s="22"/>
      <c r="DD978" s="22"/>
      <c r="DE978" s="22"/>
      <c r="DF978" s="22" t="s">
        <v>31</v>
      </c>
      <c r="DG978" s="22"/>
      <c r="DH978" s="22"/>
      <c r="DI978" s="22"/>
      <c r="DJ978" s="22"/>
      <c r="DK978" s="22"/>
      <c r="DL978" s="22"/>
      <c r="DM978" s="22"/>
      <c r="DN978" s="22"/>
      <c r="DO978" s="22" t="s">
        <v>32</v>
      </c>
      <c r="DP978" s="22"/>
      <c r="DQ978" s="22"/>
      <c r="DR978" s="22"/>
      <c r="DS978" s="22"/>
      <c r="DT978" s="22"/>
      <c r="DU978" s="22"/>
      <c r="DV978" s="22"/>
      <c r="DW978" s="22"/>
      <c r="DX978" s="22" t="s">
        <v>33</v>
      </c>
      <c r="DY978" s="22"/>
      <c r="DZ978" s="22"/>
      <c r="EA978" s="22"/>
      <c r="EB978" s="22"/>
      <c r="EC978" s="22"/>
      <c r="ED978" s="22" t="s">
        <v>34</v>
      </c>
      <c r="EE978" s="22"/>
      <c r="EF978" s="22"/>
      <c r="EG978" s="22"/>
      <c r="EH978" s="22"/>
      <c r="EI978" s="22"/>
      <c r="EJ978" s="22" t="s">
        <v>35</v>
      </c>
      <c r="EK978" s="22"/>
      <c r="EL978" s="22"/>
      <c r="EM978" s="22"/>
      <c r="EN978" s="22"/>
      <c r="EO978" s="22"/>
      <c r="EP978" s="22" t="s">
        <v>36</v>
      </c>
      <c r="EQ978" s="22"/>
      <c r="ER978" s="22"/>
      <c r="ES978" s="22"/>
      <c r="ET978" s="22"/>
      <c r="EU978" s="22"/>
      <c r="EV978" s="22"/>
      <c r="EW978" s="22" t="s">
        <v>37</v>
      </c>
      <c r="EX978" s="22"/>
      <c r="EY978" s="22"/>
      <c r="EZ978" s="22"/>
      <c r="FA978" s="22"/>
      <c r="FB978" s="22"/>
      <c r="FC978" s="22"/>
      <c r="FD978" s="22" t="s">
        <v>38</v>
      </c>
      <c r="FE978" s="22"/>
      <c r="FF978" s="22"/>
      <c r="FG978" s="22"/>
      <c r="FH978" s="22"/>
      <c r="FI978" s="22"/>
      <c r="FJ978" s="22"/>
    </row>
    <row r="979" spans="1:166" ht="31.5" x14ac:dyDescent="0.35">
      <c r="A979" s="24"/>
      <c r="B979" s="16" t="s">
        <v>1</v>
      </c>
      <c r="C979" s="16" t="s">
        <v>39</v>
      </c>
      <c r="D979" s="16" t="s">
        <v>40</v>
      </c>
      <c r="E979" s="16" t="s">
        <v>41</v>
      </c>
      <c r="F979" s="16" t="s">
        <v>42</v>
      </c>
      <c r="G979" s="16" t="s">
        <v>43</v>
      </c>
      <c r="H979" s="16" t="s">
        <v>44</v>
      </c>
      <c r="I979" s="16" t="s">
        <v>45</v>
      </c>
      <c r="J979" s="16" t="s">
        <v>46</v>
      </c>
      <c r="K979" s="16" t="s">
        <v>47</v>
      </c>
      <c r="L979" s="16" t="s">
        <v>48</v>
      </c>
      <c r="M979" s="16" t="s">
        <v>49</v>
      </c>
      <c r="N979" s="16" t="s">
        <v>209</v>
      </c>
      <c r="O979" s="16" t="s">
        <v>41</v>
      </c>
      <c r="P979" s="16" t="s">
        <v>42</v>
      </c>
      <c r="Q979" s="16" t="s">
        <v>43</v>
      </c>
      <c r="R979" s="16" t="s">
        <v>44</v>
      </c>
      <c r="S979" s="16" t="s">
        <v>45</v>
      </c>
      <c r="T979" s="16" t="s">
        <v>46</v>
      </c>
      <c r="U979" s="16" t="s">
        <v>47</v>
      </c>
      <c r="V979" s="16" t="s">
        <v>48</v>
      </c>
      <c r="W979" s="16" t="s">
        <v>49</v>
      </c>
      <c r="X979" s="16" t="s">
        <v>209</v>
      </c>
      <c r="Y979" s="16" t="s">
        <v>41</v>
      </c>
      <c r="Z979" s="16" t="s">
        <v>42</v>
      </c>
      <c r="AA979" s="16" t="s">
        <v>43</v>
      </c>
      <c r="AB979" s="16" t="s">
        <v>44</v>
      </c>
      <c r="AC979" s="16" t="s">
        <v>45</v>
      </c>
      <c r="AD979" s="16" t="s">
        <v>46</v>
      </c>
      <c r="AE979" s="16" t="s">
        <v>47</v>
      </c>
      <c r="AF979" s="16" t="s">
        <v>48</v>
      </c>
      <c r="AG979" s="16" t="s">
        <v>49</v>
      </c>
      <c r="AH979" s="16" t="s">
        <v>209</v>
      </c>
      <c r="AI979" s="16" t="s">
        <v>269</v>
      </c>
      <c r="AJ979" s="16" t="s">
        <v>270</v>
      </c>
      <c r="AK979" s="16" t="s">
        <v>271</v>
      </c>
      <c r="AL979" s="16" t="s">
        <v>50</v>
      </c>
      <c r="AM979" s="16" t="s">
        <v>210</v>
      </c>
      <c r="AN979" s="16" t="s">
        <v>211</v>
      </c>
      <c r="AO979" s="16" t="s">
        <v>223</v>
      </c>
      <c r="AP979" s="16" t="s">
        <v>224</v>
      </c>
      <c r="AQ979" s="16" t="s">
        <v>225</v>
      </c>
      <c r="AR979" s="16" t="s">
        <v>226</v>
      </c>
      <c r="AS979" s="16" t="s">
        <v>52</v>
      </c>
      <c r="AT979" s="16" t="s">
        <v>227</v>
      </c>
      <c r="AU979" s="16" t="s">
        <v>228</v>
      </c>
      <c r="AV979" s="16" t="s">
        <v>52</v>
      </c>
      <c r="AW979" s="16" t="s">
        <v>227</v>
      </c>
      <c r="AX979" s="16" t="s">
        <v>228</v>
      </c>
      <c r="AY979" s="16" t="s">
        <v>52</v>
      </c>
      <c r="AZ979" s="16" t="s">
        <v>227</v>
      </c>
      <c r="BA979" s="16" t="s">
        <v>228</v>
      </c>
      <c r="BB979" s="16" t="s">
        <v>212</v>
      </c>
      <c r="BC979" s="16" t="s">
        <v>213</v>
      </c>
      <c r="BD979" s="16" t="s">
        <v>212</v>
      </c>
      <c r="BE979" s="16" t="s">
        <v>213</v>
      </c>
      <c r="BF979" s="16" t="s">
        <v>212</v>
      </c>
      <c r="BG979" s="16" t="s">
        <v>213</v>
      </c>
      <c r="BH979" s="16" t="s">
        <v>53</v>
      </c>
      <c r="BI979" s="16" t="s">
        <v>54</v>
      </c>
      <c r="BJ979" s="16" t="s">
        <v>53</v>
      </c>
      <c r="BK979" s="16" t="s">
        <v>54</v>
      </c>
      <c r="BL979" s="16" t="s">
        <v>53</v>
      </c>
      <c r="BM979" s="16" t="s">
        <v>54</v>
      </c>
      <c r="BN979" s="16" t="s">
        <v>277</v>
      </c>
      <c r="BO979" s="16" t="s">
        <v>278</v>
      </c>
      <c r="BP979" s="16" t="s">
        <v>55</v>
      </c>
      <c r="BQ979" s="16" t="s">
        <v>277</v>
      </c>
      <c r="BR979" s="16" t="s">
        <v>278</v>
      </c>
      <c r="BS979" s="16" t="s">
        <v>55</v>
      </c>
      <c r="BT979" s="16" t="s">
        <v>277</v>
      </c>
      <c r="BU979" s="16" t="s">
        <v>278</v>
      </c>
      <c r="BV979" s="16" t="s">
        <v>55</v>
      </c>
      <c r="BW979" s="16" t="s">
        <v>56</v>
      </c>
      <c r="BX979" s="16" t="s">
        <v>57</v>
      </c>
      <c r="BY979" s="16" t="s">
        <v>58</v>
      </c>
      <c r="BZ979" s="16" t="s">
        <v>59</v>
      </c>
      <c r="CA979" s="16" t="s">
        <v>52</v>
      </c>
      <c r="CB979" s="16" t="s">
        <v>51</v>
      </c>
      <c r="CC979" s="16" t="s">
        <v>60</v>
      </c>
      <c r="CD979" s="16" t="s">
        <v>61</v>
      </c>
      <c r="CE979" s="16" t="s">
        <v>62</v>
      </c>
      <c r="CF979" s="16" t="s">
        <v>63</v>
      </c>
      <c r="CG979" s="16" t="s">
        <v>64</v>
      </c>
      <c r="CH979" s="16" t="s">
        <v>65</v>
      </c>
      <c r="CI979" s="16" t="s">
        <v>66</v>
      </c>
      <c r="CJ979" s="16" t="s">
        <v>67</v>
      </c>
      <c r="CK979" s="16" t="s">
        <v>71</v>
      </c>
      <c r="CL979" s="16" t="s">
        <v>72</v>
      </c>
      <c r="CM979" s="16" t="s">
        <v>73</v>
      </c>
      <c r="CN979" s="16" t="s">
        <v>74</v>
      </c>
      <c r="CO979" s="16" t="s">
        <v>75</v>
      </c>
      <c r="CP979" s="16" t="s">
        <v>76</v>
      </c>
      <c r="CQ979" s="16" t="s">
        <v>77</v>
      </c>
      <c r="CR979" s="16" t="s">
        <v>78</v>
      </c>
      <c r="CS979" s="16" t="s">
        <v>229</v>
      </c>
      <c r="CT979" s="16" t="s">
        <v>79</v>
      </c>
      <c r="CU979" s="16" t="s">
        <v>80</v>
      </c>
      <c r="CV979" s="16" t="s">
        <v>79</v>
      </c>
      <c r="CW979" s="16" t="s">
        <v>83</v>
      </c>
      <c r="CX979" s="16" t="s">
        <v>84</v>
      </c>
      <c r="CY979" s="16" t="s">
        <v>85</v>
      </c>
      <c r="CZ979" s="16" t="s">
        <v>86</v>
      </c>
      <c r="DA979" s="16" t="s">
        <v>87</v>
      </c>
      <c r="DB979" s="16" t="s">
        <v>88</v>
      </c>
      <c r="DC979" s="16" t="s">
        <v>89</v>
      </c>
      <c r="DD979" s="16" t="s">
        <v>90</v>
      </c>
      <c r="DE979" s="16" t="s">
        <v>91</v>
      </c>
      <c r="DF979" s="16" t="s">
        <v>83</v>
      </c>
      <c r="DG979" s="16" t="s">
        <v>84</v>
      </c>
      <c r="DH979" s="16" t="s">
        <v>85</v>
      </c>
      <c r="DI979" s="16" t="s">
        <v>86</v>
      </c>
      <c r="DJ979" s="16" t="s">
        <v>87</v>
      </c>
      <c r="DK979" s="16" t="s">
        <v>88</v>
      </c>
      <c r="DL979" s="16" t="s">
        <v>89</v>
      </c>
      <c r="DM979" s="16" t="s">
        <v>90</v>
      </c>
      <c r="DN979" s="16" t="s">
        <v>91</v>
      </c>
      <c r="DO979" s="16" t="s">
        <v>83</v>
      </c>
      <c r="DP979" s="16" t="s">
        <v>84</v>
      </c>
      <c r="DQ979" s="16" t="s">
        <v>85</v>
      </c>
      <c r="DR979" s="16" t="s">
        <v>86</v>
      </c>
      <c r="DS979" s="16" t="s">
        <v>87</v>
      </c>
      <c r="DT979" s="16" t="s">
        <v>88</v>
      </c>
      <c r="DU979" s="16" t="s">
        <v>89</v>
      </c>
      <c r="DV979" s="16" t="s">
        <v>90</v>
      </c>
      <c r="DW979" s="16" t="s">
        <v>91</v>
      </c>
      <c r="DX979" s="16" t="s">
        <v>92</v>
      </c>
      <c r="DY979" s="16" t="s">
        <v>93</v>
      </c>
      <c r="DZ979" s="16" t="s">
        <v>214</v>
      </c>
      <c r="EA979" s="16" t="s">
        <v>215</v>
      </c>
      <c r="EB979" s="16" t="s">
        <v>216</v>
      </c>
      <c r="EC979" s="16" t="s">
        <v>94</v>
      </c>
      <c r="ED979" s="16" t="s">
        <v>92</v>
      </c>
      <c r="EE979" s="16" t="s">
        <v>93</v>
      </c>
      <c r="EF979" s="16" t="s">
        <v>214</v>
      </c>
      <c r="EG979" s="16" t="s">
        <v>215</v>
      </c>
      <c r="EH979" s="16" t="s">
        <v>216</v>
      </c>
      <c r="EI979" s="16" t="s">
        <v>94</v>
      </c>
      <c r="EJ979" s="16" t="s">
        <v>92</v>
      </c>
      <c r="EK979" s="16" t="s">
        <v>93</v>
      </c>
      <c r="EL979" s="16" t="s">
        <v>214</v>
      </c>
      <c r="EM979" s="16" t="s">
        <v>215</v>
      </c>
      <c r="EN979" s="16" t="s">
        <v>216</v>
      </c>
      <c r="EO979" s="16" t="s">
        <v>94</v>
      </c>
      <c r="EP979" s="16" t="s">
        <v>95</v>
      </c>
      <c r="EQ979" s="16" t="s">
        <v>96</v>
      </c>
      <c r="ER979" s="16" t="s">
        <v>97</v>
      </c>
      <c r="ES979" s="16" t="s">
        <v>98</v>
      </c>
      <c r="ET979" s="16" t="s">
        <v>272</v>
      </c>
      <c r="EU979" s="16" t="s">
        <v>99</v>
      </c>
      <c r="EV979" s="16" t="s">
        <v>100</v>
      </c>
      <c r="EW979" s="16" t="s">
        <v>95</v>
      </c>
      <c r="EX979" s="16" t="s">
        <v>96</v>
      </c>
      <c r="EY979" s="16" t="s">
        <v>97</v>
      </c>
      <c r="EZ979" s="16" t="s">
        <v>98</v>
      </c>
      <c r="FA979" s="16" t="s">
        <v>272</v>
      </c>
      <c r="FB979" s="16" t="s">
        <v>99</v>
      </c>
      <c r="FC979" s="16" t="s">
        <v>100</v>
      </c>
      <c r="FD979" s="16" t="s">
        <v>95</v>
      </c>
      <c r="FE979" s="16" t="s">
        <v>96</v>
      </c>
      <c r="FF979" s="16" t="s">
        <v>97</v>
      </c>
      <c r="FG979" s="16" t="s">
        <v>98</v>
      </c>
      <c r="FH979" s="16" t="s">
        <v>272</v>
      </c>
      <c r="FI979" s="16" t="s">
        <v>99</v>
      </c>
      <c r="FJ979" s="16" t="s">
        <v>100</v>
      </c>
    </row>
    <row r="980" spans="1:166" x14ac:dyDescent="0.35">
      <c r="A980" s="15" t="s">
        <v>2</v>
      </c>
      <c r="B980" s="14">
        <v>3304</v>
      </c>
      <c r="C980" s="14">
        <v>1667</v>
      </c>
      <c r="D980" s="14">
        <v>1621</v>
      </c>
      <c r="E980" s="14">
        <v>329</v>
      </c>
      <c r="F980" s="14">
        <v>389</v>
      </c>
      <c r="G980" s="14">
        <v>490</v>
      </c>
      <c r="H980" s="14">
        <v>511</v>
      </c>
      <c r="I980" s="14">
        <v>545</v>
      </c>
      <c r="J980" s="14">
        <v>551</v>
      </c>
      <c r="K980" s="14">
        <v>490</v>
      </c>
      <c r="L980" s="14">
        <v>0</v>
      </c>
      <c r="M980" s="14">
        <v>2814</v>
      </c>
      <c r="N980" s="14">
        <v>490</v>
      </c>
      <c r="O980" s="14">
        <v>161</v>
      </c>
      <c r="P980" s="14">
        <v>186</v>
      </c>
      <c r="Q980" s="14">
        <v>248</v>
      </c>
      <c r="R980" s="14">
        <v>255</v>
      </c>
      <c r="S980" s="14">
        <v>281</v>
      </c>
      <c r="T980" s="14">
        <v>286</v>
      </c>
      <c r="U980" s="14">
        <v>249</v>
      </c>
      <c r="V980" s="14">
        <v>0</v>
      </c>
      <c r="W980" s="14">
        <v>1418</v>
      </c>
      <c r="X980" s="14">
        <v>249</v>
      </c>
      <c r="Y980" s="14">
        <v>168</v>
      </c>
      <c r="Z980" s="14">
        <v>201</v>
      </c>
      <c r="AA980" s="14">
        <v>242</v>
      </c>
      <c r="AB980" s="14">
        <v>255</v>
      </c>
      <c r="AC980" s="14">
        <v>263</v>
      </c>
      <c r="AD980" s="14">
        <v>260</v>
      </c>
      <c r="AE980" s="14">
        <v>232</v>
      </c>
      <c r="AF980" s="14">
        <v>0</v>
      </c>
      <c r="AG980" s="14">
        <v>1389</v>
      </c>
      <c r="AH980" s="14">
        <v>232</v>
      </c>
      <c r="AI980" s="14">
        <v>3105</v>
      </c>
      <c r="AJ980" s="14">
        <v>1565</v>
      </c>
      <c r="AK980" s="14">
        <v>1528</v>
      </c>
      <c r="AL980" s="14">
        <v>198</v>
      </c>
      <c r="AM980" s="14">
        <v>102</v>
      </c>
      <c r="AN980" s="14">
        <v>93</v>
      </c>
      <c r="AO980" s="14">
        <v>0</v>
      </c>
      <c r="AP980" s="14">
        <v>0</v>
      </c>
      <c r="AQ980" s="14">
        <v>9</v>
      </c>
      <c r="AR980" s="14">
        <v>190</v>
      </c>
      <c r="AS980" s="14">
        <v>9</v>
      </c>
      <c r="AT980" s="14">
        <v>0</v>
      </c>
      <c r="AU980" s="14">
        <v>198</v>
      </c>
      <c r="AV980" s="14">
        <v>5</v>
      </c>
      <c r="AW980" s="14">
        <v>0</v>
      </c>
      <c r="AX980" s="14">
        <v>102</v>
      </c>
      <c r="AY980" s="14">
        <v>3</v>
      </c>
      <c r="AZ980" s="14">
        <v>0</v>
      </c>
      <c r="BA980" s="14">
        <v>93</v>
      </c>
      <c r="BB980" s="14">
        <v>1719</v>
      </c>
      <c r="BC980" s="14">
        <v>1585</v>
      </c>
      <c r="BD980" s="14">
        <v>850</v>
      </c>
      <c r="BE980" s="14">
        <v>817</v>
      </c>
      <c r="BF980" s="14">
        <v>867</v>
      </c>
      <c r="BG980" s="14">
        <v>754</v>
      </c>
      <c r="BH980" s="14">
        <v>2538</v>
      </c>
      <c r="BI980" s="14">
        <v>766</v>
      </c>
      <c r="BJ980" s="14">
        <v>1291</v>
      </c>
      <c r="BK980" s="14">
        <v>376</v>
      </c>
      <c r="BL980" s="14">
        <v>1232</v>
      </c>
      <c r="BM980" s="14">
        <v>389</v>
      </c>
      <c r="BN980" s="14">
        <v>448</v>
      </c>
      <c r="BO980" s="14">
        <v>1886</v>
      </c>
      <c r="BP980" s="14">
        <v>734</v>
      </c>
      <c r="BQ980" s="14">
        <v>200</v>
      </c>
      <c r="BR980" s="14">
        <v>991</v>
      </c>
      <c r="BS980" s="14">
        <v>355</v>
      </c>
      <c r="BT980" s="14">
        <v>239</v>
      </c>
      <c r="BU980" s="14">
        <v>892</v>
      </c>
      <c r="BV980" s="14">
        <v>377</v>
      </c>
      <c r="BW980" s="14">
        <v>734</v>
      </c>
      <c r="BX980" s="14">
        <v>1070</v>
      </c>
      <c r="BY980" s="14">
        <v>723</v>
      </c>
      <c r="BZ980" s="14">
        <v>1108</v>
      </c>
      <c r="CA980" s="14">
        <v>548</v>
      </c>
      <c r="CB980" s="14">
        <v>1380</v>
      </c>
      <c r="CC980" s="14">
        <v>1353</v>
      </c>
      <c r="CD980" s="14">
        <v>790</v>
      </c>
      <c r="CE980" s="14">
        <v>873</v>
      </c>
      <c r="CF980" s="14">
        <v>1325</v>
      </c>
      <c r="CG980" s="14">
        <v>547</v>
      </c>
      <c r="CH980" s="14">
        <v>1280</v>
      </c>
      <c r="CI980" s="14">
        <v>1412</v>
      </c>
      <c r="CJ980" s="14">
        <v>725</v>
      </c>
      <c r="CK980" s="14">
        <v>2410</v>
      </c>
      <c r="CL980" s="14">
        <v>1257</v>
      </c>
      <c r="CM980" s="14">
        <v>1153</v>
      </c>
      <c r="CN980" s="14">
        <v>894</v>
      </c>
      <c r="CO980" s="14">
        <v>1579</v>
      </c>
      <c r="CP980" s="14">
        <v>1353</v>
      </c>
      <c r="CQ980" s="14">
        <v>372</v>
      </c>
      <c r="CR980" s="14">
        <v>1151</v>
      </c>
      <c r="CS980" s="14">
        <v>2131</v>
      </c>
      <c r="CT980" s="14">
        <v>1099</v>
      </c>
      <c r="CU980" s="14">
        <v>2203</v>
      </c>
      <c r="CV980" s="14">
        <v>357</v>
      </c>
      <c r="CW980" s="14">
        <v>0</v>
      </c>
      <c r="CX980" s="14">
        <v>0</v>
      </c>
      <c r="CY980" s="14">
        <v>484</v>
      </c>
      <c r="CZ980" s="14">
        <v>553</v>
      </c>
      <c r="DA980" s="14">
        <v>547</v>
      </c>
      <c r="DB980" s="14">
        <v>510</v>
      </c>
      <c r="DC980" s="14">
        <v>496</v>
      </c>
      <c r="DD980" s="14">
        <v>384</v>
      </c>
      <c r="DE980" s="14">
        <v>331</v>
      </c>
      <c r="DF980" s="14">
        <v>0</v>
      </c>
      <c r="DG980" s="14">
        <v>0</v>
      </c>
      <c r="DH980" s="14">
        <v>249</v>
      </c>
      <c r="DI980" s="14">
        <v>285</v>
      </c>
      <c r="DJ980" s="14">
        <v>281</v>
      </c>
      <c r="DK980" s="14">
        <v>257</v>
      </c>
      <c r="DL980" s="14">
        <v>247</v>
      </c>
      <c r="DM980" s="14">
        <v>184</v>
      </c>
      <c r="DN980" s="14">
        <v>163</v>
      </c>
      <c r="DO980" s="14">
        <v>0</v>
      </c>
      <c r="DP980" s="14">
        <v>0</v>
      </c>
      <c r="DQ980" s="14">
        <v>226</v>
      </c>
      <c r="DR980" s="14">
        <v>264</v>
      </c>
      <c r="DS980" s="14">
        <v>264</v>
      </c>
      <c r="DT980" s="14">
        <v>253</v>
      </c>
      <c r="DU980" s="14">
        <v>248</v>
      </c>
      <c r="DV980" s="14">
        <v>198</v>
      </c>
      <c r="DW980" s="14">
        <v>168</v>
      </c>
      <c r="DX980" s="14">
        <v>169</v>
      </c>
      <c r="DY980" s="14">
        <v>781</v>
      </c>
      <c r="DZ980" s="14">
        <v>814</v>
      </c>
      <c r="EA980" s="14">
        <v>946</v>
      </c>
      <c r="EB980" s="14">
        <v>594</v>
      </c>
      <c r="EC980" s="14">
        <v>0</v>
      </c>
      <c r="ED980" s="14">
        <v>79</v>
      </c>
      <c r="EE980" s="14">
        <v>393</v>
      </c>
      <c r="EF980" s="14">
        <v>398</v>
      </c>
      <c r="EG980" s="14">
        <v>512</v>
      </c>
      <c r="EH980" s="14">
        <v>285</v>
      </c>
      <c r="EI980" s="14">
        <v>0</v>
      </c>
      <c r="EJ980" s="14">
        <v>90</v>
      </c>
      <c r="EK980" s="14">
        <v>387</v>
      </c>
      <c r="EL980" s="14">
        <v>415</v>
      </c>
      <c r="EM980" s="14">
        <v>428</v>
      </c>
      <c r="EN980" s="14">
        <v>301</v>
      </c>
      <c r="EO980" s="14">
        <v>0</v>
      </c>
      <c r="EP980" s="14">
        <v>0</v>
      </c>
      <c r="EQ980" s="14">
        <v>198</v>
      </c>
      <c r="ER980" s="14">
        <v>750</v>
      </c>
      <c r="ES980" s="14">
        <v>812</v>
      </c>
      <c r="ET980" s="14">
        <v>778</v>
      </c>
      <c r="EU980" s="14">
        <v>435</v>
      </c>
      <c r="EV980" s="14">
        <v>331</v>
      </c>
      <c r="EW980" s="14">
        <v>0</v>
      </c>
      <c r="EX980" s="14">
        <v>102</v>
      </c>
      <c r="EY980" s="14">
        <v>375</v>
      </c>
      <c r="EZ980" s="14">
        <v>423</v>
      </c>
      <c r="FA980" s="14">
        <v>391</v>
      </c>
      <c r="FB980" s="14">
        <v>213</v>
      </c>
      <c r="FC980" s="14">
        <v>163</v>
      </c>
      <c r="FD980" s="14">
        <v>0</v>
      </c>
      <c r="FE980" s="14">
        <v>93</v>
      </c>
      <c r="FF980" s="14">
        <v>366</v>
      </c>
      <c r="FG980" s="14">
        <v>387</v>
      </c>
      <c r="FH980" s="14">
        <v>386</v>
      </c>
      <c r="FI980" s="14">
        <v>221</v>
      </c>
      <c r="FJ980" s="14">
        <v>168</v>
      </c>
    </row>
    <row r="981" spans="1:166" x14ac:dyDescent="0.35">
      <c r="A981" s="13" t="s">
        <v>78</v>
      </c>
      <c r="B981" s="10">
        <v>0.348319543102868</v>
      </c>
      <c r="C981" s="10">
        <v>0.348995161156198</v>
      </c>
      <c r="D981" s="10">
        <v>0.34893537923815299</v>
      </c>
      <c r="E981" s="10">
        <v>0.341040150771456</v>
      </c>
      <c r="F981" s="12">
        <v>0.30166655343582799</v>
      </c>
      <c r="G981" s="12">
        <v>0.25963482883153599</v>
      </c>
      <c r="H981" s="12">
        <v>0.237277894080652</v>
      </c>
      <c r="I981" s="12">
        <v>0.30592121448707499</v>
      </c>
      <c r="J981" s="10">
        <v>0.33286564988981898</v>
      </c>
      <c r="K981" s="11">
        <v>0.65944313608608096</v>
      </c>
      <c r="L981" s="10">
        <v>0</v>
      </c>
      <c r="M981" s="12">
        <v>0.29419110092999001</v>
      </c>
      <c r="N981" s="11">
        <v>0.65944313608608096</v>
      </c>
      <c r="O981" s="12">
        <v>0.18837636313419201</v>
      </c>
      <c r="P981" s="12">
        <v>0.19357138486672301</v>
      </c>
      <c r="Q981" s="12">
        <v>0.23974270588927099</v>
      </c>
      <c r="R981" s="12">
        <v>0.25391648585144999</v>
      </c>
      <c r="S981" s="10">
        <v>0.36170874383958901</v>
      </c>
      <c r="T981" s="11">
        <v>0.42729654658585797</v>
      </c>
      <c r="U981" s="11">
        <v>0.67030228870159902</v>
      </c>
      <c r="V981" s="10">
        <v>0</v>
      </c>
      <c r="W981" s="12">
        <v>0.29246654008054701</v>
      </c>
      <c r="X981" s="11">
        <v>0.67030228870159902</v>
      </c>
      <c r="Y981" s="11">
        <v>0.48676093133995202</v>
      </c>
      <c r="Z981" s="10">
        <v>0.40251260506654202</v>
      </c>
      <c r="AA981" s="12">
        <v>0.28002945344638602</v>
      </c>
      <c r="AB981" s="12">
        <v>0.21916560249973899</v>
      </c>
      <c r="AC981" s="12">
        <v>0.245356540310843</v>
      </c>
      <c r="AD981" s="12">
        <v>0.23473359177567199</v>
      </c>
      <c r="AE981" s="11">
        <v>0.66193821912069195</v>
      </c>
      <c r="AF981" s="10">
        <v>0</v>
      </c>
      <c r="AG981" s="12">
        <v>0.29660824461952301</v>
      </c>
      <c r="AH981" s="11">
        <v>0.66193821912069195</v>
      </c>
      <c r="AI981" s="12">
        <v>0.32606523985833902</v>
      </c>
      <c r="AJ981" s="12">
        <v>0.327970806833356</v>
      </c>
      <c r="AK981" s="12">
        <v>0.325334672472474</v>
      </c>
      <c r="AL981" s="11">
        <v>0.69651726151176796</v>
      </c>
      <c r="AM981" s="11">
        <v>0.67049689624958897</v>
      </c>
      <c r="AN981" s="11">
        <v>0</v>
      </c>
      <c r="AO981" s="10">
        <v>0</v>
      </c>
      <c r="AP981" s="10">
        <v>0</v>
      </c>
      <c r="AQ981" s="11">
        <v>0</v>
      </c>
      <c r="AR981" s="11">
        <v>0.68265574437562204</v>
      </c>
      <c r="AS981" s="11">
        <v>0</v>
      </c>
      <c r="AT981" s="10">
        <v>0</v>
      </c>
      <c r="AU981" s="11">
        <v>0.69651726151176796</v>
      </c>
      <c r="AV981" s="11">
        <v>0</v>
      </c>
      <c r="AW981" s="10">
        <v>0</v>
      </c>
      <c r="AX981" s="11">
        <v>0.67049689624958897</v>
      </c>
      <c r="AY981" s="11">
        <v>0</v>
      </c>
      <c r="AZ981" s="10">
        <v>0</v>
      </c>
      <c r="BA981" s="11">
        <v>0</v>
      </c>
      <c r="BB981" s="12">
        <v>0.278082545460067</v>
      </c>
      <c r="BC981" s="11">
        <v>0.42447124111835899</v>
      </c>
      <c r="BD981" s="12">
        <v>0.22416196850845299</v>
      </c>
      <c r="BE981" s="11">
        <v>0.47889880098927001</v>
      </c>
      <c r="BF981" s="10">
        <v>0.33067669834407698</v>
      </c>
      <c r="BG981" s="10">
        <v>0.36990912744963</v>
      </c>
      <c r="BH981" s="11">
        <v>0.358095084512291</v>
      </c>
      <c r="BI981" s="12">
        <v>0.31593095318887399</v>
      </c>
      <c r="BJ981" s="11">
        <v>0.393467442653755</v>
      </c>
      <c r="BK981" s="12">
        <v>0.19620399522991999</v>
      </c>
      <c r="BL981" s="12">
        <v>0.32271300822368298</v>
      </c>
      <c r="BM981" s="11">
        <v>0.43204202966349797</v>
      </c>
      <c r="BN981" s="11">
        <v>0.60813479683397698</v>
      </c>
      <c r="BO981" s="12">
        <v>0.278964664893744</v>
      </c>
      <c r="BP981" s="12">
        <v>0.31051465255375699</v>
      </c>
      <c r="BQ981" s="11">
        <v>0.65932316028242999</v>
      </c>
      <c r="BR981" s="12">
        <v>0.304874568653205</v>
      </c>
      <c r="BS981" s="12">
        <v>0.200928376927207</v>
      </c>
      <c r="BT981" s="11">
        <v>0.58231072793050398</v>
      </c>
      <c r="BU981" s="12">
        <v>0.25061416676190401</v>
      </c>
      <c r="BV981" s="11">
        <v>0.41414545421378501</v>
      </c>
      <c r="BW981" s="12">
        <v>0.27789703003947303</v>
      </c>
      <c r="BX981" s="12">
        <v>0.29485604486390199</v>
      </c>
      <c r="BY981" s="10">
        <v>0.33709193619838301</v>
      </c>
      <c r="BZ981" s="12">
        <v>0.25043105691283302</v>
      </c>
      <c r="CA981" s="11">
        <v>0.46836648776178602</v>
      </c>
      <c r="CB981" s="10">
        <v>0.36742284565923</v>
      </c>
      <c r="CC981" s="12">
        <v>0.275125392283944</v>
      </c>
      <c r="CD981" s="11">
        <v>0.61941546094838895</v>
      </c>
      <c r="CE981" s="11">
        <v>0.38840383314770399</v>
      </c>
      <c r="CF981" s="12">
        <v>0.135216885750056</v>
      </c>
      <c r="CG981" s="11">
        <v>0.39184511277929401</v>
      </c>
      <c r="CH981" s="10">
        <v>0.36595076420762601</v>
      </c>
      <c r="CI981" s="12">
        <v>0.324298413912113</v>
      </c>
      <c r="CJ981" s="10">
        <v>0.332652354765542</v>
      </c>
      <c r="CK981" s="11">
        <v>0.36262343956897503</v>
      </c>
      <c r="CL981" s="11">
        <v>0.369459107784122</v>
      </c>
      <c r="CM981" s="10">
        <v>0.35516997058897698</v>
      </c>
      <c r="CN981" s="12">
        <v>0.30976439822396101</v>
      </c>
      <c r="CO981" s="10">
        <v>0.34952805702725798</v>
      </c>
      <c r="CP981" s="10">
        <v>0.35710794398024198</v>
      </c>
      <c r="CQ981" s="10">
        <v>0.31118412795096201</v>
      </c>
      <c r="CR981" s="11">
        <v>1</v>
      </c>
      <c r="CS981" s="12">
        <v>0</v>
      </c>
      <c r="CT981" s="12">
        <v>0.246341375258467</v>
      </c>
      <c r="CU981" s="11">
        <v>0.39853407906319199</v>
      </c>
      <c r="CV981" s="11">
        <v>0.48565764077176499</v>
      </c>
      <c r="CW981" s="10">
        <v>0</v>
      </c>
      <c r="CX981" s="10">
        <v>0</v>
      </c>
      <c r="CY981" s="11">
        <v>0.65862801428978801</v>
      </c>
      <c r="CZ981" s="10">
        <v>0.33680024474648002</v>
      </c>
      <c r="DA981" s="12">
        <v>0.307223924868678</v>
      </c>
      <c r="DB981" s="12">
        <v>0.23763291559622801</v>
      </c>
      <c r="DC981" s="12">
        <v>0.25832078276280002</v>
      </c>
      <c r="DD981" s="12">
        <v>0.298299275335772</v>
      </c>
      <c r="DE981" s="10">
        <v>0.34540107074874199</v>
      </c>
      <c r="DF981" s="10">
        <v>0</v>
      </c>
      <c r="DG981" s="10">
        <v>0</v>
      </c>
      <c r="DH981" s="11">
        <v>0.67030228870159902</v>
      </c>
      <c r="DI981" s="11">
        <v>0.42933159498739099</v>
      </c>
      <c r="DJ981" s="10">
        <v>0.36184845938299998</v>
      </c>
      <c r="DK981" s="12">
        <v>0.25246641221217703</v>
      </c>
      <c r="DL981" s="12">
        <v>0.23853214021149099</v>
      </c>
      <c r="DM981" s="12">
        <v>0.18626172512112599</v>
      </c>
      <c r="DN981" s="12">
        <v>0.198682047564544</v>
      </c>
      <c r="DO981" s="10">
        <v>0</v>
      </c>
      <c r="DP981" s="10">
        <v>0</v>
      </c>
      <c r="DQ981" s="11">
        <v>0.66026172098533198</v>
      </c>
      <c r="DR981" s="12">
        <v>0.24285527327095399</v>
      </c>
      <c r="DS981" s="12">
        <v>0.248327352127519</v>
      </c>
      <c r="DT981" s="12">
        <v>0.22109544828653899</v>
      </c>
      <c r="DU981" s="12">
        <v>0.278065206078699</v>
      </c>
      <c r="DV981" s="10">
        <v>0.403331224581016</v>
      </c>
      <c r="DW981" s="11">
        <v>0.48825630908252399</v>
      </c>
      <c r="DX981" s="11">
        <v>0.43391635671019002</v>
      </c>
      <c r="DY981" s="12">
        <v>0.27797975771697703</v>
      </c>
      <c r="DZ981" s="12">
        <v>0.24476018651203299</v>
      </c>
      <c r="EA981" s="12">
        <v>0.30809950105331901</v>
      </c>
      <c r="EB981" s="11">
        <v>0.62242201298807398</v>
      </c>
      <c r="EC981" s="10">
        <v>0</v>
      </c>
      <c r="ED981" s="12">
        <v>0.23851616776303999</v>
      </c>
      <c r="EE981" s="12">
        <v>0.18886634102755001</v>
      </c>
      <c r="EF981" s="12">
        <v>0.26192004977952699</v>
      </c>
      <c r="EG981" s="10">
        <v>0.37569287354102598</v>
      </c>
      <c r="EH981" s="11">
        <v>0.67435447948486904</v>
      </c>
      <c r="EI981" s="10">
        <v>0</v>
      </c>
      <c r="EJ981" s="11">
        <v>0</v>
      </c>
      <c r="EK981" s="10">
        <v>0.36879110423828398</v>
      </c>
      <c r="EL981" s="12">
        <v>0.22739037168638701</v>
      </c>
      <c r="EM981" s="12">
        <v>0.22998983431344799</v>
      </c>
      <c r="EN981" s="11">
        <v>0.58327528878643697</v>
      </c>
      <c r="EO981" s="10">
        <v>0</v>
      </c>
      <c r="EP981" s="10">
        <v>0</v>
      </c>
      <c r="EQ981" s="11">
        <v>0.69651726151176796</v>
      </c>
      <c r="ER981" s="11">
        <v>0.45486543344964597</v>
      </c>
      <c r="ES981" s="12">
        <v>0.29105531921976302</v>
      </c>
      <c r="ET981" s="12">
        <v>0.24843302079405999</v>
      </c>
      <c r="EU981" s="12">
        <v>0.29352908088992602</v>
      </c>
      <c r="EV981" s="10">
        <v>0.34540107074874199</v>
      </c>
      <c r="EW981" s="10">
        <v>0</v>
      </c>
      <c r="EX981" s="11">
        <v>0.67049689624958897</v>
      </c>
      <c r="EY981" s="11">
        <v>0.537842276610907</v>
      </c>
      <c r="EZ981" s="10">
        <v>0.33304829077970399</v>
      </c>
      <c r="FA981" s="12">
        <v>0.24768253159272</v>
      </c>
      <c r="FB981" s="12">
        <v>0.19430268704555601</v>
      </c>
      <c r="FC981" s="12">
        <v>0.198682047564544</v>
      </c>
      <c r="FD981" s="10">
        <v>0</v>
      </c>
      <c r="FE981" s="11">
        <v>0</v>
      </c>
      <c r="FF981" s="10">
        <v>0.37783587286555198</v>
      </c>
      <c r="FG981" s="12">
        <v>0.24543973934817101</v>
      </c>
      <c r="FH981" s="12">
        <v>0.248223745481227</v>
      </c>
      <c r="FI981" s="10">
        <v>0.38944891898162898</v>
      </c>
      <c r="FJ981" s="11">
        <v>0.48825630908252399</v>
      </c>
    </row>
    <row r="982" spans="1:166" x14ac:dyDescent="0.35">
      <c r="A982" s="13" t="s">
        <v>446</v>
      </c>
      <c r="B982" s="10">
        <v>4.66958703992622E-2</v>
      </c>
      <c r="C982" s="10">
        <v>5.1060207186631297E-2</v>
      </c>
      <c r="D982" s="10">
        <v>4.2651352078106497E-2</v>
      </c>
      <c r="E982" s="12">
        <v>2.2710950442543999E-2</v>
      </c>
      <c r="F982" s="10">
        <v>3.18260410138596E-2</v>
      </c>
      <c r="G982" s="12">
        <v>2.1509041768013201E-2</v>
      </c>
      <c r="H982" s="10">
        <v>4.7628150302898999E-2</v>
      </c>
      <c r="I982" s="10">
        <v>5.5813992403339202E-2</v>
      </c>
      <c r="J982" s="11">
        <v>7.1326299778513499E-2</v>
      </c>
      <c r="K982" s="10">
        <v>6.1002263803619498E-2</v>
      </c>
      <c r="L982" s="10">
        <v>0</v>
      </c>
      <c r="M982" s="10">
        <v>4.4206882725055401E-2</v>
      </c>
      <c r="N982" s="10">
        <v>6.1002263803619498E-2</v>
      </c>
      <c r="O982" s="10">
        <v>4.0890395668903297E-2</v>
      </c>
      <c r="P982" s="10">
        <v>4.9806244322630498E-2</v>
      </c>
      <c r="Q982" s="10">
        <v>2.2981818203181299E-2</v>
      </c>
      <c r="R982" s="10">
        <v>4.8800855427223698E-2</v>
      </c>
      <c r="S982" s="10">
        <v>6.5363794261091498E-2</v>
      </c>
      <c r="T982" s="10">
        <v>5.9036313856256899E-2</v>
      </c>
      <c r="U982" s="10">
        <v>6.3482982109193106E-2</v>
      </c>
      <c r="V982" s="10">
        <v>0</v>
      </c>
      <c r="W982" s="10">
        <v>4.8874627483901603E-2</v>
      </c>
      <c r="X982" s="10">
        <v>6.3482982109193106E-2</v>
      </c>
      <c r="Y982" s="12">
        <v>5.3582894763313602E-3</v>
      </c>
      <c r="Z982" s="12">
        <v>1.5354829521906E-2</v>
      </c>
      <c r="AA982" s="12">
        <v>1.9999061027192899E-2</v>
      </c>
      <c r="AB982" s="10">
        <v>4.6549292188337997E-2</v>
      </c>
      <c r="AC982" s="10">
        <v>4.5801389922892899E-2</v>
      </c>
      <c r="AD982" s="11">
        <v>8.6150983376700505E-2</v>
      </c>
      <c r="AE982" s="10">
        <v>6.0430431226397303E-2</v>
      </c>
      <c r="AF982" s="10">
        <v>0</v>
      </c>
      <c r="AG982" s="10">
        <v>3.9679084259907099E-2</v>
      </c>
      <c r="AH982" s="10">
        <v>6.0430431226397303E-2</v>
      </c>
      <c r="AI982" s="10">
        <v>4.8379792924044998E-2</v>
      </c>
      <c r="AJ982" s="10">
        <v>5.3085654659592099E-2</v>
      </c>
      <c r="AK982" s="10">
        <v>4.3957885800015403E-2</v>
      </c>
      <c r="AL982" s="10">
        <v>2.0348697240702301E-2</v>
      </c>
      <c r="AM982" s="10">
        <v>2.0087323696461899E-2</v>
      </c>
      <c r="AN982" s="10">
        <v>0</v>
      </c>
      <c r="AO982" s="10">
        <v>0</v>
      </c>
      <c r="AP982" s="10">
        <v>0</v>
      </c>
      <c r="AQ982" s="10">
        <v>0</v>
      </c>
      <c r="AR982" s="10">
        <v>2.1278120169022099E-2</v>
      </c>
      <c r="AS982" s="10">
        <v>0</v>
      </c>
      <c r="AT982" s="10">
        <v>0</v>
      </c>
      <c r="AU982" s="10">
        <v>2.0348697240702301E-2</v>
      </c>
      <c r="AV982" s="10">
        <v>0</v>
      </c>
      <c r="AW982" s="10">
        <v>0</v>
      </c>
      <c r="AX982" s="10">
        <v>2.0087323696461899E-2</v>
      </c>
      <c r="AY982" s="10">
        <v>0</v>
      </c>
      <c r="AZ982" s="10">
        <v>0</v>
      </c>
      <c r="BA982" s="10">
        <v>0</v>
      </c>
      <c r="BB982" s="12">
        <v>3.1838821397213203E-2</v>
      </c>
      <c r="BC982" s="11">
        <v>6.2804040551397697E-2</v>
      </c>
      <c r="BD982" s="10">
        <v>3.9996815188187401E-2</v>
      </c>
      <c r="BE982" s="11">
        <v>6.2572969609950596E-2</v>
      </c>
      <c r="BF982" s="12">
        <v>2.39000477912771E-2</v>
      </c>
      <c r="BG982" s="11">
        <v>6.41909768204557E-2</v>
      </c>
      <c r="BH982" s="11">
        <v>5.2550589491926897E-2</v>
      </c>
      <c r="BI982" s="12">
        <v>2.72978557203871E-2</v>
      </c>
      <c r="BJ982" s="10">
        <v>5.3642504329335601E-2</v>
      </c>
      <c r="BK982" s="10">
        <v>4.21883396341746E-2</v>
      </c>
      <c r="BL982" s="10">
        <v>5.2009805100942198E-2</v>
      </c>
      <c r="BM982" s="12">
        <v>1.29915748038998E-2</v>
      </c>
      <c r="BN982" s="10">
        <v>6.4613993705573899E-2</v>
      </c>
      <c r="BO982" s="10">
        <v>5.0328370287441998E-2</v>
      </c>
      <c r="BP982" s="12">
        <v>2.63016536244857E-2</v>
      </c>
      <c r="BQ982" s="10">
        <v>4.6292872354149403E-2</v>
      </c>
      <c r="BR982" s="10">
        <v>5.42621978815232E-2</v>
      </c>
      <c r="BS982" s="10">
        <v>4.3077682122028303E-2</v>
      </c>
      <c r="BT982" s="11">
        <v>8.2161262587495995E-2</v>
      </c>
      <c r="BU982" s="10">
        <v>4.6137261457884098E-2</v>
      </c>
      <c r="BV982" s="12">
        <v>1.05806214283568E-2</v>
      </c>
      <c r="BW982" s="11">
        <v>6.4928490464783495E-2</v>
      </c>
      <c r="BX982" s="10">
        <v>4.1566208406690702E-2</v>
      </c>
      <c r="BY982" s="10">
        <v>5.54709143487312E-2</v>
      </c>
      <c r="BZ982" s="10">
        <v>4.7558374639153501E-2</v>
      </c>
      <c r="CA982" s="12">
        <v>2.2399440159918599E-2</v>
      </c>
      <c r="CB982" s="11">
        <v>6.2762911352016504E-2</v>
      </c>
      <c r="CC982" s="10">
        <v>4.0919407799640997E-2</v>
      </c>
      <c r="CD982" s="11">
        <v>8.5377732761206596E-2</v>
      </c>
      <c r="CE982" s="11">
        <v>6.2568053140855506E-2</v>
      </c>
      <c r="CF982" s="12">
        <v>1.6895106406990299E-2</v>
      </c>
      <c r="CG982" s="10">
        <v>4.5526642934879E-2</v>
      </c>
      <c r="CH982" s="10">
        <v>5.47951908479236E-2</v>
      </c>
      <c r="CI982" s="10">
        <v>4.8578505460601697E-2</v>
      </c>
      <c r="CJ982" s="12">
        <v>3.0165382450518901E-2</v>
      </c>
      <c r="CK982" s="10">
        <v>4.3110108126754698E-2</v>
      </c>
      <c r="CL982" s="10">
        <v>4.6578515671393102E-2</v>
      </c>
      <c r="CM982" s="10">
        <v>3.9328229423707499E-2</v>
      </c>
      <c r="CN982" s="10">
        <v>5.6361039903629999E-2</v>
      </c>
      <c r="CO982" s="10">
        <v>5.2642132118477E-2</v>
      </c>
      <c r="CP982" s="10">
        <v>4.0921088506529403E-2</v>
      </c>
      <c r="CQ982" s="10">
        <v>4.2468526532155999E-2</v>
      </c>
      <c r="CR982" s="12">
        <v>0</v>
      </c>
      <c r="CS982" s="11">
        <v>7.2389222764398506E-2</v>
      </c>
      <c r="CT982" s="12">
        <v>2.6929645867204501E-2</v>
      </c>
      <c r="CU982" s="11">
        <v>5.6604587478897503E-2</v>
      </c>
      <c r="CV982" s="11">
        <v>7.4462642305853602E-2</v>
      </c>
      <c r="CW982" s="10">
        <v>0</v>
      </c>
      <c r="CX982" s="10">
        <v>0</v>
      </c>
      <c r="CY982" s="10">
        <v>6.1760606985428297E-2</v>
      </c>
      <c r="CZ982" s="11">
        <v>7.0952846241742196E-2</v>
      </c>
      <c r="DA982" s="10">
        <v>5.2965070899689999E-2</v>
      </c>
      <c r="DB982" s="10">
        <v>5.0571537914049398E-2</v>
      </c>
      <c r="DC982" s="12">
        <v>2.12594973778489E-2</v>
      </c>
      <c r="DD982" s="10">
        <v>3.1352854778854702E-2</v>
      </c>
      <c r="DE982" s="12">
        <v>2.3646907325396999E-2</v>
      </c>
      <c r="DF982" s="10">
        <v>0</v>
      </c>
      <c r="DG982" s="10">
        <v>0</v>
      </c>
      <c r="DH982" s="10">
        <v>6.3482982109193106E-2</v>
      </c>
      <c r="DI982" s="10">
        <v>5.9317481015470998E-2</v>
      </c>
      <c r="DJ982" s="10">
        <v>6.0179249304261599E-2</v>
      </c>
      <c r="DK982" s="10">
        <v>5.4232991117895001E-2</v>
      </c>
      <c r="DL982" s="10">
        <v>2.3024269806477999E-2</v>
      </c>
      <c r="DM982" s="10">
        <v>4.8462760713746403E-2</v>
      </c>
      <c r="DN982" s="10">
        <v>4.2405897687367598E-2</v>
      </c>
      <c r="DO982" s="10">
        <v>0</v>
      </c>
      <c r="DP982" s="10">
        <v>0</v>
      </c>
      <c r="DQ982" s="10">
        <v>6.2036649978008701E-2</v>
      </c>
      <c r="DR982" s="11">
        <v>8.4762187973402001E-2</v>
      </c>
      <c r="DS982" s="10">
        <v>4.5496917309614998E-2</v>
      </c>
      <c r="DT982" s="10">
        <v>4.6959178385731999E-2</v>
      </c>
      <c r="DU982" s="12">
        <v>1.9498668468198602E-2</v>
      </c>
      <c r="DV982" s="12">
        <v>1.56061358667582E-2</v>
      </c>
      <c r="DW982" s="12">
        <v>5.3819272232869201E-3</v>
      </c>
      <c r="DX982" s="10">
        <v>1.5668094735542301E-2</v>
      </c>
      <c r="DY982" s="12">
        <v>2.6968375177313701E-2</v>
      </c>
      <c r="DZ982" s="10">
        <v>4.4743025392672497E-2</v>
      </c>
      <c r="EA982" s="10">
        <v>5.3702345397702203E-2</v>
      </c>
      <c r="EB982" s="11">
        <v>7.2980877209030001E-2</v>
      </c>
      <c r="EC982" s="10">
        <v>0</v>
      </c>
      <c r="ED982" s="10">
        <v>3.3610079382347002E-2</v>
      </c>
      <c r="EE982" s="10">
        <v>3.9077979396601403E-2</v>
      </c>
      <c r="EF982" s="10">
        <v>4.7169289590992598E-2</v>
      </c>
      <c r="EG982" s="10">
        <v>6.3426681100263296E-2</v>
      </c>
      <c r="EH982" s="10">
        <v>5.5615594600765803E-2</v>
      </c>
      <c r="EI982" s="10">
        <v>0</v>
      </c>
      <c r="EJ982" s="12">
        <v>0</v>
      </c>
      <c r="EK982" s="12">
        <v>1.47494723166639E-2</v>
      </c>
      <c r="EL982" s="10">
        <v>4.2468786837130297E-2</v>
      </c>
      <c r="EM982" s="10">
        <v>4.27659132306277E-2</v>
      </c>
      <c r="EN982" s="11">
        <v>9.1323014329204102E-2</v>
      </c>
      <c r="EO982" s="10">
        <v>0</v>
      </c>
      <c r="EP982" s="10">
        <v>0</v>
      </c>
      <c r="EQ982" s="10">
        <v>2.0348697240702301E-2</v>
      </c>
      <c r="ER982" s="11">
        <v>8.50571043162167E-2</v>
      </c>
      <c r="ES982" s="10">
        <v>4.57003252716498E-2</v>
      </c>
      <c r="ET982" s="10">
        <v>3.6583546356763301E-2</v>
      </c>
      <c r="EU982" s="10">
        <v>3.00731442664363E-2</v>
      </c>
      <c r="EV982" s="12">
        <v>2.3646907325396999E-2</v>
      </c>
      <c r="EW982" s="10">
        <v>0</v>
      </c>
      <c r="EX982" s="10">
        <v>2.0087323696461899E-2</v>
      </c>
      <c r="EY982" s="11">
        <v>7.8209267108014999E-2</v>
      </c>
      <c r="EZ982" s="10">
        <v>4.8476505129921202E-2</v>
      </c>
      <c r="FA982" s="10">
        <v>4.4428693559448798E-2</v>
      </c>
      <c r="FB982" s="10">
        <v>4.2021416239809303E-2</v>
      </c>
      <c r="FC982" s="10">
        <v>4.2405897687367598E-2</v>
      </c>
      <c r="FD982" s="10">
        <v>0</v>
      </c>
      <c r="FE982" s="10">
        <v>0</v>
      </c>
      <c r="FF982" s="11">
        <v>9.4085859745339895E-2</v>
      </c>
      <c r="FG982" s="10">
        <v>4.2924631900023401E-2</v>
      </c>
      <c r="FH982" s="10">
        <v>2.8694660501084698E-2</v>
      </c>
      <c r="FI982" s="12">
        <v>1.8757344017715699E-2</v>
      </c>
      <c r="FJ982" s="12">
        <v>5.3819272232869201E-3</v>
      </c>
    </row>
    <row r="983" spans="1:166" x14ac:dyDescent="0.35">
      <c r="A983" s="13" t="s">
        <v>447</v>
      </c>
      <c r="B983" s="10">
        <v>0.19758761171591599</v>
      </c>
      <c r="C983" s="10">
        <v>0.185209872067366</v>
      </c>
      <c r="D983" s="10">
        <v>0.209118551324387</v>
      </c>
      <c r="E983" s="12">
        <v>8.6255127832124301E-2</v>
      </c>
      <c r="F983" s="12">
        <v>0.130018175552093</v>
      </c>
      <c r="G983" s="10">
        <v>0.18084934835567101</v>
      </c>
      <c r="H983" s="10">
        <v>0.215422930911253</v>
      </c>
      <c r="I983" s="11">
        <v>0.234803518075718</v>
      </c>
      <c r="J983" s="11">
        <v>0.334336792655132</v>
      </c>
      <c r="K983" s="12">
        <v>0.12900643920191299</v>
      </c>
      <c r="L983" s="10">
        <v>0</v>
      </c>
      <c r="M983" s="11">
        <v>0.20951917883037999</v>
      </c>
      <c r="N983" s="12">
        <v>0.12900643920191299</v>
      </c>
      <c r="O983" s="12">
        <v>0.123666486881962</v>
      </c>
      <c r="P983" s="10">
        <v>0.18165071261181101</v>
      </c>
      <c r="Q983" s="10">
        <v>0.16021927110358899</v>
      </c>
      <c r="R983" s="10">
        <v>0.22665985811476699</v>
      </c>
      <c r="S983" s="10">
        <v>0.209123926908863</v>
      </c>
      <c r="T983" s="10">
        <v>0.237939147942651</v>
      </c>
      <c r="U983" s="12">
        <v>0.122482609224401</v>
      </c>
      <c r="V983" s="10">
        <v>0</v>
      </c>
      <c r="W983" s="10">
        <v>0.19624568599235201</v>
      </c>
      <c r="X983" s="12">
        <v>0.122482609224401</v>
      </c>
      <c r="Y983" s="12">
        <v>5.0545202595473397E-2</v>
      </c>
      <c r="Z983" s="12">
        <v>7.7936489951519694E-2</v>
      </c>
      <c r="AA983" s="10">
        <v>0.20200056899475399</v>
      </c>
      <c r="AB983" s="10">
        <v>0.20461536242852801</v>
      </c>
      <c r="AC983" s="11">
        <v>0.26129152852700599</v>
      </c>
      <c r="AD983" s="11">
        <v>0.44100210703096698</v>
      </c>
      <c r="AE983" s="12">
        <v>0.13174963257323999</v>
      </c>
      <c r="AF983" s="10">
        <v>0</v>
      </c>
      <c r="AG983" s="11">
        <v>0.22205291903909699</v>
      </c>
      <c r="AH983" s="12">
        <v>0.13174963257323999</v>
      </c>
      <c r="AI983" s="11">
        <v>0.21021599609643801</v>
      </c>
      <c r="AJ983" s="10">
        <v>0.197321526685036</v>
      </c>
      <c r="AK983" s="11">
        <v>0.22188795461938701</v>
      </c>
      <c r="AL983" s="12">
        <v>0</v>
      </c>
      <c r="AM983" s="12">
        <v>0</v>
      </c>
      <c r="AN983" s="12">
        <v>0</v>
      </c>
      <c r="AO983" s="10">
        <v>0</v>
      </c>
      <c r="AP983" s="10">
        <v>0</v>
      </c>
      <c r="AQ983" s="10">
        <v>0</v>
      </c>
      <c r="AR983" s="12">
        <v>0</v>
      </c>
      <c r="AS983" s="10">
        <v>0</v>
      </c>
      <c r="AT983" s="10">
        <v>0</v>
      </c>
      <c r="AU983" s="12">
        <v>0</v>
      </c>
      <c r="AV983" s="10">
        <v>0</v>
      </c>
      <c r="AW983" s="10">
        <v>0</v>
      </c>
      <c r="AX983" s="12">
        <v>0</v>
      </c>
      <c r="AY983" s="10">
        <v>0</v>
      </c>
      <c r="AZ983" s="10">
        <v>0</v>
      </c>
      <c r="BA983" s="12">
        <v>0</v>
      </c>
      <c r="BB983" s="12">
        <v>0.161517887970348</v>
      </c>
      <c r="BC983" s="11">
        <v>0.23669478887835299</v>
      </c>
      <c r="BD983" s="10">
        <v>0.17794797693953701</v>
      </c>
      <c r="BE983" s="10">
        <v>0.19276672925560501</v>
      </c>
      <c r="BF983" s="12">
        <v>0.144561695304988</v>
      </c>
      <c r="BG983" s="11">
        <v>0.28327501702583602</v>
      </c>
      <c r="BH983" s="11">
        <v>0.22180750419498099</v>
      </c>
      <c r="BI983" s="12">
        <v>0.117341604624247</v>
      </c>
      <c r="BJ983" s="10">
        <v>0.19292443129543299</v>
      </c>
      <c r="BK983" s="12">
        <v>0.15870535151272799</v>
      </c>
      <c r="BL983" s="11">
        <v>0.25139344152209903</v>
      </c>
      <c r="BM983" s="12">
        <v>7.5136596775261105E-2</v>
      </c>
      <c r="BN983" s="12">
        <v>0.15957230567241801</v>
      </c>
      <c r="BO983" s="11">
        <v>0.245974505526738</v>
      </c>
      <c r="BP983" s="12">
        <v>0.11121574282794899</v>
      </c>
      <c r="BQ983" s="10">
        <v>0.14718471195553001</v>
      </c>
      <c r="BR983" s="10">
        <v>0.21652786229426699</v>
      </c>
      <c r="BS983" s="12">
        <v>0.15112791880649001</v>
      </c>
      <c r="BT983" s="10">
        <v>0.167038316996381</v>
      </c>
      <c r="BU983" s="11">
        <v>0.27736941747555899</v>
      </c>
      <c r="BV983" s="12">
        <v>7.1296879572673402E-2</v>
      </c>
      <c r="BW983" s="11">
        <v>0.23279870396279001</v>
      </c>
      <c r="BX983" s="11">
        <v>0.25167915210200198</v>
      </c>
      <c r="BY983" s="11">
        <v>0.24545417108058301</v>
      </c>
      <c r="BZ983" s="11">
        <v>0.24064196655603601</v>
      </c>
      <c r="CA983" s="12">
        <v>0.104036546942048</v>
      </c>
      <c r="CB983" s="10">
        <v>0.19835775936496799</v>
      </c>
      <c r="CC983" s="11">
        <v>0.23796972707366501</v>
      </c>
      <c r="CD983" s="12">
        <v>0.12874342956964399</v>
      </c>
      <c r="CE983" s="12">
        <v>0.17029209845992199</v>
      </c>
      <c r="CF983" s="11">
        <v>0.27055650639534801</v>
      </c>
      <c r="CG983" s="11">
        <v>0.24826973755114701</v>
      </c>
      <c r="CH983" s="11">
        <v>0.219122598050106</v>
      </c>
      <c r="CI983" s="12">
        <v>0.17426890776904699</v>
      </c>
      <c r="CJ983" s="12">
        <v>0.16028071535951999</v>
      </c>
      <c r="CK983" s="10">
        <v>0.19637997806760399</v>
      </c>
      <c r="CL983" s="10">
        <v>0.19597180302046799</v>
      </c>
      <c r="CM983" s="10">
        <v>0.19682504356178801</v>
      </c>
      <c r="CN983" s="10">
        <v>0.20084270310878399</v>
      </c>
      <c r="CO983" s="10">
        <v>0.19540251829272201</v>
      </c>
      <c r="CP983" s="10">
        <v>0.18943636366035699</v>
      </c>
      <c r="CQ983" s="11">
        <v>0.23655074972633899</v>
      </c>
      <c r="CR983" s="12">
        <v>0</v>
      </c>
      <c r="CS983" s="11">
        <v>0.306305750758955</v>
      </c>
      <c r="CT983" s="10">
        <v>0.1929559414791</v>
      </c>
      <c r="CU983" s="10">
        <v>0.200099031147072</v>
      </c>
      <c r="CV983" s="12">
        <v>0.146985231792614</v>
      </c>
      <c r="CW983" s="10">
        <v>0</v>
      </c>
      <c r="CX983" s="10">
        <v>0</v>
      </c>
      <c r="CY983" s="12">
        <v>0.130610169087957</v>
      </c>
      <c r="CZ983" s="11">
        <v>0.330134786730435</v>
      </c>
      <c r="DA983" s="11">
        <v>0.236577225019689</v>
      </c>
      <c r="DB983" s="10">
        <v>0.212423043615735</v>
      </c>
      <c r="DC983" s="10">
        <v>0.182171641057219</v>
      </c>
      <c r="DD983" s="12">
        <v>0.133452207111978</v>
      </c>
      <c r="DE983" s="12">
        <v>8.3890443408570201E-2</v>
      </c>
      <c r="DF983" s="10">
        <v>0</v>
      </c>
      <c r="DG983" s="10">
        <v>0</v>
      </c>
      <c r="DH983" s="12">
        <v>0.122482609224401</v>
      </c>
      <c r="DI983" s="10">
        <v>0.234309746462014</v>
      </c>
      <c r="DJ983" s="10">
        <v>0.214028231633699</v>
      </c>
      <c r="DK983" s="10">
        <v>0.225365442416505</v>
      </c>
      <c r="DL983" s="10">
        <v>0.16051522527384901</v>
      </c>
      <c r="DM983" s="10">
        <v>0.18366573897507901</v>
      </c>
      <c r="DN983" s="12">
        <v>0.12176974165188501</v>
      </c>
      <c r="DO983" s="10">
        <v>0</v>
      </c>
      <c r="DP983" s="10">
        <v>0</v>
      </c>
      <c r="DQ983" s="12">
        <v>0.13525148960226299</v>
      </c>
      <c r="DR983" s="11">
        <v>0.43389294036700099</v>
      </c>
      <c r="DS983" s="11">
        <v>0.25955454817221901</v>
      </c>
      <c r="DT983" s="10">
        <v>0.19972040736229299</v>
      </c>
      <c r="DU983" s="10">
        <v>0.20377966392302599</v>
      </c>
      <c r="DV983" s="12">
        <v>8.2396686021520907E-2</v>
      </c>
      <c r="DW983" s="12">
        <v>4.7008680832550401E-2</v>
      </c>
      <c r="DX983" s="12">
        <v>3.4215911781416003E-2</v>
      </c>
      <c r="DY983" s="12">
        <v>0.14751768259842701</v>
      </c>
      <c r="DZ983" s="10">
        <v>0.20589971281911501</v>
      </c>
      <c r="EA983" s="11">
        <v>0.28008288344327598</v>
      </c>
      <c r="EB983" s="12">
        <v>0.167153468086883</v>
      </c>
      <c r="EC983" s="10">
        <v>0</v>
      </c>
      <c r="ED983" s="12">
        <v>7.3397533683789706E-2</v>
      </c>
      <c r="EE983" s="10">
        <v>0.170928280610255</v>
      </c>
      <c r="EF983" s="10">
        <v>0.20088426447687599</v>
      </c>
      <c r="EG983" s="11">
        <v>0.23519881975735701</v>
      </c>
      <c r="EH983" s="12">
        <v>0.12397068739884801</v>
      </c>
      <c r="EI983" s="10">
        <v>0</v>
      </c>
      <c r="EJ983" s="12">
        <v>0</v>
      </c>
      <c r="EK983" s="12">
        <v>0.121594936572679</v>
      </c>
      <c r="EL983" s="10">
        <v>0.21095872911854099</v>
      </c>
      <c r="EM983" s="11">
        <v>0.33299148079846602</v>
      </c>
      <c r="EN983" s="10">
        <v>0.20568727801221501</v>
      </c>
      <c r="EO983" s="10">
        <v>0</v>
      </c>
      <c r="EP983" s="10">
        <v>0</v>
      </c>
      <c r="EQ983" s="12">
        <v>0</v>
      </c>
      <c r="ER983" s="11">
        <v>0.294562618515609</v>
      </c>
      <c r="ES983" s="11">
        <v>0.24466122746041299</v>
      </c>
      <c r="ET983" s="10">
        <v>0.184424251305221</v>
      </c>
      <c r="EU983" s="12">
        <v>0.142769689201204</v>
      </c>
      <c r="EV983" s="12">
        <v>8.3890443408570201E-2</v>
      </c>
      <c r="EW983" s="10">
        <v>0</v>
      </c>
      <c r="EX983" s="12">
        <v>0</v>
      </c>
      <c r="EY983" s="10">
        <v>0.21713301560973</v>
      </c>
      <c r="EZ983" s="11">
        <v>0.23805300079470401</v>
      </c>
      <c r="FA983" s="10">
        <v>0.17137216773165501</v>
      </c>
      <c r="FB983" s="10">
        <v>0.18704453399958901</v>
      </c>
      <c r="FC983" s="12">
        <v>0.12176974165188501</v>
      </c>
      <c r="FD983" s="10">
        <v>0</v>
      </c>
      <c r="FE983" s="12">
        <v>0</v>
      </c>
      <c r="FF983" s="11">
        <v>0.37145950266845201</v>
      </c>
      <c r="FG983" s="11">
        <v>0.25194966565186699</v>
      </c>
      <c r="FH983" s="10">
        <v>0.19786517912259499</v>
      </c>
      <c r="FI983" s="12">
        <v>9.6448894102205196E-2</v>
      </c>
      <c r="FJ983" s="12">
        <v>4.7008680832550401E-2</v>
      </c>
    </row>
    <row r="984" spans="1:166" x14ac:dyDescent="0.35">
      <c r="A984" s="13" t="s">
        <v>448</v>
      </c>
      <c r="B984" s="10">
        <v>0.38387192593895803</v>
      </c>
      <c r="C984" s="10">
        <v>0.39185864299549</v>
      </c>
      <c r="D984" s="10">
        <v>0.37733557020859798</v>
      </c>
      <c r="E984" s="11">
        <v>0.53657353895005599</v>
      </c>
      <c r="F984" s="11">
        <v>0.52697036658456897</v>
      </c>
      <c r="G984" s="11">
        <v>0.53800678104477995</v>
      </c>
      <c r="H984" s="11">
        <v>0.495567024804349</v>
      </c>
      <c r="I984" s="10">
        <v>0.40176272142205699</v>
      </c>
      <c r="J984" s="12">
        <v>0.25843545284755598</v>
      </c>
      <c r="K984" s="12">
        <v>1.7970212426941998E-2</v>
      </c>
      <c r="L984" s="10">
        <v>0</v>
      </c>
      <c r="M984" s="11">
        <v>0.447530517532369</v>
      </c>
      <c r="N984" s="12">
        <v>1.7970212426941998E-2</v>
      </c>
      <c r="O984" s="11">
        <v>0.64706675431494198</v>
      </c>
      <c r="P984" s="11">
        <v>0.574971658198836</v>
      </c>
      <c r="Q984" s="11">
        <v>0.57705620480395903</v>
      </c>
      <c r="R984" s="11">
        <v>0.46240340742917302</v>
      </c>
      <c r="S984" s="10">
        <v>0.36380353499045698</v>
      </c>
      <c r="T984" s="12">
        <v>0.26988884602998697</v>
      </c>
      <c r="U984" s="12">
        <v>5.9355326732707797E-3</v>
      </c>
      <c r="V984" s="10">
        <v>0</v>
      </c>
      <c r="W984" s="11">
        <v>0.45975536671401002</v>
      </c>
      <c r="X984" s="12">
        <v>5.9355326732707797E-3</v>
      </c>
      <c r="Y984" s="10">
        <v>0.43110545224994501</v>
      </c>
      <c r="Z984" s="11">
        <v>0.485790603824099</v>
      </c>
      <c r="AA984" s="11">
        <v>0.49797091653166797</v>
      </c>
      <c r="AB984" s="11">
        <v>0.52966974288339397</v>
      </c>
      <c r="AC984" s="11">
        <v>0.44402518922856399</v>
      </c>
      <c r="AD984" s="12">
        <v>0.23811331781666001</v>
      </c>
      <c r="AE984" s="12">
        <v>3.1515996117320602E-2</v>
      </c>
      <c r="AF984" s="10">
        <v>0</v>
      </c>
      <c r="AG984" s="11">
        <v>0.43514893514171799</v>
      </c>
      <c r="AH984" s="12">
        <v>3.1515996117320602E-2</v>
      </c>
      <c r="AI984" s="11">
        <v>0.40761442491974598</v>
      </c>
      <c r="AJ984" s="11">
        <v>0.41653783586099102</v>
      </c>
      <c r="AK984" s="10">
        <v>0.39973644737691699</v>
      </c>
      <c r="AL984" s="12">
        <v>1.23894363009911E-2</v>
      </c>
      <c r="AM984" s="12">
        <v>1.44675847434599E-2</v>
      </c>
      <c r="AN984" s="12">
        <v>0</v>
      </c>
      <c r="AO984" s="10">
        <v>0</v>
      </c>
      <c r="AP984" s="10">
        <v>0</v>
      </c>
      <c r="AQ984" s="12">
        <v>0</v>
      </c>
      <c r="AR984" s="12">
        <v>1.29553214793339E-2</v>
      </c>
      <c r="AS984" s="12">
        <v>0</v>
      </c>
      <c r="AT984" s="10">
        <v>0</v>
      </c>
      <c r="AU984" s="12">
        <v>1.23894363009911E-2</v>
      </c>
      <c r="AV984" s="10">
        <v>0</v>
      </c>
      <c r="AW984" s="10">
        <v>0</v>
      </c>
      <c r="AX984" s="12">
        <v>1.44675847434599E-2</v>
      </c>
      <c r="AY984" s="10">
        <v>0</v>
      </c>
      <c r="AZ984" s="10">
        <v>0</v>
      </c>
      <c r="BA984" s="12">
        <v>0</v>
      </c>
      <c r="BB984" s="11">
        <v>0.52261765501669799</v>
      </c>
      <c r="BC984" s="12">
        <v>0.23344233446638701</v>
      </c>
      <c r="BD984" s="11">
        <v>0.55542686722077095</v>
      </c>
      <c r="BE984" s="12">
        <v>0.22164664058476299</v>
      </c>
      <c r="BF984" s="11">
        <v>0.491495354759933</v>
      </c>
      <c r="BG984" s="12">
        <v>0.246200216513217</v>
      </c>
      <c r="BH984" s="12">
        <v>0.34011984427078601</v>
      </c>
      <c r="BI984" s="11">
        <v>0.52883251397022701</v>
      </c>
      <c r="BJ984" s="12">
        <v>0.33043105016619501</v>
      </c>
      <c r="BK984" s="11">
        <v>0.60290231362317803</v>
      </c>
      <c r="BL984" s="12">
        <v>0.35158299793504</v>
      </c>
      <c r="BM984" s="11">
        <v>0.45895328587248801</v>
      </c>
      <c r="BN984" s="12">
        <v>4.2342633853179303E-2</v>
      </c>
      <c r="BO984" s="11">
        <v>0.41989850177597798</v>
      </c>
      <c r="BP984" s="11">
        <v>0.545949811806825</v>
      </c>
      <c r="BQ984" s="12">
        <v>5.4189979502914602E-3</v>
      </c>
      <c r="BR984" s="11">
        <v>0.41547409463366403</v>
      </c>
      <c r="BS984" s="11">
        <v>0.60486602214427598</v>
      </c>
      <c r="BT984" s="12">
        <v>6.9161181574821803E-2</v>
      </c>
      <c r="BU984" s="11">
        <v>0.42550268084480097</v>
      </c>
      <c r="BV984" s="11">
        <v>0.49226715465404203</v>
      </c>
      <c r="BW984" s="11">
        <v>0.42391827919973402</v>
      </c>
      <c r="BX984" s="10">
        <v>0.40369728111570802</v>
      </c>
      <c r="BY984" s="10">
        <v>0.35459127219486197</v>
      </c>
      <c r="BZ984" s="11">
        <v>0.45796874052064102</v>
      </c>
      <c r="CA984" s="12">
        <v>0.29730057086065498</v>
      </c>
      <c r="CB984" s="12">
        <v>0.36219671966811401</v>
      </c>
      <c r="CC984" s="11">
        <v>0.44166241458834699</v>
      </c>
      <c r="CD984" s="12">
        <v>0.15124880166475099</v>
      </c>
      <c r="CE984" s="12">
        <v>0.35540472912093002</v>
      </c>
      <c r="CF984" s="11">
        <v>0.55030962299696695</v>
      </c>
      <c r="CG984" s="12">
        <v>0.28791644101973302</v>
      </c>
      <c r="CH984" s="12">
        <v>0.34063293030953701</v>
      </c>
      <c r="CI984" s="11">
        <v>0.430100941203233</v>
      </c>
      <c r="CJ984" s="11">
        <v>0.448366845517778</v>
      </c>
      <c r="CK984" s="12">
        <v>0.37169957766564299</v>
      </c>
      <c r="CL984" s="12">
        <v>0.35571686119141399</v>
      </c>
      <c r="CM984" s="10">
        <v>0.38912679585520599</v>
      </c>
      <c r="CN984" s="11">
        <v>0.41668163288183402</v>
      </c>
      <c r="CO984" s="10">
        <v>0.37588942692654098</v>
      </c>
      <c r="CP984" s="10">
        <v>0.389921540863581</v>
      </c>
      <c r="CQ984" s="10">
        <v>0.39574709747739401</v>
      </c>
      <c r="CR984" s="12">
        <v>0</v>
      </c>
      <c r="CS984" s="11">
        <v>0.59508881882268005</v>
      </c>
      <c r="CT984" s="11">
        <v>0.47646899569474399</v>
      </c>
      <c r="CU984" s="12">
        <v>0.33806555492731599</v>
      </c>
      <c r="CV984" s="12">
        <v>0.23876166456641201</v>
      </c>
      <c r="CW984" s="10">
        <v>0</v>
      </c>
      <c r="CX984" s="10">
        <v>0</v>
      </c>
      <c r="CY984" s="12">
        <v>1.8193607219527001E-2</v>
      </c>
      <c r="CZ984" s="12">
        <v>0.25610513578460598</v>
      </c>
      <c r="DA984" s="10">
        <v>0.40154034824606499</v>
      </c>
      <c r="DB984" s="11">
        <v>0.49526236245899602</v>
      </c>
      <c r="DC984" s="11">
        <v>0.53824807880213199</v>
      </c>
      <c r="DD984" s="11">
        <v>0.52724566169131304</v>
      </c>
      <c r="DE984" s="11">
        <v>0.53371289405611</v>
      </c>
      <c r="DF984" s="10">
        <v>0</v>
      </c>
      <c r="DG984" s="10">
        <v>0</v>
      </c>
      <c r="DH984" s="12">
        <v>5.9355326732707797E-3</v>
      </c>
      <c r="DI984" s="12">
        <v>0.27117422235491501</v>
      </c>
      <c r="DJ984" s="10">
        <v>0.36394405967903998</v>
      </c>
      <c r="DK984" s="11">
        <v>0.45976270062522401</v>
      </c>
      <c r="DL984" s="11">
        <v>0.57792836470818298</v>
      </c>
      <c r="DM984" s="11">
        <v>0.58160977519004897</v>
      </c>
      <c r="DN984" s="11">
        <v>0.63714231309620295</v>
      </c>
      <c r="DO984" s="10">
        <v>0</v>
      </c>
      <c r="DP984" s="10">
        <v>0</v>
      </c>
      <c r="DQ984" s="12">
        <v>3.2353679762994199E-2</v>
      </c>
      <c r="DR984" s="12">
        <v>0.232225628492955</v>
      </c>
      <c r="DS984" s="11">
        <v>0.44311926576348998</v>
      </c>
      <c r="DT984" s="11">
        <v>0.532224965965436</v>
      </c>
      <c r="DU984" s="11">
        <v>0.49865646153007698</v>
      </c>
      <c r="DV984" s="11">
        <v>0.47995924691228598</v>
      </c>
      <c r="DW984" s="10">
        <v>0.43300724602881102</v>
      </c>
      <c r="DX984" s="11">
        <v>0.51619963677285197</v>
      </c>
      <c r="DY984" s="11">
        <v>0.53713951251806902</v>
      </c>
      <c r="DZ984" s="11">
        <v>0.502021307706497</v>
      </c>
      <c r="EA984" s="12">
        <v>0.35536933416752098</v>
      </c>
      <c r="EB984" s="12">
        <v>2.81612525810719E-2</v>
      </c>
      <c r="EC984" s="10">
        <v>0</v>
      </c>
      <c r="ED984" s="11">
        <v>0.65447621917082299</v>
      </c>
      <c r="EE984" s="11">
        <v>0.60112739896559397</v>
      </c>
      <c r="EF984" s="11">
        <v>0.48476279712068099</v>
      </c>
      <c r="EG984" s="12">
        <v>0.32241990576024898</v>
      </c>
      <c r="EH984" s="12">
        <v>2.5339655383878001E-2</v>
      </c>
      <c r="EI984" s="10">
        <v>0</v>
      </c>
      <c r="EJ984" s="10">
        <v>0</v>
      </c>
      <c r="EK984" s="11">
        <v>0.473871079325977</v>
      </c>
      <c r="EL984" s="11">
        <v>0.51918211235794098</v>
      </c>
      <c r="EM984" s="10">
        <v>0.39208827237377503</v>
      </c>
      <c r="EN984" s="12">
        <v>3.1572725213450198E-2</v>
      </c>
      <c r="EO984" s="10">
        <v>0</v>
      </c>
      <c r="EP984" s="10">
        <v>0</v>
      </c>
      <c r="EQ984" s="12">
        <v>1.23894363009911E-2</v>
      </c>
      <c r="ER984" s="12">
        <v>0.148379138686689</v>
      </c>
      <c r="ES984" s="11">
        <v>0.41485950367754698</v>
      </c>
      <c r="ET984" s="11">
        <v>0.53055918154395598</v>
      </c>
      <c r="EU984" s="11">
        <v>0.52512266614786396</v>
      </c>
      <c r="EV984" s="11">
        <v>0.53371289405611</v>
      </c>
      <c r="EW984" s="10">
        <v>0</v>
      </c>
      <c r="EX984" s="12">
        <v>1.44675847434599E-2</v>
      </c>
      <c r="EY984" s="12">
        <v>0.15120308069684699</v>
      </c>
      <c r="EZ984" s="10">
        <v>0.37546302593158398</v>
      </c>
      <c r="FA984" s="11">
        <v>0.53651660711617599</v>
      </c>
      <c r="FB984" s="11">
        <v>0.576631362715046</v>
      </c>
      <c r="FC984" s="11">
        <v>0.63714231309620295</v>
      </c>
      <c r="FD984" s="10">
        <v>0</v>
      </c>
      <c r="FE984" s="12">
        <v>0</v>
      </c>
      <c r="FF984" s="12">
        <v>0.14340420897144901</v>
      </c>
      <c r="FG984" s="11">
        <v>0.45729216491454799</v>
      </c>
      <c r="FH984" s="11">
        <v>0.52521641489509296</v>
      </c>
      <c r="FI984" s="11">
        <v>0.47861239310003501</v>
      </c>
      <c r="FJ984" s="10">
        <v>0.43300724602881102</v>
      </c>
    </row>
    <row r="985" spans="1:166" x14ac:dyDescent="0.35">
      <c r="A985" s="13" t="s">
        <v>449</v>
      </c>
      <c r="B985" s="10">
        <v>7.0254038471393096E-2</v>
      </c>
      <c r="C985" s="10">
        <v>7.1612554875434595E-2</v>
      </c>
      <c r="D985" s="10">
        <v>6.5855264526989699E-2</v>
      </c>
      <c r="E985" s="12">
        <v>0</v>
      </c>
      <c r="F985" s="12">
        <v>0</v>
      </c>
      <c r="G985" s="12">
        <v>0</v>
      </c>
      <c r="H985" s="12">
        <v>0</v>
      </c>
      <c r="I985" s="12">
        <v>1.1041438517541099E-2</v>
      </c>
      <c r="J985" s="12">
        <v>2.7060171955622402E-2</v>
      </c>
      <c r="K985" s="11">
        <v>0.43134677034053998</v>
      </c>
      <c r="L985" s="10">
        <v>0</v>
      </c>
      <c r="M985" s="12">
        <v>7.4321005122217898E-3</v>
      </c>
      <c r="N985" s="11">
        <v>0.43134677034053998</v>
      </c>
      <c r="O985" s="12">
        <v>0</v>
      </c>
      <c r="P985" s="12">
        <v>0</v>
      </c>
      <c r="Q985" s="12">
        <v>0</v>
      </c>
      <c r="R985" s="12">
        <v>0</v>
      </c>
      <c r="S985" s="12">
        <v>1.40942321050563E-2</v>
      </c>
      <c r="T985" s="12">
        <v>3.9463006319962302E-2</v>
      </c>
      <c r="U985" s="11">
        <v>0.41747613535179001</v>
      </c>
      <c r="V985" s="10">
        <v>0</v>
      </c>
      <c r="W985" s="12">
        <v>1.0763636166486399E-2</v>
      </c>
      <c r="X985" s="11">
        <v>0.41747613535179001</v>
      </c>
      <c r="Y985" s="12">
        <v>0</v>
      </c>
      <c r="Z985" s="12">
        <v>0</v>
      </c>
      <c r="AA985" s="12">
        <v>0</v>
      </c>
      <c r="AB985" s="12">
        <v>0</v>
      </c>
      <c r="AC985" s="12">
        <v>7.8138337339144891E-3</v>
      </c>
      <c r="AD985" s="12">
        <v>1.3872896918205899E-2</v>
      </c>
      <c r="AE985" s="11">
        <v>0.43542757696737699</v>
      </c>
      <c r="AF985" s="10">
        <v>0</v>
      </c>
      <c r="AG985" s="12">
        <v>4.0709684111967601E-3</v>
      </c>
      <c r="AH985" s="11">
        <v>0.43542757696737699</v>
      </c>
      <c r="AI985" s="12">
        <v>2.8177345603724799E-2</v>
      </c>
      <c r="AJ985" s="12">
        <v>3.02394275773912E-2</v>
      </c>
      <c r="AK985" s="12">
        <v>2.42619592686249E-2</v>
      </c>
      <c r="AL985" s="11">
        <v>0.72859900185801896</v>
      </c>
      <c r="AM985" s="11">
        <v>0.704285121571536</v>
      </c>
      <c r="AN985" s="11">
        <v>0</v>
      </c>
      <c r="AO985" s="10">
        <v>0</v>
      </c>
      <c r="AP985" s="10">
        <v>0</v>
      </c>
      <c r="AQ985" s="11">
        <v>0</v>
      </c>
      <c r="AR985" s="11">
        <v>0.75038728963964196</v>
      </c>
      <c r="AS985" s="11">
        <v>0</v>
      </c>
      <c r="AT985" s="10">
        <v>0</v>
      </c>
      <c r="AU985" s="11">
        <v>0.72859900185801896</v>
      </c>
      <c r="AV985" s="10">
        <v>0</v>
      </c>
      <c r="AW985" s="10">
        <v>0</v>
      </c>
      <c r="AX985" s="11">
        <v>0.704285121571536</v>
      </c>
      <c r="AY985" s="10">
        <v>0</v>
      </c>
      <c r="AZ985" s="10">
        <v>0</v>
      </c>
      <c r="BA985" s="11">
        <v>0</v>
      </c>
      <c r="BB985" s="12">
        <v>0</v>
      </c>
      <c r="BC985" s="11">
        <v>0.14642421233403399</v>
      </c>
      <c r="BD985" s="12">
        <v>0</v>
      </c>
      <c r="BE985" s="11">
        <v>0.14613385276705501</v>
      </c>
      <c r="BF985" s="12">
        <v>0</v>
      </c>
      <c r="BG985" s="11">
        <v>0.14150321218553299</v>
      </c>
      <c r="BH985" s="11">
        <v>9.1458149674752298E-2</v>
      </c>
      <c r="BI985" s="12">
        <v>0</v>
      </c>
      <c r="BJ985" s="11">
        <v>9.2456519772700294E-2</v>
      </c>
      <c r="BK985" s="12">
        <v>0</v>
      </c>
      <c r="BL985" s="11">
        <v>8.6634361877737695E-2</v>
      </c>
      <c r="BM985" s="12">
        <v>0</v>
      </c>
      <c r="BN985" s="11">
        <v>0.38951016671498501</v>
      </c>
      <c r="BO985" s="12">
        <v>1.6144025227781099E-2</v>
      </c>
      <c r="BP985" s="12">
        <v>0</v>
      </c>
      <c r="BQ985" s="11">
        <v>0.38207740058237899</v>
      </c>
      <c r="BR985" s="12">
        <v>2.25147495455639E-2</v>
      </c>
      <c r="BS985" s="12">
        <v>0</v>
      </c>
      <c r="BT985" s="11">
        <v>0.38840874931664598</v>
      </c>
      <c r="BU985" s="12">
        <v>9.1231832882747894E-3</v>
      </c>
      <c r="BV985" s="12">
        <v>0</v>
      </c>
      <c r="BW985" s="12">
        <v>1.5245559699539901E-2</v>
      </c>
      <c r="BX985" s="12">
        <v>1.7987142395912401E-2</v>
      </c>
      <c r="BY985" s="12">
        <v>3.4954546625030003E-2</v>
      </c>
      <c r="BZ985" s="12">
        <v>4.6534420984395202E-3</v>
      </c>
      <c r="CA985" s="11">
        <v>0.28423107760782002</v>
      </c>
      <c r="CB985" s="12">
        <v>4.1383818745227403E-2</v>
      </c>
      <c r="CC985" s="12">
        <v>1.2665349967563499E-2</v>
      </c>
      <c r="CD985" s="12">
        <v>2.2650977073164401E-2</v>
      </c>
      <c r="CE985" s="12">
        <v>4.1183207093814199E-2</v>
      </c>
      <c r="CF985" s="11">
        <v>8.3359823042897796E-2</v>
      </c>
      <c r="CG985" s="10">
        <v>8.5609772084856303E-2</v>
      </c>
      <c r="CH985" s="10">
        <v>7.6397010941753399E-2</v>
      </c>
      <c r="CI985" s="12">
        <v>5.1878013804344501E-2</v>
      </c>
      <c r="CJ985" s="10">
        <v>5.85580138965512E-2</v>
      </c>
      <c r="CK985" s="11">
        <v>7.7182273723777103E-2</v>
      </c>
      <c r="CL985" s="11">
        <v>8.7669258702260999E-2</v>
      </c>
      <c r="CM985" s="10">
        <v>6.5747485672236705E-2</v>
      </c>
      <c r="CN985" s="12">
        <v>5.1579468605500597E-2</v>
      </c>
      <c r="CO985" s="11">
        <v>7.9787547043879303E-2</v>
      </c>
      <c r="CP985" s="10">
        <v>6.93832817919985E-2</v>
      </c>
      <c r="CQ985" s="12">
        <v>3.2932684190678997E-2</v>
      </c>
      <c r="CR985" s="11">
        <v>0.14737090849912099</v>
      </c>
      <c r="CS985" s="12">
        <v>2.6216207653964901E-2</v>
      </c>
      <c r="CT985" s="11">
        <v>0.161416199101765</v>
      </c>
      <c r="CU985" s="12">
        <v>2.4844981641471801E-2</v>
      </c>
      <c r="CV985" s="11">
        <v>0.132838649568807</v>
      </c>
      <c r="CW985" s="10">
        <v>0</v>
      </c>
      <c r="CX985" s="10">
        <v>0</v>
      </c>
      <c r="CY985" s="11">
        <v>0.43329053724314198</v>
      </c>
      <c r="CZ985" s="12">
        <v>2.9905565731676499E-2</v>
      </c>
      <c r="DA985" s="12">
        <v>1.10081387855135E-2</v>
      </c>
      <c r="DB985" s="12">
        <v>0</v>
      </c>
      <c r="DC985" s="12">
        <v>0</v>
      </c>
      <c r="DD985" s="12">
        <v>0</v>
      </c>
      <c r="DE985" s="12">
        <v>0</v>
      </c>
      <c r="DF985" s="10">
        <v>0</v>
      </c>
      <c r="DG985" s="10">
        <v>0</v>
      </c>
      <c r="DH985" s="11">
        <v>0.41747613535179001</v>
      </c>
      <c r="DI985" s="12">
        <v>3.9650953375871802E-2</v>
      </c>
      <c r="DJ985" s="12">
        <v>1.40996762181197E-2</v>
      </c>
      <c r="DK985" s="12">
        <v>0</v>
      </c>
      <c r="DL985" s="12">
        <v>0</v>
      </c>
      <c r="DM985" s="12">
        <v>0</v>
      </c>
      <c r="DN985" s="12">
        <v>0</v>
      </c>
      <c r="DO985" s="10">
        <v>0</v>
      </c>
      <c r="DP985" s="10">
        <v>0</v>
      </c>
      <c r="DQ985" s="11">
        <v>0.43969202233839999</v>
      </c>
      <c r="DR985" s="12">
        <v>1.9913229024569601E-2</v>
      </c>
      <c r="DS985" s="12">
        <v>7.7618899308838502E-3</v>
      </c>
      <c r="DT985" s="12">
        <v>0</v>
      </c>
      <c r="DU985" s="12">
        <v>0</v>
      </c>
      <c r="DV985" s="12">
        <v>0</v>
      </c>
      <c r="DW985" s="12">
        <v>0</v>
      </c>
      <c r="DX985" s="12">
        <v>0</v>
      </c>
      <c r="DY985" s="12">
        <v>0</v>
      </c>
      <c r="DZ985" s="12">
        <v>0</v>
      </c>
      <c r="EA985" s="12">
        <v>1.5354154436951199E-2</v>
      </c>
      <c r="EB985" s="11">
        <v>0.36631812527850099</v>
      </c>
      <c r="EC985" s="10">
        <v>0</v>
      </c>
      <c r="ED985" s="12">
        <v>0</v>
      </c>
      <c r="EE985" s="12">
        <v>0</v>
      </c>
      <c r="EF985" s="12">
        <v>0</v>
      </c>
      <c r="EG985" s="12">
        <v>2.4335840053864299E-2</v>
      </c>
      <c r="EH985" s="11">
        <v>0.37554234389597702</v>
      </c>
      <c r="EI985" s="10">
        <v>0</v>
      </c>
      <c r="EJ985" s="12">
        <v>0</v>
      </c>
      <c r="EK985" s="12">
        <v>0</v>
      </c>
      <c r="EL985" s="12">
        <v>0</v>
      </c>
      <c r="EM985" s="12">
        <v>4.79754573970989E-3</v>
      </c>
      <c r="EN985" s="11">
        <v>0.34754092631369998</v>
      </c>
      <c r="EO985" s="10">
        <v>0</v>
      </c>
      <c r="EP985" s="10">
        <v>0</v>
      </c>
      <c r="EQ985" s="11">
        <v>0.72859900185801896</v>
      </c>
      <c r="ER985" s="11">
        <v>0.10407532371327199</v>
      </c>
      <c r="ES985" s="12">
        <v>1.16652572176827E-2</v>
      </c>
      <c r="ET985" s="12">
        <v>0</v>
      </c>
      <c r="EU985" s="12">
        <v>0</v>
      </c>
      <c r="EV985" s="12">
        <v>0</v>
      </c>
      <c r="EW985" s="10">
        <v>0</v>
      </c>
      <c r="EX985" s="11">
        <v>0.704285121571536</v>
      </c>
      <c r="EY985" s="11">
        <v>0.10632676450838199</v>
      </c>
      <c r="EZ985" s="12">
        <v>1.7541960007318901E-2</v>
      </c>
      <c r="FA985" s="12">
        <v>0</v>
      </c>
      <c r="FB985" s="12">
        <v>0</v>
      </c>
      <c r="FC985" s="12">
        <v>0</v>
      </c>
      <c r="FD985" s="10">
        <v>0</v>
      </c>
      <c r="FE985" s="11">
        <v>0</v>
      </c>
      <c r="FF985" s="11">
        <v>9.5716903652967894E-2</v>
      </c>
      <c r="FG985" s="12">
        <v>5.3057796658173197E-3</v>
      </c>
      <c r="FH985" s="12">
        <v>0</v>
      </c>
      <c r="FI985" s="12">
        <v>0</v>
      </c>
      <c r="FJ985" s="12">
        <v>0</v>
      </c>
    </row>
    <row r="986" spans="1:166" x14ac:dyDescent="0.35">
      <c r="A986" s="13" t="s">
        <v>112</v>
      </c>
      <c r="B986" s="10">
        <v>6.6138486916386902E-3</v>
      </c>
      <c r="C986" s="10">
        <v>3.87295678932081E-3</v>
      </c>
      <c r="D986" s="11">
        <v>9.4958291154208594E-3</v>
      </c>
      <c r="E986" s="10">
        <v>1.3420232003819799E-2</v>
      </c>
      <c r="F986" s="10">
        <v>9.5188634136510603E-3</v>
      </c>
      <c r="G986" s="10">
        <v>0</v>
      </c>
      <c r="H986" s="10">
        <v>4.10399990084664E-3</v>
      </c>
      <c r="I986" s="10">
        <v>1.6985536118119099E-3</v>
      </c>
      <c r="J986" s="10">
        <v>3.0358048289795101E-3</v>
      </c>
      <c r="K986" s="11">
        <v>1.84632608189748E-2</v>
      </c>
      <c r="L986" s="10">
        <v>0</v>
      </c>
      <c r="M986" s="12">
        <v>4.5523199822048097E-3</v>
      </c>
      <c r="N986" s="11">
        <v>1.84632608189748E-2</v>
      </c>
      <c r="O986" s="10">
        <v>0</v>
      </c>
      <c r="P986" s="10">
        <v>0</v>
      </c>
      <c r="Q986" s="10">
        <v>0</v>
      </c>
      <c r="R986" s="10">
        <v>8.2193931773866906E-3</v>
      </c>
      <c r="S986" s="10">
        <v>0</v>
      </c>
      <c r="T986" s="10">
        <v>5.8391455852458097E-3</v>
      </c>
      <c r="U986" s="10">
        <v>1.0779989779319E-2</v>
      </c>
      <c r="V986" s="10">
        <v>0</v>
      </c>
      <c r="W986" s="12">
        <v>2.6577797291933202E-3</v>
      </c>
      <c r="X986" s="10">
        <v>1.0779989779319E-2</v>
      </c>
      <c r="Y986" s="11">
        <v>2.6230124338297699E-2</v>
      </c>
      <c r="Z986" s="11">
        <v>1.8405471635932601E-2</v>
      </c>
      <c r="AA986" s="10">
        <v>0</v>
      </c>
      <c r="AB986" s="10">
        <v>0</v>
      </c>
      <c r="AC986" s="10">
        <v>3.5253520106935899E-3</v>
      </c>
      <c r="AD986" s="10">
        <v>0</v>
      </c>
      <c r="AE986" s="11">
        <v>2.7351140606814098E-2</v>
      </c>
      <c r="AF986" s="10">
        <v>0</v>
      </c>
      <c r="AG986" s="10">
        <v>6.5108169397538902E-3</v>
      </c>
      <c r="AH986" s="11">
        <v>2.7351140606814098E-2</v>
      </c>
      <c r="AI986" s="12">
        <v>4.1255241167726204E-3</v>
      </c>
      <c r="AJ986" s="12">
        <v>2.4079453917109899E-3</v>
      </c>
      <c r="AK986" s="10">
        <v>5.9188811742104499E-3</v>
      </c>
      <c r="AL986" s="11">
        <v>4.55469453655225E-2</v>
      </c>
      <c r="AM986" s="11">
        <v>2.6275723553550401E-2</v>
      </c>
      <c r="AN986" s="11">
        <v>0</v>
      </c>
      <c r="AO986" s="10">
        <v>0</v>
      </c>
      <c r="AP986" s="10">
        <v>0</v>
      </c>
      <c r="AQ986" s="10">
        <v>0</v>
      </c>
      <c r="AR986" s="11">
        <v>4.76272935488435E-2</v>
      </c>
      <c r="AS986" s="10">
        <v>0</v>
      </c>
      <c r="AT986" s="10">
        <v>0</v>
      </c>
      <c r="AU986" s="11">
        <v>4.55469453655225E-2</v>
      </c>
      <c r="AV986" s="10">
        <v>0</v>
      </c>
      <c r="AW986" s="10">
        <v>0</v>
      </c>
      <c r="AX986" s="11">
        <v>2.6275723553550401E-2</v>
      </c>
      <c r="AY986" s="10">
        <v>0</v>
      </c>
      <c r="AZ986" s="10">
        <v>0</v>
      </c>
      <c r="BA986" s="11">
        <v>0</v>
      </c>
      <c r="BB986" s="10">
        <v>5.94309015567826E-3</v>
      </c>
      <c r="BC986" s="10">
        <v>7.3410922126608304E-3</v>
      </c>
      <c r="BD986" s="10">
        <v>2.4663721430512901E-3</v>
      </c>
      <c r="BE986" s="10">
        <v>5.3366737816381103E-3</v>
      </c>
      <c r="BF986" s="10">
        <v>9.3662037997237907E-3</v>
      </c>
      <c r="BG986" s="10">
        <v>9.6447297259872194E-3</v>
      </c>
      <c r="BH986" s="10">
        <v>5.4116299674365296E-3</v>
      </c>
      <c r="BI986" s="10">
        <v>1.0597072496263399E-2</v>
      </c>
      <c r="BJ986" s="10">
        <v>5.0002420189240596E-3</v>
      </c>
      <c r="BK986" s="10">
        <v>0</v>
      </c>
      <c r="BL986" s="10">
        <v>5.9049189936310103E-3</v>
      </c>
      <c r="BM986" s="11">
        <v>2.0876512884853399E-2</v>
      </c>
      <c r="BN986" s="11">
        <v>1.8315677155451401E-2</v>
      </c>
      <c r="BO986" s="12">
        <v>2.2243579322271602E-3</v>
      </c>
      <c r="BP986" s="10">
        <v>6.0181391869836001E-3</v>
      </c>
      <c r="BQ986" s="10">
        <v>1.13154642447466E-2</v>
      </c>
      <c r="BR986" s="10">
        <v>4.2334525036641802E-3</v>
      </c>
      <c r="BS986" s="10">
        <v>0</v>
      </c>
      <c r="BT986" s="11">
        <v>2.4798650895978901E-2</v>
      </c>
      <c r="BU986" s="12">
        <v>0</v>
      </c>
      <c r="BV986" s="10">
        <v>1.17098901311428E-2</v>
      </c>
      <c r="BW986" s="12">
        <v>0</v>
      </c>
      <c r="BX986" s="10">
        <v>3.9181568336259702E-3</v>
      </c>
      <c r="BY986" s="12">
        <v>5.8884828304610998E-4</v>
      </c>
      <c r="BZ986" s="10">
        <v>3.3998613713368598E-3</v>
      </c>
      <c r="CA986" s="11">
        <v>2.9016308549930599E-2</v>
      </c>
      <c r="CB986" s="12">
        <v>1.2775049538553099E-3</v>
      </c>
      <c r="CC986" s="12">
        <v>3.1013198881226899E-3</v>
      </c>
      <c r="CD986" s="10">
        <v>1.10610716177284E-2</v>
      </c>
      <c r="CE986" s="10">
        <v>3.6140082636574502E-3</v>
      </c>
      <c r="CF986" s="10">
        <v>6.1824209382769398E-3</v>
      </c>
      <c r="CG986" s="10">
        <v>5.0329742893567902E-3</v>
      </c>
      <c r="CH986" s="10">
        <v>4.5447199509395103E-3</v>
      </c>
      <c r="CI986" s="10">
        <v>6.8222497434704196E-3</v>
      </c>
      <c r="CJ986" s="10">
        <v>7.1988601918753998E-3</v>
      </c>
      <c r="CK986" s="10">
        <v>7.4294680302566399E-3</v>
      </c>
      <c r="CL986" s="11">
        <v>1.1529044222097599E-2</v>
      </c>
      <c r="CM986" s="10">
        <v>2.9593762974065101E-3</v>
      </c>
      <c r="CN986" s="10">
        <v>4.41540424393421E-3</v>
      </c>
      <c r="CO986" s="12">
        <v>3.5329555175295999E-3</v>
      </c>
      <c r="CP986" s="11">
        <v>1.0474273691254501E-2</v>
      </c>
      <c r="CQ986" s="10">
        <v>5.64198024383701E-3</v>
      </c>
      <c r="CR986" s="12">
        <v>0</v>
      </c>
      <c r="CS986" s="12">
        <v>0</v>
      </c>
      <c r="CT986" s="10">
        <v>9.7597075415169193E-3</v>
      </c>
      <c r="CU986" s="10">
        <v>5.0511109797738499E-3</v>
      </c>
      <c r="CV986" s="11">
        <v>3.6681563131949299E-2</v>
      </c>
      <c r="CW986" s="10">
        <v>0</v>
      </c>
      <c r="CX986" s="10">
        <v>0</v>
      </c>
      <c r="CY986" s="11">
        <v>1.8692784890427399E-2</v>
      </c>
      <c r="CZ986" s="10">
        <v>3.01990982175426E-3</v>
      </c>
      <c r="DA986" s="10">
        <v>1.6934309658796899E-3</v>
      </c>
      <c r="DB986" s="10">
        <v>4.1101404149909001E-3</v>
      </c>
      <c r="DC986" s="10">
        <v>0</v>
      </c>
      <c r="DD986" s="10">
        <v>9.6500010820835501E-3</v>
      </c>
      <c r="DE986" s="10">
        <v>1.33486844611803E-2</v>
      </c>
      <c r="DF986" s="10">
        <v>0</v>
      </c>
      <c r="DG986" s="10">
        <v>0</v>
      </c>
      <c r="DH986" s="10">
        <v>1.0779989779319E-2</v>
      </c>
      <c r="DI986" s="10">
        <v>5.8669551802086398E-3</v>
      </c>
      <c r="DJ986" s="10">
        <v>0</v>
      </c>
      <c r="DK986" s="10">
        <v>8.1724536281983905E-3</v>
      </c>
      <c r="DL986" s="10">
        <v>0</v>
      </c>
      <c r="DM986" s="10">
        <v>0</v>
      </c>
      <c r="DN986" s="10">
        <v>0</v>
      </c>
      <c r="DO986" s="10">
        <v>0</v>
      </c>
      <c r="DP986" s="10">
        <v>0</v>
      </c>
      <c r="DQ986" s="11">
        <v>2.80781239168626E-2</v>
      </c>
      <c r="DR986" s="10">
        <v>0</v>
      </c>
      <c r="DS986" s="10">
        <v>3.5019166271555002E-3</v>
      </c>
      <c r="DT986" s="10">
        <v>0</v>
      </c>
      <c r="DU986" s="10">
        <v>0</v>
      </c>
      <c r="DV986" s="11">
        <v>1.8706706618418601E-2</v>
      </c>
      <c r="DW986" s="11">
        <v>2.6345836832827998E-2</v>
      </c>
      <c r="DX986" s="10">
        <v>0</v>
      </c>
      <c r="DY986" s="10">
        <v>1.03946719892125E-2</v>
      </c>
      <c r="DZ986" s="10">
        <v>2.5757675696835101E-3</v>
      </c>
      <c r="EA986" s="10">
        <v>2.7459359381825799E-3</v>
      </c>
      <c r="EB986" s="11">
        <v>1.52190411499811E-2</v>
      </c>
      <c r="EC986" s="10">
        <v>0</v>
      </c>
      <c r="ED986" s="10">
        <v>0</v>
      </c>
      <c r="EE986" s="10">
        <v>0</v>
      </c>
      <c r="EF986" s="10">
        <v>5.2635990319235297E-3</v>
      </c>
      <c r="EG986" s="10">
        <v>3.26171984110468E-3</v>
      </c>
      <c r="EH986" s="10">
        <v>9.4440355737507899E-3</v>
      </c>
      <c r="EI986" s="10">
        <v>0</v>
      </c>
      <c r="EJ986" s="10">
        <v>0</v>
      </c>
      <c r="EK986" s="11">
        <v>2.0993407546395601E-2</v>
      </c>
      <c r="EL986" s="10">
        <v>0</v>
      </c>
      <c r="EM986" s="10">
        <v>2.1644992836836099E-3</v>
      </c>
      <c r="EN986" s="11">
        <v>2.1079531841321799E-2</v>
      </c>
      <c r="EO986" s="10">
        <v>0</v>
      </c>
      <c r="EP986" s="10">
        <v>0</v>
      </c>
      <c r="EQ986" s="11">
        <v>4.55469453655225E-2</v>
      </c>
      <c r="ER986" s="10">
        <v>2.22918034756403E-3</v>
      </c>
      <c r="ES986" s="10">
        <v>3.7236243706257502E-3</v>
      </c>
      <c r="ET986" s="12">
        <v>0</v>
      </c>
      <c r="EU986" s="10">
        <v>8.5054194945708792E-3</v>
      </c>
      <c r="EV986" s="10">
        <v>1.33486844611803E-2</v>
      </c>
      <c r="EW986" s="10">
        <v>0</v>
      </c>
      <c r="EX986" s="11">
        <v>2.6275723553550401E-2</v>
      </c>
      <c r="EY986" s="10">
        <v>4.4531465195270696E-3</v>
      </c>
      <c r="EZ986" s="10">
        <v>4.9591773640867299E-3</v>
      </c>
      <c r="FA986" s="10">
        <v>0</v>
      </c>
      <c r="FB986" s="10">
        <v>0</v>
      </c>
      <c r="FC986" s="10">
        <v>0</v>
      </c>
      <c r="FD986" s="10">
        <v>0</v>
      </c>
      <c r="FE986" s="11">
        <v>0</v>
      </c>
      <c r="FF986" s="10">
        <v>0</v>
      </c>
      <c r="FG986" s="10">
        <v>2.3937981853903302E-3</v>
      </c>
      <c r="FH986" s="10">
        <v>0</v>
      </c>
      <c r="FI986" s="10">
        <v>1.6732449798415601E-2</v>
      </c>
      <c r="FJ986" s="11">
        <v>2.6345836832827998E-2</v>
      </c>
    </row>
    <row r="987" spans="1:166" x14ac:dyDescent="0.35">
      <c r="A987" s="13" t="s">
        <v>229</v>
      </c>
      <c r="B987" s="10">
        <v>0.64506660820549</v>
      </c>
      <c r="C987" s="10">
        <v>0.64713188205448402</v>
      </c>
      <c r="D987" s="10">
        <v>0.641568791646424</v>
      </c>
      <c r="E987" s="10">
        <v>0.64553961722472497</v>
      </c>
      <c r="F987" s="10">
        <v>0.68881458315052202</v>
      </c>
      <c r="G987" s="11">
        <v>0.74036517116846501</v>
      </c>
      <c r="H987" s="11">
        <v>0.75861810601850099</v>
      </c>
      <c r="I987" s="11">
        <v>0.69238023190111397</v>
      </c>
      <c r="J987" s="10">
        <v>0.66409854528120105</v>
      </c>
      <c r="K987" s="12">
        <v>0.322093603094943</v>
      </c>
      <c r="L987" s="10">
        <v>0</v>
      </c>
      <c r="M987" s="11">
        <v>0.70125657908780403</v>
      </c>
      <c r="N987" s="12">
        <v>0.322093603094943</v>
      </c>
      <c r="O987" s="11">
        <v>0.81162363686580696</v>
      </c>
      <c r="P987" s="11">
        <v>0.80642861513327802</v>
      </c>
      <c r="Q987" s="11">
        <v>0.76025729411072895</v>
      </c>
      <c r="R987" s="11">
        <v>0.73786412097116405</v>
      </c>
      <c r="S987" s="10">
        <v>0.63829125616041005</v>
      </c>
      <c r="T987" s="12">
        <v>0.56686430782889496</v>
      </c>
      <c r="U987" s="12">
        <v>0.31891772151908199</v>
      </c>
      <c r="V987" s="10">
        <v>0</v>
      </c>
      <c r="W987" s="11">
        <v>0.70487568019026303</v>
      </c>
      <c r="X987" s="12">
        <v>0.31891772151908199</v>
      </c>
      <c r="Y987" s="12">
        <v>0.48700894432175001</v>
      </c>
      <c r="Z987" s="12">
        <v>0.57908192329752495</v>
      </c>
      <c r="AA987" s="11">
        <v>0.71997054655361503</v>
      </c>
      <c r="AB987" s="11">
        <v>0.78083439750025996</v>
      </c>
      <c r="AC987" s="11">
        <v>0.75111810767846299</v>
      </c>
      <c r="AD987" s="11">
        <v>0.76526640822432801</v>
      </c>
      <c r="AE987" s="12">
        <v>0.31071064027249501</v>
      </c>
      <c r="AF987" s="10">
        <v>0</v>
      </c>
      <c r="AG987" s="11">
        <v>0.69688093844072196</v>
      </c>
      <c r="AH987" s="12">
        <v>0.31071064027249501</v>
      </c>
      <c r="AI987" s="11">
        <v>0.66980923602488596</v>
      </c>
      <c r="AJ987" s="11">
        <v>0.66962124777493603</v>
      </c>
      <c r="AK987" s="11">
        <v>0.66874644635331504</v>
      </c>
      <c r="AL987" s="12">
        <v>0.25793579312270998</v>
      </c>
      <c r="AM987" s="12">
        <v>0.30322738019686102</v>
      </c>
      <c r="AN987" s="12">
        <v>0</v>
      </c>
      <c r="AO987" s="10">
        <v>0</v>
      </c>
      <c r="AP987" s="10">
        <v>0</v>
      </c>
      <c r="AQ987" s="12">
        <v>0</v>
      </c>
      <c r="AR987" s="12">
        <v>0.26971696207553503</v>
      </c>
      <c r="AS987" s="12">
        <v>0</v>
      </c>
      <c r="AT987" s="10">
        <v>0</v>
      </c>
      <c r="AU987" s="12">
        <v>0.25793579312270998</v>
      </c>
      <c r="AV987" s="12">
        <v>0</v>
      </c>
      <c r="AW987" s="10">
        <v>0</v>
      </c>
      <c r="AX987" s="12">
        <v>0.30322738019686102</v>
      </c>
      <c r="AY987" s="12">
        <v>0</v>
      </c>
      <c r="AZ987" s="10">
        <v>0</v>
      </c>
      <c r="BA987" s="12">
        <v>0</v>
      </c>
      <c r="BB987" s="11">
        <v>0.71597436438425899</v>
      </c>
      <c r="BC987" s="12">
        <v>0.56818766666897802</v>
      </c>
      <c r="BD987" s="11">
        <v>0.77337165934849705</v>
      </c>
      <c r="BE987" s="12">
        <v>0.515764525229093</v>
      </c>
      <c r="BF987" s="10">
        <v>0.65995709785619805</v>
      </c>
      <c r="BG987" s="10">
        <v>0.62044614282438604</v>
      </c>
      <c r="BH987" s="10">
        <v>0.63649328552026896</v>
      </c>
      <c r="BI987" s="10">
        <v>0.67347197431486105</v>
      </c>
      <c r="BJ987" s="12">
        <v>0.60153231532732199</v>
      </c>
      <c r="BK987" s="11">
        <v>0.80379600477007995</v>
      </c>
      <c r="BL987" s="11">
        <v>0.67138207278268403</v>
      </c>
      <c r="BM987" s="12">
        <v>0.54708145745164904</v>
      </c>
      <c r="BN987" s="12">
        <v>0.37354952601056901</v>
      </c>
      <c r="BO987" s="11">
        <v>0.71881097717402997</v>
      </c>
      <c r="BP987" s="11">
        <v>0.68346720825926</v>
      </c>
      <c r="BQ987" s="12">
        <v>0.32936137547282301</v>
      </c>
      <c r="BR987" s="11">
        <v>0.69089197884313103</v>
      </c>
      <c r="BS987" s="11">
        <v>0.799071623072794</v>
      </c>
      <c r="BT987" s="12">
        <v>0.39289062117351897</v>
      </c>
      <c r="BU987" s="11">
        <v>0.74938583323809504</v>
      </c>
      <c r="BV987" s="12">
        <v>0.574144655655072</v>
      </c>
      <c r="BW987" s="11">
        <v>0.72210296996052603</v>
      </c>
      <c r="BX987" s="11">
        <v>0.701225798302472</v>
      </c>
      <c r="BY987" s="10">
        <v>0.66231921551856998</v>
      </c>
      <c r="BZ987" s="11">
        <v>0.74616908171583096</v>
      </c>
      <c r="CA987" s="12">
        <v>0.502617203688282</v>
      </c>
      <c r="CB987" s="10">
        <v>0.63129964938691496</v>
      </c>
      <c r="CC987" s="11">
        <v>0.72177328782793404</v>
      </c>
      <c r="CD987" s="12">
        <v>0.36952346743388298</v>
      </c>
      <c r="CE987" s="12">
        <v>0.60798215858863802</v>
      </c>
      <c r="CF987" s="11">
        <v>0.858600693311666</v>
      </c>
      <c r="CG987" s="12">
        <v>0.60312191293134998</v>
      </c>
      <c r="CH987" s="10">
        <v>0.62950451584143297</v>
      </c>
      <c r="CI987" s="11">
        <v>0.66887933634441799</v>
      </c>
      <c r="CJ987" s="10">
        <v>0.66014878504258501</v>
      </c>
      <c r="CK987" s="12">
        <v>0.62994709240076496</v>
      </c>
      <c r="CL987" s="12">
        <v>0.61901184799377995</v>
      </c>
      <c r="CM987" s="10">
        <v>0.64187065311361702</v>
      </c>
      <c r="CN987" s="11">
        <v>0.68582019753210499</v>
      </c>
      <c r="CO987" s="10">
        <v>0.64693898745521405</v>
      </c>
      <c r="CP987" s="10">
        <v>0.63241778232850199</v>
      </c>
      <c r="CQ987" s="10">
        <v>0.68317389180520105</v>
      </c>
      <c r="CR987" s="12">
        <v>0</v>
      </c>
      <c r="CS987" s="11">
        <v>1</v>
      </c>
      <c r="CT987" s="11">
        <v>0.743898917200015</v>
      </c>
      <c r="CU987" s="12">
        <v>0.596414809957034</v>
      </c>
      <c r="CV987" s="12">
        <v>0.47766079609628498</v>
      </c>
      <c r="CW987" s="10">
        <v>0</v>
      </c>
      <c r="CX987" s="10">
        <v>0</v>
      </c>
      <c r="CY987" s="12">
        <v>0.32267920081978402</v>
      </c>
      <c r="CZ987" s="10">
        <v>0.660179845431766</v>
      </c>
      <c r="DA987" s="11">
        <v>0.69108264416544396</v>
      </c>
      <c r="DB987" s="11">
        <v>0.75825694398878096</v>
      </c>
      <c r="DC987" s="11">
        <v>0.74167921723719998</v>
      </c>
      <c r="DD987" s="11">
        <v>0.69205072358214503</v>
      </c>
      <c r="DE987" s="10">
        <v>0.64125024479007797</v>
      </c>
      <c r="DF987" s="10">
        <v>0</v>
      </c>
      <c r="DG987" s="10">
        <v>0</v>
      </c>
      <c r="DH987" s="12">
        <v>0.31891772151908199</v>
      </c>
      <c r="DI987" s="12">
        <v>0.56480144983239999</v>
      </c>
      <c r="DJ987" s="10">
        <v>0.63815154061699997</v>
      </c>
      <c r="DK987" s="11">
        <v>0.73936113415962501</v>
      </c>
      <c r="DL987" s="11">
        <v>0.76146785978850895</v>
      </c>
      <c r="DM987" s="11">
        <v>0.81373827487887396</v>
      </c>
      <c r="DN987" s="11">
        <v>0.801317952435456</v>
      </c>
      <c r="DO987" s="10">
        <v>0</v>
      </c>
      <c r="DP987" s="10">
        <v>0</v>
      </c>
      <c r="DQ987" s="12">
        <v>0.31166015509780698</v>
      </c>
      <c r="DR987" s="11">
        <v>0.75714472672904598</v>
      </c>
      <c r="DS987" s="11">
        <v>0.74817073124532496</v>
      </c>
      <c r="DT987" s="11">
        <v>0.77890455171346096</v>
      </c>
      <c r="DU987" s="11">
        <v>0.721934793921302</v>
      </c>
      <c r="DV987" s="12">
        <v>0.577962068800566</v>
      </c>
      <c r="DW987" s="12">
        <v>0.48539785408464797</v>
      </c>
      <c r="DX987" s="12">
        <v>0.56608364328980998</v>
      </c>
      <c r="DY987" s="11">
        <v>0.71162557029381002</v>
      </c>
      <c r="DZ987" s="11">
        <v>0.75266404591828295</v>
      </c>
      <c r="EA987" s="11">
        <v>0.68915456300849798</v>
      </c>
      <c r="EB987" s="12">
        <v>0.362358945861947</v>
      </c>
      <c r="EC987" s="10">
        <v>0</v>
      </c>
      <c r="ED987" s="11">
        <v>0.76148383223696003</v>
      </c>
      <c r="EE987" s="11">
        <v>0.81113365897245004</v>
      </c>
      <c r="EF987" s="11">
        <v>0.73281635118855004</v>
      </c>
      <c r="EG987" s="10">
        <v>0.621045406617869</v>
      </c>
      <c r="EH987" s="12">
        <v>0.31620148494138001</v>
      </c>
      <c r="EI987" s="10">
        <v>0</v>
      </c>
      <c r="EJ987" s="12">
        <v>0</v>
      </c>
      <c r="EK987" s="10">
        <v>0.61021548821532001</v>
      </c>
      <c r="EL987" s="11">
        <v>0.77260962831361202</v>
      </c>
      <c r="EM987" s="11">
        <v>0.767845666402869</v>
      </c>
      <c r="EN987" s="12">
        <v>0.39564517937223898</v>
      </c>
      <c r="EO987" s="10">
        <v>0</v>
      </c>
      <c r="EP987" s="10">
        <v>0</v>
      </c>
      <c r="EQ987" s="12">
        <v>0.25793579312270998</v>
      </c>
      <c r="ER987" s="12">
        <v>0.54290538620279105</v>
      </c>
      <c r="ES987" s="11">
        <v>0.70522105640960897</v>
      </c>
      <c r="ET987" s="11">
        <v>0.75156697920593996</v>
      </c>
      <c r="EU987" s="11">
        <v>0.69796549961550403</v>
      </c>
      <c r="EV987" s="10">
        <v>0.64125024479007797</v>
      </c>
      <c r="EW987" s="10">
        <v>0</v>
      </c>
      <c r="EX987" s="12">
        <v>0.30322738019686102</v>
      </c>
      <c r="EY987" s="12">
        <v>0.45770457686956501</v>
      </c>
      <c r="EZ987" s="10">
        <v>0.66199253185620999</v>
      </c>
      <c r="FA987" s="11">
        <v>0.75231746840727998</v>
      </c>
      <c r="FB987" s="11">
        <v>0.80569731295444402</v>
      </c>
      <c r="FC987" s="11">
        <v>0.801317952435456</v>
      </c>
      <c r="FD987" s="10">
        <v>0</v>
      </c>
      <c r="FE987" s="12">
        <v>0</v>
      </c>
      <c r="FF987" s="10">
        <v>0.62216412713444802</v>
      </c>
      <c r="FG987" s="11">
        <v>0.75216646246643903</v>
      </c>
      <c r="FH987" s="11">
        <v>0.75177625451877295</v>
      </c>
      <c r="FI987" s="10">
        <v>0.59381863121995604</v>
      </c>
      <c r="FJ987" s="12">
        <v>0.48539785408464797</v>
      </c>
    </row>
    <row r="989" spans="1:166" ht="28.5" customHeight="1" x14ac:dyDescent="0.35">
      <c r="A989" s="23" t="s">
        <v>27</v>
      </c>
      <c r="B989" s="23"/>
      <c r="C989" s="23"/>
      <c r="D989" s="23"/>
      <c r="E989" s="23"/>
      <c r="F989" s="23"/>
      <c r="G989" s="23"/>
      <c r="H989" s="23"/>
      <c r="I989" s="23"/>
      <c r="J989" s="23"/>
      <c r="K989" s="23"/>
      <c r="L989" s="23"/>
      <c r="M989" s="23"/>
      <c r="N989" s="23"/>
      <c r="O989" s="23"/>
      <c r="P989" s="23"/>
      <c r="Q989" s="23"/>
      <c r="R989" s="23"/>
      <c r="S989" s="23"/>
      <c r="T989" s="23"/>
      <c r="U989" s="23"/>
      <c r="V989" s="23"/>
      <c r="W989" s="23"/>
      <c r="X989" s="23"/>
      <c r="Y989" s="23"/>
      <c r="Z989" s="23"/>
      <c r="AA989" s="23"/>
      <c r="AB989" s="23"/>
      <c r="AC989" s="23"/>
      <c r="AD989" s="23"/>
      <c r="AE989" s="23"/>
      <c r="AF989" s="23"/>
      <c r="AG989" s="23"/>
      <c r="AH989" s="23"/>
      <c r="AI989" s="23"/>
      <c r="AJ989" s="23"/>
      <c r="AK989" s="23"/>
      <c r="AL989" s="23"/>
      <c r="AM989" s="23"/>
      <c r="AN989" s="23"/>
      <c r="AO989" s="23"/>
      <c r="AP989" s="23"/>
      <c r="AQ989" s="23"/>
      <c r="AR989" s="23"/>
      <c r="AS989" s="23"/>
      <c r="AT989" s="23"/>
      <c r="AU989" s="23"/>
      <c r="AV989" s="23"/>
      <c r="AW989" s="23"/>
      <c r="AX989" s="23"/>
      <c r="AY989" s="23"/>
      <c r="AZ989" s="23"/>
      <c r="BA989" s="23"/>
      <c r="BB989" s="23"/>
      <c r="BC989" s="23"/>
      <c r="BD989" s="23"/>
      <c r="BE989" s="23"/>
      <c r="BF989" s="23"/>
      <c r="BG989" s="23"/>
      <c r="BH989" s="23"/>
      <c r="BI989" s="23"/>
      <c r="BJ989" s="23"/>
      <c r="BK989" s="23"/>
      <c r="BL989" s="23"/>
      <c r="BM989" s="23"/>
      <c r="BN989" s="23"/>
      <c r="BO989" s="23"/>
      <c r="BP989" s="23"/>
      <c r="BQ989" s="23"/>
      <c r="BR989" s="23"/>
      <c r="BS989" s="23"/>
      <c r="BT989" s="23"/>
      <c r="BU989" s="23"/>
      <c r="BV989" s="23"/>
      <c r="BW989" s="23"/>
      <c r="BX989" s="23"/>
      <c r="BY989" s="23"/>
      <c r="BZ989" s="23"/>
      <c r="CA989" s="23"/>
      <c r="CB989" s="23"/>
      <c r="CC989" s="23"/>
      <c r="CD989" s="23"/>
      <c r="CE989" s="23"/>
      <c r="CF989" s="23"/>
      <c r="CG989" s="23"/>
      <c r="CH989" s="23"/>
      <c r="CI989" s="23"/>
      <c r="CJ989" s="23"/>
      <c r="CK989" s="23"/>
      <c r="CL989" s="23"/>
      <c r="CM989" s="23"/>
      <c r="CN989" s="23"/>
      <c r="CO989" s="23"/>
      <c r="CP989" s="23"/>
      <c r="CQ989" s="23"/>
      <c r="CR989" s="23"/>
      <c r="CS989" s="23"/>
      <c r="CT989" s="23"/>
      <c r="CU989" s="23"/>
      <c r="CV989" s="23"/>
      <c r="CW989" s="23"/>
      <c r="CX989" s="23"/>
      <c r="CY989" s="23"/>
      <c r="CZ989" s="23"/>
      <c r="DA989" s="23"/>
      <c r="DB989" s="23"/>
      <c r="DC989" s="23"/>
      <c r="DD989" s="23"/>
      <c r="DE989" s="23"/>
      <c r="DF989" s="23"/>
      <c r="DG989" s="23"/>
      <c r="DH989" s="23"/>
      <c r="DI989" s="23"/>
      <c r="DJ989" s="23"/>
      <c r="DK989" s="23"/>
      <c r="DL989" s="23"/>
      <c r="DM989" s="23"/>
      <c r="DN989" s="23"/>
      <c r="DO989" s="23"/>
      <c r="DP989" s="23"/>
      <c r="DQ989" s="23"/>
      <c r="DR989" s="23"/>
      <c r="DS989" s="23"/>
      <c r="DT989" s="23"/>
      <c r="DU989" s="23"/>
      <c r="DV989" s="23"/>
      <c r="DW989" s="23"/>
      <c r="DX989" s="23"/>
      <c r="DY989" s="23"/>
      <c r="DZ989" s="23"/>
      <c r="EA989" s="23"/>
      <c r="EB989" s="23"/>
      <c r="EC989" s="23"/>
      <c r="ED989" s="23"/>
      <c r="EE989" s="23"/>
      <c r="EF989" s="23"/>
      <c r="EG989" s="23"/>
      <c r="EH989" s="23"/>
      <c r="EI989" s="23"/>
      <c r="EJ989" s="23"/>
      <c r="EK989" s="23"/>
      <c r="EL989" s="23"/>
      <c r="EM989" s="23"/>
      <c r="EN989" s="23"/>
      <c r="EO989" s="23"/>
      <c r="EP989" s="23"/>
      <c r="EQ989" s="23"/>
      <c r="ER989" s="23"/>
      <c r="ES989" s="23"/>
      <c r="ET989" s="23"/>
      <c r="EU989" s="23"/>
      <c r="EV989" s="23"/>
      <c r="EW989" s="23"/>
      <c r="EX989" s="23"/>
      <c r="EY989" s="23"/>
      <c r="EZ989" s="23"/>
      <c r="FA989" s="23"/>
      <c r="FB989" s="23"/>
      <c r="FC989" s="23"/>
      <c r="FD989" s="23"/>
      <c r="FE989" s="23"/>
      <c r="FF989" s="23"/>
      <c r="FG989" s="23"/>
      <c r="FH989" s="23"/>
      <c r="FI989" s="23"/>
      <c r="FJ989" s="23"/>
    </row>
    <row r="990" spans="1:166" ht="42" x14ac:dyDescent="0.35">
      <c r="A990" s="24" t="s">
        <v>203</v>
      </c>
      <c r="B990" s="16" t="s">
        <v>264</v>
      </c>
      <c r="C990" s="22" t="s">
        <v>12</v>
      </c>
      <c r="D990" s="22"/>
      <c r="E990" s="22" t="s">
        <v>13</v>
      </c>
      <c r="F990" s="22"/>
      <c r="G990" s="22"/>
      <c r="H990" s="22"/>
      <c r="I990" s="22"/>
      <c r="J990" s="22"/>
      <c r="K990" s="22"/>
      <c r="L990" s="22"/>
      <c r="M990" s="22"/>
      <c r="N990" s="22"/>
      <c r="O990" s="22" t="s">
        <v>204</v>
      </c>
      <c r="P990" s="22"/>
      <c r="Q990" s="22"/>
      <c r="R990" s="22"/>
      <c r="S990" s="22"/>
      <c r="T990" s="22"/>
      <c r="U990" s="22"/>
      <c r="V990" s="22"/>
      <c r="W990" s="22"/>
      <c r="X990" s="22"/>
      <c r="Y990" s="22" t="s">
        <v>205</v>
      </c>
      <c r="Z990" s="22"/>
      <c r="AA990" s="22"/>
      <c r="AB990" s="22"/>
      <c r="AC990" s="22"/>
      <c r="AD990" s="22"/>
      <c r="AE990" s="22"/>
      <c r="AF990" s="22"/>
      <c r="AG990" s="22"/>
      <c r="AH990" s="22"/>
      <c r="AI990" s="22" t="s">
        <v>268</v>
      </c>
      <c r="AJ990" s="22"/>
      <c r="AK990" s="22"/>
      <c r="AL990" s="22" t="s">
        <v>14</v>
      </c>
      <c r="AM990" s="22"/>
      <c r="AN990" s="22"/>
      <c r="AO990" s="22" t="s">
        <v>218</v>
      </c>
      <c r="AP990" s="22"/>
      <c r="AQ990" s="22"/>
      <c r="AR990" s="22"/>
      <c r="AS990" s="22"/>
      <c r="AT990" s="22"/>
      <c r="AU990" s="22"/>
      <c r="AV990" s="22" t="s">
        <v>219</v>
      </c>
      <c r="AW990" s="22"/>
      <c r="AX990" s="22"/>
      <c r="AY990" s="22" t="s">
        <v>220</v>
      </c>
      <c r="AZ990" s="22"/>
      <c r="BA990" s="22"/>
      <c r="BB990" s="22" t="s">
        <v>206</v>
      </c>
      <c r="BC990" s="22"/>
      <c r="BD990" s="22" t="s">
        <v>207</v>
      </c>
      <c r="BE990" s="22"/>
      <c r="BF990" s="22" t="s">
        <v>208</v>
      </c>
      <c r="BG990" s="22"/>
      <c r="BH990" s="22" t="s">
        <v>15</v>
      </c>
      <c r="BI990" s="22"/>
      <c r="BJ990" s="22" t="s">
        <v>16</v>
      </c>
      <c r="BK990" s="22"/>
      <c r="BL990" s="22" t="s">
        <v>17</v>
      </c>
      <c r="BM990" s="22"/>
      <c r="BN990" s="22" t="s">
        <v>18</v>
      </c>
      <c r="BO990" s="22"/>
      <c r="BP990" s="22"/>
      <c r="BQ990" s="22" t="s">
        <v>221</v>
      </c>
      <c r="BR990" s="22"/>
      <c r="BS990" s="22"/>
      <c r="BT990" s="22" t="s">
        <v>222</v>
      </c>
      <c r="BU990" s="22"/>
      <c r="BV990" s="22"/>
      <c r="BW990" s="22" t="s">
        <v>19</v>
      </c>
      <c r="BX990" s="22"/>
      <c r="BY990" s="22" t="s">
        <v>20</v>
      </c>
      <c r="BZ990" s="22"/>
      <c r="CA990" s="22" t="s">
        <v>21</v>
      </c>
      <c r="CB990" s="22"/>
      <c r="CC990" s="22"/>
      <c r="CD990" s="22" t="s">
        <v>22</v>
      </c>
      <c r="CE990" s="22"/>
      <c r="CF990" s="22"/>
      <c r="CG990" s="22" t="s">
        <v>23</v>
      </c>
      <c r="CH990" s="22"/>
      <c r="CI990" s="22"/>
      <c r="CJ990" s="22"/>
      <c r="CK990" s="22" t="s">
        <v>25</v>
      </c>
      <c r="CL990" s="22"/>
      <c r="CM990" s="22"/>
      <c r="CN990" s="22"/>
      <c r="CO990" s="22" t="s">
        <v>26</v>
      </c>
      <c r="CP990" s="22"/>
      <c r="CQ990" s="22"/>
      <c r="CR990" s="22" t="s">
        <v>27</v>
      </c>
      <c r="CS990" s="22"/>
      <c r="CT990" s="22" t="s">
        <v>28</v>
      </c>
      <c r="CU990" s="22"/>
      <c r="CV990" s="16" t="s">
        <v>29</v>
      </c>
      <c r="CW990" s="22" t="s">
        <v>30</v>
      </c>
      <c r="CX990" s="22"/>
      <c r="CY990" s="22"/>
      <c r="CZ990" s="22"/>
      <c r="DA990" s="22"/>
      <c r="DB990" s="22"/>
      <c r="DC990" s="22"/>
      <c r="DD990" s="22"/>
      <c r="DE990" s="22"/>
      <c r="DF990" s="22" t="s">
        <v>31</v>
      </c>
      <c r="DG990" s="22"/>
      <c r="DH990" s="22"/>
      <c r="DI990" s="22"/>
      <c r="DJ990" s="22"/>
      <c r="DK990" s="22"/>
      <c r="DL990" s="22"/>
      <c r="DM990" s="22"/>
      <c r="DN990" s="22"/>
      <c r="DO990" s="22" t="s">
        <v>32</v>
      </c>
      <c r="DP990" s="22"/>
      <c r="DQ990" s="22"/>
      <c r="DR990" s="22"/>
      <c r="DS990" s="22"/>
      <c r="DT990" s="22"/>
      <c r="DU990" s="22"/>
      <c r="DV990" s="22"/>
      <c r="DW990" s="22"/>
      <c r="DX990" s="22" t="s">
        <v>33</v>
      </c>
      <c r="DY990" s="22"/>
      <c r="DZ990" s="22"/>
      <c r="EA990" s="22"/>
      <c r="EB990" s="22"/>
      <c r="EC990" s="22"/>
      <c r="ED990" s="22" t="s">
        <v>34</v>
      </c>
      <c r="EE990" s="22"/>
      <c r="EF990" s="22"/>
      <c r="EG990" s="22"/>
      <c r="EH990" s="22"/>
      <c r="EI990" s="22"/>
      <c r="EJ990" s="22" t="s">
        <v>35</v>
      </c>
      <c r="EK990" s="22"/>
      <c r="EL990" s="22"/>
      <c r="EM990" s="22"/>
      <c r="EN990" s="22"/>
      <c r="EO990" s="22"/>
      <c r="EP990" s="22" t="s">
        <v>36</v>
      </c>
      <c r="EQ990" s="22"/>
      <c r="ER990" s="22"/>
      <c r="ES990" s="22"/>
      <c r="ET990" s="22"/>
      <c r="EU990" s="22"/>
      <c r="EV990" s="22"/>
      <c r="EW990" s="22" t="s">
        <v>37</v>
      </c>
      <c r="EX990" s="22"/>
      <c r="EY990" s="22"/>
      <c r="EZ990" s="22"/>
      <c r="FA990" s="22"/>
      <c r="FB990" s="22"/>
      <c r="FC990" s="22"/>
      <c r="FD990" s="22" t="s">
        <v>38</v>
      </c>
      <c r="FE990" s="22"/>
      <c r="FF990" s="22"/>
      <c r="FG990" s="22"/>
      <c r="FH990" s="22"/>
      <c r="FI990" s="22"/>
      <c r="FJ990" s="22"/>
    </row>
    <row r="991" spans="1:166" ht="31.5" x14ac:dyDescent="0.35">
      <c r="A991" s="24"/>
      <c r="B991" s="16" t="s">
        <v>1</v>
      </c>
      <c r="C991" s="16" t="s">
        <v>39</v>
      </c>
      <c r="D991" s="16" t="s">
        <v>40</v>
      </c>
      <c r="E991" s="16" t="s">
        <v>41</v>
      </c>
      <c r="F991" s="16" t="s">
        <v>42</v>
      </c>
      <c r="G991" s="16" t="s">
        <v>43</v>
      </c>
      <c r="H991" s="16" t="s">
        <v>44</v>
      </c>
      <c r="I991" s="16" t="s">
        <v>45</v>
      </c>
      <c r="J991" s="16" t="s">
        <v>46</v>
      </c>
      <c r="K991" s="16" t="s">
        <v>47</v>
      </c>
      <c r="L991" s="16" t="s">
        <v>48</v>
      </c>
      <c r="M991" s="16" t="s">
        <v>49</v>
      </c>
      <c r="N991" s="16" t="s">
        <v>209</v>
      </c>
      <c r="O991" s="16" t="s">
        <v>41</v>
      </c>
      <c r="P991" s="16" t="s">
        <v>42</v>
      </c>
      <c r="Q991" s="16" t="s">
        <v>43</v>
      </c>
      <c r="R991" s="16" t="s">
        <v>44</v>
      </c>
      <c r="S991" s="16" t="s">
        <v>45</v>
      </c>
      <c r="T991" s="16" t="s">
        <v>46</v>
      </c>
      <c r="U991" s="16" t="s">
        <v>47</v>
      </c>
      <c r="V991" s="16" t="s">
        <v>48</v>
      </c>
      <c r="W991" s="16" t="s">
        <v>49</v>
      </c>
      <c r="X991" s="16" t="s">
        <v>209</v>
      </c>
      <c r="Y991" s="16" t="s">
        <v>41</v>
      </c>
      <c r="Z991" s="16" t="s">
        <v>42</v>
      </c>
      <c r="AA991" s="16" t="s">
        <v>43</v>
      </c>
      <c r="AB991" s="16" t="s">
        <v>44</v>
      </c>
      <c r="AC991" s="16" t="s">
        <v>45</v>
      </c>
      <c r="AD991" s="16" t="s">
        <v>46</v>
      </c>
      <c r="AE991" s="16" t="s">
        <v>47</v>
      </c>
      <c r="AF991" s="16" t="s">
        <v>48</v>
      </c>
      <c r="AG991" s="16" t="s">
        <v>49</v>
      </c>
      <c r="AH991" s="16" t="s">
        <v>209</v>
      </c>
      <c r="AI991" s="16" t="s">
        <v>269</v>
      </c>
      <c r="AJ991" s="16" t="s">
        <v>270</v>
      </c>
      <c r="AK991" s="16" t="s">
        <v>271</v>
      </c>
      <c r="AL991" s="16" t="s">
        <v>50</v>
      </c>
      <c r="AM991" s="16" t="s">
        <v>210</v>
      </c>
      <c r="AN991" s="16" t="s">
        <v>211</v>
      </c>
      <c r="AO991" s="16" t="s">
        <v>223</v>
      </c>
      <c r="AP991" s="16" t="s">
        <v>224</v>
      </c>
      <c r="AQ991" s="16" t="s">
        <v>225</v>
      </c>
      <c r="AR991" s="16" t="s">
        <v>226</v>
      </c>
      <c r="AS991" s="16" t="s">
        <v>52</v>
      </c>
      <c r="AT991" s="16" t="s">
        <v>227</v>
      </c>
      <c r="AU991" s="16" t="s">
        <v>228</v>
      </c>
      <c r="AV991" s="16" t="s">
        <v>52</v>
      </c>
      <c r="AW991" s="16" t="s">
        <v>227</v>
      </c>
      <c r="AX991" s="16" t="s">
        <v>228</v>
      </c>
      <c r="AY991" s="16" t="s">
        <v>52</v>
      </c>
      <c r="AZ991" s="16" t="s">
        <v>227</v>
      </c>
      <c r="BA991" s="16" t="s">
        <v>228</v>
      </c>
      <c r="BB991" s="16" t="s">
        <v>212</v>
      </c>
      <c r="BC991" s="16" t="s">
        <v>213</v>
      </c>
      <c r="BD991" s="16" t="s">
        <v>212</v>
      </c>
      <c r="BE991" s="16" t="s">
        <v>213</v>
      </c>
      <c r="BF991" s="16" t="s">
        <v>212</v>
      </c>
      <c r="BG991" s="16" t="s">
        <v>213</v>
      </c>
      <c r="BH991" s="16" t="s">
        <v>53</v>
      </c>
      <c r="BI991" s="16" t="s">
        <v>54</v>
      </c>
      <c r="BJ991" s="16" t="s">
        <v>53</v>
      </c>
      <c r="BK991" s="16" t="s">
        <v>54</v>
      </c>
      <c r="BL991" s="16" t="s">
        <v>53</v>
      </c>
      <c r="BM991" s="16" t="s">
        <v>54</v>
      </c>
      <c r="BN991" s="16" t="s">
        <v>277</v>
      </c>
      <c r="BO991" s="16" t="s">
        <v>278</v>
      </c>
      <c r="BP991" s="16" t="s">
        <v>55</v>
      </c>
      <c r="BQ991" s="16" t="s">
        <v>277</v>
      </c>
      <c r="BR991" s="16" t="s">
        <v>278</v>
      </c>
      <c r="BS991" s="16" t="s">
        <v>55</v>
      </c>
      <c r="BT991" s="16" t="s">
        <v>277</v>
      </c>
      <c r="BU991" s="16" t="s">
        <v>278</v>
      </c>
      <c r="BV991" s="16" t="s">
        <v>55</v>
      </c>
      <c r="BW991" s="16" t="s">
        <v>56</v>
      </c>
      <c r="BX991" s="16" t="s">
        <v>57</v>
      </c>
      <c r="BY991" s="16" t="s">
        <v>58</v>
      </c>
      <c r="BZ991" s="16" t="s">
        <v>59</v>
      </c>
      <c r="CA991" s="16" t="s">
        <v>52</v>
      </c>
      <c r="CB991" s="16" t="s">
        <v>51</v>
      </c>
      <c r="CC991" s="16" t="s">
        <v>60</v>
      </c>
      <c r="CD991" s="16" t="s">
        <v>61</v>
      </c>
      <c r="CE991" s="16" t="s">
        <v>62</v>
      </c>
      <c r="CF991" s="16" t="s">
        <v>63</v>
      </c>
      <c r="CG991" s="16" t="s">
        <v>64</v>
      </c>
      <c r="CH991" s="16" t="s">
        <v>65</v>
      </c>
      <c r="CI991" s="16" t="s">
        <v>66</v>
      </c>
      <c r="CJ991" s="16" t="s">
        <v>67</v>
      </c>
      <c r="CK991" s="16" t="s">
        <v>71</v>
      </c>
      <c r="CL991" s="16" t="s">
        <v>72</v>
      </c>
      <c r="CM991" s="16" t="s">
        <v>73</v>
      </c>
      <c r="CN991" s="16" t="s">
        <v>74</v>
      </c>
      <c r="CO991" s="16" t="s">
        <v>75</v>
      </c>
      <c r="CP991" s="16" t="s">
        <v>76</v>
      </c>
      <c r="CQ991" s="16" t="s">
        <v>77</v>
      </c>
      <c r="CR991" s="16" t="s">
        <v>78</v>
      </c>
      <c r="CS991" s="16" t="s">
        <v>229</v>
      </c>
      <c r="CT991" s="16" t="s">
        <v>79</v>
      </c>
      <c r="CU991" s="16" t="s">
        <v>80</v>
      </c>
      <c r="CV991" s="16" t="s">
        <v>79</v>
      </c>
      <c r="CW991" s="16" t="s">
        <v>83</v>
      </c>
      <c r="CX991" s="16" t="s">
        <v>84</v>
      </c>
      <c r="CY991" s="16" t="s">
        <v>85</v>
      </c>
      <c r="CZ991" s="16" t="s">
        <v>86</v>
      </c>
      <c r="DA991" s="16" t="s">
        <v>87</v>
      </c>
      <c r="DB991" s="16" t="s">
        <v>88</v>
      </c>
      <c r="DC991" s="16" t="s">
        <v>89</v>
      </c>
      <c r="DD991" s="16" t="s">
        <v>90</v>
      </c>
      <c r="DE991" s="16" t="s">
        <v>91</v>
      </c>
      <c r="DF991" s="16" t="s">
        <v>83</v>
      </c>
      <c r="DG991" s="16" t="s">
        <v>84</v>
      </c>
      <c r="DH991" s="16" t="s">
        <v>85</v>
      </c>
      <c r="DI991" s="16" t="s">
        <v>86</v>
      </c>
      <c r="DJ991" s="16" t="s">
        <v>87</v>
      </c>
      <c r="DK991" s="16" t="s">
        <v>88</v>
      </c>
      <c r="DL991" s="16" t="s">
        <v>89</v>
      </c>
      <c r="DM991" s="16" t="s">
        <v>90</v>
      </c>
      <c r="DN991" s="16" t="s">
        <v>91</v>
      </c>
      <c r="DO991" s="16" t="s">
        <v>83</v>
      </c>
      <c r="DP991" s="16" t="s">
        <v>84</v>
      </c>
      <c r="DQ991" s="16" t="s">
        <v>85</v>
      </c>
      <c r="DR991" s="16" t="s">
        <v>86</v>
      </c>
      <c r="DS991" s="16" t="s">
        <v>87</v>
      </c>
      <c r="DT991" s="16" t="s">
        <v>88</v>
      </c>
      <c r="DU991" s="16" t="s">
        <v>89</v>
      </c>
      <c r="DV991" s="16" t="s">
        <v>90</v>
      </c>
      <c r="DW991" s="16" t="s">
        <v>91</v>
      </c>
      <c r="DX991" s="16" t="s">
        <v>92</v>
      </c>
      <c r="DY991" s="16" t="s">
        <v>93</v>
      </c>
      <c r="DZ991" s="16" t="s">
        <v>214</v>
      </c>
      <c r="EA991" s="16" t="s">
        <v>215</v>
      </c>
      <c r="EB991" s="16" t="s">
        <v>216</v>
      </c>
      <c r="EC991" s="16" t="s">
        <v>94</v>
      </c>
      <c r="ED991" s="16" t="s">
        <v>92</v>
      </c>
      <c r="EE991" s="16" t="s">
        <v>93</v>
      </c>
      <c r="EF991" s="16" t="s">
        <v>214</v>
      </c>
      <c r="EG991" s="16" t="s">
        <v>215</v>
      </c>
      <c r="EH991" s="16" t="s">
        <v>216</v>
      </c>
      <c r="EI991" s="16" t="s">
        <v>94</v>
      </c>
      <c r="EJ991" s="16" t="s">
        <v>92</v>
      </c>
      <c r="EK991" s="16" t="s">
        <v>93</v>
      </c>
      <c r="EL991" s="16" t="s">
        <v>214</v>
      </c>
      <c r="EM991" s="16" t="s">
        <v>215</v>
      </c>
      <c r="EN991" s="16" t="s">
        <v>216</v>
      </c>
      <c r="EO991" s="16" t="s">
        <v>94</v>
      </c>
      <c r="EP991" s="16" t="s">
        <v>95</v>
      </c>
      <c r="EQ991" s="16" t="s">
        <v>96</v>
      </c>
      <c r="ER991" s="16" t="s">
        <v>97</v>
      </c>
      <c r="ES991" s="16" t="s">
        <v>98</v>
      </c>
      <c r="ET991" s="16" t="s">
        <v>272</v>
      </c>
      <c r="EU991" s="16" t="s">
        <v>99</v>
      </c>
      <c r="EV991" s="16" t="s">
        <v>100</v>
      </c>
      <c r="EW991" s="16" t="s">
        <v>95</v>
      </c>
      <c r="EX991" s="16" t="s">
        <v>96</v>
      </c>
      <c r="EY991" s="16" t="s">
        <v>97</v>
      </c>
      <c r="EZ991" s="16" t="s">
        <v>98</v>
      </c>
      <c r="FA991" s="16" t="s">
        <v>272</v>
      </c>
      <c r="FB991" s="16" t="s">
        <v>99</v>
      </c>
      <c r="FC991" s="16" t="s">
        <v>100</v>
      </c>
      <c r="FD991" s="16" t="s">
        <v>95</v>
      </c>
      <c r="FE991" s="16" t="s">
        <v>96</v>
      </c>
      <c r="FF991" s="16" t="s">
        <v>97</v>
      </c>
      <c r="FG991" s="16" t="s">
        <v>98</v>
      </c>
      <c r="FH991" s="16" t="s">
        <v>272</v>
      </c>
      <c r="FI991" s="16" t="s">
        <v>99</v>
      </c>
      <c r="FJ991" s="16" t="s">
        <v>100</v>
      </c>
    </row>
    <row r="992" spans="1:166" x14ac:dyDescent="0.35">
      <c r="A992" s="15" t="s">
        <v>2</v>
      </c>
      <c r="B992" s="14">
        <v>3304</v>
      </c>
      <c r="C992" s="14">
        <v>1667</v>
      </c>
      <c r="D992" s="14">
        <v>1621</v>
      </c>
      <c r="E992" s="14">
        <v>329</v>
      </c>
      <c r="F992" s="14">
        <v>389</v>
      </c>
      <c r="G992" s="14">
        <v>490</v>
      </c>
      <c r="H992" s="14">
        <v>511</v>
      </c>
      <c r="I992" s="14">
        <v>545</v>
      </c>
      <c r="J992" s="14">
        <v>551</v>
      </c>
      <c r="K992" s="14">
        <v>490</v>
      </c>
      <c r="L992" s="14">
        <v>0</v>
      </c>
      <c r="M992" s="14">
        <v>2814</v>
      </c>
      <c r="N992" s="14">
        <v>490</v>
      </c>
      <c r="O992" s="14">
        <v>161</v>
      </c>
      <c r="P992" s="14">
        <v>186</v>
      </c>
      <c r="Q992" s="14">
        <v>248</v>
      </c>
      <c r="R992" s="14">
        <v>255</v>
      </c>
      <c r="S992" s="14">
        <v>281</v>
      </c>
      <c r="T992" s="14">
        <v>286</v>
      </c>
      <c r="U992" s="14">
        <v>249</v>
      </c>
      <c r="V992" s="14">
        <v>0</v>
      </c>
      <c r="W992" s="14">
        <v>1418</v>
      </c>
      <c r="X992" s="14">
        <v>249</v>
      </c>
      <c r="Y992" s="14">
        <v>168</v>
      </c>
      <c r="Z992" s="14">
        <v>201</v>
      </c>
      <c r="AA992" s="14">
        <v>242</v>
      </c>
      <c r="AB992" s="14">
        <v>255</v>
      </c>
      <c r="AC992" s="14">
        <v>263</v>
      </c>
      <c r="AD992" s="14">
        <v>260</v>
      </c>
      <c r="AE992" s="14">
        <v>232</v>
      </c>
      <c r="AF992" s="14">
        <v>0</v>
      </c>
      <c r="AG992" s="14">
        <v>1389</v>
      </c>
      <c r="AH992" s="14">
        <v>232</v>
      </c>
      <c r="AI992" s="14">
        <v>3105</v>
      </c>
      <c r="AJ992" s="14">
        <v>1565</v>
      </c>
      <c r="AK992" s="14">
        <v>1528</v>
      </c>
      <c r="AL992" s="14">
        <v>198</v>
      </c>
      <c r="AM992" s="14">
        <v>102</v>
      </c>
      <c r="AN992" s="14">
        <v>93</v>
      </c>
      <c r="AO992" s="14">
        <v>0</v>
      </c>
      <c r="AP992" s="14">
        <v>0</v>
      </c>
      <c r="AQ992" s="14">
        <v>9</v>
      </c>
      <c r="AR992" s="14">
        <v>190</v>
      </c>
      <c r="AS992" s="14">
        <v>9</v>
      </c>
      <c r="AT992" s="14">
        <v>0</v>
      </c>
      <c r="AU992" s="14">
        <v>198</v>
      </c>
      <c r="AV992" s="14">
        <v>5</v>
      </c>
      <c r="AW992" s="14">
        <v>0</v>
      </c>
      <c r="AX992" s="14">
        <v>102</v>
      </c>
      <c r="AY992" s="14">
        <v>3</v>
      </c>
      <c r="AZ992" s="14">
        <v>0</v>
      </c>
      <c r="BA992" s="14">
        <v>93</v>
      </c>
      <c r="BB992" s="14">
        <v>1719</v>
      </c>
      <c r="BC992" s="14">
        <v>1585</v>
      </c>
      <c r="BD992" s="14">
        <v>850</v>
      </c>
      <c r="BE992" s="14">
        <v>817</v>
      </c>
      <c r="BF992" s="14">
        <v>867</v>
      </c>
      <c r="BG992" s="14">
        <v>754</v>
      </c>
      <c r="BH992" s="14">
        <v>2538</v>
      </c>
      <c r="BI992" s="14">
        <v>766</v>
      </c>
      <c r="BJ992" s="14">
        <v>1291</v>
      </c>
      <c r="BK992" s="14">
        <v>376</v>
      </c>
      <c r="BL992" s="14">
        <v>1232</v>
      </c>
      <c r="BM992" s="14">
        <v>389</v>
      </c>
      <c r="BN992" s="14">
        <v>448</v>
      </c>
      <c r="BO992" s="14">
        <v>1886</v>
      </c>
      <c r="BP992" s="14">
        <v>734</v>
      </c>
      <c r="BQ992" s="14">
        <v>200</v>
      </c>
      <c r="BR992" s="14">
        <v>991</v>
      </c>
      <c r="BS992" s="14">
        <v>355</v>
      </c>
      <c r="BT992" s="14">
        <v>239</v>
      </c>
      <c r="BU992" s="14">
        <v>892</v>
      </c>
      <c r="BV992" s="14">
        <v>377</v>
      </c>
      <c r="BW992" s="14">
        <v>734</v>
      </c>
      <c r="BX992" s="14">
        <v>1070</v>
      </c>
      <c r="BY992" s="14">
        <v>723</v>
      </c>
      <c r="BZ992" s="14">
        <v>1108</v>
      </c>
      <c r="CA992" s="14">
        <v>548</v>
      </c>
      <c r="CB992" s="14">
        <v>1380</v>
      </c>
      <c r="CC992" s="14">
        <v>1353</v>
      </c>
      <c r="CD992" s="14">
        <v>790</v>
      </c>
      <c r="CE992" s="14">
        <v>873</v>
      </c>
      <c r="CF992" s="14">
        <v>1325</v>
      </c>
      <c r="CG992" s="14">
        <v>547</v>
      </c>
      <c r="CH992" s="14">
        <v>1280</v>
      </c>
      <c r="CI992" s="14">
        <v>1412</v>
      </c>
      <c r="CJ992" s="14">
        <v>725</v>
      </c>
      <c r="CK992" s="14">
        <v>2410</v>
      </c>
      <c r="CL992" s="14">
        <v>1257</v>
      </c>
      <c r="CM992" s="14">
        <v>1153</v>
      </c>
      <c r="CN992" s="14">
        <v>894</v>
      </c>
      <c r="CO992" s="14">
        <v>1579</v>
      </c>
      <c r="CP992" s="14">
        <v>1353</v>
      </c>
      <c r="CQ992" s="14">
        <v>372</v>
      </c>
      <c r="CR992" s="14">
        <v>1151</v>
      </c>
      <c r="CS992" s="14">
        <v>2131</v>
      </c>
      <c r="CT992" s="14">
        <v>1099</v>
      </c>
      <c r="CU992" s="14">
        <v>2203</v>
      </c>
      <c r="CV992" s="14">
        <v>357</v>
      </c>
      <c r="CW992" s="14">
        <v>0</v>
      </c>
      <c r="CX992" s="14">
        <v>0</v>
      </c>
      <c r="CY992" s="14">
        <v>484</v>
      </c>
      <c r="CZ992" s="14">
        <v>553</v>
      </c>
      <c r="DA992" s="14">
        <v>547</v>
      </c>
      <c r="DB992" s="14">
        <v>510</v>
      </c>
      <c r="DC992" s="14">
        <v>496</v>
      </c>
      <c r="DD992" s="14">
        <v>384</v>
      </c>
      <c r="DE992" s="14">
        <v>331</v>
      </c>
      <c r="DF992" s="14">
        <v>0</v>
      </c>
      <c r="DG992" s="14">
        <v>0</v>
      </c>
      <c r="DH992" s="14">
        <v>249</v>
      </c>
      <c r="DI992" s="14">
        <v>285</v>
      </c>
      <c r="DJ992" s="14">
        <v>281</v>
      </c>
      <c r="DK992" s="14">
        <v>257</v>
      </c>
      <c r="DL992" s="14">
        <v>247</v>
      </c>
      <c r="DM992" s="14">
        <v>184</v>
      </c>
      <c r="DN992" s="14">
        <v>163</v>
      </c>
      <c r="DO992" s="14">
        <v>0</v>
      </c>
      <c r="DP992" s="14">
        <v>0</v>
      </c>
      <c r="DQ992" s="14">
        <v>226</v>
      </c>
      <c r="DR992" s="14">
        <v>264</v>
      </c>
      <c r="DS992" s="14">
        <v>264</v>
      </c>
      <c r="DT992" s="14">
        <v>253</v>
      </c>
      <c r="DU992" s="14">
        <v>248</v>
      </c>
      <c r="DV992" s="14">
        <v>198</v>
      </c>
      <c r="DW992" s="14">
        <v>168</v>
      </c>
      <c r="DX992" s="14">
        <v>169</v>
      </c>
      <c r="DY992" s="14">
        <v>781</v>
      </c>
      <c r="DZ992" s="14">
        <v>814</v>
      </c>
      <c r="EA992" s="14">
        <v>946</v>
      </c>
      <c r="EB992" s="14">
        <v>594</v>
      </c>
      <c r="EC992" s="14">
        <v>0</v>
      </c>
      <c r="ED992" s="14">
        <v>79</v>
      </c>
      <c r="EE992" s="14">
        <v>393</v>
      </c>
      <c r="EF992" s="14">
        <v>398</v>
      </c>
      <c r="EG992" s="14">
        <v>512</v>
      </c>
      <c r="EH992" s="14">
        <v>285</v>
      </c>
      <c r="EI992" s="14">
        <v>0</v>
      </c>
      <c r="EJ992" s="14">
        <v>90</v>
      </c>
      <c r="EK992" s="14">
        <v>387</v>
      </c>
      <c r="EL992" s="14">
        <v>415</v>
      </c>
      <c r="EM992" s="14">
        <v>428</v>
      </c>
      <c r="EN992" s="14">
        <v>301</v>
      </c>
      <c r="EO992" s="14">
        <v>0</v>
      </c>
      <c r="EP992" s="14">
        <v>0</v>
      </c>
      <c r="EQ992" s="14">
        <v>198</v>
      </c>
      <c r="ER992" s="14">
        <v>750</v>
      </c>
      <c r="ES992" s="14">
        <v>812</v>
      </c>
      <c r="ET992" s="14">
        <v>778</v>
      </c>
      <c r="EU992" s="14">
        <v>435</v>
      </c>
      <c r="EV992" s="14">
        <v>331</v>
      </c>
      <c r="EW992" s="14">
        <v>0</v>
      </c>
      <c r="EX992" s="14">
        <v>102</v>
      </c>
      <c r="EY992" s="14">
        <v>375</v>
      </c>
      <c r="EZ992" s="14">
        <v>423</v>
      </c>
      <c r="FA992" s="14">
        <v>391</v>
      </c>
      <c r="FB992" s="14">
        <v>213</v>
      </c>
      <c r="FC992" s="14">
        <v>163</v>
      </c>
      <c r="FD992" s="14">
        <v>0</v>
      </c>
      <c r="FE992" s="14">
        <v>93</v>
      </c>
      <c r="FF992" s="14">
        <v>366</v>
      </c>
      <c r="FG992" s="14">
        <v>387</v>
      </c>
      <c r="FH992" s="14">
        <v>386</v>
      </c>
      <c r="FI992" s="14">
        <v>221</v>
      </c>
      <c r="FJ992" s="14">
        <v>168</v>
      </c>
    </row>
    <row r="993" spans="1:166" x14ac:dyDescent="0.35">
      <c r="A993" s="13" t="s">
        <v>78</v>
      </c>
      <c r="B993" s="10">
        <v>0.348319543102868</v>
      </c>
      <c r="C993" s="10">
        <v>0.348995161156198</v>
      </c>
      <c r="D993" s="10">
        <v>0.34893537923815299</v>
      </c>
      <c r="E993" s="10">
        <v>0.341040150771456</v>
      </c>
      <c r="F993" s="12">
        <v>0.30166655343582799</v>
      </c>
      <c r="G993" s="12">
        <v>0.25963482883153599</v>
      </c>
      <c r="H993" s="12">
        <v>0.237277894080652</v>
      </c>
      <c r="I993" s="12">
        <v>0.30592121448707499</v>
      </c>
      <c r="J993" s="10">
        <v>0.33286564988981898</v>
      </c>
      <c r="K993" s="11">
        <v>0.65944313608608096</v>
      </c>
      <c r="L993" s="10">
        <v>0</v>
      </c>
      <c r="M993" s="12">
        <v>0.29419110092999001</v>
      </c>
      <c r="N993" s="11">
        <v>0.65944313608608096</v>
      </c>
      <c r="O993" s="12">
        <v>0.18837636313419201</v>
      </c>
      <c r="P993" s="12">
        <v>0.19357138486672301</v>
      </c>
      <c r="Q993" s="12">
        <v>0.23974270588927099</v>
      </c>
      <c r="R993" s="12">
        <v>0.25391648585144999</v>
      </c>
      <c r="S993" s="10">
        <v>0.36170874383958901</v>
      </c>
      <c r="T993" s="11">
        <v>0.42729654658585797</v>
      </c>
      <c r="U993" s="11">
        <v>0.67030228870159902</v>
      </c>
      <c r="V993" s="10">
        <v>0</v>
      </c>
      <c r="W993" s="12">
        <v>0.29246654008054701</v>
      </c>
      <c r="X993" s="11">
        <v>0.67030228870159902</v>
      </c>
      <c r="Y993" s="11">
        <v>0.48676093133995202</v>
      </c>
      <c r="Z993" s="10">
        <v>0.40251260506654202</v>
      </c>
      <c r="AA993" s="12">
        <v>0.28002945344638602</v>
      </c>
      <c r="AB993" s="12">
        <v>0.21916560249973899</v>
      </c>
      <c r="AC993" s="12">
        <v>0.245356540310843</v>
      </c>
      <c r="AD993" s="12">
        <v>0.23473359177567199</v>
      </c>
      <c r="AE993" s="11">
        <v>0.66193821912069195</v>
      </c>
      <c r="AF993" s="10">
        <v>0</v>
      </c>
      <c r="AG993" s="12">
        <v>0.29660824461952301</v>
      </c>
      <c r="AH993" s="11">
        <v>0.66193821912069195</v>
      </c>
      <c r="AI993" s="12">
        <v>0.32606523985833902</v>
      </c>
      <c r="AJ993" s="12">
        <v>0.327970806833356</v>
      </c>
      <c r="AK993" s="12">
        <v>0.325334672472474</v>
      </c>
      <c r="AL993" s="11">
        <v>0.69651726151176796</v>
      </c>
      <c r="AM993" s="11">
        <v>0.67049689624958897</v>
      </c>
      <c r="AN993" s="11">
        <v>0</v>
      </c>
      <c r="AO993" s="10">
        <v>0</v>
      </c>
      <c r="AP993" s="10">
        <v>0</v>
      </c>
      <c r="AQ993" s="11">
        <v>0</v>
      </c>
      <c r="AR993" s="11">
        <v>0.68265574437562204</v>
      </c>
      <c r="AS993" s="11">
        <v>0</v>
      </c>
      <c r="AT993" s="10">
        <v>0</v>
      </c>
      <c r="AU993" s="11">
        <v>0.69651726151176796</v>
      </c>
      <c r="AV993" s="11">
        <v>0</v>
      </c>
      <c r="AW993" s="10">
        <v>0</v>
      </c>
      <c r="AX993" s="11">
        <v>0.67049689624958897</v>
      </c>
      <c r="AY993" s="11">
        <v>0</v>
      </c>
      <c r="AZ993" s="10">
        <v>0</v>
      </c>
      <c r="BA993" s="11">
        <v>0</v>
      </c>
      <c r="BB993" s="12">
        <v>0.278082545460067</v>
      </c>
      <c r="BC993" s="11">
        <v>0.42447124111835899</v>
      </c>
      <c r="BD993" s="12">
        <v>0.22416196850845299</v>
      </c>
      <c r="BE993" s="11">
        <v>0.47889880098927001</v>
      </c>
      <c r="BF993" s="10">
        <v>0.33067669834407698</v>
      </c>
      <c r="BG993" s="10">
        <v>0.36990912744963</v>
      </c>
      <c r="BH993" s="11">
        <v>0.358095084512291</v>
      </c>
      <c r="BI993" s="12">
        <v>0.31593095318887399</v>
      </c>
      <c r="BJ993" s="11">
        <v>0.393467442653755</v>
      </c>
      <c r="BK993" s="12">
        <v>0.19620399522991999</v>
      </c>
      <c r="BL993" s="12">
        <v>0.32271300822368298</v>
      </c>
      <c r="BM993" s="11">
        <v>0.43204202966349797</v>
      </c>
      <c r="BN993" s="11">
        <v>0.60813479683397698</v>
      </c>
      <c r="BO993" s="12">
        <v>0.278964664893744</v>
      </c>
      <c r="BP993" s="12">
        <v>0.31051465255375699</v>
      </c>
      <c r="BQ993" s="11">
        <v>0.65932316028242999</v>
      </c>
      <c r="BR993" s="12">
        <v>0.304874568653205</v>
      </c>
      <c r="BS993" s="12">
        <v>0.200928376927207</v>
      </c>
      <c r="BT993" s="11">
        <v>0.58231072793050398</v>
      </c>
      <c r="BU993" s="12">
        <v>0.25061416676190401</v>
      </c>
      <c r="BV993" s="11">
        <v>0.41414545421378501</v>
      </c>
      <c r="BW993" s="12">
        <v>0.27789703003947303</v>
      </c>
      <c r="BX993" s="12">
        <v>0.29485604486390199</v>
      </c>
      <c r="BY993" s="10">
        <v>0.33709193619838301</v>
      </c>
      <c r="BZ993" s="12">
        <v>0.25043105691283302</v>
      </c>
      <c r="CA993" s="11">
        <v>0.46836648776178602</v>
      </c>
      <c r="CB993" s="10">
        <v>0.36742284565923</v>
      </c>
      <c r="CC993" s="12">
        <v>0.275125392283944</v>
      </c>
      <c r="CD993" s="11">
        <v>0.61941546094838895</v>
      </c>
      <c r="CE993" s="11">
        <v>0.38840383314770399</v>
      </c>
      <c r="CF993" s="12">
        <v>0.135216885750056</v>
      </c>
      <c r="CG993" s="11">
        <v>0.39184511277929401</v>
      </c>
      <c r="CH993" s="10">
        <v>0.36595076420762601</v>
      </c>
      <c r="CI993" s="12">
        <v>0.324298413912113</v>
      </c>
      <c r="CJ993" s="10">
        <v>0.332652354765542</v>
      </c>
      <c r="CK993" s="11">
        <v>0.36262343956897503</v>
      </c>
      <c r="CL993" s="11">
        <v>0.369459107784122</v>
      </c>
      <c r="CM993" s="10">
        <v>0.35516997058897698</v>
      </c>
      <c r="CN993" s="12">
        <v>0.30976439822396101</v>
      </c>
      <c r="CO993" s="10">
        <v>0.34952805702725798</v>
      </c>
      <c r="CP993" s="10">
        <v>0.35710794398024198</v>
      </c>
      <c r="CQ993" s="10">
        <v>0.31118412795096201</v>
      </c>
      <c r="CR993" s="11">
        <v>1</v>
      </c>
      <c r="CS993" s="12">
        <v>0</v>
      </c>
      <c r="CT993" s="12">
        <v>0.246341375258467</v>
      </c>
      <c r="CU993" s="11">
        <v>0.39853407906319199</v>
      </c>
      <c r="CV993" s="11">
        <v>0.48565764077176499</v>
      </c>
      <c r="CW993" s="10">
        <v>0</v>
      </c>
      <c r="CX993" s="10">
        <v>0</v>
      </c>
      <c r="CY993" s="11">
        <v>0.65862801428978801</v>
      </c>
      <c r="CZ993" s="10">
        <v>0.33680024474648002</v>
      </c>
      <c r="DA993" s="12">
        <v>0.307223924868678</v>
      </c>
      <c r="DB993" s="12">
        <v>0.23763291559622801</v>
      </c>
      <c r="DC993" s="12">
        <v>0.25832078276280002</v>
      </c>
      <c r="DD993" s="12">
        <v>0.298299275335772</v>
      </c>
      <c r="DE993" s="10">
        <v>0.34540107074874199</v>
      </c>
      <c r="DF993" s="10">
        <v>0</v>
      </c>
      <c r="DG993" s="10">
        <v>0</v>
      </c>
      <c r="DH993" s="11">
        <v>0.67030228870159902</v>
      </c>
      <c r="DI993" s="11">
        <v>0.42933159498739099</v>
      </c>
      <c r="DJ993" s="10">
        <v>0.36184845938299998</v>
      </c>
      <c r="DK993" s="12">
        <v>0.25246641221217703</v>
      </c>
      <c r="DL993" s="12">
        <v>0.23853214021149099</v>
      </c>
      <c r="DM993" s="12">
        <v>0.18626172512112599</v>
      </c>
      <c r="DN993" s="12">
        <v>0.198682047564544</v>
      </c>
      <c r="DO993" s="10">
        <v>0</v>
      </c>
      <c r="DP993" s="10">
        <v>0</v>
      </c>
      <c r="DQ993" s="11">
        <v>0.66026172098533198</v>
      </c>
      <c r="DR993" s="12">
        <v>0.24285527327095399</v>
      </c>
      <c r="DS993" s="12">
        <v>0.248327352127519</v>
      </c>
      <c r="DT993" s="12">
        <v>0.22109544828653899</v>
      </c>
      <c r="DU993" s="12">
        <v>0.278065206078699</v>
      </c>
      <c r="DV993" s="10">
        <v>0.403331224581016</v>
      </c>
      <c r="DW993" s="11">
        <v>0.48825630908252399</v>
      </c>
      <c r="DX993" s="11">
        <v>0.43391635671019002</v>
      </c>
      <c r="DY993" s="12">
        <v>0.27797975771697703</v>
      </c>
      <c r="DZ993" s="12">
        <v>0.24476018651203299</v>
      </c>
      <c r="EA993" s="12">
        <v>0.30809950105331901</v>
      </c>
      <c r="EB993" s="11">
        <v>0.62242201298807398</v>
      </c>
      <c r="EC993" s="10">
        <v>0</v>
      </c>
      <c r="ED993" s="12">
        <v>0.23851616776303999</v>
      </c>
      <c r="EE993" s="12">
        <v>0.18886634102755001</v>
      </c>
      <c r="EF993" s="12">
        <v>0.26192004977952699</v>
      </c>
      <c r="EG993" s="10">
        <v>0.37569287354102598</v>
      </c>
      <c r="EH993" s="11">
        <v>0.67435447948486904</v>
      </c>
      <c r="EI993" s="10">
        <v>0</v>
      </c>
      <c r="EJ993" s="11">
        <v>0</v>
      </c>
      <c r="EK993" s="10">
        <v>0.36879110423828398</v>
      </c>
      <c r="EL993" s="12">
        <v>0.22739037168638701</v>
      </c>
      <c r="EM993" s="12">
        <v>0.22998983431344799</v>
      </c>
      <c r="EN993" s="11">
        <v>0.58327528878643697</v>
      </c>
      <c r="EO993" s="10">
        <v>0</v>
      </c>
      <c r="EP993" s="10">
        <v>0</v>
      </c>
      <c r="EQ993" s="11">
        <v>0.69651726151176796</v>
      </c>
      <c r="ER993" s="11">
        <v>0.45486543344964597</v>
      </c>
      <c r="ES993" s="12">
        <v>0.29105531921976302</v>
      </c>
      <c r="ET993" s="12">
        <v>0.24843302079405999</v>
      </c>
      <c r="EU993" s="12">
        <v>0.29352908088992602</v>
      </c>
      <c r="EV993" s="10">
        <v>0.34540107074874199</v>
      </c>
      <c r="EW993" s="10">
        <v>0</v>
      </c>
      <c r="EX993" s="11">
        <v>0.67049689624958897</v>
      </c>
      <c r="EY993" s="11">
        <v>0.537842276610907</v>
      </c>
      <c r="EZ993" s="10">
        <v>0.33304829077970399</v>
      </c>
      <c r="FA993" s="12">
        <v>0.24768253159272</v>
      </c>
      <c r="FB993" s="12">
        <v>0.19430268704555601</v>
      </c>
      <c r="FC993" s="12">
        <v>0.198682047564544</v>
      </c>
      <c r="FD993" s="10">
        <v>0</v>
      </c>
      <c r="FE993" s="11">
        <v>0</v>
      </c>
      <c r="FF993" s="10">
        <v>0.37783587286555198</v>
      </c>
      <c r="FG993" s="12">
        <v>0.24543973934817101</v>
      </c>
      <c r="FH993" s="12">
        <v>0.248223745481227</v>
      </c>
      <c r="FI993" s="10">
        <v>0.38944891898162898</v>
      </c>
      <c r="FJ993" s="11">
        <v>0.48825630908252399</v>
      </c>
    </row>
    <row r="994" spans="1:166" x14ac:dyDescent="0.35">
      <c r="A994" s="13" t="s">
        <v>229</v>
      </c>
      <c r="B994" s="10">
        <v>0.64506660820549</v>
      </c>
      <c r="C994" s="10">
        <v>0.64713188205448402</v>
      </c>
      <c r="D994" s="10">
        <v>0.641568791646424</v>
      </c>
      <c r="E994" s="10">
        <v>0.64553961722472497</v>
      </c>
      <c r="F994" s="10">
        <v>0.68881458315052202</v>
      </c>
      <c r="G994" s="11">
        <v>0.74036517116846501</v>
      </c>
      <c r="H994" s="11">
        <v>0.75861810601850099</v>
      </c>
      <c r="I994" s="11">
        <v>0.69238023190111397</v>
      </c>
      <c r="J994" s="10">
        <v>0.66409854528120105</v>
      </c>
      <c r="K994" s="12">
        <v>0.322093603094943</v>
      </c>
      <c r="L994" s="10">
        <v>0</v>
      </c>
      <c r="M994" s="11">
        <v>0.70125657908780403</v>
      </c>
      <c r="N994" s="12">
        <v>0.322093603094943</v>
      </c>
      <c r="O994" s="11">
        <v>0.81162363686580696</v>
      </c>
      <c r="P994" s="11">
        <v>0.80642861513327802</v>
      </c>
      <c r="Q994" s="11">
        <v>0.76025729411072895</v>
      </c>
      <c r="R994" s="11">
        <v>0.73786412097116405</v>
      </c>
      <c r="S994" s="10">
        <v>0.63829125616041005</v>
      </c>
      <c r="T994" s="12">
        <v>0.56686430782889496</v>
      </c>
      <c r="U994" s="12">
        <v>0.31891772151908199</v>
      </c>
      <c r="V994" s="10">
        <v>0</v>
      </c>
      <c r="W994" s="11">
        <v>0.70487568019026303</v>
      </c>
      <c r="X994" s="12">
        <v>0.31891772151908199</v>
      </c>
      <c r="Y994" s="12">
        <v>0.48700894432175001</v>
      </c>
      <c r="Z994" s="12">
        <v>0.57908192329752495</v>
      </c>
      <c r="AA994" s="11">
        <v>0.71997054655361503</v>
      </c>
      <c r="AB994" s="11">
        <v>0.78083439750025996</v>
      </c>
      <c r="AC994" s="11">
        <v>0.75111810767846299</v>
      </c>
      <c r="AD994" s="11">
        <v>0.76526640822432801</v>
      </c>
      <c r="AE994" s="12">
        <v>0.31071064027249501</v>
      </c>
      <c r="AF994" s="10">
        <v>0</v>
      </c>
      <c r="AG994" s="11">
        <v>0.69688093844072196</v>
      </c>
      <c r="AH994" s="12">
        <v>0.31071064027249501</v>
      </c>
      <c r="AI994" s="11">
        <v>0.66980923602488596</v>
      </c>
      <c r="AJ994" s="11">
        <v>0.66962124777493603</v>
      </c>
      <c r="AK994" s="11">
        <v>0.66874644635331504</v>
      </c>
      <c r="AL994" s="12">
        <v>0.25793579312270998</v>
      </c>
      <c r="AM994" s="12">
        <v>0.30322738019686102</v>
      </c>
      <c r="AN994" s="12">
        <v>0</v>
      </c>
      <c r="AO994" s="10">
        <v>0</v>
      </c>
      <c r="AP994" s="10">
        <v>0</v>
      </c>
      <c r="AQ994" s="12">
        <v>0</v>
      </c>
      <c r="AR994" s="12">
        <v>0.26971696207553503</v>
      </c>
      <c r="AS994" s="12">
        <v>0</v>
      </c>
      <c r="AT994" s="10">
        <v>0</v>
      </c>
      <c r="AU994" s="12">
        <v>0.25793579312270998</v>
      </c>
      <c r="AV994" s="12">
        <v>0</v>
      </c>
      <c r="AW994" s="10">
        <v>0</v>
      </c>
      <c r="AX994" s="12">
        <v>0.30322738019686102</v>
      </c>
      <c r="AY994" s="12">
        <v>0</v>
      </c>
      <c r="AZ994" s="10">
        <v>0</v>
      </c>
      <c r="BA994" s="12">
        <v>0</v>
      </c>
      <c r="BB994" s="11">
        <v>0.71597436438425899</v>
      </c>
      <c r="BC994" s="12">
        <v>0.56818766666897802</v>
      </c>
      <c r="BD994" s="11">
        <v>0.77337165934849705</v>
      </c>
      <c r="BE994" s="12">
        <v>0.515764525229093</v>
      </c>
      <c r="BF994" s="10">
        <v>0.65995709785619805</v>
      </c>
      <c r="BG994" s="10">
        <v>0.62044614282438604</v>
      </c>
      <c r="BH994" s="10">
        <v>0.63649328552026896</v>
      </c>
      <c r="BI994" s="10">
        <v>0.67347197431486105</v>
      </c>
      <c r="BJ994" s="12">
        <v>0.60153231532732199</v>
      </c>
      <c r="BK994" s="11">
        <v>0.80379600477007995</v>
      </c>
      <c r="BL994" s="11">
        <v>0.67138207278268403</v>
      </c>
      <c r="BM994" s="12">
        <v>0.54708145745164904</v>
      </c>
      <c r="BN994" s="12">
        <v>0.37354952601056901</v>
      </c>
      <c r="BO994" s="11">
        <v>0.71881097717402997</v>
      </c>
      <c r="BP994" s="11">
        <v>0.68346720825926</v>
      </c>
      <c r="BQ994" s="12">
        <v>0.32936137547282301</v>
      </c>
      <c r="BR994" s="11">
        <v>0.69089197884313103</v>
      </c>
      <c r="BS994" s="11">
        <v>0.799071623072794</v>
      </c>
      <c r="BT994" s="12">
        <v>0.39289062117351897</v>
      </c>
      <c r="BU994" s="11">
        <v>0.74938583323809504</v>
      </c>
      <c r="BV994" s="12">
        <v>0.574144655655072</v>
      </c>
      <c r="BW994" s="11">
        <v>0.72210296996052603</v>
      </c>
      <c r="BX994" s="11">
        <v>0.701225798302472</v>
      </c>
      <c r="BY994" s="10">
        <v>0.66231921551856998</v>
      </c>
      <c r="BZ994" s="11">
        <v>0.74616908171583096</v>
      </c>
      <c r="CA994" s="12">
        <v>0.502617203688282</v>
      </c>
      <c r="CB994" s="10">
        <v>0.63129964938691496</v>
      </c>
      <c r="CC994" s="11">
        <v>0.72177328782793404</v>
      </c>
      <c r="CD994" s="12">
        <v>0.36952346743388298</v>
      </c>
      <c r="CE994" s="12">
        <v>0.60798215858863802</v>
      </c>
      <c r="CF994" s="11">
        <v>0.858600693311666</v>
      </c>
      <c r="CG994" s="12">
        <v>0.60312191293134998</v>
      </c>
      <c r="CH994" s="10">
        <v>0.62950451584143297</v>
      </c>
      <c r="CI994" s="11">
        <v>0.66887933634441799</v>
      </c>
      <c r="CJ994" s="10">
        <v>0.66014878504258501</v>
      </c>
      <c r="CK994" s="12">
        <v>0.62994709240076496</v>
      </c>
      <c r="CL994" s="12">
        <v>0.61901184799377995</v>
      </c>
      <c r="CM994" s="10">
        <v>0.64187065311361702</v>
      </c>
      <c r="CN994" s="11">
        <v>0.68582019753210499</v>
      </c>
      <c r="CO994" s="10">
        <v>0.64693898745521405</v>
      </c>
      <c r="CP994" s="10">
        <v>0.63241778232850199</v>
      </c>
      <c r="CQ994" s="10">
        <v>0.68317389180520105</v>
      </c>
      <c r="CR994" s="12">
        <v>0</v>
      </c>
      <c r="CS994" s="11">
        <v>1</v>
      </c>
      <c r="CT994" s="11">
        <v>0.743898917200015</v>
      </c>
      <c r="CU994" s="12">
        <v>0.596414809957034</v>
      </c>
      <c r="CV994" s="12">
        <v>0.47766079609628498</v>
      </c>
      <c r="CW994" s="10">
        <v>0</v>
      </c>
      <c r="CX994" s="10">
        <v>0</v>
      </c>
      <c r="CY994" s="12">
        <v>0.32267920081978402</v>
      </c>
      <c r="CZ994" s="10">
        <v>0.660179845431766</v>
      </c>
      <c r="DA994" s="11">
        <v>0.69108264416544396</v>
      </c>
      <c r="DB994" s="11">
        <v>0.75825694398878096</v>
      </c>
      <c r="DC994" s="11">
        <v>0.74167921723719998</v>
      </c>
      <c r="DD994" s="11">
        <v>0.69205072358214503</v>
      </c>
      <c r="DE994" s="10">
        <v>0.64125024479007797</v>
      </c>
      <c r="DF994" s="10">
        <v>0</v>
      </c>
      <c r="DG994" s="10">
        <v>0</v>
      </c>
      <c r="DH994" s="12">
        <v>0.31891772151908199</v>
      </c>
      <c r="DI994" s="12">
        <v>0.56480144983239999</v>
      </c>
      <c r="DJ994" s="10">
        <v>0.63815154061699997</v>
      </c>
      <c r="DK994" s="11">
        <v>0.73936113415962501</v>
      </c>
      <c r="DL994" s="11">
        <v>0.76146785978850895</v>
      </c>
      <c r="DM994" s="11">
        <v>0.81373827487887396</v>
      </c>
      <c r="DN994" s="11">
        <v>0.801317952435456</v>
      </c>
      <c r="DO994" s="10">
        <v>0</v>
      </c>
      <c r="DP994" s="10">
        <v>0</v>
      </c>
      <c r="DQ994" s="12">
        <v>0.31166015509780698</v>
      </c>
      <c r="DR994" s="11">
        <v>0.75714472672904598</v>
      </c>
      <c r="DS994" s="11">
        <v>0.74817073124532496</v>
      </c>
      <c r="DT994" s="11">
        <v>0.77890455171346096</v>
      </c>
      <c r="DU994" s="11">
        <v>0.721934793921302</v>
      </c>
      <c r="DV994" s="12">
        <v>0.577962068800566</v>
      </c>
      <c r="DW994" s="12">
        <v>0.48539785408464797</v>
      </c>
      <c r="DX994" s="12">
        <v>0.56608364328980998</v>
      </c>
      <c r="DY994" s="11">
        <v>0.71162557029381002</v>
      </c>
      <c r="DZ994" s="11">
        <v>0.75266404591828295</v>
      </c>
      <c r="EA994" s="11">
        <v>0.68915456300849798</v>
      </c>
      <c r="EB994" s="12">
        <v>0.362358945861947</v>
      </c>
      <c r="EC994" s="10">
        <v>0</v>
      </c>
      <c r="ED994" s="11">
        <v>0.76148383223696003</v>
      </c>
      <c r="EE994" s="11">
        <v>0.81113365897245004</v>
      </c>
      <c r="EF994" s="11">
        <v>0.73281635118855004</v>
      </c>
      <c r="EG994" s="10">
        <v>0.621045406617869</v>
      </c>
      <c r="EH994" s="12">
        <v>0.31620148494138001</v>
      </c>
      <c r="EI994" s="10">
        <v>0</v>
      </c>
      <c r="EJ994" s="12">
        <v>0</v>
      </c>
      <c r="EK994" s="10">
        <v>0.61021548821532001</v>
      </c>
      <c r="EL994" s="11">
        <v>0.77260962831361202</v>
      </c>
      <c r="EM994" s="11">
        <v>0.767845666402869</v>
      </c>
      <c r="EN994" s="12">
        <v>0.39564517937223898</v>
      </c>
      <c r="EO994" s="10">
        <v>0</v>
      </c>
      <c r="EP994" s="10">
        <v>0</v>
      </c>
      <c r="EQ994" s="12">
        <v>0.25793579312270998</v>
      </c>
      <c r="ER994" s="12">
        <v>0.54290538620279105</v>
      </c>
      <c r="ES994" s="11">
        <v>0.70522105640960897</v>
      </c>
      <c r="ET994" s="11">
        <v>0.75156697920593996</v>
      </c>
      <c r="EU994" s="11">
        <v>0.69796549961550403</v>
      </c>
      <c r="EV994" s="10">
        <v>0.64125024479007797</v>
      </c>
      <c r="EW994" s="10">
        <v>0</v>
      </c>
      <c r="EX994" s="12">
        <v>0.30322738019686102</v>
      </c>
      <c r="EY994" s="12">
        <v>0.45770457686956501</v>
      </c>
      <c r="EZ994" s="10">
        <v>0.66199253185620999</v>
      </c>
      <c r="FA994" s="11">
        <v>0.75231746840727998</v>
      </c>
      <c r="FB994" s="11">
        <v>0.80569731295444402</v>
      </c>
      <c r="FC994" s="11">
        <v>0.801317952435456</v>
      </c>
      <c r="FD994" s="10">
        <v>0</v>
      </c>
      <c r="FE994" s="12">
        <v>0</v>
      </c>
      <c r="FF994" s="10">
        <v>0.62216412713444802</v>
      </c>
      <c r="FG994" s="11">
        <v>0.75216646246643903</v>
      </c>
      <c r="FH994" s="11">
        <v>0.75177625451877295</v>
      </c>
      <c r="FI994" s="10">
        <v>0.59381863121995604</v>
      </c>
      <c r="FJ994" s="12">
        <v>0.48539785408464797</v>
      </c>
    </row>
    <row r="995" spans="1:166" x14ac:dyDescent="0.35">
      <c r="A995" s="13" t="s">
        <v>112</v>
      </c>
      <c r="B995" s="10">
        <v>6.6138486916386902E-3</v>
      </c>
      <c r="C995" s="10">
        <v>3.87295678932081E-3</v>
      </c>
      <c r="D995" s="11">
        <v>9.4958291154208594E-3</v>
      </c>
      <c r="E995" s="10">
        <v>1.3420232003819799E-2</v>
      </c>
      <c r="F995" s="10">
        <v>9.5188634136510603E-3</v>
      </c>
      <c r="G995" s="10">
        <v>0</v>
      </c>
      <c r="H995" s="10">
        <v>4.10399990084664E-3</v>
      </c>
      <c r="I995" s="10">
        <v>1.6985536118119099E-3</v>
      </c>
      <c r="J995" s="10">
        <v>3.0358048289795101E-3</v>
      </c>
      <c r="K995" s="11">
        <v>1.84632608189748E-2</v>
      </c>
      <c r="L995" s="10">
        <v>0</v>
      </c>
      <c r="M995" s="12">
        <v>4.5523199822048097E-3</v>
      </c>
      <c r="N995" s="11">
        <v>1.84632608189748E-2</v>
      </c>
      <c r="O995" s="10">
        <v>0</v>
      </c>
      <c r="P995" s="10">
        <v>0</v>
      </c>
      <c r="Q995" s="10">
        <v>0</v>
      </c>
      <c r="R995" s="10">
        <v>8.2193931773866906E-3</v>
      </c>
      <c r="S995" s="10">
        <v>0</v>
      </c>
      <c r="T995" s="10">
        <v>5.8391455852458097E-3</v>
      </c>
      <c r="U995" s="10">
        <v>1.0779989779319E-2</v>
      </c>
      <c r="V995" s="10">
        <v>0</v>
      </c>
      <c r="W995" s="12">
        <v>2.6577797291933202E-3</v>
      </c>
      <c r="X995" s="10">
        <v>1.0779989779319E-2</v>
      </c>
      <c r="Y995" s="11">
        <v>2.6230124338297699E-2</v>
      </c>
      <c r="Z995" s="11">
        <v>1.8405471635932601E-2</v>
      </c>
      <c r="AA995" s="10">
        <v>0</v>
      </c>
      <c r="AB995" s="10">
        <v>0</v>
      </c>
      <c r="AC995" s="10">
        <v>3.5253520106935899E-3</v>
      </c>
      <c r="AD995" s="10">
        <v>0</v>
      </c>
      <c r="AE995" s="11">
        <v>2.7351140606814098E-2</v>
      </c>
      <c r="AF995" s="10">
        <v>0</v>
      </c>
      <c r="AG995" s="10">
        <v>6.5108169397538902E-3</v>
      </c>
      <c r="AH995" s="11">
        <v>2.7351140606814098E-2</v>
      </c>
      <c r="AI995" s="12">
        <v>4.1255241167726204E-3</v>
      </c>
      <c r="AJ995" s="12">
        <v>2.4079453917109899E-3</v>
      </c>
      <c r="AK995" s="10">
        <v>5.9188811742104499E-3</v>
      </c>
      <c r="AL995" s="11">
        <v>4.55469453655225E-2</v>
      </c>
      <c r="AM995" s="11">
        <v>2.6275723553550401E-2</v>
      </c>
      <c r="AN995" s="11">
        <v>0</v>
      </c>
      <c r="AO995" s="10">
        <v>0</v>
      </c>
      <c r="AP995" s="10">
        <v>0</v>
      </c>
      <c r="AQ995" s="10">
        <v>0</v>
      </c>
      <c r="AR995" s="11">
        <v>4.76272935488435E-2</v>
      </c>
      <c r="AS995" s="10">
        <v>0</v>
      </c>
      <c r="AT995" s="10">
        <v>0</v>
      </c>
      <c r="AU995" s="11">
        <v>4.55469453655225E-2</v>
      </c>
      <c r="AV995" s="10">
        <v>0</v>
      </c>
      <c r="AW995" s="10">
        <v>0</v>
      </c>
      <c r="AX995" s="11">
        <v>2.6275723553550401E-2</v>
      </c>
      <c r="AY995" s="10">
        <v>0</v>
      </c>
      <c r="AZ995" s="10">
        <v>0</v>
      </c>
      <c r="BA995" s="11">
        <v>0</v>
      </c>
      <c r="BB995" s="10">
        <v>5.94309015567826E-3</v>
      </c>
      <c r="BC995" s="10">
        <v>7.3410922126608304E-3</v>
      </c>
      <c r="BD995" s="10">
        <v>2.4663721430512901E-3</v>
      </c>
      <c r="BE995" s="10">
        <v>5.3366737816381103E-3</v>
      </c>
      <c r="BF995" s="10">
        <v>9.3662037997237907E-3</v>
      </c>
      <c r="BG995" s="10">
        <v>9.6447297259872194E-3</v>
      </c>
      <c r="BH995" s="10">
        <v>5.4116299674365296E-3</v>
      </c>
      <c r="BI995" s="10">
        <v>1.0597072496263399E-2</v>
      </c>
      <c r="BJ995" s="10">
        <v>5.0002420189240596E-3</v>
      </c>
      <c r="BK995" s="10">
        <v>0</v>
      </c>
      <c r="BL995" s="10">
        <v>5.9049189936310103E-3</v>
      </c>
      <c r="BM995" s="11">
        <v>2.0876512884853399E-2</v>
      </c>
      <c r="BN995" s="11">
        <v>1.8315677155451401E-2</v>
      </c>
      <c r="BO995" s="12">
        <v>2.2243579322271602E-3</v>
      </c>
      <c r="BP995" s="10">
        <v>6.0181391869836001E-3</v>
      </c>
      <c r="BQ995" s="10">
        <v>1.13154642447466E-2</v>
      </c>
      <c r="BR995" s="10">
        <v>4.2334525036641802E-3</v>
      </c>
      <c r="BS995" s="10">
        <v>0</v>
      </c>
      <c r="BT995" s="11">
        <v>2.4798650895978901E-2</v>
      </c>
      <c r="BU995" s="12">
        <v>0</v>
      </c>
      <c r="BV995" s="10">
        <v>1.17098901311428E-2</v>
      </c>
      <c r="BW995" s="12">
        <v>0</v>
      </c>
      <c r="BX995" s="10">
        <v>3.9181568336259702E-3</v>
      </c>
      <c r="BY995" s="12">
        <v>5.8884828304610998E-4</v>
      </c>
      <c r="BZ995" s="10">
        <v>3.3998613713368598E-3</v>
      </c>
      <c r="CA995" s="11">
        <v>2.9016308549930599E-2</v>
      </c>
      <c r="CB995" s="12">
        <v>1.2775049538553099E-3</v>
      </c>
      <c r="CC995" s="12">
        <v>3.1013198881226899E-3</v>
      </c>
      <c r="CD995" s="10">
        <v>1.10610716177284E-2</v>
      </c>
      <c r="CE995" s="10">
        <v>3.6140082636574502E-3</v>
      </c>
      <c r="CF995" s="10">
        <v>6.1824209382769398E-3</v>
      </c>
      <c r="CG995" s="10">
        <v>5.0329742893567902E-3</v>
      </c>
      <c r="CH995" s="10">
        <v>4.5447199509395103E-3</v>
      </c>
      <c r="CI995" s="10">
        <v>6.8222497434704196E-3</v>
      </c>
      <c r="CJ995" s="10">
        <v>7.1988601918753998E-3</v>
      </c>
      <c r="CK995" s="10">
        <v>7.4294680302566399E-3</v>
      </c>
      <c r="CL995" s="11">
        <v>1.1529044222097599E-2</v>
      </c>
      <c r="CM995" s="10">
        <v>2.9593762974065101E-3</v>
      </c>
      <c r="CN995" s="10">
        <v>4.41540424393421E-3</v>
      </c>
      <c r="CO995" s="12">
        <v>3.5329555175295999E-3</v>
      </c>
      <c r="CP995" s="11">
        <v>1.0474273691254501E-2</v>
      </c>
      <c r="CQ995" s="10">
        <v>5.64198024383701E-3</v>
      </c>
      <c r="CR995" s="12">
        <v>0</v>
      </c>
      <c r="CS995" s="12">
        <v>0</v>
      </c>
      <c r="CT995" s="10">
        <v>9.7597075415169193E-3</v>
      </c>
      <c r="CU995" s="10">
        <v>5.0511109797738499E-3</v>
      </c>
      <c r="CV995" s="11">
        <v>3.6681563131949299E-2</v>
      </c>
      <c r="CW995" s="10">
        <v>0</v>
      </c>
      <c r="CX995" s="10">
        <v>0</v>
      </c>
      <c r="CY995" s="11">
        <v>1.8692784890427399E-2</v>
      </c>
      <c r="CZ995" s="10">
        <v>3.01990982175426E-3</v>
      </c>
      <c r="DA995" s="10">
        <v>1.6934309658796899E-3</v>
      </c>
      <c r="DB995" s="10">
        <v>4.1101404149909001E-3</v>
      </c>
      <c r="DC995" s="10">
        <v>0</v>
      </c>
      <c r="DD995" s="10">
        <v>9.6500010820835501E-3</v>
      </c>
      <c r="DE995" s="10">
        <v>1.33486844611803E-2</v>
      </c>
      <c r="DF995" s="10">
        <v>0</v>
      </c>
      <c r="DG995" s="10">
        <v>0</v>
      </c>
      <c r="DH995" s="10">
        <v>1.0779989779319E-2</v>
      </c>
      <c r="DI995" s="10">
        <v>5.8669551802086398E-3</v>
      </c>
      <c r="DJ995" s="10">
        <v>0</v>
      </c>
      <c r="DK995" s="10">
        <v>8.1724536281983905E-3</v>
      </c>
      <c r="DL995" s="10">
        <v>0</v>
      </c>
      <c r="DM995" s="10">
        <v>0</v>
      </c>
      <c r="DN995" s="10">
        <v>0</v>
      </c>
      <c r="DO995" s="10">
        <v>0</v>
      </c>
      <c r="DP995" s="10">
        <v>0</v>
      </c>
      <c r="DQ995" s="11">
        <v>2.80781239168626E-2</v>
      </c>
      <c r="DR995" s="10">
        <v>0</v>
      </c>
      <c r="DS995" s="10">
        <v>3.5019166271555002E-3</v>
      </c>
      <c r="DT995" s="10">
        <v>0</v>
      </c>
      <c r="DU995" s="10">
        <v>0</v>
      </c>
      <c r="DV995" s="11">
        <v>1.8706706618418601E-2</v>
      </c>
      <c r="DW995" s="11">
        <v>2.6345836832827998E-2</v>
      </c>
      <c r="DX995" s="10">
        <v>0</v>
      </c>
      <c r="DY995" s="10">
        <v>1.03946719892125E-2</v>
      </c>
      <c r="DZ995" s="10">
        <v>2.5757675696835101E-3</v>
      </c>
      <c r="EA995" s="10">
        <v>2.7459359381825799E-3</v>
      </c>
      <c r="EB995" s="11">
        <v>1.52190411499811E-2</v>
      </c>
      <c r="EC995" s="10">
        <v>0</v>
      </c>
      <c r="ED995" s="10">
        <v>0</v>
      </c>
      <c r="EE995" s="10">
        <v>0</v>
      </c>
      <c r="EF995" s="10">
        <v>5.2635990319235297E-3</v>
      </c>
      <c r="EG995" s="10">
        <v>3.26171984110468E-3</v>
      </c>
      <c r="EH995" s="10">
        <v>9.4440355737507899E-3</v>
      </c>
      <c r="EI995" s="10">
        <v>0</v>
      </c>
      <c r="EJ995" s="10">
        <v>0</v>
      </c>
      <c r="EK995" s="11">
        <v>2.0993407546395601E-2</v>
      </c>
      <c r="EL995" s="10">
        <v>0</v>
      </c>
      <c r="EM995" s="10">
        <v>2.1644992836836099E-3</v>
      </c>
      <c r="EN995" s="11">
        <v>2.1079531841321799E-2</v>
      </c>
      <c r="EO995" s="10">
        <v>0</v>
      </c>
      <c r="EP995" s="10">
        <v>0</v>
      </c>
      <c r="EQ995" s="11">
        <v>4.55469453655225E-2</v>
      </c>
      <c r="ER995" s="10">
        <v>2.22918034756403E-3</v>
      </c>
      <c r="ES995" s="10">
        <v>3.7236243706257502E-3</v>
      </c>
      <c r="ET995" s="12">
        <v>0</v>
      </c>
      <c r="EU995" s="10">
        <v>8.5054194945708792E-3</v>
      </c>
      <c r="EV995" s="10">
        <v>1.33486844611803E-2</v>
      </c>
      <c r="EW995" s="10">
        <v>0</v>
      </c>
      <c r="EX995" s="11">
        <v>2.6275723553550401E-2</v>
      </c>
      <c r="EY995" s="10">
        <v>4.4531465195270696E-3</v>
      </c>
      <c r="EZ995" s="10">
        <v>4.9591773640867299E-3</v>
      </c>
      <c r="FA995" s="10">
        <v>0</v>
      </c>
      <c r="FB995" s="10">
        <v>0</v>
      </c>
      <c r="FC995" s="10">
        <v>0</v>
      </c>
      <c r="FD995" s="10">
        <v>0</v>
      </c>
      <c r="FE995" s="11">
        <v>0</v>
      </c>
      <c r="FF995" s="10">
        <v>0</v>
      </c>
      <c r="FG995" s="10">
        <v>2.3937981853903302E-3</v>
      </c>
      <c r="FH995" s="10">
        <v>0</v>
      </c>
      <c r="FI995" s="10">
        <v>1.6732449798415601E-2</v>
      </c>
      <c r="FJ995" s="11">
        <v>2.6345836832827998E-2</v>
      </c>
    </row>
    <row r="997" spans="1:166" ht="28.5" customHeight="1" x14ac:dyDescent="0.35">
      <c r="A997" s="23" t="s">
        <v>200</v>
      </c>
      <c r="B997" s="23"/>
      <c r="C997" s="23"/>
      <c r="D997" s="23"/>
      <c r="E997" s="23"/>
      <c r="F997" s="23"/>
      <c r="G997" s="23"/>
      <c r="H997" s="23"/>
      <c r="I997" s="23"/>
      <c r="J997" s="23"/>
      <c r="K997" s="23"/>
      <c r="L997" s="23"/>
      <c r="M997" s="23"/>
      <c r="N997" s="23"/>
      <c r="O997" s="23"/>
      <c r="P997" s="23"/>
      <c r="Q997" s="23"/>
      <c r="R997" s="23"/>
      <c r="S997" s="23"/>
      <c r="T997" s="23"/>
      <c r="U997" s="23"/>
      <c r="V997" s="23"/>
      <c r="W997" s="23"/>
      <c r="X997" s="23"/>
      <c r="Y997" s="23"/>
      <c r="Z997" s="23"/>
      <c r="AA997" s="23"/>
      <c r="AB997" s="23"/>
      <c r="AC997" s="23"/>
      <c r="AD997" s="23"/>
      <c r="AE997" s="23"/>
      <c r="AF997" s="23"/>
      <c r="AG997" s="23"/>
      <c r="AH997" s="23"/>
      <c r="AI997" s="23"/>
      <c r="AJ997" s="23"/>
      <c r="AK997" s="23"/>
      <c r="AL997" s="23"/>
      <c r="AM997" s="23"/>
      <c r="AN997" s="23"/>
      <c r="AO997" s="23"/>
      <c r="AP997" s="23"/>
      <c r="AQ997" s="23"/>
      <c r="AR997" s="23"/>
      <c r="AS997" s="23"/>
      <c r="AT997" s="23"/>
      <c r="AU997" s="23"/>
      <c r="AV997" s="23"/>
      <c r="AW997" s="23"/>
      <c r="AX997" s="23"/>
      <c r="AY997" s="23"/>
      <c r="AZ997" s="23"/>
      <c r="BA997" s="23"/>
      <c r="BB997" s="23"/>
      <c r="BC997" s="23"/>
      <c r="BD997" s="23"/>
      <c r="BE997" s="23"/>
      <c r="BF997" s="23"/>
      <c r="BG997" s="23"/>
      <c r="BH997" s="23"/>
      <c r="BI997" s="23"/>
      <c r="BJ997" s="23"/>
      <c r="BK997" s="23"/>
      <c r="BL997" s="23"/>
      <c r="BM997" s="23"/>
      <c r="BN997" s="23"/>
      <c r="BO997" s="23"/>
      <c r="BP997" s="23"/>
      <c r="BQ997" s="23"/>
      <c r="BR997" s="23"/>
      <c r="BS997" s="23"/>
      <c r="BT997" s="23"/>
      <c r="BU997" s="23"/>
      <c r="BV997" s="23"/>
      <c r="BW997" s="23"/>
      <c r="BX997" s="23"/>
      <c r="BY997" s="23"/>
      <c r="BZ997" s="23"/>
      <c r="CA997" s="23"/>
      <c r="CB997" s="23"/>
      <c r="CC997" s="23"/>
      <c r="CD997" s="23"/>
      <c r="CE997" s="23"/>
      <c r="CF997" s="23"/>
      <c r="CG997" s="23"/>
      <c r="CH997" s="23"/>
      <c r="CI997" s="23"/>
      <c r="CJ997" s="23"/>
      <c r="CK997" s="23"/>
      <c r="CL997" s="23"/>
      <c r="CM997" s="23"/>
      <c r="CN997" s="23"/>
      <c r="CO997" s="23"/>
      <c r="CP997" s="23"/>
      <c r="CQ997" s="23"/>
      <c r="CR997" s="23"/>
      <c r="CS997" s="23"/>
      <c r="CT997" s="23"/>
      <c r="CU997" s="23"/>
      <c r="CV997" s="23"/>
      <c r="CW997" s="23"/>
      <c r="CX997" s="23"/>
      <c r="CY997" s="23"/>
      <c r="CZ997" s="23"/>
      <c r="DA997" s="23"/>
      <c r="DB997" s="23"/>
      <c r="DC997" s="23"/>
      <c r="DD997" s="23"/>
      <c r="DE997" s="23"/>
      <c r="DF997" s="23"/>
      <c r="DG997" s="23"/>
      <c r="DH997" s="23"/>
      <c r="DI997" s="23"/>
      <c r="DJ997" s="23"/>
      <c r="DK997" s="23"/>
      <c r="DL997" s="23"/>
      <c r="DM997" s="23"/>
      <c r="DN997" s="23"/>
      <c r="DO997" s="23"/>
      <c r="DP997" s="23"/>
      <c r="DQ997" s="23"/>
      <c r="DR997" s="23"/>
      <c r="DS997" s="23"/>
      <c r="DT997" s="23"/>
      <c r="DU997" s="23"/>
      <c r="DV997" s="23"/>
      <c r="DW997" s="23"/>
      <c r="DX997" s="23"/>
      <c r="DY997" s="23"/>
      <c r="DZ997" s="23"/>
      <c r="EA997" s="23"/>
      <c r="EB997" s="23"/>
      <c r="EC997" s="23"/>
      <c r="ED997" s="23"/>
      <c r="EE997" s="23"/>
      <c r="EF997" s="23"/>
      <c r="EG997" s="23"/>
      <c r="EH997" s="23"/>
      <c r="EI997" s="23"/>
      <c r="EJ997" s="23"/>
      <c r="EK997" s="23"/>
      <c r="EL997" s="23"/>
      <c r="EM997" s="23"/>
      <c r="EN997" s="23"/>
      <c r="EO997" s="23"/>
      <c r="EP997" s="23"/>
      <c r="EQ997" s="23"/>
      <c r="ER997" s="23"/>
      <c r="ES997" s="23"/>
      <c r="ET997" s="23"/>
      <c r="EU997" s="23"/>
      <c r="EV997" s="23"/>
      <c r="EW997" s="23"/>
      <c r="EX997" s="23"/>
      <c r="EY997" s="23"/>
      <c r="EZ997" s="23"/>
      <c r="FA997" s="23"/>
      <c r="FB997" s="23"/>
      <c r="FC997" s="23"/>
      <c r="FD997" s="23"/>
      <c r="FE997" s="23"/>
      <c r="FF997" s="23"/>
      <c r="FG997" s="23"/>
      <c r="FH997" s="23"/>
      <c r="FI997" s="23"/>
      <c r="FJ997" s="23"/>
    </row>
    <row r="998" spans="1:166" ht="42" x14ac:dyDescent="0.35">
      <c r="A998" s="24" t="s">
        <v>203</v>
      </c>
      <c r="B998" s="16" t="s">
        <v>264</v>
      </c>
      <c r="C998" s="22" t="s">
        <v>12</v>
      </c>
      <c r="D998" s="22"/>
      <c r="E998" s="22" t="s">
        <v>13</v>
      </c>
      <c r="F998" s="22"/>
      <c r="G998" s="22"/>
      <c r="H998" s="22"/>
      <c r="I998" s="22"/>
      <c r="J998" s="22"/>
      <c r="K998" s="22"/>
      <c r="L998" s="22"/>
      <c r="M998" s="22"/>
      <c r="N998" s="22"/>
      <c r="O998" s="22" t="s">
        <v>204</v>
      </c>
      <c r="P998" s="22"/>
      <c r="Q998" s="22"/>
      <c r="R998" s="22"/>
      <c r="S998" s="22"/>
      <c r="T998" s="22"/>
      <c r="U998" s="22"/>
      <c r="V998" s="22"/>
      <c r="W998" s="22"/>
      <c r="X998" s="22"/>
      <c r="Y998" s="22" t="s">
        <v>205</v>
      </c>
      <c r="Z998" s="22"/>
      <c r="AA998" s="22"/>
      <c r="AB998" s="22"/>
      <c r="AC998" s="22"/>
      <c r="AD998" s="22"/>
      <c r="AE998" s="22"/>
      <c r="AF998" s="22"/>
      <c r="AG998" s="22"/>
      <c r="AH998" s="22"/>
      <c r="AI998" s="22" t="s">
        <v>268</v>
      </c>
      <c r="AJ998" s="22"/>
      <c r="AK998" s="22"/>
      <c r="AL998" s="22" t="s">
        <v>14</v>
      </c>
      <c r="AM998" s="22"/>
      <c r="AN998" s="22"/>
      <c r="AO998" s="22" t="s">
        <v>218</v>
      </c>
      <c r="AP998" s="22"/>
      <c r="AQ998" s="22"/>
      <c r="AR998" s="22"/>
      <c r="AS998" s="22"/>
      <c r="AT998" s="22"/>
      <c r="AU998" s="22"/>
      <c r="AV998" s="22" t="s">
        <v>219</v>
      </c>
      <c r="AW998" s="22"/>
      <c r="AX998" s="22"/>
      <c r="AY998" s="22" t="s">
        <v>220</v>
      </c>
      <c r="AZ998" s="22"/>
      <c r="BA998" s="22"/>
      <c r="BB998" s="22" t="s">
        <v>206</v>
      </c>
      <c r="BC998" s="22"/>
      <c r="BD998" s="22" t="s">
        <v>207</v>
      </c>
      <c r="BE998" s="22"/>
      <c r="BF998" s="22" t="s">
        <v>208</v>
      </c>
      <c r="BG998" s="22"/>
      <c r="BH998" s="22" t="s">
        <v>15</v>
      </c>
      <c r="BI998" s="22"/>
      <c r="BJ998" s="22" t="s">
        <v>16</v>
      </c>
      <c r="BK998" s="22"/>
      <c r="BL998" s="22" t="s">
        <v>17</v>
      </c>
      <c r="BM998" s="22"/>
      <c r="BN998" s="22" t="s">
        <v>18</v>
      </c>
      <c r="BO998" s="22"/>
      <c r="BP998" s="22"/>
      <c r="BQ998" s="22" t="s">
        <v>221</v>
      </c>
      <c r="BR998" s="22"/>
      <c r="BS998" s="22"/>
      <c r="BT998" s="22" t="s">
        <v>222</v>
      </c>
      <c r="BU998" s="22"/>
      <c r="BV998" s="22"/>
      <c r="BW998" s="22" t="s">
        <v>19</v>
      </c>
      <c r="BX998" s="22"/>
      <c r="BY998" s="22" t="s">
        <v>20</v>
      </c>
      <c r="BZ998" s="22"/>
      <c r="CA998" s="22" t="s">
        <v>21</v>
      </c>
      <c r="CB998" s="22"/>
      <c r="CC998" s="22"/>
      <c r="CD998" s="22" t="s">
        <v>22</v>
      </c>
      <c r="CE998" s="22"/>
      <c r="CF998" s="22"/>
      <c r="CG998" s="22" t="s">
        <v>23</v>
      </c>
      <c r="CH998" s="22"/>
      <c r="CI998" s="22"/>
      <c r="CJ998" s="22"/>
      <c r="CK998" s="22" t="s">
        <v>25</v>
      </c>
      <c r="CL998" s="22"/>
      <c r="CM998" s="22"/>
      <c r="CN998" s="22"/>
      <c r="CO998" s="22" t="s">
        <v>26</v>
      </c>
      <c r="CP998" s="22"/>
      <c r="CQ998" s="22"/>
      <c r="CR998" s="22" t="s">
        <v>27</v>
      </c>
      <c r="CS998" s="22"/>
      <c r="CT998" s="22" t="s">
        <v>28</v>
      </c>
      <c r="CU998" s="22"/>
      <c r="CV998" s="16" t="s">
        <v>29</v>
      </c>
      <c r="CW998" s="22" t="s">
        <v>30</v>
      </c>
      <c r="CX998" s="22"/>
      <c r="CY998" s="22"/>
      <c r="CZ998" s="22"/>
      <c r="DA998" s="22"/>
      <c r="DB998" s="22"/>
      <c r="DC998" s="22"/>
      <c r="DD998" s="22"/>
      <c r="DE998" s="22"/>
      <c r="DF998" s="22" t="s">
        <v>31</v>
      </c>
      <c r="DG998" s="22"/>
      <c r="DH998" s="22"/>
      <c r="DI998" s="22"/>
      <c r="DJ998" s="22"/>
      <c r="DK998" s="22"/>
      <c r="DL998" s="22"/>
      <c r="DM998" s="22"/>
      <c r="DN998" s="22"/>
      <c r="DO998" s="22" t="s">
        <v>32</v>
      </c>
      <c r="DP998" s="22"/>
      <c r="DQ998" s="22"/>
      <c r="DR998" s="22"/>
      <c r="DS998" s="22"/>
      <c r="DT998" s="22"/>
      <c r="DU998" s="22"/>
      <c r="DV998" s="22"/>
      <c r="DW998" s="22"/>
      <c r="DX998" s="22" t="s">
        <v>33</v>
      </c>
      <c r="DY998" s="22"/>
      <c r="DZ998" s="22"/>
      <c r="EA998" s="22"/>
      <c r="EB998" s="22"/>
      <c r="EC998" s="22"/>
      <c r="ED998" s="22" t="s">
        <v>34</v>
      </c>
      <c r="EE998" s="22"/>
      <c r="EF998" s="22"/>
      <c r="EG998" s="22"/>
      <c r="EH998" s="22"/>
      <c r="EI998" s="22"/>
      <c r="EJ998" s="22" t="s">
        <v>35</v>
      </c>
      <c r="EK998" s="22"/>
      <c r="EL998" s="22"/>
      <c r="EM998" s="22"/>
      <c r="EN998" s="22"/>
      <c r="EO998" s="22"/>
      <c r="EP998" s="22" t="s">
        <v>36</v>
      </c>
      <c r="EQ998" s="22"/>
      <c r="ER998" s="22"/>
      <c r="ES998" s="22"/>
      <c r="ET998" s="22"/>
      <c r="EU998" s="22"/>
      <c r="EV998" s="22"/>
      <c r="EW998" s="22" t="s">
        <v>37</v>
      </c>
      <c r="EX998" s="22"/>
      <c r="EY998" s="22"/>
      <c r="EZ998" s="22"/>
      <c r="FA998" s="22"/>
      <c r="FB998" s="22"/>
      <c r="FC998" s="22"/>
      <c r="FD998" s="22" t="s">
        <v>38</v>
      </c>
      <c r="FE998" s="22"/>
      <c r="FF998" s="22"/>
      <c r="FG998" s="22"/>
      <c r="FH998" s="22"/>
      <c r="FI998" s="22"/>
      <c r="FJ998" s="22"/>
    </row>
    <row r="999" spans="1:166" ht="31.5" x14ac:dyDescent="0.35">
      <c r="A999" s="24"/>
      <c r="B999" s="16" t="s">
        <v>1</v>
      </c>
      <c r="C999" s="16" t="s">
        <v>39</v>
      </c>
      <c r="D999" s="16" t="s">
        <v>40</v>
      </c>
      <c r="E999" s="16" t="s">
        <v>41</v>
      </c>
      <c r="F999" s="16" t="s">
        <v>42</v>
      </c>
      <c r="G999" s="16" t="s">
        <v>43</v>
      </c>
      <c r="H999" s="16" t="s">
        <v>44</v>
      </c>
      <c r="I999" s="16" t="s">
        <v>45</v>
      </c>
      <c r="J999" s="16" t="s">
        <v>46</v>
      </c>
      <c r="K999" s="16" t="s">
        <v>47</v>
      </c>
      <c r="L999" s="16" t="s">
        <v>48</v>
      </c>
      <c r="M999" s="16" t="s">
        <v>49</v>
      </c>
      <c r="N999" s="16" t="s">
        <v>209</v>
      </c>
      <c r="O999" s="16" t="s">
        <v>41</v>
      </c>
      <c r="P999" s="16" t="s">
        <v>42</v>
      </c>
      <c r="Q999" s="16" t="s">
        <v>43</v>
      </c>
      <c r="R999" s="16" t="s">
        <v>44</v>
      </c>
      <c r="S999" s="16" t="s">
        <v>45</v>
      </c>
      <c r="T999" s="16" t="s">
        <v>46</v>
      </c>
      <c r="U999" s="16" t="s">
        <v>47</v>
      </c>
      <c r="V999" s="16" t="s">
        <v>48</v>
      </c>
      <c r="W999" s="16" t="s">
        <v>49</v>
      </c>
      <c r="X999" s="16" t="s">
        <v>209</v>
      </c>
      <c r="Y999" s="16" t="s">
        <v>41</v>
      </c>
      <c r="Z999" s="16" t="s">
        <v>42</v>
      </c>
      <c r="AA999" s="16" t="s">
        <v>43</v>
      </c>
      <c r="AB999" s="16" t="s">
        <v>44</v>
      </c>
      <c r="AC999" s="16" t="s">
        <v>45</v>
      </c>
      <c r="AD999" s="16" t="s">
        <v>46</v>
      </c>
      <c r="AE999" s="16" t="s">
        <v>47</v>
      </c>
      <c r="AF999" s="16" t="s">
        <v>48</v>
      </c>
      <c r="AG999" s="16" t="s">
        <v>49</v>
      </c>
      <c r="AH999" s="16" t="s">
        <v>209</v>
      </c>
      <c r="AI999" s="16" t="s">
        <v>269</v>
      </c>
      <c r="AJ999" s="16" t="s">
        <v>270</v>
      </c>
      <c r="AK999" s="16" t="s">
        <v>271</v>
      </c>
      <c r="AL999" s="16" t="s">
        <v>50</v>
      </c>
      <c r="AM999" s="16" t="s">
        <v>210</v>
      </c>
      <c r="AN999" s="16" t="s">
        <v>211</v>
      </c>
      <c r="AO999" s="16" t="s">
        <v>223</v>
      </c>
      <c r="AP999" s="16" t="s">
        <v>224</v>
      </c>
      <c r="AQ999" s="16" t="s">
        <v>225</v>
      </c>
      <c r="AR999" s="16" t="s">
        <v>226</v>
      </c>
      <c r="AS999" s="16" t="s">
        <v>52</v>
      </c>
      <c r="AT999" s="16" t="s">
        <v>227</v>
      </c>
      <c r="AU999" s="16" t="s">
        <v>228</v>
      </c>
      <c r="AV999" s="16" t="s">
        <v>52</v>
      </c>
      <c r="AW999" s="16" t="s">
        <v>227</v>
      </c>
      <c r="AX999" s="16" t="s">
        <v>228</v>
      </c>
      <c r="AY999" s="16" t="s">
        <v>52</v>
      </c>
      <c r="AZ999" s="16" t="s">
        <v>227</v>
      </c>
      <c r="BA999" s="16" t="s">
        <v>228</v>
      </c>
      <c r="BB999" s="16" t="s">
        <v>212</v>
      </c>
      <c r="BC999" s="16" t="s">
        <v>213</v>
      </c>
      <c r="BD999" s="16" t="s">
        <v>212</v>
      </c>
      <c r="BE999" s="16" t="s">
        <v>213</v>
      </c>
      <c r="BF999" s="16" t="s">
        <v>212</v>
      </c>
      <c r="BG999" s="16" t="s">
        <v>213</v>
      </c>
      <c r="BH999" s="16" t="s">
        <v>53</v>
      </c>
      <c r="BI999" s="16" t="s">
        <v>54</v>
      </c>
      <c r="BJ999" s="16" t="s">
        <v>53</v>
      </c>
      <c r="BK999" s="16" t="s">
        <v>54</v>
      </c>
      <c r="BL999" s="16" t="s">
        <v>53</v>
      </c>
      <c r="BM999" s="16" t="s">
        <v>54</v>
      </c>
      <c r="BN999" s="16" t="s">
        <v>277</v>
      </c>
      <c r="BO999" s="16" t="s">
        <v>278</v>
      </c>
      <c r="BP999" s="16" t="s">
        <v>55</v>
      </c>
      <c r="BQ999" s="16" t="s">
        <v>277</v>
      </c>
      <c r="BR999" s="16" t="s">
        <v>278</v>
      </c>
      <c r="BS999" s="16" t="s">
        <v>55</v>
      </c>
      <c r="BT999" s="16" t="s">
        <v>277</v>
      </c>
      <c r="BU999" s="16" t="s">
        <v>278</v>
      </c>
      <c r="BV999" s="16" t="s">
        <v>55</v>
      </c>
      <c r="BW999" s="16" t="s">
        <v>56</v>
      </c>
      <c r="BX999" s="16" t="s">
        <v>57</v>
      </c>
      <c r="BY999" s="16" t="s">
        <v>58</v>
      </c>
      <c r="BZ999" s="16" t="s">
        <v>59</v>
      </c>
      <c r="CA999" s="16" t="s">
        <v>52</v>
      </c>
      <c r="CB999" s="16" t="s">
        <v>51</v>
      </c>
      <c r="CC999" s="16" t="s">
        <v>60</v>
      </c>
      <c r="CD999" s="16" t="s">
        <v>61</v>
      </c>
      <c r="CE999" s="16" t="s">
        <v>62</v>
      </c>
      <c r="CF999" s="16" t="s">
        <v>63</v>
      </c>
      <c r="CG999" s="16" t="s">
        <v>64</v>
      </c>
      <c r="CH999" s="16" t="s">
        <v>65</v>
      </c>
      <c r="CI999" s="16" t="s">
        <v>66</v>
      </c>
      <c r="CJ999" s="16" t="s">
        <v>67</v>
      </c>
      <c r="CK999" s="16" t="s">
        <v>71</v>
      </c>
      <c r="CL999" s="16" t="s">
        <v>72</v>
      </c>
      <c r="CM999" s="16" t="s">
        <v>73</v>
      </c>
      <c r="CN999" s="16" t="s">
        <v>74</v>
      </c>
      <c r="CO999" s="16" t="s">
        <v>75</v>
      </c>
      <c r="CP999" s="16" t="s">
        <v>76</v>
      </c>
      <c r="CQ999" s="16" t="s">
        <v>77</v>
      </c>
      <c r="CR999" s="16" t="s">
        <v>78</v>
      </c>
      <c r="CS999" s="16" t="s">
        <v>229</v>
      </c>
      <c r="CT999" s="16" t="s">
        <v>79</v>
      </c>
      <c r="CU999" s="16" t="s">
        <v>80</v>
      </c>
      <c r="CV999" s="16" t="s">
        <v>79</v>
      </c>
      <c r="CW999" s="16" t="s">
        <v>83</v>
      </c>
      <c r="CX999" s="16" t="s">
        <v>84</v>
      </c>
      <c r="CY999" s="16" t="s">
        <v>85</v>
      </c>
      <c r="CZ999" s="16" t="s">
        <v>86</v>
      </c>
      <c r="DA999" s="16" t="s">
        <v>87</v>
      </c>
      <c r="DB999" s="16" t="s">
        <v>88</v>
      </c>
      <c r="DC999" s="16" t="s">
        <v>89</v>
      </c>
      <c r="DD999" s="16" t="s">
        <v>90</v>
      </c>
      <c r="DE999" s="16" t="s">
        <v>91</v>
      </c>
      <c r="DF999" s="16" t="s">
        <v>83</v>
      </c>
      <c r="DG999" s="16" t="s">
        <v>84</v>
      </c>
      <c r="DH999" s="16" t="s">
        <v>85</v>
      </c>
      <c r="DI999" s="16" t="s">
        <v>86</v>
      </c>
      <c r="DJ999" s="16" t="s">
        <v>87</v>
      </c>
      <c r="DK999" s="16" t="s">
        <v>88</v>
      </c>
      <c r="DL999" s="16" t="s">
        <v>89</v>
      </c>
      <c r="DM999" s="16" t="s">
        <v>90</v>
      </c>
      <c r="DN999" s="16" t="s">
        <v>91</v>
      </c>
      <c r="DO999" s="16" t="s">
        <v>83</v>
      </c>
      <c r="DP999" s="16" t="s">
        <v>84</v>
      </c>
      <c r="DQ999" s="16" t="s">
        <v>85</v>
      </c>
      <c r="DR999" s="16" t="s">
        <v>86</v>
      </c>
      <c r="DS999" s="16" t="s">
        <v>87</v>
      </c>
      <c r="DT999" s="16" t="s">
        <v>88</v>
      </c>
      <c r="DU999" s="16" t="s">
        <v>89</v>
      </c>
      <c r="DV999" s="16" t="s">
        <v>90</v>
      </c>
      <c r="DW999" s="16" t="s">
        <v>91</v>
      </c>
      <c r="DX999" s="16" t="s">
        <v>92</v>
      </c>
      <c r="DY999" s="16" t="s">
        <v>93</v>
      </c>
      <c r="DZ999" s="16" t="s">
        <v>214</v>
      </c>
      <c r="EA999" s="16" t="s">
        <v>215</v>
      </c>
      <c r="EB999" s="16" t="s">
        <v>216</v>
      </c>
      <c r="EC999" s="16" t="s">
        <v>94</v>
      </c>
      <c r="ED999" s="16" t="s">
        <v>92</v>
      </c>
      <c r="EE999" s="16" t="s">
        <v>93</v>
      </c>
      <c r="EF999" s="16" t="s">
        <v>214</v>
      </c>
      <c r="EG999" s="16" t="s">
        <v>215</v>
      </c>
      <c r="EH999" s="16" t="s">
        <v>216</v>
      </c>
      <c r="EI999" s="16" t="s">
        <v>94</v>
      </c>
      <c r="EJ999" s="16" t="s">
        <v>92</v>
      </c>
      <c r="EK999" s="16" t="s">
        <v>93</v>
      </c>
      <c r="EL999" s="16" t="s">
        <v>214</v>
      </c>
      <c r="EM999" s="16" t="s">
        <v>215</v>
      </c>
      <c r="EN999" s="16" t="s">
        <v>216</v>
      </c>
      <c r="EO999" s="16" t="s">
        <v>94</v>
      </c>
      <c r="EP999" s="16" t="s">
        <v>95</v>
      </c>
      <c r="EQ999" s="16" t="s">
        <v>96</v>
      </c>
      <c r="ER999" s="16" t="s">
        <v>97</v>
      </c>
      <c r="ES999" s="16" t="s">
        <v>98</v>
      </c>
      <c r="ET999" s="16" t="s">
        <v>272</v>
      </c>
      <c r="EU999" s="16" t="s">
        <v>99</v>
      </c>
      <c r="EV999" s="16" t="s">
        <v>100</v>
      </c>
      <c r="EW999" s="16" t="s">
        <v>95</v>
      </c>
      <c r="EX999" s="16" t="s">
        <v>96</v>
      </c>
      <c r="EY999" s="16" t="s">
        <v>97</v>
      </c>
      <c r="EZ999" s="16" t="s">
        <v>98</v>
      </c>
      <c r="FA999" s="16" t="s">
        <v>272</v>
      </c>
      <c r="FB999" s="16" t="s">
        <v>99</v>
      </c>
      <c r="FC999" s="16" t="s">
        <v>100</v>
      </c>
      <c r="FD999" s="16" t="s">
        <v>95</v>
      </c>
      <c r="FE999" s="16" t="s">
        <v>96</v>
      </c>
      <c r="FF999" s="16" t="s">
        <v>97</v>
      </c>
      <c r="FG999" s="16" t="s">
        <v>98</v>
      </c>
      <c r="FH999" s="16" t="s">
        <v>272</v>
      </c>
      <c r="FI999" s="16" t="s">
        <v>99</v>
      </c>
      <c r="FJ999" s="16" t="s">
        <v>100</v>
      </c>
    </row>
    <row r="1000" spans="1:166" x14ac:dyDescent="0.35">
      <c r="A1000" s="15" t="s">
        <v>2</v>
      </c>
      <c r="B1000" s="14">
        <v>3696</v>
      </c>
      <c r="C1000" s="14">
        <v>1869</v>
      </c>
      <c r="D1000" s="14">
        <v>1805</v>
      </c>
      <c r="E1000" s="14">
        <v>329</v>
      </c>
      <c r="F1000" s="14">
        <v>389</v>
      </c>
      <c r="G1000" s="14">
        <v>489</v>
      </c>
      <c r="H1000" s="14">
        <v>511</v>
      </c>
      <c r="I1000" s="14">
        <v>544</v>
      </c>
      <c r="J1000" s="14">
        <v>551</v>
      </c>
      <c r="K1000" s="14">
        <v>490</v>
      </c>
      <c r="L1000" s="14">
        <v>394</v>
      </c>
      <c r="M1000" s="14">
        <v>2812</v>
      </c>
      <c r="N1000" s="14">
        <v>884</v>
      </c>
      <c r="O1000" s="14">
        <v>161</v>
      </c>
      <c r="P1000" s="14">
        <v>186</v>
      </c>
      <c r="Q1000" s="14">
        <v>247</v>
      </c>
      <c r="R1000" s="14">
        <v>255</v>
      </c>
      <c r="S1000" s="14">
        <v>281</v>
      </c>
      <c r="T1000" s="14">
        <v>286</v>
      </c>
      <c r="U1000" s="14">
        <v>249</v>
      </c>
      <c r="V1000" s="14">
        <v>203</v>
      </c>
      <c r="W1000" s="14">
        <v>1417</v>
      </c>
      <c r="X1000" s="14">
        <v>452</v>
      </c>
      <c r="Y1000" s="14">
        <v>168</v>
      </c>
      <c r="Z1000" s="14">
        <v>201</v>
      </c>
      <c r="AA1000" s="14">
        <v>242</v>
      </c>
      <c r="AB1000" s="14">
        <v>255</v>
      </c>
      <c r="AC1000" s="14">
        <v>261</v>
      </c>
      <c r="AD1000" s="14">
        <v>260</v>
      </c>
      <c r="AE1000" s="14">
        <v>232</v>
      </c>
      <c r="AF1000" s="14">
        <v>185</v>
      </c>
      <c r="AG1000" s="14">
        <v>1388</v>
      </c>
      <c r="AH1000" s="14">
        <v>418</v>
      </c>
      <c r="AI1000" s="14">
        <v>3103</v>
      </c>
      <c r="AJ1000" s="14">
        <v>1564</v>
      </c>
      <c r="AK1000" s="14">
        <v>1527</v>
      </c>
      <c r="AL1000" s="14">
        <v>593</v>
      </c>
      <c r="AM1000" s="14">
        <v>305</v>
      </c>
      <c r="AN1000" s="14">
        <v>279</v>
      </c>
      <c r="AO1000" s="14">
        <v>114</v>
      </c>
      <c r="AP1000" s="14">
        <v>135</v>
      </c>
      <c r="AQ1000" s="14">
        <v>153</v>
      </c>
      <c r="AR1000" s="14">
        <v>190</v>
      </c>
      <c r="AS1000" s="14">
        <v>402</v>
      </c>
      <c r="AT1000" s="14">
        <v>249</v>
      </c>
      <c r="AU1000" s="14">
        <v>343</v>
      </c>
      <c r="AV1000" s="14">
        <v>208</v>
      </c>
      <c r="AW1000" s="14">
        <v>129</v>
      </c>
      <c r="AX1000" s="14">
        <v>176</v>
      </c>
      <c r="AY1000" s="14">
        <v>189</v>
      </c>
      <c r="AZ1000" s="14">
        <v>116</v>
      </c>
      <c r="BA1000" s="14">
        <v>163</v>
      </c>
      <c r="BB1000" s="14">
        <v>1717</v>
      </c>
      <c r="BC1000" s="14">
        <v>1978</v>
      </c>
      <c r="BD1000" s="14">
        <v>849</v>
      </c>
      <c r="BE1000" s="14">
        <v>1020</v>
      </c>
      <c r="BF1000" s="14">
        <v>867</v>
      </c>
      <c r="BG1000" s="14">
        <v>939</v>
      </c>
      <c r="BH1000" s="14">
        <v>2930</v>
      </c>
      <c r="BI1000" s="14">
        <v>766</v>
      </c>
      <c r="BJ1000" s="14">
        <v>1493</v>
      </c>
      <c r="BK1000" s="14">
        <v>376</v>
      </c>
      <c r="BL1000" s="14">
        <v>1416</v>
      </c>
      <c r="BM1000" s="14">
        <v>389</v>
      </c>
      <c r="BN1000" s="14">
        <v>842</v>
      </c>
      <c r="BO1000" s="14">
        <v>1883</v>
      </c>
      <c r="BP1000" s="14">
        <v>734</v>
      </c>
      <c r="BQ1000" s="14">
        <v>403</v>
      </c>
      <c r="BR1000" s="14">
        <v>990</v>
      </c>
      <c r="BS1000" s="14">
        <v>355</v>
      </c>
      <c r="BT1000" s="14">
        <v>425</v>
      </c>
      <c r="BU1000" s="14">
        <v>891</v>
      </c>
      <c r="BV1000" s="14">
        <v>377</v>
      </c>
      <c r="BW1000" s="14">
        <v>732</v>
      </c>
      <c r="BX1000" s="14">
        <v>1070</v>
      </c>
      <c r="BY1000" s="14">
        <v>722</v>
      </c>
      <c r="BZ1000" s="14">
        <v>1107</v>
      </c>
      <c r="CA1000" s="14">
        <v>548</v>
      </c>
      <c r="CB1000" s="14">
        <v>1379</v>
      </c>
      <c r="CC1000" s="14">
        <v>1352</v>
      </c>
      <c r="CD1000" s="14">
        <v>816</v>
      </c>
      <c r="CE1000" s="14">
        <v>955</v>
      </c>
      <c r="CF1000" s="14">
        <v>1586</v>
      </c>
      <c r="CG1000" s="14">
        <v>546</v>
      </c>
      <c r="CH1000" s="14">
        <v>1279</v>
      </c>
      <c r="CI1000" s="14">
        <v>1411</v>
      </c>
      <c r="CJ1000" s="14">
        <v>724</v>
      </c>
      <c r="CK1000" s="14">
        <v>2718</v>
      </c>
      <c r="CL1000" s="14">
        <v>1405</v>
      </c>
      <c r="CM1000" s="14">
        <v>1313</v>
      </c>
      <c r="CN1000" s="14">
        <v>977</v>
      </c>
      <c r="CO1000" s="14">
        <v>1761</v>
      </c>
      <c r="CP1000" s="14">
        <v>1522</v>
      </c>
      <c r="CQ1000" s="14">
        <v>413</v>
      </c>
      <c r="CR1000" s="14">
        <v>1149</v>
      </c>
      <c r="CS1000" s="14">
        <v>2131</v>
      </c>
      <c r="CT1000" s="14">
        <v>1493</v>
      </c>
      <c r="CU1000" s="14">
        <v>2203</v>
      </c>
      <c r="CV1000" s="14">
        <v>357</v>
      </c>
      <c r="CW1000" s="14">
        <v>195</v>
      </c>
      <c r="CX1000" s="14">
        <v>199</v>
      </c>
      <c r="CY1000" s="14">
        <v>484</v>
      </c>
      <c r="CZ1000" s="14">
        <v>553</v>
      </c>
      <c r="DA1000" s="14">
        <v>546</v>
      </c>
      <c r="DB1000" s="14">
        <v>510</v>
      </c>
      <c r="DC1000" s="14">
        <v>494</v>
      </c>
      <c r="DD1000" s="14">
        <v>384</v>
      </c>
      <c r="DE1000" s="14">
        <v>331</v>
      </c>
      <c r="DF1000" s="14">
        <v>100</v>
      </c>
      <c r="DG1000" s="14">
        <v>103</v>
      </c>
      <c r="DH1000" s="14">
        <v>249</v>
      </c>
      <c r="DI1000" s="14">
        <v>285</v>
      </c>
      <c r="DJ1000" s="14">
        <v>281</v>
      </c>
      <c r="DK1000" s="14">
        <v>257</v>
      </c>
      <c r="DL1000" s="14">
        <v>246</v>
      </c>
      <c r="DM1000" s="14">
        <v>184</v>
      </c>
      <c r="DN1000" s="14">
        <v>163</v>
      </c>
      <c r="DO1000" s="14">
        <v>92</v>
      </c>
      <c r="DP1000" s="14">
        <v>94</v>
      </c>
      <c r="DQ1000" s="14">
        <v>226</v>
      </c>
      <c r="DR1000" s="14">
        <v>264</v>
      </c>
      <c r="DS1000" s="14">
        <v>263</v>
      </c>
      <c r="DT1000" s="14">
        <v>253</v>
      </c>
      <c r="DU1000" s="14">
        <v>248</v>
      </c>
      <c r="DV1000" s="14">
        <v>198</v>
      </c>
      <c r="DW1000" s="14">
        <v>168</v>
      </c>
      <c r="DX1000" s="14">
        <v>169</v>
      </c>
      <c r="DY1000" s="14">
        <v>781</v>
      </c>
      <c r="DZ1000" s="14">
        <v>813</v>
      </c>
      <c r="EA1000" s="14">
        <v>945</v>
      </c>
      <c r="EB1000" s="14">
        <v>594</v>
      </c>
      <c r="EC1000" s="14">
        <v>394</v>
      </c>
      <c r="ED1000" s="14">
        <v>79</v>
      </c>
      <c r="EE1000" s="14">
        <v>393</v>
      </c>
      <c r="EF1000" s="14">
        <v>397</v>
      </c>
      <c r="EG1000" s="14">
        <v>512</v>
      </c>
      <c r="EH1000" s="14">
        <v>285</v>
      </c>
      <c r="EI1000" s="14">
        <v>203</v>
      </c>
      <c r="EJ1000" s="14">
        <v>90</v>
      </c>
      <c r="EK1000" s="14">
        <v>387</v>
      </c>
      <c r="EL1000" s="14">
        <v>415</v>
      </c>
      <c r="EM1000" s="14">
        <v>427</v>
      </c>
      <c r="EN1000" s="14">
        <v>301</v>
      </c>
      <c r="EO1000" s="14">
        <v>185</v>
      </c>
      <c r="EP1000" s="14">
        <v>195</v>
      </c>
      <c r="EQ1000" s="14">
        <v>398</v>
      </c>
      <c r="ER1000" s="14">
        <v>750</v>
      </c>
      <c r="ES1000" s="14">
        <v>811</v>
      </c>
      <c r="ET1000" s="14">
        <v>777</v>
      </c>
      <c r="EU1000" s="14">
        <v>435</v>
      </c>
      <c r="EV1000" s="14">
        <v>331</v>
      </c>
      <c r="EW1000" s="14">
        <v>100</v>
      </c>
      <c r="EX1000" s="14">
        <v>205</v>
      </c>
      <c r="EY1000" s="14">
        <v>375</v>
      </c>
      <c r="EZ1000" s="14">
        <v>423</v>
      </c>
      <c r="FA1000" s="14">
        <v>390</v>
      </c>
      <c r="FB1000" s="14">
        <v>213</v>
      </c>
      <c r="FC1000" s="14">
        <v>163</v>
      </c>
      <c r="FD1000" s="14">
        <v>92</v>
      </c>
      <c r="FE1000" s="14">
        <v>187</v>
      </c>
      <c r="FF1000" s="14">
        <v>366</v>
      </c>
      <c r="FG1000" s="14">
        <v>386</v>
      </c>
      <c r="FH1000" s="14">
        <v>386</v>
      </c>
      <c r="FI1000" s="14">
        <v>221</v>
      </c>
      <c r="FJ1000" s="14">
        <v>168</v>
      </c>
    </row>
    <row r="1001" spans="1:166" x14ac:dyDescent="0.35">
      <c r="A1001" s="13" t="s">
        <v>79</v>
      </c>
      <c r="B1001" s="10">
        <v>0.40398023276467399</v>
      </c>
      <c r="C1001" s="10">
        <v>0.39533751515302301</v>
      </c>
      <c r="D1001" s="10">
        <v>0.41057691409680702</v>
      </c>
      <c r="E1001" s="12">
        <v>1.24468582004643E-2</v>
      </c>
      <c r="F1001" s="12">
        <v>4.13245366661186E-2</v>
      </c>
      <c r="G1001" s="12">
        <v>0.169576631071331</v>
      </c>
      <c r="H1001" s="11">
        <v>0.51966897609469798</v>
      </c>
      <c r="I1001" s="11">
        <v>0.55429921580411801</v>
      </c>
      <c r="J1001" s="12">
        <v>0.31436627669176098</v>
      </c>
      <c r="K1001" s="11">
        <v>0.52242755362959503</v>
      </c>
      <c r="L1001" s="11">
        <v>1</v>
      </c>
      <c r="M1001" s="12">
        <v>0.29983241641052999</v>
      </c>
      <c r="N1001" s="11">
        <v>0.73539469630186405</v>
      </c>
      <c r="O1001" s="12">
        <v>2.9493331216203099E-3</v>
      </c>
      <c r="P1001" s="12">
        <v>5.4155443238671198E-2</v>
      </c>
      <c r="Q1001" s="12">
        <v>0.20004159295492099</v>
      </c>
      <c r="R1001" s="11">
        <v>0.51620251513888005</v>
      </c>
      <c r="S1001" s="11">
        <v>0.46695040180372599</v>
      </c>
      <c r="T1001" s="12">
        <v>0.29504448635028102</v>
      </c>
      <c r="U1001" s="11">
        <v>0.51554082849372795</v>
      </c>
      <c r="V1001" s="11">
        <v>1</v>
      </c>
      <c r="W1001" s="12">
        <v>0.28762565909087101</v>
      </c>
      <c r="X1001" s="11">
        <v>0.73277553279712304</v>
      </c>
      <c r="Y1001" s="12">
        <v>2.15124446723946E-2</v>
      </c>
      <c r="Z1001" s="12">
        <v>2.9688081376818699E-2</v>
      </c>
      <c r="AA1001" s="12">
        <v>0.138482062560113</v>
      </c>
      <c r="AB1001" s="11">
        <v>0.52414600264291</v>
      </c>
      <c r="AC1001" s="11">
        <v>0.65050040200517101</v>
      </c>
      <c r="AD1001" s="12">
        <v>0.33370611166853298</v>
      </c>
      <c r="AE1001" s="11">
        <v>0.52624612929806303</v>
      </c>
      <c r="AF1001" s="11">
        <v>1</v>
      </c>
      <c r="AG1001" s="12">
        <v>0.312485192085321</v>
      </c>
      <c r="AH1001" s="11">
        <v>0.73657183821734395</v>
      </c>
      <c r="AI1001" s="12">
        <v>0.29176697886881298</v>
      </c>
      <c r="AJ1001" s="12">
        <v>0.27937844358383901</v>
      </c>
      <c r="AK1001" s="12">
        <v>0.30416079651448003</v>
      </c>
      <c r="AL1001" s="11">
        <v>0.99164451673047804</v>
      </c>
      <c r="AM1001" s="11">
        <v>0.98966421966756801</v>
      </c>
      <c r="AN1001" s="11">
        <v>0.99355100598299195</v>
      </c>
      <c r="AO1001" s="11">
        <v>1</v>
      </c>
      <c r="AP1001" s="11">
        <v>1</v>
      </c>
      <c r="AQ1001" s="11">
        <v>1</v>
      </c>
      <c r="AR1001" s="11">
        <v>0.97391553197080005</v>
      </c>
      <c r="AS1001" s="11">
        <v>1</v>
      </c>
      <c r="AT1001" s="11">
        <v>1</v>
      </c>
      <c r="AU1001" s="11">
        <v>0.98555276008094905</v>
      </c>
      <c r="AV1001" s="11">
        <v>1</v>
      </c>
      <c r="AW1001" s="11">
        <v>1</v>
      </c>
      <c r="AX1001" s="11">
        <v>0.98210697844436301</v>
      </c>
      <c r="AY1001" s="11">
        <v>1</v>
      </c>
      <c r="AZ1001" s="11">
        <v>1</v>
      </c>
      <c r="BA1001" s="11">
        <v>0.98895129826066897</v>
      </c>
      <c r="BB1001" s="12">
        <v>0.214592366668302</v>
      </c>
      <c r="BC1001" s="11">
        <v>0.56842166826983498</v>
      </c>
      <c r="BD1001" s="12">
        <v>0.225701058761335</v>
      </c>
      <c r="BE1001" s="11">
        <v>0.53657911163805405</v>
      </c>
      <c r="BF1001" s="12">
        <v>0.204145903536359</v>
      </c>
      <c r="BG1001" s="11">
        <v>0.60115828497458601</v>
      </c>
      <c r="BH1001" s="11">
        <v>0.50197437704416303</v>
      </c>
      <c r="BI1001" s="12">
        <v>2.9175803915577898E-2</v>
      </c>
      <c r="BJ1001" s="11">
        <v>0.48653860233910801</v>
      </c>
      <c r="BK1001" s="12">
        <v>3.3070987019345501E-2</v>
      </c>
      <c r="BL1001" s="11">
        <v>0.51627267999896198</v>
      </c>
      <c r="BM1001" s="12">
        <v>2.5505457594301398E-2</v>
      </c>
      <c r="BN1001" s="11">
        <v>0.74518418676907605</v>
      </c>
      <c r="BO1001" s="10">
        <v>0.41768023572490698</v>
      </c>
      <c r="BP1001" s="12">
        <v>2.57956632072898E-2</v>
      </c>
      <c r="BQ1001" s="11">
        <v>0.759753392641486</v>
      </c>
      <c r="BR1001" s="10">
        <v>0.39525027743408903</v>
      </c>
      <c r="BS1001" s="12">
        <v>2.62695110208441E-2</v>
      </c>
      <c r="BT1001" s="11">
        <v>0.72759612921690897</v>
      </c>
      <c r="BU1001" s="11">
        <v>0.44336326512555302</v>
      </c>
      <c r="BV1001" s="12">
        <v>2.5436037491450701E-2</v>
      </c>
      <c r="BW1001" s="10">
        <v>0.42148609759566802</v>
      </c>
      <c r="BX1001" s="10">
        <v>0.40012363046030802</v>
      </c>
      <c r="BY1001" s="10">
        <v>0.38516091491881599</v>
      </c>
      <c r="BZ1001" s="10">
        <v>0.42699691256585798</v>
      </c>
      <c r="CA1001" s="10">
        <v>0.40501630895376101</v>
      </c>
      <c r="CB1001" s="12">
        <v>0.25976685385486298</v>
      </c>
      <c r="CC1001" s="12">
        <v>0.37153128461364399</v>
      </c>
      <c r="CD1001" s="12">
        <v>0.121357328961698</v>
      </c>
      <c r="CE1001" s="12">
        <v>0.32190968515722601</v>
      </c>
      <c r="CF1001" s="11">
        <v>0.60231732346932998</v>
      </c>
      <c r="CG1001" s="12">
        <v>0.29518906484560398</v>
      </c>
      <c r="CH1001" s="12">
        <v>0.30961188330774397</v>
      </c>
      <c r="CI1001" s="12">
        <v>0.33117512290700801</v>
      </c>
      <c r="CJ1001" s="12">
        <v>0.341401724743221</v>
      </c>
      <c r="CK1001" s="11">
        <v>0.42049197965831497</v>
      </c>
      <c r="CL1001" s="10">
        <v>0.41707206010603398</v>
      </c>
      <c r="CM1001" s="10">
        <v>0.42414917596519902</v>
      </c>
      <c r="CN1001" s="12">
        <v>0.35806333077977398</v>
      </c>
      <c r="CO1001" s="10">
        <v>0.40790346515237103</v>
      </c>
      <c r="CP1001" s="10">
        <v>0.40503427201626402</v>
      </c>
      <c r="CQ1001" s="10">
        <v>0.38335610435068102</v>
      </c>
      <c r="CR1001" s="12">
        <v>0.235694194092117</v>
      </c>
      <c r="CS1001" s="12">
        <v>0.38357787795591602</v>
      </c>
      <c r="CT1001" s="11">
        <v>1</v>
      </c>
      <c r="CU1001" s="12">
        <v>0</v>
      </c>
      <c r="CV1001" s="12">
        <v>0.279209629789475</v>
      </c>
      <c r="CW1001" s="11">
        <v>1</v>
      </c>
      <c r="CX1001" s="11">
        <v>1</v>
      </c>
      <c r="CY1001" s="11">
        <v>0.52550358164341404</v>
      </c>
      <c r="CZ1001" s="12">
        <v>0.31473019111143102</v>
      </c>
      <c r="DA1001" s="11">
        <v>0.55361540111929197</v>
      </c>
      <c r="DB1001" s="11">
        <v>0.51735521673726803</v>
      </c>
      <c r="DC1001" s="12">
        <v>0.16909984276986401</v>
      </c>
      <c r="DD1001" s="12">
        <v>4.40786714311939E-2</v>
      </c>
      <c r="DE1001" s="12">
        <v>1.23805000244229E-2</v>
      </c>
      <c r="DF1001" s="11">
        <v>1</v>
      </c>
      <c r="DG1001" s="11">
        <v>1</v>
      </c>
      <c r="DH1001" s="11">
        <v>0.51554082849372795</v>
      </c>
      <c r="DI1001" s="12">
        <v>0.29644966927330102</v>
      </c>
      <c r="DJ1001" s="11">
        <v>0.467130768549747</v>
      </c>
      <c r="DK1001" s="11">
        <v>0.51325457082869097</v>
      </c>
      <c r="DL1001" s="12">
        <v>0.197011596516077</v>
      </c>
      <c r="DM1001" s="12">
        <v>5.93000472377384E-2</v>
      </c>
      <c r="DN1001" s="12">
        <v>2.90409747474955E-3</v>
      </c>
      <c r="DO1001" s="11">
        <v>1</v>
      </c>
      <c r="DP1001" s="11">
        <v>1</v>
      </c>
      <c r="DQ1001" s="11">
        <v>0.53292449856119395</v>
      </c>
      <c r="DR1001" s="12">
        <v>0.33254139029850099</v>
      </c>
      <c r="DS1001" s="11">
        <v>0.64821215118036601</v>
      </c>
      <c r="DT1001" s="11">
        <v>0.52253009615971302</v>
      </c>
      <c r="DU1001" s="12">
        <v>0.141375498857681</v>
      </c>
      <c r="DV1001" s="12">
        <v>3.0173974314010799E-2</v>
      </c>
      <c r="DW1001" s="12">
        <v>2.1607345428654199E-2</v>
      </c>
      <c r="DX1001" s="12">
        <v>3.02826955620335E-3</v>
      </c>
      <c r="DY1001" s="12">
        <v>5.7166708023434001E-2</v>
      </c>
      <c r="DZ1001" s="10">
        <v>0.427018615649291</v>
      </c>
      <c r="EA1001" s="11">
        <v>0.46778544582146597</v>
      </c>
      <c r="EB1001" s="11">
        <v>0.44559909056362002</v>
      </c>
      <c r="EC1001" s="11">
        <v>1</v>
      </c>
      <c r="ED1001" s="12">
        <v>0</v>
      </c>
      <c r="EE1001" s="12">
        <v>7.4768931202149697E-2</v>
      </c>
      <c r="EF1001" s="10">
        <v>0.42989318859436898</v>
      </c>
      <c r="EG1001" s="10">
        <v>0.39778605504508702</v>
      </c>
      <c r="EH1001" s="11">
        <v>0.463907835856119</v>
      </c>
      <c r="EI1001" s="11">
        <v>1</v>
      </c>
      <c r="EJ1001" s="12">
        <v>0</v>
      </c>
      <c r="EK1001" s="12">
        <v>3.9464657633987897E-2</v>
      </c>
      <c r="EL1001" s="10">
        <v>0.42478035955121801</v>
      </c>
      <c r="EM1001" s="11">
        <v>0.55348931896639098</v>
      </c>
      <c r="EN1001" s="10">
        <v>0.42350441957947899</v>
      </c>
      <c r="EO1001" s="11">
        <v>1</v>
      </c>
      <c r="EP1001" s="11">
        <v>1</v>
      </c>
      <c r="EQ1001" s="11">
        <v>0.98755488085481502</v>
      </c>
      <c r="ER1001" s="12">
        <v>0.25323427952369099</v>
      </c>
      <c r="ES1001" s="11">
        <v>0.57139997026957001</v>
      </c>
      <c r="ET1001" s="12">
        <v>0.29606947372145997</v>
      </c>
      <c r="EU1001" s="12">
        <v>4.1942846742175702E-2</v>
      </c>
      <c r="EV1001" s="12">
        <v>1.23805000244229E-2</v>
      </c>
      <c r="EW1001" s="11">
        <v>1</v>
      </c>
      <c r="EX1001" s="11">
        <v>0.98460918298691302</v>
      </c>
      <c r="EY1001" s="12">
        <v>0.23779444504391301</v>
      </c>
      <c r="EZ1001" s="11">
        <v>0.50077333223862197</v>
      </c>
      <c r="FA1001" s="12">
        <v>0.31676353257166501</v>
      </c>
      <c r="FB1001" s="12">
        <v>5.6216807301891401E-2</v>
      </c>
      <c r="FC1001" s="12">
        <v>2.90409747474955E-3</v>
      </c>
      <c r="FD1001" s="11">
        <v>1</v>
      </c>
      <c r="FE1001" s="11">
        <v>0.99037894409836302</v>
      </c>
      <c r="FF1001" s="12">
        <v>0.26376505538360301</v>
      </c>
      <c r="FG1001" s="11">
        <v>0.65211036922825005</v>
      </c>
      <c r="FH1001" s="12">
        <v>0.27557670969002701</v>
      </c>
      <c r="FI1001" s="12">
        <v>2.8459026058358799E-2</v>
      </c>
      <c r="FJ1001" s="12">
        <v>2.1607345428654199E-2</v>
      </c>
    </row>
    <row r="1002" spans="1:166" x14ac:dyDescent="0.35">
      <c r="A1002" s="13" t="s">
        <v>80</v>
      </c>
      <c r="B1002" s="10">
        <v>0.59601976723532502</v>
      </c>
      <c r="C1002" s="10">
        <v>0.60466248484697405</v>
      </c>
      <c r="D1002" s="10">
        <v>0.58942308590319203</v>
      </c>
      <c r="E1002" s="11">
        <v>0.98755314179953602</v>
      </c>
      <c r="F1002" s="11">
        <v>0.95867546333388198</v>
      </c>
      <c r="G1002" s="11">
        <v>0.83042336892866897</v>
      </c>
      <c r="H1002" s="12">
        <v>0.48033102390530202</v>
      </c>
      <c r="I1002" s="12">
        <v>0.44570078419588399</v>
      </c>
      <c r="J1002" s="11">
        <v>0.68563372330823902</v>
      </c>
      <c r="K1002" s="12">
        <v>0.47757244637040303</v>
      </c>
      <c r="L1002" s="12">
        <v>0</v>
      </c>
      <c r="M1002" s="11">
        <v>0.70016758358946896</v>
      </c>
      <c r="N1002" s="12">
        <v>0.264605303698141</v>
      </c>
      <c r="O1002" s="11">
        <v>0.99705066687837995</v>
      </c>
      <c r="P1002" s="11">
        <v>0.94584455676132895</v>
      </c>
      <c r="Q1002" s="11">
        <v>0.79995840704507903</v>
      </c>
      <c r="R1002" s="12">
        <v>0.48379748486111901</v>
      </c>
      <c r="S1002" s="12">
        <v>0.53304959819627395</v>
      </c>
      <c r="T1002" s="11">
        <v>0.70495551364971898</v>
      </c>
      <c r="U1002" s="12">
        <v>0.48445917150627199</v>
      </c>
      <c r="V1002" s="12">
        <v>0</v>
      </c>
      <c r="W1002" s="11">
        <v>0.71237434090913199</v>
      </c>
      <c r="X1002" s="12">
        <v>0.26722446720287701</v>
      </c>
      <c r="Y1002" s="11">
        <v>0.97848755532760501</v>
      </c>
      <c r="Z1002" s="11">
        <v>0.970311918623181</v>
      </c>
      <c r="AA1002" s="11">
        <v>0.86151793743988703</v>
      </c>
      <c r="AB1002" s="12">
        <v>0.47585399735709</v>
      </c>
      <c r="AC1002" s="12">
        <v>0.34949959799482899</v>
      </c>
      <c r="AD1002" s="11">
        <v>0.66629388833146697</v>
      </c>
      <c r="AE1002" s="12">
        <v>0.47375387070193897</v>
      </c>
      <c r="AF1002" s="12">
        <v>0</v>
      </c>
      <c r="AG1002" s="11">
        <v>0.687514807914679</v>
      </c>
      <c r="AH1002" s="12">
        <v>0.26342816178265499</v>
      </c>
      <c r="AI1002" s="11">
        <v>0.70823302113118602</v>
      </c>
      <c r="AJ1002" s="11">
        <v>0.72062155641616199</v>
      </c>
      <c r="AK1002" s="11">
        <v>0.69583920348551997</v>
      </c>
      <c r="AL1002" s="12">
        <v>8.3554832695215495E-3</v>
      </c>
      <c r="AM1002" s="12">
        <v>1.03357803324324E-2</v>
      </c>
      <c r="AN1002" s="12">
        <v>6.4489940170082399E-3</v>
      </c>
      <c r="AO1002" s="12">
        <v>0</v>
      </c>
      <c r="AP1002" s="12">
        <v>0</v>
      </c>
      <c r="AQ1002" s="12">
        <v>0</v>
      </c>
      <c r="AR1002" s="12">
        <v>2.60844680292001E-2</v>
      </c>
      <c r="AS1002" s="12">
        <v>0</v>
      </c>
      <c r="AT1002" s="12">
        <v>0</v>
      </c>
      <c r="AU1002" s="12">
        <v>1.44472399190512E-2</v>
      </c>
      <c r="AV1002" s="12">
        <v>0</v>
      </c>
      <c r="AW1002" s="12">
        <v>0</v>
      </c>
      <c r="AX1002" s="12">
        <v>1.7893021555637101E-2</v>
      </c>
      <c r="AY1002" s="12">
        <v>0</v>
      </c>
      <c r="AZ1002" s="12">
        <v>0</v>
      </c>
      <c r="BA1002" s="12">
        <v>1.10487017393309E-2</v>
      </c>
      <c r="BB1002" s="11">
        <v>0.78540763333170105</v>
      </c>
      <c r="BC1002" s="12">
        <v>0.43157833173016202</v>
      </c>
      <c r="BD1002" s="11">
        <v>0.77429894123866605</v>
      </c>
      <c r="BE1002" s="12">
        <v>0.463420888361947</v>
      </c>
      <c r="BF1002" s="11">
        <v>0.79585409646364003</v>
      </c>
      <c r="BG1002" s="12">
        <v>0.39884171502541699</v>
      </c>
      <c r="BH1002" s="12">
        <v>0.49802562295583702</v>
      </c>
      <c r="BI1002" s="11">
        <v>0.97082419608442205</v>
      </c>
      <c r="BJ1002" s="12">
        <v>0.51346139766088805</v>
      </c>
      <c r="BK1002" s="11">
        <v>0.96692901298065403</v>
      </c>
      <c r="BL1002" s="12">
        <v>0.48372732000103602</v>
      </c>
      <c r="BM1002" s="11">
        <v>0.97449454240569899</v>
      </c>
      <c r="BN1002" s="12">
        <v>0.254815813230928</v>
      </c>
      <c r="BO1002" s="10">
        <v>0.58231976427509602</v>
      </c>
      <c r="BP1002" s="11">
        <v>0.97420433679271101</v>
      </c>
      <c r="BQ1002" s="12">
        <v>0.240246607358514</v>
      </c>
      <c r="BR1002" s="10">
        <v>0.60474972256591097</v>
      </c>
      <c r="BS1002" s="11">
        <v>0.97373048897915604</v>
      </c>
      <c r="BT1002" s="12">
        <v>0.27240387078308997</v>
      </c>
      <c r="BU1002" s="12">
        <v>0.55663673487444698</v>
      </c>
      <c r="BV1002" s="11">
        <v>0.97456396250854904</v>
      </c>
      <c r="BW1002" s="10">
        <v>0.57851390240433198</v>
      </c>
      <c r="BX1002" s="10">
        <v>0.59987636953969203</v>
      </c>
      <c r="BY1002" s="10">
        <v>0.61483908508118301</v>
      </c>
      <c r="BZ1002" s="10">
        <v>0.57300308743414197</v>
      </c>
      <c r="CA1002" s="10">
        <v>0.59498369104623805</v>
      </c>
      <c r="CB1002" s="11">
        <v>0.74023314614513602</v>
      </c>
      <c r="CC1002" s="11">
        <v>0.62846871538635696</v>
      </c>
      <c r="CD1002" s="11">
        <v>0.87864267103830296</v>
      </c>
      <c r="CE1002" s="11">
        <v>0.67809031484277404</v>
      </c>
      <c r="CF1002" s="12">
        <v>0.39768267653066702</v>
      </c>
      <c r="CG1002" s="11">
        <v>0.70481093515439697</v>
      </c>
      <c r="CH1002" s="11">
        <v>0.69038811669225397</v>
      </c>
      <c r="CI1002" s="11">
        <v>0.66882487709299299</v>
      </c>
      <c r="CJ1002" s="11">
        <v>0.65859827525678005</v>
      </c>
      <c r="CK1002" s="12">
        <v>0.57950802034168403</v>
      </c>
      <c r="CL1002" s="10">
        <v>0.58292793989396496</v>
      </c>
      <c r="CM1002" s="10">
        <v>0.57585082403480004</v>
      </c>
      <c r="CN1002" s="11">
        <v>0.64193666922022796</v>
      </c>
      <c r="CO1002" s="10">
        <v>0.59209653484762803</v>
      </c>
      <c r="CP1002" s="10">
        <v>0.59496572798373204</v>
      </c>
      <c r="CQ1002" s="10">
        <v>0.61664389564932098</v>
      </c>
      <c r="CR1002" s="11">
        <v>0.764305805907882</v>
      </c>
      <c r="CS1002" s="11">
        <v>0.61642212204408298</v>
      </c>
      <c r="CT1002" s="12">
        <v>0</v>
      </c>
      <c r="CU1002" s="11">
        <v>1</v>
      </c>
      <c r="CV1002" s="11">
        <v>0.72079037021052506</v>
      </c>
      <c r="CW1002" s="12">
        <v>0</v>
      </c>
      <c r="CX1002" s="12">
        <v>0</v>
      </c>
      <c r="CY1002" s="12">
        <v>0.47449641835658402</v>
      </c>
      <c r="CZ1002" s="11">
        <v>0.68526980888856903</v>
      </c>
      <c r="DA1002" s="12">
        <v>0.44638459888071003</v>
      </c>
      <c r="DB1002" s="12">
        <v>0.48264478326273202</v>
      </c>
      <c r="DC1002" s="11">
        <v>0.83090015723013699</v>
      </c>
      <c r="DD1002" s="11">
        <v>0.95592132856880696</v>
      </c>
      <c r="DE1002" s="11">
        <v>0.98761949997557796</v>
      </c>
      <c r="DF1002" s="12">
        <v>0</v>
      </c>
      <c r="DG1002" s="12">
        <v>0</v>
      </c>
      <c r="DH1002" s="12">
        <v>0.48445917150627199</v>
      </c>
      <c r="DI1002" s="11">
        <v>0.70355033072669804</v>
      </c>
      <c r="DJ1002" s="12">
        <v>0.532869231450253</v>
      </c>
      <c r="DK1002" s="12">
        <v>0.48674542917130798</v>
      </c>
      <c r="DL1002" s="11">
        <v>0.80298840348392297</v>
      </c>
      <c r="DM1002" s="11">
        <v>0.94069995276226204</v>
      </c>
      <c r="DN1002" s="11">
        <v>0.99709590252525004</v>
      </c>
      <c r="DO1002" s="12">
        <v>0</v>
      </c>
      <c r="DP1002" s="12">
        <v>0</v>
      </c>
      <c r="DQ1002" s="12">
        <v>0.46707550143880899</v>
      </c>
      <c r="DR1002" s="11">
        <v>0.66745860970149895</v>
      </c>
      <c r="DS1002" s="12">
        <v>0.35178784881963299</v>
      </c>
      <c r="DT1002" s="12">
        <v>0.47746990384028698</v>
      </c>
      <c r="DU1002" s="11">
        <v>0.85862450114231903</v>
      </c>
      <c r="DV1002" s="11">
        <v>0.96982602568598897</v>
      </c>
      <c r="DW1002" s="11">
        <v>0.97839265457134605</v>
      </c>
      <c r="DX1002" s="11">
        <v>0.99697173044379706</v>
      </c>
      <c r="DY1002" s="11">
        <v>0.94283329197656596</v>
      </c>
      <c r="DZ1002" s="10">
        <v>0.57298138435071</v>
      </c>
      <c r="EA1002" s="12">
        <v>0.53221455417853403</v>
      </c>
      <c r="EB1002" s="12">
        <v>0.55440090943637998</v>
      </c>
      <c r="EC1002" s="12">
        <v>0</v>
      </c>
      <c r="ED1002" s="11">
        <v>1</v>
      </c>
      <c r="EE1002" s="11">
        <v>0.92523106879785</v>
      </c>
      <c r="EF1002" s="10">
        <v>0.57010681140563202</v>
      </c>
      <c r="EG1002" s="10">
        <v>0.60221394495491298</v>
      </c>
      <c r="EH1002" s="12">
        <v>0.53609216414388094</v>
      </c>
      <c r="EI1002" s="12">
        <v>0</v>
      </c>
      <c r="EJ1002" s="11">
        <v>0</v>
      </c>
      <c r="EK1002" s="11">
        <v>0.96053534236601201</v>
      </c>
      <c r="EL1002" s="10">
        <v>0.57521964044878104</v>
      </c>
      <c r="EM1002" s="12">
        <v>0.44651068103360902</v>
      </c>
      <c r="EN1002" s="10">
        <v>0.57649558042051896</v>
      </c>
      <c r="EO1002" s="12">
        <v>0</v>
      </c>
      <c r="EP1002" s="12">
        <v>0</v>
      </c>
      <c r="EQ1002" s="12">
        <v>1.24451191451849E-2</v>
      </c>
      <c r="ER1002" s="11">
        <v>0.74676572047630996</v>
      </c>
      <c r="ES1002" s="12">
        <v>0.42860002973042899</v>
      </c>
      <c r="ET1002" s="11">
        <v>0.70393052627854003</v>
      </c>
      <c r="EU1002" s="11">
        <v>0.95805715325782403</v>
      </c>
      <c r="EV1002" s="11">
        <v>0.98761949997557796</v>
      </c>
      <c r="EW1002" s="12">
        <v>0</v>
      </c>
      <c r="EX1002" s="12">
        <v>1.53908170130873E-2</v>
      </c>
      <c r="EY1002" s="11">
        <v>0.762205554956086</v>
      </c>
      <c r="EZ1002" s="12">
        <v>0.49922666776137797</v>
      </c>
      <c r="FA1002" s="11">
        <v>0.68323646742833499</v>
      </c>
      <c r="FB1002" s="11">
        <v>0.94378319269810895</v>
      </c>
      <c r="FC1002" s="11">
        <v>0.99709590252525004</v>
      </c>
      <c r="FD1002" s="12">
        <v>0</v>
      </c>
      <c r="FE1002" s="12">
        <v>9.6210559016373792E-3</v>
      </c>
      <c r="FF1002" s="11">
        <v>0.73623494461639805</v>
      </c>
      <c r="FG1002" s="12">
        <v>0.34788963077175</v>
      </c>
      <c r="FH1002" s="11">
        <v>0.72442329030997299</v>
      </c>
      <c r="FI1002" s="11">
        <v>0.97154097394164096</v>
      </c>
      <c r="FJ1002" s="11">
        <v>0.97839265457134605</v>
      </c>
    </row>
    <row r="1004" spans="1:166" ht="28.5" customHeight="1" x14ac:dyDescent="0.35">
      <c r="A1004" s="23" t="s">
        <v>450</v>
      </c>
      <c r="B1004" s="23"/>
      <c r="C1004" s="23"/>
      <c r="D1004" s="23"/>
      <c r="E1004" s="23"/>
      <c r="F1004" s="23"/>
      <c r="G1004" s="23"/>
      <c r="H1004" s="23"/>
      <c r="I1004" s="23"/>
      <c r="J1004" s="23"/>
      <c r="K1004" s="23"/>
      <c r="L1004" s="23"/>
      <c r="M1004" s="23"/>
      <c r="N1004" s="23"/>
      <c r="O1004" s="23"/>
      <c r="P1004" s="23"/>
      <c r="Q1004" s="23"/>
      <c r="R1004" s="23"/>
      <c r="S1004" s="23"/>
      <c r="T1004" s="23"/>
      <c r="U1004" s="23"/>
      <c r="V1004" s="23"/>
      <c r="W1004" s="23"/>
      <c r="X1004" s="23"/>
      <c r="Y1004" s="23"/>
      <c r="Z1004" s="23"/>
      <c r="AA1004" s="23"/>
      <c r="AB1004" s="23"/>
      <c r="AC1004" s="23"/>
      <c r="AD1004" s="23"/>
      <c r="AE1004" s="23"/>
      <c r="AF1004" s="23"/>
      <c r="AG1004" s="23"/>
      <c r="AH1004" s="23"/>
      <c r="AI1004" s="23"/>
      <c r="AJ1004" s="23"/>
      <c r="AK1004" s="23"/>
      <c r="AL1004" s="23"/>
      <c r="AM1004" s="23"/>
      <c r="AN1004" s="23"/>
      <c r="AO1004" s="23"/>
      <c r="AP1004" s="23"/>
      <c r="AQ1004" s="23"/>
      <c r="AR1004" s="23"/>
      <c r="AS1004" s="23"/>
      <c r="AT1004" s="23"/>
      <c r="AU1004" s="23"/>
      <c r="AV1004" s="23"/>
      <c r="AW1004" s="23"/>
      <c r="AX1004" s="23"/>
      <c r="AY1004" s="23"/>
      <c r="AZ1004" s="23"/>
      <c r="BA1004" s="23"/>
      <c r="BB1004" s="23"/>
      <c r="BC1004" s="23"/>
      <c r="BD1004" s="23"/>
      <c r="BE1004" s="23"/>
      <c r="BF1004" s="23"/>
      <c r="BG1004" s="23"/>
      <c r="BH1004" s="23"/>
      <c r="BI1004" s="23"/>
      <c r="BJ1004" s="23"/>
      <c r="BK1004" s="23"/>
      <c r="BL1004" s="23"/>
      <c r="BM1004" s="23"/>
      <c r="BN1004" s="23"/>
      <c r="BO1004" s="23"/>
      <c r="BP1004" s="23"/>
      <c r="BQ1004" s="23"/>
      <c r="BR1004" s="23"/>
      <c r="BS1004" s="23"/>
      <c r="BT1004" s="23"/>
      <c r="BU1004" s="23"/>
      <c r="BV1004" s="23"/>
      <c r="BW1004" s="23"/>
      <c r="BX1004" s="23"/>
      <c r="BY1004" s="23"/>
      <c r="BZ1004" s="23"/>
      <c r="CA1004" s="23"/>
      <c r="CB1004" s="23"/>
      <c r="CC1004" s="23"/>
      <c r="CD1004" s="23"/>
      <c r="CE1004" s="23"/>
      <c r="CF1004" s="23"/>
      <c r="CG1004" s="23"/>
      <c r="CH1004" s="23"/>
      <c r="CI1004" s="23"/>
      <c r="CJ1004" s="23"/>
      <c r="CK1004" s="23"/>
      <c r="CL1004" s="23"/>
      <c r="CM1004" s="23"/>
      <c r="CN1004" s="23"/>
      <c r="CO1004" s="23"/>
      <c r="CP1004" s="23"/>
      <c r="CQ1004" s="23"/>
      <c r="CR1004" s="23"/>
      <c r="CS1004" s="23"/>
      <c r="CT1004" s="23"/>
      <c r="CU1004" s="23"/>
      <c r="CV1004" s="23"/>
      <c r="CW1004" s="23"/>
      <c r="CX1004" s="23"/>
      <c r="CY1004" s="23"/>
      <c r="CZ1004" s="23"/>
      <c r="DA1004" s="23"/>
      <c r="DB1004" s="23"/>
      <c r="DC1004" s="23"/>
      <c r="DD1004" s="23"/>
      <c r="DE1004" s="23"/>
      <c r="DF1004" s="23"/>
      <c r="DG1004" s="23"/>
      <c r="DH1004" s="23"/>
      <c r="DI1004" s="23"/>
      <c r="DJ1004" s="23"/>
      <c r="DK1004" s="23"/>
      <c r="DL1004" s="23"/>
      <c r="DM1004" s="23"/>
      <c r="DN1004" s="23"/>
      <c r="DO1004" s="23"/>
      <c r="DP1004" s="23"/>
      <c r="DQ1004" s="23"/>
      <c r="DR1004" s="23"/>
      <c r="DS1004" s="23"/>
      <c r="DT1004" s="23"/>
      <c r="DU1004" s="23"/>
      <c r="DV1004" s="23"/>
      <c r="DW1004" s="23"/>
      <c r="DX1004" s="23"/>
      <c r="DY1004" s="23"/>
      <c r="DZ1004" s="23"/>
      <c r="EA1004" s="23"/>
      <c r="EB1004" s="23"/>
      <c r="EC1004" s="23"/>
      <c r="ED1004" s="23"/>
      <c r="EE1004" s="23"/>
      <c r="EF1004" s="23"/>
      <c r="EG1004" s="23"/>
      <c r="EH1004" s="23"/>
      <c r="EI1004" s="23"/>
      <c r="EJ1004" s="23"/>
      <c r="EK1004" s="23"/>
      <c r="EL1004" s="23"/>
      <c r="EM1004" s="23"/>
      <c r="EN1004" s="23"/>
      <c r="EO1004" s="23"/>
      <c r="EP1004" s="23"/>
      <c r="EQ1004" s="23"/>
      <c r="ER1004" s="23"/>
      <c r="ES1004" s="23"/>
      <c r="ET1004" s="23"/>
      <c r="EU1004" s="23"/>
      <c r="EV1004" s="23"/>
      <c r="EW1004" s="23"/>
      <c r="EX1004" s="23"/>
      <c r="EY1004" s="23"/>
      <c r="EZ1004" s="23"/>
      <c r="FA1004" s="23"/>
      <c r="FB1004" s="23"/>
      <c r="FC1004" s="23"/>
      <c r="FD1004" s="23"/>
      <c r="FE1004" s="23"/>
      <c r="FF1004" s="23"/>
      <c r="FG1004" s="23"/>
      <c r="FH1004" s="23"/>
      <c r="FI1004" s="23"/>
      <c r="FJ1004" s="23"/>
    </row>
    <row r="1005" spans="1:166" ht="42" x14ac:dyDescent="0.35">
      <c r="A1005" s="24" t="s">
        <v>203</v>
      </c>
      <c r="B1005" s="16" t="s">
        <v>264</v>
      </c>
      <c r="C1005" s="22" t="s">
        <v>12</v>
      </c>
      <c r="D1005" s="22"/>
      <c r="E1005" s="22" t="s">
        <v>13</v>
      </c>
      <c r="F1005" s="22"/>
      <c r="G1005" s="22"/>
      <c r="H1005" s="22"/>
      <c r="I1005" s="22"/>
      <c r="J1005" s="22"/>
      <c r="K1005" s="22"/>
      <c r="L1005" s="22"/>
      <c r="M1005" s="22"/>
      <c r="N1005" s="22"/>
      <c r="O1005" s="22" t="s">
        <v>204</v>
      </c>
      <c r="P1005" s="22"/>
      <c r="Q1005" s="22"/>
      <c r="R1005" s="22"/>
      <c r="S1005" s="22"/>
      <c r="T1005" s="22"/>
      <c r="U1005" s="22"/>
      <c r="V1005" s="22"/>
      <c r="W1005" s="22"/>
      <c r="X1005" s="22"/>
      <c r="Y1005" s="22" t="s">
        <v>205</v>
      </c>
      <c r="Z1005" s="22"/>
      <c r="AA1005" s="22"/>
      <c r="AB1005" s="22"/>
      <c r="AC1005" s="22"/>
      <c r="AD1005" s="22"/>
      <c r="AE1005" s="22"/>
      <c r="AF1005" s="22"/>
      <c r="AG1005" s="22"/>
      <c r="AH1005" s="22"/>
      <c r="AI1005" s="22" t="s">
        <v>268</v>
      </c>
      <c r="AJ1005" s="22"/>
      <c r="AK1005" s="22"/>
      <c r="AL1005" s="22" t="s">
        <v>14</v>
      </c>
      <c r="AM1005" s="22"/>
      <c r="AN1005" s="22"/>
      <c r="AO1005" s="22" t="s">
        <v>218</v>
      </c>
      <c r="AP1005" s="22"/>
      <c r="AQ1005" s="22"/>
      <c r="AR1005" s="22"/>
      <c r="AS1005" s="22"/>
      <c r="AT1005" s="22"/>
      <c r="AU1005" s="22"/>
      <c r="AV1005" s="22" t="s">
        <v>219</v>
      </c>
      <c r="AW1005" s="22"/>
      <c r="AX1005" s="22"/>
      <c r="AY1005" s="22" t="s">
        <v>220</v>
      </c>
      <c r="AZ1005" s="22"/>
      <c r="BA1005" s="22"/>
      <c r="BB1005" s="22" t="s">
        <v>206</v>
      </c>
      <c r="BC1005" s="22"/>
      <c r="BD1005" s="22" t="s">
        <v>207</v>
      </c>
      <c r="BE1005" s="22"/>
      <c r="BF1005" s="22" t="s">
        <v>208</v>
      </c>
      <c r="BG1005" s="22"/>
      <c r="BH1005" s="22" t="s">
        <v>15</v>
      </c>
      <c r="BI1005" s="22"/>
      <c r="BJ1005" s="22" t="s">
        <v>16</v>
      </c>
      <c r="BK1005" s="22"/>
      <c r="BL1005" s="22" t="s">
        <v>17</v>
      </c>
      <c r="BM1005" s="22"/>
      <c r="BN1005" s="22" t="s">
        <v>18</v>
      </c>
      <c r="BO1005" s="22"/>
      <c r="BP1005" s="22"/>
      <c r="BQ1005" s="22" t="s">
        <v>221</v>
      </c>
      <c r="BR1005" s="22"/>
      <c r="BS1005" s="22"/>
      <c r="BT1005" s="22" t="s">
        <v>222</v>
      </c>
      <c r="BU1005" s="22"/>
      <c r="BV1005" s="22"/>
      <c r="BW1005" s="22" t="s">
        <v>19</v>
      </c>
      <c r="BX1005" s="22"/>
      <c r="BY1005" s="22" t="s">
        <v>20</v>
      </c>
      <c r="BZ1005" s="22"/>
      <c r="CA1005" s="22" t="s">
        <v>21</v>
      </c>
      <c r="CB1005" s="22"/>
      <c r="CC1005" s="22"/>
      <c r="CD1005" s="22" t="s">
        <v>22</v>
      </c>
      <c r="CE1005" s="22"/>
      <c r="CF1005" s="22"/>
      <c r="CG1005" s="22" t="s">
        <v>23</v>
      </c>
      <c r="CH1005" s="22"/>
      <c r="CI1005" s="22"/>
      <c r="CJ1005" s="22"/>
      <c r="CK1005" s="22" t="s">
        <v>25</v>
      </c>
      <c r="CL1005" s="22"/>
      <c r="CM1005" s="22"/>
      <c r="CN1005" s="22"/>
      <c r="CO1005" s="22" t="s">
        <v>26</v>
      </c>
      <c r="CP1005" s="22"/>
      <c r="CQ1005" s="22"/>
      <c r="CR1005" s="22" t="s">
        <v>27</v>
      </c>
      <c r="CS1005" s="22"/>
      <c r="CT1005" s="22" t="s">
        <v>28</v>
      </c>
      <c r="CU1005" s="22"/>
      <c r="CV1005" s="16" t="s">
        <v>29</v>
      </c>
      <c r="CW1005" s="22" t="s">
        <v>30</v>
      </c>
      <c r="CX1005" s="22"/>
      <c r="CY1005" s="22"/>
      <c r="CZ1005" s="22"/>
      <c r="DA1005" s="22"/>
      <c r="DB1005" s="22"/>
      <c r="DC1005" s="22"/>
      <c r="DD1005" s="22"/>
      <c r="DE1005" s="22"/>
      <c r="DF1005" s="22" t="s">
        <v>31</v>
      </c>
      <c r="DG1005" s="22"/>
      <c r="DH1005" s="22"/>
      <c r="DI1005" s="22"/>
      <c r="DJ1005" s="22"/>
      <c r="DK1005" s="22"/>
      <c r="DL1005" s="22"/>
      <c r="DM1005" s="22"/>
      <c r="DN1005" s="22"/>
      <c r="DO1005" s="22" t="s">
        <v>32</v>
      </c>
      <c r="DP1005" s="22"/>
      <c r="DQ1005" s="22"/>
      <c r="DR1005" s="22"/>
      <c r="DS1005" s="22"/>
      <c r="DT1005" s="22"/>
      <c r="DU1005" s="22"/>
      <c r="DV1005" s="22"/>
      <c r="DW1005" s="22"/>
      <c r="DX1005" s="22" t="s">
        <v>33</v>
      </c>
      <c r="DY1005" s="22"/>
      <c r="DZ1005" s="22"/>
      <c r="EA1005" s="22"/>
      <c r="EB1005" s="22"/>
      <c r="EC1005" s="22"/>
      <c r="ED1005" s="22" t="s">
        <v>34</v>
      </c>
      <c r="EE1005" s="22"/>
      <c r="EF1005" s="22"/>
      <c r="EG1005" s="22"/>
      <c r="EH1005" s="22"/>
      <c r="EI1005" s="22"/>
      <c r="EJ1005" s="22" t="s">
        <v>35</v>
      </c>
      <c r="EK1005" s="22"/>
      <c r="EL1005" s="22"/>
      <c r="EM1005" s="22"/>
      <c r="EN1005" s="22"/>
      <c r="EO1005" s="22"/>
      <c r="EP1005" s="22" t="s">
        <v>36</v>
      </c>
      <c r="EQ1005" s="22"/>
      <c r="ER1005" s="22"/>
      <c r="ES1005" s="22"/>
      <c r="ET1005" s="22"/>
      <c r="EU1005" s="22"/>
      <c r="EV1005" s="22"/>
      <c r="EW1005" s="22" t="s">
        <v>37</v>
      </c>
      <c r="EX1005" s="22"/>
      <c r="EY1005" s="22"/>
      <c r="EZ1005" s="22"/>
      <c r="FA1005" s="22"/>
      <c r="FB1005" s="22"/>
      <c r="FC1005" s="22"/>
      <c r="FD1005" s="22" t="s">
        <v>38</v>
      </c>
      <c r="FE1005" s="22"/>
      <c r="FF1005" s="22"/>
      <c r="FG1005" s="22"/>
      <c r="FH1005" s="22"/>
      <c r="FI1005" s="22"/>
      <c r="FJ1005" s="22"/>
    </row>
    <row r="1006" spans="1:166" ht="31.5" x14ac:dyDescent="0.35">
      <c r="A1006" s="24"/>
      <c r="B1006" s="16" t="s">
        <v>1</v>
      </c>
      <c r="C1006" s="16" t="s">
        <v>39</v>
      </c>
      <c r="D1006" s="16" t="s">
        <v>40</v>
      </c>
      <c r="E1006" s="16" t="s">
        <v>41</v>
      </c>
      <c r="F1006" s="16" t="s">
        <v>42</v>
      </c>
      <c r="G1006" s="16" t="s">
        <v>43</v>
      </c>
      <c r="H1006" s="16" t="s">
        <v>44</v>
      </c>
      <c r="I1006" s="16" t="s">
        <v>45</v>
      </c>
      <c r="J1006" s="16" t="s">
        <v>46</v>
      </c>
      <c r="K1006" s="16" t="s">
        <v>47</v>
      </c>
      <c r="L1006" s="16" t="s">
        <v>48</v>
      </c>
      <c r="M1006" s="16" t="s">
        <v>49</v>
      </c>
      <c r="N1006" s="16" t="s">
        <v>209</v>
      </c>
      <c r="O1006" s="16" t="s">
        <v>41</v>
      </c>
      <c r="P1006" s="16" t="s">
        <v>42</v>
      </c>
      <c r="Q1006" s="16" t="s">
        <v>43</v>
      </c>
      <c r="R1006" s="16" t="s">
        <v>44</v>
      </c>
      <c r="S1006" s="16" t="s">
        <v>45</v>
      </c>
      <c r="T1006" s="16" t="s">
        <v>46</v>
      </c>
      <c r="U1006" s="16" t="s">
        <v>47</v>
      </c>
      <c r="V1006" s="16" t="s">
        <v>48</v>
      </c>
      <c r="W1006" s="16" t="s">
        <v>49</v>
      </c>
      <c r="X1006" s="16" t="s">
        <v>209</v>
      </c>
      <c r="Y1006" s="16" t="s">
        <v>41</v>
      </c>
      <c r="Z1006" s="16" t="s">
        <v>42</v>
      </c>
      <c r="AA1006" s="16" t="s">
        <v>43</v>
      </c>
      <c r="AB1006" s="16" t="s">
        <v>44</v>
      </c>
      <c r="AC1006" s="16" t="s">
        <v>45</v>
      </c>
      <c r="AD1006" s="16" t="s">
        <v>46</v>
      </c>
      <c r="AE1006" s="16" t="s">
        <v>47</v>
      </c>
      <c r="AF1006" s="16" t="s">
        <v>48</v>
      </c>
      <c r="AG1006" s="16" t="s">
        <v>49</v>
      </c>
      <c r="AH1006" s="16" t="s">
        <v>209</v>
      </c>
      <c r="AI1006" s="16" t="s">
        <v>269</v>
      </c>
      <c r="AJ1006" s="16" t="s">
        <v>270</v>
      </c>
      <c r="AK1006" s="16" t="s">
        <v>271</v>
      </c>
      <c r="AL1006" s="16" t="s">
        <v>50</v>
      </c>
      <c r="AM1006" s="16" t="s">
        <v>210</v>
      </c>
      <c r="AN1006" s="16" t="s">
        <v>211</v>
      </c>
      <c r="AO1006" s="16" t="s">
        <v>223</v>
      </c>
      <c r="AP1006" s="16" t="s">
        <v>224</v>
      </c>
      <c r="AQ1006" s="16" t="s">
        <v>225</v>
      </c>
      <c r="AR1006" s="16" t="s">
        <v>226</v>
      </c>
      <c r="AS1006" s="16" t="s">
        <v>52</v>
      </c>
      <c r="AT1006" s="16" t="s">
        <v>227</v>
      </c>
      <c r="AU1006" s="16" t="s">
        <v>228</v>
      </c>
      <c r="AV1006" s="16" t="s">
        <v>52</v>
      </c>
      <c r="AW1006" s="16" t="s">
        <v>227</v>
      </c>
      <c r="AX1006" s="16" t="s">
        <v>228</v>
      </c>
      <c r="AY1006" s="16" t="s">
        <v>52</v>
      </c>
      <c r="AZ1006" s="16" t="s">
        <v>227</v>
      </c>
      <c r="BA1006" s="16" t="s">
        <v>228</v>
      </c>
      <c r="BB1006" s="16" t="s">
        <v>212</v>
      </c>
      <c r="BC1006" s="16" t="s">
        <v>213</v>
      </c>
      <c r="BD1006" s="16" t="s">
        <v>212</v>
      </c>
      <c r="BE1006" s="16" t="s">
        <v>213</v>
      </c>
      <c r="BF1006" s="16" t="s">
        <v>212</v>
      </c>
      <c r="BG1006" s="16" t="s">
        <v>213</v>
      </c>
      <c r="BH1006" s="16" t="s">
        <v>53</v>
      </c>
      <c r="BI1006" s="16" t="s">
        <v>54</v>
      </c>
      <c r="BJ1006" s="16" t="s">
        <v>53</v>
      </c>
      <c r="BK1006" s="16" t="s">
        <v>54</v>
      </c>
      <c r="BL1006" s="16" t="s">
        <v>53</v>
      </c>
      <c r="BM1006" s="16" t="s">
        <v>54</v>
      </c>
      <c r="BN1006" s="16" t="s">
        <v>277</v>
      </c>
      <c r="BO1006" s="16" t="s">
        <v>278</v>
      </c>
      <c r="BP1006" s="16" t="s">
        <v>55</v>
      </c>
      <c r="BQ1006" s="16" t="s">
        <v>277</v>
      </c>
      <c r="BR1006" s="16" t="s">
        <v>278</v>
      </c>
      <c r="BS1006" s="16" t="s">
        <v>55</v>
      </c>
      <c r="BT1006" s="16" t="s">
        <v>277</v>
      </c>
      <c r="BU1006" s="16" t="s">
        <v>278</v>
      </c>
      <c r="BV1006" s="16" t="s">
        <v>55</v>
      </c>
      <c r="BW1006" s="16" t="s">
        <v>56</v>
      </c>
      <c r="BX1006" s="16" t="s">
        <v>57</v>
      </c>
      <c r="BY1006" s="16" t="s">
        <v>58</v>
      </c>
      <c r="BZ1006" s="16" t="s">
        <v>59</v>
      </c>
      <c r="CA1006" s="16" t="s">
        <v>52</v>
      </c>
      <c r="CB1006" s="16" t="s">
        <v>51</v>
      </c>
      <c r="CC1006" s="16" t="s">
        <v>60</v>
      </c>
      <c r="CD1006" s="16" t="s">
        <v>61</v>
      </c>
      <c r="CE1006" s="16" t="s">
        <v>62</v>
      </c>
      <c r="CF1006" s="16" t="s">
        <v>63</v>
      </c>
      <c r="CG1006" s="16" t="s">
        <v>64</v>
      </c>
      <c r="CH1006" s="16" t="s">
        <v>65</v>
      </c>
      <c r="CI1006" s="16" t="s">
        <v>66</v>
      </c>
      <c r="CJ1006" s="16" t="s">
        <v>67</v>
      </c>
      <c r="CK1006" s="16" t="s">
        <v>71</v>
      </c>
      <c r="CL1006" s="16" t="s">
        <v>72</v>
      </c>
      <c r="CM1006" s="16" t="s">
        <v>73</v>
      </c>
      <c r="CN1006" s="16" t="s">
        <v>74</v>
      </c>
      <c r="CO1006" s="16" t="s">
        <v>75</v>
      </c>
      <c r="CP1006" s="16" t="s">
        <v>76</v>
      </c>
      <c r="CQ1006" s="16" t="s">
        <v>77</v>
      </c>
      <c r="CR1006" s="16" t="s">
        <v>78</v>
      </c>
      <c r="CS1006" s="16" t="s">
        <v>229</v>
      </c>
      <c r="CT1006" s="16" t="s">
        <v>79</v>
      </c>
      <c r="CU1006" s="16" t="s">
        <v>80</v>
      </c>
      <c r="CV1006" s="16" t="s">
        <v>79</v>
      </c>
      <c r="CW1006" s="16" t="s">
        <v>83</v>
      </c>
      <c r="CX1006" s="16" t="s">
        <v>84</v>
      </c>
      <c r="CY1006" s="16" t="s">
        <v>85</v>
      </c>
      <c r="CZ1006" s="16" t="s">
        <v>86</v>
      </c>
      <c r="DA1006" s="16" t="s">
        <v>87</v>
      </c>
      <c r="DB1006" s="16" t="s">
        <v>88</v>
      </c>
      <c r="DC1006" s="16" t="s">
        <v>89</v>
      </c>
      <c r="DD1006" s="16" t="s">
        <v>90</v>
      </c>
      <c r="DE1006" s="16" t="s">
        <v>91</v>
      </c>
      <c r="DF1006" s="16" t="s">
        <v>83</v>
      </c>
      <c r="DG1006" s="16" t="s">
        <v>84</v>
      </c>
      <c r="DH1006" s="16" t="s">
        <v>85</v>
      </c>
      <c r="DI1006" s="16" t="s">
        <v>86</v>
      </c>
      <c r="DJ1006" s="16" t="s">
        <v>87</v>
      </c>
      <c r="DK1006" s="16" t="s">
        <v>88</v>
      </c>
      <c r="DL1006" s="16" t="s">
        <v>89</v>
      </c>
      <c r="DM1006" s="16" t="s">
        <v>90</v>
      </c>
      <c r="DN1006" s="16" t="s">
        <v>91</v>
      </c>
      <c r="DO1006" s="16" t="s">
        <v>83</v>
      </c>
      <c r="DP1006" s="16" t="s">
        <v>84</v>
      </c>
      <c r="DQ1006" s="16" t="s">
        <v>85</v>
      </c>
      <c r="DR1006" s="16" t="s">
        <v>86</v>
      </c>
      <c r="DS1006" s="16" t="s">
        <v>87</v>
      </c>
      <c r="DT1006" s="16" t="s">
        <v>88</v>
      </c>
      <c r="DU1006" s="16" t="s">
        <v>89</v>
      </c>
      <c r="DV1006" s="16" t="s">
        <v>90</v>
      </c>
      <c r="DW1006" s="16" t="s">
        <v>91</v>
      </c>
      <c r="DX1006" s="16" t="s">
        <v>92</v>
      </c>
      <c r="DY1006" s="16" t="s">
        <v>93</v>
      </c>
      <c r="DZ1006" s="16" t="s">
        <v>214</v>
      </c>
      <c r="EA1006" s="16" t="s">
        <v>215</v>
      </c>
      <c r="EB1006" s="16" t="s">
        <v>216</v>
      </c>
      <c r="EC1006" s="16" t="s">
        <v>94</v>
      </c>
      <c r="ED1006" s="16" t="s">
        <v>92</v>
      </c>
      <c r="EE1006" s="16" t="s">
        <v>93</v>
      </c>
      <c r="EF1006" s="16" t="s">
        <v>214</v>
      </c>
      <c r="EG1006" s="16" t="s">
        <v>215</v>
      </c>
      <c r="EH1006" s="16" t="s">
        <v>216</v>
      </c>
      <c r="EI1006" s="16" t="s">
        <v>94</v>
      </c>
      <c r="EJ1006" s="16" t="s">
        <v>92</v>
      </c>
      <c r="EK1006" s="16" t="s">
        <v>93</v>
      </c>
      <c r="EL1006" s="16" t="s">
        <v>214</v>
      </c>
      <c r="EM1006" s="16" t="s">
        <v>215</v>
      </c>
      <c r="EN1006" s="16" t="s">
        <v>216</v>
      </c>
      <c r="EO1006" s="16" t="s">
        <v>94</v>
      </c>
      <c r="EP1006" s="16" t="s">
        <v>95</v>
      </c>
      <c r="EQ1006" s="16" t="s">
        <v>96</v>
      </c>
      <c r="ER1006" s="16" t="s">
        <v>97</v>
      </c>
      <c r="ES1006" s="16" t="s">
        <v>98</v>
      </c>
      <c r="ET1006" s="16" t="s">
        <v>272</v>
      </c>
      <c r="EU1006" s="16" t="s">
        <v>99</v>
      </c>
      <c r="EV1006" s="16" t="s">
        <v>100</v>
      </c>
      <c r="EW1006" s="16" t="s">
        <v>95</v>
      </c>
      <c r="EX1006" s="16" t="s">
        <v>96</v>
      </c>
      <c r="EY1006" s="16" t="s">
        <v>97</v>
      </c>
      <c r="EZ1006" s="16" t="s">
        <v>98</v>
      </c>
      <c r="FA1006" s="16" t="s">
        <v>272</v>
      </c>
      <c r="FB1006" s="16" t="s">
        <v>99</v>
      </c>
      <c r="FC1006" s="16" t="s">
        <v>100</v>
      </c>
      <c r="FD1006" s="16" t="s">
        <v>95</v>
      </c>
      <c r="FE1006" s="16" t="s">
        <v>96</v>
      </c>
      <c r="FF1006" s="16" t="s">
        <v>97</v>
      </c>
      <c r="FG1006" s="16" t="s">
        <v>98</v>
      </c>
      <c r="FH1006" s="16" t="s">
        <v>272</v>
      </c>
      <c r="FI1006" s="16" t="s">
        <v>99</v>
      </c>
      <c r="FJ1006" s="16" t="s">
        <v>100</v>
      </c>
    </row>
    <row r="1007" spans="1:166" x14ac:dyDescent="0.35">
      <c r="A1007" s="15" t="s">
        <v>2</v>
      </c>
      <c r="B1007" s="14">
        <v>3304</v>
      </c>
      <c r="C1007" s="14">
        <v>1667</v>
      </c>
      <c r="D1007" s="14">
        <v>1621</v>
      </c>
      <c r="E1007" s="14">
        <v>329</v>
      </c>
      <c r="F1007" s="14">
        <v>389</v>
      </c>
      <c r="G1007" s="14">
        <v>490</v>
      </c>
      <c r="H1007" s="14">
        <v>511</v>
      </c>
      <c r="I1007" s="14">
        <v>545</v>
      </c>
      <c r="J1007" s="14">
        <v>551</v>
      </c>
      <c r="K1007" s="14">
        <v>490</v>
      </c>
      <c r="L1007" s="14">
        <v>0</v>
      </c>
      <c r="M1007" s="14">
        <v>2814</v>
      </c>
      <c r="N1007" s="14">
        <v>490</v>
      </c>
      <c r="O1007" s="14">
        <v>161</v>
      </c>
      <c r="P1007" s="14">
        <v>186</v>
      </c>
      <c r="Q1007" s="14">
        <v>248</v>
      </c>
      <c r="R1007" s="14">
        <v>255</v>
      </c>
      <c r="S1007" s="14">
        <v>281</v>
      </c>
      <c r="T1007" s="14">
        <v>286</v>
      </c>
      <c r="U1007" s="14">
        <v>249</v>
      </c>
      <c r="V1007" s="14">
        <v>0</v>
      </c>
      <c r="W1007" s="14">
        <v>1418</v>
      </c>
      <c r="X1007" s="14">
        <v>249</v>
      </c>
      <c r="Y1007" s="14">
        <v>168</v>
      </c>
      <c r="Z1007" s="14">
        <v>201</v>
      </c>
      <c r="AA1007" s="14">
        <v>242</v>
      </c>
      <c r="AB1007" s="14">
        <v>255</v>
      </c>
      <c r="AC1007" s="14">
        <v>263</v>
      </c>
      <c r="AD1007" s="14">
        <v>260</v>
      </c>
      <c r="AE1007" s="14">
        <v>232</v>
      </c>
      <c r="AF1007" s="14">
        <v>0</v>
      </c>
      <c r="AG1007" s="14">
        <v>1389</v>
      </c>
      <c r="AH1007" s="14">
        <v>232</v>
      </c>
      <c r="AI1007" s="14">
        <v>3105</v>
      </c>
      <c r="AJ1007" s="14">
        <v>1565</v>
      </c>
      <c r="AK1007" s="14">
        <v>1528</v>
      </c>
      <c r="AL1007" s="14">
        <v>198</v>
      </c>
      <c r="AM1007" s="14">
        <v>102</v>
      </c>
      <c r="AN1007" s="14">
        <v>93</v>
      </c>
      <c r="AO1007" s="14">
        <v>0</v>
      </c>
      <c r="AP1007" s="14">
        <v>0</v>
      </c>
      <c r="AQ1007" s="14">
        <v>9</v>
      </c>
      <c r="AR1007" s="14">
        <v>190</v>
      </c>
      <c r="AS1007" s="14">
        <v>9</v>
      </c>
      <c r="AT1007" s="14">
        <v>0</v>
      </c>
      <c r="AU1007" s="14">
        <v>198</v>
      </c>
      <c r="AV1007" s="14">
        <v>5</v>
      </c>
      <c r="AW1007" s="14">
        <v>0</v>
      </c>
      <c r="AX1007" s="14">
        <v>102</v>
      </c>
      <c r="AY1007" s="14">
        <v>3</v>
      </c>
      <c r="AZ1007" s="14">
        <v>0</v>
      </c>
      <c r="BA1007" s="14">
        <v>93</v>
      </c>
      <c r="BB1007" s="14">
        <v>1719</v>
      </c>
      <c r="BC1007" s="14">
        <v>1585</v>
      </c>
      <c r="BD1007" s="14">
        <v>850</v>
      </c>
      <c r="BE1007" s="14">
        <v>817</v>
      </c>
      <c r="BF1007" s="14">
        <v>867</v>
      </c>
      <c r="BG1007" s="14">
        <v>754</v>
      </c>
      <c r="BH1007" s="14">
        <v>2538</v>
      </c>
      <c r="BI1007" s="14">
        <v>766</v>
      </c>
      <c r="BJ1007" s="14">
        <v>1291</v>
      </c>
      <c r="BK1007" s="14">
        <v>376</v>
      </c>
      <c r="BL1007" s="14">
        <v>1232</v>
      </c>
      <c r="BM1007" s="14">
        <v>389</v>
      </c>
      <c r="BN1007" s="14">
        <v>448</v>
      </c>
      <c r="BO1007" s="14">
        <v>1886</v>
      </c>
      <c r="BP1007" s="14">
        <v>734</v>
      </c>
      <c r="BQ1007" s="14">
        <v>200</v>
      </c>
      <c r="BR1007" s="14">
        <v>991</v>
      </c>
      <c r="BS1007" s="14">
        <v>355</v>
      </c>
      <c r="BT1007" s="14">
        <v>239</v>
      </c>
      <c r="BU1007" s="14">
        <v>892</v>
      </c>
      <c r="BV1007" s="14">
        <v>377</v>
      </c>
      <c r="BW1007" s="14">
        <v>734</v>
      </c>
      <c r="BX1007" s="14">
        <v>1070</v>
      </c>
      <c r="BY1007" s="14">
        <v>723</v>
      </c>
      <c r="BZ1007" s="14">
        <v>1108</v>
      </c>
      <c r="CA1007" s="14">
        <v>548</v>
      </c>
      <c r="CB1007" s="14">
        <v>1380</v>
      </c>
      <c r="CC1007" s="14">
        <v>1353</v>
      </c>
      <c r="CD1007" s="14">
        <v>790</v>
      </c>
      <c r="CE1007" s="14">
        <v>873</v>
      </c>
      <c r="CF1007" s="14">
        <v>1325</v>
      </c>
      <c r="CG1007" s="14">
        <v>547</v>
      </c>
      <c r="CH1007" s="14">
        <v>1280</v>
      </c>
      <c r="CI1007" s="14">
        <v>1412</v>
      </c>
      <c r="CJ1007" s="14">
        <v>725</v>
      </c>
      <c r="CK1007" s="14">
        <v>2410</v>
      </c>
      <c r="CL1007" s="14">
        <v>1257</v>
      </c>
      <c r="CM1007" s="14">
        <v>1153</v>
      </c>
      <c r="CN1007" s="14">
        <v>894</v>
      </c>
      <c r="CO1007" s="14">
        <v>1579</v>
      </c>
      <c r="CP1007" s="14">
        <v>1353</v>
      </c>
      <c r="CQ1007" s="14">
        <v>372</v>
      </c>
      <c r="CR1007" s="14">
        <v>1151</v>
      </c>
      <c r="CS1007" s="14">
        <v>2131</v>
      </c>
      <c r="CT1007" s="14">
        <v>1099</v>
      </c>
      <c r="CU1007" s="14">
        <v>2203</v>
      </c>
      <c r="CV1007" s="14">
        <v>357</v>
      </c>
      <c r="CW1007" s="14">
        <v>0</v>
      </c>
      <c r="CX1007" s="14">
        <v>0</v>
      </c>
      <c r="CY1007" s="14">
        <v>484</v>
      </c>
      <c r="CZ1007" s="14">
        <v>553</v>
      </c>
      <c r="DA1007" s="14">
        <v>547</v>
      </c>
      <c r="DB1007" s="14">
        <v>510</v>
      </c>
      <c r="DC1007" s="14">
        <v>496</v>
      </c>
      <c r="DD1007" s="14">
        <v>384</v>
      </c>
      <c r="DE1007" s="14">
        <v>331</v>
      </c>
      <c r="DF1007" s="14">
        <v>0</v>
      </c>
      <c r="DG1007" s="14">
        <v>0</v>
      </c>
      <c r="DH1007" s="14">
        <v>249</v>
      </c>
      <c r="DI1007" s="14">
        <v>285</v>
      </c>
      <c r="DJ1007" s="14">
        <v>281</v>
      </c>
      <c r="DK1007" s="14">
        <v>257</v>
      </c>
      <c r="DL1007" s="14">
        <v>247</v>
      </c>
      <c r="DM1007" s="14">
        <v>184</v>
      </c>
      <c r="DN1007" s="14">
        <v>163</v>
      </c>
      <c r="DO1007" s="14">
        <v>0</v>
      </c>
      <c r="DP1007" s="14">
        <v>0</v>
      </c>
      <c r="DQ1007" s="14">
        <v>226</v>
      </c>
      <c r="DR1007" s="14">
        <v>264</v>
      </c>
      <c r="DS1007" s="14">
        <v>264</v>
      </c>
      <c r="DT1007" s="14">
        <v>253</v>
      </c>
      <c r="DU1007" s="14">
        <v>248</v>
      </c>
      <c r="DV1007" s="14">
        <v>198</v>
      </c>
      <c r="DW1007" s="14">
        <v>168</v>
      </c>
      <c r="DX1007" s="14">
        <v>169</v>
      </c>
      <c r="DY1007" s="14">
        <v>781</v>
      </c>
      <c r="DZ1007" s="14">
        <v>814</v>
      </c>
      <c r="EA1007" s="14">
        <v>946</v>
      </c>
      <c r="EB1007" s="14">
        <v>594</v>
      </c>
      <c r="EC1007" s="14">
        <v>0</v>
      </c>
      <c r="ED1007" s="14">
        <v>79</v>
      </c>
      <c r="EE1007" s="14">
        <v>393</v>
      </c>
      <c r="EF1007" s="14">
        <v>398</v>
      </c>
      <c r="EG1007" s="14">
        <v>512</v>
      </c>
      <c r="EH1007" s="14">
        <v>285</v>
      </c>
      <c r="EI1007" s="14">
        <v>0</v>
      </c>
      <c r="EJ1007" s="14">
        <v>90</v>
      </c>
      <c r="EK1007" s="14">
        <v>387</v>
      </c>
      <c r="EL1007" s="14">
        <v>415</v>
      </c>
      <c r="EM1007" s="14">
        <v>428</v>
      </c>
      <c r="EN1007" s="14">
        <v>301</v>
      </c>
      <c r="EO1007" s="14">
        <v>0</v>
      </c>
      <c r="EP1007" s="14">
        <v>0</v>
      </c>
      <c r="EQ1007" s="14">
        <v>198</v>
      </c>
      <c r="ER1007" s="14">
        <v>750</v>
      </c>
      <c r="ES1007" s="14">
        <v>812</v>
      </c>
      <c r="ET1007" s="14">
        <v>778</v>
      </c>
      <c r="EU1007" s="14">
        <v>435</v>
      </c>
      <c r="EV1007" s="14">
        <v>331</v>
      </c>
      <c r="EW1007" s="14">
        <v>0</v>
      </c>
      <c r="EX1007" s="14">
        <v>102</v>
      </c>
      <c r="EY1007" s="14">
        <v>375</v>
      </c>
      <c r="EZ1007" s="14">
        <v>423</v>
      </c>
      <c r="FA1007" s="14">
        <v>391</v>
      </c>
      <c r="FB1007" s="14">
        <v>213</v>
      </c>
      <c r="FC1007" s="14">
        <v>163</v>
      </c>
      <c r="FD1007" s="14">
        <v>0</v>
      </c>
      <c r="FE1007" s="14">
        <v>93</v>
      </c>
      <c r="FF1007" s="14">
        <v>366</v>
      </c>
      <c r="FG1007" s="14">
        <v>387</v>
      </c>
      <c r="FH1007" s="14">
        <v>386</v>
      </c>
      <c r="FI1007" s="14">
        <v>221</v>
      </c>
      <c r="FJ1007" s="14">
        <v>168</v>
      </c>
    </row>
    <row r="1008" spans="1:166" x14ac:dyDescent="0.35">
      <c r="A1008" s="13" t="s">
        <v>79</v>
      </c>
      <c r="B1008" s="10">
        <v>0.108156437241749</v>
      </c>
      <c r="C1008" s="10">
        <v>0.107894014210974</v>
      </c>
      <c r="D1008" s="10">
        <v>0.10589080456748599</v>
      </c>
      <c r="E1008" s="10">
        <v>0.13226471331123699</v>
      </c>
      <c r="F1008" s="10">
        <v>9.0922210618127303E-2</v>
      </c>
      <c r="G1008" s="10">
        <v>9.2415283793391506E-2</v>
      </c>
      <c r="H1008" s="12">
        <v>6.4640909640566097E-2</v>
      </c>
      <c r="I1008" s="10">
        <v>8.4480467468653203E-2</v>
      </c>
      <c r="J1008" s="10">
        <v>0.12198306068006699</v>
      </c>
      <c r="K1008" s="11">
        <v>0.17761160706669701</v>
      </c>
      <c r="L1008" s="10">
        <v>0</v>
      </c>
      <c r="M1008" s="12">
        <v>9.6072814436326495E-2</v>
      </c>
      <c r="N1008" s="11">
        <v>0.17761160706669701</v>
      </c>
      <c r="O1008" s="10">
        <v>0.132048315674621</v>
      </c>
      <c r="P1008" s="10">
        <v>8.1502189453397794E-2</v>
      </c>
      <c r="Q1008" s="12">
        <v>6.6479054823546796E-2</v>
      </c>
      <c r="R1008" s="12">
        <v>6.8618591081484007E-2</v>
      </c>
      <c r="S1008" s="12">
        <v>6.5647390091352106E-2</v>
      </c>
      <c r="T1008" s="11">
        <v>0.144676587778198</v>
      </c>
      <c r="U1008" s="11">
        <v>0.19884933105185801</v>
      </c>
      <c r="V1008" s="10">
        <v>0</v>
      </c>
      <c r="W1008" s="12">
        <v>9.1891945785687004E-2</v>
      </c>
      <c r="X1008" s="11">
        <v>0.19884933105185801</v>
      </c>
      <c r="Y1008" s="10">
        <v>0.13247126938461201</v>
      </c>
      <c r="Z1008" s="10">
        <v>0.100231550642991</v>
      </c>
      <c r="AA1008" s="10">
        <v>0.119006696650634</v>
      </c>
      <c r="AB1008" s="12">
        <v>5.8842434741935998E-2</v>
      </c>
      <c r="AC1008" s="10">
        <v>0.10104415235712499</v>
      </c>
      <c r="AD1008" s="10">
        <v>9.1620184918702802E-2</v>
      </c>
      <c r="AE1008" s="11">
        <v>0.15103887987179801</v>
      </c>
      <c r="AF1008" s="10">
        <v>0</v>
      </c>
      <c r="AG1008" s="10">
        <v>9.8343047444555895E-2</v>
      </c>
      <c r="AH1008" s="11">
        <v>0.15103887987179801</v>
      </c>
      <c r="AI1008" s="10">
        <v>0.10584714651252899</v>
      </c>
      <c r="AJ1008" s="10">
        <v>0.103913937439455</v>
      </c>
      <c r="AK1008" s="10">
        <v>0.104916970654996</v>
      </c>
      <c r="AL1008" s="10">
        <v>0.14428831493848299</v>
      </c>
      <c r="AM1008" s="11">
        <v>0.168756838733396</v>
      </c>
      <c r="AN1008" s="10">
        <v>0</v>
      </c>
      <c r="AO1008" s="10">
        <v>0</v>
      </c>
      <c r="AP1008" s="10">
        <v>0</v>
      </c>
      <c r="AQ1008" s="11">
        <v>0</v>
      </c>
      <c r="AR1008" s="10">
        <v>0.13345186532484199</v>
      </c>
      <c r="AS1008" s="11">
        <v>0</v>
      </c>
      <c r="AT1008" s="10">
        <v>0</v>
      </c>
      <c r="AU1008" s="10">
        <v>0.14428831493848299</v>
      </c>
      <c r="AV1008" s="11">
        <v>0</v>
      </c>
      <c r="AW1008" s="10">
        <v>0</v>
      </c>
      <c r="AX1008" s="11">
        <v>0.168756838733396</v>
      </c>
      <c r="AY1008" s="10">
        <v>0</v>
      </c>
      <c r="AZ1008" s="10">
        <v>0</v>
      </c>
      <c r="BA1008" s="10">
        <v>0</v>
      </c>
      <c r="BB1008" s="12">
        <v>9.1449055365871695E-2</v>
      </c>
      <c r="BC1008" s="11">
        <v>0.12627075792657899</v>
      </c>
      <c r="BD1008" s="12">
        <v>8.2807881825100696E-2</v>
      </c>
      <c r="BE1008" s="11">
        <v>0.133999089609109</v>
      </c>
      <c r="BF1008" s="10">
        <v>9.9538908669617496E-2</v>
      </c>
      <c r="BG1008" s="10">
        <v>0.113187227896217</v>
      </c>
      <c r="BH1008" s="10">
        <v>0.106837960116529</v>
      </c>
      <c r="BI1008" s="10">
        <v>0.11252485154549199</v>
      </c>
      <c r="BJ1008" s="10">
        <v>0.10720318388919201</v>
      </c>
      <c r="BK1008" s="10">
        <v>0.11026746497104099</v>
      </c>
      <c r="BL1008" s="10">
        <v>0.102992958591728</v>
      </c>
      <c r="BM1008" s="10">
        <v>0.115074957760992</v>
      </c>
      <c r="BN1008" s="10">
        <v>0.11988790553159701</v>
      </c>
      <c r="BO1008" s="12">
        <v>6.3010168553135903E-2</v>
      </c>
      <c r="BP1008" s="10">
        <v>0.105493480423639</v>
      </c>
      <c r="BQ1008" s="10">
        <v>9.9098084275394793E-2</v>
      </c>
      <c r="BR1008" s="12">
        <v>6.3030640503950297E-2</v>
      </c>
      <c r="BS1008" s="10">
        <v>0.106152929742748</v>
      </c>
      <c r="BT1008" s="10">
        <v>0.135857575779847</v>
      </c>
      <c r="BU1008" s="12">
        <v>6.1187478030718202E-2</v>
      </c>
      <c r="BV1008" s="10">
        <v>0.105227511487491</v>
      </c>
      <c r="BW1008" s="12">
        <v>5.5664973444028001E-2</v>
      </c>
      <c r="BX1008" s="12">
        <v>6.6545412545663901E-2</v>
      </c>
      <c r="BY1008" s="12">
        <v>8.0396830321723706E-2</v>
      </c>
      <c r="BZ1008" s="12">
        <v>4.7813221659149398E-2</v>
      </c>
      <c r="CA1008" s="11">
        <v>0.19274612984910999</v>
      </c>
      <c r="CB1008" s="10">
        <v>0.107159450591234</v>
      </c>
      <c r="CC1008" s="12">
        <v>6.97646993248731E-2</v>
      </c>
      <c r="CD1008" s="11">
        <v>0.18185543509015401</v>
      </c>
      <c r="CE1008" s="10">
        <v>9.5648503114991096E-2</v>
      </c>
      <c r="CF1008" s="12">
        <v>5.3133823970315498E-2</v>
      </c>
      <c r="CG1008" s="11">
        <v>0.154058305382578</v>
      </c>
      <c r="CH1008" s="11">
        <v>0.125711122615079</v>
      </c>
      <c r="CI1008" s="12">
        <v>8.6664676994852405E-2</v>
      </c>
      <c r="CJ1008" s="10">
        <v>9.1829333886568304E-2</v>
      </c>
      <c r="CK1008" s="10">
        <v>0.107396226612666</v>
      </c>
      <c r="CL1008" s="10">
        <v>0.103645271162995</v>
      </c>
      <c r="CM1008" s="10">
        <v>0.111486189614022</v>
      </c>
      <c r="CN1008" s="10">
        <v>0.110205531417748</v>
      </c>
      <c r="CO1008" s="10">
        <v>0.105617190021445</v>
      </c>
      <c r="CP1008" s="10">
        <v>0.112487859343853</v>
      </c>
      <c r="CQ1008" s="10">
        <v>0.10316890048557401</v>
      </c>
      <c r="CR1008" s="11">
        <v>0.150801185822625</v>
      </c>
      <c r="CS1008" s="12">
        <v>8.0087992865652394E-2</v>
      </c>
      <c r="CT1008" s="12">
        <v>9.0790117613957097E-2</v>
      </c>
      <c r="CU1008" s="11">
        <v>0.11693028018450199</v>
      </c>
      <c r="CV1008" s="11">
        <v>1</v>
      </c>
      <c r="CW1008" s="10">
        <v>0</v>
      </c>
      <c r="CX1008" s="10">
        <v>0</v>
      </c>
      <c r="CY1008" s="11">
        <v>0.179819566949346</v>
      </c>
      <c r="CZ1008" s="10">
        <v>0.12134437613343201</v>
      </c>
      <c r="DA1008" s="10">
        <v>8.4225683916329203E-2</v>
      </c>
      <c r="DB1008" s="12">
        <v>6.4737627094156702E-2</v>
      </c>
      <c r="DC1008" s="10">
        <v>8.9260981834150099E-2</v>
      </c>
      <c r="DD1008" s="10">
        <v>9.4864871343750906E-2</v>
      </c>
      <c r="DE1008" s="10">
        <v>0.13155956788508899</v>
      </c>
      <c r="DF1008" s="10">
        <v>0</v>
      </c>
      <c r="DG1008" s="10">
        <v>0</v>
      </c>
      <c r="DH1008" s="11">
        <v>0.19884933105185801</v>
      </c>
      <c r="DI1008" s="11">
        <v>0.145365626482231</v>
      </c>
      <c r="DJ1008" s="12">
        <v>6.5672747401442896E-2</v>
      </c>
      <c r="DK1008" s="12">
        <v>6.82267220393553E-2</v>
      </c>
      <c r="DL1008" s="12">
        <v>6.2432960822662503E-2</v>
      </c>
      <c r="DM1008" s="10">
        <v>8.8000911572176793E-2</v>
      </c>
      <c r="DN1008" s="10">
        <v>0.130023013434617</v>
      </c>
      <c r="DO1008" s="10">
        <v>0</v>
      </c>
      <c r="DP1008" s="10">
        <v>0</v>
      </c>
      <c r="DQ1008" s="11">
        <v>0.15505343803643501</v>
      </c>
      <c r="DR1008" s="10">
        <v>9.0143223348710194E-2</v>
      </c>
      <c r="DS1008" s="10">
        <v>0.100372443983724</v>
      </c>
      <c r="DT1008" s="12">
        <v>5.9360567256694599E-2</v>
      </c>
      <c r="DU1008" s="10">
        <v>0.11602905358061701</v>
      </c>
      <c r="DV1008" s="10">
        <v>0.101872000287516</v>
      </c>
      <c r="DW1008" s="10">
        <v>0.13305565780902101</v>
      </c>
      <c r="DX1008" s="11">
        <v>0.17151589602430001</v>
      </c>
      <c r="DY1008" s="10">
        <v>9.1931496796637799E-2</v>
      </c>
      <c r="DZ1008" s="12">
        <v>7.0595054234827495E-2</v>
      </c>
      <c r="EA1008" s="10">
        <v>0.100327466319868</v>
      </c>
      <c r="EB1008" s="11">
        <v>0.17540678681722199</v>
      </c>
      <c r="EC1008" s="10">
        <v>0</v>
      </c>
      <c r="ED1008" s="11">
        <v>0.18624267419208099</v>
      </c>
      <c r="EE1008" s="10">
        <v>8.0881881851857698E-2</v>
      </c>
      <c r="EF1008" s="12">
        <v>6.0110800564014501E-2</v>
      </c>
      <c r="EG1008" s="10">
        <v>0.105263037981023</v>
      </c>
      <c r="EH1008" s="11">
        <v>0.195085286471092</v>
      </c>
      <c r="EI1008" s="10">
        <v>0</v>
      </c>
      <c r="EJ1008" s="10">
        <v>0</v>
      </c>
      <c r="EK1008" s="10">
        <v>0.103463855162285</v>
      </c>
      <c r="EL1008" s="12">
        <v>7.9539699607804396E-2</v>
      </c>
      <c r="EM1008" s="10">
        <v>8.8749976099170999E-2</v>
      </c>
      <c r="EN1008" s="11">
        <v>0.153855007124263</v>
      </c>
      <c r="EO1008" s="10">
        <v>0</v>
      </c>
      <c r="EP1008" s="10">
        <v>0</v>
      </c>
      <c r="EQ1008" s="10">
        <v>0.14428831493848299</v>
      </c>
      <c r="ER1008" s="11">
        <v>0.15551776732661199</v>
      </c>
      <c r="ES1008" s="12">
        <v>8.2213438291068294E-2</v>
      </c>
      <c r="ET1008" s="12">
        <v>7.6059172540235004E-2</v>
      </c>
      <c r="EU1008" s="10">
        <v>9.8055507002833595E-2</v>
      </c>
      <c r="EV1008" s="10">
        <v>0.13155956788508899</v>
      </c>
      <c r="EW1008" s="10">
        <v>0</v>
      </c>
      <c r="EX1008" s="11">
        <v>0.168756838733396</v>
      </c>
      <c r="EY1008" s="11">
        <v>0.18099568688141801</v>
      </c>
      <c r="EZ1008" s="12">
        <v>7.6144364255955194E-2</v>
      </c>
      <c r="FA1008" s="12">
        <v>5.3836783539778797E-2</v>
      </c>
      <c r="FB1008" s="10">
        <v>9.5109840793544106E-2</v>
      </c>
      <c r="FC1008" s="10">
        <v>0.130023013434617</v>
      </c>
      <c r="FD1008" s="10">
        <v>0</v>
      </c>
      <c r="FE1008" s="10">
        <v>0</v>
      </c>
      <c r="FF1008" s="10">
        <v>0.124618424352457</v>
      </c>
      <c r="FG1008" s="10">
        <v>8.3630306228947696E-2</v>
      </c>
      <c r="FH1008" s="10">
        <v>9.7348413163384107E-2</v>
      </c>
      <c r="FI1008" s="10">
        <v>0.101451124898625</v>
      </c>
      <c r="FJ1008" s="10">
        <v>0.13305565780902101</v>
      </c>
    </row>
    <row r="1009" spans="1:166" x14ac:dyDescent="0.35">
      <c r="A1009" s="13" t="s">
        <v>80</v>
      </c>
      <c r="B1009" s="10">
        <v>0.88333141175082197</v>
      </c>
      <c r="C1009" s="10">
        <v>0.88490691292858903</v>
      </c>
      <c r="D1009" s="10">
        <v>0.88469419464665</v>
      </c>
      <c r="E1009" s="10">
        <v>0.85062979347558898</v>
      </c>
      <c r="F1009" s="10">
        <v>0.90778758594829501</v>
      </c>
      <c r="G1009" s="10">
        <v>0.89684705347661198</v>
      </c>
      <c r="H1009" s="11">
        <v>0.92253115397356</v>
      </c>
      <c r="I1009" s="10">
        <v>0.90752092716461197</v>
      </c>
      <c r="J1009" s="10">
        <v>0.87573171574811004</v>
      </c>
      <c r="K1009" s="12">
        <v>0.81307266562729896</v>
      </c>
      <c r="L1009" s="10">
        <v>0</v>
      </c>
      <c r="M1009" s="11">
        <v>0.89555483858972296</v>
      </c>
      <c r="N1009" s="12">
        <v>0.81307266562729896</v>
      </c>
      <c r="O1009" s="10">
        <v>0.84986650429229504</v>
      </c>
      <c r="P1009" s="10">
        <v>0.91849781054660196</v>
      </c>
      <c r="Q1009" s="11">
        <v>0.92482226640724596</v>
      </c>
      <c r="R1009" s="11">
        <v>0.92563777899734601</v>
      </c>
      <c r="S1009" s="11">
        <v>0.92203378263908498</v>
      </c>
      <c r="T1009" s="10">
        <v>0.85532341222180197</v>
      </c>
      <c r="U1009" s="12">
        <v>0.79309931903053199</v>
      </c>
      <c r="V1009" s="10">
        <v>0</v>
      </c>
      <c r="W1009" s="11">
        <v>0.90105892526325704</v>
      </c>
      <c r="X1009" s="12">
        <v>0.79309931903053199</v>
      </c>
      <c r="Y1009" s="10">
        <v>0.85135836897676398</v>
      </c>
      <c r="Z1009" s="10">
        <v>0.89727373946682898</v>
      </c>
      <c r="AA1009" s="10">
        <v>0.86816514919234999</v>
      </c>
      <c r="AB1009" s="10">
        <v>0.92122614197656805</v>
      </c>
      <c r="AC1009" s="10">
        <v>0.89555498325725702</v>
      </c>
      <c r="AD1009" s="10">
        <v>0.90353463197920802</v>
      </c>
      <c r="AE1009" s="12">
        <v>0.84165830295094002</v>
      </c>
      <c r="AF1009" s="10">
        <v>0</v>
      </c>
      <c r="AG1009" s="10">
        <v>0.891888841503654</v>
      </c>
      <c r="AH1009" s="12">
        <v>0.84165830295094002</v>
      </c>
      <c r="AI1009" s="10">
        <v>0.88591868677274499</v>
      </c>
      <c r="AJ1009" s="10">
        <v>0.88841621196520804</v>
      </c>
      <c r="AK1009" s="10">
        <v>0.88620299337608899</v>
      </c>
      <c r="AL1009" s="10">
        <v>0.84285010574760399</v>
      </c>
      <c r="AM1009" s="10">
        <v>0.83124316126660402</v>
      </c>
      <c r="AN1009" s="10">
        <v>0</v>
      </c>
      <c r="AO1009" s="10">
        <v>0</v>
      </c>
      <c r="AP1009" s="10">
        <v>0</v>
      </c>
      <c r="AQ1009" s="12">
        <v>0</v>
      </c>
      <c r="AR1009" s="10">
        <v>0.85309910513937803</v>
      </c>
      <c r="AS1009" s="12">
        <v>0</v>
      </c>
      <c r="AT1009" s="10">
        <v>0</v>
      </c>
      <c r="AU1009" s="10">
        <v>0.84285010574760399</v>
      </c>
      <c r="AV1009" s="12">
        <v>0</v>
      </c>
      <c r="AW1009" s="10">
        <v>0</v>
      </c>
      <c r="AX1009" s="10">
        <v>0.83124316126660402</v>
      </c>
      <c r="AY1009" s="10">
        <v>0</v>
      </c>
      <c r="AZ1009" s="10">
        <v>0</v>
      </c>
      <c r="BA1009" s="10">
        <v>0</v>
      </c>
      <c r="BB1009" s="11">
        <v>0.89811017237633795</v>
      </c>
      <c r="BC1009" s="12">
        <v>0.86730812268711799</v>
      </c>
      <c r="BD1009" s="11">
        <v>0.90951392682245102</v>
      </c>
      <c r="BE1009" s="12">
        <v>0.85930041675207802</v>
      </c>
      <c r="BF1009" s="10">
        <v>0.88728866132246698</v>
      </c>
      <c r="BG1009" s="10">
        <v>0.88171393056747904</v>
      </c>
      <c r="BH1009" s="10">
        <v>0.884496187084852</v>
      </c>
      <c r="BI1009" s="10">
        <v>0.879472246405827</v>
      </c>
      <c r="BJ1009" s="10">
        <v>0.885752653724733</v>
      </c>
      <c r="BK1009" s="10">
        <v>0.88200124409480896</v>
      </c>
      <c r="BL1009" s="10">
        <v>0.88723759018397697</v>
      </c>
      <c r="BM1009" s="10">
        <v>0.87663340244378496</v>
      </c>
      <c r="BN1009" s="10">
        <v>0.87533143507322997</v>
      </c>
      <c r="BO1009" s="11">
        <v>0.93225776138364602</v>
      </c>
      <c r="BP1009" s="10">
        <v>0.88514441856259596</v>
      </c>
      <c r="BQ1009" s="10">
        <v>0.90090191572460498</v>
      </c>
      <c r="BR1009" s="11">
        <v>0.93196163492844797</v>
      </c>
      <c r="BS1009" s="10">
        <v>0.883589024786958</v>
      </c>
      <c r="BT1009" s="10">
        <v>0.85878155546388302</v>
      </c>
      <c r="BU1009" s="11">
        <v>0.93436982932666102</v>
      </c>
      <c r="BV1009" s="10">
        <v>0.886223173514329</v>
      </c>
      <c r="BW1009" s="11">
        <v>0.94359426984027805</v>
      </c>
      <c r="BX1009" s="11">
        <v>0.92646116236547305</v>
      </c>
      <c r="BY1009" s="11">
        <v>0.91560681180358705</v>
      </c>
      <c r="BZ1009" s="11">
        <v>0.94674445586628597</v>
      </c>
      <c r="CA1009" s="12">
        <v>0.78279031140648803</v>
      </c>
      <c r="CB1009" s="10">
        <v>0.88834824362627396</v>
      </c>
      <c r="CC1009" s="11">
        <v>0.92393600446731405</v>
      </c>
      <c r="CD1009" s="12">
        <v>0.79944156461924698</v>
      </c>
      <c r="CE1009" s="10">
        <v>0.89815243453284299</v>
      </c>
      <c r="CF1009" s="11">
        <v>0.94499080159159399</v>
      </c>
      <c r="CG1009" s="12">
        <v>0.83631710337576304</v>
      </c>
      <c r="CH1009" s="12">
        <v>0.86482640208011397</v>
      </c>
      <c r="CI1009" s="11">
        <v>0.907535839835382</v>
      </c>
      <c r="CJ1009" s="11">
        <v>0.90573763700912602</v>
      </c>
      <c r="CK1009" s="10">
        <v>0.88306835598320199</v>
      </c>
      <c r="CL1009" s="10">
        <v>0.88923226383115495</v>
      </c>
      <c r="CM1009" s="10">
        <v>0.87634736039150896</v>
      </c>
      <c r="CN1009" s="10">
        <v>0.88404046003398495</v>
      </c>
      <c r="CO1009" s="10">
        <v>0.88365605524024504</v>
      </c>
      <c r="CP1009" s="10">
        <v>0.87990533530681303</v>
      </c>
      <c r="CQ1009" s="10">
        <v>0.89442838744352005</v>
      </c>
      <c r="CR1009" s="12">
        <v>0.83553739460596999</v>
      </c>
      <c r="CS1009" s="11">
        <v>0.914742581002563</v>
      </c>
      <c r="CT1009" s="11">
        <v>0.90438605981964404</v>
      </c>
      <c r="CU1009" s="12">
        <v>0.87270883114309605</v>
      </c>
      <c r="CV1009" s="12">
        <v>0</v>
      </c>
      <c r="CW1009" s="10">
        <v>0</v>
      </c>
      <c r="CX1009" s="10">
        <v>0</v>
      </c>
      <c r="CY1009" s="12">
        <v>0.81074889826726204</v>
      </c>
      <c r="CZ1009" s="10">
        <v>0.87638236537393499</v>
      </c>
      <c r="DA1009" s="10">
        <v>0.907799833607706</v>
      </c>
      <c r="DB1009" s="11">
        <v>0.922415243019306</v>
      </c>
      <c r="DC1009" s="10">
        <v>0.90012593204538605</v>
      </c>
      <c r="DD1009" s="10">
        <v>0.90382715059320895</v>
      </c>
      <c r="DE1009" s="10">
        <v>0.85142613374879295</v>
      </c>
      <c r="DF1009" s="10">
        <v>0</v>
      </c>
      <c r="DG1009" s="10">
        <v>0</v>
      </c>
      <c r="DH1009" s="12">
        <v>0.79309931903053199</v>
      </c>
      <c r="DI1009" s="10">
        <v>0.85463437351776905</v>
      </c>
      <c r="DJ1009" s="11">
        <v>0.92200366699324598</v>
      </c>
      <c r="DK1009" s="11">
        <v>0.92606244892798095</v>
      </c>
      <c r="DL1009" s="11">
        <v>0.92885229236438105</v>
      </c>
      <c r="DM1009" s="10">
        <v>0.91199908842782296</v>
      </c>
      <c r="DN1009" s="10">
        <v>0.85216918951476806</v>
      </c>
      <c r="DO1009" s="10">
        <v>0</v>
      </c>
      <c r="DP1009" s="10">
        <v>0</v>
      </c>
      <c r="DQ1009" s="12">
        <v>0.83744963857769805</v>
      </c>
      <c r="DR1009" s="10">
        <v>0.90508970023767499</v>
      </c>
      <c r="DS1009" s="10">
        <v>0.89624929946130805</v>
      </c>
      <c r="DT1009" s="10">
        <v>0.920532504853394</v>
      </c>
      <c r="DU1009" s="10">
        <v>0.87146376297579597</v>
      </c>
      <c r="DV1009" s="10">
        <v>0.89559245990471503</v>
      </c>
      <c r="DW1009" s="10">
        <v>0.85070264604937995</v>
      </c>
      <c r="DX1009" s="12">
        <v>0.81546815166331599</v>
      </c>
      <c r="DY1009" s="10">
        <v>0.89840625386888595</v>
      </c>
      <c r="DZ1009" s="11">
        <v>0.919334305556048</v>
      </c>
      <c r="EA1009" s="10">
        <v>0.89373306796452601</v>
      </c>
      <c r="EB1009" s="12">
        <v>0.81691437255965604</v>
      </c>
      <c r="EC1009" s="10">
        <v>0</v>
      </c>
      <c r="ED1009" s="10">
        <v>0.81375732580791904</v>
      </c>
      <c r="EE1009" s="10">
        <v>0.90894843021994498</v>
      </c>
      <c r="EF1009" s="11">
        <v>0.93353379543729798</v>
      </c>
      <c r="EG1009" s="10">
        <v>0.88797221467207099</v>
      </c>
      <c r="EH1009" s="12">
        <v>0.79786115999173202</v>
      </c>
      <c r="EI1009" s="10">
        <v>0</v>
      </c>
      <c r="EJ1009" s="10">
        <v>0</v>
      </c>
      <c r="EK1009" s="10">
        <v>0.88735787272297295</v>
      </c>
      <c r="EL1009" s="10">
        <v>0.90681297732618205</v>
      </c>
      <c r="EM1009" s="10">
        <v>0.90622033230258803</v>
      </c>
      <c r="EN1009" s="12">
        <v>0.84051670960110303</v>
      </c>
      <c r="EO1009" s="10">
        <v>0</v>
      </c>
      <c r="EP1009" s="10">
        <v>0</v>
      </c>
      <c r="EQ1009" s="10">
        <v>0.84285010574760399</v>
      </c>
      <c r="ER1009" s="12">
        <v>0.84012544844441495</v>
      </c>
      <c r="ES1009" s="11">
        <v>0.91241644062849803</v>
      </c>
      <c r="ET1009" s="11">
        <v>0.90875251472238805</v>
      </c>
      <c r="EU1009" s="10">
        <v>0.90079165352893997</v>
      </c>
      <c r="EV1009" s="10">
        <v>0.85142613374879295</v>
      </c>
      <c r="EW1009" s="10">
        <v>0</v>
      </c>
      <c r="EX1009" s="10">
        <v>0.83124316126660402</v>
      </c>
      <c r="EY1009" s="12">
        <v>0.81365307297992795</v>
      </c>
      <c r="EZ1009" s="11">
        <v>0.91565829522489495</v>
      </c>
      <c r="FA1009" s="11">
        <v>0.93689692615712195</v>
      </c>
      <c r="FB1009" s="10">
        <v>0.90489015920645699</v>
      </c>
      <c r="FC1009" s="10">
        <v>0.85216918951476806</v>
      </c>
      <c r="FD1009" s="10">
        <v>0</v>
      </c>
      <c r="FE1009" s="10">
        <v>0</v>
      </c>
      <c r="FF1009" s="10">
        <v>0.87194244642213303</v>
      </c>
      <c r="FG1009" s="11">
        <v>0.91406042565531398</v>
      </c>
      <c r="FH1009" s="10">
        <v>0.88145307838815601</v>
      </c>
      <c r="FI1009" s="10">
        <v>0.89628092952384597</v>
      </c>
      <c r="FJ1009" s="10">
        <v>0.85070264604937995</v>
      </c>
    </row>
    <row r="1010" spans="1:166" x14ac:dyDescent="0.35">
      <c r="A1010" s="13" t="s">
        <v>125</v>
      </c>
      <c r="B1010" s="10">
        <v>8.5121510074273495E-3</v>
      </c>
      <c r="C1010" s="10">
        <v>7.1990728604388104E-3</v>
      </c>
      <c r="D1010" s="10">
        <v>9.4150007858640299E-3</v>
      </c>
      <c r="E1010" s="10">
        <v>1.7105493213173801E-2</v>
      </c>
      <c r="F1010" s="10">
        <v>1.2902034335782399E-3</v>
      </c>
      <c r="G1010" s="10">
        <v>1.07376627299967E-2</v>
      </c>
      <c r="H1010" s="10">
        <v>1.28279363858736E-2</v>
      </c>
      <c r="I1010" s="10">
        <v>7.9986053667359999E-3</v>
      </c>
      <c r="J1010" s="10">
        <v>2.2852235718232999E-3</v>
      </c>
      <c r="K1010" s="10">
        <v>9.3157273060035396E-3</v>
      </c>
      <c r="L1010" s="10">
        <v>0</v>
      </c>
      <c r="M1010" s="10">
        <v>8.3723469739501594E-3</v>
      </c>
      <c r="N1010" s="10">
        <v>9.3157273060035396E-3</v>
      </c>
      <c r="O1010" s="10">
        <v>1.8085180033084201E-2</v>
      </c>
      <c r="P1010" s="10">
        <v>0</v>
      </c>
      <c r="Q1010" s="10">
        <v>8.6986787692071594E-3</v>
      </c>
      <c r="R1010" s="10">
        <v>5.7436299211706199E-3</v>
      </c>
      <c r="S1010" s="10">
        <v>1.23188272695631E-2</v>
      </c>
      <c r="T1010" s="10">
        <v>0</v>
      </c>
      <c r="U1010" s="10">
        <v>8.0513499176112797E-3</v>
      </c>
      <c r="V1010" s="10">
        <v>0</v>
      </c>
      <c r="W1010" s="10">
        <v>7.0491289510570699E-3</v>
      </c>
      <c r="X1010" s="10">
        <v>8.0513499176112797E-3</v>
      </c>
      <c r="Y1010" s="10">
        <v>1.61703616386237E-2</v>
      </c>
      <c r="Z1010" s="10">
        <v>2.4947098901799301E-3</v>
      </c>
      <c r="AA1010" s="10">
        <v>1.28281541570153E-2</v>
      </c>
      <c r="AB1010" s="11">
        <v>1.9931423281496202E-2</v>
      </c>
      <c r="AC1010" s="10">
        <v>3.4008643856169099E-3</v>
      </c>
      <c r="AD1010" s="10">
        <v>4.8451831020884803E-3</v>
      </c>
      <c r="AE1010" s="10">
        <v>7.3028171772627102E-3</v>
      </c>
      <c r="AF1010" s="10">
        <v>0</v>
      </c>
      <c r="AG1010" s="10">
        <v>9.7681110517901393E-3</v>
      </c>
      <c r="AH1010" s="10">
        <v>7.3028171772627102E-3</v>
      </c>
      <c r="AI1010" s="10">
        <v>8.2341667147238801E-3</v>
      </c>
      <c r="AJ1010" s="10">
        <v>7.6698505953392204E-3</v>
      </c>
      <c r="AK1010" s="10">
        <v>8.8800359689153192E-3</v>
      </c>
      <c r="AL1010" s="10">
        <v>1.2861579313912901E-2</v>
      </c>
      <c r="AM1010" s="10">
        <v>0</v>
      </c>
      <c r="AN1010" s="10">
        <v>0</v>
      </c>
      <c r="AO1010" s="10">
        <v>0</v>
      </c>
      <c r="AP1010" s="10">
        <v>0</v>
      </c>
      <c r="AQ1010" s="10">
        <v>0</v>
      </c>
      <c r="AR1010" s="10">
        <v>1.34490295357798E-2</v>
      </c>
      <c r="AS1010" s="10">
        <v>0</v>
      </c>
      <c r="AT1010" s="10">
        <v>0</v>
      </c>
      <c r="AU1010" s="10">
        <v>1.2861579313912901E-2</v>
      </c>
      <c r="AV1010" s="10">
        <v>0</v>
      </c>
      <c r="AW1010" s="10">
        <v>0</v>
      </c>
      <c r="AX1010" s="10">
        <v>0</v>
      </c>
      <c r="AY1010" s="10">
        <v>0</v>
      </c>
      <c r="AZ1010" s="10">
        <v>0</v>
      </c>
      <c r="BA1010" s="10">
        <v>0</v>
      </c>
      <c r="BB1010" s="10">
        <v>1.0440772257791799E-2</v>
      </c>
      <c r="BC1010" s="10">
        <v>6.4211193863020497E-3</v>
      </c>
      <c r="BD1010" s="10">
        <v>7.6781913524486501E-3</v>
      </c>
      <c r="BE1010" s="10">
        <v>6.7004936388126799E-3</v>
      </c>
      <c r="BF1010" s="10">
        <v>1.3172430007915299E-2</v>
      </c>
      <c r="BG1010" s="10">
        <v>5.0988415363037304E-3</v>
      </c>
      <c r="BH1010" s="10">
        <v>8.6658527986182496E-3</v>
      </c>
      <c r="BI1010" s="10">
        <v>8.0029020486812891E-3</v>
      </c>
      <c r="BJ1010" s="10">
        <v>7.0441623860752296E-3</v>
      </c>
      <c r="BK1010" s="10">
        <v>7.7312909341506102E-3</v>
      </c>
      <c r="BL1010" s="10">
        <v>9.7694512242945206E-3</v>
      </c>
      <c r="BM1010" s="10">
        <v>8.2916397952237705E-3</v>
      </c>
      <c r="BN1010" s="10">
        <v>4.7806593951736798E-3</v>
      </c>
      <c r="BO1010" s="12">
        <v>4.7320700632177397E-3</v>
      </c>
      <c r="BP1010" s="10">
        <v>9.3621010137650892E-3</v>
      </c>
      <c r="BQ1010" s="10">
        <v>0</v>
      </c>
      <c r="BR1010" s="10">
        <v>5.0077245676020303E-3</v>
      </c>
      <c r="BS1010" s="10">
        <v>1.02580454702946E-2</v>
      </c>
      <c r="BT1010" s="10">
        <v>5.3608687562697998E-3</v>
      </c>
      <c r="BU1010" s="10">
        <v>4.4426926426212798E-3</v>
      </c>
      <c r="BV1010" s="10">
        <v>8.5493149981795292E-3</v>
      </c>
      <c r="BW1010" s="12">
        <v>7.4075671569384801E-4</v>
      </c>
      <c r="BX1010" s="10">
        <v>6.9934250888635599E-3</v>
      </c>
      <c r="BY1010" s="10">
        <v>3.9963578746885497E-3</v>
      </c>
      <c r="BZ1010" s="10">
        <v>5.4423224745652398E-3</v>
      </c>
      <c r="CA1010" s="11">
        <v>2.4463558744401599E-2</v>
      </c>
      <c r="CB1010" s="12">
        <v>4.4923057824914799E-3</v>
      </c>
      <c r="CC1010" s="10">
        <v>6.2992962078128496E-3</v>
      </c>
      <c r="CD1010" s="11">
        <v>1.8703000290599198E-2</v>
      </c>
      <c r="CE1010" s="10">
        <v>6.1990623521662501E-3</v>
      </c>
      <c r="CF1010" s="12">
        <v>1.87537443809069E-3</v>
      </c>
      <c r="CG1010" s="10">
        <v>9.6245912416602405E-3</v>
      </c>
      <c r="CH1010" s="10">
        <v>9.4624753048069502E-3</v>
      </c>
      <c r="CI1010" s="10">
        <v>5.7994831697657902E-3</v>
      </c>
      <c r="CJ1010" s="12">
        <v>2.4330291043059499E-3</v>
      </c>
      <c r="CK1010" s="10">
        <v>9.5354174041304401E-3</v>
      </c>
      <c r="CL1010" s="10">
        <v>7.1224650058505697E-3</v>
      </c>
      <c r="CM1010" s="10">
        <v>1.21664499944696E-2</v>
      </c>
      <c r="CN1010" s="10">
        <v>5.7540085482669298E-3</v>
      </c>
      <c r="CO1010" s="10">
        <v>1.07267547383112E-2</v>
      </c>
      <c r="CP1010" s="10">
        <v>7.6068053493340499E-3</v>
      </c>
      <c r="CQ1010" s="10">
        <v>2.4027120709064899E-3</v>
      </c>
      <c r="CR1010" s="11">
        <v>1.36614195714034E-2</v>
      </c>
      <c r="CS1010" s="12">
        <v>5.1694261317821203E-3</v>
      </c>
      <c r="CT1010" s="10">
        <v>4.8238225663983902E-3</v>
      </c>
      <c r="CU1010" s="10">
        <v>1.0360888672399701E-2</v>
      </c>
      <c r="CV1010" s="10">
        <v>0</v>
      </c>
      <c r="CW1010" s="10">
        <v>0</v>
      </c>
      <c r="CX1010" s="10">
        <v>0</v>
      </c>
      <c r="CY1010" s="10">
        <v>9.4315347833922505E-3</v>
      </c>
      <c r="CZ1010" s="10">
        <v>2.2732584926328601E-3</v>
      </c>
      <c r="DA1010" s="10">
        <v>7.9744824759656399E-3</v>
      </c>
      <c r="DB1010" s="10">
        <v>1.28471298865369E-2</v>
      </c>
      <c r="DC1010" s="10">
        <v>1.06130861204644E-2</v>
      </c>
      <c r="DD1010" s="10">
        <v>1.3079780630408701E-3</v>
      </c>
      <c r="DE1010" s="10">
        <v>1.7014298366118102E-2</v>
      </c>
      <c r="DF1010" s="10">
        <v>0</v>
      </c>
      <c r="DG1010" s="10">
        <v>0</v>
      </c>
      <c r="DH1010" s="10">
        <v>8.0513499176112797E-3</v>
      </c>
      <c r="DI1010" s="10">
        <v>0</v>
      </c>
      <c r="DJ1010" s="10">
        <v>1.2323585605311001E-2</v>
      </c>
      <c r="DK1010" s="10">
        <v>5.7108290326639199E-3</v>
      </c>
      <c r="DL1010" s="10">
        <v>8.7147468129559705E-3</v>
      </c>
      <c r="DM1010" s="10">
        <v>0</v>
      </c>
      <c r="DN1010" s="10">
        <v>1.7807797050614901E-2</v>
      </c>
      <c r="DO1010" s="10">
        <v>0</v>
      </c>
      <c r="DP1010" s="10">
        <v>0</v>
      </c>
      <c r="DQ1010" s="10">
        <v>7.4969233858675202E-3</v>
      </c>
      <c r="DR1010" s="10">
        <v>4.7670764136146298E-3</v>
      </c>
      <c r="DS1010" s="10">
        <v>3.37825655496732E-3</v>
      </c>
      <c r="DT1010" s="11">
        <v>2.01069278899111E-2</v>
      </c>
      <c r="DU1010" s="10">
        <v>1.25071834435866E-2</v>
      </c>
      <c r="DV1010" s="10">
        <v>2.5355398077686201E-3</v>
      </c>
      <c r="DW1010" s="10">
        <v>1.6241696141599399E-2</v>
      </c>
      <c r="DX1010" s="10">
        <v>1.3015952312383301E-2</v>
      </c>
      <c r="DY1010" s="10">
        <v>9.6622493344761893E-3</v>
      </c>
      <c r="DZ1010" s="10">
        <v>1.00706402091241E-2</v>
      </c>
      <c r="EA1010" s="10">
        <v>5.9394657156065797E-3</v>
      </c>
      <c r="EB1010" s="10">
        <v>7.6788406231236197E-3</v>
      </c>
      <c r="EC1010" s="10">
        <v>0</v>
      </c>
      <c r="ED1010" s="10">
        <v>0</v>
      </c>
      <c r="EE1010" s="10">
        <v>1.01696879281972E-2</v>
      </c>
      <c r="EF1010" s="10">
        <v>6.3554039986873801E-3</v>
      </c>
      <c r="EG1010" s="10">
        <v>6.7647473469061503E-3</v>
      </c>
      <c r="EH1010" s="10">
        <v>7.0535535371759796E-3</v>
      </c>
      <c r="EI1010" s="10">
        <v>0</v>
      </c>
      <c r="EJ1010" s="10">
        <v>0</v>
      </c>
      <c r="EK1010" s="10">
        <v>9.1782721147423401E-3</v>
      </c>
      <c r="EL1010" s="10">
        <v>1.3647323066013401E-2</v>
      </c>
      <c r="EM1010" s="10">
        <v>5.0296915982402197E-3</v>
      </c>
      <c r="EN1010" s="10">
        <v>5.6282832746327701E-3</v>
      </c>
      <c r="EO1010" s="10">
        <v>0</v>
      </c>
      <c r="EP1010" s="10">
        <v>0</v>
      </c>
      <c r="EQ1010" s="10">
        <v>1.2861579313912901E-2</v>
      </c>
      <c r="ER1010" s="10">
        <v>4.3567842289729203E-3</v>
      </c>
      <c r="ES1010" s="10">
        <v>5.3701210804333399E-3</v>
      </c>
      <c r="ET1010" s="11">
        <v>1.5188312737377399E-2</v>
      </c>
      <c r="EU1010" s="10">
        <v>1.1528394682269699E-3</v>
      </c>
      <c r="EV1010" s="10">
        <v>1.7014298366118102E-2</v>
      </c>
      <c r="EW1010" s="10">
        <v>0</v>
      </c>
      <c r="EX1010" s="10">
        <v>0</v>
      </c>
      <c r="EY1010" s="10">
        <v>5.3512401386532297E-3</v>
      </c>
      <c r="EZ1010" s="10">
        <v>8.1973405191493702E-3</v>
      </c>
      <c r="FA1010" s="10">
        <v>9.2662903030993702E-3</v>
      </c>
      <c r="FB1010" s="10">
        <v>0</v>
      </c>
      <c r="FC1010" s="10">
        <v>1.7807797050614901E-2</v>
      </c>
      <c r="FD1010" s="10">
        <v>0</v>
      </c>
      <c r="FE1010" s="10">
        <v>0</v>
      </c>
      <c r="FF1010" s="10">
        <v>3.4391292254103202E-3</v>
      </c>
      <c r="FG1010" s="10">
        <v>2.3092681157382299E-3</v>
      </c>
      <c r="FH1010" s="11">
        <v>2.11985084484595E-2</v>
      </c>
      <c r="FI1010" s="10">
        <v>2.2679455775288801E-3</v>
      </c>
      <c r="FJ1010" s="10">
        <v>1.6241696141599399E-2</v>
      </c>
    </row>
    <row r="1012" spans="1:166" ht="28.5" customHeight="1" x14ac:dyDescent="0.35">
      <c r="A1012" s="23" t="s">
        <v>201</v>
      </c>
      <c r="B1012" s="23"/>
      <c r="C1012" s="23"/>
      <c r="D1012" s="23"/>
      <c r="E1012" s="23"/>
      <c r="F1012" s="23"/>
      <c r="G1012" s="23"/>
      <c r="H1012" s="23"/>
      <c r="I1012" s="23"/>
      <c r="J1012" s="23"/>
      <c r="K1012" s="23"/>
      <c r="L1012" s="23"/>
      <c r="M1012" s="23"/>
      <c r="N1012" s="23"/>
      <c r="O1012" s="23"/>
      <c r="P1012" s="23"/>
      <c r="Q1012" s="23"/>
      <c r="R1012" s="23"/>
      <c r="S1012" s="23"/>
      <c r="T1012" s="23"/>
      <c r="U1012" s="23"/>
      <c r="V1012" s="23"/>
      <c r="W1012" s="23"/>
      <c r="X1012" s="23"/>
      <c r="Y1012" s="23"/>
      <c r="Z1012" s="23"/>
      <c r="AA1012" s="23"/>
      <c r="AB1012" s="23"/>
      <c r="AC1012" s="23"/>
      <c r="AD1012" s="23"/>
      <c r="AE1012" s="23"/>
      <c r="AF1012" s="23"/>
      <c r="AG1012" s="23"/>
      <c r="AH1012" s="23"/>
      <c r="AI1012" s="23"/>
      <c r="AJ1012" s="23"/>
      <c r="AK1012" s="23"/>
      <c r="AL1012" s="23"/>
      <c r="AM1012" s="23"/>
      <c r="AN1012" s="23"/>
      <c r="AO1012" s="23"/>
      <c r="AP1012" s="23"/>
      <c r="AQ1012" s="23"/>
      <c r="AR1012" s="23"/>
      <c r="AS1012" s="23"/>
      <c r="AT1012" s="23"/>
      <c r="AU1012" s="23"/>
      <c r="AV1012" s="23"/>
      <c r="AW1012" s="23"/>
      <c r="AX1012" s="23"/>
      <c r="AY1012" s="23"/>
      <c r="AZ1012" s="23"/>
      <c r="BA1012" s="23"/>
      <c r="BB1012" s="23"/>
      <c r="BC1012" s="23"/>
      <c r="BD1012" s="23"/>
      <c r="BE1012" s="23"/>
      <c r="BF1012" s="23"/>
      <c r="BG1012" s="23"/>
      <c r="BH1012" s="23"/>
      <c r="BI1012" s="23"/>
      <c r="BJ1012" s="23"/>
      <c r="BK1012" s="23"/>
      <c r="BL1012" s="23"/>
      <c r="BM1012" s="23"/>
      <c r="BN1012" s="23"/>
      <c r="BO1012" s="23"/>
      <c r="BP1012" s="23"/>
      <c r="BQ1012" s="23"/>
      <c r="BR1012" s="23"/>
      <c r="BS1012" s="23"/>
      <c r="BT1012" s="23"/>
      <c r="BU1012" s="23"/>
      <c r="BV1012" s="23"/>
      <c r="BW1012" s="23"/>
      <c r="BX1012" s="23"/>
      <c r="BY1012" s="23"/>
      <c r="BZ1012" s="23"/>
      <c r="CA1012" s="23"/>
      <c r="CB1012" s="23"/>
      <c r="CC1012" s="23"/>
      <c r="CD1012" s="23"/>
      <c r="CE1012" s="23"/>
      <c r="CF1012" s="23"/>
      <c r="CG1012" s="23"/>
      <c r="CH1012" s="23"/>
      <c r="CI1012" s="23"/>
      <c r="CJ1012" s="23"/>
      <c r="CK1012" s="23"/>
      <c r="CL1012" s="23"/>
      <c r="CM1012" s="23"/>
      <c r="CN1012" s="23"/>
      <c r="CO1012" s="23"/>
      <c r="CP1012" s="23"/>
      <c r="CQ1012" s="23"/>
      <c r="CR1012" s="23"/>
      <c r="CS1012" s="23"/>
      <c r="CT1012" s="23"/>
      <c r="CU1012" s="23"/>
      <c r="CV1012" s="23"/>
      <c r="CW1012" s="23"/>
      <c r="CX1012" s="23"/>
      <c r="CY1012" s="23"/>
      <c r="CZ1012" s="23"/>
      <c r="DA1012" s="23"/>
      <c r="DB1012" s="23"/>
      <c r="DC1012" s="23"/>
      <c r="DD1012" s="23"/>
      <c r="DE1012" s="23"/>
      <c r="DF1012" s="23"/>
      <c r="DG1012" s="23"/>
      <c r="DH1012" s="23"/>
      <c r="DI1012" s="23"/>
      <c r="DJ1012" s="23"/>
      <c r="DK1012" s="23"/>
      <c r="DL1012" s="23"/>
      <c r="DM1012" s="23"/>
      <c r="DN1012" s="23"/>
      <c r="DO1012" s="23"/>
      <c r="DP1012" s="23"/>
      <c r="DQ1012" s="23"/>
      <c r="DR1012" s="23"/>
      <c r="DS1012" s="23"/>
      <c r="DT1012" s="23"/>
      <c r="DU1012" s="23"/>
      <c r="DV1012" s="23"/>
      <c r="DW1012" s="23"/>
      <c r="DX1012" s="23"/>
      <c r="DY1012" s="23"/>
      <c r="DZ1012" s="23"/>
      <c r="EA1012" s="23"/>
      <c r="EB1012" s="23"/>
      <c r="EC1012" s="23"/>
      <c r="ED1012" s="23"/>
      <c r="EE1012" s="23"/>
      <c r="EF1012" s="23"/>
      <c r="EG1012" s="23"/>
      <c r="EH1012" s="23"/>
      <c r="EI1012" s="23"/>
      <c r="EJ1012" s="23"/>
      <c r="EK1012" s="23"/>
      <c r="EL1012" s="23"/>
      <c r="EM1012" s="23"/>
      <c r="EN1012" s="23"/>
      <c r="EO1012" s="23"/>
      <c r="EP1012" s="23"/>
      <c r="EQ1012" s="23"/>
      <c r="ER1012" s="23"/>
      <c r="ES1012" s="23"/>
      <c r="ET1012" s="23"/>
      <c r="EU1012" s="23"/>
      <c r="EV1012" s="23"/>
      <c r="EW1012" s="23"/>
      <c r="EX1012" s="23"/>
      <c r="EY1012" s="23"/>
      <c r="EZ1012" s="23"/>
      <c r="FA1012" s="23"/>
      <c r="FB1012" s="23"/>
      <c r="FC1012" s="23"/>
      <c r="FD1012" s="23"/>
      <c r="FE1012" s="23"/>
      <c r="FF1012" s="23"/>
      <c r="FG1012" s="23"/>
      <c r="FH1012" s="23"/>
      <c r="FI1012" s="23"/>
      <c r="FJ1012" s="23"/>
    </row>
    <row r="1013" spans="1:166" ht="42" x14ac:dyDescent="0.35">
      <c r="A1013" s="24" t="s">
        <v>203</v>
      </c>
      <c r="B1013" s="16" t="s">
        <v>264</v>
      </c>
      <c r="C1013" s="22" t="s">
        <v>12</v>
      </c>
      <c r="D1013" s="22"/>
      <c r="E1013" s="22" t="s">
        <v>13</v>
      </c>
      <c r="F1013" s="22"/>
      <c r="G1013" s="22"/>
      <c r="H1013" s="22"/>
      <c r="I1013" s="22"/>
      <c r="J1013" s="22"/>
      <c r="K1013" s="22"/>
      <c r="L1013" s="22"/>
      <c r="M1013" s="22"/>
      <c r="N1013" s="22"/>
      <c r="O1013" s="22" t="s">
        <v>204</v>
      </c>
      <c r="P1013" s="22"/>
      <c r="Q1013" s="22"/>
      <c r="R1013" s="22"/>
      <c r="S1013" s="22"/>
      <c r="T1013" s="22"/>
      <c r="U1013" s="22"/>
      <c r="V1013" s="22"/>
      <c r="W1013" s="22"/>
      <c r="X1013" s="22"/>
      <c r="Y1013" s="22" t="s">
        <v>205</v>
      </c>
      <c r="Z1013" s="22"/>
      <c r="AA1013" s="22"/>
      <c r="AB1013" s="22"/>
      <c r="AC1013" s="22"/>
      <c r="AD1013" s="22"/>
      <c r="AE1013" s="22"/>
      <c r="AF1013" s="22"/>
      <c r="AG1013" s="22"/>
      <c r="AH1013" s="22"/>
      <c r="AI1013" s="22" t="s">
        <v>268</v>
      </c>
      <c r="AJ1013" s="22"/>
      <c r="AK1013" s="22"/>
      <c r="AL1013" s="22" t="s">
        <v>14</v>
      </c>
      <c r="AM1013" s="22"/>
      <c r="AN1013" s="22"/>
      <c r="AO1013" s="22" t="s">
        <v>218</v>
      </c>
      <c r="AP1013" s="22"/>
      <c r="AQ1013" s="22"/>
      <c r="AR1013" s="22"/>
      <c r="AS1013" s="22"/>
      <c r="AT1013" s="22"/>
      <c r="AU1013" s="22"/>
      <c r="AV1013" s="22" t="s">
        <v>219</v>
      </c>
      <c r="AW1013" s="22"/>
      <c r="AX1013" s="22"/>
      <c r="AY1013" s="22" t="s">
        <v>220</v>
      </c>
      <c r="AZ1013" s="22"/>
      <c r="BA1013" s="22"/>
      <c r="BB1013" s="22" t="s">
        <v>206</v>
      </c>
      <c r="BC1013" s="22"/>
      <c r="BD1013" s="22" t="s">
        <v>207</v>
      </c>
      <c r="BE1013" s="22"/>
      <c r="BF1013" s="22" t="s">
        <v>208</v>
      </c>
      <c r="BG1013" s="22"/>
      <c r="BH1013" s="22" t="s">
        <v>15</v>
      </c>
      <c r="BI1013" s="22"/>
      <c r="BJ1013" s="22" t="s">
        <v>16</v>
      </c>
      <c r="BK1013" s="22"/>
      <c r="BL1013" s="22" t="s">
        <v>17</v>
      </c>
      <c r="BM1013" s="22"/>
      <c r="BN1013" s="22" t="s">
        <v>18</v>
      </c>
      <c r="BO1013" s="22"/>
      <c r="BP1013" s="22"/>
      <c r="BQ1013" s="22" t="s">
        <v>221</v>
      </c>
      <c r="BR1013" s="22"/>
      <c r="BS1013" s="22"/>
      <c r="BT1013" s="22" t="s">
        <v>222</v>
      </c>
      <c r="BU1013" s="22"/>
      <c r="BV1013" s="22"/>
      <c r="BW1013" s="22" t="s">
        <v>19</v>
      </c>
      <c r="BX1013" s="22"/>
      <c r="BY1013" s="22" t="s">
        <v>20</v>
      </c>
      <c r="BZ1013" s="22"/>
      <c r="CA1013" s="22" t="s">
        <v>21</v>
      </c>
      <c r="CB1013" s="22"/>
      <c r="CC1013" s="22"/>
      <c r="CD1013" s="22" t="s">
        <v>22</v>
      </c>
      <c r="CE1013" s="22"/>
      <c r="CF1013" s="22"/>
      <c r="CG1013" s="22" t="s">
        <v>23</v>
      </c>
      <c r="CH1013" s="22"/>
      <c r="CI1013" s="22"/>
      <c r="CJ1013" s="22"/>
      <c r="CK1013" s="22" t="s">
        <v>25</v>
      </c>
      <c r="CL1013" s="22"/>
      <c r="CM1013" s="22"/>
      <c r="CN1013" s="22"/>
      <c r="CO1013" s="22" t="s">
        <v>26</v>
      </c>
      <c r="CP1013" s="22"/>
      <c r="CQ1013" s="22"/>
      <c r="CR1013" s="22" t="s">
        <v>27</v>
      </c>
      <c r="CS1013" s="22"/>
      <c r="CT1013" s="22" t="s">
        <v>28</v>
      </c>
      <c r="CU1013" s="22"/>
      <c r="CV1013" s="16" t="s">
        <v>29</v>
      </c>
      <c r="CW1013" s="22" t="s">
        <v>30</v>
      </c>
      <c r="CX1013" s="22"/>
      <c r="CY1013" s="22"/>
      <c r="CZ1013" s="22"/>
      <c r="DA1013" s="22"/>
      <c r="DB1013" s="22"/>
      <c r="DC1013" s="22"/>
      <c r="DD1013" s="22"/>
      <c r="DE1013" s="22"/>
      <c r="DF1013" s="22" t="s">
        <v>31</v>
      </c>
      <c r="DG1013" s="22"/>
      <c r="DH1013" s="22"/>
      <c r="DI1013" s="22"/>
      <c r="DJ1013" s="22"/>
      <c r="DK1013" s="22"/>
      <c r="DL1013" s="22"/>
      <c r="DM1013" s="22"/>
      <c r="DN1013" s="22"/>
      <c r="DO1013" s="22" t="s">
        <v>32</v>
      </c>
      <c r="DP1013" s="22"/>
      <c r="DQ1013" s="22"/>
      <c r="DR1013" s="22"/>
      <c r="DS1013" s="22"/>
      <c r="DT1013" s="22"/>
      <c r="DU1013" s="22"/>
      <c r="DV1013" s="22"/>
      <c r="DW1013" s="22"/>
      <c r="DX1013" s="22" t="s">
        <v>33</v>
      </c>
      <c r="DY1013" s="22"/>
      <c r="DZ1013" s="22"/>
      <c r="EA1013" s="22"/>
      <c r="EB1013" s="22"/>
      <c r="EC1013" s="22"/>
      <c r="ED1013" s="22" t="s">
        <v>34</v>
      </c>
      <c r="EE1013" s="22"/>
      <c r="EF1013" s="22"/>
      <c r="EG1013" s="22"/>
      <c r="EH1013" s="22"/>
      <c r="EI1013" s="22"/>
      <c r="EJ1013" s="22" t="s">
        <v>35</v>
      </c>
      <c r="EK1013" s="22"/>
      <c r="EL1013" s="22"/>
      <c r="EM1013" s="22"/>
      <c r="EN1013" s="22"/>
      <c r="EO1013" s="22"/>
      <c r="EP1013" s="22" t="s">
        <v>36</v>
      </c>
      <c r="EQ1013" s="22"/>
      <c r="ER1013" s="22"/>
      <c r="ES1013" s="22"/>
      <c r="ET1013" s="22"/>
      <c r="EU1013" s="22"/>
      <c r="EV1013" s="22"/>
      <c r="EW1013" s="22" t="s">
        <v>37</v>
      </c>
      <c r="EX1013" s="22"/>
      <c r="EY1013" s="22"/>
      <c r="EZ1013" s="22"/>
      <c r="FA1013" s="22"/>
      <c r="FB1013" s="22"/>
      <c r="FC1013" s="22"/>
      <c r="FD1013" s="22" t="s">
        <v>38</v>
      </c>
      <c r="FE1013" s="22"/>
      <c r="FF1013" s="22"/>
      <c r="FG1013" s="22"/>
      <c r="FH1013" s="22"/>
      <c r="FI1013" s="22"/>
      <c r="FJ1013" s="22"/>
    </row>
    <row r="1014" spans="1:166" ht="31.5" x14ac:dyDescent="0.35">
      <c r="A1014" s="24"/>
      <c r="B1014" s="16" t="s">
        <v>1</v>
      </c>
      <c r="C1014" s="16" t="s">
        <v>39</v>
      </c>
      <c r="D1014" s="16" t="s">
        <v>40</v>
      </c>
      <c r="E1014" s="16" t="s">
        <v>41</v>
      </c>
      <c r="F1014" s="16" t="s">
        <v>42</v>
      </c>
      <c r="G1014" s="16" t="s">
        <v>43</v>
      </c>
      <c r="H1014" s="16" t="s">
        <v>44</v>
      </c>
      <c r="I1014" s="16" t="s">
        <v>45</v>
      </c>
      <c r="J1014" s="16" t="s">
        <v>46</v>
      </c>
      <c r="K1014" s="16" t="s">
        <v>47</v>
      </c>
      <c r="L1014" s="16" t="s">
        <v>48</v>
      </c>
      <c r="M1014" s="16" t="s">
        <v>49</v>
      </c>
      <c r="N1014" s="16" t="s">
        <v>209</v>
      </c>
      <c r="O1014" s="16" t="s">
        <v>41</v>
      </c>
      <c r="P1014" s="16" t="s">
        <v>42</v>
      </c>
      <c r="Q1014" s="16" t="s">
        <v>43</v>
      </c>
      <c r="R1014" s="16" t="s">
        <v>44</v>
      </c>
      <c r="S1014" s="16" t="s">
        <v>45</v>
      </c>
      <c r="T1014" s="16" t="s">
        <v>46</v>
      </c>
      <c r="U1014" s="16" t="s">
        <v>47</v>
      </c>
      <c r="V1014" s="16" t="s">
        <v>48</v>
      </c>
      <c r="W1014" s="16" t="s">
        <v>49</v>
      </c>
      <c r="X1014" s="16" t="s">
        <v>209</v>
      </c>
      <c r="Y1014" s="16" t="s">
        <v>41</v>
      </c>
      <c r="Z1014" s="16" t="s">
        <v>42</v>
      </c>
      <c r="AA1014" s="16" t="s">
        <v>43</v>
      </c>
      <c r="AB1014" s="16" t="s">
        <v>44</v>
      </c>
      <c r="AC1014" s="16" t="s">
        <v>45</v>
      </c>
      <c r="AD1014" s="16" t="s">
        <v>46</v>
      </c>
      <c r="AE1014" s="16" t="s">
        <v>47</v>
      </c>
      <c r="AF1014" s="16" t="s">
        <v>48</v>
      </c>
      <c r="AG1014" s="16" t="s">
        <v>49</v>
      </c>
      <c r="AH1014" s="16" t="s">
        <v>209</v>
      </c>
      <c r="AI1014" s="16" t="s">
        <v>269</v>
      </c>
      <c r="AJ1014" s="16" t="s">
        <v>270</v>
      </c>
      <c r="AK1014" s="16" t="s">
        <v>271</v>
      </c>
      <c r="AL1014" s="16" t="s">
        <v>50</v>
      </c>
      <c r="AM1014" s="16" t="s">
        <v>210</v>
      </c>
      <c r="AN1014" s="16" t="s">
        <v>211</v>
      </c>
      <c r="AO1014" s="16" t="s">
        <v>223</v>
      </c>
      <c r="AP1014" s="16" t="s">
        <v>224</v>
      </c>
      <c r="AQ1014" s="16" t="s">
        <v>225</v>
      </c>
      <c r="AR1014" s="16" t="s">
        <v>226</v>
      </c>
      <c r="AS1014" s="16" t="s">
        <v>52</v>
      </c>
      <c r="AT1014" s="16" t="s">
        <v>227</v>
      </c>
      <c r="AU1014" s="16" t="s">
        <v>228</v>
      </c>
      <c r="AV1014" s="16" t="s">
        <v>52</v>
      </c>
      <c r="AW1014" s="16" t="s">
        <v>227</v>
      </c>
      <c r="AX1014" s="16" t="s">
        <v>228</v>
      </c>
      <c r="AY1014" s="16" t="s">
        <v>52</v>
      </c>
      <c r="AZ1014" s="16" t="s">
        <v>227</v>
      </c>
      <c r="BA1014" s="16" t="s">
        <v>228</v>
      </c>
      <c r="BB1014" s="16" t="s">
        <v>212</v>
      </c>
      <c r="BC1014" s="16" t="s">
        <v>213</v>
      </c>
      <c r="BD1014" s="16" t="s">
        <v>212</v>
      </c>
      <c r="BE1014" s="16" t="s">
        <v>213</v>
      </c>
      <c r="BF1014" s="16" t="s">
        <v>212</v>
      </c>
      <c r="BG1014" s="16" t="s">
        <v>213</v>
      </c>
      <c r="BH1014" s="16" t="s">
        <v>53</v>
      </c>
      <c r="BI1014" s="16" t="s">
        <v>54</v>
      </c>
      <c r="BJ1014" s="16" t="s">
        <v>53</v>
      </c>
      <c r="BK1014" s="16" t="s">
        <v>54</v>
      </c>
      <c r="BL1014" s="16" t="s">
        <v>53</v>
      </c>
      <c r="BM1014" s="16" t="s">
        <v>54</v>
      </c>
      <c r="BN1014" s="16" t="s">
        <v>277</v>
      </c>
      <c r="BO1014" s="16" t="s">
        <v>278</v>
      </c>
      <c r="BP1014" s="16" t="s">
        <v>55</v>
      </c>
      <c r="BQ1014" s="16" t="s">
        <v>277</v>
      </c>
      <c r="BR1014" s="16" t="s">
        <v>278</v>
      </c>
      <c r="BS1014" s="16" t="s">
        <v>55</v>
      </c>
      <c r="BT1014" s="16" t="s">
        <v>277</v>
      </c>
      <c r="BU1014" s="16" t="s">
        <v>278</v>
      </c>
      <c r="BV1014" s="16" t="s">
        <v>55</v>
      </c>
      <c r="BW1014" s="16" t="s">
        <v>56</v>
      </c>
      <c r="BX1014" s="16" t="s">
        <v>57</v>
      </c>
      <c r="BY1014" s="16" t="s">
        <v>58</v>
      </c>
      <c r="BZ1014" s="16" t="s">
        <v>59</v>
      </c>
      <c r="CA1014" s="16" t="s">
        <v>52</v>
      </c>
      <c r="CB1014" s="16" t="s">
        <v>51</v>
      </c>
      <c r="CC1014" s="16" t="s">
        <v>60</v>
      </c>
      <c r="CD1014" s="16" t="s">
        <v>61</v>
      </c>
      <c r="CE1014" s="16" t="s">
        <v>62</v>
      </c>
      <c r="CF1014" s="16" t="s">
        <v>63</v>
      </c>
      <c r="CG1014" s="16" t="s">
        <v>64</v>
      </c>
      <c r="CH1014" s="16" t="s">
        <v>65</v>
      </c>
      <c r="CI1014" s="16" t="s">
        <v>66</v>
      </c>
      <c r="CJ1014" s="16" t="s">
        <v>67</v>
      </c>
      <c r="CK1014" s="16" t="s">
        <v>71</v>
      </c>
      <c r="CL1014" s="16" t="s">
        <v>72</v>
      </c>
      <c r="CM1014" s="16" t="s">
        <v>73</v>
      </c>
      <c r="CN1014" s="16" t="s">
        <v>74</v>
      </c>
      <c r="CO1014" s="16" t="s">
        <v>75</v>
      </c>
      <c r="CP1014" s="16" t="s">
        <v>76</v>
      </c>
      <c r="CQ1014" s="16" t="s">
        <v>77</v>
      </c>
      <c r="CR1014" s="16" t="s">
        <v>78</v>
      </c>
      <c r="CS1014" s="16" t="s">
        <v>229</v>
      </c>
      <c r="CT1014" s="16" t="s">
        <v>79</v>
      </c>
      <c r="CU1014" s="16" t="s">
        <v>80</v>
      </c>
      <c r="CV1014" s="16" t="s">
        <v>79</v>
      </c>
      <c r="CW1014" s="16" t="s">
        <v>83</v>
      </c>
      <c r="CX1014" s="16" t="s">
        <v>84</v>
      </c>
      <c r="CY1014" s="16" t="s">
        <v>85</v>
      </c>
      <c r="CZ1014" s="16" t="s">
        <v>86</v>
      </c>
      <c r="DA1014" s="16" t="s">
        <v>87</v>
      </c>
      <c r="DB1014" s="16" t="s">
        <v>88</v>
      </c>
      <c r="DC1014" s="16" t="s">
        <v>89</v>
      </c>
      <c r="DD1014" s="16" t="s">
        <v>90</v>
      </c>
      <c r="DE1014" s="16" t="s">
        <v>91</v>
      </c>
      <c r="DF1014" s="16" t="s">
        <v>83</v>
      </c>
      <c r="DG1014" s="16" t="s">
        <v>84</v>
      </c>
      <c r="DH1014" s="16" t="s">
        <v>85</v>
      </c>
      <c r="DI1014" s="16" t="s">
        <v>86</v>
      </c>
      <c r="DJ1014" s="16" t="s">
        <v>87</v>
      </c>
      <c r="DK1014" s="16" t="s">
        <v>88</v>
      </c>
      <c r="DL1014" s="16" t="s">
        <v>89</v>
      </c>
      <c r="DM1014" s="16" t="s">
        <v>90</v>
      </c>
      <c r="DN1014" s="16" t="s">
        <v>91</v>
      </c>
      <c r="DO1014" s="16" t="s">
        <v>83</v>
      </c>
      <c r="DP1014" s="16" t="s">
        <v>84</v>
      </c>
      <c r="DQ1014" s="16" t="s">
        <v>85</v>
      </c>
      <c r="DR1014" s="16" t="s">
        <v>86</v>
      </c>
      <c r="DS1014" s="16" t="s">
        <v>87</v>
      </c>
      <c r="DT1014" s="16" t="s">
        <v>88</v>
      </c>
      <c r="DU1014" s="16" t="s">
        <v>89</v>
      </c>
      <c r="DV1014" s="16" t="s">
        <v>90</v>
      </c>
      <c r="DW1014" s="16" t="s">
        <v>91</v>
      </c>
      <c r="DX1014" s="16" t="s">
        <v>92</v>
      </c>
      <c r="DY1014" s="16" t="s">
        <v>93</v>
      </c>
      <c r="DZ1014" s="16" t="s">
        <v>214</v>
      </c>
      <c r="EA1014" s="16" t="s">
        <v>215</v>
      </c>
      <c r="EB1014" s="16" t="s">
        <v>216</v>
      </c>
      <c r="EC1014" s="16" t="s">
        <v>94</v>
      </c>
      <c r="ED1014" s="16" t="s">
        <v>92</v>
      </c>
      <c r="EE1014" s="16" t="s">
        <v>93</v>
      </c>
      <c r="EF1014" s="16" t="s">
        <v>214</v>
      </c>
      <c r="EG1014" s="16" t="s">
        <v>215</v>
      </c>
      <c r="EH1014" s="16" t="s">
        <v>216</v>
      </c>
      <c r="EI1014" s="16" t="s">
        <v>94</v>
      </c>
      <c r="EJ1014" s="16" t="s">
        <v>92</v>
      </c>
      <c r="EK1014" s="16" t="s">
        <v>93</v>
      </c>
      <c r="EL1014" s="16" t="s">
        <v>214</v>
      </c>
      <c r="EM1014" s="16" t="s">
        <v>215</v>
      </c>
      <c r="EN1014" s="16" t="s">
        <v>216</v>
      </c>
      <c r="EO1014" s="16" t="s">
        <v>94</v>
      </c>
      <c r="EP1014" s="16" t="s">
        <v>95</v>
      </c>
      <c r="EQ1014" s="16" t="s">
        <v>96</v>
      </c>
      <c r="ER1014" s="16" t="s">
        <v>97</v>
      </c>
      <c r="ES1014" s="16" t="s">
        <v>98</v>
      </c>
      <c r="ET1014" s="16" t="s">
        <v>272</v>
      </c>
      <c r="EU1014" s="16" t="s">
        <v>99</v>
      </c>
      <c r="EV1014" s="16" t="s">
        <v>100</v>
      </c>
      <c r="EW1014" s="16" t="s">
        <v>95</v>
      </c>
      <c r="EX1014" s="16" t="s">
        <v>96</v>
      </c>
      <c r="EY1014" s="16" t="s">
        <v>97</v>
      </c>
      <c r="EZ1014" s="16" t="s">
        <v>98</v>
      </c>
      <c r="FA1014" s="16" t="s">
        <v>272</v>
      </c>
      <c r="FB1014" s="16" t="s">
        <v>99</v>
      </c>
      <c r="FC1014" s="16" t="s">
        <v>100</v>
      </c>
      <c r="FD1014" s="16" t="s">
        <v>95</v>
      </c>
      <c r="FE1014" s="16" t="s">
        <v>96</v>
      </c>
      <c r="FF1014" s="16" t="s">
        <v>97</v>
      </c>
      <c r="FG1014" s="16" t="s">
        <v>98</v>
      </c>
      <c r="FH1014" s="16" t="s">
        <v>272</v>
      </c>
      <c r="FI1014" s="16" t="s">
        <v>99</v>
      </c>
      <c r="FJ1014" s="16" t="s">
        <v>100</v>
      </c>
    </row>
    <row r="1015" spans="1:166" x14ac:dyDescent="0.35">
      <c r="A1015" s="15" t="s">
        <v>2</v>
      </c>
      <c r="B1015" s="14">
        <v>3662</v>
      </c>
      <c r="C1015" s="14">
        <v>1858</v>
      </c>
      <c r="D1015" s="14">
        <v>1783</v>
      </c>
      <c r="E1015" s="14">
        <v>323</v>
      </c>
      <c r="F1015" s="14">
        <v>387</v>
      </c>
      <c r="G1015" s="14">
        <v>483</v>
      </c>
      <c r="H1015" s="14">
        <v>503</v>
      </c>
      <c r="I1015" s="14">
        <v>541</v>
      </c>
      <c r="J1015" s="14">
        <v>546</v>
      </c>
      <c r="K1015" s="14">
        <v>488</v>
      </c>
      <c r="L1015" s="14">
        <v>391</v>
      </c>
      <c r="M1015" s="14">
        <v>2783</v>
      </c>
      <c r="N1015" s="14">
        <v>879</v>
      </c>
      <c r="O1015" s="14">
        <v>156</v>
      </c>
      <c r="P1015" s="14">
        <v>185</v>
      </c>
      <c r="Q1015" s="14">
        <v>246</v>
      </c>
      <c r="R1015" s="14">
        <v>253</v>
      </c>
      <c r="S1015" s="14">
        <v>281</v>
      </c>
      <c r="T1015" s="14">
        <v>286</v>
      </c>
      <c r="U1015" s="14">
        <v>249</v>
      </c>
      <c r="V1015" s="14">
        <v>201</v>
      </c>
      <c r="W1015" s="14">
        <v>1408</v>
      </c>
      <c r="X1015" s="14">
        <v>451</v>
      </c>
      <c r="Y1015" s="14">
        <v>166</v>
      </c>
      <c r="Z1015" s="14">
        <v>200</v>
      </c>
      <c r="AA1015" s="14">
        <v>238</v>
      </c>
      <c r="AB1015" s="14">
        <v>250</v>
      </c>
      <c r="AC1015" s="14">
        <v>259</v>
      </c>
      <c r="AD1015" s="14">
        <v>255</v>
      </c>
      <c r="AE1015" s="14">
        <v>231</v>
      </c>
      <c r="AF1015" s="14">
        <v>184</v>
      </c>
      <c r="AG1015" s="14">
        <v>1368</v>
      </c>
      <c r="AH1015" s="14">
        <v>414</v>
      </c>
      <c r="AI1015" s="14">
        <v>3073</v>
      </c>
      <c r="AJ1015" s="14">
        <v>1555</v>
      </c>
      <c r="AK1015" s="14">
        <v>1506</v>
      </c>
      <c r="AL1015" s="14">
        <v>589</v>
      </c>
      <c r="AM1015" s="14">
        <v>303</v>
      </c>
      <c r="AN1015" s="14">
        <v>277</v>
      </c>
      <c r="AO1015" s="14">
        <v>113</v>
      </c>
      <c r="AP1015" s="14">
        <v>135</v>
      </c>
      <c r="AQ1015" s="14">
        <v>151</v>
      </c>
      <c r="AR1015" s="14">
        <v>190</v>
      </c>
      <c r="AS1015" s="14">
        <v>399</v>
      </c>
      <c r="AT1015" s="14">
        <v>248</v>
      </c>
      <c r="AU1015" s="14">
        <v>341</v>
      </c>
      <c r="AV1015" s="14">
        <v>206</v>
      </c>
      <c r="AW1015" s="14">
        <v>128</v>
      </c>
      <c r="AX1015" s="14">
        <v>175</v>
      </c>
      <c r="AY1015" s="14">
        <v>187</v>
      </c>
      <c r="AZ1015" s="14">
        <v>115</v>
      </c>
      <c r="BA1015" s="14">
        <v>162</v>
      </c>
      <c r="BB1015" s="14">
        <v>1696</v>
      </c>
      <c r="BC1015" s="14">
        <v>1966</v>
      </c>
      <c r="BD1015" s="14">
        <v>840</v>
      </c>
      <c r="BE1015" s="14">
        <v>1018</v>
      </c>
      <c r="BF1015" s="14">
        <v>854</v>
      </c>
      <c r="BG1015" s="14">
        <v>929</v>
      </c>
      <c r="BH1015" s="14">
        <v>2905</v>
      </c>
      <c r="BI1015" s="14">
        <v>758</v>
      </c>
      <c r="BJ1015" s="14">
        <v>1488</v>
      </c>
      <c r="BK1015" s="14">
        <v>370</v>
      </c>
      <c r="BL1015" s="14">
        <v>1397</v>
      </c>
      <c r="BM1015" s="14">
        <v>386</v>
      </c>
      <c r="BN1015" s="14">
        <v>838</v>
      </c>
      <c r="BO1015" s="14">
        <v>1866</v>
      </c>
      <c r="BP1015" s="14">
        <v>725</v>
      </c>
      <c r="BQ1015" s="14">
        <v>401</v>
      </c>
      <c r="BR1015" s="14">
        <v>987</v>
      </c>
      <c r="BS1015" s="14">
        <v>349</v>
      </c>
      <c r="BT1015" s="14">
        <v>422</v>
      </c>
      <c r="BU1015" s="14">
        <v>875</v>
      </c>
      <c r="BV1015" s="14">
        <v>374</v>
      </c>
      <c r="BW1015" s="14">
        <v>721</v>
      </c>
      <c r="BX1015" s="14">
        <v>1064</v>
      </c>
      <c r="BY1015" s="14">
        <v>710</v>
      </c>
      <c r="BZ1015" s="14">
        <v>1103</v>
      </c>
      <c r="CA1015" s="14">
        <v>544</v>
      </c>
      <c r="CB1015" s="14">
        <v>1363</v>
      </c>
      <c r="CC1015" s="14">
        <v>1341</v>
      </c>
      <c r="CD1015" s="14">
        <v>807</v>
      </c>
      <c r="CE1015" s="14">
        <v>950</v>
      </c>
      <c r="CF1015" s="14">
        <v>1568</v>
      </c>
      <c r="CG1015" s="14">
        <v>544</v>
      </c>
      <c r="CH1015" s="14">
        <v>1269</v>
      </c>
      <c r="CI1015" s="14">
        <v>1394</v>
      </c>
      <c r="CJ1015" s="14">
        <v>716</v>
      </c>
      <c r="CK1015" s="14">
        <v>2690</v>
      </c>
      <c r="CL1015" s="14">
        <v>1389</v>
      </c>
      <c r="CM1015" s="14">
        <v>1301</v>
      </c>
      <c r="CN1015" s="14">
        <v>972</v>
      </c>
      <c r="CO1015" s="14">
        <v>1744</v>
      </c>
      <c r="CP1015" s="14">
        <v>1507</v>
      </c>
      <c r="CQ1015" s="14">
        <v>411</v>
      </c>
      <c r="CR1015" s="14">
        <v>1141</v>
      </c>
      <c r="CS1015" s="14">
        <v>2108</v>
      </c>
      <c r="CT1015" s="14">
        <v>1481</v>
      </c>
      <c r="CU1015" s="14">
        <v>2179</v>
      </c>
      <c r="CV1015" s="14">
        <v>353</v>
      </c>
      <c r="CW1015" s="14">
        <v>193</v>
      </c>
      <c r="CX1015" s="14">
        <v>197</v>
      </c>
      <c r="CY1015" s="14">
        <v>482</v>
      </c>
      <c r="CZ1015" s="14">
        <v>549</v>
      </c>
      <c r="DA1015" s="14">
        <v>543</v>
      </c>
      <c r="DB1015" s="14">
        <v>503</v>
      </c>
      <c r="DC1015" s="14">
        <v>489</v>
      </c>
      <c r="DD1015" s="14">
        <v>382</v>
      </c>
      <c r="DE1015" s="14">
        <v>324</v>
      </c>
      <c r="DF1015" s="14">
        <v>99</v>
      </c>
      <c r="DG1015" s="14">
        <v>102</v>
      </c>
      <c r="DH1015" s="14">
        <v>249</v>
      </c>
      <c r="DI1015" s="14">
        <v>285</v>
      </c>
      <c r="DJ1015" s="14">
        <v>281</v>
      </c>
      <c r="DK1015" s="14">
        <v>255</v>
      </c>
      <c r="DL1015" s="14">
        <v>245</v>
      </c>
      <c r="DM1015" s="14">
        <v>183</v>
      </c>
      <c r="DN1015" s="14">
        <v>159</v>
      </c>
      <c r="DO1015" s="14">
        <v>91</v>
      </c>
      <c r="DP1015" s="14">
        <v>93</v>
      </c>
      <c r="DQ1015" s="14">
        <v>225</v>
      </c>
      <c r="DR1015" s="14">
        <v>259</v>
      </c>
      <c r="DS1015" s="14">
        <v>261</v>
      </c>
      <c r="DT1015" s="14">
        <v>248</v>
      </c>
      <c r="DU1015" s="14">
        <v>244</v>
      </c>
      <c r="DV1015" s="14">
        <v>197</v>
      </c>
      <c r="DW1015" s="14">
        <v>165</v>
      </c>
      <c r="DX1015" s="14">
        <v>164</v>
      </c>
      <c r="DY1015" s="14">
        <v>775</v>
      </c>
      <c r="DZ1015" s="14">
        <v>802</v>
      </c>
      <c r="EA1015" s="14">
        <v>938</v>
      </c>
      <c r="EB1015" s="14">
        <v>592</v>
      </c>
      <c r="EC1015" s="14">
        <v>391</v>
      </c>
      <c r="ED1015" s="14">
        <v>75</v>
      </c>
      <c r="EE1015" s="14">
        <v>391</v>
      </c>
      <c r="EF1015" s="14">
        <v>394</v>
      </c>
      <c r="EG1015" s="14">
        <v>512</v>
      </c>
      <c r="EH1015" s="14">
        <v>285</v>
      </c>
      <c r="EI1015" s="14">
        <v>201</v>
      </c>
      <c r="EJ1015" s="14">
        <v>89</v>
      </c>
      <c r="EK1015" s="14">
        <v>383</v>
      </c>
      <c r="EL1015" s="14">
        <v>407</v>
      </c>
      <c r="EM1015" s="14">
        <v>420</v>
      </c>
      <c r="EN1015" s="14">
        <v>299</v>
      </c>
      <c r="EO1015" s="14">
        <v>184</v>
      </c>
      <c r="EP1015" s="14">
        <v>193</v>
      </c>
      <c r="EQ1015" s="14">
        <v>396</v>
      </c>
      <c r="ER1015" s="14">
        <v>745</v>
      </c>
      <c r="ES1015" s="14">
        <v>802</v>
      </c>
      <c r="ET1015" s="14">
        <v>768</v>
      </c>
      <c r="EU1015" s="14">
        <v>433</v>
      </c>
      <c r="EV1015" s="14">
        <v>324</v>
      </c>
      <c r="EW1015" s="14">
        <v>99</v>
      </c>
      <c r="EX1015" s="14">
        <v>204</v>
      </c>
      <c r="EY1015" s="14">
        <v>375</v>
      </c>
      <c r="EZ1015" s="14">
        <v>422</v>
      </c>
      <c r="FA1015" s="14">
        <v>387</v>
      </c>
      <c r="FB1015" s="14">
        <v>211</v>
      </c>
      <c r="FC1015" s="14">
        <v>159</v>
      </c>
      <c r="FD1015" s="14">
        <v>91</v>
      </c>
      <c r="FE1015" s="14">
        <v>186</v>
      </c>
      <c r="FF1015" s="14">
        <v>361</v>
      </c>
      <c r="FG1015" s="14">
        <v>378</v>
      </c>
      <c r="FH1015" s="14">
        <v>381</v>
      </c>
      <c r="FI1015" s="14">
        <v>221</v>
      </c>
      <c r="FJ1015" s="14">
        <v>165</v>
      </c>
    </row>
    <row r="1016" spans="1:166" x14ac:dyDescent="0.35">
      <c r="A1016" s="13" t="s">
        <v>202</v>
      </c>
      <c r="B1016" s="10">
        <v>0.94315393916290402</v>
      </c>
      <c r="C1016" s="12">
        <v>0.93276100520259897</v>
      </c>
      <c r="D1016" s="11">
        <v>0.95530376900965197</v>
      </c>
      <c r="E1016" s="12">
        <v>0.85175184651672298</v>
      </c>
      <c r="F1016" s="12">
        <v>0.92027109443949295</v>
      </c>
      <c r="G1016" s="10">
        <v>0.94629041157223004</v>
      </c>
      <c r="H1016" s="11">
        <v>0.97468119031965395</v>
      </c>
      <c r="I1016" s="11">
        <v>0.99130390955416803</v>
      </c>
      <c r="J1016" s="11">
        <v>0.98952470463527897</v>
      </c>
      <c r="K1016" s="11">
        <v>0.97742240516388201</v>
      </c>
      <c r="L1016" s="12">
        <v>0.82248136982499798</v>
      </c>
      <c r="M1016" s="11">
        <v>0.95408457464822405</v>
      </c>
      <c r="N1016" s="12">
        <v>0.90853754463442604</v>
      </c>
      <c r="O1016" s="12">
        <v>0.84268554185243805</v>
      </c>
      <c r="P1016" s="10">
        <v>0.92812499958741002</v>
      </c>
      <c r="Q1016" s="12">
        <v>0.90474706847684505</v>
      </c>
      <c r="R1016" s="10">
        <v>0.96897433893312002</v>
      </c>
      <c r="S1016" s="11">
        <v>0.98572865888259598</v>
      </c>
      <c r="T1016" s="11">
        <v>0.99068224442370201</v>
      </c>
      <c r="U1016" s="11">
        <v>0.97498363899178397</v>
      </c>
      <c r="V1016" s="12">
        <v>0.78680019954633296</v>
      </c>
      <c r="W1016" s="10">
        <v>0.94613232686926796</v>
      </c>
      <c r="X1016" s="12">
        <v>0.89098365640844002</v>
      </c>
      <c r="Y1016" s="12">
        <v>0.860272794989556</v>
      </c>
      <c r="Z1016" s="10">
        <v>0.91754983908068699</v>
      </c>
      <c r="AA1016" s="11">
        <v>0.98921604225842596</v>
      </c>
      <c r="AB1016" s="11">
        <v>0.98041144898339105</v>
      </c>
      <c r="AC1016" s="11">
        <v>0.99732707442204604</v>
      </c>
      <c r="AD1016" s="11">
        <v>0.98803550640056403</v>
      </c>
      <c r="AE1016" s="11">
        <v>0.98129563870418401</v>
      </c>
      <c r="AF1016" s="12">
        <v>0.86717597034279204</v>
      </c>
      <c r="AG1016" s="11">
        <v>0.96275522719820505</v>
      </c>
      <c r="AH1016" s="10">
        <v>0.93070633007912296</v>
      </c>
      <c r="AI1016" s="11">
        <v>0.95655300437016799</v>
      </c>
      <c r="AJ1016" s="10">
        <v>0.948703244632911</v>
      </c>
      <c r="AK1016" s="11">
        <v>0.96527650923837105</v>
      </c>
      <c r="AL1016" s="12">
        <v>0.87327044609461402</v>
      </c>
      <c r="AM1016" s="12">
        <v>0.85107659530433299</v>
      </c>
      <c r="AN1016" s="12">
        <v>0.90110180239366</v>
      </c>
      <c r="AO1016" s="12">
        <v>0.54185512832145799</v>
      </c>
      <c r="AP1016" s="12">
        <v>0.88828160014447299</v>
      </c>
      <c r="AQ1016" s="11">
        <v>0.98809983639794996</v>
      </c>
      <c r="AR1016" s="10">
        <v>0.97204394297865104</v>
      </c>
      <c r="AS1016" s="12">
        <v>0.82791230333296095</v>
      </c>
      <c r="AT1016" s="12">
        <v>0.73021370384414197</v>
      </c>
      <c r="AU1016" s="11">
        <v>0.97915867415482705</v>
      </c>
      <c r="AV1016" s="12">
        <v>0.792321078233438</v>
      </c>
      <c r="AW1016" s="12">
        <v>0.67937321175210197</v>
      </c>
      <c r="AX1016" s="10">
        <v>0.97655518420279197</v>
      </c>
      <c r="AY1016" s="12">
        <v>0.86953515050001895</v>
      </c>
      <c r="AZ1016" s="12">
        <v>0.78834374615505898</v>
      </c>
      <c r="BA1016" s="11">
        <v>0.98149486858472201</v>
      </c>
      <c r="BB1016" s="12">
        <v>0.93079290535904102</v>
      </c>
      <c r="BC1016" s="11">
        <v>0.95381537896346402</v>
      </c>
      <c r="BD1016" s="12">
        <v>0.91769324935671803</v>
      </c>
      <c r="BE1016" s="10">
        <v>0.94519416230332998</v>
      </c>
      <c r="BF1016" s="10">
        <v>0.94471928811208405</v>
      </c>
      <c r="BG1016" s="11">
        <v>0.96503840223972204</v>
      </c>
      <c r="BH1016" s="11">
        <v>0.95651215878072604</v>
      </c>
      <c r="BI1016" s="12">
        <v>0.89193116649068105</v>
      </c>
      <c r="BJ1016" s="10">
        <v>0.94364800346716404</v>
      </c>
      <c r="BK1016" s="12">
        <v>0.889009566301728</v>
      </c>
      <c r="BL1016" s="11">
        <v>0.97141683957538805</v>
      </c>
      <c r="BM1016" s="12">
        <v>0.89699696347885405</v>
      </c>
      <c r="BN1016" s="12">
        <v>0.90271410382226502</v>
      </c>
      <c r="BO1016" s="11">
        <v>0.98194440947510697</v>
      </c>
      <c r="BP1016" s="12">
        <v>0.90008953614320697</v>
      </c>
      <c r="BQ1016" s="12">
        <v>0.88006550316598098</v>
      </c>
      <c r="BR1016" s="11">
        <v>0.972664135544131</v>
      </c>
      <c r="BS1016" s="12">
        <v>0.89121503725752704</v>
      </c>
      <c r="BT1016" s="10">
        <v>0.92697959556285503</v>
      </c>
      <c r="BU1016" s="11">
        <v>0.99234673790961903</v>
      </c>
      <c r="BV1016" s="12">
        <v>0.91073717289332501</v>
      </c>
      <c r="BW1016" s="11">
        <v>0.97873909732548503</v>
      </c>
      <c r="BX1016" s="11">
        <v>0.98429150131378296</v>
      </c>
      <c r="BY1016" s="11">
        <v>0.98448476247960603</v>
      </c>
      <c r="BZ1016" s="11">
        <v>0.98008014487793005</v>
      </c>
      <c r="CA1016" s="12">
        <v>0.89023120001618905</v>
      </c>
      <c r="CB1016" s="11">
        <v>0.96637369723229405</v>
      </c>
      <c r="CC1016" s="11">
        <v>0.97522315106810997</v>
      </c>
      <c r="CD1016" s="12">
        <v>0.92374931049730602</v>
      </c>
      <c r="CE1016" s="10">
        <v>0.94399881615317505</v>
      </c>
      <c r="CF1016" s="11">
        <v>0.95435057324690797</v>
      </c>
      <c r="CG1016" s="11">
        <v>0.97468625307073897</v>
      </c>
      <c r="CH1016" s="11">
        <v>0.96650675436205202</v>
      </c>
      <c r="CI1016" s="11">
        <v>0.958720863577321</v>
      </c>
      <c r="CJ1016" s="11">
        <v>0.96341400007442801</v>
      </c>
      <c r="CK1016" s="10">
        <v>0.945646214580112</v>
      </c>
      <c r="CL1016" s="10">
        <v>0.95111559558506897</v>
      </c>
      <c r="CM1016" s="10">
        <v>0.93980444736673596</v>
      </c>
      <c r="CN1016" s="10">
        <v>0.93625520517736105</v>
      </c>
      <c r="CO1016" s="10">
        <v>0.95075790739863697</v>
      </c>
      <c r="CP1016" s="10">
        <v>0.93962082854097495</v>
      </c>
      <c r="CQ1016" s="10">
        <v>0.92386587384277596</v>
      </c>
      <c r="CR1016" s="10">
        <v>0.95255399727789203</v>
      </c>
      <c r="CS1016" s="11">
        <v>0.96189081772446405</v>
      </c>
      <c r="CT1016" s="10">
        <v>0.93895494914587496</v>
      </c>
      <c r="CU1016" s="10">
        <v>0.945948521712208</v>
      </c>
      <c r="CV1016" s="10">
        <v>0.93624071393144803</v>
      </c>
      <c r="CW1016" s="12">
        <v>0.68797919996135404</v>
      </c>
      <c r="CX1016" s="10">
        <v>0.95410327626265001</v>
      </c>
      <c r="CY1016" s="11">
        <v>0.97988514715316999</v>
      </c>
      <c r="CZ1016" s="11">
        <v>0.98716976464902395</v>
      </c>
      <c r="DA1016" s="11">
        <v>0.99133031148565798</v>
      </c>
      <c r="DB1016" s="11">
        <v>0.97464273382701405</v>
      </c>
      <c r="DC1016" s="10">
        <v>0.94055446981167801</v>
      </c>
      <c r="DD1016" s="10">
        <v>0.92740580854755605</v>
      </c>
      <c r="DE1016" s="12">
        <v>0.85237490071566502</v>
      </c>
      <c r="DF1016" s="12">
        <v>0.64405904389979496</v>
      </c>
      <c r="DG1016" s="10">
        <v>0.926492028729617</v>
      </c>
      <c r="DH1016" s="11">
        <v>0.97498363899178397</v>
      </c>
      <c r="DI1016" s="11">
        <v>0.99063786755301797</v>
      </c>
      <c r="DJ1016" s="11">
        <v>0.98572314635846303</v>
      </c>
      <c r="DK1016" s="10">
        <v>0.969152972232878</v>
      </c>
      <c r="DL1016" s="12">
        <v>0.90047541223930605</v>
      </c>
      <c r="DM1016" s="10">
        <v>0.93280113332924597</v>
      </c>
      <c r="DN1016" s="12">
        <v>0.84516388392614605</v>
      </c>
      <c r="DO1016" s="12">
        <v>0.74142353640765801</v>
      </c>
      <c r="DP1016" s="11">
        <v>0.99102295805487095</v>
      </c>
      <c r="DQ1016" s="11">
        <v>0.98668291329979596</v>
      </c>
      <c r="DR1016" s="11">
        <v>0.98313181954989703</v>
      </c>
      <c r="DS1016" s="11">
        <v>0.99734509081591305</v>
      </c>
      <c r="DT1016" s="11">
        <v>0.98023511194187596</v>
      </c>
      <c r="DU1016" s="11">
        <v>0.98083791734388304</v>
      </c>
      <c r="DV1016" s="10">
        <v>0.92705373579945705</v>
      </c>
      <c r="DW1016" s="12">
        <v>0.85930817525085201</v>
      </c>
      <c r="DX1016" s="12">
        <v>0.76109604564651701</v>
      </c>
      <c r="DY1016" s="10">
        <v>0.93444631695925595</v>
      </c>
      <c r="DZ1016" s="11">
        <v>0.96588119544995099</v>
      </c>
      <c r="EA1016" s="11">
        <v>0.99004826826049597</v>
      </c>
      <c r="EB1016" s="11">
        <v>0.97953449825832495</v>
      </c>
      <c r="EC1016" s="12">
        <v>0.82248136982499798</v>
      </c>
      <c r="ED1016" s="12">
        <v>0.72669216959655403</v>
      </c>
      <c r="EE1016" s="10">
        <v>0.92985999872706104</v>
      </c>
      <c r="EF1016" s="10">
        <v>0.94616815303922297</v>
      </c>
      <c r="EG1016" s="11">
        <v>0.98695819596511103</v>
      </c>
      <c r="EH1016" s="11">
        <v>0.97808389357282799</v>
      </c>
      <c r="EI1016" s="12">
        <v>0.78680019954633296</v>
      </c>
      <c r="EJ1016" s="12">
        <v>0</v>
      </c>
      <c r="EK1016" s="10">
        <v>0.941539866417206</v>
      </c>
      <c r="EL1016" s="11">
        <v>0.98492833240019195</v>
      </c>
      <c r="EM1016" s="11">
        <v>0.99368017619371396</v>
      </c>
      <c r="EN1016" s="11">
        <v>0.98192636483866702</v>
      </c>
      <c r="EO1016" s="12">
        <v>0.86717597034279204</v>
      </c>
      <c r="EP1016" s="12">
        <v>0.68797919996135404</v>
      </c>
      <c r="EQ1016" s="10">
        <v>0.96370786624536897</v>
      </c>
      <c r="ER1016" s="11">
        <v>0.98734612467317295</v>
      </c>
      <c r="ES1016" s="11">
        <v>0.98802184105685098</v>
      </c>
      <c r="ET1016" s="10">
        <v>0.95755477376138598</v>
      </c>
      <c r="EU1016" s="12">
        <v>0.92151243983678399</v>
      </c>
      <c r="EV1016" s="12">
        <v>0.85237490071566502</v>
      </c>
      <c r="EW1016" s="12">
        <v>0.64405904389979496</v>
      </c>
      <c r="EX1016" s="10">
        <v>0.95203017979990001</v>
      </c>
      <c r="EY1016" s="11">
        <v>0.98777891716517996</v>
      </c>
      <c r="EZ1016" s="11">
        <v>0.98132251683147198</v>
      </c>
      <c r="FA1016" s="10">
        <v>0.93234813080541201</v>
      </c>
      <c r="FB1016" s="10">
        <v>0.92196113195517604</v>
      </c>
      <c r="FC1016" s="12">
        <v>0.84516388392614605</v>
      </c>
      <c r="FD1016" s="12">
        <v>0.74142353640765801</v>
      </c>
      <c r="FE1016" s="11">
        <v>0.97942685516778205</v>
      </c>
      <c r="FF1016" s="11">
        <v>0.98788274450657898</v>
      </c>
      <c r="FG1016" s="11">
        <v>0.99543903120424104</v>
      </c>
      <c r="FH1016" s="11">
        <v>0.98312593956007199</v>
      </c>
      <c r="FI1016" s="10">
        <v>0.92521012301519001</v>
      </c>
      <c r="FJ1016" s="12">
        <v>0.85930817525085201</v>
      </c>
    </row>
    <row r="1017" spans="1:166" x14ac:dyDescent="0.35">
      <c r="A1017" s="13" t="s">
        <v>81</v>
      </c>
      <c r="B1017" s="10">
        <v>0.72892839557379296</v>
      </c>
      <c r="C1017" s="11">
        <v>0.77659615244769797</v>
      </c>
      <c r="D1017" s="12">
        <v>0.67970272191880599</v>
      </c>
      <c r="E1017" s="12">
        <v>0.56452153785134995</v>
      </c>
      <c r="F1017" s="12">
        <v>0.57180501726995803</v>
      </c>
      <c r="G1017" s="10">
        <v>0.76565304310054705</v>
      </c>
      <c r="H1017" s="11">
        <v>0.80438258038814603</v>
      </c>
      <c r="I1017" s="11">
        <v>0.80419608417525201</v>
      </c>
      <c r="J1017" s="11">
        <v>0.81525698047185802</v>
      </c>
      <c r="K1017" s="11">
        <v>0.87926411739132504</v>
      </c>
      <c r="L1017" s="12">
        <v>0.464868993004248</v>
      </c>
      <c r="M1017" s="11">
        <v>0.73963256800487798</v>
      </c>
      <c r="N1017" s="12">
        <v>0.69502919031047705</v>
      </c>
      <c r="O1017" s="10">
        <v>0.70395754085423001</v>
      </c>
      <c r="P1017" s="12">
        <v>0.66633038396486699</v>
      </c>
      <c r="Q1017" s="11">
        <v>0.80889536301162102</v>
      </c>
      <c r="R1017" s="10">
        <v>0.77986573816048299</v>
      </c>
      <c r="S1017" s="11">
        <v>0.84023690533781403</v>
      </c>
      <c r="T1017" s="11">
        <v>0.84278440681339495</v>
      </c>
      <c r="U1017" s="11">
        <v>0.90602902433083399</v>
      </c>
      <c r="V1017" s="12">
        <v>0.54728517659090203</v>
      </c>
      <c r="W1017" s="11">
        <v>0.78642224915965497</v>
      </c>
      <c r="X1017" s="10">
        <v>0.745895502216254</v>
      </c>
      <c r="Y1017" s="12">
        <v>0.433472886737087</v>
      </c>
      <c r="Z1017" s="12">
        <v>0.48801405160868599</v>
      </c>
      <c r="AA1017" s="10">
        <v>0.72097190489134699</v>
      </c>
      <c r="AB1017" s="11">
        <v>0.82882687048318204</v>
      </c>
      <c r="AC1017" s="10">
        <v>0.76425013242504003</v>
      </c>
      <c r="AD1017" s="11">
        <v>0.78867900815511105</v>
      </c>
      <c r="AE1017" s="11">
        <v>0.84616050231844597</v>
      </c>
      <c r="AF1017" s="12">
        <v>0.37589117990927101</v>
      </c>
      <c r="AG1017" s="12">
        <v>0.69242994285836201</v>
      </c>
      <c r="AH1017" s="12">
        <v>0.63768986592545496</v>
      </c>
      <c r="AI1017" s="11">
        <v>0.75662383838720804</v>
      </c>
      <c r="AJ1017" s="11">
        <v>0.79988663136092897</v>
      </c>
      <c r="AK1017" s="10">
        <v>0.71205626366791597</v>
      </c>
      <c r="AL1017" s="12">
        <v>0.58448143185386003</v>
      </c>
      <c r="AM1017" s="12">
        <v>0.657261034279916</v>
      </c>
      <c r="AN1017" s="12">
        <v>0.50386082194187098</v>
      </c>
      <c r="AO1017" s="12">
        <v>0.185339148900968</v>
      </c>
      <c r="AP1017" s="12">
        <v>0.48395136828819901</v>
      </c>
      <c r="AQ1017" s="10">
        <v>0.68277595144096104</v>
      </c>
      <c r="AR1017" s="11">
        <v>0.81753451590900905</v>
      </c>
      <c r="AS1017" s="12">
        <v>0.47464163021037298</v>
      </c>
      <c r="AT1017" s="12">
        <v>0.347700217850056</v>
      </c>
      <c r="AU1017" s="10">
        <v>0.75781993417635696</v>
      </c>
      <c r="AV1017" s="12">
        <v>0.55900837527390901</v>
      </c>
      <c r="AW1017" s="12">
        <v>0.42145818644767902</v>
      </c>
      <c r="AX1017" s="11">
        <v>0.82958267402923902</v>
      </c>
      <c r="AY1017" s="12">
        <v>0.38111170796196198</v>
      </c>
      <c r="AZ1017" s="12">
        <v>0.26470911319963297</v>
      </c>
      <c r="BA1017" s="10">
        <v>0.67436871993131997</v>
      </c>
      <c r="BB1017" s="12">
        <v>0.69467398935383096</v>
      </c>
      <c r="BC1017" s="11">
        <v>0.75847295435526396</v>
      </c>
      <c r="BD1017" s="10">
        <v>0.74919692694009699</v>
      </c>
      <c r="BE1017" s="11">
        <v>0.79920462040130602</v>
      </c>
      <c r="BF1017" s="12">
        <v>0.64189518075909202</v>
      </c>
      <c r="BG1017" s="10">
        <v>0.71447462524428795</v>
      </c>
      <c r="BH1017" s="11">
        <v>0.76896845920083301</v>
      </c>
      <c r="BI1017" s="12">
        <v>0.57539273471275099</v>
      </c>
      <c r="BJ1017" s="11">
        <v>0.798905502110965</v>
      </c>
      <c r="BK1017" s="10">
        <v>0.68694185794050799</v>
      </c>
      <c r="BL1017" s="10">
        <v>0.73757791426090202</v>
      </c>
      <c r="BM1017" s="12">
        <v>0.47027537713176298</v>
      </c>
      <c r="BN1017" s="12">
        <v>0.70024352842860604</v>
      </c>
      <c r="BO1017" s="11">
        <v>0.81669987533111199</v>
      </c>
      <c r="BP1017" s="12">
        <v>0.56666469368531502</v>
      </c>
      <c r="BQ1017" s="10">
        <v>0.74161940871709697</v>
      </c>
      <c r="BR1017" s="11">
        <v>0.82533621652336897</v>
      </c>
      <c r="BS1017" s="10">
        <v>0.68876956025560498</v>
      </c>
      <c r="BT1017" s="12">
        <v>0.65885715203364503</v>
      </c>
      <c r="BU1017" s="11">
        <v>0.80719826529879202</v>
      </c>
      <c r="BV1017" s="12">
        <v>0.45458046566573101</v>
      </c>
      <c r="BW1017" s="11">
        <v>0.834754038398688</v>
      </c>
      <c r="BX1017" s="11">
        <v>0.81432212572768103</v>
      </c>
      <c r="BY1017" s="12">
        <v>0.64560220619794595</v>
      </c>
      <c r="BZ1017" s="11">
        <v>0.93482659496450105</v>
      </c>
      <c r="CA1017" s="12">
        <v>0.65575847678971599</v>
      </c>
      <c r="CB1017" s="10">
        <v>0.71893339833939096</v>
      </c>
      <c r="CC1017" s="11">
        <v>0.84652214901334599</v>
      </c>
      <c r="CD1017" s="12">
        <v>0.66884086655897101</v>
      </c>
      <c r="CE1017" s="10">
        <v>0.71485273753272705</v>
      </c>
      <c r="CF1017" s="11">
        <v>0.77526628019347799</v>
      </c>
      <c r="CG1017" s="11">
        <v>0.81183597615971603</v>
      </c>
      <c r="CH1017" s="11">
        <v>0.78578333570509395</v>
      </c>
      <c r="CI1017" s="11">
        <v>0.77333422590433298</v>
      </c>
      <c r="CJ1017" s="11">
        <v>0.76982503883528197</v>
      </c>
      <c r="CK1017" s="11">
        <v>0.75823524367867201</v>
      </c>
      <c r="CL1017" s="11">
        <v>0.78209222785739196</v>
      </c>
      <c r="CM1017" s="10">
        <v>0.73275394188986598</v>
      </c>
      <c r="CN1017" s="12">
        <v>0.64780568030947205</v>
      </c>
      <c r="CO1017" s="10">
        <v>0.73031285426813597</v>
      </c>
      <c r="CP1017" s="10">
        <v>0.73331203867994998</v>
      </c>
      <c r="CQ1017" s="10">
        <v>0.70699680882191196</v>
      </c>
      <c r="CR1017" s="11">
        <v>0.76656631997759295</v>
      </c>
      <c r="CS1017" s="11">
        <v>0.75986634822947796</v>
      </c>
      <c r="CT1017" s="10">
        <v>0.71672286557988596</v>
      </c>
      <c r="CU1017" s="10">
        <v>0.73694297731118097</v>
      </c>
      <c r="CV1017" s="10">
        <v>0.72749666160792004</v>
      </c>
      <c r="CW1017" s="12">
        <v>0.292056416803816</v>
      </c>
      <c r="CX1017" s="12">
        <v>0.63398091706437198</v>
      </c>
      <c r="CY1017" s="11">
        <v>0.877758694454431</v>
      </c>
      <c r="CZ1017" s="11">
        <v>0.81623214483164197</v>
      </c>
      <c r="DA1017" s="11">
        <v>0.80748908943981101</v>
      </c>
      <c r="DB1017" s="11">
        <v>0.80116982942776205</v>
      </c>
      <c r="DC1017" s="10">
        <v>0.76204114726182504</v>
      </c>
      <c r="DD1017" s="12">
        <v>0.57241128518559503</v>
      </c>
      <c r="DE1017" s="12">
        <v>0.56879252083744503</v>
      </c>
      <c r="DF1017" s="12">
        <v>0.350005326212462</v>
      </c>
      <c r="DG1017" s="10">
        <v>0.74035061056153895</v>
      </c>
      <c r="DH1017" s="11">
        <v>0.90602902433083399</v>
      </c>
      <c r="DI1017" s="11">
        <v>0.84203564966998501</v>
      </c>
      <c r="DJ1017" s="11">
        <v>0.845384987118739</v>
      </c>
      <c r="DK1017" s="10">
        <v>0.77537558435278797</v>
      </c>
      <c r="DL1017" s="11">
        <v>0.80444491402360896</v>
      </c>
      <c r="DM1017" s="10">
        <v>0.66999134050081199</v>
      </c>
      <c r="DN1017" s="10">
        <v>0.70642056862457803</v>
      </c>
      <c r="DO1017" s="12">
        <v>0.23721263907677601</v>
      </c>
      <c r="DP1017" s="12">
        <v>0.51246841348607997</v>
      </c>
      <c r="DQ1017" s="11">
        <v>0.84204515830899396</v>
      </c>
      <c r="DR1017" s="11">
        <v>0.79214431290368603</v>
      </c>
      <c r="DS1017" s="10">
        <v>0.76583916374832195</v>
      </c>
      <c r="DT1017" s="11">
        <v>0.82728596206069704</v>
      </c>
      <c r="DU1017" s="10">
        <v>0.71942113529094098</v>
      </c>
      <c r="DV1017" s="12">
        <v>0.48556564946983599</v>
      </c>
      <c r="DW1017" s="12">
        <v>0.436465407074899</v>
      </c>
      <c r="DX1017" s="12">
        <v>0.56261734328392499</v>
      </c>
      <c r="DY1017" s="12">
        <v>0.62926078623441495</v>
      </c>
      <c r="DZ1017" s="11">
        <v>0.79499025775341503</v>
      </c>
      <c r="EA1017" s="11">
        <v>0.80134903763793996</v>
      </c>
      <c r="EB1017" s="11">
        <v>0.87552897695938703</v>
      </c>
      <c r="EC1017" s="12">
        <v>0.464868993004248</v>
      </c>
      <c r="ED1017" s="10">
        <v>0.74065755846319903</v>
      </c>
      <c r="EE1017" s="10">
        <v>0.70446237851349702</v>
      </c>
      <c r="EF1017" s="11">
        <v>0.79915108607287599</v>
      </c>
      <c r="EG1017" s="11">
        <v>0.83896645589931995</v>
      </c>
      <c r="EH1017" s="11">
        <v>0.90349620465449199</v>
      </c>
      <c r="EI1017" s="12">
        <v>0.54728517659090203</v>
      </c>
      <c r="EJ1017" s="12">
        <v>0</v>
      </c>
      <c r="EK1017" s="12">
        <v>0.55471785358282799</v>
      </c>
      <c r="EL1017" s="11">
        <v>0.79071056910330295</v>
      </c>
      <c r="EM1017" s="10">
        <v>0.75746130371742104</v>
      </c>
      <c r="EN1017" s="11">
        <v>0.84558228889582498</v>
      </c>
      <c r="EO1017" s="12">
        <v>0.37589117990927101</v>
      </c>
      <c r="EP1017" s="12">
        <v>0.292056416803816</v>
      </c>
      <c r="EQ1017" s="10">
        <v>0.72720897295773002</v>
      </c>
      <c r="ER1017" s="11">
        <v>0.84906695673691601</v>
      </c>
      <c r="ES1017" s="11">
        <v>0.81134825277959999</v>
      </c>
      <c r="ET1017" s="11">
        <v>0.78853036952199795</v>
      </c>
      <c r="EU1017" s="12">
        <v>0.58032855782352499</v>
      </c>
      <c r="EV1017" s="12">
        <v>0.56879252083744503</v>
      </c>
      <c r="EW1017" s="12">
        <v>0.350005326212462</v>
      </c>
      <c r="EX1017" s="11">
        <v>0.80709647033682896</v>
      </c>
      <c r="EY1017" s="11">
        <v>0.87218136727690199</v>
      </c>
      <c r="EZ1017" s="11">
        <v>0.83658451597787198</v>
      </c>
      <c r="FA1017" s="11">
        <v>0.79781225632999897</v>
      </c>
      <c r="FB1017" s="10">
        <v>0.67230292477366604</v>
      </c>
      <c r="FC1017" s="10">
        <v>0.70642056862457803</v>
      </c>
      <c r="FD1017" s="12">
        <v>0.23721263907677601</v>
      </c>
      <c r="FE1017" s="12">
        <v>0.634656537101146</v>
      </c>
      <c r="FF1017" s="11">
        <v>0.82364483674271805</v>
      </c>
      <c r="FG1017" s="11">
        <v>0.78512247812911096</v>
      </c>
      <c r="FH1017" s="11">
        <v>0.77881728766712599</v>
      </c>
      <c r="FI1017" s="12">
        <v>0.49558492206492499</v>
      </c>
      <c r="FJ1017" s="12">
        <v>0.436465407074899</v>
      </c>
    </row>
    <row r="1018" spans="1:166" x14ac:dyDescent="0.35">
      <c r="A1018" s="13" t="s">
        <v>82</v>
      </c>
      <c r="B1018" s="10">
        <v>0.29087803309983601</v>
      </c>
      <c r="C1018" s="12">
        <v>0.270104778879586</v>
      </c>
      <c r="D1018" s="11">
        <v>0.31377268433279198</v>
      </c>
      <c r="E1018" s="11">
        <v>0.46289161270673601</v>
      </c>
      <c r="F1018" s="11">
        <v>0.429078929402957</v>
      </c>
      <c r="G1018" s="11">
        <v>0.34983110231139097</v>
      </c>
      <c r="H1018" s="10">
        <v>0.26723453672873798</v>
      </c>
      <c r="I1018" s="12">
        <v>0.21101907731483899</v>
      </c>
      <c r="J1018" s="12">
        <v>0.135325426474731</v>
      </c>
      <c r="K1018" s="12">
        <v>0.20203896091540499</v>
      </c>
      <c r="L1018" s="11">
        <v>0.40860032830300502</v>
      </c>
      <c r="M1018" s="10">
        <v>0.28993214508152698</v>
      </c>
      <c r="N1018" s="10">
        <v>0.29387358014424703</v>
      </c>
      <c r="O1018" s="11">
        <v>0.47010627872161098</v>
      </c>
      <c r="P1018" s="11">
        <v>0.36621449016658097</v>
      </c>
      <c r="Q1018" s="10">
        <v>0.27642172818600902</v>
      </c>
      <c r="R1018" s="10">
        <v>0.27980780182596199</v>
      </c>
      <c r="S1018" s="12">
        <v>0.239394824794008</v>
      </c>
      <c r="T1018" s="12">
        <v>0.13613234860293999</v>
      </c>
      <c r="U1018" s="12">
        <v>0.176547618455071</v>
      </c>
      <c r="V1018" s="11">
        <v>0.35585466371609698</v>
      </c>
      <c r="W1018" s="10">
        <v>0.27443180557532798</v>
      </c>
      <c r="X1018" s="10">
        <v>0.25658541946127</v>
      </c>
      <c r="Y1018" s="11">
        <v>0.456110923149321</v>
      </c>
      <c r="Z1018" s="11">
        <v>0.48359455522060402</v>
      </c>
      <c r="AA1018" s="11">
        <v>0.42568305470183598</v>
      </c>
      <c r="AB1018" s="10">
        <v>0.255031186122197</v>
      </c>
      <c r="AC1018" s="12">
        <v>0.18103168912913101</v>
      </c>
      <c r="AD1018" s="12">
        <v>0.13688608477339301</v>
      </c>
      <c r="AE1018" s="12">
        <v>0.230415599674587</v>
      </c>
      <c r="AF1018" s="11">
        <v>0.47237328136790602</v>
      </c>
      <c r="AG1018" s="10">
        <v>0.30653163265426697</v>
      </c>
      <c r="AH1018" s="11">
        <v>0.337675566419537</v>
      </c>
      <c r="AI1018" s="12">
        <v>0.27863547279636097</v>
      </c>
      <c r="AJ1018" s="12">
        <v>0.26143767312376198</v>
      </c>
      <c r="AK1018" s="10">
        <v>0.29693628508050701</v>
      </c>
      <c r="AL1018" s="11">
        <v>0.35472971714435098</v>
      </c>
      <c r="AM1018" s="10">
        <v>0.31451305804796698</v>
      </c>
      <c r="AN1018" s="11">
        <v>0.40527872272110299</v>
      </c>
      <c r="AO1018" s="11">
        <v>0.57322074584565696</v>
      </c>
      <c r="AP1018" s="11">
        <v>0.37540225527690901</v>
      </c>
      <c r="AQ1018" s="10">
        <v>0.31503099020909697</v>
      </c>
      <c r="AR1018" s="10">
        <v>0.24300906758777399</v>
      </c>
      <c r="AS1018" s="11">
        <v>0.40859704943884601</v>
      </c>
      <c r="AT1018" s="11">
        <v>0.46566311926043202</v>
      </c>
      <c r="AU1018" s="10">
        <v>0.27492361789402497</v>
      </c>
      <c r="AV1018" s="11">
        <v>0.35126576971420698</v>
      </c>
      <c r="AW1018" s="11">
        <v>0.47396776748425201</v>
      </c>
      <c r="AX1018" s="12">
        <v>0.19798564012907299</v>
      </c>
      <c r="AY1018" s="11">
        <v>0.47614314937594099</v>
      </c>
      <c r="AZ1018" s="11">
        <v>0.46212435779842198</v>
      </c>
      <c r="BA1018" s="11">
        <v>0.364749513049614</v>
      </c>
      <c r="BB1018" s="11">
        <v>0.364901602815907</v>
      </c>
      <c r="BC1018" s="12">
        <v>0.227032415906913</v>
      </c>
      <c r="BD1018" s="11">
        <v>0.33328302731548498</v>
      </c>
      <c r="BE1018" s="12">
        <v>0.217973254040252</v>
      </c>
      <c r="BF1018" s="11">
        <v>0.39527269909701701</v>
      </c>
      <c r="BG1018" s="12">
        <v>0.238816457414044</v>
      </c>
      <c r="BH1018" s="12">
        <v>0.25212704882989601</v>
      </c>
      <c r="BI1018" s="11">
        <v>0.43947065358915399</v>
      </c>
      <c r="BJ1018" s="12">
        <v>0.23743891098987499</v>
      </c>
      <c r="BK1018" s="11">
        <v>0.401378679030022</v>
      </c>
      <c r="BL1018" s="12">
        <v>0.26944753737204302</v>
      </c>
      <c r="BM1018" s="11">
        <v>0.47416779421708199</v>
      </c>
      <c r="BN1018" s="10">
        <v>0.30309634608306402</v>
      </c>
      <c r="BO1018" s="12">
        <v>0.238124231736528</v>
      </c>
      <c r="BP1018" s="11">
        <v>0.44128552788053299</v>
      </c>
      <c r="BQ1018" s="10">
        <v>0.27165337854289201</v>
      </c>
      <c r="BR1018" s="12">
        <v>0.23679835461113599</v>
      </c>
      <c r="BS1018" s="11">
        <v>0.40235961999952702</v>
      </c>
      <c r="BT1018" s="11">
        <v>0.338988226601245</v>
      </c>
      <c r="BU1018" s="12">
        <v>0.24048633684790399</v>
      </c>
      <c r="BV1018" s="11">
        <v>0.47573330295105598</v>
      </c>
      <c r="BW1018" s="12">
        <v>0.23165208090346101</v>
      </c>
      <c r="BX1018" s="12">
        <v>0.24697784389656699</v>
      </c>
      <c r="BY1018" s="12">
        <v>0.20971734459246399</v>
      </c>
      <c r="BZ1018" s="12">
        <v>0.26132200348682</v>
      </c>
      <c r="CA1018" s="10">
        <v>0.25745187922516799</v>
      </c>
      <c r="CB1018" s="10">
        <v>0.27861075509024802</v>
      </c>
      <c r="CC1018" s="10">
        <v>0.28511502334897099</v>
      </c>
      <c r="CD1018" s="10">
        <v>0.26476440579425098</v>
      </c>
      <c r="CE1018" s="10">
        <v>0.30708887441632998</v>
      </c>
      <c r="CF1018" s="10">
        <v>0.30047724535258502</v>
      </c>
      <c r="CG1018" s="12">
        <v>0.20786064550425101</v>
      </c>
      <c r="CH1018" s="12">
        <v>0.25647672708187702</v>
      </c>
      <c r="CI1018" s="10">
        <v>0.295052615294708</v>
      </c>
      <c r="CJ1018" s="10">
        <v>0.30864895127314801</v>
      </c>
      <c r="CK1018" s="10">
        <v>0.29246205813044901</v>
      </c>
      <c r="CL1018" s="10">
        <v>0.28674053473477301</v>
      </c>
      <c r="CM1018" s="10">
        <v>0.29857313500608301</v>
      </c>
      <c r="CN1018" s="10">
        <v>0.28649337832324301</v>
      </c>
      <c r="CO1018" s="10">
        <v>0.286157816609236</v>
      </c>
      <c r="CP1018" s="10">
        <v>0.29190783965973099</v>
      </c>
      <c r="CQ1018" s="10">
        <v>0.30711419015069302</v>
      </c>
      <c r="CR1018" s="12">
        <v>0.246306829113283</v>
      </c>
      <c r="CS1018" s="10">
        <v>0.292702147505013</v>
      </c>
      <c r="CT1018" s="12">
        <v>0.26890510778089599</v>
      </c>
      <c r="CU1018" s="11">
        <v>0.30610582393455998</v>
      </c>
      <c r="CV1018" s="10">
        <v>0.25261641492531101</v>
      </c>
      <c r="CW1018" s="11">
        <v>0.50368244076437896</v>
      </c>
      <c r="CX1018" s="10">
        <v>0.315554328205218</v>
      </c>
      <c r="CY1018" s="12">
        <v>0.20112938859198801</v>
      </c>
      <c r="CZ1018" s="12">
        <v>0.137622518154176</v>
      </c>
      <c r="DA1018" s="12">
        <v>0.21037840881478301</v>
      </c>
      <c r="DB1018" s="10">
        <v>0.26764043665550702</v>
      </c>
      <c r="DC1018" s="11">
        <v>0.34268705084469098</v>
      </c>
      <c r="DD1018" s="11">
        <v>0.44143508735272502</v>
      </c>
      <c r="DE1018" s="11">
        <v>0.45742660451612999</v>
      </c>
      <c r="DF1018" s="11">
        <v>0.50514621414404304</v>
      </c>
      <c r="DG1018" s="10">
        <v>0.20975237341007</v>
      </c>
      <c r="DH1018" s="12">
        <v>0.176547618455071</v>
      </c>
      <c r="DI1018" s="12">
        <v>0.136780694396125</v>
      </c>
      <c r="DJ1018" s="12">
        <v>0.23948729471243099</v>
      </c>
      <c r="DK1018" s="10">
        <v>0.278196780844639</v>
      </c>
      <c r="DL1018" s="10">
        <v>0.27439717962258497</v>
      </c>
      <c r="DM1018" s="11">
        <v>0.37370502440849002</v>
      </c>
      <c r="DN1018" s="11">
        <v>0.46270019422442299</v>
      </c>
      <c r="DO1018" s="11">
        <v>0.50231675081385396</v>
      </c>
      <c r="DP1018" s="11">
        <v>0.44288352616808202</v>
      </c>
      <c r="DQ1018" s="12">
        <v>0.22922326838983301</v>
      </c>
      <c r="DR1018" s="12">
        <v>0.14101330746938701</v>
      </c>
      <c r="DS1018" s="12">
        <v>0.179811476250575</v>
      </c>
      <c r="DT1018" s="10">
        <v>0.25732698864565001</v>
      </c>
      <c r="DU1018" s="11">
        <v>0.41132517786125899</v>
      </c>
      <c r="DV1018" s="11">
        <v>0.50067633092961294</v>
      </c>
      <c r="DW1018" s="11">
        <v>0.45235613438677402</v>
      </c>
      <c r="DX1018" s="10">
        <v>0.340923375972632</v>
      </c>
      <c r="DY1018" s="11">
        <v>0.43553512661784899</v>
      </c>
      <c r="DZ1018" s="10">
        <v>0.29575019518767098</v>
      </c>
      <c r="EA1018" s="12">
        <v>0.16348022692424699</v>
      </c>
      <c r="EB1018" s="12">
        <v>0.20523826583173599</v>
      </c>
      <c r="EC1018" s="11">
        <v>0.40860032830300502</v>
      </c>
      <c r="ED1018" s="10">
        <v>0.34943305633173799</v>
      </c>
      <c r="EE1018" s="11">
        <v>0.37909822286849998</v>
      </c>
      <c r="EF1018" s="10">
        <v>0.28580954814822801</v>
      </c>
      <c r="EG1018" s="12">
        <v>0.17443525046165201</v>
      </c>
      <c r="EH1018" s="12">
        <v>0.189534199205278</v>
      </c>
      <c r="EI1018" s="11">
        <v>0.35585466371609698</v>
      </c>
      <c r="EJ1018" s="10">
        <v>0</v>
      </c>
      <c r="EK1018" s="11">
        <v>0.49117194773263601</v>
      </c>
      <c r="EL1018" s="10">
        <v>0.30573761289102702</v>
      </c>
      <c r="EM1018" s="12">
        <v>0.15233863078137</v>
      </c>
      <c r="EN1018" s="12">
        <v>0.22090865816223501</v>
      </c>
      <c r="EO1018" s="11">
        <v>0.47237328136790602</v>
      </c>
      <c r="EP1018" s="11">
        <v>0.50368244076437896</v>
      </c>
      <c r="EQ1018" s="10">
        <v>0.282028494988741</v>
      </c>
      <c r="ER1018" s="12">
        <v>0.15180359490467299</v>
      </c>
      <c r="ES1018" s="12">
        <v>0.209458523308925</v>
      </c>
      <c r="ET1018" s="10">
        <v>0.31526462264062599</v>
      </c>
      <c r="EU1018" s="11">
        <v>0.42604269515695198</v>
      </c>
      <c r="EV1018" s="11">
        <v>0.45742660451612999</v>
      </c>
      <c r="EW1018" s="11">
        <v>0.50514621414404304</v>
      </c>
      <c r="EX1018" s="12">
        <v>0.22154944070716101</v>
      </c>
      <c r="EY1018" s="12">
        <v>0.13454679265474501</v>
      </c>
      <c r="EZ1018" s="12">
        <v>0.23780449668839901</v>
      </c>
      <c r="FA1018" s="10">
        <v>0.27637401461226202</v>
      </c>
      <c r="FB1018" s="11">
        <v>0.355293413060422</v>
      </c>
      <c r="FC1018" s="11">
        <v>0.46270019422442299</v>
      </c>
      <c r="FD1018" s="11">
        <v>0.50231675081385396</v>
      </c>
      <c r="FE1018" s="11">
        <v>0.357679829881626</v>
      </c>
      <c r="FF1018" s="12">
        <v>0.16942366340984299</v>
      </c>
      <c r="FG1018" s="12">
        <v>0.178999581294539</v>
      </c>
      <c r="FH1018" s="11">
        <v>0.35521553264042</v>
      </c>
      <c r="FI1018" s="11">
        <v>0.49049561656100998</v>
      </c>
      <c r="FJ1018" s="11">
        <v>0.45235613438677402</v>
      </c>
    </row>
    <row r="1019" spans="1:166" x14ac:dyDescent="0.35">
      <c r="A1019" s="13" t="s">
        <v>119</v>
      </c>
      <c r="B1019" s="10">
        <v>1.01294718193005E-2</v>
      </c>
      <c r="C1019" s="10">
        <v>9.5364567729875095E-3</v>
      </c>
      <c r="D1019" s="10">
        <v>1.05267631069699E-2</v>
      </c>
      <c r="E1019" s="11">
        <v>2.9273745870189601E-2</v>
      </c>
      <c r="F1019" s="10">
        <v>1.4741705026289201E-2</v>
      </c>
      <c r="G1019" s="10">
        <v>6.2480120980964397E-3</v>
      </c>
      <c r="H1019" s="10">
        <v>7.0221221053633903E-3</v>
      </c>
      <c r="I1019" s="12">
        <v>0</v>
      </c>
      <c r="J1019" s="12">
        <v>0</v>
      </c>
      <c r="K1019" s="10">
        <v>4.0333145113186503E-3</v>
      </c>
      <c r="L1019" s="11">
        <v>3.4360372859748099E-2</v>
      </c>
      <c r="M1019" s="12">
        <v>7.7969570337470496E-3</v>
      </c>
      <c r="N1019" s="11">
        <v>1.7516348105557199E-2</v>
      </c>
      <c r="O1019" s="10">
        <v>1.7422739298254199E-2</v>
      </c>
      <c r="P1019" s="10">
        <v>1.93888869752929E-2</v>
      </c>
      <c r="Q1019" s="10">
        <v>1.22948262300271E-2</v>
      </c>
      <c r="R1019" s="10">
        <v>1.01410818755938E-2</v>
      </c>
      <c r="S1019" s="10">
        <v>0</v>
      </c>
      <c r="T1019" s="10">
        <v>0</v>
      </c>
      <c r="U1019" s="10">
        <v>3.6922620847654902E-3</v>
      </c>
      <c r="V1019" s="11">
        <v>2.4367244436711299E-2</v>
      </c>
      <c r="W1019" s="10">
        <v>8.4531904532957492E-3</v>
      </c>
      <c r="X1019" s="10">
        <v>1.2921013363795E-2</v>
      </c>
      <c r="Y1019" s="11">
        <v>4.0411890912731799E-2</v>
      </c>
      <c r="Z1019" s="10">
        <v>1.0537410975740499E-2</v>
      </c>
      <c r="AA1019" s="10">
        <v>0</v>
      </c>
      <c r="AB1019" s="10">
        <v>3.8767846570494698E-3</v>
      </c>
      <c r="AC1019" s="10">
        <v>0</v>
      </c>
      <c r="AD1019" s="10">
        <v>0</v>
      </c>
      <c r="AE1019" s="10">
        <v>4.5412843209807503E-3</v>
      </c>
      <c r="AF1019" s="11">
        <v>4.3082242922938101E-2</v>
      </c>
      <c r="AG1019" s="10">
        <v>7.1642459511642598E-3</v>
      </c>
      <c r="AH1019" s="11">
        <v>2.1626511411245899E-2</v>
      </c>
      <c r="AI1019" s="12">
        <v>7.0619780347113302E-3</v>
      </c>
      <c r="AJ1019" s="10">
        <v>7.6534225413359301E-3</v>
      </c>
      <c r="AK1019" s="10">
        <v>6.5102270915830696E-3</v>
      </c>
      <c r="AL1019" s="11">
        <v>2.61281386901916E-2</v>
      </c>
      <c r="AM1019" s="10">
        <v>1.9184696012090201E-2</v>
      </c>
      <c r="AN1019" s="11">
        <v>3.2356686079492498E-2</v>
      </c>
      <c r="AO1019" s="11">
        <v>9.8373995153067995E-2</v>
      </c>
      <c r="AP1019" s="10">
        <v>1.7165751555684599E-2</v>
      </c>
      <c r="AQ1019" s="10">
        <v>0</v>
      </c>
      <c r="AR1019" s="10">
        <v>1.0373451217093399E-2</v>
      </c>
      <c r="AS1019" s="11">
        <v>3.3678801070962897E-2</v>
      </c>
      <c r="AT1019" s="11">
        <v>5.4219548744258397E-2</v>
      </c>
      <c r="AU1019" s="10">
        <v>5.7767392901147E-3</v>
      </c>
      <c r="AV1019" s="11">
        <v>2.37362466581587E-2</v>
      </c>
      <c r="AW1019" s="11">
        <v>3.8248586940207101E-2</v>
      </c>
      <c r="AX1019" s="10">
        <v>5.2530536467165403E-3</v>
      </c>
      <c r="AY1019" s="11">
        <v>4.23170291819088E-2</v>
      </c>
      <c r="AZ1019" s="11">
        <v>6.8651931189260093E-2</v>
      </c>
      <c r="BA1019" s="10">
        <v>6.4792797116857703E-3</v>
      </c>
      <c r="BB1019" s="10">
        <v>1.2796259373855199E-2</v>
      </c>
      <c r="BC1019" s="10">
        <v>7.8293571666834798E-3</v>
      </c>
      <c r="BD1019" s="10">
        <v>1.4164204003535101E-2</v>
      </c>
      <c r="BE1019" s="10">
        <v>5.7178716480100599E-3</v>
      </c>
      <c r="BF1019" s="10">
        <v>1.14771079175641E-2</v>
      </c>
      <c r="BG1019" s="10">
        <v>9.6527232496763198E-3</v>
      </c>
      <c r="BH1019" s="12">
        <v>7.5560628746762304E-3</v>
      </c>
      <c r="BI1019" s="11">
        <v>1.9997339329674998E-2</v>
      </c>
      <c r="BJ1019" s="10">
        <v>7.6657268852205196E-3</v>
      </c>
      <c r="BK1019" s="10">
        <v>1.7054334740421302E-2</v>
      </c>
      <c r="BL1019" s="10">
        <v>7.11116205496941E-3</v>
      </c>
      <c r="BM1019" s="11">
        <v>2.28864673295332E-2</v>
      </c>
      <c r="BN1019" s="11">
        <v>1.8378212804342101E-2</v>
      </c>
      <c r="BO1019" s="12">
        <v>1.8946009870348399E-3</v>
      </c>
      <c r="BP1019" s="10">
        <v>1.66009298635869E-2</v>
      </c>
      <c r="BQ1019" s="10">
        <v>1.4513763276583999E-2</v>
      </c>
      <c r="BR1019" s="12">
        <v>2.5993490756643701E-3</v>
      </c>
      <c r="BS1019" s="10">
        <v>1.51997720304344E-2</v>
      </c>
      <c r="BT1019" s="11">
        <v>2.1223567641513501E-2</v>
      </c>
      <c r="BU1019" s="12">
        <v>1.10654842150641E-3</v>
      </c>
      <c r="BV1019" s="10">
        <v>1.7965543241707599E-2</v>
      </c>
      <c r="BW1019" s="12">
        <v>1.81467522178877E-3</v>
      </c>
      <c r="BX1019" s="12">
        <v>2.0923081771808002E-3</v>
      </c>
      <c r="BY1019" s="10">
        <v>3.61514983802067E-3</v>
      </c>
      <c r="BZ1019" s="12">
        <v>8.7827899475178997E-4</v>
      </c>
      <c r="CA1019" s="11">
        <v>2.3604655338687199E-2</v>
      </c>
      <c r="CB1019" s="12">
        <v>5.5607431271253198E-3</v>
      </c>
      <c r="CC1019" s="12">
        <v>2.4172338504750502E-3</v>
      </c>
      <c r="CD1019" s="10">
        <v>1.3806983308667401E-2</v>
      </c>
      <c r="CE1019" s="10">
        <v>9.5143436237017306E-3</v>
      </c>
      <c r="CF1019" s="10">
        <v>6.5135405751537501E-3</v>
      </c>
      <c r="CG1019" s="12">
        <v>6.2591060404472703E-4</v>
      </c>
      <c r="CH1019" s="12">
        <v>3.4753417630020698E-3</v>
      </c>
      <c r="CI1019" s="10">
        <v>1.04158274162336E-2</v>
      </c>
      <c r="CJ1019" s="10">
        <v>8.62385855078842E-3</v>
      </c>
      <c r="CK1019" s="12">
        <v>7.8659722601998397E-3</v>
      </c>
      <c r="CL1019" s="10">
        <v>8.7323442094395104E-3</v>
      </c>
      <c r="CM1019" s="10">
        <v>6.9406128377955097E-3</v>
      </c>
      <c r="CN1019" s="11">
        <v>1.6394943615405E-2</v>
      </c>
      <c r="CO1019" s="10">
        <v>1.2025679525524901E-2</v>
      </c>
      <c r="CP1019" s="10">
        <v>9.0480750438013593E-3</v>
      </c>
      <c r="CQ1019" s="10">
        <v>6.0536914924353997E-3</v>
      </c>
      <c r="CR1019" s="10">
        <v>8.3770732823850204E-3</v>
      </c>
      <c r="CS1019" s="12">
        <v>6.1951758808417197E-3</v>
      </c>
      <c r="CT1019" s="10">
        <v>1.24358753412897E-2</v>
      </c>
      <c r="CU1019" s="10">
        <v>8.5728194488769692E-3</v>
      </c>
      <c r="CV1019" s="12">
        <v>0</v>
      </c>
      <c r="CW1019" s="11">
        <v>6.5172682080109595E-2</v>
      </c>
      <c r="CX1019" s="10">
        <v>4.20788620884977E-3</v>
      </c>
      <c r="CY1019" s="10">
        <v>4.0836048147964103E-3</v>
      </c>
      <c r="CZ1019" s="12">
        <v>0</v>
      </c>
      <c r="DA1019" s="12">
        <v>0</v>
      </c>
      <c r="DB1019" s="10">
        <v>7.0327879380181601E-3</v>
      </c>
      <c r="DC1019" s="10">
        <v>1.25420364331436E-2</v>
      </c>
      <c r="DD1019" s="10">
        <v>6.7758910193587698E-3</v>
      </c>
      <c r="DE1019" s="11">
        <v>2.91507147911871E-2</v>
      </c>
      <c r="DF1019" s="11">
        <v>4.9266400322587903E-2</v>
      </c>
      <c r="DG1019" s="10">
        <v>0</v>
      </c>
      <c r="DH1019" s="10">
        <v>3.6922620847654902E-3</v>
      </c>
      <c r="DI1019" s="10">
        <v>0</v>
      </c>
      <c r="DJ1019" s="10">
        <v>0</v>
      </c>
      <c r="DK1019" s="10">
        <v>1.00826935977535E-2</v>
      </c>
      <c r="DL1019" s="10">
        <v>1.6411740225398101E-2</v>
      </c>
      <c r="DM1019" s="10">
        <v>1.41264296173852E-2</v>
      </c>
      <c r="DN1019" s="10">
        <v>1.71482603447583E-2</v>
      </c>
      <c r="DO1019" s="11">
        <v>7.7712169028021305E-2</v>
      </c>
      <c r="DP1019" s="10">
        <v>8.9770419451291796E-3</v>
      </c>
      <c r="DQ1019" s="10">
        <v>4.6627677339352597E-3</v>
      </c>
      <c r="DR1019" s="10">
        <v>0</v>
      </c>
      <c r="DS1019" s="10">
        <v>0</v>
      </c>
      <c r="DT1019" s="10">
        <v>3.9116836516935004E-3</v>
      </c>
      <c r="DU1019" s="10">
        <v>8.6525984292939694E-3</v>
      </c>
      <c r="DV1019" s="10">
        <v>0</v>
      </c>
      <c r="DW1019" s="11">
        <v>4.0690878155408297E-2</v>
      </c>
      <c r="DX1019" s="11">
        <v>5.7590768602341601E-2</v>
      </c>
      <c r="DY1019" s="10">
        <v>1.1250158853214599E-2</v>
      </c>
      <c r="DZ1019" s="10">
        <v>4.40570081492383E-3</v>
      </c>
      <c r="EA1019" s="12">
        <v>0</v>
      </c>
      <c r="EB1019" s="10">
        <v>3.3273383679390698E-3</v>
      </c>
      <c r="EC1019" s="11">
        <v>3.4360372859748099E-2</v>
      </c>
      <c r="ED1019" s="11">
        <v>3.62786999986301E-2</v>
      </c>
      <c r="EE1019" s="10">
        <v>1.6924504725822801E-2</v>
      </c>
      <c r="EF1019" s="10">
        <v>6.5057572557129699E-3</v>
      </c>
      <c r="EG1019" s="12">
        <v>0</v>
      </c>
      <c r="EH1019" s="10">
        <v>3.23468344497256E-3</v>
      </c>
      <c r="EI1019" s="11">
        <v>2.4367244436711299E-2</v>
      </c>
      <c r="EJ1019" s="11">
        <v>0</v>
      </c>
      <c r="EK1019" s="10">
        <v>5.5053818953080796E-3</v>
      </c>
      <c r="EL1019" s="10">
        <v>2.3775266290686102E-3</v>
      </c>
      <c r="EM1019" s="12">
        <v>0</v>
      </c>
      <c r="EN1019" s="10">
        <v>3.50421899746014E-3</v>
      </c>
      <c r="EO1019" s="11">
        <v>4.3082242922938101E-2</v>
      </c>
      <c r="EP1019" s="11">
        <v>6.5172682080109595E-2</v>
      </c>
      <c r="EQ1019" s="10">
        <v>7.0711791800325196E-3</v>
      </c>
      <c r="ER1019" s="12">
        <v>0</v>
      </c>
      <c r="ES1019" s="12">
        <v>0</v>
      </c>
      <c r="ET1019" s="10">
        <v>8.5285222527137598E-3</v>
      </c>
      <c r="EU1019" s="10">
        <v>1.3152191127199699E-2</v>
      </c>
      <c r="EV1019" s="11">
        <v>2.91507147911871E-2</v>
      </c>
      <c r="EW1019" s="11">
        <v>4.9266400322587903E-2</v>
      </c>
      <c r="EX1019" s="10">
        <v>4.5151384925630903E-3</v>
      </c>
      <c r="EY1019" s="12">
        <v>0</v>
      </c>
      <c r="EZ1019" s="12">
        <v>0</v>
      </c>
      <c r="FA1019" s="10">
        <v>1.44266398388085E-2</v>
      </c>
      <c r="FB1019" s="10">
        <v>1.6983746359760601E-2</v>
      </c>
      <c r="FC1019" s="10">
        <v>1.71482603447583E-2</v>
      </c>
      <c r="FD1019" s="11">
        <v>7.7712169028021305E-2</v>
      </c>
      <c r="FE1019" s="10">
        <v>1.01090083908417E-2</v>
      </c>
      <c r="FF1019" s="12">
        <v>0</v>
      </c>
      <c r="FG1019" s="12">
        <v>0</v>
      </c>
      <c r="FH1019" s="10">
        <v>2.5432747731007001E-3</v>
      </c>
      <c r="FI1019" s="10">
        <v>9.5584006365404695E-3</v>
      </c>
      <c r="FJ1019" s="11">
        <v>4.0690878155408297E-2</v>
      </c>
    </row>
    <row r="1020" spans="1:166" x14ac:dyDescent="0.35">
      <c r="A1020" s="13" t="s">
        <v>125</v>
      </c>
      <c r="B1020" s="10">
        <v>7.7957507303984199E-4</v>
      </c>
      <c r="C1020" s="10">
        <v>4.4968236763506803E-4</v>
      </c>
      <c r="D1020" s="10">
        <v>7.0572774911449696E-4</v>
      </c>
      <c r="E1020" s="10">
        <v>0</v>
      </c>
      <c r="F1020" s="10">
        <v>0</v>
      </c>
      <c r="G1020" s="10">
        <v>0</v>
      </c>
      <c r="H1020" s="10">
        <v>0</v>
      </c>
      <c r="I1020" s="10">
        <v>0</v>
      </c>
      <c r="J1020" s="10">
        <v>2.3039349548903401E-3</v>
      </c>
      <c r="K1020" s="10">
        <v>0</v>
      </c>
      <c r="L1020" s="11">
        <v>4.0869107784488497E-3</v>
      </c>
      <c r="M1020" s="10">
        <v>4.5199612520346102E-4</v>
      </c>
      <c r="N1020" s="10">
        <v>1.81698978810897E-3</v>
      </c>
      <c r="O1020" s="10">
        <v>0</v>
      </c>
      <c r="P1020" s="10">
        <v>0</v>
      </c>
      <c r="Q1020" s="10">
        <v>0</v>
      </c>
      <c r="R1020" s="10">
        <v>0</v>
      </c>
      <c r="S1020" s="10">
        <v>0</v>
      </c>
      <c r="T1020" s="10">
        <v>0</v>
      </c>
      <c r="U1020" s="10">
        <v>0</v>
      </c>
      <c r="V1020" s="10">
        <v>4.1549784448038796E-3</v>
      </c>
      <c r="W1020" s="10">
        <v>0</v>
      </c>
      <c r="X1020" s="10">
        <v>1.85466966714074E-3</v>
      </c>
      <c r="Y1020" s="10">
        <v>0</v>
      </c>
      <c r="Z1020" s="10">
        <v>0</v>
      </c>
      <c r="AA1020" s="10">
        <v>0</v>
      </c>
      <c r="AB1020" s="10">
        <v>0</v>
      </c>
      <c r="AC1020" s="10">
        <v>0</v>
      </c>
      <c r="AD1020" s="11">
        <v>4.9300758866606701E-3</v>
      </c>
      <c r="AE1020" s="10">
        <v>0</v>
      </c>
      <c r="AF1020" s="10">
        <v>0</v>
      </c>
      <c r="AG1020" s="10">
        <v>9.1951833234884097E-4</v>
      </c>
      <c r="AH1020" s="10">
        <v>0</v>
      </c>
      <c r="AI1020" s="10">
        <v>4.09388777460977E-4</v>
      </c>
      <c r="AJ1020" s="10">
        <v>0</v>
      </c>
      <c r="AK1020" s="10">
        <v>8.3557616520575704E-4</v>
      </c>
      <c r="AL1020" s="10">
        <v>2.7103001662379402E-3</v>
      </c>
      <c r="AM1020" s="10">
        <v>2.7537525707263199E-3</v>
      </c>
      <c r="AN1020" s="10">
        <v>0</v>
      </c>
      <c r="AO1020" s="11">
        <v>7.3959223775219704E-3</v>
      </c>
      <c r="AP1020" s="10">
        <v>0</v>
      </c>
      <c r="AQ1020" s="10">
        <v>0</v>
      </c>
      <c r="AR1020" s="10">
        <v>0</v>
      </c>
      <c r="AS1020" s="10">
        <v>2.0961659932244099E-3</v>
      </c>
      <c r="AT1020" s="10">
        <v>3.3746205515515402E-3</v>
      </c>
      <c r="AU1020" s="10">
        <v>0</v>
      </c>
      <c r="AV1020" s="10">
        <v>4.0473839166078598E-3</v>
      </c>
      <c r="AW1020" s="11">
        <v>6.5219542855382796E-3</v>
      </c>
      <c r="AX1020" s="10">
        <v>0</v>
      </c>
      <c r="AY1020" s="10">
        <v>0</v>
      </c>
      <c r="AZ1020" s="10">
        <v>0</v>
      </c>
      <c r="BA1020" s="10">
        <v>0</v>
      </c>
      <c r="BB1020" s="10">
        <v>0</v>
      </c>
      <c r="BC1020" s="10">
        <v>1.4519616098869401E-3</v>
      </c>
      <c r="BD1020" s="10">
        <v>0</v>
      </c>
      <c r="BE1020" s="10">
        <v>8.2073772447934098E-4</v>
      </c>
      <c r="BF1020" s="10">
        <v>0</v>
      </c>
      <c r="BG1020" s="10">
        <v>1.3547913039925899E-3</v>
      </c>
      <c r="BH1020" s="10">
        <v>9.8287791064459299E-4</v>
      </c>
      <c r="BI1020" s="10">
        <v>0</v>
      </c>
      <c r="BJ1020" s="10">
        <v>5.6158019954731997E-4</v>
      </c>
      <c r="BK1020" s="10">
        <v>0</v>
      </c>
      <c r="BL1020" s="10">
        <v>9.0075542929967398E-4</v>
      </c>
      <c r="BM1020" s="10">
        <v>0</v>
      </c>
      <c r="BN1020" s="10">
        <v>1.9063919481360999E-3</v>
      </c>
      <c r="BO1020" s="10">
        <v>0</v>
      </c>
      <c r="BP1020" s="10">
        <v>0</v>
      </c>
      <c r="BQ1020" s="10">
        <v>2.0832914375405699E-3</v>
      </c>
      <c r="BR1020" s="10">
        <v>0</v>
      </c>
      <c r="BS1020" s="10">
        <v>0</v>
      </c>
      <c r="BT1020" s="10">
        <v>0</v>
      </c>
      <c r="BU1020" s="10">
        <v>0</v>
      </c>
      <c r="BV1020" s="10">
        <v>0</v>
      </c>
      <c r="BW1020" s="10">
        <v>0</v>
      </c>
      <c r="BX1020" s="10">
        <v>0</v>
      </c>
      <c r="BY1020" s="10">
        <v>0</v>
      </c>
      <c r="BZ1020" s="10">
        <v>0</v>
      </c>
      <c r="CA1020" s="10">
        <v>0</v>
      </c>
      <c r="CB1020" s="10">
        <v>0</v>
      </c>
      <c r="CC1020" s="10">
        <v>9.37929459579567E-4</v>
      </c>
      <c r="CD1020" s="10">
        <v>0</v>
      </c>
      <c r="CE1020" s="10">
        <v>2.2027402713133701E-3</v>
      </c>
      <c r="CF1020" s="10">
        <v>4.8556356003473701E-4</v>
      </c>
      <c r="CG1020" s="10">
        <v>0</v>
      </c>
      <c r="CH1020" s="10">
        <v>9.9129595524432104E-4</v>
      </c>
      <c r="CI1020" s="10">
        <v>0</v>
      </c>
      <c r="CJ1020" s="10">
        <v>0</v>
      </c>
      <c r="CK1020" s="10">
        <v>7.7823464246246598E-4</v>
      </c>
      <c r="CL1020" s="10">
        <v>0</v>
      </c>
      <c r="CM1020" s="10">
        <v>1.60945587472432E-3</v>
      </c>
      <c r="CN1020" s="10">
        <v>7.8328544706816005E-4</v>
      </c>
      <c r="CO1020" s="10">
        <v>1.1580932893724E-3</v>
      </c>
      <c r="CP1020" s="10">
        <v>5.5442217490886902E-4</v>
      </c>
      <c r="CQ1020" s="10">
        <v>0</v>
      </c>
      <c r="CR1020" s="10">
        <v>1.1021520003931301E-3</v>
      </c>
      <c r="CS1020" s="12">
        <v>0</v>
      </c>
      <c r="CT1020" s="10">
        <v>1.0784959242999799E-3</v>
      </c>
      <c r="CU1020" s="10">
        <v>5.7727809387585498E-4</v>
      </c>
      <c r="CV1020" s="10">
        <v>0</v>
      </c>
      <c r="CW1020" s="10">
        <v>4.3239723320241596E-3</v>
      </c>
      <c r="CX1020" s="10">
        <v>3.85492572083762E-3</v>
      </c>
      <c r="CY1020" s="10">
        <v>0</v>
      </c>
      <c r="CZ1020" s="10">
        <v>2.2917736550425501E-3</v>
      </c>
      <c r="DA1020" s="10">
        <v>0</v>
      </c>
      <c r="DB1020" s="10">
        <v>0</v>
      </c>
      <c r="DC1020" s="10">
        <v>0</v>
      </c>
      <c r="DD1020" s="10">
        <v>0</v>
      </c>
      <c r="DE1020" s="10">
        <v>0</v>
      </c>
      <c r="DF1020" s="11">
        <v>8.4006557214583097E-3</v>
      </c>
      <c r="DG1020" s="10">
        <v>0</v>
      </c>
      <c r="DH1020" s="10">
        <v>0</v>
      </c>
      <c r="DI1020" s="10">
        <v>0</v>
      </c>
      <c r="DJ1020" s="10">
        <v>0</v>
      </c>
      <c r="DK1020" s="10">
        <v>0</v>
      </c>
      <c r="DL1020" s="10">
        <v>0</v>
      </c>
      <c r="DM1020" s="10">
        <v>0</v>
      </c>
      <c r="DN1020" s="10">
        <v>0</v>
      </c>
      <c r="DO1020" s="10">
        <v>0</v>
      </c>
      <c r="DP1020" s="10">
        <v>0</v>
      </c>
      <c r="DQ1020" s="10">
        <v>0</v>
      </c>
      <c r="DR1020" s="11">
        <v>4.8492310295940302E-3</v>
      </c>
      <c r="DS1020" s="10">
        <v>0</v>
      </c>
      <c r="DT1020" s="10">
        <v>0</v>
      </c>
      <c r="DU1020" s="10">
        <v>0</v>
      </c>
      <c r="DV1020" s="10">
        <v>0</v>
      </c>
      <c r="DW1020" s="10">
        <v>0</v>
      </c>
      <c r="DX1020" s="10">
        <v>0</v>
      </c>
      <c r="DY1020" s="10">
        <v>0</v>
      </c>
      <c r="DZ1020" s="10">
        <v>0</v>
      </c>
      <c r="EA1020" s="10">
        <v>1.34058616399289E-3</v>
      </c>
      <c r="EB1020" s="10">
        <v>0</v>
      </c>
      <c r="EC1020" s="11">
        <v>4.0869107784488497E-3</v>
      </c>
      <c r="ED1020" s="10">
        <v>0</v>
      </c>
      <c r="EE1020" s="10">
        <v>0</v>
      </c>
      <c r="EF1020" s="10">
        <v>0</v>
      </c>
      <c r="EG1020" s="10">
        <v>0</v>
      </c>
      <c r="EH1020" s="10">
        <v>0</v>
      </c>
      <c r="EI1020" s="10">
        <v>4.1549784448038796E-3</v>
      </c>
      <c r="EJ1020" s="10">
        <v>0</v>
      </c>
      <c r="EK1020" s="10">
        <v>0</v>
      </c>
      <c r="EL1020" s="10">
        <v>0</v>
      </c>
      <c r="EM1020" s="10">
        <v>2.9927856851227198E-3</v>
      </c>
      <c r="EN1020" s="10">
        <v>0</v>
      </c>
      <c r="EO1020" s="10">
        <v>0</v>
      </c>
      <c r="EP1020" s="10">
        <v>4.3239723320241596E-3</v>
      </c>
      <c r="EQ1020" s="10">
        <v>1.9226949733955601E-3</v>
      </c>
      <c r="ER1020" s="10">
        <v>1.6885122390971001E-3</v>
      </c>
      <c r="ES1020" s="10">
        <v>0</v>
      </c>
      <c r="ET1020" s="10">
        <v>0</v>
      </c>
      <c r="EU1020" s="10">
        <v>0</v>
      </c>
      <c r="EV1020" s="10">
        <v>0</v>
      </c>
      <c r="EW1020" s="11">
        <v>8.4006557214583097E-3</v>
      </c>
      <c r="EX1020" s="10">
        <v>0</v>
      </c>
      <c r="EY1020" s="10">
        <v>0</v>
      </c>
      <c r="EZ1020" s="10">
        <v>0</v>
      </c>
      <c r="FA1020" s="10">
        <v>0</v>
      </c>
      <c r="FB1020" s="10">
        <v>0</v>
      </c>
      <c r="FC1020" s="10">
        <v>0</v>
      </c>
      <c r="FD1020" s="10">
        <v>0</v>
      </c>
      <c r="FE1020" s="10">
        <v>0</v>
      </c>
      <c r="FF1020" s="10">
        <v>3.48344455443968E-3</v>
      </c>
      <c r="FG1020" s="10">
        <v>0</v>
      </c>
      <c r="FH1020" s="10">
        <v>0</v>
      </c>
      <c r="FI1020" s="10">
        <v>0</v>
      </c>
      <c r="FJ1020" s="10">
        <v>0</v>
      </c>
    </row>
    <row r="1022" spans="1:166" ht="28.5" customHeight="1" x14ac:dyDescent="0.35">
      <c r="A1022" s="23" t="s">
        <v>451</v>
      </c>
      <c r="B1022" s="23"/>
      <c r="C1022" s="23"/>
      <c r="D1022" s="23"/>
      <c r="E1022" s="23"/>
      <c r="F1022" s="23"/>
      <c r="G1022" s="23"/>
      <c r="H1022" s="23"/>
      <c r="I1022" s="23"/>
      <c r="J1022" s="23"/>
      <c r="K1022" s="23"/>
      <c r="L1022" s="23"/>
      <c r="M1022" s="23"/>
      <c r="N1022" s="23"/>
      <c r="O1022" s="23"/>
      <c r="P1022" s="23"/>
      <c r="Q1022" s="23"/>
      <c r="R1022" s="23"/>
      <c r="S1022" s="23"/>
      <c r="T1022" s="23"/>
      <c r="U1022" s="23"/>
      <c r="V1022" s="23"/>
      <c r="W1022" s="23"/>
      <c r="X1022" s="23"/>
      <c r="Y1022" s="23"/>
      <c r="Z1022" s="23"/>
      <c r="AA1022" s="23"/>
      <c r="AB1022" s="23"/>
      <c r="AC1022" s="23"/>
      <c r="AD1022" s="23"/>
      <c r="AE1022" s="23"/>
      <c r="AF1022" s="23"/>
      <c r="AG1022" s="23"/>
      <c r="AH1022" s="23"/>
      <c r="AI1022" s="23"/>
      <c r="AJ1022" s="23"/>
      <c r="AK1022" s="23"/>
      <c r="AL1022" s="23"/>
      <c r="AM1022" s="23"/>
      <c r="AN1022" s="23"/>
      <c r="AO1022" s="23"/>
      <c r="AP1022" s="23"/>
      <c r="AQ1022" s="23"/>
      <c r="AR1022" s="23"/>
      <c r="AS1022" s="23"/>
      <c r="AT1022" s="23"/>
      <c r="AU1022" s="23"/>
      <c r="AV1022" s="23"/>
      <c r="AW1022" s="23"/>
      <c r="AX1022" s="23"/>
      <c r="AY1022" s="23"/>
      <c r="AZ1022" s="23"/>
      <c r="BA1022" s="23"/>
      <c r="BB1022" s="23"/>
      <c r="BC1022" s="23"/>
      <c r="BD1022" s="23"/>
      <c r="BE1022" s="23"/>
      <c r="BF1022" s="23"/>
      <c r="BG1022" s="23"/>
      <c r="BH1022" s="23"/>
      <c r="BI1022" s="23"/>
      <c r="BJ1022" s="23"/>
      <c r="BK1022" s="23"/>
      <c r="BL1022" s="23"/>
      <c r="BM1022" s="23"/>
      <c r="BN1022" s="23"/>
      <c r="BO1022" s="23"/>
      <c r="BP1022" s="23"/>
      <c r="BQ1022" s="23"/>
      <c r="BR1022" s="23"/>
      <c r="BS1022" s="23"/>
      <c r="BT1022" s="23"/>
      <c r="BU1022" s="23"/>
      <c r="BV1022" s="23"/>
      <c r="BW1022" s="23"/>
      <c r="BX1022" s="23"/>
      <c r="BY1022" s="23"/>
      <c r="BZ1022" s="23"/>
      <c r="CA1022" s="23"/>
      <c r="CB1022" s="23"/>
      <c r="CC1022" s="23"/>
      <c r="CD1022" s="23"/>
      <c r="CE1022" s="23"/>
      <c r="CF1022" s="23"/>
      <c r="CG1022" s="23"/>
      <c r="CH1022" s="23"/>
      <c r="CI1022" s="23"/>
      <c r="CJ1022" s="23"/>
      <c r="CK1022" s="23"/>
      <c r="CL1022" s="23"/>
      <c r="CM1022" s="23"/>
      <c r="CN1022" s="23"/>
      <c r="CO1022" s="23"/>
      <c r="CP1022" s="23"/>
      <c r="CQ1022" s="23"/>
      <c r="CR1022" s="23"/>
      <c r="CS1022" s="23"/>
      <c r="CT1022" s="23"/>
      <c r="CU1022" s="23"/>
      <c r="CV1022" s="23"/>
      <c r="CW1022" s="23"/>
      <c r="CX1022" s="23"/>
      <c r="CY1022" s="23"/>
      <c r="CZ1022" s="23"/>
      <c r="DA1022" s="23"/>
      <c r="DB1022" s="23"/>
      <c r="DC1022" s="23"/>
      <c r="DD1022" s="23"/>
      <c r="DE1022" s="23"/>
      <c r="DF1022" s="23"/>
      <c r="DG1022" s="23"/>
      <c r="DH1022" s="23"/>
      <c r="DI1022" s="23"/>
      <c r="DJ1022" s="23"/>
      <c r="DK1022" s="23"/>
      <c r="DL1022" s="23"/>
      <c r="DM1022" s="23"/>
      <c r="DN1022" s="23"/>
      <c r="DO1022" s="23"/>
      <c r="DP1022" s="23"/>
      <c r="DQ1022" s="23"/>
      <c r="DR1022" s="23"/>
      <c r="DS1022" s="23"/>
      <c r="DT1022" s="23"/>
      <c r="DU1022" s="23"/>
      <c r="DV1022" s="23"/>
      <c r="DW1022" s="23"/>
      <c r="DX1022" s="23"/>
      <c r="DY1022" s="23"/>
      <c r="DZ1022" s="23"/>
      <c r="EA1022" s="23"/>
      <c r="EB1022" s="23"/>
      <c r="EC1022" s="23"/>
      <c r="ED1022" s="23"/>
      <c r="EE1022" s="23"/>
      <c r="EF1022" s="23"/>
      <c r="EG1022" s="23"/>
      <c r="EH1022" s="23"/>
      <c r="EI1022" s="23"/>
      <c r="EJ1022" s="23"/>
      <c r="EK1022" s="23"/>
      <c r="EL1022" s="23"/>
      <c r="EM1022" s="23"/>
      <c r="EN1022" s="23"/>
      <c r="EO1022" s="23"/>
      <c r="EP1022" s="23"/>
      <c r="EQ1022" s="23"/>
      <c r="ER1022" s="23"/>
      <c r="ES1022" s="23"/>
      <c r="ET1022" s="23"/>
      <c r="EU1022" s="23"/>
      <c r="EV1022" s="23"/>
      <c r="EW1022" s="23"/>
      <c r="EX1022" s="23"/>
      <c r="EY1022" s="23"/>
      <c r="EZ1022" s="23"/>
      <c r="FA1022" s="23"/>
      <c r="FB1022" s="23"/>
      <c r="FC1022" s="23"/>
      <c r="FD1022" s="23"/>
      <c r="FE1022" s="23"/>
      <c r="FF1022" s="23"/>
      <c r="FG1022" s="23"/>
      <c r="FH1022" s="23"/>
      <c r="FI1022" s="23"/>
      <c r="FJ1022" s="23"/>
    </row>
    <row r="1023" spans="1:166" ht="42" x14ac:dyDescent="0.35">
      <c r="A1023" s="24" t="s">
        <v>203</v>
      </c>
      <c r="B1023" s="16" t="s">
        <v>264</v>
      </c>
      <c r="C1023" s="22" t="s">
        <v>12</v>
      </c>
      <c r="D1023" s="22"/>
      <c r="E1023" s="22" t="s">
        <v>13</v>
      </c>
      <c r="F1023" s="22"/>
      <c r="G1023" s="22"/>
      <c r="H1023" s="22"/>
      <c r="I1023" s="22"/>
      <c r="J1023" s="22"/>
      <c r="K1023" s="22"/>
      <c r="L1023" s="22"/>
      <c r="M1023" s="22"/>
      <c r="N1023" s="22"/>
      <c r="O1023" s="22" t="s">
        <v>204</v>
      </c>
      <c r="P1023" s="22"/>
      <c r="Q1023" s="22"/>
      <c r="R1023" s="22"/>
      <c r="S1023" s="22"/>
      <c r="T1023" s="22"/>
      <c r="U1023" s="22"/>
      <c r="V1023" s="22"/>
      <c r="W1023" s="22"/>
      <c r="X1023" s="22"/>
      <c r="Y1023" s="22" t="s">
        <v>205</v>
      </c>
      <c r="Z1023" s="22"/>
      <c r="AA1023" s="22"/>
      <c r="AB1023" s="22"/>
      <c r="AC1023" s="22"/>
      <c r="AD1023" s="22"/>
      <c r="AE1023" s="22"/>
      <c r="AF1023" s="22"/>
      <c r="AG1023" s="22"/>
      <c r="AH1023" s="22"/>
      <c r="AI1023" s="22" t="s">
        <v>268</v>
      </c>
      <c r="AJ1023" s="22"/>
      <c r="AK1023" s="22"/>
      <c r="AL1023" s="22" t="s">
        <v>14</v>
      </c>
      <c r="AM1023" s="22"/>
      <c r="AN1023" s="22"/>
      <c r="AO1023" s="22" t="s">
        <v>218</v>
      </c>
      <c r="AP1023" s="22"/>
      <c r="AQ1023" s="22"/>
      <c r="AR1023" s="22"/>
      <c r="AS1023" s="22"/>
      <c r="AT1023" s="22"/>
      <c r="AU1023" s="22"/>
      <c r="AV1023" s="22" t="s">
        <v>219</v>
      </c>
      <c r="AW1023" s="22"/>
      <c r="AX1023" s="22"/>
      <c r="AY1023" s="22" t="s">
        <v>220</v>
      </c>
      <c r="AZ1023" s="22"/>
      <c r="BA1023" s="22"/>
      <c r="BB1023" s="22" t="s">
        <v>206</v>
      </c>
      <c r="BC1023" s="22"/>
      <c r="BD1023" s="22" t="s">
        <v>207</v>
      </c>
      <c r="BE1023" s="22"/>
      <c r="BF1023" s="22" t="s">
        <v>208</v>
      </c>
      <c r="BG1023" s="22"/>
      <c r="BH1023" s="22" t="s">
        <v>15</v>
      </c>
      <c r="BI1023" s="22"/>
      <c r="BJ1023" s="22" t="s">
        <v>16</v>
      </c>
      <c r="BK1023" s="22"/>
      <c r="BL1023" s="22" t="s">
        <v>17</v>
      </c>
      <c r="BM1023" s="22"/>
      <c r="BN1023" s="22" t="s">
        <v>18</v>
      </c>
      <c r="BO1023" s="22"/>
      <c r="BP1023" s="22"/>
      <c r="BQ1023" s="22" t="s">
        <v>221</v>
      </c>
      <c r="BR1023" s="22"/>
      <c r="BS1023" s="22"/>
      <c r="BT1023" s="22" t="s">
        <v>222</v>
      </c>
      <c r="BU1023" s="22"/>
      <c r="BV1023" s="22"/>
      <c r="BW1023" s="22" t="s">
        <v>19</v>
      </c>
      <c r="BX1023" s="22"/>
      <c r="BY1023" s="22" t="s">
        <v>20</v>
      </c>
      <c r="BZ1023" s="22"/>
      <c r="CA1023" s="22" t="s">
        <v>21</v>
      </c>
      <c r="CB1023" s="22"/>
      <c r="CC1023" s="22"/>
      <c r="CD1023" s="22" t="s">
        <v>22</v>
      </c>
      <c r="CE1023" s="22"/>
      <c r="CF1023" s="22"/>
      <c r="CG1023" s="22" t="s">
        <v>23</v>
      </c>
      <c r="CH1023" s="22"/>
      <c r="CI1023" s="22"/>
      <c r="CJ1023" s="22"/>
      <c r="CK1023" s="22" t="s">
        <v>25</v>
      </c>
      <c r="CL1023" s="22"/>
      <c r="CM1023" s="22"/>
      <c r="CN1023" s="22"/>
      <c r="CO1023" s="22" t="s">
        <v>26</v>
      </c>
      <c r="CP1023" s="22"/>
      <c r="CQ1023" s="22"/>
      <c r="CR1023" s="22" t="s">
        <v>27</v>
      </c>
      <c r="CS1023" s="22"/>
      <c r="CT1023" s="22" t="s">
        <v>28</v>
      </c>
      <c r="CU1023" s="22"/>
      <c r="CV1023" s="16" t="s">
        <v>29</v>
      </c>
      <c r="CW1023" s="22" t="s">
        <v>30</v>
      </c>
      <c r="CX1023" s="22"/>
      <c r="CY1023" s="22"/>
      <c r="CZ1023" s="22"/>
      <c r="DA1023" s="22"/>
      <c r="DB1023" s="22"/>
      <c r="DC1023" s="22"/>
      <c r="DD1023" s="22"/>
      <c r="DE1023" s="22"/>
      <c r="DF1023" s="22" t="s">
        <v>31</v>
      </c>
      <c r="DG1023" s="22"/>
      <c r="DH1023" s="22"/>
      <c r="DI1023" s="22"/>
      <c r="DJ1023" s="22"/>
      <c r="DK1023" s="22"/>
      <c r="DL1023" s="22"/>
      <c r="DM1023" s="22"/>
      <c r="DN1023" s="22"/>
      <c r="DO1023" s="22" t="s">
        <v>32</v>
      </c>
      <c r="DP1023" s="22"/>
      <c r="DQ1023" s="22"/>
      <c r="DR1023" s="22"/>
      <c r="DS1023" s="22"/>
      <c r="DT1023" s="22"/>
      <c r="DU1023" s="22"/>
      <c r="DV1023" s="22"/>
      <c r="DW1023" s="22"/>
      <c r="DX1023" s="22" t="s">
        <v>33</v>
      </c>
      <c r="DY1023" s="22"/>
      <c r="DZ1023" s="22"/>
      <c r="EA1023" s="22"/>
      <c r="EB1023" s="22"/>
      <c r="EC1023" s="22"/>
      <c r="ED1023" s="22" t="s">
        <v>34</v>
      </c>
      <c r="EE1023" s="22"/>
      <c r="EF1023" s="22"/>
      <c r="EG1023" s="22"/>
      <c r="EH1023" s="22"/>
      <c r="EI1023" s="22"/>
      <c r="EJ1023" s="22" t="s">
        <v>35</v>
      </c>
      <c r="EK1023" s="22"/>
      <c r="EL1023" s="22"/>
      <c r="EM1023" s="22"/>
      <c r="EN1023" s="22"/>
      <c r="EO1023" s="22"/>
      <c r="EP1023" s="22" t="s">
        <v>36</v>
      </c>
      <c r="EQ1023" s="22"/>
      <c r="ER1023" s="22"/>
      <c r="ES1023" s="22"/>
      <c r="ET1023" s="22"/>
      <c r="EU1023" s="22"/>
      <c r="EV1023" s="22"/>
      <c r="EW1023" s="22" t="s">
        <v>37</v>
      </c>
      <c r="EX1023" s="22"/>
      <c r="EY1023" s="22"/>
      <c r="EZ1023" s="22"/>
      <c r="FA1023" s="22"/>
      <c r="FB1023" s="22"/>
      <c r="FC1023" s="22"/>
      <c r="FD1023" s="22" t="s">
        <v>38</v>
      </c>
      <c r="FE1023" s="22"/>
      <c r="FF1023" s="22"/>
      <c r="FG1023" s="22"/>
      <c r="FH1023" s="22"/>
      <c r="FI1023" s="22"/>
      <c r="FJ1023" s="22"/>
    </row>
    <row r="1024" spans="1:166" ht="31.5" x14ac:dyDescent="0.35">
      <c r="A1024" s="24"/>
      <c r="B1024" s="16" t="s">
        <v>1</v>
      </c>
      <c r="C1024" s="16" t="s">
        <v>39</v>
      </c>
      <c r="D1024" s="16" t="s">
        <v>40</v>
      </c>
      <c r="E1024" s="16" t="s">
        <v>41</v>
      </c>
      <c r="F1024" s="16" t="s">
        <v>42</v>
      </c>
      <c r="G1024" s="16" t="s">
        <v>43</v>
      </c>
      <c r="H1024" s="16" t="s">
        <v>44</v>
      </c>
      <c r="I1024" s="16" t="s">
        <v>45</v>
      </c>
      <c r="J1024" s="16" t="s">
        <v>46</v>
      </c>
      <c r="K1024" s="16" t="s">
        <v>47</v>
      </c>
      <c r="L1024" s="16" t="s">
        <v>48</v>
      </c>
      <c r="M1024" s="16" t="s">
        <v>49</v>
      </c>
      <c r="N1024" s="16" t="s">
        <v>209</v>
      </c>
      <c r="O1024" s="16" t="s">
        <v>41</v>
      </c>
      <c r="P1024" s="16" t="s">
        <v>42</v>
      </c>
      <c r="Q1024" s="16" t="s">
        <v>43</v>
      </c>
      <c r="R1024" s="16" t="s">
        <v>44</v>
      </c>
      <c r="S1024" s="16" t="s">
        <v>45</v>
      </c>
      <c r="T1024" s="16" t="s">
        <v>46</v>
      </c>
      <c r="U1024" s="16" t="s">
        <v>47</v>
      </c>
      <c r="V1024" s="16" t="s">
        <v>48</v>
      </c>
      <c r="W1024" s="16" t="s">
        <v>49</v>
      </c>
      <c r="X1024" s="16" t="s">
        <v>209</v>
      </c>
      <c r="Y1024" s="16" t="s">
        <v>41</v>
      </c>
      <c r="Z1024" s="16" t="s">
        <v>42</v>
      </c>
      <c r="AA1024" s="16" t="s">
        <v>43</v>
      </c>
      <c r="AB1024" s="16" t="s">
        <v>44</v>
      </c>
      <c r="AC1024" s="16" t="s">
        <v>45</v>
      </c>
      <c r="AD1024" s="16" t="s">
        <v>46</v>
      </c>
      <c r="AE1024" s="16" t="s">
        <v>47</v>
      </c>
      <c r="AF1024" s="16" t="s">
        <v>48</v>
      </c>
      <c r="AG1024" s="16" t="s">
        <v>49</v>
      </c>
      <c r="AH1024" s="16" t="s">
        <v>209</v>
      </c>
      <c r="AI1024" s="16" t="s">
        <v>269</v>
      </c>
      <c r="AJ1024" s="16" t="s">
        <v>270</v>
      </c>
      <c r="AK1024" s="16" t="s">
        <v>271</v>
      </c>
      <c r="AL1024" s="16" t="s">
        <v>50</v>
      </c>
      <c r="AM1024" s="16" t="s">
        <v>210</v>
      </c>
      <c r="AN1024" s="16" t="s">
        <v>211</v>
      </c>
      <c r="AO1024" s="16" t="s">
        <v>223</v>
      </c>
      <c r="AP1024" s="16" t="s">
        <v>224</v>
      </c>
      <c r="AQ1024" s="16" t="s">
        <v>225</v>
      </c>
      <c r="AR1024" s="16" t="s">
        <v>226</v>
      </c>
      <c r="AS1024" s="16" t="s">
        <v>52</v>
      </c>
      <c r="AT1024" s="16" t="s">
        <v>227</v>
      </c>
      <c r="AU1024" s="16" t="s">
        <v>228</v>
      </c>
      <c r="AV1024" s="16" t="s">
        <v>52</v>
      </c>
      <c r="AW1024" s="16" t="s">
        <v>227</v>
      </c>
      <c r="AX1024" s="16" t="s">
        <v>228</v>
      </c>
      <c r="AY1024" s="16" t="s">
        <v>52</v>
      </c>
      <c r="AZ1024" s="16" t="s">
        <v>227</v>
      </c>
      <c r="BA1024" s="16" t="s">
        <v>228</v>
      </c>
      <c r="BB1024" s="16" t="s">
        <v>212</v>
      </c>
      <c r="BC1024" s="16" t="s">
        <v>213</v>
      </c>
      <c r="BD1024" s="16" t="s">
        <v>212</v>
      </c>
      <c r="BE1024" s="16" t="s">
        <v>213</v>
      </c>
      <c r="BF1024" s="16" t="s">
        <v>212</v>
      </c>
      <c r="BG1024" s="16" t="s">
        <v>213</v>
      </c>
      <c r="BH1024" s="16" t="s">
        <v>53</v>
      </c>
      <c r="BI1024" s="16" t="s">
        <v>54</v>
      </c>
      <c r="BJ1024" s="16" t="s">
        <v>53</v>
      </c>
      <c r="BK1024" s="16" t="s">
        <v>54</v>
      </c>
      <c r="BL1024" s="16" t="s">
        <v>53</v>
      </c>
      <c r="BM1024" s="16" t="s">
        <v>54</v>
      </c>
      <c r="BN1024" s="16" t="s">
        <v>277</v>
      </c>
      <c r="BO1024" s="16" t="s">
        <v>278</v>
      </c>
      <c r="BP1024" s="16" t="s">
        <v>55</v>
      </c>
      <c r="BQ1024" s="16" t="s">
        <v>277</v>
      </c>
      <c r="BR1024" s="16" t="s">
        <v>278</v>
      </c>
      <c r="BS1024" s="16" t="s">
        <v>55</v>
      </c>
      <c r="BT1024" s="16" t="s">
        <v>277</v>
      </c>
      <c r="BU1024" s="16" t="s">
        <v>278</v>
      </c>
      <c r="BV1024" s="16" t="s">
        <v>55</v>
      </c>
      <c r="BW1024" s="16" t="s">
        <v>56</v>
      </c>
      <c r="BX1024" s="16" t="s">
        <v>57</v>
      </c>
      <c r="BY1024" s="16" t="s">
        <v>58</v>
      </c>
      <c r="BZ1024" s="16" t="s">
        <v>59</v>
      </c>
      <c r="CA1024" s="16" t="s">
        <v>52</v>
      </c>
      <c r="CB1024" s="16" t="s">
        <v>51</v>
      </c>
      <c r="CC1024" s="16" t="s">
        <v>60</v>
      </c>
      <c r="CD1024" s="16" t="s">
        <v>61</v>
      </c>
      <c r="CE1024" s="16" t="s">
        <v>62</v>
      </c>
      <c r="CF1024" s="16" t="s">
        <v>63</v>
      </c>
      <c r="CG1024" s="16" t="s">
        <v>64</v>
      </c>
      <c r="CH1024" s="16" t="s">
        <v>65</v>
      </c>
      <c r="CI1024" s="16" t="s">
        <v>66</v>
      </c>
      <c r="CJ1024" s="16" t="s">
        <v>67</v>
      </c>
      <c r="CK1024" s="16" t="s">
        <v>71</v>
      </c>
      <c r="CL1024" s="16" t="s">
        <v>72</v>
      </c>
      <c r="CM1024" s="16" t="s">
        <v>73</v>
      </c>
      <c r="CN1024" s="16" t="s">
        <v>74</v>
      </c>
      <c r="CO1024" s="16" t="s">
        <v>75</v>
      </c>
      <c r="CP1024" s="16" t="s">
        <v>76</v>
      </c>
      <c r="CQ1024" s="16" t="s">
        <v>77</v>
      </c>
      <c r="CR1024" s="16" t="s">
        <v>78</v>
      </c>
      <c r="CS1024" s="16" t="s">
        <v>229</v>
      </c>
      <c r="CT1024" s="16" t="s">
        <v>79</v>
      </c>
      <c r="CU1024" s="16" t="s">
        <v>80</v>
      </c>
      <c r="CV1024" s="16" t="s">
        <v>79</v>
      </c>
      <c r="CW1024" s="16" t="s">
        <v>83</v>
      </c>
      <c r="CX1024" s="16" t="s">
        <v>84</v>
      </c>
      <c r="CY1024" s="16" t="s">
        <v>85</v>
      </c>
      <c r="CZ1024" s="16" t="s">
        <v>86</v>
      </c>
      <c r="DA1024" s="16" t="s">
        <v>87</v>
      </c>
      <c r="DB1024" s="16" t="s">
        <v>88</v>
      </c>
      <c r="DC1024" s="16" t="s">
        <v>89</v>
      </c>
      <c r="DD1024" s="16" t="s">
        <v>90</v>
      </c>
      <c r="DE1024" s="16" t="s">
        <v>91</v>
      </c>
      <c r="DF1024" s="16" t="s">
        <v>83</v>
      </c>
      <c r="DG1024" s="16" t="s">
        <v>84</v>
      </c>
      <c r="DH1024" s="16" t="s">
        <v>85</v>
      </c>
      <c r="DI1024" s="16" t="s">
        <v>86</v>
      </c>
      <c r="DJ1024" s="16" t="s">
        <v>87</v>
      </c>
      <c r="DK1024" s="16" t="s">
        <v>88</v>
      </c>
      <c r="DL1024" s="16" t="s">
        <v>89</v>
      </c>
      <c r="DM1024" s="16" t="s">
        <v>90</v>
      </c>
      <c r="DN1024" s="16" t="s">
        <v>91</v>
      </c>
      <c r="DO1024" s="16" t="s">
        <v>83</v>
      </c>
      <c r="DP1024" s="16" t="s">
        <v>84</v>
      </c>
      <c r="DQ1024" s="16" t="s">
        <v>85</v>
      </c>
      <c r="DR1024" s="16" t="s">
        <v>86</v>
      </c>
      <c r="DS1024" s="16" t="s">
        <v>87</v>
      </c>
      <c r="DT1024" s="16" t="s">
        <v>88</v>
      </c>
      <c r="DU1024" s="16" t="s">
        <v>89</v>
      </c>
      <c r="DV1024" s="16" t="s">
        <v>90</v>
      </c>
      <c r="DW1024" s="16" t="s">
        <v>91</v>
      </c>
      <c r="DX1024" s="16" t="s">
        <v>92</v>
      </c>
      <c r="DY1024" s="16" t="s">
        <v>93</v>
      </c>
      <c r="DZ1024" s="16" t="s">
        <v>214</v>
      </c>
      <c r="EA1024" s="16" t="s">
        <v>215</v>
      </c>
      <c r="EB1024" s="16" t="s">
        <v>216</v>
      </c>
      <c r="EC1024" s="16" t="s">
        <v>94</v>
      </c>
      <c r="ED1024" s="16" t="s">
        <v>92</v>
      </c>
      <c r="EE1024" s="16" t="s">
        <v>93</v>
      </c>
      <c r="EF1024" s="16" t="s">
        <v>214</v>
      </c>
      <c r="EG1024" s="16" t="s">
        <v>215</v>
      </c>
      <c r="EH1024" s="16" t="s">
        <v>216</v>
      </c>
      <c r="EI1024" s="16" t="s">
        <v>94</v>
      </c>
      <c r="EJ1024" s="16" t="s">
        <v>92</v>
      </c>
      <c r="EK1024" s="16" t="s">
        <v>93</v>
      </c>
      <c r="EL1024" s="16" t="s">
        <v>214</v>
      </c>
      <c r="EM1024" s="16" t="s">
        <v>215</v>
      </c>
      <c r="EN1024" s="16" t="s">
        <v>216</v>
      </c>
      <c r="EO1024" s="16" t="s">
        <v>94</v>
      </c>
      <c r="EP1024" s="16" t="s">
        <v>95</v>
      </c>
      <c r="EQ1024" s="16" t="s">
        <v>96</v>
      </c>
      <c r="ER1024" s="16" t="s">
        <v>97</v>
      </c>
      <c r="ES1024" s="16" t="s">
        <v>98</v>
      </c>
      <c r="ET1024" s="16" t="s">
        <v>272</v>
      </c>
      <c r="EU1024" s="16" t="s">
        <v>99</v>
      </c>
      <c r="EV1024" s="16" t="s">
        <v>100</v>
      </c>
      <c r="EW1024" s="16" t="s">
        <v>95</v>
      </c>
      <c r="EX1024" s="16" t="s">
        <v>96</v>
      </c>
      <c r="EY1024" s="16" t="s">
        <v>97</v>
      </c>
      <c r="EZ1024" s="16" t="s">
        <v>98</v>
      </c>
      <c r="FA1024" s="16" t="s">
        <v>272</v>
      </c>
      <c r="FB1024" s="16" t="s">
        <v>99</v>
      </c>
      <c r="FC1024" s="16" t="s">
        <v>100</v>
      </c>
      <c r="FD1024" s="16" t="s">
        <v>95</v>
      </c>
      <c r="FE1024" s="16" t="s">
        <v>96</v>
      </c>
      <c r="FF1024" s="16" t="s">
        <v>97</v>
      </c>
      <c r="FG1024" s="16" t="s">
        <v>98</v>
      </c>
      <c r="FH1024" s="16" t="s">
        <v>272</v>
      </c>
      <c r="FI1024" s="16" t="s">
        <v>99</v>
      </c>
      <c r="FJ1024" s="16" t="s">
        <v>100</v>
      </c>
    </row>
    <row r="1025" spans="1:166" x14ac:dyDescent="0.35">
      <c r="A1025" s="15" t="s">
        <v>2</v>
      </c>
      <c r="B1025" s="14">
        <v>3698</v>
      </c>
      <c r="C1025" s="14">
        <v>1870</v>
      </c>
      <c r="D1025" s="14">
        <v>1806</v>
      </c>
      <c r="E1025" s="14">
        <v>329</v>
      </c>
      <c r="F1025" s="14">
        <v>389</v>
      </c>
      <c r="G1025" s="14">
        <v>490</v>
      </c>
      <c r="H1025" s="14">
        <v>511</v>
      </c>
      <c r="I1025" s="14">
        <v>545</v>
      </c>
      <c r="J1025" s="14">
        <v>551</v>
      </c>
      <c r="K1025" s="14">
        <v>490</v>
      </c>
      <c r="L1025" s="14">
        <v>394</v>
      </c>
      <c r="M1025" s="14">
        <v>2814</v>
      </c>
      <c r="N1025" s="14">
        <v>884</v>
      </c>
      <c r="O1025" s="14">
        <v>161</v>
      </c>
      <c r="P1025" s="14">
        <v>186</v>
      </c>
      <c r="Q1025" s="14">
        <v>248</v>
      </c>
      <c r="R1025" s="14">
        <v>255</v>
      </c>
      <c r="S1025" s="14">
        <v>281</v>
      </c>
      <c r="T1025" s="14">
        <v>286</v>
      </c>
      <c r="U1025" s="14">
        <v>249</v>
      </c>
      <c r="V1025" s="14">
        <v>203</v>
      </c>
      <c r="W1025" s="14">
        <v>1418</v>
      </c>
      <c r="X1025" s="14">
        <v>452</v>
      </c>
      <c r="Y1025" s="14">
        <v>168</v>
      </c>
      <c r="Z1025" s="14">
        <v>201</v>
      </c>
      <c r="AA1025" s="14">
        <v>242</v>
      </c>
      <c r="AB1025" s="14">
        <v>255</v>
      </c>
      <c r="AC1025" s="14">
        <v>263</v>
      </c>
      <c r="AD1025" s="14">
        <v>260</v>
      </c>
      <c r="AE1025" s="14">
        <v>232</v>
      </c>
      <c r="AF1025" s="14">
        <v>185</v>
      </c>
      <c r="AG1025" s="14">
        <v>1389</v>
      </c>
      <c r="AH1025" s="14">
        <v>418</v>
      </c>
      <c r="AI1025" s="14">
        <v>3105</v>
      </c>
      <c r="AJ1025" s="14">
        <v>1565</v>
      </c>
      <c r="AK1025" s="14">
        <v>1528</v>
      </c>
      <c r="AL1025" s="14">
        <v>593</v>
      </c>
      <c r="AM1025" s="14">
        <v>305</v>
      </c>
      <c r="AN1025" s="14">
        <v>279</v>
      </c>
      <c r="AO1025" s="14">
        <v>114</v>
      </c>
      <c r="AP1025" s="14">
        <v>135</v>
      </c>
      <c r="AQ1025" s="14">
        <v>153</v>
      </c>
      <c r="AR1025" s="14">
        <v>190</v>
      </c>
      <c r="AS1025" s="14">
        <v>402</v>
      </c>
      <c r="AT1025" s="14">
        <v>249</v>
      </c>
      <c r="AU1025" s="14">
        <v>343</v>
      </c>
      <c r="AV1025" s="14">
        <v>208</v>
      </c>
      <c r="AW1025" s="14">
        <v>129</v>
      </c>
      <c r="AX1025" s="14">
        <v>176</v>
      </c>
      <c r="AY1025" s="14">
        <v>189</v>
      </c>
      <c r="AZ1025" s="14">
        <v>116</v>
      </c>
      <c r="BA1025" s="14">
        <v>163</v>
      </c>
      <c r="BB1025" s="14">
        <v>1719</v>
      </c>
      <c r="BC1025" s="14">
        <v>1979</v>
      </c>
      <c r="BD1025" s="14">
        <v>850</v>
      </c>
      <c r="BE1025" s="14">
        <v>1020</v>
      </c>
      <c r="BF1025" s="14">
        <v>867</v>
      </c>
      <c r="BG1025" s="14">
        <v>940</v>
      </c>
      <c r="BH1025" s="14">
        <v>2932</v>
      </c>
      <c r="BI1025" s="14">
        <v>766</v>
      </c>
      <c r="BJ1025" s="14">
        <v>1494</v>
      </c>
      <c r="BK1025" s="14">
        <v>376</v>
      </c>
      <c r="BL1025" s="14">
        <v>1418</v>
      </c>
      <c r="BM1025" s="14">
        <v>389</v>
      </c>
      <c r="BN1025" s="14">
        <v>842</v>
      </c>
      <c r="BO1025" s="14">
        <v>1886</v>
      </c>
      <c r="BP1025" s="14">
        <v>734</v>
      </c>
      <c r="BQ1025" s="14">
        <v>403</v>
      </c>
      <c r="BR1025" s="14">
        <v>991</v>
      </c>
      <c r="BS1025" s="14">
        <v>355</v>
      </c>
      <c r="BT1025" s="14">
        <v>425</v>
      </c>
      <c r="BU1025" s="14">
        <v>892</v>
      </c>
      <c r="BV1025" s="14">
        <v>377</v>
      </c>
      <c r="BW1025" s="14">
        <v>734</v>
      </c>
      <c r="BX1025" s="14">
        <v>1070</v>
      </c>
      <c r="BY1025" s="14">
        <v>723</v>
      </c>
      <c r="BZ1025" s="14">
        <v>1108</v>
      </c>
      <c r="CA1025" s="14">
        <v>548</v>
      </c>
      <c r="CB1025" s="14">
        <v>1380</v>
      </c>
      <c r="CC1025" s="14">
        <v>1353</v>
      </c>
      <c r="CD1025" s="14">
        <v>816</v>
      </c>
      <c r="CE1025" s="14">
        <v>956</v>
      </c>
      <c r="CF1025" s="14">
        <v>1587</v>
      </c>
      <c r="CG1025" s="14">
        <v>547</v>
      </c>
      <c r="CH1025" s="14">
        <v>1280</v>
      </c>
      <c r="CI1025" s="14">
        <v>1412</v>
      </c>
      <c r="CJ1025" s="14">
        <v>725</v>
      </c>
      <c r="CK1025" s="14">
        <v>2720</v>
      </c>
      <c r="CL1025" s="14">
        <v>1405</v>
      </c>
      <c r="CM1025" s="14">
        <v>1316</v>
      </c>
      <c r="CN1025" s="14">
        <v>977</v>
      </c>
      <c r="CO1025" s="14">
        <v>1761</v>
      </c>
      <c r="CP1025" s="14">
        <v>1524</v>
      </c>
      <c r="CQ1025" s="14">
        <v>413</v>
      </c>
      <c r="CR1025" s="14">
        <v>1151</v>
      </c>
      <c r="CS1025" s="14">
        <v>2131</v>
      </c>
      <c r="CT1025" s="14">
        <v>1493</v>
      </c>
      <c r="CU1025" s="14">
        <v>2203</v>
      </c>
      <c r="CV1025" s="14">
        <v>357</v>
      </c>
      <c r="CW1025" s="14">
        <v>195</v>
      </c>
      <c r="CX1025" s="14">
        <v>199</v>
      </c>
      <c r="CY1025" s="14">
        <v>484</v>
      </c>
      <c r="CZ1025" s="14">
        <v>553</v>
      </c>
      <c r="DA1025" s="14">
        <v>547</v>
      </c>
      <c r="DB1025" s="14">
        <v>510</v>
      </c>
      <c r="DC1025" s="14">
        <v>496</v>
      </c>
      <c r="DD1025" s="14">
        <v>384</v>
      </c>
      <c r="DE1025" s="14">
        <v>331</v>
      </c>
      <c r="DF1025" s="14">
        <v>100</v>
      </c>
      <c r="DG1025" s="14">
        <v>103</v>
      </c>
      <c r="DH1025" s="14">
        <v>249</v>
      </c>
      <c r="DI1025" s="14">
        <v>285</v>
      </c>
      <c r="DJ1025" s="14">
        <v>281</v>
      </c>
      <c r="DK1025" s="14">
        <v>257</v>
      </c>
      <c r="DL1025" s="14">
        <v>247</v>
      </c>
      <c r="DM1025" s="14">
        <v>184</v>
      </c>
      <c r="DN1025" s="14">
        <v>163</v>
      </c>
      <c r="DO1025" s="14">
        <v>92</v>
      </c>
      <c r="DP1025" s="14">
        <v>94</v>
      </c>
      <c r="DQ1025" s="14">
        <v>226</v>
      </c>
      <c r="DR1025" s="14">
        <v>264</v>
      </c>
      <c r="DS1025" s="14">
        <v>264</v>
      </c>
      <c r="DT1025" s="14">
        <v>253</v>
      </c>
      <c r="DU1025" s="14">
        <v>248</v>
      </c>
      <c r="DV1025" s="14">
        <v>198</v>
      </c>
      <c r="DW1025" s="14">
        <v>168</v>
      </c>
      <c r="DX1025" s="14">
        <v>169</v>
      </c>
      <c r="DY1025" s="14">
        <v>781</v>
      </c>
      <c r="DZ1025" s="14">
        <v>814</v>
      </c>
      <c r="EA1025" s="14">
        <v>946</v>
      </c>
      <c r="EB1025" s="14">
        <v>594</v>
      </c>
      <c r="EC1025" s="14">
        <v>394</v>
      </c>
      <c r="ED1025" s="14">
        <v>79</v>
      </c>
      <c r="EE1025" s="14">
        <v>393</v>
      </c>
      <c r="EF1025" s="14">
        <v>398</v>
      </c>
      <c r="EG1025" s="14">
        <v>512</v>
      </c>
      <c r="EH1025" s="14">
        <v>285</v>
      </c>
      <c r="EI1025" s="14">
        <v>203</v>
      </c>
      <c r="EJ1025" s="14">
        <v>90</v>
      </c>
      <c r="EK1025" s="14">
        <v>387</v>
      </c>
      <c r="EL1025" s="14">
        <v>415</v>
      </c>
      <c r="EM1025" s="14">
        <v>428</v>
      </c>
      <c r="EN1025" s="14">
        <v>301</v>
      </c>
      <c r="EO1025" s="14">
        <v>185</v>
      </c>
      <c r="EP1025" s="14">
        <v>195</v>
      </c>
      <c r="EQ1025" s="14">
        <v>398</v>
      </c>
      <c r="ER1025" s="14">
        <v>750</v>
      </c>
      <c r="ES1025" s="14">
        <v>812</v>
      </c>
      <c r="ET1025" s="14">
        <v>778</v>
      </c>
      <c r="EU1025" s="14">
        <v>435</v>
      </c>
      <c r="EV1025" s="14">
        <v>331</v>
      </c>
      <c r="EW1025" s="14">
        <v>100</v>
      </c>
      <c r="EX1025" s="14">
        <v>205</v>
      </c>
      <c r="EY1025" s="14">
        <v>375</v>
      </c>
      <c r="EZ1025" s="14">
        <v>423</v>
      </c>
      <c r="FA1025" s="14">
        <v>391</v>
      </c>
      <c r="FB1025" s="14">
        <v>213</v>
      </c>
      <c r="FC1025" s="14">
        <v>163</v>
      </c>
      <c r="FD1025" s="14">
        <v>92</v>
      </c>
      <c r="FE1025" s="14">
        <v>187</v>
      </c>
      <c r="FF1025" s="14">
        <v>366</v>
      </c>
      <c r="FG1025" s="14">
        <v>387</v>
      </c>
      <c r="FH1025" s="14">
        <v>386</v>
      </c>
      <c r="FI1025" s="14">
        <v>221</v>
      </c>
      <c r="FJ1025" s="14">
        <v>168</v>
      </c>
    </row>
    <row r="1026" spans="1:166" x14ac:dyDescent="0.35">
      <c r="A1026" s="13" t="s">
        <v>452</v>
      </c>
      <c r="B1026" s="10">
        <v>0.94725850892223895</v>
      </c>
      <c r="C1026" s="10">
        <v>0.95317934018706896</v>
      </c>
      <c r="D1026" s="10">
        <v>0.94256688308690895</v>
      </c>
      <c r="E1026" s="10">
        <v>0.95789347804231495</v>
      </c>
      <c r="F1026" s="12">
        <v>0.91041690616406001</v>
      </c>
      <c r="G1026" s="10">
        <v>0.93367996484876503</v>
      </c>
      <c r="H1026" s="12">
        <v>0.91064514576712596</v>
      </c>
      <c r="I1026" s="10">
        <v>0.94989767268957104</v>
      </c>
      <c r="J1026" s="11">
        <v>0.97647670903847705</v>
      </c>
      <c r="K1026" s="10">
        <v>0.96234031141189103</v>
      </c>
      <c r="L1026" s="11">
        <v>0.97587624967375697</v>
      </c>
      <c r="M1026" s="12">
        <v>0.94062740873608697</v>
      </c>
      <c r="N1026" s="11">
        <v>0.968376484806999</v>
      </c>
      <c r="O1026" s="10">
        <v>0.97189017554606305</v>
      </c>
      <c r="P1026" s="10">
        <v>0.95526966742536801</v>
      </c>
      <c r="Q1026" s="10">
        <v>0.936076766234616</v>
      </c>
      <c r="R1026" s="12">
        <v>0.89437023193384402</v>
      </c>
      <c r="S1026" s="10">
        <v>0.95546026079563695</v>
      </c>
      <c r="T1026" s="11">
        <v>0.97709205581103398</v>
      </c>
      <c r="U1026" s="10">
        <v>0.96924532096480298</v>
      </c>
      <c r="V1026" s="10">
        <v>0.97465218808935505</v>
      </c>
      <c r="W1026" s="10">
        <v>0.94728172255082299</v>
      </c>
      <c r="X1026" s="11">
        <v>0.97166979602914705</v>
      </c>
      <c r="Y1026" s="10">
        <v>0.94453333732267397</v>
      </c>
      <c r="Z1026" s="12">
        <v>0.86826067414179697</v>
      </c>
      <c r="AA1026" s="10">
        <v>0.93122261704920195</v>
      </c>
      <c r="AB1026" s="10">
        <v>0.92673239974625699</v>
      </c>
      <c r="AC1026" s="10">
        <v>0.94373913357880601</v>
      </c>
      <c r="AD1026" s="11">
        <v>0.97537717178567396</v>
      </c>
      <c r="AE1026" s="10">
        <v>0.96659674842418197</v>
      </c>
      <c r="AF1026" s="11">
        <v>0.98028146638906699</v>
      </c>
      <c r="AG1026" s="12">
        <v>0.93351556517344503</v>
      </c>
      <c r="AH1026" s="11">
        <v>0.97267215632124104</v>
      </c>
      <c r="AI1026" s="12">
        <v>0.94278779851524597</v>
      </c>
      <c r="AJ1026" s="10">
        <v>0.95105858441218605</v>
      </c>
      <c r="AK1026" s="12">
        <v>0.93525426736716499</v>
      </c>
      <c r="AL1026" s="11">
        <v>0.97068863877423395</v>
      </c>
      <c r="AM1026" s="10">
        <v>0.964056603912679</v>
      </c>
      <c r="AN1026" s="11">
        <v>0.98265677004279195</v>
      </c>
      <c r="AO1026" s="10">
        <v>0.96753690433568895</v>
      </c>
      <c r="AP1026" s="11">
        <v>0.98928027472790903</v>
      </c>
      <c r="AQ1026" s="10">
        <v>0.97145646341832004</v>
      </c>
      <c r="AR1026" s="10">
        <v>0.95857951929926</v>
      </c>
      <c r="AS1026" s="11">
        <v>0.97635083270387502</v>
      </c>
      <c r="AT1026" s="11">
        <v>0.979354962638186</v>
      </c>
      <c r="AU1026" s="10">
        <v>0.96432439153155503</v>
      </c>
      <c r="AV1026" s="10">
        <v>0.97530333873321196</v>
      </c>
      <c r="AW1026" s="10">
        <v>0.98154371441529598</v>
      </c>
      <c r="AX1026" s="10">
        <v>0.951270504739264</v>
      </c>
      <c r="AY1026" s="11">
        <v>0.98062864896583002</v>
      </c>
      <c r="AZ1026" s="10">
        <v>0.98230164453867297</v>
      </c>
      <c r="BA1026" s="11">
        <v>0.98291006125679803</v>
      </c>
      <c r="BB1026" s="12">
        <v>0.92620393557069403</v>
      </c>
      <c r="BC1026" s="11">
        <v>0.96554116425355097</v>
      </c>
      <c r="BD1026" s="10">
        <v>0.934539699779525</v>
      </c>
      <c r="BE1026" s="11">
        <v>0.96871926538382602</v>
      </c>
      <c r="BF1026" s="12">
        <v>0.91787516524068602</v>
      </c>
      <c r="BG1026" s="11">
        <v>0.96533547217640503</v>
      </c>
      <c r="BH1026" s="11">
        <v>0.95190433594189205</v>
      </c>
      <c r="BI1026" s="12">
        <v>0.92947574903893904</v>
      </c>
      <c r="BJ1026" s="10">
        <v>0.95065120439586304</v>
      </c>
      <c r="BK1026" s="10">
        <v>0.96322900762865704</v>
      </c>
      <c r="BL1026" s="10">
        <v>0.955170166985705</v>
      </c>
      <c r="BM1026" s="12">
        <v>0.89661401937652396</v>
      </c>
      <c r="BN1026" s="11">
        <v>0.96461782994432799</v>
      </c>
      <c r="BO1026" s="10">
        <v>0.94363057716242904</v>
      </c>
      <c r="BP1026" s="10">
        <v>0.93881559012619298</v>
      </c>
      <c r="BQ1026" s="11">
        <v>0.96819198663736195</v>
      </c>
      <c r="BR1026" s="10">
        <v>0.94537658952858505</v>
      </c>
      <c r="BS1026" s="10">
        <v>0.96414195507720102</v>
      </c>
      <c r="BT1026" s="11">
        <v>0.96880428173648903</v>
      </c>
      <c r="BU1026" s="10">
        <v>0.94148924425850899</v>
      </c>
      <c r="BV1026" s="12">
        <v>0.91474194229633699</v>
      </c>
      <c r="BW1026" s="10">
        <v>0.94089631513705796</v>
      </c>
      <c r="BX1026" s="10">
        <v>0.94637469824270504</v>
      </c>
      <c r="BY1026" s="10">
        <v>0.948285727474662</v>
      </c>
      <c r="BZ1026" s="10">
        <v>0.93941811001224795</v>
      </c>
      <c r="CA1026" s="10">
        <v>0.95824110946823504</v>
      </c>
      <c r="CB1026" s="10">
        <v>0.94365558929586701</v>
      </c>
      <c r="CC1026" s="12">
        <v>0.93727286929007603</v>
      </c>
      <c r="CD1026" s="10">
        <v>0.94291671769283503</v>
      </c>
      <c r="CE1026" s="10">
        <v>0.95290002763455395</v>
      </c>
      <c r="CF1026" s="10">
        <v>0.947942534223425</v>
      </c>
      <c r="CG1026" s="10">
        <v>0.95510072238924104</v>
      </c>
      <c r="CH1026" s="10">
        <v>0.94783376592539503</v>
      </c>
      <c r="CI1026" s="10">
        <v>0.95001335302374501</v>
      </c>
      <c r="CJ1026" s="10">
        <v>0.94798765145830999</v>
      </c>
      <c r="CK1026" s="12">
        <v>0.94222626489927697</v>
      </c>
      <c r="CL1026" s="12">
        <v>0.92139792275039201</v>
      </c>
      <c r="CM1026" s="11">
        <v>0.96446181973315903</v>
      </c>
      <c r="CN1026" s="11">
        <v>0.96126400746680996</v>
      </c>
      <c r="CO1026" s="10">
        <v>0.94799284089434799</v>
      </c>
      <c r="CP1026" s="10">
        <v>0.93947651773886598</v>
      </c>
      <c r="CQ1026" s="11">
        <v>0.97286770903522402</v>
      </c>
      <c r="CR1026" s="10">
        <v>0.95202616559200304</v>
      </c>
      <c r="CS1026" s="12">
        <v>0.940387727592081</v>
      </c>
      <c r="CT1026" s="11">
        <v>0.95722495453658496</v>
      </c>
      <c r="CU1026" s="12">
        <v>0.94044971302443803</v>
      </c>
      <c r="CV1026" s="10">
        <v>0.95802801716543795</v>
      </c>
      <c r="CW1026" s="10">
        <v>0.97359036714929603</v>
      </c>
      <c r="CX1026" s="11">
        <v>0.97810901351135504</v>
      </c>
      <c r="CY1026" s="10">
        <v>0.96187214898169404</v>
      </c>
      <c r="CZ1026" s="11">
        <v>0.97659987337243803</v>
      </c>
      <c r="DA1026" s="10">
        <v>0.95004877565235502</v>
      </c>
      <c r="DB1026" s="12">
        <v>0.91051145065028105</v>
      </c>
      <c r="DC1026" s="12">
        <v>0.92818215381847802</v>
      </c>
      <c r="DD1026" s="12">
        <v>0.91727994058607398</v>
      </c>
      <c r="DE1026" s="10">
        <v>0.95811796135782801</v>
      </c>
      <c r="DF1026" s="10">
        <v>0.97626652862865804</v>
      </c>
      <c r="DG1026" s="10">
        <v>0.97307485478872502</v>
      </c>
      <c r="DH1026" s="10">
        <v>0.96924532096480298</v>
      </c>
      <c r="DI1026" s="11">
        <v>0.97698295412140701</v>
      </c>
      <c r="DJ1026" s="10">
        <v>0.95544305663905504</v>
      </c>
      <c r="DK1026" s="12">
        <v>0.89497346548002998</v>
      </c>
      <c r="DL1026" s="10">
        <v>0.93761210249479499</v>
      </c>
      <c r="DM1026" s="10">
        <v>0.95255460807810799</v>
      </c>
      <c r="DN1026" s="10">
        <v>0.97232131236247699</v>
      </c>
      <c r="DO1026" s="10">
        <v>0.97765229209045901</v>
      </c>
      <c r="DP1026" s="10">
        <v>0.98286491903675199</v>
      </c>
      <c r="DQ1026" s="10">
        <v>0.96570890221893402</v>
      </c>
      <c r="DR1026" s="11">
        <v>0.97577410365226303</v>
      </c>
      <c r="DS1026" s="10">
        <v>0.94411313736020597</v>
      </c>
      <c r="DT1026" s="10">
        <v>0.92608724755062999</v>
      </c>
      <c r="DU1026" s="12">
        <v>0.91877327708377299</v>
      </c>
      <c r="DV1026" s="12">
        <v>0.88386929674250103</v>
      </c>
      <c r="DW1026" s="10">
        <v>0.94428864973298099</v>
      </c>
      <c r="DX1026" s="10">
        <v>0.94603118488654303</v>
      </c>
      <c r="DY1026" s="12">
        <v>0.926257735248743</v>
      </c>
      <c r="DZ1026" s="12">
        <v>0.91741311185012897</v>
      </c>
      <c r="EA1026" s="11">
        <v>0.96795781892309796</v>
      </c>
      <c r="EB1026" s="11">
        <v>0.96417953570177395</v>
      </c>
      <c r="EC1026" s="11">
        <v>0.97587624967375697</v>
      </c>
      <c r="ED1026" s="10">
        <v>0.97897524364253696</v>
      </c>
      <c r="EE1026" s="10">
        <v>0.95165841382836103</v>
      </c>
      <c r="EF1026" s="12">
        <v>0.90533788444905305</v>
      </c>
      <c r="EG1026" s="11">
        <v>0.97090733691190501</v>
      </c>
      <c r="EH1026" s="10">
        <v>0.96788381099819598</v>
      </c>
      <c r="EI1026" s="10">
        <v>0.97465218808935505</v>
      </c>
      <c r="EJ1026" s="10">
        <v>0</v>
      </c>
      <c r="EK1026" s="12">
        <v>0.900199524853734</v>
      </c>
      <c r="EL1026" s="10">
        <v>0.92889972533415799</v>
      </c>
      <c r="EM1026" s="10">
        <v>0.96399798273908399</v>
      </c>
      <c r="EN1026" s="10">
        <v>0.96972489467474099</v>
      </c>
      <c r="EO1026" s="11">
        <v>0.98028146638906699</v>
      </c>
      <c r="EP1026" s="10">
        <v>0.97359036714929603</v>
      </c>
      <c r="EQ1026" s="11">
        <v>0.96926837233586105</v>
      </c>
      <c r="ER1026" s="11">
        <v>0.97064521680503202</v>
      </c>
      <c r="ES1026" s="10">
        <v>0.94728376032372996</v>
      </c>
      <c r="ET1026" s="12">
        <v>0.92435306445757803</v>
      </c>
      <c r="EU1026" s="12">
        <v>0.90770321347223604</v>
      </c>
      <c r="EV1026" s="10">
        <v>0.95811796135782801</v>
      </c>
      <c r="EW1026" s="10">
        <v>0.97626652862865804</v>
      </c>
      <c r="EX1026" s="10">
        <v>0.95808495829694995</v>
      </c>
      <c r="EY1026" s="11">
        <v>0.97954520944565804</v>
      </c>
      <c r="EZ1026" s="10">
        <v>0.95795433172230005</v>
      </c>
      <c r="FA1026" s="12">
        <v>0.90454609576398404</v>
      </c>
      <c r="FB1026" s="10">
        <v>0.95625285415376804</v>
      </c>
      <c r="FC1026" s="10">
        <v>0.97232131236247699</v>
      </c>
      <c r="FD1026" s="10">
        <v>0.97765229209045901</v>
      </c>
      <c r="FE1026" s="11">
        <v>0.98511831888640899</v>
      </c>
      <c r="FF1026" s="10">
        <v>0.96671051063095503</v>
      </c>
      <c r="FG1026" s="10">
        <v>0.93531635351819498</v>
      </c>
      <c r="FH1026" s="10">
        <v>0.94429200330745799</v>
      </c>
      <c r="FI1026" s="12">
        <v>0.86049133260590105</v>
      </c>
      <c r="FJ1026" s="10">
        <v>0.94428864973298099</v>
      </c>
    </row>
    <row r="1027" spans="1:166" x14ac:dyDescent="0.35">
      <c r="A1027" s="13" t="s">
        <v>453</v>
      </c>
      <c r="B1027" s="10">
        <v>5.2741491077759703E-2</v>
      </c>
      <c r="C1027" s="10">
        <v>4.68206598129325E-2</v>
      </c>
      <c r="D1027" s="10">
        <v>5.7433116913091997E-2</v>
      </c>
      <c r="E1027" s="10">
        <v>4.21065219576848E-2</v>
      </c>
      <c r="F1027" s="11">
        <v>8.9583093835940306E-2</v>
      </c>
      <c r="G1027" s="10">
        <v>6.6320035151235801E-2</v>
      </c>
      <c r="H1027" s="11">
        <v>8.9354854232873898E-2</v>
      </c>
      <c r="I1027" s="10">
        <v>5.0102327310429101E-2</v>
      </c>
      <c r="J1027" s="12">
        <v>2.3523290961522499E-2</v>
      </c>
      <c r="K1027" s="10">
        <v>3.76596885881091E-2</v>
      </c>
      <c r="L1027" s="12">
        <v>2.4123750326243299E-2</v>
      </c>
      <c r="M1027" s="11">
        <v>5.93725912639117E-2</v>
      </c>
      <c r="N1027" s="12">
        <v>3.1623515193001203E-2</v>
      </c>
      <c r="O1027" s="10">
        <v>2.8109824453936401E-2</v>
      </c>
      <c r="P1027" s="10">
        <v>4.47303325746315E-2</v>
      </c>
      <c r="Q1027" s="10">
        <v>6.3923233765384002E-2</v>
      </c>
      <c r="R1027" s="11">
        <v>0.105629768066156</v>
      </c>
      <c r="S1027" s="10">
        <v>4.4539739204362903E-2</v>
      </c>
      <c r="T1027" s="12">
        <v>2.2907944188966099E-2</v>
      </c>
      <c r="U1027" s="10">
        <v>3.0754679035197099E-2</v>
      </c>
      <c r="V1027" s="10">
        <v>2.5347811910645002E-2</v>
      </c>
      <c r="W1027" s="10">
        <v>5.2718277449178397E-2</v>
      </c>
      <c r="X1027" s="12">
        <v>2.83302039708529E-2</v>
      </c>
      <c r="Y1027" s="10">
        <v>5.54666626773265E-2</v>
      </c>
      <c r="Z1027" s="11">
        <v>0.131739325858203</v>
      </c>
      <c r="AA1027" s="10">
        <v>6.8777382950798299E-2</v>
      </c>
      <c r="AB1027" s="10">
        <v>7.3267600253743001E-2</v>
      </c>
      <c r="AC1027" s="10">
        <v>5.6260866421193503E-2</v>
      </c>
      <c r="AD1027" s="12">
        <v>2.46228282143264E-2</v>
      </c>
      <c r="AE1027" s="10">
        <v>3.3403251575817597E-2</v>
      </c>
      <c r="AF1027" s="12">
        <v>1.9718533610932999E-2</v>
      </c>
      <c r="AG1027" s="11">
        <v>6.6484434826554903E-2</v>
      </c>
      <c r="AH1027" s="12">
        <v>2.7327843678758599E-2</v>
      </c>
      <c r="AI1027" s="11">
        <v>5.7212201484752499E-2</v>
      </c>
      <c r="AJ1027" s="10">
        <v>4.8941415587814903E-2</v>
      </c>
      <c r="AK1027" s="11">
        <v>6.4745732632836006E-2</v>
      </c>
      <c r="AL1027" s="12">
        <v>2.9311361225766001E-2</v>
      </c>
      <c r="AM1027" s="10">
        <v>3.5943396087321E-2</v>
      </c>
      <c r="AN1027" s="12">
        <v>1.73432299572082E-2</v>
      </c>
      <c r="AO1027" s="10">
        <v>3.24630956643117E-2</v>
      </c>
      <c r="AP1027" s="12">
        <v>1.07197252720902E-2</v>
      </c>
      <c r="AQ1027" s="10">
        <v>2.8543536581680198E-2</v>
      </c>
      <c r="AR1027" s="10">
        <v>4.1420480700739802E-2</v>
      </c>
      <c r="AS1027" s="12">
        <v>2.3649167296125598E-2</v>
      </c>
      <c r="AT1027" s="12">
        <v>2.0645037361813601E-2</v>
      </c>
      <c r="AU1027" s="10">
        <v>3.5675608468444898E-2</v>
      </c>
      <c r="AV1027" s="10">
        <v>2.46966612667881E-2</v>
      </c>
      <c r="AW1027" s="10">
        <v>1.8456285584703799E-2</v>
      </c>
      <c r="AX1027" s="10">
        <v>4.8729495260736298E-2</v>
      </c>
      <c r="AY1027" s="12">
        <v>1.9371351034169901E-2</v>
      </c>
      <c r="AZ1027" s="10">
        <v>1.76983554613271E-2</v>
      </c>
      <c r="BA1027" s="12">
        <v>1.7089938743201701E-2</v>
      </c>
      <c r="BB1027" s="11">
        <v>7.3796064429307306E-2</v>
      </c>
      <c r="BC1027" s="12">
        <v>3.4458835746449701E-2</v>
      </c>
      <c r="BD1027" s="10">
        <v>6.5460300220475096E-2</v>
      </c>
      <c r="BE1027" s="12">
        <v>3.1280734616173901E-2</v>
      </c>
      <c r="BF1027" s="11">
        <v>8.2124834759313703E-2</v>
      </c>
      <c r="BG1027" s="12">
        <v>3.4664527823594998E-2</v>
      </c>
      <c r="BH1027" s="12">
        <v>4.8095664058108202E-2</v>
      </c>
      <c r="BI1027" s="11">
        <v>7.0524250961060506E-2</v>
      </c>
      <c r="BJ1027" s="10">
        <v>4.9348795604136998E-2</v>
      </c>
      <c r="BK1027" s="10">
        <v>3.6770992371342799E-2</v>
      </c>
      <c r="BL1027" s="10">
        <v>4.4829833014295398E-2</v>
      </c>
      <c r="BM1027" s="11">
        <v>0.103385980623476</v>
      </c>
      <c r="BN1027" s="12">
        <v>3.5382170055672402E-2</v>
      </c>
      <c r="BO1027" s="10">
        <v>5.6369422837571501E-2</v>
      </c>
      <c r="BP1027" s="10">
        <v>6.1184409873807501E-2</v>
      </c>
      <c r="BQ1027" s="12">
        <v>3.1808013362637902E-2</v>
      </c>
      <c r="BR1027" s="10">
        <v>5.4623410471415702E-2</v>
      </c>
      <c r="BS1027" s="10">
        <v>3.5858044922799197E-2</v>
      </c>
      <c r="BT1027" s="12">
        <v>3.1195718263510998E-2</v>
      </c>
      <c r="BU1027" s="10">
        <v>5.8510755741490401E-2</v>
      </c>
      <c r="BV1027" s="11">
        <v>8.5258057703663306E-2</v>
      </c>
      <c r="BW1027" s="10">
        <v>5.9103684862941597E-2</v>
      </c>
      <c r="BX1027" s="10">
        <v>5.3625301757295997E-2</v>
      </c>
      <c r="BY1027" s="10">
        <v>5.1714272525337501E-2</v>
      </c>
      <c r="BZ1027" s="10">
        <v>6.0581889987753199E-2</v>
      </c>
      <c r="CA1027" s="10">
        <v>4.17588905317645E-2</v>
      </c>
      <c r="CB1027" s="10">
        <v>5.6344410704133201E-2</v>
      </c>
      <c r="CC1027" s="11">
        <v>6.2727130709924694E-2</v>
      </c>
      <c r="CD1027" s="10">
        <v>5.7083282307165299E-2</v>
      </c>
      <c r="CE1027" s="10">
        <v>4.7099972365445497E-2</v>
      </c>
      <c r="CF1027" s="10">
        <v>5.2057465776575801E-2</v>
      </c>
      <c r="CG1027" s="10">
        <v>4.4899277610759597E-2</v>
      </c>
      <c r="CH1027" s="10">
        <v>5.2166234074604398E-2</v>
      </c>
      <c r="CI1027" s="10">
        <v>4.9986646976255697E-2</v>
      </c>
      <c r="CJ1027" s="10">
        <v>5.2012348541690401E-2</v>
      </c>
      <c r="CK1027" s="11">
        <v>5.7773735100722999E-2</v>
      </c>
      <c r="CL1027" s="11">
        <v>7.8602077249608798E-2</v>
      </c>
      <c r="CM1027" s="12">
        <v>3.5538180266841198E-2</v>
      </c>
      <c r="CN1027" s="12">
        <v>3.8735992533190197E-2</v>
      </c>
      <c r="CO1027" s="10">
        <v>5.2007159105652401E-2</v>
      </c>
      <c r="CP1027" s="10">
        <v>6.0523482261134902E-2</v>
      </c>
      <c r="CQ1027" s="12">
        <v>2.71322909647756E-2</v>
      </c>
      <c r="CR1027" s="10">
        <v>4.7973834407996602E-2</v>
      </c>
      <c r="CS1027" s="11">
        <v>5.9612272407917999E-2</v>
      </c>
      <c r="CT1027" s="12">
        <v>4.2775045463415297E-2</v>
      </c>
      <c r="CU1027" s="11">
        <v>5.9550286975562201E-2</v>
      </c>
      <c r="CV1027" s="10">
        <v>4.1971982834561501E-2</v>
      </c>
      <c r="CW1027" s="10">
        <v>2.6409632850703399E-2</v>
      </c>
      <c r="CX1027" s="12">
        <v>2.18909864886444E-2</v>
      </c>
      <c r="CY1027" s="10">
        <v>3.8127851018306402E-2</v>
      </c>
      <c r="CZ1027" s="12">
        <v>2.34001266275621E-2</v>
      </c>
      <c r="DA1027" s="10">
        <v>4.9951224347645602E-2</v>
      </c>
      <c r="DB1027" s="11">
        <v>8.9488549349718893E-2</v>
      </c>
      <c r="DC1027" s="11">
        <v>7.1817846181522094E-2</v>
      </c>
      <c r="DD1027" s="11">
        <v>8.2720059413926905E-2</v>
      </c>
      <c r="DE1027" s="10">
        <v>4.1882038642171701E-2</v>
      </c>
      <c r="DF1027" s="10">
        <v>2.3733471371342799E-2</v>
      </c>
      <c r="DG1027" s="10">
        <v>2.69251452112747E-2</v>
      </c>
      <c r="DH1027" s="10">
        <v>3.0754679035197099E-2</v>
      </c>
      <c r="DI1027" s="12">
        <v>2.3017045878592799E-2</v>
      </c>
      <c r="DJ1027" s="10">
        <v>4.4556943360945497E-2</v>
      </c>
      <c r="DK1027" s="11">
        <v>0.10502653451997</v>
      </c>
      <c r="DL1027" s="10">
        <v>6.2387897505204501E-2</v>
      </c>
      <c r="DM1027" s="10">
        <v>4.7445391921892302E-2</v>
      </c>
      <c r="DN1027" s="10">
        <v>2.7678687637523201E-2</v>
      </c>
      <c r="DO1027" s="10">
        <v>2.23477079095406E-2</v>
      </c>
      <c r="DP1027" s="10">
        <v>1.7135080963247801E-2</v>
      </c>
      <c r="DQ1027" s="10">
        <v>3.4291097781065802E-2</v>
      </c>
      <c r="DR1027" s="12">
        <v>2.42258963477365E-2</v>
      </c>
      <c r="DS1027" s="10">
        <v>5.5886862639793401E-2</v>
      </c>
      <c r="DT1027" s="10">
        <v>7.3912752449369998E-2</v>
      </c>
      <c r="DU1027" s="11">
        <v>8.1226722916227498E-2</v>
      </c>
      <c r="DV1027" s="11">
        <v>0.116130703257498</v>
      </c>
      <c r="DW1027" s="10">
        <v>5.5711350267018699E-2</v>
      </c>
      <c r="DX1027" s="10">
        <v>5.3968815113456803E-2</v>
      </c>
      <c r="DY1027" s="11">
        <v>7.3742264751257294E-2</v>
      </c>
      <c r="DZ1027" s="11">
        <v>8.2586888149871293E-2</v>
      </c>
      <c r="EA1027" s="12">
        <v>3.20421810769018E-2</v>
      </c>
      <c r="EB1027" s="12">
        <v>3.5820464298227099E-2</v>
      </c>
      <c r="EC1027" s="12">
        <v>2.4123750326243299E-2</v>
      </c>
      <c r="ED1027" s="10">
        <v>2.1024756357462999E-2</v>
      </c>
      <c r="EE1027" s="10">
        <v>4.8341586171638799E-2</v>
      </c>
      <c r="EF1027" s="11">
        <v>9.4662115550947196E-2</v>
      </c>
      <c r="EG1027" s="12">
        <v>2.9092663088094699E-2</v>
      </c>
      <c r="EH1027" s="10">
        <v>3.2116189001803797E-2</v>
      </c>
      <c r="EI1027" s="10">
        <v>2.5347811910645002E-2</v>
      </c>
      <c r="EJ1027" s="10">
        <v>0</v>
      </c>
      <c r="EK1027" s="11">
        <v>9.9800475146266304E-2</v>
      </c>
      <c r="EL1027" s="10">
        <v>7.1100274665841998E-2</v>
      </c>
      <c r="EM1027" s="10">
        <v>3.6002017260916098E-2</v>
      </c>
      <c r="EN1027" s="10">
        <v>3.0275105325258601E-2</v>
      </c>
      <c r="EO1027" s="12">
        <v>1.9718533610932999E-2</v>
      </c>
      <c r="EP1027" s="10">
        <v>2.6409632850703399E-2</v>
      </c>
      <c r="EQ1027" s="12">
        <v>3.07316276641387E-2</v>
      </c>
      <c r="ER1027" s="12">
        <v>2.9354783194967898E-2</v>
      </c>
      <c r="ES1027" s="10">
        <v>5.2716239676269899E-2</v>
      </c>
      <c r="ET1027" s="11">
        <v>7.5646935542421495E-2</v>
      </c>
      <c r="EU1027" s="11">
        <v>9.2296786527763602E-2</v>
      </c>
      <c r="EV1027" s="10">
        <v>4.1882038642171701E-2</v>
      </c>
      <c r="EW1027" s="10">
        <v>2.3733471371342799E-2</v>
      </c>
      <c r="EX1027" s="10">
        <v>4.1915041703049702E-2</v>
      </c>
      <c r="EY1027" s="12">
        <v>2.04547905543421E-2</v>
      </c>
      <c r="EZ1027" s="10">
        <v>4.2045668277700399E-2</v>
      </c>
      <c r="FA1027" s="11">
        <v>9.5453904236016004E-2</v>
      </c>
      <c r="FB1027" s="10">
        <v>4.3747145846231898E-2</v>
      </c>
      <c r="FC1027" s="10">
        <v>2.7678687637523201E-2</v>
      </c>
      <c r="FD1027" s="10">
        <v>2.23477079095406E-2</v>
      </c>
      <c r="FE1027" s="12">
        <v>1.4881681113591101E-2</v>
      </c>
      <c r="FF1027" s="10">
        <v>3.3289489369044703E-2</v>
      </c>
      <c r="FG1027" s="10">
        <v>6.4683646481804205E-2</v>
      </c>
      <c r="FH1027" s="10">
        <v>5.5707996692541902E-2</v>
      </c>
      <c r="FI1027" s="11">
        <v>0.13950866739410001</v>
      </c>
      <c r="FJ1027" s="10">
        <v>5.5711350267018699E-2</v>
      </c>
    </row>
    <row r="1028" spans="1:166" x14ac:dyDescent="0.35">
      <c r="A1028" s="13" t="s">
        <v>454</v>
      </c>
      <c r="B1028" s="10">
        <v>2.19706539149611E-2</v>
      </c>
      <c r="C1028" s="12">
        <v>1.55159013612128E-2</v>
      </c>
      <c r="D1028" s="11">
        <v>2.77196957808102E-2</v>
      </c>
      <c r="E1028" s="10">
        <v>3.2698755856009801E-2</v>
      </c>
      <c r="F1028" s="11">
        <v>6.9675773249074993E-2</v>
      </c>
      <c r="G1028" s="10">
        <v>2.88429273823432E-2</v>
      </c>
      <c r="H1028" s="10">
        <v>3.2978936331202101E-2</v>
      </c>
      <c r="I1028" s="12">
        <v>7.3430976607536096E-3</v>
      </c>
      <c r="J1028" s="12">
        <v>8.2335700856680395E-3</v>
      </c>
      <c r="K1028" s="12">
        <v>7.9230318657624501E-3</v>
      </c>
      <c r="L1028" s="12">
        <v>0</v>
      </c>
      <c r="M1028" s="11">
        <v>2.7491069574874401E-2</v>
      </c>
      <c r="N1028" s="12">
        <v>4.3898601541683202E-3</v>
      </c>
      <c r="O1028" s="10">
        <v>1.52659631578502E-2</v>
      </c>
      <c r="P1028" s="10">
        <v>3.0222242299697801E-2</v>
      </c>
      <c r="Q1028" s="10">
        <v>2.4342056424741999E-2</v>
      </c>
      <c r="R1028" s="11">
        <v>4.5952726672436897E-2</v>
      </c>
      <c r="S1028" s="12">
        <v>0</v>
      </c>
      <c r="T1028" s="10">
        <v>1.10672870030645E-2</v>
      </c>
      <c r="U1028" s="12">
        <v>0</v>
      </c>
      <c r="V1028" s="12">
        <v>0</v>
      </c>
      <c r="W1028" s="10">
        <v>2.0464770891075401E-2</v>
      </c>
      <c r="X1028" s="12">
        <v>0</v>
      </c>
      <c r="Y1028" s="11">
        <v>4.9338721356541902E-2</v>
      </c>
      <c r="Z1028" s="11">
        <v>0.106699722807021</v>
      </c>
      <c r="AA1028" s="10">
        <v>3.3457496369604302E-2</v>
      </c>
      <c r="AB1028" s="10">
        <v>2.0080146284771401E-2</v>
      </c>
      <c r="AC1028" s="10">
        <v>1.5240616441563199E-2</v>
      </c>
      <c r="AD1028" s="10">
        <v>5.2573573382159004E-3</v>
      </c>
      <c r="AE1028" s="10">
        <v>7.4308075572277997E-3</v>
      </c>
      <c r="AF1028" s="12">
        <v>0</v>
      </c>
      <c r="AG1028" s="11">
        <v>3.4811510298414602E-2</v>
      </c>
      <c r="AH1028" s="12">
        <v>4.1318585375584799E-3</v>
      </c>
      <c r="AI1028" s="11">
        <v>2.6162881261823E-2</v>
      </c>
      <c r="AJ1028" s="10">
        <v>1.8541058996842798E-2</v>
      </c>
      <c r="AK1028" s="11">
        <v>3.2775920642115999E-2</v>
      </c>
      <c r="AL1028" s="12">
        <v>0</v>
      </c>
      <c r="AM1028" s="12">
        <v>0</v>
      </c>
      <c r="AN1028" s="12">
        <v>0</v>
      </c>
      <c r="AO1028" s="10">
        <v>0</v>
      </c>
      <c r="AP1028" s="10">
        <v>0</v>
      </c>
      <c r="AQ1028" s="10">
        <v>0</v>
      </c>
      <c r="AR1028" s="12">
        <v>0</v>
      </c>
      <c r="AS1028" s="12">
        <v>0</v>
      </c>
      <c r="AT1028" s="12">
        <v>0</v>
      </c>
      <c r="AU1028" s="12">
        <v>0</v>
      </c>
      <c r="AV1028" s="12">
        <v>0</v>
      </c>
      <c r="AW1028" s="10">
        <v>0</v>
      </c>
      <c r="AX1028" s="12">
        <v>0</v>
      </c>
      <c r="AY1028" s="12">
        <v>0</v>
      </c>
      <c r="AZ1028" s="10">
        <v>0</v>
      </c>
      <c r="BA1028" s="10">
        <v>0</v>
      </c>
      <c r="BB1028" s="11">
        <v>4.0049162205783598E-2</v>
      </c>
      <c r="BC1028" s="12">
        <v>6.2722528850944403E-3</v>
      </c>
      <c r="BD1028" s="10">
        <v>3.04010173441524E-2</v>
      </c>
      <c r="BE1028" s="12">
        <v>3.10613465635957E-3</v>
      </c>
      <c r="BF1028" s="11">
        <v>4.9596627191789602E-2</v>
      </c>
      <c r="BG1028" s="12">
        <v>7.5466618534879501E-3</v>
      </c>
      <c r="BH1028" s="12">
        <v>1.43141042074247E-2</v>
      </c>
      <c r="BI1028" s="11">
        <v>5.1277510241672201E-2</v>
      </c>
      <c r="BJ1028" s="12">
        <v>1.40057870609559E-2</v>
      </c>
      <c r="BK1028" s="10">
        <v>2.1518801430571301E-2</v>
      </c>
      <c r="BL1028" s="12">
        <v>1.33221634300281E-2</v>
      </c>
      <c r="BM1028" s="11">
        <v>8.0214573083741497E-2</v>
      </c>
      <c r="BN1028" s="12">
        <v>4.6077887534978004E-3</v>
      </c>
      <c r="BO1028" s="10">
        <v>1.94976816930428E-2</v>
      </c>
      <c r="BP1028" s="11">
        <v>4.3123734339307898E-2</v>
      </c>
      <c r="BQ1028" s="12">
        <v>0</v>
      </c>
      <c r="BR1028" s="10">
        <v>1.8149972407491999E-2</v>
      </c>
      <c r="BS1028" s="10">
        <v>1.96787376900345E-2</v>
      </c>
      <c r="BT1028" s="12">
        <v>4.0609328478565902E-3</v>
      </c>
      <c r="BU1028" s="10">
        <v>2.10647619269595E-2</v>
      </c>
      <c r="BV1028" s="11">
        <v>6.5363526871260499E-2</v>
      </c>
      <c r="BW1028" s="12">
        <v>1.24134041475074E-2</v>
      </c>
      <c r="BX1028" s="10">
        <v>2.1410930155759001E-2</v>
      </c>
      <c r="BY1028" s="10">
        <v>1.9456409701559801E-2</v>
      </c>
      <c r="BZ1028" s="10">
        <v>1.89060087145176E-2</v>
      </c>
      <c r="CA1028" s="10">
        <v>2.8037742611558801E-2</v>
      </c>
      <c r="CB1028" s="11">
        <v>2.89130719747775E-2</v>
      </c>
      <c r="CC1028" s="10">
        <v>1.91984641428781E-2</v>
      </c>
      <c r="CD1028" s="10">
        <v>2.7942754913000901E-2</v>
      </c>
      <c r="CE1028" s="10">
        <v>1.9420748697296999E-2</v>
      </c>
      <c r="CF1028" s="10">
        <v>1.84134880008591E-2</v>
      </c>
      <c r="CG1028" s="10">
        <v>1.5912988756992801E-2</v>
      </c>
      <c r="CH1028" s="10">
        <v>2.0567946835056299E-2</v>
      </c>
      <c r="CI1028" s="10">
        <v>2.1525351918875901E-2</v>
      </c>
      <c r="CJ1028" s="10">
        <v>1.9840283728103099E-2</v>
      </c>
      <c r="CK1028" s="10">
        <v>2.10991185539991E-2</v>
      </c>
      <c r="CL1028" s="10">
        <v>2.7326237622406799E-2</v>
      </c>
      <c r="CM1028" s="12">
        <v>1.4451280405723899E-2</v>
      </c>
      <c r="CN1028" s="10">
        <v>2.43962690428834E-2</v>
      </c>
      <c r="CO1028" s="12">
        <v>1.6463786381642399E-2</v>
      </c>
      <c r="CP1028" s="11">
        <v>2.8488073186322699E-2</v>
      </c>
      <c r="CQ1028" s="10">
        <v>2.13920793474053E-2</v>
      </c>
      <c r="CR1028" s="10">
        <v>1.7717013628751801E-2</v>
      </c>
      <c r="CS1028" s="11">
        <v>2.7019325173128401E-2</v>
      </c>
      <c r="CT1028" s="12">
        <v>1.11870994363158E-2</v>
      </c>
      <c r="CU1028" s="11">
        <v>2.93020281705236E-2</v>
      </c>
      <c r="CV1028" s="10">
        <v>2.1620895099102099E-2</v>
      </c>
      <c r="CW1028" s="12">
        <v>0</v>
      </c>
      <c r="CX1028" s="12">
        <v>0</v>
      </c>
      <c r="CY1028" s="12">
        <v>8.0215261972842698E-3</v>
      </c>
      <c r="CZ1028" s="12">
        <v>8.1904603788937394E-3</v>
      </c>
      <c r="DA1028" s="12">
        <v>7.3209517072198704E-3</v>
      </c>
      <c r="DB1028" s="10">
        <v>3.3028280295602001E-2</v>
      </c>
      <c r="DC1028" s="11">
        <v>3.5601324050515699E-2</v>
      </c>
      <c r="DD1028" s="11">
        <v>6.1471585165405802E-2</v>
      </c>
      <c r="DE1028" s="10">
        <v>3.2524428346008299E-2</v>
      </c>
      <c r="DF1028" s="10">
        <v>0</v>
      </c>
      <c r="DG1028" s="10">
        <v>0</v>
      </c>
      <c r="DH1028" s="12">
        <v>0</v>
      </c>
      <c r="DI1028" s="10">
        <v>1.11199962161504E-2</v>
      </c>
      <c r="DJ1028" s="12">
        <v>0</v>
      </c>
      <c r="DK1028" s="11">
        <v>4.5690298506825801E-2</v>
      </c>
      <c r="DL1028" s="10">
        <v>2.4387020635738402E-2</v>
      </c>
      <c r="DM1028" s="10">
        <v>3.0557493475514001E-2</v>
      </c>
      <c r="DN1028" s="10">
        <v>1.5031820153288101E-2</v>
      </c>
      <c r="DO1028" s="10">
        <v>0</v>
      </c>
      <c r="DP1028" s="10">
        <v>0</v>
      </c>
      <c r="DQ1028" s="10">
        <v>7.6283157033027503E-3</v>
      </c>
      <c r="DR1028" s="10">
        <v>5.1726062022609499E-3</v>
      </c>
      <c r="DS1028" s="10">
        <v>1.51393018237374E-2</v>
      </c>
      <c r="DT1028" s="10">
        <v>2.0256960462105799E-2</v>
      </c>
      <c r="DU1028" s="11">
        <v>4.6790568246532702E-2</v>
      </c>
      <c r="DV1028" s="11">
        <v>9.0681287052066906E-2</v>
      </c>
      <c r="DW1028" s="11">
        <v>4.9556375930018798E-2</v>
      </c>
      <c r="DX1028" s="10">
        <v>4.1901093251407701E-2</v>
      </c>
      <c r="DY1028" s="11">
        <v>4.88514719191415E-2</v>
      </c>
      <c r="DZ1028" s="10">
        <v>3.0493560541913399E-2</v>
      </c>
      <c r="EA1028" s="12">
        <v>6.2853518700801501E-3</v>
      </c>
      <c r="EB1028" s="12">
        <v>8.8291518537795596E-3</v>
      </c>
      <c r="EC1028" s="12">
        <v>0</v>
      </c>
      <c r="ED1028" s="10">
        <v>8.2303199910489008E-3</v>
      </c>
      <c r="EE1028" s="10">
        <v>2.3496398221934101E-2</v>
      </c>
      <c r="EF1028" s="11">
        <v>4.0076524024094798E-2</v>
      </c>
      <c r="EG1028" s="12">
        <v>6.1821355672836203E-3</v>
      </c>
      <c r="EH1028" s="12">
        <v>0</v>
      </c>
      <c r="EI1028" s="12">
        <v>0</v>
      </c>
      <c r="EJ1028" s="11">
        <v>0</v>
      </c>
      <c r="EK1028" s="11">
        <v>7.4781527198110306E-2</v>
      </c>
      <c r="EL1028" s="10">
        <v>2.1335695017309701E-2</v>
      </c>
      <c r="EM1028" s="12">
        <v>6.4925920399293204E-3</v>
      </c>
      <c r="EN1028" s="10">
        <v>1.0258135336430701E-2</v>
      </c>
      <c r="EO1028" s="12">
        <v>0</v>
      </c>
      <c r="EP1028" s="12">
        <v>0</v>
      </c>
      <c r="EQ1028" s="12">
        <v>0</v>
      </c>
      <c r="ER1028" s="12">
        <v>1.1219830292936399E-2</v>
      </c>
      <c r="ES1028" s="12">
        <v>1.03160293492447E-2</v>
      </c>
      <c r="ET1028" s="11">
        <v>3.2373219028632001E-2</v>
      </c>
      <c r="EU1028" s="11">
        <v>6.5532768809439104E-2</v>
      </c>
      <c r="EV1028" s="10">
        <v>3.2524428346008299E-2</v>
      </c>
      <c r="EW1028" s="10">
        <v>0</v>
      </c>
      <c r="EX1028" s="12">
        <v>0</v>
      </c>
      <c r="EY1028" s="10">
        <v>8.4403188580934995E-3</v>
      </c>
      <c r="EZ1028" s="12">
        <v>3.8495990450170998E-3</v>
      </c>
      <c r="FA1028" s="11">
        <v>4.1267801435167298E-2</v>
      </c>
      <c r="FB1028" s="10">
        <v>2.6495996795651001E-2</v>
      </c>
      <c r="FC1028" s="10">
        <v>1.5031820153288101E-2</v>
      </c>
      <c r="FD1028" s="10">
        <v>0</v>
      </c>
      <c r="FE1028" s="12">
        <v>0</v>
      </c>
      <c r="FF1028" s="10">
        <v>8.4481194766553008E-3</v>
      </c>
      <c r="FG1028" s="10">
        <v>1.74453417405054E-2</v>
      </c>
      <c r="FH1028" s="10">
        <v>2.3417315744798599E-2</v>
      </c>
      <c r="FI1028" s="11">
        <v>0.103444044281644</v>
      </c>
      <c r="FJ1028" s="11">
        <v>4.9556375930018798E-2</v>
      </c>
    </row>
    <row r="1029" spans="1:166" x14ac:dyDescent="0.35">
      <c r="A1029" s="13" t="s">
        <v>455</v>
      </c>
      <c r="B1029" s="10">
        <v>3.0770837162798499E-2</v>
      </c>
      <c r="C1029" s="10">
        <v>3.1304758451719802E-2</v>
      </c>
      <c r="D1029" s="10">
        <v>2.97134211322818E-2</v>
      </c>
      <c r="E1029" s="12">
        <v>9.4077661016749494E-3</v>
      </c>
      <c r="F1029" s="10">
        <v>1.9907320586865299E-2</v>
      </c>
      <c r="G1029" s="10">
        <v>3.7477107768892598E-2</v>
      </c>
      <c r="H1029" s="11">
        <v>5.6375917901671797E-2</v>
      </c>
      <c r="I1029" s="10">
        <v>4.2759229649675497E-2</v>
      </c>
      <c r="J1029" s="12">
        <v>1.5289720875854401E-2</v>
      </c>
      <c r="K1029" s="10">
        <v>2.97366567223467E-2</v>
      </c>
      <c r="L1029" s="10">
        <v>2.4123750326243299E-2</v>
      </c>
      <c r="M1029" s="10">
        <v>3.1881521689037302E-2</v>
      </c>
      <c r="N1029" s="10">
        <v>2.7233655038832901E-2</v>
      </c>
      <c r="O1029" s="10">
        <v>1.2843861296086201E-2</v>
      </c>
      <c r="P1029" s="10">
        <v>1.4508090274933799E-2</v>
      </c>
      <c r="Q1029" s="10">
        <v>3.9581177340642003E-2</v>
      </c>
      <c r="R1029" s="11">
        <v>5.9677041393719099E-2</v>
      </c>
      <c r="S1029" s="10">
        <v>4.4539739204362903E-2</v>
      </c>
      <c r="T1029" s="10">
        <v>1.18406571859017E-2</v>
      </c>
      <c r="U1029" s="10">
        <v>3.0754679035197099E-2</v>
      </c>
      <c r="V1029" s="10">
        <v>2.5347811910645002E-2</v>
      </c>
      <c r="W1029" s="10">
        <v>3.2253506558103003E-2</v>
      </c>
      <c r="X1029" s="10">
        <v>2.83302039708529E-2</v>
      </c>
      <c r="Y1029" s="10">
        <v>6.1279413207846597E-3</v>
      </c>
      <c r="Z1029" s="10">
        <v>2.5039603051181501E-2</v>
      </c>
      <c r="AA1029" s="10">
        <v>3.5319886581193997E-2</v>
      </c>
      <c r="AB1029" s="11">
        <v>5.31874539689716E-2</v>
      </c>
      <c r="AC1029" s="10">
        <v>4.1020249979630302E-2</v>
      </c>
      <c r="AD1029" s="10">
        <v>1.9365470876110499E-2</v>
      </c>
      <c r="AE1029" s="10">
        <v>2.5972444018589801E-2</v>
      </c>
      <c r="AF1029" s="10">
        <v>1.9718533610932999E-2</v>
      </c>
      <c r="AG1029" s="10">
        <v>3.1672924528140203E-2</v>
      </c>
      <c r="AH1029" s="10">
        <v>2.3195985141200099E-2</v>
      </c>
      <c r="AI1029" s="10">
        <v>3.1049320222929399E-2</v>
      </c>
      <c r="AJ1029" s="10">
        <v>3.0400356590972101E-2</v>
      </c>
      <c r="AK1029" s="10">
        <v>3.1969811990720097E-2</v>
      </c>
      <c r="AL1029" s="10">
        <v>2.9311361225766001E-2</v>
      </c>
      <c r="AM1029" s="10">
        <v>3.5943396087321E-2</v>
      </c>
      <c r="AN1029" s="10">
        <v>1.73432299572082E-2</v>
      </c>
      <c r="AO1029" s="10">
        <v>3.24630956643117E-2</v>
      </c>
      <c r="AP1029" s="10">
        <v>1.07197252720902E-2</v>
      </c>
      <c r="AQ1029" s="10">
        <v>2.8543536581680198E-2</v>
      </c>
      <c r="AR1029" s="10">
        <v>4.1420480700739802E-2</v>
      </c>
      <c r="AS1029" s="10">
        <v>2.3649167296125598E-2</v>
      </c>
      <c r="AT1029" s="10">
        <v>2.0645037361813601E-2</v>
      </c>
      <c r="AU1029" s="10">
        <v>3.5675608468444898E-2</v>
      </c>
      <c r="AV1029" s="10">
        <v>2.46966612667881E-2</v>
      </c>
      <c r="AW1029" s="10">
        <v>1.8456285584703799E-2</v>
      </c>
      <c r="AX1029" s="10">
        <v>4.8729495260736298E-2</v>
      </c>
      <c r="AY1029" s="10">
        <v>1.9371351034169901E-2</v>
      </c>
      <c r="AZ1029" s="10">
        <v>1.76983554613271E-2</v>
      </c>
      <c r="BA1029" s="10">
        <v>1.7089938743201701E-2</v>
      </c>
      <c r="BB1029" s="10">
        <v>3.3746902223523702E-2</v>
      </c>
      <c r="BC1029" s="10">
        <v>2.8186582861355301E-2</v>
      </c>
      <c r="BD1029" s="10">
        <v>3.5059282876322699E-2</v>
      </c>
      <c r="BE1029" s="10">
        <v>2.81745999598144E-2</v>
      </c>
      <c r="BF1029" s="10">
        <v>3.2528207567524101E-2</v>
      </c>
      <c r="BG1029" s="10">
        <v>2.71178659701071E-2</v>
      </c>
      <c r="BH1029" s="11">
        <v>3.3781559850683603E-2</v>
      </c>
      <c r="BI1029" s="12">
        <v>1.9246740719388401E-2</v>
      </c>
      <c r="BJ1029" s="10">
        <v>3.5343008543181002E-2</v>
      </c>
      <c r="BK1029" s="10">
        <v>1.5252190940771499E-2</v>
      </c>
      <c r="BL1029" s="10">
        <v>3.1507669584267303E-2</v>
      </c>
      <c r="BM1029" s="10">
        <v>2.3171407539734502E-2</v>
      </c>
      <c r="BN1029" s="10">
        <v>3.0774381302174601E-2</v>
      </c>
      <c r="BO1029" s="11">
        <v>3.6871741144528701E-2</v>
      </c>
      <c r="BP1029" s="12">
        <v>1.8060675534499599E-2</v>
      </c>
      <c r="BQ1029" s="10">
        <v>3.1808013362637902E-2</v>
      </c>
      <c r="BR1029" s="10">
        <v>3.6473438063923697E-2</v>
      </c>
      <c r="BS1029" s="10">
        <v>1.61793072327647E-2</v>
      </c>
      <c r="BT1029" s="10">
        <v>2.7134785415654401E-2</v>
      </c>
      <c r="BU1029" s="10">
        <v>3.7445993814530898E-2</v>
      </c>
      <c r="BV1029" s="10">
        <v>1.98945308324028E-2</v>
      </c>
      <c r="BW1029" s="11">
        <v>4.6690280715434102E-2</v>
      </c>
      <c r="BX1029" s="10">
        <v>3.2214371601536902E-2</v>
      </c>
      <c r="BY1029" s="10">
        <v>3.22578628237776E-2</v>
      </c>
      <c r="BZ1029" s="11">
        <v>4.1675881273235599E-2</v>
      </c>
      <c r="CA1029" s="12">
        <v>1.37211479202058E-2</v>
      </c>
      <c r="CB1029" s="10">
        <v>2.74313387293557E-2</v>
      </c>
      <c r="CC1029" s="11">
        <v>4.3528666567046501E-2</v>
      </c>
      <c r="CD1029" s="10">
        <v>2.9140527394164398E-2</v>
      </c>
      <c r="CE1029" s="10">
        <v>2.7679223668148401E-2</v>
      </c>
      <c r="CF1029" s="10">
        <v>3.3643977775716802E-2</v>
      </c>
      <c r="CG1029" s="10">
        <v>2.8986288853766799E-2</v>
      </c>
      <c r="CH1029" s="10">
        <v>3.1598287239548099E-2</v>
      </c>
      <c r="CI1029" s="10">
        <v>2.84612950573798E-2</v>
      </c>
      <c r="CJ1029" s="10">
        <v>3.2172064813587302E-2</v>
      </c>
      <c r="CK1029" s="11">
        <v>3.6674616546723902E-2</v>
      </c>
      <c r="CL1029" s="11">
        <v>5.1275839627202099E-2</v>
      </c>
      <c r="CM1029" s="12">
        <v>2.1086899861117302E-2</v>
      </c>
      <c r="CN1029" s="12">
        <v>1.43397234903067E-2</v>
      </c>
      <c r="CO1029" s="10">
        <v>3.5543372724010001E-2</v>
      </c>
      <c r="CP1029" s="10">
        <v>3.2035409074812199E-2</v>
      </c>
      <c r="CQ1029" s="12">
        <v>5.7402116173702698E-3</v>
      </c>
      <c r="CR1029" s="10">
        <v>3.02568207792447E-2</v>
      </c>
      <c r="CS1029" s="10">
        <v>3.2592947234789602E-2</v>
      </c>
      <c r="CT1029" s="10">
        <v>3.1587946027099502E-2</v>
      </c>
      <c r="CU1029" s="10">
        <v>3.0248258805038598E-2</v>
      </c>
      <c r="CV1029" s="10">
        <v>2.0351087735459399E-2</v>
      </c>
      <c r="CW1029" s="10">
        <v>2.6409632850703399E-2</v>
      </c>
      <c r="CX1029" s="10">
        <v>2.18909864886444E-2</v>
      </c>
      <c r="CY1029" s="10">
        <v>3.0106324821022101E-2</v>
      </c>
      <c r="CZ1029" s="12">
        <v>1.52096662486683E-2</v>
      </c>
      <c r="DA1029" s="10">
        <v>4.2630272640425702E-2</v>
      </c>
      <c r="DB1029" s="11">
        <v>5.6460269054116899E-2</v>
      </c>
      <c r="DC1029" s="10">
        <v>3.6216522131006401E-2</v>
      </c>
      <c r="DD1029" s="10">
        <v>2.1248474248521099E-2</v>
      </c>
      <c r="DE1029" s="12">
        <v>9.3576102961634502E-3</v>
      </c>
      <c r="DF1029" s="10">
        <v>2.3733471371342799E-2</v>
      </c>
      <c r="DG1029" s="10">
        <v>2.69251452112747E-2</v>
      </c>
      <c r="DH1029" s="10">
        <v>3.0754679035197099E-2</v>
      </c>
      <c r="DI1029" s="10">
        <v>1.1897049662442399E-2</v>
      </c>
      <c r="DJ1029" s="10">
        <v>4.4556943360945497E-2</v>
      </c>
      <c r="DK1029" s="11">
        <v>5.9336236013144403E-2</v>
      </c>
      <c r="DL1029" s="10">
        <v>3.8000876869466099E-2</v>
      </c>
      <c r="DM1029" s="10">
        <v>1.6887898446378401E-2</v>
      </c>
      <c r="DN1029" s="10">
        <v>1.2646867484235101E-2</v>
      </c>
      <c r="DO1029" s="10">
        <v>2.23477079095406E-2</v>
      </c>
      <c r="DP1029" s="10">
        <v>1.7135080963247801E-2</v>
      </c>
      <c r="DQ1029" s="10">
        <v>2.6662782077763101E-2</v>
      </c>
      <c r="DR1029" s="10">
        <v>1.9053290145475601E-2</v>
      </c>
      <c r="DS1029" s="10">
        <v>4.0747560816056003E-2</v>
      </c>
      <c r="DT1029" s="11">
        <v>5.3655791987264202E-2</v>
      </c>
      <c r="DU1029" s="10">
        <v>3.4436154669694699E-2</v>
      </c>
      <c r="DV1029" s="10">
        <v>2.54494162054314E-2</v>
      </c>
      <c r="DW1029" s="10">
        <v>6.1549743369998296E-3</v>
      </c>
      <c r="DX1029" s="10">
        <v>1.2067721862049101E-2</v>
      </c>
      <c r="DY1029" s="10">
        <v>2.4890792832115798E-2</v>
      </c>
      <c r="DZ1029" s="11">
        <v>5.2093327607957901E-2</v>
      </c>
      <c r="EA1029" s="10">
        <v>2.5756829206821701E-2</v>
      </c>
      <c r="EB1029" s="10">
        <v>2.69913124444475E-2</v>
      </c>
      <c r="EC1029" s="10">
        <v>2.4123750326243299E-2</v>
      </c>
      <c r="ED1029" s="10">
        <v>1.27944363664141E-2</v>
      </c>
      <c r="EE1029" s="10">
        <v>2.4845187949704799E-2</v>
      </c>
      <c r="EF1029" s="11">
        <v>5.4585591526852398E-2</v>
      </c>
      <c r="EG1029" s="10">
        <v>2.2910527520811099E-2</v>
      </c>
      <c r="EH1029" s="10">
        <v>3.2116189001803797E-2</v>
      </c>
      <c r="EI1029" s="10">
        <v>2.5347811910645002E-2</v>
      </c>
      <c r="EJ1029" s="10">
        <v>0</v>
      </c>
      <c r="EK1029" s="10">
        <v>2.5018947948156001E-2</v>
      </c>
      <c r="EL1029" s="11">
        <v>4.9764579648532301E-2</v>
      </c>
      <c r="EM1029" s="10">
        <v>2.9509425220986801E-2</v>
      </c>
      <c r="EN1029" s="10">
        <v>2.0016969988827901E-2</v>
      </c>
      <c r="EO1029" s="10">
        <v>1.9718533610932999E-2</v>
      </c>
      <c r="EP1029" s="10">
        <v>2.6409632850703399E-2</v>
      </c>
      <c r="EQ1029" s="10">
        <v>3.07316276641387E-2</v>
      </c>
      <c r="ER1029" s="12">
        <v>1.8134952902031501E-2</v>
      </c>
      <c r="ES1029" s="11">
        <v>4.2400210327025199E-2</v>
      </c>
      <c r="ET1029" s="11">
        <v>4.3273716513789501E-2</v>
      </c>
      <c r="EU1029" s="10">
        <v>2.6764017718324502E-2</v>
      </c>
      <c r="EV1029" s="12">
        <v>9.3576102961634502E-3</v>
      </c>
      <c r="EW1029" s="10">
        <v>2.3733471371342799E-2</v>
      </c>
      <c r="EX1029" s="10">
        <v>4.1915041703049702E-2</v>
      </c>
      <c r="EY1029" s="12">
        <v>1.20144716962485E-2</v>
      </c>
      <c r="EZ1029" s="10">
        <v>3.8196069232683302E-2</v>
      </c>
      <c r="FA1029" s="11">
        <v>5.41861028008487E-2</v>
      </c>
      <c r="FB1029" s="10">
        <v>1.7251149050580901E-2</v>
      </c>
      <c r="FC1029" s="10">
        <v>1.2646867484235101E-2</v>
      </c>
      <c r="FD1029" s="10">
        <v>2.23477079095406E-2</v>
      </c>
      <c r="FE1029" s="10">
        <v>1.4881681113591101E-2</v>
      </c>
      <c r="FF1029" s="10">
        <v>2.4841369892389401E-2</v>
      </c>
      <c r="FG1029" s="11">
        <v>4.7238304741298899E-2</v>
      </c>
      <c r="FH1029" s="10">
        <v>3.2290680947743303E-2</v>
      </c>
      <c r="FI1029" s="10">
        <v>3.6064623112456097E-2</v>
      </c>
      <c r="FJ1029" s="10">
        <v>6.1549743369998296E-3</v>
      </c>
    </row>
  </sheetData>
  <mergeCells count="3534">
    <mergeCell ref="FD1023:FJ1023"/>
    <mergeCell ref="BQ1023:BS1023"/>
    <mergeCell ref="BT1023:BV1023"/>
    <mergeCell ref="BW1023:BX1023"/>
    <mergeCell ref="BY1023:BZ1023"/>
    <mergeCell ref="CA1023:CC1023"/>
    <mergeCell ref="CD1023:CF1023"/>
    <mergeCell ref="CG1023:CJ1023"/>
    <mergeCell ref="DX1023:EC1023"/>
    <mergeCell ref="ED1023:EI1023"/>
    <mergeCell ref="EJ1023:EO1023"/>
    <mergeCell ref="A1023:A1024"/>
    <mergeCell ref="C1023:D1023"/>
    <mergeCell ref="E1023:N1023"/>
    <mergeCell ref="O1023:X1023"/>
    <mergeCell ref="Y1023:AH1023"/>
    <mergeCell ref="AI1023:AK1023"/>
    <mergeCell ref="CK1023:CN1023"/>
    <mergeCell ref="CO1023:CQ1023"/>
    <mergeCell ref="CR1023:CS1023"/>
    <mergeCell ref="CT1023:CU1023"/>
    <mergeCell ref="CW1023:DE1023"/>
    <mergeCell ref="DF1023:DN1023"/>
    <mergeCell ref="EP1023:EV1023"/>
    <mergeCell ref="EW1023:FC1023"/>
    <mergeCell ref="BF1023:BG1023"/>
    <mergeCell ref="BH1023:BI1023"/>
    <mergeCell ref="BJ1023:BK1023"/>
    <mergeCell ref="BL1023:BM1023"/>
    <mergeCell ref="BN1023:BP1023"/>
    <mergeCell ref="CA1013:CC1013"/>
    <mergeCell ref="BQ1013:BS1013"/>
    <mergeCell ref="BT1013:BV1013"/>
    <mergeCell ref="BW1013:BX1013"/>
    <mergeCell ref="BY1013:BZ1013"/>
    <mergeCell ref="AL1023:AN1023"/>
    <mergeCell ref="AO1023:AU1023"/>
    <mergeCell ref="AV1023:AX1023"/>
    <mergeCell ref="AY1023:BA1023"/>
    <mergeCell ref="BB1023:BC1023"/>
    <mergeCell ref="BD1023:BE1023"/>
    <mergeCell ref="DO1023:DW1023"/>
    <mergeCell ref="A1012:FJ1012"/>
    <mergeCell ref="A1013:A1014"/>
    <mergeCell ref="C1013:D1013"/>
    <mergeCell ref="E1013:N1013"/>
    <mergeCell ref="O1013:X1013"/>
    <mergeCell ref="Y1013:AH1013"/>
    <mergeCell ref="EP1013:EV1013"/>
    <mergeCell ref="EW1013:FC1013"/>
    <mergeCell ref="FD1013:FJ1013"/>
    <mergeCell ref="A1022:FJ1022"/>
    <mergeCell ref="CT1005:CU1005"/>
    <mergeCell ref="CW1005:DE1005"/>
    <mergeCell ref="DF1005:DN1005"/>
    <mergeCell ref="DO1005:DW1005"/>
    <mergeCell ref="DX1005:EC1005"/>
    <mergeCell ref="ED1005:EI1005"/>
    <mergeCell ref="CW1013:DE1013"/>
    <mergeCell ref="DF1013:DN1013"/>
    <mergeCell ref="DO1013:DW1013"/>
    <mergeCell ref="DX1013:EC1013"/>
    <mergeCell ref="ED1013:EI1013"/>
    <mergeCell ref="EJ1013:EO1013"/>
    <mergeCell ref="CD1013:CF1013"/>
    <mergeCell ref="CG1013:CJ1013"/>
    <mergeCell ref="CK1013:CN1013"/>
    <mergeCell ref="CO1013:CQ1013"/>
    <mergeCell ref="CR1013:CS1013"/>
    <mergeCell ref="CT1013:CU1013"/>
    <mergeCell ref="AI1005:AK1005"/>
    <mergeCell ref="AL1005:AN1005"/>
    <mergeCell ref="AO1005:AU1005"/>
    <mergeCell ref="AV1005:AX1005"/>
    <mergeCell ref="AY1005:BA1005"/>
    <mergeCell ref="BB1005:BC1005"/>
    <mergeCell ref="EJ998:EO998"/>
    <mergeCell ref="EP998:EV998"/>
    <mergeCell ref="EW998:FC998"/>
    <mergeCell ref="FD998:FJ998"/>
    <mergeCell ref="A1004:FJ1004"/>
    <mergeCell ref="A1005:A1006"/>
    <mergeCell ref="C1005:D1005"/>
    <mergeCell ref="E1005:N1005"/>
    <mergeCell ref="O1005:X1005"/>
    <mergeCell ref="Y1005:AH1005"/>
    <mergeCell ref="BD1013:BE1013"/>
    <mergeCell ref="BF1013:BG1013"/>
    <mergeCell ref="BH1013:BI1013"/>
    <mergeCell ref="BJ1013:BK1013"/>
    <mergeCell ref="BL1013:BM1013"/>
    <mergeCell ref="BN1013:BP1013"/>
    <mergeCell ref="AI1013:AK1013"/>
    <mergeCell ref="AL1013:AN1013"/>
    <mergeCell ref="AO1013:AU1013"/>
    <mergeCell ref="AV1013:AX1013"/>
    <mergeCell ref="AY1013:BA1013"/>
    <mergeCell ref="BB1013:BC1013"/>
    <mergeCell ref="EJ1005:EO1005"/>
    <mergeCell ref="EP1005:EV1005"/>
    <mergeCell ref="EW1005:FC1005"/>
    <mergeCell ref="FD1005:FJ1005"/>
    <mergeCell ref="CG1005:CJ1005"/>
    <mergeCell ref="CK1005:CN1005"/>
    <mergeCell ref="CO1005:CQ1005"/>
    <mergeCell ref="CR1005:CS1005"/>
    <mergeCell ref="BN998:BP998"/>
    <mergeCell ref="BQ998:BS998"/>
    <mergeCell ref="BT998:BV998"/>
    <mergeCell ref="BW998:BX998"/>
    <mergeCell ref="BY998:BZ998"/>
    <mergeCell ref="CA998:CC998"/>
    <mergeCell ref="BQ1005:BS1005"/>
    <mergeCell ref="BT1005:BV1005"/>
    <mergeCell ref="BW1005:BX1005"/>
    <mergeCell ref="BY1005:BZ1005"/>
    <mergeCell ref="CA1005:CC1005"/>
    <mergeCell ref="CD1005:CF1005"/>
    <mergeCell ref="BD1005:BE1005"/>
    <mergeCell ref="BF1005:BG1005"/>
    <mergeCell ref="BH1005:BI1005"/>
    <mergeCell ref="BJ1005:BK1005"/>
    <mergeCell ref="BL1005:BM1005"/>
    <mergeCell ref="BN1005:BP1005"/>
    <mergeCell ref="EW990:FC990"/>
    <mergeCell ref="FD990:FJ990"/>
    <mergeCell ref="A997:FJ997"/>
    <mergeCell ref="A998:A999"/>
    <mergeCell ref="C998:D998"/>
    <mergeCell ref="E998:N998"/>
    <mergeCell ref="O998:X998"/>
    <mergeCell ref="Y998:AH998"/>
    <mergeCell ref="CT990:CU990"/>
    <mergeCell ref="CW990:DE990"/>
    <mergeCell ref="DF990:DN990"/>
    <mergeCell ref="DO990:DW990"/>
    <mergeCell ref="DX990:EC990"/>
    <mergeCell ref="ED990:EI990"/>
    <mergeCell ref="CW998:DE998"/>
    <mergeCell ref="DF998:DN998"/>
    <mergeCell ref="DO998:DW998"/>
    <mergeCell ref="DX998:EC998"/>
    <mergeCell ref="ED998:EI998"/>
    <mergeCell ref="CD990:CF990"/>
    <mergeCell ref="CG990:CJ990"/>
    <mergeCell ref="CK990:CN990"/>
    <mergeCell ref="CO990:CQ990"/>
    <mergeCell ref="CR990:CS990"/>
    <mergeCell ref="CD998:CF998"/>
    <mergeCell ref="CG998:CJ998"/>
    <mergeCell ref="CK998:CN998"/>
    <mergeCell ref="CO998:CQ998"/>
    <mergeCell ref="CR998:CS998"/>
    <mergeCell ref="CT998:CU998"/>
    <mergeCell ref="BD998:BE998"/>
    <mergeCell ref="BF998:BG998"/>
    <mergeCell ref="BH998:BI998"/>
    <mergeCell ref="BJ998:BK998"/>
    <mergeCell ref="BL998:BM998"/>
    <mergeCell ref="CW978:DE978"/>
    <mergeCell ref="BH990:BI990"/>
    <mergeCell ref="BJ990:BK990"/>
    <mergeCell ref="BL990:BM990"/>
    <mergeCell ref="BN990:BP990"/>
    <mergeCell ref="AI998:AK998"/>
    <mergeCell ref="AL998:AN998"/>
    <mergeCell ref="AO998:AU998"/>
    <mergeCell ref="AV998:AX998"/>
    <mergeCell ref="AY998:BA998"/>
    <mergeCell ref="BB998:BC998"/>
    <mergeCell ref="EJ990:EO990"/>
    <mergeCell ref="BQ990:BS990"/>
    <mergeCell ref="BT990:BV990"/>
    <mergeCell ref="BW990:BX990"/>
    <mergeCell ref="BY990:BZ990"/>
    <mergeCell ref="CA990:CC990"/>
    <mergeCell ref="EP970:EV970"/>
    <mergeCell ref="BW978:BX978"/>
    <mergeCell ref="BY978:BZ978"/>
    <mergeCell ref="CA978:CC978"/>
    <mergeCell ref="CD978:CF978"/>
    <mergeCell ref="AO990:AU990"/>
    <mergeCell ref="AV990:AX990"/>
    <mergeCell ref="AY990:BA990"/>
    <mergeCell ref="BB990:BC990"/>
    <mergeCell ref="BD990:BE990"/>
    <mergeCell ref="BF990:BG990"/>
    <mergeCell ref="EW978:FC978"/>
    <mergeCell ref="A989:FJ989"/>
    <mergeCell ref="A990:A991"/>
    <mergeCell ref="C990:D990"/>
    <mergeCell ref="E990:N990"/>
    <mergeCell ref="O990:X990"/>
    <mergeCell ref="Y990:AH990"/>
    <mergeCell ref="AI990:AK990"/>
    <mergeCell ref="AL990:AN990"/>
    <mergeCell ref="DF978:DN978"/>
    <mergeCell ref="DO978:DW978"/>
    <mergeCell ref="DX978:EC978"/>
    <mergeCell ref="ED978:EI978"/>
    <mergeCell ref="EJ978:EO978"/>
    <mergeCell ref="EP978:EV978"/>
    <mergeCell ref="EP990:EV990"/>
    <mergeCell ref="BH978:BI978"/>
    <mergeCell ref="BJ978:BK978"/>
    <mergeCell ref="BL978:BM978"/>
    <mergeCell ref="BN978:BP978"/>
    <mergeCell ref="BQ978:BS978"/>
    <mergeCell ref="BT978:BV978"/>
    <mergeCell ref="AO978:AU978"/>
    <mergeCell ref="AV978:AX978"/>
    <mergeCell ref="AY978:BA978"/>
    <mergeCell ref="BB978:BC978"/>
    <mergeCell ref="BD978:BE978"/>
    <mergeCell ref="BF978:BG978"/>
    <mergeCell ref="EW970:FC970"/>
    <mergeCell ref="FD970:FJ970"/>
    <mergeCell ref="A977:FJ977"/>
    <mergeCell ref="A978:A979"/>
    <mergeCell ref="C978:D978"/>
    <mergeCell ref="E978:N978"/>
    <mergeCell ref="O978:X978"/>
    <mergeCell ref="Y978:AH978"/>
    <mergeCell ref="AI978:AK978"/>
    <mergeCell ref="AL978:AN978"/>
    <mergeCell ref="FD978:FJ978"/>
    <mergeCell ref="CW970:DE970"/>
    <mergeCell ref="DF970:DN970"/>
    <mergeCell ref="DO970:DW970"/>
    <mergeCell ref="DX970:EC970"/>
    <mergeCell ref="ED970:EI970"/>
    <mergeCell ref="EJ970:EO970"/>
    <mergeCell ref="CD970:CF970"/>
    <mergeCell ref="CG970:CJ970"/>
    <mergeCell ref="CK970:CN970"/>
    <mergeCell ref="CO970:CQ970"/>
    <mergeCell ref="CR970:CS970"/>
    <mergeCell ref="CT970:CU970"/>
    <mergeCell ref="CG978:CJ978"/>
    <mergeCell ref="CK978:CN978"/>
    <mergeCell ref="CO978:CQ978"/>
    <mergeCell ref="CR978:CS978"/>
    <mergeCell ref="CT978:CU978"/>
    <mergeCell ref="BF970:BG970"/>
    <mergeCell ref="BH970:BI970"/>
    <mergeCell ref="BJ970:BK970"/>
    <mergeCell ref="BL970:BM970"/>
    <mergeCell ref="BN970:BP970"/>
    <mergeCell ref="CA959:CC959"/>
    <mergeCell ref="BQ959:BS959"/>
    <mergeCell ref="BT959:BV959"/>
    <mergeCell ref="BW959:BX959"/>
    <mergeCell ref="BY959:BZ959"/>
    <mergeCell ref="AL970:AN970"/>
    <mergeCell ref="AO970:AU970"/>
    <mergeCell ref="AV970:AX970"/>
    <mergeCell ref="AY970:BA970"/>
    <mergeCell ref="BB970:BC970"/>
    <mergeCell ref="BD970:BE970"/>
    <mergeCell ref="A970:A971"/>
    <mergeCell ref="C970:D970"/>
    <mergeCell ref="E970:N970"/>
    <mergeCell ref="O970:X970"/>
    <mergeCell ref="Y970:AH970"/>
    <mergeCell ref="AI970:AK970"/>
    <mergeCell ref="BQ970:BS970"/>
    <mergeCell ref="BT970:BV970"/>
    <mergeCell ref="BW970:BX970"/>
    <mergeCell ref="BY970:BZ970"/>
    <mergeCell ref="CA970:CC970"/>
    <mergeCell ref="A958:FJ958"/>
    <mergeCell ref="A959:A960"/>
    <mergeCell ref="C959:D959"/>
    <mergeCell ref="E959:N959"/>
    <mergeCell ref="O959:X959"/>
    <mergeCell ref="Y959:AH959"/>
    <mergeCell ref="EP959:EV959"/>
    <mergeCell ref="EW959:FC959"/>
    <mergeCell ref="FD959:FJ959"/>
    <mergeCell ref="A969:FJ969"/>
    <mergeCell ref="CT950:CU950"/>
    <mergeCell ref="CW950:DE950"/>
    <mergeCell ref="DF950:DN950"/>
    <mergeCell ref="DO950:DW950"/>
    <mergeCell ref="DX950:EC950"/>
    <mergeCell ref="ED950:EI950"/>
    <mergeCell ref="CW959:DE959"/>
    <mergeCell ref="DF959:DN959"/>
    <mergeCell ref="DO959:DW959"/>
    <mergeCell ref="DX959:EC959"/>
    <mergeCell ref="ED959:EI959"/>
    <mergeCell ref="EJ959:EO959"/>
    <mergeCell ref="CD959:CF959"/>
    <mergeCell ref="CG959:CJ959"/>
    <mergeCell ref="CK959:CN959"/>
    <mergeCell ref="CO959:CQ959"/>
    <mergeCell ref="CR959:CS959"/>
    <mergeCell ref="CT959:CU959"/>
    <mergeCell ref="AI950:AK950"/>
    <mergeCell ref="AL950:AN950"/>
    <mergeCell ref="AO950:AU950"/>
    <mergeCell ref="AV950:AX950"/>
    <mergeCell ref="AY950:BA950"/>
    <mergeCell ref="BB950:BC950"/>
    <mergeCell ref="EJ941:EO941"/>
    <mergeCell ref="EP941:EV941"/>
    <mergeCell ref="EW941:FC941"/>
    <mergeCell ref="FD941:FJ941"/>
    <mergeCell ref="A949:FJ949"/>
    <mergeCell ref="A950:A951"/>
    <mergeCell ref="C950:D950"/>
    <mergeCell ref="E950:N950"/>
    <mergeCell ref="O950:X950"/>
    <mergeCell ref="Y950:AH950"/>
    <mergeCell ref="BD959:BE959"/>
    <mergeCell ref="BF959:BG959"/>
    <mergeCell ref="BH959:BI959"/>
    <mergeCell ref="BJ959:BK959"/>
    <mergeCell ref="BL959:BM959"/>
    <mergeCell ref="BN959:BP959"/>
    <mergeCell ref="AI959:AK959"/>
    <mergeCell ref="AL959:AN959"/>
    <mergeCell ref="AO959:AU959"/>
    <mergeCell ref="AV959:AX959"/>
    <mergeCell ref="AY959:BA959"/>
    <mergeCell ref="BB959:BC959"/>
    <mergeCell ref="EJ950:EO950"/>
    <mergeCell ref="EP950:EV950"/>
    <mergeCell ref="EW950:FC950"/>
    <mergeCell ref="FD950:FJ950"/>
    <mergeCell ref="CG950:CJ950"/>
    <mergeCell ref="CK950:CN950"/>
    <mergeCell ref="CO950:CQ950"/>
    <mergeCell ref="CR950:CS950"/>
    <mergeCell ref="BN941:BP941"/>
    <mergeCell ref="BQ941:BS941"/>
    <mergeCell ref="BT941:BV941"/>
    <mergeCell ref="BW941:BX941"/>
    <mergeCell ref="BY941:BZ941"/>
    <mergeCell ref="CA941:CC941"/>
    <mergeCell ref="BQ950:BS950"/>
    <mergeCell ref="BT950:BV950"/>
    <mergeCell ref="BW950:BX950"/>
    <mergeCell ref="BY950:BZ950"/>
    <mergeCell ref="CA950:CC950"/>
    <mergeCell ref="CD950:CF950"/>
    <mergeCell ref="BD950:BE950"/>
    <mergeCell ref="BF950:BG950"/>
    <mergeCell ref="BH950:BI950"/>
    <mergeCell ref="BJ950:BK950"/>
    <mergeCell ref="BL950:BM950"/>
    <mergeCell ref="BN950:BP950"/>
    <mergeCell ref="EW928:FC928"/>
    <mergeCell ref="FD928:FJ928"/>
    <mergeCell ref="A940:FJ940"/>
    <mergeCell ref="A941:A942"/>
    <mergeCell ref="C941:D941"/>
    <mergeCell ref="E941:N941"/>
    <mergeCell ref="O941:X941"/>
    <mergeCell ref="Y941:AH941"/>
    <mergeCell ref="CT928:CU928"/>
    <mergeCell ref="CW928:DE928"/>
    <mergeCell ref="DF928:DN928"/>
    <mergeCell ref="DO928:DW928"/>
    <mergeCell ref="DX928:EC928"/>
    <mergeCell ref="ED928:EI928"/>
    <mergeCell ref="CW941:DE941"/>
    <mergeCell ref="DF941:DN941"/>
    <mergeCell ref="DO941:DW941"/>
    <mergeCell ref="DX941:EC941"/>
    <mergeCell ref="ED941:EI941"/>
    <mergeCell ref="CD928:CF928"/>
    <mergeCell ref="CG928:CJ928"/>
    <mergeCell ref="CK928:CN928"/>
    <mergeCell ref="CO928:CQ928"/>
    <mergeCell ref="CR928:CS928"/>
    <mergeCell ref="CD941:CF941"/>
    <mergeCell ref="CG941:CJ941"/>
    <mergeCell ref="CK941:CN941"/>
    <mergeCell ref="CO941:CQ941"/>
    <mergeCell ref="CR941:CS941"/>
    <mergeCell ref="CT941:CU941"/>
    <mergeCell ref="BD941:BE941"/>
    <mergeCell ref="BF941:BG941"/>
    <mergeCell ref="BH941:BI941"/>
    <mergeCell ref="BJ941:BK941"/>
    <mergeCell ref="BL941:BM941"/>
    <mergeCell ref="CW908:DE908"/>
    <mergeCell ref="BH928:BI928"/>
    <mergeCell ref="BJ928:BK928"/>
    <mergeCell ref="BL928:BM928"/>
    <mergeCell ref="BN928:BP928"/>
    <mergeCell ref="AI941:AK941"/>
    <mergeCell ref="AL941:AN941"/>
    <mergeCell ref="AO941:AU941"/>
    <mergeCell ref="AV941:AX941"/>
    <mergeCell ref="AY941:BA941"/>
    <mergeCell ref="BB941:BC941"/>
    <mergeCell ref="EJ928:EO928"/>
    <mergeCell ref="BQ928:BS928"/>
    <mergeCell ref="BT928:BV928"/>
    <mergeCell ref="BW928:BX928"/>
    <mergeCell ref="BY928:BZ928"/>
    <mergeCell ref="CA928:CC928"/>
    <mergeCell ref="EP899:EV899"/>
    <mergeCell ref="BW908:BX908"/>
    <mergeCell ref="BY908:BZ908"/>
    <mergeCell ref="CA908:CC908"/>
    <mergeCell ref="CD908:CF908"/>
    <mergeCell ref="AO928:AU928"/>
    <mergeCell ref="AV928:AX928"/>
    <mergeCell ref="AY928:BA928"/>
    <mergeCell ref="BB928:BC928"/>
    <mergeCell ref="BD928:BE928"/>
    <mergeCell ref="BF928:BG928"/>
    <mergeCell ref="EW908:FC908"/>
    <mergeCell ref="A927:FJ927"/>
    <mergeCell ref="A928:A929"/>
    <mergeCell ref="C928:D928"/>
    <mergeCell ref="E928:N928"/>
    <mergeCell ref="O928:X928"/>
    <mergeCell ref="Y928:AH928"/>
    <mergeCell ref="AI928:AK928"/>
    <mergeCell ref="AL928:AN928"/>
    <mergeCell ref="DF908:DN908"/>
    <mergeCell ref="DO908:DW908"/>
    <mergeCell ref="DX908:EC908"/>
    <mergeCell ref="ED908:EI908"/>
    <mergeCell ref="EJ908:EO908"/>
    <mergeCell ref="EP908:EV908"/>
    <mergeCell ref="EP928:EV928"/>
    <mergeCell ref="BH908:BI908"/>
    <mergeCell ref="BJ908:BK908"/>
    <mergeCell ref="BL908:BM908"/>
    <mergeCell ref="BN908:BP908"/>
    <mergeCell ref="BQ908:BS908"/>
    <mergeCell ref="BT908:BV908"/>
    <mergeCell ref="AO908:AU908"/>
    <mergeCell ref="AV908:AX908"/>
    <mergeCell ref="AY908:BA908"/>
    <mergeCell ref="BB908:BC908"/>
    <mergeCell ref="BD908:BE908"/>
    <mergeCell ref="BF908:BG908"/>
    <mergeCell ref="EW899:FC899"/>
    <mergeCell ref="FD899:FJ899"/>
    <mergeCell ref="A907:FJ907"/>
    <mergeCell ref="A908:A909"/>
    <mergeCell ref="C908:D908"/>
    <mergeCell ref="E908:N908"/>
    <mergeCell ref="O908:X908"/>
    <mergeCell ref="Y908:AH908"/>
    <mergeCell ref="AI908:AK908"/>
    <mergeCell ref="AL908:AN908"/>
    <mergeCell ref="FD908:FJ908"/>
    <mergeCell ref="CW899:DE899"/>
    <mergeCell ref="DF899:DN899"/>
    <mergeCell ref="DO899:DW899"/>
    <mergeCell ref="DX899:EC899"/>
    <mergeCell ref="ED899:EI899"/>
    <mergeCell ref="EJ899:EO899"/>
    <mergeCell ref="CD899:CF899"/>
    <mergeCell ref="CG899:CJ899"/>
    <mergeCell ref="CK899:CN899"/>
    <mergeCell ref="CO899:CQ899"/>
    <mergeCell ref="CR899:CS899"/>
    <mergeCell ref="CT899:CU899"/>
    <mergeCell ref="CG908:CJ908"/>
    <mergeCell ref="CK908:CN908"/>
    <mergeCell ref="CO908:CQ908"/>
    <mergeCell ref="CR908:CS908"/>
    <mergeCell ref="CT908:CU908"/>
    <mergeCell ref="BF899:BG899"/>
    <mergeCell ref="BH899:BI899"/>
    <mergeCell ref="BJ899:BK899"/>
    <mergeCell ref="BL899:BM899"/>
    <mergeCell ref="BN899:BP899"/>
    <mergeCell ref="CA891:CC891"/>
    <mergeCell ref="BQ891:BS891"/>
    <mergeCell ref="BT891:BV891"/>
    <mergeCell ref="BW891:BX891"/>
    <mergeCell ref="BY891:BZ891"/>
    <mergeCell ref="AL899:AN899"/>
    <mergeCell ref="AO899:AU899"/>
    <mergeCell ref="AV899:AX899"/>
    <mergeCell ref="AY899:BA899"/>
    <mergeCell ref="BB899:BC899"/>
    <mergeCell ref="BD899:BE899"/>
    <mergeCell ref="A899:A900"/>
    <mergeCell ref="C899:D899"/>
    <mergeCell ref="E899:N899"/>
    <mergeCell ref="O899:X899"/>
    <mergeCell ref="Y899:AH899"/>
    <mergeCell ref="AI899:AK899"/>
    <mergeCell ref="BQ899:BS899"/>
    <mergeCell ref="BT899:BV899"/>
    <mergeCell ref="BW899:BX899"/>
    <mergeCell ref="BY899:BZ899"/>
    <mergeCell ref="CA899:CC899"/>
    <mergeCell ref="A890:FJ890"/>
    <mergeCell ref="A891:A892"/>
    <mergeCell ref="C891:D891"/>
    <mergeCell ref="E891:N891"/>
    <mergeCell ref="O891:X891"/>
    <mergeCell ref="Y891:AH891"/>
    <mergeCell ref="EP891:EV891"/>
    <mergeCell ref="EW891:FC891"/>
    <mergeCell ref="FD891:FJ891"/>
    <mergeCell ref="A898:FJ898"/>
    <mergeCell ref="CT884:CU884"/>
    <mergeCell ref="CW884:DE884"/>
    <mergeCell ref="DF884:DN884"/>
    <mergeCell ref="DO884:DW884"/>
    <mergeCell ref="DX884:EC884"/>
    <mergeCell ref="ED884:EI884"/>
    <mergeCell ref="CW891:DE891"/>
    <mergeCell ref="DF891:DN891"/>
    <mergeCell ref="DO891:DW891"/>
    <mergeCell ref="DX891:EC891"/>
    <mergeCell ref="ED891:EI891"/>
    <mergeCell ref="EJ891:EO891"/>
    <mergeCell ref="CD891:CF891"/>
    <mergeCell ref="CG891:CJ891"/>
    <mergeCell ref="CK891:CN891"/>
    <mergeCell ref="CO891:CQ891"/>
    <mergeCell ref="CR891:CS891"/>
    <mergeCell ref="CT891:CU891"/>
    <mergeCell ref="AI884:AK884"/>
    <mergeCell ref="AL884:AN884"/>
    <mergeCell ref="AO884:AU884"/>
    <mergeCell ref="AV884:AX884"/>
    <mergeCell ref="AY884:BA884"/>
    <mergeCell ref="BB884:BC884"/>
    <mergeCell ref="EJ876:EO876"/>
    <mergeCell ref="EP876:EV876"/>
    <mergeCell ref="EW876:FC876"/>
    <mergeCell ref="FD876:FJ876"/>
    <mergeCell ref="A883:FJ883"/>
    <mergeCell ref="A884:A885"/>
    <mergeCell ref="C884:D884"/>
    <mergeCell ref="E884:N884"/>
    <mergeCell ref="O884:X884"/>
    <mergeCell ref="Y884:AH884"/>
    <mergeCell ref="BD891:BE891"/>
    <mergeCell ref="BF891:BG891"/>
    <mergeCell ref="BH891:BI891"/>
    <mergeCell ref="BJ891:BK891"/>
    <mergeCell ref="BL891:BM891"/>
    <mergeCell ref="BN891:BP891"/>
    <mergeCell ref="AI891:AK891"/>
    <mergeCell ref="AL891:AN891"/>
    <mergeCell ref="AO891:AU891"/>
    <mergeCell ref="AV891:AX891"/>
    <mergeCell ref="AY891:BA891"/>
    <mergeCell ref="BB891:BC891"/>
    <mergeCell ref="EJ884:EO884"/>
    <mergeCell ref="EP884:EV884"/>
    <mergeCell ref="EW884:FC884"/>
    <mergeCell ref="FD884:FJ884"/>
    <mergeCell ref="CG884:CJ884"/>
    <mergeCell ref="CK884:CN884"/>
    <mergeCell ref="CO884:CQ884"/>
    <mergeCell ref="CR884:CS884"/>
    <mergeCell ref="BN876:BP876"/>
    <mergeCell ref="BQ876:BS876"/>
    <mergeCell ref="BT876:BV876"/>
    <mergeCell ref="BW876:BX876"/>
    <mergeCell ref="BY876:BZ876"/>
    <mergeCell ref="CA876:CC876"/>
    <mergeCell ref="BQ884:BS884"/>
    <mergeCell ref="BT884:BV884"/>
    <mergeCell ref="BW884:BX884"/>
    <mergeCell ref="BY884:BZ884"/>
    <mergeCell ref="CA884:CC884"/>
    <mergeCell ref="CD884:CF884"/>
    <mergeCell ref="BD884:BE884"/>
    <mergeCell ref="BF884:BG884"/>
    <mergeCell ref="BH884:BI884"/>
    <mergeCell ref="BJ884:BK884"/>
    <mergeCell ref="BL884:BM884"/>
    <mergeCell ref="BN884:BP884"/>
    <mergeCell ref="EW867:FC867"/>
    <mergeCell ref="FD867:FJ867"/>
    <mergeCell ref="A875:FJ875"/>
    <mergeCell ref="A876:A877"/>
    <mergeCell ref="C876:D876"/>
    <mergeCell ref="E876:N876"/>
    <mergeCell ref="O876:X876"/>
    <mergeCell ref="Y876:AH876"/>
    <mergeCell ref="CT867:CU867"/>
    <mergeCell ref="CW867:DE867"/>
    <mergeCell ref="DF867:DN867"/>
    <mergeCell ref="DO867:DW867"/>
    <mergeCell ref="DX867:EC867"/>
    <mergeCell ref="ED867:EI867"/>
    <mergeCell ref="CW876:DE876"/>
    <mergeCell ref="DF876:DN876"/>
    <mergeCell ref="DO876:DW876"/>
    <mergeCell ref="DX876:EC876"/>
    <mergeCell ref="ED876:EI876"/>
    <mergeCell ref="CD867:CF867"/>
    <mergeCell ref="CG867:CJ867"/>
    <mergeCell ref="CK867:CN867"/>
    <mergeCell ref="CO867:CQ867"/>
    <mergeCell ref="CR867:CS867"/>
    <mergeCell ref="CD876:CF876"/>
    <mergeCell ref="CG876:CJ876"/>
    <mergeCell ref="CK876:CN876"/>
    <mergeCell ref="CO876:CQ876"/>
    <mergeCell ref="CR876:CS876"/>
    <mergeCell ref="CT876:CU876"/>
    <mergeCell ref="BD876:BE876"/>
    <mergeCell ref="BF876:BG876"/>
    <mergeCell ref="BH876:BI876"/>
    <mergeCell ref="BJ876:BK876"/>
    <mergeCell ref="BL876:BM876"/>
    <mergeCell ref="CW855:DE855"/>
    <mergeCell ref="BH867:BI867"/>
    <mergeCell ref="BJ867:BK867"/>
    <mergeCell ref="BL867:BM867"/>
    <mergeCell ref="BN867:BP867"/>
    <mergeCell ref="AI876:AK876"/>
    <mergeCell ref="AL876:AN876"/>
    <mergeCell ref="AO876:AU876"/>
    <mergeCell ref="AV876:AX876"/>
    <mergeCell ref="AY876:BA876"/>
    <mergeCell ref="BB876:BC876"/>
    <mergeCell ref="EJ867:EO867"/>
    <mergeCell ref="BQ867:BS867"/>
    <mergeCell ref="BT867:BV867"/>
    <mergeCell ref="BW867:BX867"/>
    <mergeCell ref="BY867:BZ867"/>
    <mergeCell ref="CA867:CC867"/>
    <mergeCell ref="EP840:EV840"/>
    <mergeCell ref="BW855:BX855"/>
    <mergeCell ref="BY855:BZ855"/>
    <mergeCell ref="CA855:CC855"/>
    <mergeCell ref="CD855:CF855"/>
    <mergeCell ref="AO867:AU867"/>
    <mergeCell ref="AV867:AX867"/>
    <mergeCell ref="AY867:BA867"/>
    <mergeCell ref="BB867:BC867"/>
    <mergeCell ref="BD867:BE867"/>
    <mergeCell ref="BF867:BG867"/>
    <mergeCell ref="EW855:FC855"/>
    <mergeCell ref="A866:FJ866"/>
    <mergeCell ref="A867:A868"/>
    <mergeCell ref="C867:D867"/>
    <mergeCell ref="E867:N867"/>
    <mergeCell ref="O867:X867"/>
    <mergeCell ref="Y867:AH867"/>
    <mergeCell ref="AI867:AK867"/>
    <mergeCell ref="AL867:AN867"/>
    <mergeCell ref="DF855:DN855"/>
    <mergeCell ref="DO855:DW855"/>
    <mergeCell ref="DX855:EC855"/>
    <mergeCell ref="ED855:EI855"/>
    <mergeCell ref="EJ855:EO855"/>
    <mergeCell ref="EP855:EV855"/>
    <mergeCell ref="EP867:EV867"/>
    <mergeCell ref="BH855:BI855"/>
    <mergeCell ref="BJ855:BK855"/>
    <mergeCell ref="BL855:BM855"/>
    <mergeCell ref="BN855:BP855"/>
    <mergeCell ref="BQ855:BS855"/>
    <mergeCell ref="BT855:BV855"/>
    <mergeCell ref="AO855:AU855"/>
    <mergeCell ref="AV855:AX855"/>
    <mergeCell ref="AY855:BA855"/>
    <mergeCell ref="BB855:BC855"/>
    <mergeCell ref="BD855:BE855"/>
    <mergeCell ref="BF855:BG855"/>
    <mergeCell ref="EW840:FC840"/>
    <mergeCell ref="FD840:FJ840"/>
    <mergeCell ref="A854:FJ854"/>
    <mergeCell ref="A855:A856"/>
    <mergeCell ref="C855:D855"/>
    <mergeCell ref="E855:N855"/>
    <mergeCell ref="O855:X855"/>
    <mergeCell ref="Y855:AH855"/>
    <mergeCell ref="AI855:AK855"/>
    <mergeCell ref="AL855:AN855"/>
    <mergeCell ref="FD855:FJ855"/>
    <mergeCell ref="CW840:DE840"/>
    <mergeCell ref="DF840:DN840"/>
    <mergeCell ref="DO840:DW840"/>
    <mergeCell ref="DX840:EC840"/>
    <mergeCell ref="ED840:EI840"/>
    <mergeCell ref="EJ840:EO840"/>
    <mergeCell ref="CD840:CF840"/>
    <mergeCell ref="CG840:CJ840"/>
    <mergeCell ref="CK840:CN840"/>
    <mergeCell ref="CO840:CQ840"/>
    <mergeCell ref="CR840:CS840"/>
    <mergeCell ref="CT840:CU840"/>
    <mergeCell ref="CG855:CJ855"/>
    <mergeCell ref="CK855:CN855"/>
    <mergeCell ref="CO855:CQ855"/>
    <mergeCell ref="CR855:CS855"/>
    <mergeCell ref="CT855:CU855"/>
    <mergeCell ref="BF840:BG840"/>
    <mergeCell ref="BH840:BI840"/>
    <mergeCell ref="BJ840:BK840"/>
    <mergeCell ref="BL840:BM840"/>
    <mergeCell ref="BN840:BP840"/>
    <mergeCell ref="CA832:CC832"/>
    <mergeCell ref="BQ832:BS832"/>
    <mergeCell ref="BT832:BV832"/>
    <mergeCell ref="BW832:BX832"/>
    <mergeCell ref="BY832:BZ832"/>
    <mergeCell ref="AL840:AN840"/>
    <mergeCell ref="AO840:AU840"/>
    <mergeCell ref="AV840:AX840"/>
    <mergeCell ref="AY840:BA840"/>
    <mergeCell ref="BB840:BC840"/>
    <mergeCell ref="BD840:BE840"/>
    <mergeCell ref="A840:A841"/>
    <mergeCell ref="C840:D840"/>
    <mergeCell ref="E840:N840"/>
    <mergeCell ref="O840:X840"/>
    <mergeCell ref="Y840:AH840"/>
    <mergeCell ref="AI840:AK840"/>
    <mergeCell ref="BQ840:BS840"/>
    <mergeCell ref="BT840:BV840"/>
    <mergeCell ref="BW840:BX840"/>
    <mergeCell ref="BY840:BZ840"/>
    <mergeCell ref="CA840:CC840"/>
    <mergeCell ref="A831:FJ831"/>
    <mergeCell ref="A832:A833"/>
    <mergeCell ref="C832:D832"/>
    <mergeCell ref="E832:N832"/>
    <mergeCell ref="O832:X832"/>
    <mergeCell ref="Y832:AH832"/>
    <mergeCell ref="EP832:EV832"/>
    <mergeCell ref="EW832:FC832"/>
    <mergeCell ref="FD832:FJ832"/>
    <mergeCell ref="A839:FJ839"/>
    <mergeCell ref="CT824:CU824"/>
    <mergeCell ref="CW824:DE824"/>
    <mergeCell ref="DF824:DN824"/>
    <mergeCell ref="DO824:DW824"/>
    <mergeCell ref="DX824:EC824"/>
    <mergeCell ref="ED824:EI824"/>
    <mergeCell ref="CW832:DE832"/>
    <mergeCell ref="DF832:DN832"/>
    <mergeCell ref="DO832:DW832"/>
    <mergeCell ref="DX832:EC832"/>
    <mergeCell ref="ED832:EI832"/>
    <mergeCell ref="EJ832:EO832"/>
    <mergeCell ref="CD832:CF832"/>
    <mergeCell ref="CG832:CJ832"/>
    <mergeCell ref="CK832:CN832"/>
    <mergeCell ref="CO832:CQ832"/>
    <mergeCell ref="CR832:CS832"/>
    <mergeCell ref="CT832:CU832"/>
    <mergeCell ref="AI824:AK824"/>
    <mergeCell ref="AL824:AN824"/>
    <mergeCell ref="AO824:AU824"/>
    <mergeCell ref="AV824:AX824"/>
    <mergeCell ref="AY824:BA824"/>
    <mergeCell ref="BB824:BC824"/>
    <mergeCell ref="EJ816:EO816"/>
    <mergeCell ref="EP816:EV816"/>
    <mergeCell ref="EW816:FC816"/>
    <mergeCell ref="FD816:FJ816"/>
    <mergeCell ref="A823:FJ823"/>
    <mergeCell ref="A824:A825"/>
    <mergeCell ref="C824:D824"/>
    <mergeCell ref="E824:N824"/>
    <mergeCell ref="O824:X824"/>
    <mergeCell ref="Y824:AH824"/>
    <mergeCell ref="BD832:BE832"/>
    <mergeCell ref="BF832:BG832"/>
    <mergeCell ref="BH832:BI832"/>
    <mergeCell ref="BJ832:BK832"/>
    <mergeCell ref="BL832:BM832"/>
    <mergeCell ref="BN832:BP832"/>
    <mergeCell ref="AI832:AK832"/>
    <mergeCell ref="AL832:AN832"/>
    <mergeCell ref="AO832:AU832"/>
    <mergeCell ref="AV832:AX832"/>
    <mergeCell ref="AY832:BA832"/>
    <mergeCell ref="BB832:BC832"/>
    <mergeCell ref="EJ824:EO824"/>
    <mergeCell ref="EP824:EV824"/>
    <mergeCell ref="EW824:FC824"/>
    <mergeCell ref="FD824:FJ824"/>
    <mergeCell ref="CG824:CJ824"/>
    <mergeCell ref="CK824:CN824"/>
    <mergeCell ref="CO824:CQ824"/>
    <mergeCell ref="CR824:CS824"/>
    <mergeCell ref="BN816:BP816"/>
    <mergeCell ref="BQ816:BS816"/>
    <mergeCell ref="BT816:BV816"/>
    <mergeCell ref="BW816:BX816"/>
    <mergeCell ref="BY816:BZ816"/>
    <mergeCell ref="CA816:CC816"/>
    <mergeCell ref="BQ824:BS824"/>
    <mergeCell ref="BT824:BV824"/>
    <mergeCell ref="BW824:BX824"/>
    <mergeCell ref="BY824:BZ824"/>
    <mergeCell ref="CA824:CC824"/>
    <mergeCell ref="CD824:CF824"/>
    <mergeCell ref="BD824:BE824"/>
    <mergeCell ref="BF824:BG824"/>
    <mergeCell ref="BH824:BI824"/>
    <mergeCell ref="BJ824:BK824"/>
    <mergeCell ref="BL824:BM824"/>
    <mergeCell ref="BN824:BP824"/>
    <mergeCell ref="EW806:FC806"/>
    <mergeCell ref="FD806:FJ806"/>
    <mergeCell ref="A815:FJ815"/>
    <mergeCell ref="A816:A817"/>
    <mergeCell ref="C816:D816"/>
    <mergeCell ref="E816:N816"/>
    <mergeCell ref="O816:X816"/>
    <mergeCell ref="Y816:AH816"/>
    <mergeCell ref="CT806:CU806"/>
    <mergeCell ref="CW806:DE806"/>
    <mergeCell ref="DF806:DN806"/>
    <mergeCell ref="DO806:DW806"/>
    <mergeCell ref="DX806:EC806"/>
    <mergeCell ref="ED806:EI806"/>
    <mergeCell ref="CW816:DE816"/>
    <mergeCell ref="DF816:DN816"/>
    <mergeCell ref="DO816:DW816"/>
    <mergeCell ref="DX816:EC816"/>
    <mergeCell ref="ED816:EI816"/>
    <mergeCell ref="CD806:CF806"/>
    <mergeCell ref="CG806:CJ806"/>
    <mergeCell ref="CK806:CN806"/>
    <mergeCell ref="CO806:CQ806"/>
    <mergeCell ref="CR806:CS806"/>
    <mergeCell ref="CD816:CF816"/>
    <mergeCell ref="CG816:CJ816"/>
    <mergeCell ref="CK816:CN816"/>
    <mergeCell ref="CO816:CQ816"/>
    <mergeCell ref="CR816:CS816"/>
    <mergeCell ref="CT816:CU816"/>
    <mergeCell ref="BD816:BE816"/>
    <mergeCell ref="BF816:BG816"/>
    <mergeCell ref="BH816:BI816"/>
    <mergeCell ref="BJ816:BK816"/>
    <mergeCell ref="BL816:BM816"/>
    <mergeCell ref="CW796:DE796"/>
    <mergeCell ref="BH806:BI806"/>
    <mergeCell ref="BJ806:BK806"/>
    <mergeCell ref="BL806:BM806"/>
    <mergeCell ref="BN806:BP806"/>
    <mergeCell ref="AI816:AK816"/>
    <mergeCell ref="AL816:AN816"/>
    <mergeCell ref="AO816:AU816"/>
    <mergeCell ref="AV816:AX816"/>
    <mergeCell ref="AY816:BA816"/>
    <mergeCell ref="BB816:BC816"/>
    <mergeCell ref="EJ806:EO806"/>
    <mergeCell ref="BQ806:BS806"/>
    <mergeCell ref="BT806:BV806"/>
    <mergeCell ref="BW806:BX806"/>
    <mergeCell ref="BY806:BZ806"/>
    <mergeCell ref="CA806:CC806"/>
    <mergeCell ref="EP785:EV785"/>
    <mergeCell ref="BW796:BX796"/>
    <mergeCell ref="BY796:BZ796"/>
    <mergeCell ref="CA796:CC796"/>
    <mergeCell ref="CD796:CF796"/>
    <mergeCell ref="AO806:AU806"/>
    <mergeCell ref="AV806:AX806"/>
    <mergeCell ref="AY806:BA806"/>
    <mergeCell ref="BB806:BC806"/>
    <mergeCell ref="BD806:BE806"/>
    <mergeCell ref="BF806:BG806"/>
    <mergeCell ref="EW796:FC796"/>
    <mergeCell ref="A805:FJ805"/>
    <mergeCell ref="A806:A807"/>
    <mergeCell ref="C806:D806"/>
    <mergeCell ref="E806:N806"/>
    <mergeCell ref="O806:X806"/>
    <mergeCell ref="Y806:AH806"/>
    <mergeCell ref="AI806:AK806"/>
    <mergeCell ref="AL806:AN806"/>
    <mergeCell ref="DF796:DN796"/>
    <mergeCell ref="DO796:DW796"/>
    <mergeCell ref="DX796:EC796"/>
    <mergeCell ref="ED796:EI796"/>
    <mergeCell ref="EJ796:EO796"/>
    <mergeCell ref="EP796:EV796"/>
    <mergeCell ref="EP806:EV806"/>
    <mergeCell ref="BH796:BI796"/>
    <mergeCell ref="BJ796:BK796"/>
    <mergeCell ref="BL796:BM796"/>
    <mergeCell ref="BN796:BP796"/>
    <mergeCell ref="BQ796:BS796"/>
    <mergeCell ref="BT796:BV796"/>
    <mergeCell ref="AO796:AU796"/>
    <mergeCell ref="AV796:AX796"/>
    <mergeCell ref="AY796:BA796"/>
    <mergeCell ref="BB796:BC796"/>
    <mergeCell ref="BD796:BE796"/>
    <mergeCell ref="BF796:BG796"/>
    <mergeCell ref="EW785:FC785"/>
    <mergeCell ref="FD785:FJ785"/>
    <mergeCell ref="A795:FJ795"/>
    <mergeCell ref="A796:A797"/>
    <mergeCell ref="C796:D796"/>
    <mergeCell ref="E796:N796"/>
    <mergeCell ref="O796:X796"/>
    <mergeCell ref="Y796:AH796"/>
    <mergeCell ref="AI796:AK796"/>
    <mergeCell ref="AL796:AN796"/>
    <mergeCell ref="FD796:FJ796"/>
    <mergeCell ref="CW785:DE785"/>
    <mergeCell ref="DF785:DN785"/>
    <mergeCell ref="DO785:DW785"/>
    <mergeCell ref="DX785:EC785"/>
    <mergeCell ref="ED785:EI785"/>
    <mergeCell ref="EJ785:EO785"/>
    <mergeCell ref="CD785:CF785"/>
    <mergeCell ref="CG785:CJ785"/>
    <mergeCell ref="CK785:CN785"/>
    <mergeCell ref="CO785:CQ785"/>
    <mergeCell ref="CR785:CS785"/>
    <mergeCell ref="CT785:CU785"/>
    <mergeCell ref="CG796:CJ796"/>
    <mergeCell ref="CK796:CN796"/>
    <mergeCell ref="CO796:CQ796"/>
    <mergeCell ref="CR796:CS796"/>
    <mergeCell ref="CT796:CU796"/>
    <mergeCell ref="BF785:BG785"/>
    <mergeCell ref="BH785:BI785"/>
    <mergeCell ref="BJ785:BK785"/>
    <mergeCell ref="BL785:BM785"/>
    <mergeCell ref="BN785:BP785"/>
    <mergeCell ref="CA772:CC772"/>
    <mergeCell ref="BQ772:BS772"/>
    <mergeCell ref="BT772:BV772"/>
    <mergeCell ref="BW772:BX772"/>
    <mergeCell ref="BY772:BZ772"/>
    <mergeCell ref="AL785:AN785"/>
    <mergeCell ref="AO785:AU785"/>
    <mergeCell ref="AV785:AX785"/>
    <mergeCell ref="AY785:BA785"/>
    <mergeCell ref="BB785:BC785"/>
    <mergeCell ref="BD785:BE785"/>
    <mergeCell ref="A785:A786"/>
    <mergeCell ref="C785:D785"/>
    <mergeCell ref="E785:N785"/>
    <mergeCell ref="O785:X785"/>
    <mergeCell ref="Y785:AH785"/>
    <mergeCell ref="AI785:AK785"/>
    <mergeCell ref="BQ785:BS785"/>
    <mergeCell ref="BT785:BV785"/>
    <mergeCell ref="BW785:BX785"/>
    <mergeCell ref="BY785:BZ785"/>
    <mergeCell ref="CA785:CC785"/>
    <mergeCell ref="A771:FJ771"/>
    <mergeCell ref="A772:A773"/>
    <mergeCell ref="C772:D772"/>
    <mergeCell ref="E772:N772"/>
    <mergeCell ref="O772:X772"/>
    <mergeCell ref="Y772:AH772"/>
    <mergeCell ref="EP772:EV772"/>
    <mergeCell ref="EW772:FC772"/>
    <mergeCell ref="FD772:FJ772"/>
    <mergeCell ref="A784:FJ784"/>
    <mergeCell ref="CT759:CU759"/>
    <mergeCell ref="CW759:DE759"/>
    <mergeCell ref="DF759:DN759"/>
    <mergeCell ref="DO759:DW759"/>
    <mergeCell ref="DX759:EC759"/>
    <mergeCell ref="ED759:EI759"/>
    <mergeCell ref="CW772:DE772"/>
    <mergeCell ref="DF772:DN772"/>
    <mergeCell ref="DO772:DW772"/>
    <mergeCell ref="DX772:EC772"/>
    <mergeCell ref="ED772:EI772"/>
    <mergeCell ref="EJ772:EO772"/>
    <mergeCell ref="CD772:CF772"/>
    <mergeCell ref="CG772:CJ772"/>
    <mergeCell ref="CK772:CN772"/>
    <mergeCell ref="CO772:CQ772"/>
    <mergeCell ref="CR772:CS772"/>
    <mergeCell ref="CT772:CU772"/>
    <mergeCell ref="AI759:AK759"/>
    <mergeCell ref="AL759:AN759"/>
    <mergeCell ref="AO759:AU759"/>
    <mergeCell ref="AV759:AX759"/>
    <mergeCell ref="AY759:BA759"/>
    <mergeCell ref="BB759:BC759"/>
    <mergeCell ref="EJ747:EO747"/>
    <mergeCell ref="EP747:EV747"/>
    <mergeCell ref="EW747:FC747"/>
    <mergeCell ref="FD747:FJ747"/>
    <mergeCell ref="A758:FJ758"/>
    <mergeCell ref="A759:A760"/>
    <mergeCell ref="C759:D759"/>
    <mergeCell ref="E759:N759"/>
    <mergeCell ref="O759:X759"/>
    <mergeCell ref="Y759:AH759"/>
    <mergeCell ref="BD772:BE772"/>
    <mergeCell ref="BF772:BG772"/>
    <mergeCell ref="BH772:BI772"/>
    <mergeCell ref="BJ772:BK772"/>
    <mergeCell ref="BL772:BM772"/>
    <mergeCell ref="BN772:BP772"/>
    <mergeCell ref="AI772:AK772"/>
    <mergeCell ref="AL772:AN772"/>
    <mergeCell ref="AO772:AU772"/>
    <mergeCell ref="AV772:AX772"/>
    <mergeCell ref="AY772:BA772"/>
    <mergeCell ref="BB772:BC772"/>
    <mergeCell ref="EJ759:EO759"/>
    <mergeCell ref="EP759:EV759"/>
    <mergeCell ref="EW759:FC759"/>
    <mergeCell ref="FD759:FJ759"/>
    <mergeCell ref="CG759:CJ759"/>
    <mergeCell ref="CK759:CN759"/>
    <mergeCell ref="CO759:CQ759"/>
    <mergeCell ref="CR759:CS759"/>
    <mergeCell ref="BN747:BP747"/>
    <mergeCell ref="BQ747:BS747"/>
    <mergeCell ref="BT747:BV747"/>
    <mergeCell ref="BW747:BX747"/>
    <mergeCell ref="BY747:BZ747"/>
    <mergeCell ref="CA747:CC747"/>
    <mergeCell ref="BQ759:BS759"/>
    <mergeCell ref="BT759:BV759"/>
    <mergeCell ref="BW759:BX759"/>
    <mergeCell ref="BY759:BZ759"/>
    <mergeCell ref="CA759:CC759"/>
    <mergeCell ref="CD759:CF759"/>
    <mergeCell ref="BD759:BE759"/>
    <mergeCell ref="BF759:BG759"/>
    <mergeCell ref="BH759:BI759"/>
    <mergeCell ref="BJ759:BK759"/>
    <mergeCell ref="BL759:BM759"/>
    <mergeCell ref="BN759:BP759"/>
    <mergeCell ref="EW734:FC734"/>
    <mergeCell ref="FD734:FJ734"/>
    <mergeCell ref="A746:FJ746"/>
    <mergeCell ref="A747:A748"/>
    <mergeCell ref="C747:D747"/>
    <mergeCell ref="E747:N747"/>
    <mergeCell ref="O747:X747"/>
    <mergeCell ref="Y747:AH747"/>
    <mergeCell ref="CT734:CU734"/>
    <mergeCell ref="CW734:DE734"/>
    <mergeCell ref="DF734:DN734"/>
    <mergeCell ref="DO734:DW734"/>
    <mergeCell ref="DX734:EC734"/>
    <mergeCell ref="ED734:EI734"/>
    <mergeCell ref="CW747:DE747"/>
    <mergeCell ref="DF747:DN747"/>
    <mergeCell ref="DO747:DW747"/>
    <mergeCell ref="DX747:EC747"/>
    <mergeCell ref="ED747:EI747"/>
    <mergeCell ref="CD734:CF734"/>
    <mergeCell ref="CG734:CJ734"/>
    <mergeCell ref="CK734:CN734"/>
    <mergeCell ref="CO734:CQ734"/>
    <mergeCell ref="CR734:CS734"/>
    <mergeCell ref="CD747:CF747"/>
    <mergeCell ref="CG747:CJ747"/>
    <mergeCell ref="CK747:CN747"/>
    <mergeCell ref="CO747:CQ747"/>
    <mergeCell ref="CR747:CS747"/>
    <mergeCell ref="CT747:CU747"/>
    <mergeCell ref="BD747:BE747"/>
    <mergeCell ref="BF747:BG747"/>
    <mergeCell ref="BH747:BI747"/>
    <mergeCell ref="BJ747:BK747"/>
    <mergeCell ref="BL747:BM747"/>
    <mergeCell ref="CW716:DE716"/>
    <mergeCell ref="BH734:BI734"/>
    <mergeCell ref="BJ734:BK734"/>
    <mergeCell ref="BL734:BM734"/>
    <mergeCell ref="BN734:BP734"/>
    <mergeCell ref="AI747:AK747"/>
    <mergeCell ref="AL747:AN747"/>
    <mergeCell ref="AO747:AU747"/>
    <mergeCell ref="AV747:AX747"/>
    <mergeCell ref="AY747:BA747"/>
    <mergeCell ref="BB747:BC747"/>
    <mergeCell ref="EJ734:EO734"/>
    <mergeCell ref="BQ734:BS734"/>
    <mergeCell ref="BT734:BV734"/>
    <mergeCell ref="BW734:BX734"/>
    <mergeCell ref="BY734:BZ734"/>
    <mergeCell ref="CA734:CC734"/>
    <mergeCell ref="EP703:EV703"/>
    <mergeCell ref="BW716:BX716"/>
    <mergeCell ref="BY716:BZ716"/>
    <mergeCell ref="CA716:CC716"/>
    <mergeCell ref="CD716:CF716"/>
    <mergeCell ref="AO734:AU734"/>
    <mergeCell ref="AV734:AX734"/>
    <mergeCell ref="AY734:BA734"/>
    <mergeCell ref="BB734:BC734"/>
    <mergeCell ref="BD734:BE734"/>
    <mergeCell ref="BF734:BG734"/>
    <mergeCell ref="EW716:FC716"/>
    <mergeCell ref="A733:FJ733"/>
    <mergeCell ref="A734:A735"/>
    <mergeCell ref="C734:D734"/>
    <mergeCell ref="E734:N734"/>
    <mergeCell ref="O734:X734"/>
    <mergeCell ref="Y734:AH734"/>
    <mergeCell ref="AI734:AK734"/>
    <mergeCell ref="AL734:AN734"/>
    <mergeCell ref="DF716:DN716"/>
    <mergeCell ref="DO716:DW716"/>
    <mergeCell ref="DX716:EC716"/>
    <mergeCell ref="ED716:EI716"/>
    <mergeCell ref="EJ716:EO716"/>
    <mergeCell ref="EP716:EV716"/>
    <mergeCell ref="EP734:EV734"/>
    <mergeCell ref="BH716:BI716"/>
    <mergeCell ref="BJ716:BK716"/>
    <mergeCell ref="BL716:BM716"/>
    <mergeCell ref="BN716:BP716"/>
    <mergeCell ref="BQ716:BS716"/>
    <mergeCell ref="BT716:BV716"/>
    <mergeCell ref="AO716:AU716"/>
    <mergeCell ref="AV716:AX716"/>
    <mergeCell ref="AY716:BA716"/>
    <mergeCell ref="BB716:BC716"/>
    <mergeCell ref="BD716:BE716"/>
    <mergeCell ref="BF716:BG716"/>
    <mergeCell ref="EW703:FC703"/>
    <mergeCell ref="FD703:FJ703"/>
    <mergeCell ref="A715:FJ715"/>
    <mergeCell ref="A716:A717"/>
    <mergeCell ref="C716:D716"/>
    <mergeCell ref="E716:N716"/>
    <mergeCell ref="O716:X716"/>
    <mergeCell ref="Y716:AH716"/>
    <mergeCell ref="AI716:AK716"/>
    <mergeCell ref="AL716:AN716"/>
    <mergeCell ref="FD716:FJ716"/>
    <mergeCell ref="CW703:DE703"/>
    <mergeCell ref="DF703:DN703"/>
    <mergeCell ref="DO703:DW703"/>
    <mergeCell ref="DX703:EC703"/>
    <mergeCell ref="ED703:EI703"/>
    <mergeCell ref="EJ703:EO703"/>
    <mergeCell ref="CD703:CF703"/>
    <mergeCell ref="CG703:CJ703"/>
    <mergeCell ref="CK703:CN703"/>
    <mergeCell ref="CO703:CQ703"/>
    <mergeCell ref="CR703:CS703"/>
    <mergeCell ref="CT703:CU703"/>
    <mergeCell ref="CG716:CJ716"/>
    <mergeCell ref="CK716:CN716"/>
    <mergeCell ref="CO716:CQ716"/>
    <mergeCell ref="CR716:CS716"/>
    <mergeCell ref="CT716:CU716"/>
    <mergeCell ref="BF703:BG703"/>
    <mergeCell ref="BH703:BI703"/>
    <mergeCell ref="BJ703:BK703"/>
    <mergeCell ref="BL703:BM703"/>
    <mergeCell ref="BN703:BP703"/>
    <mergeCell ref="CA693:CC693"/>
    <mergeCell ref="BQ693:BS693"/>
    <mergeCell ref="BT693:BV693"/>
    <mergeCell ref="BW693:BX693"/>
    <mergeCell ref="BY693:BZ693"/>
    <mergeCell ref="AL703:AN703"/>
    <mergeCell ref="AO703:AU703"/>
    <mergeCell ref="AV703:AX703"/>
    <mergeCell ref="AY703:BA703"/>
    <mergeCell ref="BB703:BC703"/>
    <mergeCell ref="BD703:BE703"/>
    <mergeCell ref="A703:A704"/>
    <mergeCell ref="C703:D703"/>
    <mergeCell ref="E703:N703"/>
    <mergeCell ref="O703:X703"/>
    <mergeCell ref="Y703:AH703"/>
    <mergeCell ref="AI703:AK703"/>
    <mergeCell ref="BQ703:BS703"/>
    <mergeCell ref="BT703:BV703"/>
    <mergeCell ref="BW703:BX703"/>
    <mergeCell ref="BY703:BZ703"/>
    <mergeCell ref="CA703:CC703"/>
    <mergeCell ref="A692:FJ692"/>
    <mergeCell ref="A693:A694"/>
    <mergeCell ref="C693:D693"/>
    <mergeCell ref="E693:N693"/>
    <mergeCell ref="O693:X693"/>
    <mergeCell ref="Y693:AH693"/>
    <mergeCell ref="EP693:EV693"/>
    <mergeCell ref="EW693:FC693"/>
    <mergeCell ref="FD693:FJ693"/>
    <mergeCell ref="A702:FJ702"/>
    <mergeCell ref="CT683:CU683"/>
    <mergeCell ref="CW683:DE683"/>
    <mergeCell ref="DF683:DN683"/>
    <mergeCell ref="DO683:DW683"/>
    <mergeCell ref="DX683:EC683"/>
    <mergeCell ref="ED683:EI683"/>
    <mergeCell ref="CW693:DE693"/>
    <mergeCell ref="DF693:DN693"/>
    <mergeCell ref="DO693:DW693"/>
    <mergeCell ref="DX693:EC693"/>
    <mergeCell ref="ED693:EI693"/>
    <mergeCell ref="EJ693:EO693"/>
    <mergeCell ref="CD693:CF693"/>
    <mergeCell ref="CG693:CJ693"/>
    <mergeCell ref="CK693:CN693"/>
    <mergeCell ref="CO693:CQ693"/>
    <mergeCell ref="CR693:CS693"/>
    <mergeCell ref="CT693:CU693"/>
    <mergeCell ref="AI683:AK683"/>
    <mergeCell ref="AL683:AN683"/>
    <mergeCell ref="AO683:AU683"/>
    <mergeCell ref="AV683:AX683"/>
    <mergeCell ref="AY683:BA683"/>
    <mergeCell ref="BB683:BC683"/>
    <mergeCell ref="EJ673:EO673"/>
    <mergeCell ref="EP673:EV673"/>
    <mergeCell ref="EW673:FC673"/>
    <mergeCell ref="FD673:FJ673"/>
    <mergeCell ref="A682:FJ682"/>
    <mergeCell ref="A683:A684"/>
    <mergeCell ref="C683:D683"/>
    <mergeCell ref="E683:N683"/>
    <mergeCell ref="O683:X683"/>
    <mergeCell ref="Y683:AH683"/>
    <mergeCell ref="BD693:BE693"/>
    <mergeCell ref="BF693:BG693"/>
    <mergeCell ref="BH693:BI693"/>
    <mergeCell ref="BJ693:BK693"/>
    <mergeCell ref="BL693:BM693"/>
    <mergeCell ref="BN693:BP693"/>
    <mergeCell ref="AI693:AK693"/>
    <mergeCell ref="AL693:AN693"/>
    <mergeCell ref="AO693:AU693"/>
    <mergeCell ref="AV693:AX693"/>
    <mergeCell ref="AY693:BA693"/>
    <mergeCell ref="BB693:BC693"/>
    <mergeCell ref="EJ683:EO683"/>
    <mergeCell ref="EP683:EV683"/>
    <mergeCell ref="EW683:FC683"/>
    <mergeCell ref="FD683:FJ683"/>
    <mergeCell ref="CG683:CJ683"/>
    <mergeCell ref="CK683:CN683"/>
    <mergeCell ref="CO683:CQ683"/>
    <mergeCell ref="CR683:CS683"/>
    <mergeCell ref="BN673:BP673"/>
    <mergeCell ref="BQ673:BS673"/>
    <mergeCell ref="BT673:BV673"/>
    <mergeCell ref="BW673:BX673"/>
    <mergeCell ref="BY673:BZ673"/>
    <mergeCell ref="CA673:CC673"/>
    <mergeCell ref="BQ683:BS683"/>
    <mergeCell ref="BT683:BV683"/>
    <mergeCell ref="BW683:BX683"/>
    <mergeCell ref="BY683:BZ683"/>
    <mergeCell ref="CA683:CC683"/>
    <mergeCell ref="CD683:CF683"/>
    <mergeCell ref="BD683:BE683"/>
    <mergeCell ref="BF683:BG683"/>
    <mergeCell ref="BH683:BI683"/>
    <mergeCell ref="BJ683:BK683"/>
    <mergeCell ref="BL683:BM683"/>
    <mergeCell ref="BN683:BP683"/>
    <mergeCell ref="EW660:FC660"/>
    <mergeCell ref="FD660:FJ660"/>
    <mergeCell ref="A672:FJ672"/>
    <mergeCell ref="A673:A674"/>
    <mergeCell ref="C673:D673"/>
    <mergeCell ref="E673:N673"/>
    <mergeCell ref="O673:X673"/>
    <mergeCell ref="Y673:AH673"/>
    <mergeCell ref="CT660:CU660"/>
    <mergeCell ref="CW660:DE660"/>
    <mergeCell ref="DF660:DN660"/>
    <mergeCell ref="DO660:DW660"/>
    <mergeCell ref="DX660:EC660"/>
    <mergeCell ref="ED660:EI660"/>
    <mergeCell ref="CW673:DE673"/>
    <mergeCell ref="DF673:DN673"/>
    <mergeCell ref="DO673:DW673"/>
    <mergeCell ref="DX673:EC673"/>
    <mergeCell ref="ED673:EI673"/>
    <mergeCell ref="CD660:CF660"/>
    <mergeCell ref="CG660:CJ660"/>
    <mergeCell ref="CK660:CN660"/>
    <mergeCell ref="CO660:CQ660"/>
    <mergeCell ref="CR660:CS660"/>
    <mergeCell ref="CD673:CF673"/>
    <mergeCell ref="CG673:CJ673"/>
    <mergeCell ref="CK673:CN673"/>
    <mergeCell ref="CO673:CQ673"/>
    <mergeCell ref="CR673:CS673"/>
    <mergeCell ref="CT673:CU673"/>
    <mergeCell ref="BD673:BE673"/>
    <mergeCell ref="BF673:BG673"/>
    <mergeCell ref="BH673:BI673"/>
    <mergeCell ref="BJ673:BK673"/>
    <mergeCell ref="BL673:BM673"/>
    <mergeCell ref="CW648:DE648"/>
    <mergeCell ref="BH660:BI660"/>
    <mergeCell ref="BJ660:BK660"/>
    <mergeCell ref="BL660:BM660"/>
    <mergeCell ref="BN660:BP660"/>
    <mergeCell ref="AI673:AK673"/>
    <mergeCell ref="AL673:AN673"/>
    <mergeCell ref="AO673:AU673"/>
    <mergeCell ref="AV673:AX673"/>
    <mergeCell ref="AY673:BA673"/>
    <mergeCell ref="BB673:BC673"/>
    <mergeCell ref="EJ660:EO660"/>
    <mergeCell ref="BQ660:BS660"/>
    <mergeCell ref="BT660:BV660"/>
    <mergeCell ref="BW660:BX660"/>
    <mergeCell ref="BY660:BZ660"/>
    <mergeCell ref="CA660:CC660"/>
    <mergeCell ref="EP639:EV639"/>
    <mergeCell ref="BW648:BX648"/>
    <mergeCell ref="BY648:BZ648"/>
    <mergeCell ref="CA648:CC648"/>
    <mergeCell ref="CD648:CF648"/>
    <mergeCell ref="AO660:AU660"/>
    <mergeCell ref="AV660:AX660"/>
    <mergeCell ref="AY660:BA660"/>
    <mergeCell ref="BB660:BC660"/>
    <mergeCell ref="BD660:BE660"/>
    <mergeCell ref="BF660:BG660"/>
    <mergeCell ref="EW648:FC648"/>
    <mergeCell ref="A659:FJ659"/>
    <mergeCell ref="A660:A661"/>
    <mergeCell ref="C660:D660"/>
    <mergeCell ref="E660:N660"/>
    <mergeCell ref="O660:X660"/>
    <mergeCell ref="Y660:AH660"/>
    <mergeCell ref="AI660:AK660"/>
    <mergeCell ref="AL660:AN660"/>
    <mergeCell ref="DF648:DN648"/>
    <mergeCell ref="DO648:DW648"/>
    <mergeCell ref="DX648:EC648"/>
    <mergeCell ref="ED648:EI648"/>
    <mergeCell ref="EJ648:EO648"/>
    <mergeCell ref="EP648:EV648"/>
    <mergeCell ref="EP660:EV660"/>
    <mergeCell ref="BH648:BI648"/>
    <mergeCell ref="BJ648:BK648"/>
    <mergeCell ref="BL648:BM648"/>
    <mergeCell ref="BN648:BP648"/>
    <mergeCell ref="BQ648:BS648"/>
    <mergeCell ref="BT648:BV648"/>
    <mergeCell ref="AO648:AU648"/>
    <mergeCell ref="AV648:AX648"/>
    <mergeCell ref="AY648:BA648"/>
    <mergeCell ref="BB648:BC648"/>
    <mergeCell ref="BD648:BE648"/>
    <mergeCell ref="BF648:BG648"/>
    <mergeCell ref="EW639:FC639"/>
    <mergeCell ref="FD639:FJ639"/>
    <mergeCell ref="A647:FJ647"/>
    <mergeCell ref="A648:A649"/>
    <mergeCell ref="C648:D648"/>
    <mergeCell ref="E648:N648"/>
    <mergeCell ref="O648:X648"/>
    <mergeCell ref="Y648:AH648"/>
    <mergeCell ref="AI648:AK648"/>
    <mergeCell ref="AL648:AN648"/>
    <mergeCell ref="FD648:FJ648"/>
    <mergeCell ref="CW639:DE639"/>
    <mergeCell ref="DF639:DN639"/>
    <mergeCell ref="DO639:DW639"/>
    <mergeCell ref="DX639:EC639"/>
    <mergeCell ref="ED639:EI639"/>
    <mergeCell ref="EJ639:EO639"/>
    <mergeCell ref="CD639:CF639"/>
    <mergeCell ref="CG639:CJ639"/>
    <mergeCell ref="CK639:CN639"/>
    <mergeCell ref="CO639:CQ639"/>
    <mergeCell ref="CR639:CS639"/>
    <mergeCell ref="CT639:CU639"/>
    <mergeCell ref="CG648:CJ648"/>
    <mergeCell ref="CK648:CN648"/>
    <mergeCell ref="CO648:CQ648"/>
    <mergeCell ref="CR648:CS648"/>
    <mergeCell ref="CT648:CU648"/>
    <mergeCell ref="BF639:BG639"/>
    <mergeCell ref="BH639:BI639"/>
    <mergeCell ref="BJ639:BK639"/>
    <mergeCell ref="BL639:BM639"/>
    <mergeCell ref="BN639:BP639"/>
    <mergeCell ref="CA630:CC630"/>
    <mergeCell ref="BQ630:BS630"/>
    <mergeCell ref="BT630:BV630"/>
    <mergeCell ref="BW630:BX630"/>
    <mergeCell ref="BY630:BZ630"/>
    <mergeCell ref="AL639:AN639"/>
    <mergeCell ref="AO639:AU639"/>
    <mergeCell ref="AV639:AX639"/>
    <mergeCell ref="AY639:BA639"/>
    <mergeCell ref="BB639:BC639"/>
    <mergeCell ref="BD639:BE639"/>
    <mergeCell ref="A639:A640"/>
    <mergeCell ref="C639:D639"/>
    <mergeCell ref="E639:N639"/>
    <mergeCell ref="O639:X639"/>
    <mergeCell ref="Y639:AH639"/>
    <mergeCell ref="AI639:AK639"/>
    <mergeCell ref="BQ639:BS639"/>
    <mergeCell ref="BT639:BV639"/>
    <mergeCell ref="BW639:BX639"/>
    <mergeCell ref="BY639:BZ639"/>
    <mergeCell ref="CA639:CC639"/>
    <mergeCell ref="A629:FJ629"/>
    <mergeCell ref="A630:A631"/>
    <mergeCell ref="C630:D630"/>
    <mergeCell ref="E630:N630"/>
    <mergeCell ref="O630:X630"/>
    <mergeCell ref="Y630:AH630"/>
    <mergeCell ref="EP630:EV630"/>
    <mergeCell ref="EW630:FC630"/>
    <mergeCell ref="FD630:FJ630"/>
    <mergeCell ref="A638:FJ638"/>
    <mergeCell ref="CT621:CU621"/>
    <mergeCell ref="CW621:DE621"/>
    <mergeCell ref="DF621:DN621"/>
    <mergeCell ref="DO621:DW621"/>
    <mergeCell ref="DX621:EC621"/>
    <mergeCell ref="ED621:EI621"/>
    <mergeCell ref="CW630:DE630"/>
    <mergeCell ref="DF630:DN630"/>
    <mergeCell ref="DO630:DW630"/>
    <mergeCell ref="DX630:EC630"/>
    <mergeCell ref="ED630:EI630"/>
    <mergeCell ref="EJ630:EO630"/>
    <mergeCell ref="CD630:CF630"/>
    <mergeCell ref="CG630:CJ630"/>
    <mergeCell ref="CK630:CN630"/>
    <mergeCell ref="CO630:CQ630"/>
    <mergeCell ref="CR630:CS630"/>
    <mergeCell ref="CT630:CU630"/>
    <mergeCell ref="AI621:AK621"/>
    <mergeCell ref="AL621:AN621"/>
    <mergeCell ref="AO621:AU621"/>
    <mergeCell ref="AV621:AX621"/>
    <mergeCell ref="AY621:BA621"/>
    <mergeCell ref="BB621:BC621"/>
    <mergeCell ref="EJ612:EO612"/>
    <mergeCell ref="EP612:EV612"/>
    <mergeCell ref="EW612:FC612"/>
    <mergeCell ref="FD612:FJ612"/>
    <mergeCell ref="A620:FJ620"/>
    <mergeCell ref="A621:A622"/>
    <mergeCell ref="C621:D621"/>
    <mergeCell ref="E621:N621"/>
    <mergeCell ref="O621:X621"/>
    <mergeCell ref="Y621:AH621"/>
    <mergeCell ref="BD630:BE630"/>
    <mergeCell ref="BF630:BG630"/>
    <mergeCell ref="BH630:BI630"/>
    <mergeCell ref="BJ630:BK630"/>
    <mergeCell ref="BL630:BM630"/>
    <mergeCell ref="BN630:BP630"/>
    <mergeCell ref="AI630:AK630"/>
    <mergeCell ref="AL630:AN630"/>
    <mergeCell ref="AO630:AU630"/>
    <mergeCell ref="AV630:AX630"/>
    <mergeCell ref="AY630:BA630"/>
    <mergeCell ref="BB630:BC630"/>
    <mergeCell ref="EJ621:EO621"/>
    <mergeCell ref="EP621:EV621"/>
    <mergeCell ref="EW621:FC621"/>
    <mergeCell ref="FD621:FJ621"/>
    <mergeCell ref="CG621:CJ621"/>
    <mergeCell ref="CK621:CN621"/>
    <mergeCell ref="CO621:CQ621"/>
    <mergeCell ref="CR621:CS621"/>
    <mergeCell ref="BN612:BP612"/>
    <mergeCell ref="BQ612:BS612"/>
    <mergeCell ref="BT612:BV612"/>
    <mergeCell ref="BW612:BX612"/>
    <mergeCell ref="BY612:BZ612"/>
    <mergeCell ref="CA612:CC612"/>
    <mergeCell ref="BQ621:BS621"/>
    <mergeCell ref="BT621:BV621"/>
    <mergeCell ref="BW621:BX621"/>
    <mergeCell ref="BY621:BZ621"/>
    <mergeCell ref="CA621:CC621"/>
    <mergeCell ref="CD621:CF621"/>
    <mergeCell ref="BD621:BE621"/>
    <mergeCell ref="BF621:BG621"/>
    <mergeCell ref="BH621:BI621"/>
    <mergeCell ref="BJ621:BK621"/>
    <mergeCell ref="BL621:BM621"/>
    <mergeCell ref="BN621:BP621"/>
    <mergeCell ref="EW603:FC603"/>
    <mergeCell ref="FD603:FJ603"/>
    <mergeCell ref="A611:FJ611"/>
    <mergeCell ref="A612:A613"/>
    <mergeCell ref="C612:D612"/>
    <mergeCell ref="E612:N612"/>
    <mergeCell ref="O612:X612"/>
    <mergeCell ref="Y612:AH612"/>
    <mergeCell ref="CT603:CU603"/>
    <mergeCell ref="CW603:DE603"/>
    <mergeCell ref="DF603:DN603"/>
    <mergeCell ref="DO603:DW603"/>
    <mergeCell ref="DX603:EC603"/>
    <mergeCell ref="ED603:EI603"/>
    <mergeCell ref="CW612:DE612"/>
    <mergeCell ref="DF612:DN612"/>
    <mergeCell ref="DO612:DW612"/>
    <mergeCell ref="DX612:EC612"/>
    <mergeCell ref="ED612:EI612"/>
    <mergeCell ref="CD603:CF603"/>
    <mergeCell ref="CG603:CJ603"/>
    <mergeCell ref="CK603:CN603"/>
    <mergeCell ref="CO603:CQ603"/>
    <mergeCell ref="CR603:CS603"/>
    <mergeCell ref="CD612:CF612"/>
    <mergeCell ref="CG612:CJ612"/>
    <mergeCell ref="CK612:CN612"/>
    <mergeCell ref="CO612:CQ612"/>
    <mergeCell ref="CR612:CS612"/>
    <mergeCell ref="CT612:CU612"/>
    <mergeCell ref="BD612:BE612"/>
    <mergeCell ref="BF612:BG612"/>
    <mergeCell ref="BH612:BI612"/>
    <mergeCell ref="BJ612:BK612"/>
    <mergeCell ref="BL612:BM612"/>
    <mergeCell ref="CW590:DE590"/>
    <mergeCell ref="BH603:BI603"/>
    <mergeCell ref="BJ603:BK603"/>
    <mergeCell ref="BL603:BM603"/>
    <mergeCell ref="BN603:BP603"/>
    <mergeCell ref="AI612:AK612"/>
    <mergeCell ref="AL612:AN612"/>
    <mergeCell ref="AO612:AU612"/>
    <mergeCell ref="AV612:AX612"/>
    <mergeCell ref="AY612:BA612"/>
    <mergeCell ref="BB612:BC612"/>
    <mergeCell ref="EJ603:EO603"/>
    <mergeCell ref="BQ603:BS603"/>
    <mergeCell ref="BT603:BV603"/>
    <mergeCell ref="BW603:BX603"/>
    <mergeCell ref="BY603:BZ603"/>
    <mergeCell ref="CA603:CC603"/>
    <mergeCell ref="EP577:EV577"/>
    <mergeCell ref="BW590:BX590"/>
    <mergeCell ref="BY590:BZ590"/>
    <mergeCell ref="CA590:CC590"/>
    <mergeCell ref="CD590:CF590"/>
    <mergeCell ref="AO603:AU603"/>
    <mergeCell ref="AV603:AX603"/>
    <mergeCell ref="AY603:BA603"/>
    <mergeCell ref="BB603:BC603"/>
    <mergeCell ref="BD603:BE603"/>
    <mergeCell ref="BF603:BG603"/>
    <mergeCell ref="EW590:FC590"/>
    <mergeCell ref="A602:FJ602"/>
    <mergeCell ref="A603:A604"/>
    <mergeCell ref="C603:D603"/>
    <mergeCell ref="E603:N603"/>
    <mergeCell ref="O603:X603"/>
    <mergeCell ref="Y603:AH603"/>
    <mergeCell ref="AI603:AK603"/>
    <mergeCell ref="AL603:AN603"/>
    <mergeCell ref="DF590:DN590"/>
    <mergeCell ref="DO590:DW590"/>
    <mergeCell ref="DX590:EC590"/>
    <mergeCell ref="ED590:EI590"/>
    <mergeCell ref="EJ590:EO590"/>
    <mergeCell ref="EP590:EV590"/>
    <mergeCell ref="EP603:EV603"/>
    <mergeCell ref="BH590:BI590"/>
    <mergeCell ref="BJ590:BK590"/>
    <mergeCell ref="BL590:BM590"/>
    <mergeCell ref="BN590:BP590"/>
    <mergeCell ref="BQ590:BS590"/>
    <mergeCell ref="BT590:BV590"/>
    <mergeCell ref="AO590:AU590"/>
    <mergeCell ref="AV590:AX590"/>
    <mergeCell ref="AY590:BA590"/>
    <mergeCell ref="BB590:BC590"/>
    <mergeCell ref="BD590:BE590"/>
    <mergeCell ref="BF590:BG590"/>
    <mergeCell ref="EW577:FC577"/>
    <mergeCell ref="FD577:FJ577"/>
    <mergeCell ref="A589:FJ589"/>
    <mergeCell ref="A590:A591"/>
    <mergeCell ref="C590:D590"/>
    <mergeCell ref="E590:N590"/>
    <mergeCell ref="O590:X590"/>
    <mergeCell ref="Y590:AH590"/>
    <mergeCell ref="AI590:AK590"/>
    <mergeCell ref="AL590:AN590"/>
    <mergeCell ref="FD590:FJ590"/>
    <mergeCell ref="CW577:DE577"/>
    <mergeCell ref="DF577:DN577"/>
    <mergeCell ref="DO577:DW577"/>
    <mergeCell ref="DX577:EC577"/>
    <mergeCell ref="ED577:EI577"/>
    <mergeCell ref="EJ577:EO577"/>
    <mergeCell ref="CD577:CF577"/>
    <mergeCell ref="CG577:CJ577"/>
    <mergeCell ref="CK577:CN577"/>
    <mergeCell ref="CO577:CQ577"/>
    <mergeCell ref="CR577:CS577"/>
    <mergeCell ref="CT577:CU577"/>
    <mergeCell ref="CG590:CJ590"/>
    <mergeCell ref="CK590:CN590"/>
    <mergeCell ref="CO590:CQ590"/>
    <mergeCell ref="CR590:CS590"/>
    <mergeCell ref="CT590:CU590"/>
    <mergeCell ref="BF577:BG577"/>
    <mergeCell ref="BH577:BI577"/>
    <mergeCell ref="BJ577:BK577"/>
    <mergeCell ref="BL577:BM577"/>
    <mergeCell ref="BN577:BP577"/>
    <mergeCell ref="CA565:CC565"/>
    <mergeCell ref="BQ565:BS565"/>
    <mergeCell ref="BT565:BV565"/>
    <mergeCell ref="BW565:BX565"/>
    <mergeCell ref="BY565:BZ565"/>
    <mergeCell ref="AL577:AN577"/>
    <mergeCell ref="AO577:AU577"/>
    <mergeCell ref="AV577:AX577"/>
    <mergeCell ref="AY577:BA577"/>
    <mergeCell ref="BB577:BC577"/>
    <mergeCell ref="BD577:BE577"/>
    <mergeCell ref="A577:A578"/>
    <mergeCell ref="C577:D577"/>
    <mergeCell ref="E577:N577"/>
    <mergeCell ref="O577:X577"/>
    <mergeCell ref="Y577:AH577"/>
    <mergeCell ref="AI577:AK577"/>
    <mergeCell ref="BQ577:BS577"/>
    <mergeCell ref="BT577:BV577"/>
    <mergeCell ref="BW577:BX577"/>
    <mergeCell ref="BY577:BZ577"/>
    <mergeCell ref="CA577:CC577"/>
    <mergeCell ref="A564:FJ564"/>
    <mergeCell ref="A565:A566"/>
    <mergeCell ref="C565:D565"/>
    <mergeCell ref="E565:N565"/>
    <mergeCell ref="O565:X565"/>
    <mergeCell ref="Y565:AH565"/>
    <mergeCell ref="EP565:EV565"/>
    <mergeCell ref="EW565:FC565"/>
    <mergeCell ref="FD565:FJ565"/>
    <mergeCell ref="A576:FJ576"/>
    <mergeCell ref="CT556:CU556"/>
    <mergeCell ref="CW556:DE556"/>
    <mergeCell ref="DF556:DN556"/>
    <mergeCell ref="DO556:DW556"/>
    <mergeCell ref="DX556:EC556"/>
    <mergeCell ref="ED556:EI556"/>
    <mergeCell ref="CW565:DE565"/>
    <mergeCell ref="DF565:DN565"/>
    <mergeCell ref="DO565:DW565"/>
    <mergeCell ref="DX565:EC565"/>
    <mergeCell ref="ED565:EI565"/>
    <mergeCell ref="EJ565:EO565"/>
    <mergeCell ref="CD565:CF565"/>
    <mergeCell ref="CG565:CJ565"/>
    <mergeCell ref="CK565:CN565"/>
    <mergeCell ref="CO565:CQ565"/>
    <mergeCell ref="CR565:CS565"/>
    <mergeCell ref="CT565:CU565"/>
    <mergeCell ref="AI556:AK556"/>
    <mergeCell ref="AL556:AN556"/>
    <mergeCell ref="AO556:AU556"/>
    <mergeCell ref="AV556:AX556"/>
    <mergeCell ref="AY556:BA556"/>
    <mergeCell ref="BB556:BC556"/>
    <mergeCell ref="EJ547:EO547"/>
    <mergeCell ref="EP547:EV547"/>
    <mergeCell ref="EW547:FC547"/>
    <mergeCell ref="FD547:FJ547"/>
    <mergeCell ref="A555:FJ555"/>
    <mergeCell ref="A556:A557"/>
    <mergeCell ref="C556:D556"/>
    <mergeCell ref="E556:N556"/>
    <mergeCell ref="O556:X556"/>
    <mergeCell ref="Y556:AH556"/>
    <mergeCell ref="BD565:BE565"/>
    <mergeCell ref="BF565:BG565"/>
    <mergeCell ref="BH565:BI565"/>
    <mergeCell ref="BJ565:BK565"/>
    <mergeCell ref="BL565:BM565"/>
    <mergeCell ref="BN565:BP565"/>
    <mergeCell ref="AI565:AK565"/>
    <mergeCell ref="AL565:AN565"/>
    <mergeCell ref="AO565:AU565"/>
    <mergeCell ref="AV565:AX565"/>
    <mergeCell ref="AY565:BA565"/>
    <mergeCell ref="BB565:BC565"/>
    <mergeCell ref="EJ556:EO556"/>
    <mergeCell ref="EP556:EV556"/>
    <mergeCell ref="EW556:FC556"/>
    <mergeCell ref="FD556:FJ556"/>
    <mergeCell ref="CG556:CJ556"/>
    <mergeCell ref="CK556:CN556"/>
    <mergeCell ref="CO556:CQ556"/>
    <mergeCell ref="CR556:CS556"/>
    <mergeCell ref="BN547:BP547"/>
    <mergeCell ref="BQ547:BS547"/>
    <mergeCell ref="BT547:BV547"/>
    <mergeCell ref="BW547:BX547"/>
    <mergeCell ref="BY547:BZ547"/>
    <mergeCell ref="CA547:CC547"/>
    <mergeCell ref="BQ556:BS556"/>
    <mergeCell ref="BT556:BV556"/>
    <mergeCell ref="BW556:BX556"/>
    <mergeCell ref="BY556:BZ556"/>
    <mergeCell ref="CA556:CC556"/>
    <mergeCell ref="CD556:CF556"/>
    <mergeCell ref="BD556:BE556"/>
    <mergeCell ref="BF556:BG556"/>
    <mergeCell ref="BH556:BI556"/>
    <mergeCell ref="BJ556:BK556"/>
    <mergeCell ref="BL556:BM556"/>
    <mergeCell ref="BN556:BP556"/>
    <mergeCell ref="EW538:FC538"/>
    <mergeCell ref="FD538:FJ538"/>
    <mergeCell ref="A546:FJ546"/>
    <mergeCell ref="A547:A548"/>
    <mergeCell ref="C547:D547"/>
    <mergeCell ref="E547:N547"/>
    <mergeCell ref="O547:X547"/>
    <mergeCell ref="Y547:AH547"/>
    <mergeCell ref="CT538:CU538"/>
    <mergeCell ref="CW538:DE538"/>
    <mergeCell ref="DF538:DN538"/>
    <mergeCell ref="DO538:DW538"/>
    <mergeCell ref="DX538:EC538"/>
    <mergeCell ref="ED538:EI538"/>
    <mergeCell ref="CW547:DE547"/>
    <mergeCell ref="DF547:DN547"/>
    <mergeCell ref="DO547:DW547"/>
    <mergeCell ref="DX547:EC547"/>
    <mergeCell ref="ED547:EI547"/>
    <mergeCell ref="CD538:CF538"/>
    <mergeCell ref="CG538:CJ538"/>
    <mergeCell ref="CK538:CN538"/>
    <mergeCell ref="CO538:CQ538"/>
    <mergeCell ref="CR538:CS538"/>
    <mergeCell ref="CD547:CF547"/>
    <mergeCell ref="CG547:CJ547"/>
    <mergeCell ref="CK547:CN547"/>
    <mergeCell ref="CO547:CQ547"/>
    <mergeCell ref="CR547:CS547"/>
    <mergeCell ref="CT547:CU547"/>
    <mergeCell ref="BD547:BE547"/>
    <mergeCell ref="BF547:BG547"/>
    <mergeCell ref="BH547:BI547"/>
    <mergeCell ref="BJ547:BK547"/>
    <mergeCell ref="BL547:BM547"/>
    <mergeCell ref="CW529:DE529"/>
    <mergeCell ref="BH538:BI538"/>
    <mergeCell ref="BJ538:BK538"/>
    <mergeCell ref="BL538:BM538"/>
    <mergeCell ref="BN538:BP538"/>
    <mergeCell ref="AI547:AK547"/>
    <mergeCell ref="AL547:AN547"/>
    <mergeCell ref="AO547:AU547"/>
    <mergeCell ref="AV547:AX547"/>
    <mergeCell ref="AY547:BA547"/>
    <mergeCell ref="BB547:BC547"/>
    <mergeCell ref="EJ538:EO538"/>
    <mergeCell ref="BQ538:BS538"/>
    <mergeCell ref="BT538:BV538"/>
    <mergeCell ref="BW538:BX538"/>
    <mergeCell ref="BY538:BZ538"/>
    <mergeCell ref="CA538:CC538"/>
    <mergeCell ref="EP520:EV520"/>
    <mergeCell ref="BW529:BX529"/>
    <mergeCell ref="BY529:BZ529"/>
    <mergeCell ref="CA529:CC529"/>
    <mergeCell ref="CD529:CF529"/>
    <mergeCell ref="AO538:AU538"/>
    <mergeCell ref="AV538:AX538"/>
    <mergeCell ref="AY538:BA538"/>
    <mergeCell ref="BB538:BC538"/>
    <mergeCell ref="BD538:BE538"/>
    <mergeCell ref="BF538:BG538"/>
    <mergeCell ref="EW529:FC529"/>
    <mergeCell ref="A537:FJ537"/>
    <mergeCell ref="A538:A539"/>
    <mergeCell ref="C538:D538"/>
    <mergeCell ref="E538:N538"/>
    <mergeCell ref="O538:X538"/>
    <mergeCell ref="Y538:AH538"/>
    <mergeCell ref="AI538:AK538"/>
    <mergeCell ref="AL538:AN538"/>
    <mergeCell ref="DF529:DN529"/>
    <mergeCell ref="DO529:DW529"/>
    <mergeCell ref="DX529:EC529"/>
    <mergeCell ref="ED529:EI529"/>
    <mergeCell ref="EJ529:EO529"/>
    <mergeCell ref="EP529:EV529"/>
    <mergeCell ref="EP538:EV538"/>
    <mergeCell ref="BH529:BI529"/>
    <mergeCell ref="BJ529:BK529"/>
    <mergeCell ref="BL529:BM529"/>
    <mergeCell ref="BN529:BP529"/>
    <mergeCell ref="BQ529:BS529"/>
    <mergeCell ref="BT529:BV529"/>
    <mergeCell ref="AO529:AU529"/>
    <mergeCell ref="AV529:AX529"/>
    <mergeCell ref="AY529:BA529"/>
    <mergeCell ref="BB529:BC529"/>
    <mergeCell ref="BD529:BE529"/>
    <mergeCell ref="BF529:BG529"/>
    <mergeCell ref="EW520:FC520"/>
    <mergeCell ref="FD520:FJ520"/>
    <mergeCell ref="A528:FJ528"/>
    <mergeCell ref="A529:A530"/>
    <mergeCell ref="C529:D529"/>
    <mergeCell ref="E529:N529"/>
    <mergeCell ref="O529:X529"/>
    <mergeCell ref="Y529:AH529"/>
    <mergeCell ref="AI529:AK529"/>
    <mergeCell ref="AL529:AN529"/>
    <mergeCell ref="FD529:FJ529"/>
    <mergeCell ref="CW520:DE520"/>
    <mergeCell ref="DF520:DN520"/>
    <mergeCell ref="DO520:DW520"/>
    <mergeCell ref="DX520:EC520"/>
    <mergeCell ref="ED520:EI520"/>
    <mergeCell ref="EJ520:EO520"/>
    <mergeCell ref="CD520:CF520"/>
    <mergeCell ref="CG520:CJ520"/>
    <mergeCell ref="CK520:CN520"/>
    <mergeCell ref="CO520:CQ520"/>
    <mergeCell ref="CR520:CS520"/>
    <mergeCell ref="CT520:CU520"/>
    <mergeCell ref="CG529:CJ529"/>
    <mergeCell ref="CK529:CN529"/>
    <mergeCell ref="CO529:CQ529"/>
    <mergeCell ref="CR529:CS529"/>
    <mergeCell ref="CT529:CU529"/>
    <mergeCell ref="BF520:BG520"/>
    <mergeCell ref="BH520:BI520"/>
    <mergeCell ref="BJ520:BK520"/>
    <mergeCell ref="BL520:BM520"/>
    <mergeCell ref="BN520:BP520"/>
    <mergeCell ref="CA511:CC511"/>
    <mergeCell ref="BQ511:BS511"/>
    <mergeCell ref="BT511:BV511"/>
    <mergeCell ref="BW511:BX511"/>
    <mergeCell ref="BY511:BZ511"/>
    <mergeCell ref="AL520:AN520"/>
    <mergeCell ref="AO520:AU520"/>
    <mergeCell ref="AV520:AX520"/>
    <mergeCell ref="AY520:BA520"/>
    <mergeCell ref="BB520:BC520"/>
    <mergeCell ref="BD520:BE520"/>
    <mergeCell ref="A520:A521"/>
    <mergeCell ref="C520:D520"/>
    <mergeCell ref="E520:N520"/>
    <mergeCell ref="O520:X520"/>
    <mergeCell ref="Y520:AH520"/>
    <mergeCell ref="AI520:AK520"/>
    <mergeCell ref="BQ520:BS520"/>
    <mergeCell ref="BT520:BV520"/>
    <mergeCell ref="BW520:BX520"/>
    <mergeCell ref="BY520:BZ520"/>
    <mergeCell ref="CA520:CC520"/>
    <mergeCell ref="A510:FJ510"/>
    <mergeCell ref="A511:A512"/>
    <mergeCell ref="C511:D511"/>
    <mergeCell ref="E511:N511"/>
    <mergeCell ref="O511:X511"/>
    <mergeCell ref="Y511:AH511"/>
    <mergeCell ref="EP511:EV511"/>
    <mergeCell ref="EW511:FC511"/>
    <mergeCell ref="FD511:FJ511"/>
    <mergeCell ref="A519:FJ519"/>
    <mergeCell ref="CT502:CU502"/>
    <mergeCell ref="CW502:DE502"/>
    <mergeCell ref="DF502:DN502"/>
    <mergeCell ref="DO502:DW502"/>
    <mergeCell ref="DX502:EC502"/>
    <mergeCell ref="ED502:EI502"/>
    <mergeCell ref="CW511:DE511"/>
    <mergeCell ref="DF511:DN511"/>
    <mergeCell ref="DO511:DW511"/>
    <mergeCell ref="DX511:EC511"/>
    <mergeCell ref="ED511:EI511"/>
    <mergeCell ref="EJ511:EO511"/>
    <mergeCell ref="CD511:CF511"/>
    <mergeCell ref="CG511:CJ511"/>
    <mergeCell ref="CK511:CN511"/>
    <mergeCell ref="CO511:CQ511"/>
    <mergeCell ref="CR511:CS511"/>
    <mergeCell ref="CT511:CU511"/>
    <mergeCell ref="AI502:AK502"/>
    <mergeCell ref="AL502:AN502"/>
    <mergeCell ref="AO502:AU502"/>
    <mergeCell ref="AV502:AX502"/>
    <mergeCell ref="AY502:BA502"/>
    <mergeCell ref="BB502:BC502"/>
    <mergeCell ref="EJ493:EO493"/>
    <mergeCell ref="EP493:EV493"/>
    <mergeCell ref="EW493:FC493"/>
    <mergeCell ref="FD493:FJ493"/>
    <mergeCell ref="A501:FJ501"/>
    <mergeCell ref="A502:A503"/>
    <mergeCell ref="C502:D502"/>
    <mergeCell ref="E502:N502"/>
    <mergeCell ref="O502:X502"/>
    <mergeCell ref="Y502:AH502"/>
    <mergeCell ref="BD511:BE511"/>
    <mergeCell ref="BF511:BG511"/>
    <mergeCell ref="BH511:BI511"/>
    <mergeCell ref="BJ511:BK511"/>
    <mergeCell ref="BL511:BM511"/>
    <mergeCell ref="BN511:BP511"/>
    <mergeCell ref="AI511:AK511"/>
    <mergeCell ref="AL511:AN511"/>
    <mergeCell ref="AO511:AU511"/>
    <mergeCell ref="AV511:AX511"/>
    <mergeCell ref="AY511:BA511"/>
    <mergeCell ref="BB511:BC511"/>
    <mergeCell ref="EJ502:EO502"/>
    <mergeCell ref="EP502:EV502"/>
    <mergeCell ref="EW502:FC502"/>
    <mergeCell ref="FD502:FJ502"/>
    <mergeCell ref="CG502:CJ502"/>
    <mergeCell ref="CK502:CN502"/>
    <mergeCell ref="CO502:CQ502"/>
    <mergeCell ref="CR502:CS502"/>
    <mergeCell ref="BN493:BP493"/>
    <mergeCell ref="BQ493:BS493"/>
    <mergeCell ref="BT493:BV493"/>
    <mergeCell ref="BW493:BX493"/>
    <mergeCell ref="BY493:BZ493"/>
    <mergeCell ref="CA493:CC493"/>
    <mergeCell ref="BQ502:BS502"/>
    <mergeCell ref="BT502:BV502"/>
    <mergeCell ref="BW502:BX502"/>
    <mergeCell ref="BY502:BZ502"/>
    <mergeCell ref="CA502:CC502"/>
    <mergeCell ref="CD502:CF502"/>
    <mergeCell ref="BD502:BE502"/>
    <mergeCell ref="BF502:BG502"/>
    <mergeCell ref="BH502:BI502"/>
    <mergeCell ref="BJ502:BK502"/>
    <mergeCell ref="BL502:BM502"/>
    <mergeCell ref="BN502:BP502"/>
    <mergeCell ref="EW484:FC484"/>
    <mergeCell ref="FD484:FJ484"/>
    <mergeCell ref="A492:FJ492"/>
    <mergeCell ref="A493:A494"/>
    <mergeCell ref="C493:D493"/>
    <mergeCell ref="E493:N493"/>
    <mergeCell ref="O493:X493"/>
    <mergeCell ref="Y493:AH493"/>
    <mergeCell ref="CT484:CU484"/>
    <mergeCell ref="CW484:DE484"/>
    <mergeCell ref="DF484:DN484"/>
    <mergeCell ref="DO484:DW484"/>
    <mergeCell ref="DX484:EC484"/>
    <mergeCell ref="ED484:EI484"/>
    <mergeCell ref="CW493:DE493"/>
    <mergeCell ref="DF493:DN493"/>
    <mergeCell ref="DO493:DW493"/>
    <mergeCell ref="DX493:EC493"/>
    <mergeCell ref="ED493:EI493"/>
    <mergeCell ref="CD484:CF484"/>
    <mergeCell ref="CG484:CJ484"/>
    <mergeCell ref="CK484:CN484"/>
    <mergeCell ref="CO484:CQ484"/>
    <mergeCell ref="CR484:CS484"/>
    <mergeCell ref="CD493:CF493"/>
    <mergeCell ref="CG493:CJ493"/>
    <mergeCell ref="CK493:CN493"/>
    <mergeCell ref="CO493:CQ493"/>
    <mergeCell ref="CR493:CS493"/>
    <mergeCell ref="CT493:CU493"/>
    <mergeCell ref="BD493:BE493"/>
    <mergeCell ref="BF493:BG493"/>
    <mergeCell ref="BH493:BI493"/>
    <mergeCell ref="BJ493:BK493"/>
    <mergeCell ref="BL493:BM493"/>
    <mergeCell ref="CW475:DE475"/>
    <mergeCell ref="BH484:BI484"/>
    <mergeCell ref="BJ484:BK484"/>
    <mergeCell ref="BL484:BM484"/>
    <mergeCell ref="BN484:BP484"/>
    <mergeCell ref="AI493:AK493"/>
    <mergeCell ref="AL493:AN493"/>
    <mergeCell ref="AO493:AU493"/>
    <mergeCell ref="AV493:AX493"/>
    <mergeCell ref="AY493:BA493"/>
    <mergeCell ref="BB493:BC493"/>
    <mergeCell ref="EJ484:EO484"/>
    <mergeCell ref="BQ484:BS484"/>
    <mergeCell ref="BT484:BV484"/>
    <mergeCell ref="BW484:BX484"/>
    <mergeCell ref="BY484:BZ484"/>
    <mergeCell ref="CA484:CC484"/>
    <mergeCell ref="EP466:EV466"/>
    <mergeCell ref="BW475:BX475"/>
    <mergeCell ref="BY475:BZ475"/>
    <mergeCell ref="CA475:CC475"/>
    <mergeCell ref="CD475:CF475"/>
    <mergeCell ref="AO484:AU484"/>
    <mergeCell ref="AV484:AX484"/>
    <mergeCell ref="AY484:BA484"/>
    <mergeCell ref="BB484:BC484"/>
    <mergeCell ref="BD484:BE484"/>
    <mergeCell ref="BF484:BG484"/>
    <mergeCell ref="EW475:FC475"/>
    <mergeCell ref="A483:FJ483"/>
    <mergeCell ref="A484:A485"/>
    <mergeCell ref="C484:D484"/>
    <mergeCell ref="E484:N484"/>
    <mergeCell ref="O484:X484"/>
    <mergeCell ref="Y484:AH484"/>
    <mergeCell ref="AI484:AK484"/>
    <mergeCell ref="AL484:AN484"/>
    <mergeCell ref="DF475:DN475"/>
    <mergeCell ref="DO475:DW475"/>
    <mergeCell ref="DX475:EC475"/>
    <mergeCell ref="ED475:EI475"/>
    <mergeCell ref="EJ475:EO475"/>
    <mergeCell ref="EP475:EV475"/>
    <mergeCell ref="EP484:EV484"/>
    <mergeCell ref="BH475:BI475"/>
    <mergeCell ref="BJ475:BK475"/>
    <mergeCell ref="BL475:BM475"/>
    <mergeCell ref="BN475:BP475"/>
    <mergeCell ref="BQ475:BS475"/>
    <mergeCell ref="BT475:BV475"/>
    <mergeCell ref="AO475:AU475"/>
    <mergeCell ref="AV475:AX475"/>
    <mergeCell ref="AY475:BA475"/>
    <mergeCell ref="BB475:BC475"/>
    <mergeCell ref="BD475:BE475"/>
    <mergeCell ref="BF475:BG475"/>
    <mergeCell ref="EW466:FC466"/>
    <mergeCell ref="FD466:FJ466"/>
    <mergeCell ref="A474:FJ474"/>
    <mergeCell ref="A475:A476"/>
    <mergeCell ref="C475:D475"/>
    <mergeCell ref="E475:N475"/>
    <mergeCell ref="O475:X475"/>
    <mergeCell ref="Y475:AH475"/>
    <mergeCell ref="AI475:AK475"/>
    <mergeCell ref="AL475:AN475"/>
    <mergeCell ref="FD475:FJ475"/>
    <mergeCell ref="CW466:DE466"/>
    <mergeCell ref="DF466:DN466"/>
    <mergeCell ref="DO466:DW466"/>
    <mergeCell ref="DX466:EC466"/>
    <mergeCell ref="ED466:EI466"/>
    <mergeCell ref="EJ466:EO466"/>
    <mergeCell ref="CD466:CF466"/>
    <mergeCell ref="CG466:CJ466"/>
    <mergeCell ref="CK466:CN466"/>
    <mergeCell ref="CO466:CQ466"/>
    <mergeCell ref="CR466:CS466"/>
    <mergeCell ref="CT466:CU466"/>
    <mergeCell ref="CG475:CJ475"/>
    <mergeCell ref="CK475:CN475"/>
    <mergeCell ref="CO475:CQ475"/>
    <mergeCell ref="CR475:CS475"/>
    <mergeCell ref="CT475:CU475"/>
    <mergeCell ref="BF466:BG466"/>
    <mergeCell ref="BH466:BI466"/>
    <mergeCell ref="BJ466:BK466"/>
    <mergeCell ref="BL466:BM466"/>
    <mergeCell ref="BN466:BP466"/>
    <mergeCell ref="CA457:CC457"/>
    <mergeCell ref="BQ457:BS457"/>
    <mergeCell ref="BT457:BV457"/>
    <mergeCell ref="BW457:BX457"/>
    <mergeCell ref="BY457:BZ457"/>
    <mergeCell ref="AL466:AN466"/>
    <mergeCell ref="AO466:AU466"/>
    <mergeCell ref="AV466:AX466"/>
    <mergeCell ref="AY466:BA466"/>
    <mergeCell ref="BB466:BC466"/>
    <mergeCell ref="BD466:BE466"/>
    <mergeCell ref="A466:A467"/>
    <mergeCell ref="C466:D466"/>
    <mergeCell ref="E466:N466"/>
    <mergeCell ref="O466:X466"/>
    <mergeCell ref="Y466:AH466"/>
    <mergeCell ref="AI466:AK466"/>
    <mergeCell ref="BQ466:BS466"/>
    <mergeCell ref="BT466:BV466"/>
    <mergeCell ref="BW466:BX466"/>
    <mergeCell ref="BY466:BZ466"/>
    <mergeCell ref="CA466:CC466"/>
    <mergeCell ref="A456:FJ456"/>
    <mergeCell ref="A457:A458"/>
    <mergeCell ref="C457:D457"/>
    <mergeCell ref="E457:N457"/>
    <mergeCell ref="O457:X457"/>
    <mergeCell ref="Y457:AH457"/>
    <mergeCell ref="EP457:EV457"/>
    <mergeCell ref="EW457:FC457"/>
    <mergeCell ref="FD457:FJ457"/>
    <mergeCell ref="A465:FJ465"/>
    <mergeCell ref="CT448:CU448"/>
    <mergeCell ref="CW448:DE448"/>
    <mergeCell ref="DF448:DN448"/>
    <mergeCell ref="DO448:DW448"/>
    <mergeCell ref="DX448:EC448"/>
    <mergeCell ref="ED448:EI448"/>
    <mergeCell ref="CW457:DE457"/>
    <mergeCell ref="DF457:DN457"/>
    <mergeCell ref="DO457:DW457"/>
    <mergeCell ref="DX457:EC457"/>
    <mergeCell ref="ED457:EI457"/>
    <mergeCell ref="EJ457:EO457"/>
    <mergeCell ref="CD457:CF457"/>
    <mergeCell ref="CG457:CJ457"/>
    <mergeCell ref="CK457:CN457"/>
    <mergeCell ref="CO457:CQ457"/>
    <mergeCell ref="CR457:CS457"/>
    <mergeCell ref="CT457:CU457"/>
    <mergeCell ref="AI448:AK448"/>
    <mergeCell ref="AL448:AN448"/>
    <mergeCell ref="AO448:AU448"/>
    <mergeCell ref="AV448:AX448"/>
    <mergeCell ref="AY448:BA448"/>
    <mergeCell ref="BB448:BC448"/>
    <mergeCell ref="EJ439:EO439"/>
    <mergeCell ref="EP439:EV439"/>
    <mergeCell ref="EW439:FC439"/>
    <mergeCell ref="FD439:FJ439"/>
    <mergeCell ref="A447:FJ447"/>
    <mergeCell ref="A448:A449"/>
    <mergeCell ref="C448:D448"/>
    <mergeCell ref="E448:N448"/>
    <mergeCell ref="O448:X448"/>
    <mergeCell ref="Y448:AH448"/>
    <mergeCell ref="BD457:BE457"/>
    <mergeCell ref="BF457:BG457"/>
    <mergeCell ref="BH457:BI457"/>
    <mergeCell ref="BJ457:BK457"/>
    <mergeCell ref="BL457:BM457"/>
    <mergeCell ref="BN457:BP457"/>
    <mergeCell ref="AI457:AK457"/>
    <mergeCell ref="AL457:AN457"/>
    <mergeCell ref="AO457:AU457"/>
    <mergeCell ref="AV457:AX457"/>
    <mergeCell ref="AY457:BA457"/>
    <mergeCell ref="BB457:BC457"/>
    <mergeCell ref="EJ448:EO448"/>
    <mergeCell ref="EP448:EV448"/>
    <mergeCell ref="EW448:FC448"/>
    <mergeCell ref="FD448:FJ448"/>
    <mergeCell ref="CG448:CJ448"/>
    <mergeCell ref="CK448:CN448"/>
    <mergeCell ref="CO448:CQ448"/>
    <mergeCell ref="CR448:CS448"/>
    <mergeCell ref="BN439:BP439"/>
    <mergeCell ref="BQ439:BS439"/>
    <mergeCell ref="BT439:BV439"/>
    <mergeCell ref="BW439:BX439"/>
    <mergeCell ref="BY439:BZ439"/>
    <mergeCell ref="CA439:CC439"/>
    <mergeCell ref="BQ448:BS448"/>
    <mergeCell ref="BT448:BV448"/>
    <mergeCell ref="BW448:BX448"/>
    <mergeCell ref="BY448:BZ448"/>
    <mergeCell ref="CA448:CC448"/>
    <mergeCell ref="CD448:CF448"/>
    <mergeCell ref="BD448:BE448"/>
    <mergeCell ref="BF448:BG448"/>
    <mergeCell ref="BH448:BI448"/>
    <mergeCell ref="BJ448:BK448"/>
    <mergeCell ref="BL448:BM448"/>
    <mergeCell ref="BN448:BP448"/>
    <mergeCell ref="EW430:FC430"/>
    <mergeCell ref="FD430:FJ430"/>
    <mergeCell ref="A438:FJ438"/>
    <mergeCell ref="A439:A440"/>
    <mergeCell ref="C439:D439"/>
    <mergeCell ref="E439:N439"/>
    <mergeCell ref="O439:X439"/>
    <mergeCell ref="Y439:AH439"/>
    <mergeCell ref="CT430:CU430"/>
    <mergeCell ref="CW430:DE430"/>
    <mergeCell ref="DF430:DN430"/>
    <mergeCell ref="DO430:DW430"/>
    <mergeCell ref="DX430:EC430"/>
    <mergeCell ref="ED430:EI430"/>
    <mergeCell ref="CW439:DE439"/>
    <mergeCell ref="DF439:DN439"/>
    <mergeCell ref="DO439:DW439"/>
    <mergeCell ref="DX439:EC439"/>
    <mergeCell ref="ED439:EI439"/>
    <mergeCell ref="CD430:CF430"/>
    <mergeCell ref="CG430:CJ430"/>
    <mergeCell ref="CK430:CN430"/>
    <mergeCell ref="CO430:CQ430"/>
    <mergeCell ref="CR430:CS430"/>
    <mergeCell ref="CD439:CF439"/>
    <mergeCell ref="CG439:CJ439"/>
    <mergeCell ref="CK439:CN439"/>
    <mergeCell ref="CO439:CQ439"/>
    <mergeCell ref="CR439:CS439"/>
    <mergeCell ref="CT439:CU439"/>
    <mergeCell ref="BD439:BE439"/>
    <mergeCell ref="BF439:BG439"/>
    <mergeCell ref="BH439:BI439"/>
    <mergeCell ref="BJ439:BK439"/>
    <mergeCell ref="BL439:BM439"/>
    <mergeCell ref="CW421:DE421"/>
    <mergeCell ref="BH430:BI430"/>
    <mergeCell ref="BJ430:BK430"/>
    <mergeCell ref="BL430:BM430"/>
    <mergeCell ref="BN430:BP430"/>
    <mergeCell ref="AI439:AK439"/>
    <mergeCell ref="AL439:AN439"/>
    <mergeCell ref="AO439:AU439"/>
    <mergeCell ref="AV439:AX439"/>
    <mergeCell ref="AY439:BA439"/>
    <mergeCell ref="BB439:BC439"/>
    <mergeCell ref="EJ430:EO430"/>
    <mergeCell ref="BQ430:BS430"/>
    <mergeCell ref="BT430:BV430"/>
    <mergeCell ref="BW430:BX430"/>
    <mergeCell ref="BY430:BZ430"/>
    <mergeCell ref="CA430:CC430"/>
    <mergeCell ref="EP412:EV412"/>
    <mergeCell ref="BW421:BX421"/>
    <mergeCell ref="BY421:BZ421"/>
    <mergeCell ref="CA421:CC421"/>
    <mergeCell ref="CD421:CF421"/>
    <mergeCell ref="AO430:AU430"/>
    <mergeCell ref="AV430:AX430"/>
    <mergeCell ref="AY430:BA430"/>
    <mergeCell ref="BB430:BC430"/>
    <mergeCell ref="BD430:BE430"/>
    <mergeCell ref="BF430:BG430"/>
    <mergeCell ref="EW421:FC421"/>
    <mergeCell ref="A429:FJ429"/>
    <mergeCell ref="A430:A431"/>
    <mergeCell ref="C430:D430"/>
    <mergeCell ref="E430:N430"/>
    <mergeCell ref="O430:X430"/>
    <mergeCell ref="Y430:AH430"/>
    <mergeCell ref="AI430:AK430"/>
    <mergeCell ref="AL430:AN430"/>
    <mergeCell ref="DF421:DN421"/>
    <mergeCell ref="DO421:DW421"/>
    <mergeCell ref="DX421:EC421"/>
    <mergeCell ref="ED421:EI421"/>
    <mergeCell ref="EJ421:EO421"/>
    <mergeCell ref="EP421:EV421"/>
    <mergeCell ref="EP430:EV430"/>
    <mergeCell ref="BH421:BI421"/>
    <mergeCell ref="BJ421:BK421"/>
    <mergeCell ref="BL421:BM421"/>
    <mergeCell ref="BN421:BP421"/>
    <mergeCell ref="BQ421:BS421"/>
    <mergeCell ref="BT421:BV421"/>
    <mergeCell ref="AO421:AU421"/>
    <mergeCell ref="AV421:AX421"/>
    <mergeCell ref="AY421:BA421"/>
    <mergeCell ref="BB421:BC421"/>
    <mergeCell ref="BD421:BE421"/>
    <mergeCell ref="BF421:BG421"/>
    <mergeCell ref="EW412:FC412"/>
    <mergeCell ref="FD412:FJ412"/>
    <mergeCell ref="A420:FJ420"/>
    <mergeCell ref="A421:A422"/>
    <mergeCell ref="C421:D421"/>
    <mergeCell ref="E421:N421"/>
    <mergeCell ref="O421:X421"/>
    <mergeCell ref="Y421:AH421"/>
    <mergeCell ref="AI421:AK421"/>
    <mergeCell ref="AL421:AN421"/>
    <mergeCell ref="FD421:FJ421"/>
    <mergeCell ref="CW412:DE412"/>
    <mergeCell ref="DF412:DN412"/>
    <mergeCell ref="DO412:DW412"/>
    <mergeCell ref="DX412:EC412"/>
    <mergeCell ref="ED412:EI412"/>
    <mergeCell ref="EJ412:EO412"/>
    <mergeCell ref="CD412:CF412"/>
    <mergeCell ref="CG412:CJ412"/>
    <mergeCell ref="CK412:CN412"/>
    <mergeCell ref="CO412:CQ412"/>
    <mergeCell ref="CR412:CS412"/>
    <mergeCell ref="CT412:CU412"/>
    <mergeCell ref="CG421:CJ421"/>
    <mergeCell ref="CK421:CN421"/>
    <mergeCell ref="CO421:CQ421"/>
    <mergeCell ref="CR421:CS421"/>
    <mergeCell ref="CT421:CU421"/>
    <mergeCell ref="BF412:BG412"/>
    <mergeCell ref="BH412:BI412"/>
    <mergeCell ref="BJ412:BK412"/>
    <mergeCell ref="BL412:BM412"/>
    <mergeCell ref="BN412:BP412"/>
    <mergeCell ref="CA403:CC403"/>
    <mergeCell ref="BQ403:BS403"/>
    <mergeCell ref="BT403:BV403"/>
    <mergeCell ref="BW403:BX403"/>
    <mergeCell ref="BY403:BZ403"/>
    <mergeCell ref="AL412:AN412"/>
    <mergeCell ref="AO412:AU412"/>
    <mergeCell ref="AV412:AX412"/>
    <mergeCell ref="AY412:BA412"/>
    <mergeCell ref="BB412:BC412"/>
    <mergeCell ref="BD412:BE412"/>
    <mergeCell ref="A412:A413"/>
    <mergeCell ref="C412:D412"/>
    <mergeCell ref="E412:N412"/>
    <mergeCell ref="O412:X412"/>
    <mergeCell ref="Y412:AH412"/>
    <mergeCell ref="AI412:AK412"/>
    <mergeCell ref="BQ412:BS412"/>
    <mergeCell ref="BT412:BV412"/>
    <mergeCell ref="BW412:BX412"/>
    <mergeCell ref="BY412:BZ412"/>
    <mergeCell ref="CA412:CC412"/>
    <mergeCell ref="A402:FJ402"/>
    <mergeCell ref="A403:A404"/>
    <mergeCell ref="C403:D403"/>
    <mergeCell ref="E403:N403"/>
    <mergeCell ref="O403:X403"/>
    <mergeCell ref="Y403:AH403"/>
    <mergeCell ref="EP403:EV403"/>
    <mergeCell ref="EW403:FC403"/>
    <mergeCell ref="FD403:FJ403"/>
    <mergeCell ref="A411:FJ411"/>
    <mergeCell ref="CT394:CU394"/>
    <mergeCell ref="CW394:DE394"/>
    <mergeCell ref="DF394:DN394"/>
    <mergeCell ref="DO394:DW394"/>
    <mergeCell ref="DX394:EC394"/>
    <mergeCell ref="ED394:EI394"/>
    <mergeCell ref="CW403:DE403"/>
    <mergeCell ref="DF403:DN403"/>
    <mergeCell ref="DO403:DW403"/>
    <mergeCell ref="DX403:EC403"/>
    <mergeCell ref="ED403:EI403"/>
    <mergeCell ref="EJ403:EO403"/>
    <mergeCell ref="CD403:CF403"/>
    <mergeCell ref="CG403:CJ403"/>
    <mergeCell ref="CK403:CN403"/>
    <mergeCell ref="CO403:CQ403"/>
    <mergeCell ref="CR403:CS403"/>
    <mergeCell ref="CT403:CU403"/>
    <mergeCell ref="AI394:AK394"/>
    <mergeCell ref="AL394:AN394"/>
    <mergeCell ref="AO394:AU394"/>
    <mergeCell ref="AV394:AX394"/>
    <mergeCell ref="AY394:BA394"/>
    <mergeCell ref="BB394:BC394"/>
    <mergeCell ref="EJ367:EO367"/>
    <mergeCell ref="EP367:EV367"/>
    <mergeCell ref="EW367:FC367"/>
    <mergeCell ref="FD367:FJ367"/>
    <mergeCell ref="A393:FJ393"/>
    <mergeCell ref="A394:A395"/>
    <mergeCell ref="C394:D394"/>
    <mergeCell ref="E394:N394"/>
    <mergeCell ref="O394:X394"/>
    <mergeCell ref="Y394:AH394"/>
    <mergeCell ref="BD403:BE403"/>
    <mergeCell ref="BF403:BG403"/>
    <mergeCell ref="BH403:BI403"/>
    <mergeCell ref="BJ403:BK403"/>
    <mergeCell ref="BL403:BM403"/>
    <mergeCell ref="BN403:BP403"/>
    <mergeCell ref="AI403:AK403"/>
    <mergeCell ref="AL403:AN403"/>
    <mergeCell ref="AO403:AU403"/>
    <mergeCell ref="AV403:AX403"/>
    <mergeCell ref="AY403:BA403"/>
    <mergeCell ref="BB403:BC403"/>
    <mergeCell ref="EJ394:EO394"/>
    <mergeCell ref="EP394:EV394"/>
    <mergeCell ref="EW394:FC394"/>
    <mergeCell ref="FD394:FJ394"/>
    <mergeCell ref="CG394:CJ394"/>
    <mergeCell ref="CK394:CN394"/>
    <mergeCell ref="CO394:CQ394"/>
    <mergeCell ref="CR394:CS394"/>
    <mergeCell ref="BN367:BP367"/>
    <mergeCell ref="BQ367:BS367"/>
    <mergeCell ref="BT367:BV367"/>
    <mergeCell ref="BW367:BX367"/>
    <mergeCell ref="BY367:BZ367"/>
    <mergeCell ref="CA367:CC367"/>
    <mergeCell ref="BQ394:BS394"/>
    <mergeCell ref="BT394:BV394"/>
    <mergeCell ref="BW394:BX394"/>
    <mergeCell ref="BY394:BZ394"/>
    <mergeCell ref="CA394:CC394"/>
    <mergeCell ref="CD394:CF394"/>
    <mergeCell ref="BD394:BE394"/>
    <mergeCell ref="BF394:BG394"/>
    <mergeCell ref="BH394:BI394"/>
    <mergeCell ref="BJ394:BK394"/>
    <mergeCell ref="BL394:BM394"/>
    <mergeCell ref="BN394:BP394"/>
    <mergeCell ref="EW340:FC340"/>
    <mergeCell ref="FD340:FJ340"/>
    <mergeCell ref="A366:FJ366"/>
    <mergeCell ref="A367:A368"/>
    <mergeCell ref="C367:D367"/>
    <mergeCell ref="E367:N367"/>
    <mergeCell ref="O367:X367"/>
    <mergeCell ref="Y367:AH367"/>
    <mergeCell ref="CT340:CU340"/>
    <mergeCell ref="CW340:DE340"/>
    <mergeCell ref="DF340:DN340"/>
    <mergeCell ref="DO340:DW340"/>
    <mergeCell ref="DX340:EC340"/>
    <mergeCell ref="ED340:EI340"/>
    <mergeCell ref="CW367:DE367"/>
    <mergeCell ref="DF367:DN367"/>
    <mergeCell ref="DO367:DW367"/>
    <mergeCell ref="DX367:EC367"/>
    <mergeCell ref="ED367:EI367"/>
    <mergeCell ref="CD340:CF340"/>
    <mergeCell ref="CG340:CJ340"/>
    <mergeCell ref="CK340:CN340"/>
    <mergeCell ref="CO340:CQ340"/>
    <mergeCell ref="CR340:CS340"/>
    <mergeCell ref="CD367:CF367"/>
    <mergeCell ref="CG367:CJ367"/>
    <mergeCell ref="CK367:CN367"/>
    <mergeCell ref="CO367:CQ367"/>
    <mergeCell ref="CR367:CS367"/>
    <mergeCell ref="CT367:CU367"/>
    <mergeCell ref="BD367:BE367"/>
    <mergeCell ref="BF367:BG367"/>
    <mergeCell ref="BH367:BI367"/>
    <mergeCell ref="BJ367:BK367"/>
    <mergeCell ref="BL367:BM367"/>
    <mergeCell ref="CW314:DE314"/>
    <mergeCell ref="BH340:BI340"/>
    <mergeCell ref="BJ340:BK340"/>
    <mergeCell ref="BL340:BM340"/>
    <mergeCell ref="BN340:BP340"/>
    <mergeCell ref="AI367:AK367"/>
    <mergeCell ref="AL367:AN367"/>
    <mergeCell ref="AO367:AU367"/>
    <mergeCell ref="AV367:AX367"/>
    <mergeCell ref="AY367:BA367"/>
    <mergeCell ref="BB367:BC367"/>
    <mergeCell ref="EJ340:EO340"/>
    <mergeCell ref="BQ340:BS340"/>
    <mergeCell ref="BT340:BV340"/>
    <mergeCell ref="BW340:BX340"/>
    <mergeCell ref="BY340:BZ340"/>
    <mergeCell ref="CA340:CC340"/>
    <mergeCell ref="EP306:EV306"/>
    <mergeCell ref="BW314:BX314"/>
    <mergeCell ref="BY314:BZ314"/>
    <mergeCell ref="CA314:CC314"/>
    <mergeCell ref="CD314:CF314"/>
    <mergeCell ref="AO340:AU340"/>
    <mergeCell ref="AV340:AX340"/>
    <mergeCell ref="AY340:BA340"/>
    <mergeCell ref="BB340:BC340"/>
    <mergeCell ref="BD340:BE340"/>
    <mergeCell ref="BF340:BG340"/>
    <mergeCell ref="EW314:FC314"/>
    <mergeCell ref="A339:FJ339"/>
    <mergeCell ref="A340:A341"/>
    <mergeCell ref="C340:D340"/>
    <mergeCell ref="E340:N340"/>
    <mergeCell ref="O340:X340"/>
    <mergeCell ref="Y340:AH340"/>
    <mergeCell ref="AI340:AK340"/>
    <mergeCell ref="AL340:AN340"/>
    <mergeCell ref="DF314:DN314"/>
    <mergeCell ref="DO314:DW314"/>
    <mergeCell ref="DX314:EC314"/>
    <mergeCell ref="ED314:EI314"/>
    <mergeCell ref="EJ314:EO314"/>
    <mergeCell ref="EP314:EV314"/>
    <mergeCell ref="EP340:EV340"/>
    <mergeCell ref="BH314:BI314"/>
    <mergeCell ref="BJ314:BK314"/>
    <mergeCell ref="BL314:BM314"/>
    <mergeCell ref="BN314:BP314"/>
    <mergeCell ref="BQ314:BS314"/>
    <mergeCell ref="BT314:BV314"/>
    <mergeCell ref="AO314:AU314"/>
    <mergeCell ref="AV314:AX314"/>
    <mergeCell ref="AY314:BA314"/>
    <mergeCell ref="BB314:BC314"/>
    <mergeCell ref="BD314:BE314"/>
    <mergeCell ref="BF314:BG314"/>
    <mergeCell ref="EW306:FC306"/>
    <mergeCell ref="FD306:FJ306"/>
    <mergeCell ref="A313:FJ313"/>
    <mergeCell ref="A314:A315"/>
    <mergeCell ref="C314:D314"/>
    <mergeCell ref="E314:N314"/>
    <mergeCell ref="O314:X314"/>
    <mergeCell ref="Y314:AH314"/>
    <mergeCell ref="AI314:AK314"/>
    <mergeCell ref="AL314:AN314"/>
    <mergeCell ref="FD314:FJ314"/>
    <mergeCell ref="CW306:DE306"/>
    <mergeCell ref="DF306:DN306"/>
    <mergeCell ref="DO306:DW306"/>
    <mergeCell ref="DX306:EC306"/>
    <mergeCell ref="ED306:EI306"/>
    <mergeCell ref="EJ306:EO306"/>
    <mergeCell ref="CD306:CF306"/>
    <mergeCell ref="CG306:CJ306"/>
    <mergeCell ref="CK306:CN306"/>
    <mergeCell ref="CO306:CQ306"/>
    <mergeCell ref="CR306:CS306"/>
    <mergeCell ref="CT306:CU306"/>
    <mergeCell ref="CG314:CJ314"/>
    <mergeCell ref="CK314:CN314"/>
    <mergeCell ref="CO314:CQ314"/>
    <mergeCell ref="CR314:CS314"/>
    <mergeCell ref="CT314:CU314"/>
    <mergeCell ref="BF306:BG306"/>
    <mergeCell ref="BH306:BI306"/>
    <mergeCell ref="BJ306:BK306"/>
    <mergeCell ref="BL306:BM306"/>
    <mergeCell ref="BN306:BP306"/>
    <mergeCell ref="CA296:CC296"/>
    <mergeCell ref="BQ296:BS296"/>
    <mergeCell ref="BT296:BV296"/>
    <mergeCell ref="BW296:BX296"/>
    <mergeCell ref="BY296:BZ296"/>
    <mergeCell ref="AL306:AN306"/>
    <mergeCell ref="AO306:AU306"/>
    <mergeCell ref="AV306:AX306"/>
    <mergeCell ref="AY306:BA306"/>
    <mergeCell ref="BB306:BC306"/>
    <mergeCell ref="BD306:BE306"/>
    <mergeCell ref="A306:A307"/>
    <mergeCell ref="C306:D306"/>
    <mergeCell ref="E306:N306"/>
    <mergeCell ref="O306:X306"/>
    <mergeCell ref="Y306:AH306"/>
    <mergeCell ref="AI306:AK306"/>
    <mergeCell ref="BQ306:BS306"/>
    <mergeCell ref="BT306:BV306"/>
    <mergeCell ref="BW306:BX306"/>
    <mergeCell ref="BY306:BZ306"/>
    <mergeCell ref="CA306:CC306"/>
    <mergeCell ref="A295:FJ295"/>
    <mergeCell ref="A296:A297"/>
    <mergeCell ref="C296:D296"/>
    <mergeCell ref="E296:N296"/>
    <mergeCell ref="O296:X296"/>
    <mergeCell ref="Y296:AH296"/>
    <mergeCell ref="EP296:EV296"/>
    <mergeCell ref="EW296:FC296"/>
    <mergeCell ref="FD296:FJ296"/>
    <mergeCell ref="A305:FJ305"/>
    <mergeCell ref="CT288:CU288"/>
    <mergeCell ref="CW288:DE288"/>
    <mergeCell ref="DF288:DN288"/>
    <mergeCell ref="DO288:DW288"/>
    <mergeCell ref="DX288:EC288"/>
    <mergeCell ref="ED288:EI288"/>
    <mergeCell ref="CW296:DE296"/>
    <mergeCell ref="DF296:DN296"/>
    <mergeCell ref="DO296:DW296"/>
    <mergeCell ref="DX296:EC296"/>
    <mergeCell ref="ED296:EI296"/>
    <mergeCell ref="EJ296:EO296"/>
    <mergeCell ref="CD296:CF296"/>
    <mergeCell ref="CG296:CJ296"/>
    <mergeCell ref="CK296:CN296"/>
    <mergeCell ref="CO296:CQ296"/>
    <mergeCell ref="CR296:CS296"/>
    <mergeCell ref="CT296:CU296"/>
    <mergeCell ref="AI288:AK288"/>
    <mergeCell ref="AL288:AN288"/>
    <mergeCell ref="AO288:AU288"/>
    <mergeCell ref="AV288:AX288"/>
    <mergeCell ref="AY288:BA288"/>
    <mergeCell ref="BB288:BC288"/>
    <mergeCell ref="EJ279:EO279"/>
    <mergeCell ref="EP279:EV279"/>
    <mergeCell ref="EW279:FC279"/>
    <mergeCell ref="FD279:FJ279"/>
    <mergeCell ref="A287:FJ287"/>
    <mergeCell ref="A288:A289"/>
    <mergeCell ref="C288:D288"/>
    <mergeCell ref="E288:N288"/>
    <mergeCell ref="O288:X288"/>
    <mergeCell ref="Y288:AH288"/>
    <mergeCell ref="BD296:BE296"/>
    <mergeCell ref="BF296:BG296"/>
    <mergeCell ref="BH296:BI296"/>
    <mergeCell ref="BJ296:BK296"/>
    <mergeCell ref="BL296:BM296"/>
    <mergeCell ref="BN296:BP296"/>
    <mergeCell ref="AI296:AK296"/>
    <mergeCell ref="AL296:AN296"/>
    <mergeCell ref="AO296:AU296"/>
    <mergeCell ref="AV296:AX296"/>
    <mergeCell ref="AY296:BA296"/>
    <mergeCell ref="BB296:BC296"/>
    <mergeCell ref="EJ288:EO288"/>
    <mergeCell ref="EP288:EV288"/>
    <mergeCell ref="EW288:FC288"/>
    <mergeCell ref="FD288:FJ288"/>
    <mergeCell ref="CG288:CJ288"/>
    <mergeCell ref="CK288:CN288"/>
    <mergeCell ref="CO288:CQ288"/>
    <mergeCell ref="CR288:CS288"/>
    <mergeCell ref="BN279:BP279"/>
    <mergeCell ref="BQ279:BS279"/>
    <mergeCell ref="BT279:BV279"/>
    <mergeCell ref="BW279:BX279"/>
    <mergeCell ref="BY279:BZ279"/>
    <mergeCell ref="CA279:CC279"/>
    <mergeCell ref="BQ288:BS288"/>
    <mergeCell ref="BT288:BV288"/>
    <mergeCell ref="BW288:BX288"/>
    <mergeCell ref="BY288:BZ288"/>
    <mergeCell ref="CA288:CC288"/>
    <mergeCell ref="CD288:CF288"/>
    <mergeCell ref="BD288:BE288"/>
    <mergeCell ref="BF288:BG288"/>
    <mergeCell ref="BH288:BI288"/>
    <mergeCell ref="BJ288:BK288"/>
    <mergeCell ref="BL288:BM288"/>
    <mergeCell ref="BN288:BP288"/>
    <mergeCell ref="EW272:FC272"/>
    <mergeCell ref="FD272:FJ272"/>
    <mergeCell ref="A278:FJ278"/>
    <mergeCell ref="A279:A280"/>
    <mergeCell ref="C279:D279"/>
    <mergeCell ref="E279:N279"/>
    <mergeCell ref="O279:X279"/>
    <mergeCell ref="Y279:AH279"/>
    <mergeCell ref="CT272:CU272"/>
    <mergeCell ref="CW272:DE272"/>
    <mergeCell ref="DF272:DN272"/>
    <mergeCell ref="DO272:DW272"/>
    <mergeCell ref="DX272:EC272"/>
    <mergeCell ref="ED272:EI272"/>
    <mergeCell ref="CW279:DE279"/>
    <mergeCell ref="DF279:DN279"/>
    <mergeCell ref="DO279:DW279"/>
    <mergeCell ref="DX279:EC279"/>
    <mergeCell ref="ED279:EI279"/>
    <mergeCell ref="CD272:CF272"/>
    <mergeCell ref="CG272:CJ272"/>
    <mergeCell ref="CK272:CN272"/>
    <mergeCell ref="CO272:CQ272"/>
    <mergeCell ref="CR272:CS272"/>
    <mergeCell ref="CD279:CF279"/>
    <mergeCell ref="CG279:CJ279"/>
    <mergeCell ref="CK279:CN279"/>
    <mergeCell ref="CO279:CQ279"/>
    <mergeCell ref="CR279:CS279"/>
    <mergeCell ref="CT279:CU279"/>
    <mergeCell ref="BD279:BE279"/>
    <mergeCell ref="BF279:BG279"/>
    <mergeCell ref="BH279:BI279"/>
    <mergeCell ref="BJ279:BK279"/>
    <mergeCell ref="BL279:BM279"/>
    <mergeCell ref="CW265:DE265"/>
    <mergeCell ref="BH272:BI272"/>
    <mergeCell ref="BJ272:BK272"/>
    <mergeCell ref="BL272:BM272"/>
    <mergeCell ref="BN272:BP272"/>
    <mergeCell ref="AI279:AK279"/>
    <mergeCell ref="AL279:AN279"/>
    <mergeCell ref="AO279:AU279"/>
    <mergeCell ref="AV279:AX279"/>
    <mergeCell ref="AY279:BA279"/>
    <mergeCell ref="BB279:BC279"/>
    <mergeCell ref="EJ272:EO272"/>
    <mergeCell ref="BQ272:BS272"/>
    <mergeCell ref="BT272:BV272"/>
    <mergeCell ref="BW272:BX272"/>
    <mergeCell ref="BY272:BZ272"/>
    <mergeCell ref="CA272:CC272"/>
    <mergeCell ref="EP258:EV258"/>
    <mergeCell ref="BW265:BX265"/>
    <mergeCell ref="BY265:BZ265"/>
    <mergeCell ref="CA265:CC265"/>
    <mergeCell ref="CD265:CF265"/>
    <mergeCell ref="AO272:AU272"/>
    <mergeCell ref="AV272:AX272"/>
    <mergeCell ref="AY272:BA272"/>
    <mergeCell ref="BB272:BC272"/>
    <mergeCell ref="BD272:BE272"/>
    <mergeCell ref="BF272:BG272"/>
    <mergeCell ref="EW265:FC265"/>
    <mergeCell ref="A271:FJ271"/>
    <mergeCell ref="A272:A273"/>
    <mergeCell ref="C272:D272"/>
    <mergeCell ref="E272:N272"/>
    <mergeCell ref="O272:X272"/>
    <mergeCell ref="Y272:AH272"/>
    <mergeCell ref="AI272:AK272"/>
    <mergeCell ref="AL272:AN272"/>
    <mergeCell ref="DF265:DN265"/>
    <mergeCell ref="DO265:DW265"/>
    <mergeCell ref="DX265:EC265"/>
    <mergeCell ref="ED265:EI265"/>
    <mergeCell ref="EJ265:EO265"/>
    <mergeCell ref="EP265:EV265"/>
    <mergeCell ref="EP272:EV272"/>
    <mergeCell ref="BH265:BI265"/>
    <mergeCell ref="BJ265:BK265"/>
    <mergeCell ref="BL265:BM265"/>
    <mergeCell ref="BN265:BP265"/>
    <mergeCell ref="BQ265:BS265"/>
    <mergeCell ref="BT265:BV265"/>
    <mergeCell ref="AO265:AU265"/>
    <mergeCell ref="AV265:AX265"/>
    <mergeCell ref="AY265:BA265"/>
    <mergeCell ref="BB265:BC265"/>
    <mergeCell ref="BD265:BE265"/>
    <mergeCell ref="BF265:BG265"/>
    <mergeCell ref="EW258:FC258"/>
    <mergeCell ref="FD258:FJ258"/>
    <mergeCell ref="A264:FJ264"/>
    <mergeCell ref="A265:A266"/>
    <mergeCell ref="C265:D265"/>
    <mergeCell ref="E265:N265"/>
    <mergeCell ref="O265:X265"/>
    <mergeCell ref="Y265:AH265"/>
    <mergeCell ref="AI265:AK265"/>
    <mergeCell ref="AL265:AN265"/>
    <mergeCell ref="FD265:FJ265"/>
    <mergeCell ref="CW258:DE258"/>
    <mergeCell ref="DF258:DN258"/>
    <mergeCell ref="DO258:DW258"/>
    <mergeCell ref="DX258:EC258"/>
    <mergeCell ref="ED258:EI258"/>
    <mergeCell ref="EJ258:EO258"/>
    <mergeCell ref="CD258:CF258"/>
    <mergeCell ref="CG258:CJ258"/>
    <mergeCell ref="CK258:CN258"/>
    <mergeCell ref="CO258:CQ258"/>
    <mergeCell ref="CR258:CS258"/>
    <mergeCell ref="CT258:CU258"/>
    <mergeCell ref="CG265:CJ265"/>
    <mergeCell ref="CK265:CN265"/>
    <mergeCell ref="CO265:CQ265"/>
    <mergeCell ref="CR265:CS265"/>
    <mergeCell ref="CT265:CU265"/>
    <mergeCell ref="BF258:BG258"/>
    <mergeCell ref="BH258:BI258"/>
    <mergeCell ref="BJ258:BK258"/>
    <mergeCell ref="BL258:BM258"/>
    <mergeCell ref="BN258:BP258"/>
    <mergeCell ref="CA251:CC251"/>
    <mergeCell ref="BQ251:BS251"/>
    <mergeCell ref="BT251:BV251"/>
    <mergeCell ref="BW251:BX251"/>
    <mergeCell ref="BY251:BZ251"/>
    <mergeCell ref="AL258:AN258"/>
    <mergeCell ref="AO258:AU258"/>
    <mergeCell ref="AV258:AX258"/>
    <mergeCell ref="AY258:BA258"/>
    <mergeCell ref="BB258:BC258"/>
    <mergeCell ref="BD258:BE258"/>
    <mergeCell ref="A258:A259"/>
    <mergeCell ref="C258:D258"/>
    <mergeCell ref="E258:N258"/>
    <mergeCell ref="O258:X258"/>
    <mergeCell ref="Y258:AH258"/>
    <mergeCell ref="AI258:AK258"/>
    <mergeCell ref="BQ258:BS258"/>
    <mergeCell ref="BT258:BV258"/>
    <mergeCell ref="BW258:BX258"/>
    <mergeCell ref="BY258:BZ258"/>
    <mergeCell ref="CA258:CC258"/>
    <mergeCell ref="A250:FJ250"/>
    <mergeCell ref="A251:A252"/>
    <mergeCell ref="C251:D251"/>
    <mergeCell ref="E251:N251"/>
    <mergeCell ref="O251:X251"/>
    <mergeCell ref="Y251:AH251"/>
    <mergeCell ref="EP251:EV251"/>
    <mergeCell ref="EW251:FC251"/>
    <mergeCell ref="FD251:FJ251"/>
    <mergeCell ref="A257:FJ257"/>
    <mergeCell ref="CT242:CU242"/>
    <mergeCell ref="CW242:DE242"/>
    <mergeCell ref="DF242:DN242"/>
    <mergeCell ref="DO242:DW242"/>
    <mergeCell ref="DX242:EC242"/>
    <mergeCell ref="ED242:EI242"/>
    <mergeCell ref="CW251:DE251"/>
    <mergeCell ref="DF251:DN251"/>
    <mergeCell ref="DO251:DW251"/>
    <mergeCell ref="DX251:EC251"/>
    <mergeCell ref="ED251:EI251"/>
    <mergeCell ref="EJ251:EO251"/>
    <mergeCell ref="CD251:CF251"/>
    <mergeCell ref="CG251:CJ251"/>
    <mergeCell ref="CK251:CN251"/>
    <mergeCell ref="CO251:CQ251"/>
    <mergeCell ref="CR251:CS251"/>
    <mergeCell ref="CT251:CU251"/>
    <mergeCell ref="AI242:AK242"/>
    <mergeCell ref="AL242:AN242"/>
    <mergeCell ref="AO242:AU242"/>
    <mergeCell ref="AV242:AX242"/>
    <mergeCell ref="AY242:BA242"/>
    <mergeCell ref="BB242:BC242"/>
    <mergeCell ref="EJ234:EO234"/>
    <mergeCell ref="EP234:EV234"/>
    <mergeCell ref="EW234:FC234"/>
    <mergeCell ref="FD234:FJ234"/>
    <mergeCell ref="A241:FJ241"/>
    <mergeCell ref="A242:A243"/>
    <mergeCell ref="C242:D242"/>
    <mergeCell ref="E242:N242"/>
    <mergeCell ref="O242:X242"/>
    <mergeCell ref="Y242:AH242"/>
    <mergeCell ref="BD251:BE251"/>
    <mergeCell ref="BF251:BG251"/>
    <mergeCell ref="BH251:BI251"/>
    <mergeCell ref="BJ251:BK251"/>
    <mergeCell ref="BL251:BM251"/>
    <mergeCell ref="BN251:BP251"/>
    <mergeCell ref="AI251:AK251"/>
    <mergeCell ref="AL251:AN251"/>
    <mergeCell ref="AO251:AU251"/>
    <mergeCell ref="AV251:AX251"/>
    <mergeCell ref="AY251:BA251"/>
    <mergeCell ref="BB251:BC251"/>
    <mergeCell ref="EJ242:EO242"/>
    <mergeCell ref="EP242:EV242"/>
    <mergeCell ref="EW242:FC242"/>
    <mergeCell ref="FD242:FJ242"/>
    <mergeCell ref="CG242:CJ242"/>
    <mergeCell ref="CK242:CN242"/>
    <mergeCell ref="CO242:CQ242"/>
    <mergeCell ref="CR242:CS242"/>
    <mergeCell ref="BN234:BP234"/>
    <mergeCell ref="BQ234:BS234"/>
    <mergeCell ref="BT234:BV234"/>
    <mergeCell ref="BW234:BX234"/>
    <mergeCell ref="BY234:BZ234"/>
    <mergeCell ref="CA234:CC234"/>
    <mergeCell ref="BQ242:BS242"/>
    <mergeCell ref="BT242:BV242"/>
    <mergeCell ref="BW242:BX242"/>
    <mergeCell ref="BY242:BZ242"/>
    <mergeCell ref="CA242:CC242"/>
    <mergeCell ref="CD242:CF242"/>
    <mergeCell ref="BD242:BE242"/>
    <mergeCell ref="BF242:BG242"/>
    <mergeCell ref="BH242:BI242"/>
    <mergeCell ref="BJ242:BK242"/>
    <mergeCell ref="BL242:BM242"/>
    <mergeCell ref="BN242:BP242"/>
    <mergeCell ref="EW225:FC225"/>
    <mergeCell ref="FD225:FJ225"/>
    <mergeCell ref="A233:FJ233"/>
    <mergeCell ref="A234:A235"/>
    <mergeCell ref="C234:D234"/>
    <mergeCell ref="E234:N234"/>
    <mergeCell ref="O234:X234"/>
    <mergeCell ref="Y234:AH234"/>
    <mergeCell ref="CT225:CU225"/>
    <mergeCell ref="CW225:DE225"/>
    <mergeCell ref="DF225:DN225"/>
    <mergeCell ref="DO225:DW225"/>
    <mergeCell ref="DX225:EC225"/>
    <mergeCell ref="ED225:EI225"/>
    <mergeCell ref="CW234:DE234"/>
    <mergeCell ref="DF234:DN234"/>
    <mergeCell ref="DO234:DW234"/>
    <mergeCell ref="DX234:EC234"/>
    <mergeCell ref="ED234:EI234"/>
    <mergeCell ref="CD225:CF225"/>
    <mergeCell ref="CG225:CJ225"/>
    <mergeCell ref="CK225:CN225"/>
    <mergeCell ref="CO225:CQ225"/>
    <mergeCell ref="CR225:CS225"/>
    <mergeCell ref="CD234:CF234"/>
    <mergeCell ref="CG234:CJ234"/>
    <mergeCell ref="CK234:CN234"/>
    <mergeCell ref="CO234:CQ234"/>
    <mergeCell ref="CR234:CS234"/>
    <mergeCell ref="CT234:CU234"/>
    <mergeCell ref="BD234:BE234"/>
    <mergeCell ref="BF234:BG234"/>
    <mergeCell ref="BH234:BI234"/>
    <mergeCell ref="BJ234:BK234"/>
    <mergeCell ref="BL234:BM234"/>
    <mergeCell ref="CW216:DE216"/>
    <mergeCell ref="BH225:BI225"/>
    <mergeCell ref="BJ225:BK225"/>
    <mergeCell ref="BL225:BM225"/>
    <mergeCell ref="BN225:BP225"/>
    <mergeCell ref="AI234:AK234"/>
    <mergeCell ref="AL234:AN234"/>
    <mergeCell ref="AO234:AU234"/>
    <mergeCell ref="AV234:AX234"/>
    <mergeCell ref="AY234:BA234"/>
    <mergeCell ref="BB234:BC234"/>
    <mergeCell ref="EJ225:EO225"/>
    <mergeCell ref="BQ225:BS225"/>
    <mergeCell ref="BT225:BV225"/>
    <mergeCell ref="BW225:BX225"/>
    <mergeCell ref="BY225:BZ225"/>
    <mergeCell ref="CA225:CC225"/>
    <mergeCell ref="EP204:EV204"/>
    <mergeCell ref="BW216:BX216"/>
    <mergeCell ref="BY216:BZ216"/>
    <mergeCell ref="CA216:CC216"/>
    <mergeCell ref="CD216:CF216"/>
    <mergeCell ref="AO225:AU225"/>
    <mergeCell ref="AV225:AX225"/>
    <mergeCell ref="AY225:BA225"/>
    <mergeCell ref="BB225:BC225"/>
    <mergeCell ref="BD225:BE225"/>
    <mergeCell ref="BF225:BG225"/>
    <mergeCell ref="EW216:FC216"/>
    <mergeCell ref="A224:FJ224"/>
    <mergeCell ref="A225:A226"/>
    <mergeCell ref="C225:D225"/>
    <mergeCell ref="E225:N225"/>
    <mergeCell ref="O225:X225"/>
    <mergeCell ref="Y225:AH225"/>
    <mergeCell ref="AI225:AK225"/>
    <mergeCell ref="AL225:AN225"/>
    <mergeCell ref="DF216:DN216"/>
    <mergeCell ref="DO216:DW216"/>
    <mergeCell ref="DX216:EC216"/>
    <mergeCell ref="ED216:EI216"/>
    <mergeCell ref="EJ216:EO216"/>
    <mergeCell ref="EP216:EV216"/>
    <mergeCell ref="EP225:EV225"/>
    <mergeCell ref="BH216:BI216"/>
    <mergeCell ref="BJ216:BK216"/>
    <mergeCell ref="BL216:BM216"/>
    <mergeCell ref="BN216:BP216"/>
    <mergeCell ref="BQ216:BS216"/>
    <mergeCell ref="BT216:BV216"/>
    <mergeCell ref="AO216:AU216"/>
    <mergeCell ref="AV216:AX216"/>
    <mergeCell ref="AY216:BA216"/>
    <mergeCell ref="BB216:BC216"/>
    <mergeCell ref="BD216:BE216"/>
    <mergeCell ref="BF216:BG216"/>
    <mergeCell ref="EW204:FC204"/>
    <mergeCell ref="FD204:FJ204"/>
    <mergeCell ref="A215:FJ215"/>
    <mergeCell ref="A216:A217"/>
    <mergeCell ref="C216:D216"/>
    <mergeCell ref="E216:N216"/>
    <mergeCell ref="O216:X216"/>
    <mergeCell ref="Y216:AH216"/>
    <mergeCell ref="AI216:AK216"/>
    <mergeCell ref="AL216:AN216"/>
    <mergeCell ref="FD216:FJ216"/>
    <mergeCell ref="CW204:DE204"/>
    <mergeCell ref="DF204:DN204"/>
    <mergeCell ref="DO204:DW204"/>
    <mergeCell ref="DX204:EC204"/>
    <mergeCell ref="ED204:EI204"/>
    <mergeCell ref="EJ204:EO204"/>
    <mergeCell ref="CD204:CF204"/>
    <mergeCell ref="CG204:CJ204"/>
    <mergeCell ref="CK204:CN204"/>
    <mergeCell ref="CO204:CQ204"/>
    <mergeCell ref="CR204:CS204"/>
    <mergeCell ref="CT204:CU204"/>
    <mergeCell ref="CG216:CJ216"/>
    <mergeCell ref="CK216:CN216"/>
    <mergeCell ref="CO216:CQ216"/>
    <mergeCell ref="CR216:CS216"/>
    <mergeCell ref="CT216:CU216"/>
    <mergeCell ref="BF204:BG204"/>
    <mergeCell ref="BH204:BI204"/>
    <mergeCell ref="BJ204:BK204"/>
    <mergeCell ref="BL204:BM204"/>
    <mergeCell ref="BN204:BP204"/>
    <mergeCell ref="CA193:CC193"/>
    <mergeCell ref="BQ193:BS193"/>
    <mergeCell ref="BT193:BV193"/>
    <mergeCell ref="BW193:BX193"/>
    <mergeCell ref="BY193:BZ193"/>
    <mergeCell ref="AL204:AN204"/>
    <mergeCell ref="AO204:AU204"/>
    <mergeCell ref="AV204:AX204"/>
    <mergeCell ref="AY204:BA204"/>
    <mergeCell ref="BB204:BC204"/>
    <mergeCell ref="BD204:BE204"/>
    <mergeCell ref="A204:A205"/>
    <mergeCell ref="C204:D204"/>
    <mergeCell ref="E204:N204"/>
    <mergeCell ref="O204:X204"/>
    <mergeCell ref="Y204:AH204"/>
    <mergeCell ref="AI204:AK204"/>
    <mergeCell ref="BQ204:BS204"/>
    <mergeCell ref="BT204:BV204"/>
    <mergeCell ref="BW204:BX204"/>
    <mergeCell ref="BY204:BZ204"/>
    <mergeCell ref="CA204:CC204"/>
    <mergeCell ref="A192:FJ192"/>
    <mergeCell ref="A193:A194"/>
    <mergeCell ref="C193:D193"/>
    <mergeCell ref="E193:N193"/>
    <mergeCell ref="O193:X193"/>
    <mergeCell ref="Y193:AH193"/>
    <mergeCell ref="EP193:EV193"/>
    <mergeCell ref="EW193:FC193"/>
    <mergeCell ref="FD193:FJ193"/>
    <mergeCell ref="A203:FJ203"/>
    <mergeCell ref="CT184:CU184"/>
    <mergeCell ref="CW184:DE184"/>
    <mergeCell ref="DF184:DN184"/>
    <mergeCell ref="DO184:DW184"/>
    <mergeCell ref="DX184:EC184"/>
    <mergeCell ref="ED184:EI184"/>
    <mergeCell ref="CW193:DE193"/>
    <mergeCell ref="DF193:DN193"/>
    <mergeCell ref="DO193:DW193"/>
    <mergeCell ref="DX193:EC193"/>
    <mergeCell ref="ED193:EI193"/>
    <mergeCell ref="EJ193:EO193"/>
    <mergeCell ref="CD193:CF193"/>
    <mergeCell ref="CG193:CJ193"/>
    <mergeCell ref="CK193:CN193"/>
    <mergeCell ref="CO193:CQ193"/>
    <mergeCell ref="CR193:CS193"/>
    <mergeCell ref="CT193:CU193"/>
    <mergeCell ref="AI184:AK184"/>
    <mergeCell ref="AL184:AN184"/>
    <mergeCell ref="AO184:AU184"/>
    <mergeCell ref="AV184:AX184"/>
    <mergeCell ref="AY184:BA184"/>
    <mergeCell ref="BB184:BC184"/>
    <mergeCell ref="EJ175:EO175"/>
    <mergeCell ref="EP175:EV175"/>
    <mergeCell ref="EW175:FC175"/>
    <mergeCell ref="FD175:FJ175"/>
    <mergeCell ref="A183:FJ183"/>
    <mergeCell ref="A184:A185"/>
    <mergeCell ref="C184:D184"/>
    <mergeCell ref="E184:N184"/>
    <mergeCell ref="O184:X184"/>
    <mergeCell ref="Y184:AH184"/>
    <mergeCell ref="BD193:BE193"/>
    <mergeCell ref="BF193:BG193"/>
    <mergeCell ref="BH193:BI193"/>
    <mergeCell ref="BJ193:BK193"/>
    <mergeCell ref="BL193:BM193"/>
    <mergeCell ref="BN193:BP193"/>
    <mergeCell ref="AI193:AK193"/>
    <mergeCell ref="AL193:AN193"/>
    <mergeCell ref="AO193:AU193"/>
    <mergeCell ref="AV193:AX193"/>
    <mergeCell ref="AY193:BA193"/>
    <mergeCell ref="BB193:BC193"/>
    <mergeCell ref="EJ184:EO184"/>
    <mergeCell ref="EP184:EV184"/>
    <mergeCell ref="EW184:FC184"/>
    <mergeCell ref="FD184:FJ184"/>
    <mergeCell ref="CG184:CJ184"/>
    <mergeCell ref="CK184:CN184"/>
    <mergeCell ref="CO184:CQ184"/>
    <mergeCell ref="CR184:CS184"/>
    <mergeCell ref="BN175:BP175"/>
    <mergeCell ref="BQ175:BS175"/>
    <mergeCell ref="BT175:BV175"/>
    <mergeCell ref="BW175:BX175"/>
    <mergeCell ref="BY175:BZ175"/>
    <mergeCell ref="CA175:CC175"/>
    <mergeCell ref="BQ184:BS184"/>
    <mergeCell ref="BT184:BV184"/>
    <mergeCell ref="BW184:BX184"/>
    <mergeCell ref="BY184:BZ184"/>
    <mergeCell ref="CA184:CC184"/>
    <mergeCell ref="CD184:CF184"/>
    <mergeCell ref="BD184:BE184"/>
    <mergeCell ref="BF184:BG184"/>
    <mergeCell ref="BH184:BI184"/>
    <mergeCell ref="BJ184:BK184"/>
    <mergeCell ref="BL184:BM184"/>
    <mergeCell ref="BN184:BP184"/>
    <mergeCell ref="EW166:FC166"/>
    <mergeCell ref="FD166:FJ166"/>
    <mergeCell ref="A174:FJ174"/>
    <mergeCell ref="A175:A176"/>
    <mergeCell ref="C175:D175"/>
    <mergeCell ref="E175:N175"/>
    <mergeCell ref="O175:X175"/>
    <mergeCell ref="Y175:AH175"/>
    <mergeCell ref="CT166:CU166"/>
    <mergeCell ref="CW166:DE166"/>
    <mergeCell ref="DF166:DN166"/>
    <mergeCell ref="DO166:DW166"/>
    <mergeCell ref="DX166:EC166"/>
    <mergeCell ref="ED166:EI166"/>
    <mergeCell ref="CW175:DE175"/>
    <mergeCell ref="DF175:DN175"/>
    <mergeCell ref="DO175:DW175"/>
    <mergeCell ref="DX175:EC175"/>
    <mergeCell ref="ED175:EI175"/>
    <mergeCell ref="CD166:CF166"/>
    <mergeCell ref="CG166:CJ166"/>
    <mergeCell ref="CK166:CN166"/>
    <mergeCell ref="CO166:CQ166"/>
    <mergeCell ref="CR166:CS166"/>
    <mergeCell ref="CD175:CF175"/>
    <mergeCell ref="CG175:CJ175"/>
    <mergeCell ref="CK175:CN175"/>
    <mergeCell ref="CO175:CQ175"/>
    <mergeCell ref="CR175:CS175"/>
    <mergeCell ref="CT175:CU175"/>
    <mergeCell ref="O166:X166"/>
    <mergeCell ref="Y166:AH166"/>
    <mergeCell ref="AI166:AK166"/>
    <mergeCell ref="AL166:AN166"/>
    <mergeCell ref="DF155:DN155"/>
    <mergeCell ref="DO155:DW155"/>
    <mergeCell ref="DX155:EC155"/>
    <mergeCell ref="ED155:EI155"/>
    <mergeCell ref="EJ155:EO155"/>
    <mergeCell ref="EP155:EV155"/>
    <mergeCell ref="BD175:BE175"/>
    <mergeCell ref="BF175:BG175"/>
    <mergeCell ref="BH175:BI175"/>
    <mergeCell ref="BJ175:BK175"/>
    <mergeCell ref="BL175:BM175"/>
    <mergeCell ref="CW155:DE155"/>
    <mergeCell ref="BH166:BI166"/>
    <mergeCell ref="BJ166:BK166"/>
    <mergeCell ref="BL166:BM166"/>
    <mergeCell ref="BN166:BP166"/>
    <mergeCell ref="AI175:AK175"/>
    <mergeCell ref="AL175:AN175"/>
    <mergeCell ref="AO175:AU175"/>
    <mergeCell ref="AV175:AX175"/>
    <mergeCell ref="AY175:BA175"/>
    <mergeCell ref="BB175:BC175"/>
    <mergeCell ref="EJ166:EO166"/>
    <mergeCell ref="EP166:EV166"/>
    <mergeCell ref="EW141:FC141"/>
    <mergeCell ref="FD141:FJ141"/>
    <mergeCell ref="A154:FJ154"/>
    <mergeCell ref="A155:A156"/>
    <mergeCell ref="C155:D155"/>
    <mergeCell ref="E155:N155"/>
    <mergeCell ref="O155:X155"/>
    <mergeCell ref="Y155:AH155"/>
    <mergeCell ref="AI155:AK155"/>
    <mergeCell ref="AL155:AN155"/>
    <mergeCell ref="BQ166:BS166"/>
    <mergeCell ref="BT166:BV166"/>
    <mergeCell ref="BW166:BX166"/>
    <mergeCell ref="BY166:BZ166"/>
    <mergeCell ref="CA166:CC166"/>
    <mergeCell ref="EP141:EV141"/>
    <mergeCell ref="BW155:BX155"/>
    <mergeCell ref="BY155:BZ155"/>
    <mergeCell ref="CA155:CC155"/>
    <mergeCell ref="CD155:CF155"/>
    <mergeCell ref="AO166:AU166"/>
    <mergeCell ref="AV166:AX166"/>
    <mergeCell ref="AY166:BA166"/>
    <mergeCell ref="BB166:BC166"/>
    <mergeCell ref="BD166:BE166"/>
    <mergeCell ref="BF166:BG166"/>
    <mergeCell ref="EW155:FC155"/>
    <mergeCell ref="FD155:FJ155"/>
    <mergeCell ref="A165:FJ165"/>
    <mergeCell ref="A166:A167"/>
    <mergeCell ref="C166:D166"/>
    <mergeCell ref="E166:N166"/>
    <mergeCell ref="CG155:CJ155"/>
    <mergeCell ref="CK155:CN155"/>
    <mergeCell ref="CO155:CQ155"/>
    <mergeCell ref="CR155:CS155"/>
    <mergeCell ref="CT155:CU155"/>
    <mergeCell ref="BQ141:BS141"/>
    <mergeCell ref="BT141:BV141"/>
    <mergeCell ref="BW141:BX141"/>
    <mergeCell ref="BY141:BZ141"/>
    <mergeCell ref="CA141:CC141"/>
    <mergeCell ref="BH155:BI155"/>
    <mergeCell ref="BJ155:BK155"/>
    <mergeCell ref="BL155:BM155"/>
    <mergeCell ref="BN155:BP155"/>
    <mergeCell ref="BQ155:BS155"/>
    <mergeCell ref="BT155:BV155"/>
    <mergeCell ref="AO155:AU155"/>
    <mergeCell ref="AV155:AX155"/>
    <mergeCell ref="AY155:BA155"/>
    <mergeCell ref="BB155:BC155"/>
    <mergeCell ref="BD155:BE155"/>
    <mergeCell ref="BF155:BG155"/>
    <mergeCell ref="AI141:AK141"/>
    <mergeCell ref="AL141:AN141"/>
    <mergeCell ref="DF120:DN120"/>
    <mergeCell ref="DO120:DW120"/>
    <mergeCell ref="DX120:EC120"/>
    <mergeCell ref="ED120:EI120"/>
    <mergeCell ref="EJ120:EO120"/>
    <mergeCell ref="EP120:EV120"/>
    <mergeCell ref="CG120:CJ120"/>
    <mergeCell ref="CK120:CN120"/>
    <mergeCell ref="CO120:CQ120"/>
    <mergeCell ref="CR120:CS120"/>
    <mergeCell ref="CT120:CU120"/>
    <mergeCell ref="CW120:DE120"/>
    <mergeCell ref="CW141:DE141"/>
    <mergeCell ref="DF141:DN141"/>
    <mergeCell ref="DO141:DW141"/>
    <mergeCell ref="DX141:EC141"/>
    <mergeCell ref="ED141:EI141"/>
    <mergeCell ref="EJ141:EO141"/>
    <mergeCell ref="CD141:CF141"/>
    <mergeCell ref="CG141:CJ141"/>
    <mergeCell ref="CK141:CN141"/>
    <mergeCell ref="CO141:CQ141"/>
    <mergeCell ref="CR141:CS141"/>
    <mergeCell ref="CT141:CU141"/>
    <mergeCell ref="AO120:AU120"/>
    <mergeCell ref="AV120:AX120"/>
    <mergeCell ref="DX99:EC99"/>
    <mergeCell ref="ED99:EI99"/>
    <mergeCell ref="EJ99:EO99"/>
    <mergeCell ref="EP99:EV99"/>
    <mergeCell ref="EW99:FC99"/>
    <mergeCell ref="FD99:FJ99"/>
    <mergeCell ref="BH141:BI141"/>
    <mergeCell ref="BJ141:BK141"/>
    <mergeCell ref="BL141:BM141"/>
    <mergeCell ref="BN141:BP141"/>
    <mergeCell ref="DF99:DN99"/>
    <mergeCell ref="DO99:DW99"/>
    <mergeCell ref="A119:FJ119"/>
    <mergeCell ref="A120:A121"/>
    <mergeCell ref="C120:D120"/>
    <mergeCell ref="E120:N120"/>
    <mergeCell ref="AO141:AU141"/>
    <mergeCell ref="AV141:AX141"/>
    <mergeCell ref="AY141:BA141"/>
    <mergeCell ref="BB141:BC141"/>
    <mergeCell ref="BD141:BE141"/>
    <mergeCell ref="BF141:BG141"/>
    <mergeCell ref="EW120:FC120"/>
    <mergeCell ref="FD120:FJ120"/>
    <mergeCell ref="A140:FJ140"/>
    <mergeCell ref="A141:A142"/>
    <mergeCell ref="C141:D141"/>
    <mergeCell ref="E141:N141"/>
    <mergeCell ref="O141:X141"/>
    <mergeCell ref="Y141:AH141"/>
    <mergeCell ref="AI99:AK99"/>
    <mergeCell ref="AL99:AN99"/>
    <mergeCell ref="AO99:AU99"/>
    <mergeCell ref="AV99:AX99"/>
    <mergeCell ref="AY99:BA99"/>
    <mergeCell ref="BB99:BC99"/>
    <mergeCell ref="CA120:CC120"/>
    <mergeCell ref="CD120:CF120"/>
    <mergeCell ref="EW79:FC79"/>
    <mergeCell ref="FD79:FJ79"/>
    <mergeCell ref="A98:FJ98"/>
    <mergeCell ref="A99:A100"/>
    <mergeCell ref="C99:D99"/>
    <mergeCell ref="E99:N99"/>
    <mergeCell ref="O99:X99"/>
    <mergeCell ref="Y99:AH99"/>
    <mergeCell ref="BL120:BM120"/>
    <mergeCell ref="BN120:BP120"/>
    <mergeCell ref="BQ120:BS120"/>
    <mergeCell ref="BT120:BV120"/>
    <mergeCell ref="BW120:BX120"/>
    <mergeCell ref="BY120:BZ120"/>
    <mergeCell ref="AY120:BA120"/>
    <mergeCell ref="BB120:BC120"/>
    <mergeCell ref="BD120:BE120"/>
    <mergeCell ref="BF120:BG120"/>
    <mergeCell ref="BH120:BI120"/>
    <mergeCell ref="BJ120:BK120"/>
    <mergeCell ref="O120:X120"/>
    <mergeCell ref="Y120:AH120"/>
    <mergeCell ref="AI120:AK120"/>
    <mergeCell ref="AL120:AN120"/>
    <mergeCell ref="BY79:BZ79"/>
    <mergeCell ref="CA79:CC79"/>
    <mergeCell ref="CD79:CF79"/>
    <mergeCell ref="CG79:CJ79"/>
    <mergeCell ref="CG99:CJ99"/>
    <mergeCell ref="CK99:CN99"/>
    <mergeCell ref="CO99:CQ99"/>
    <mergeCell ref="CR99:CS99"/>
    <mergeCell ref="CT99:CU99"/>
    <mergeCell ref="CW99:DE99"/>
    <mergeCell ref="BQ99:BS99"/>
    <mergeCell ref="BT99:BV99"/>
    <mergeCell ref="BW99:BX99"/>
    <mergeCell ref="BY99:BZ99"/>
    <mergeCell ref="CA99:CC99"/>
    <mergeCell ref="CD99:CF99"/>
    <mergeCell ref="BD99:BE99"/>
    <mergeCell ref="BF99:BG99"/>
    <mergeCell ref="BH99:BI99"/>
    <mergeCell ref="BJ99:BK99"/>
    <mergeCell ref="BL99:BM99"/>
    <mergeCell ref="BN99:BP99"/>
    <mergeCell ref="A78:FJ78"/>
    <mergeCell ref="A79:A80"/>
    <mergeCell ref="C79:D79"/>
    <mergeCell ref="E79:N79"/>
    <mergeCell ref="O79:X79"/>
    <mergeCell ref="Y79:AH79"/>
    <mergeCell ref="AI79:AK79"/>
    <mergeCell ref="AL79:AN79"/>
    <mergeCell ref="DF58:DN58"/>
    <mergeCell ref="DO58:DW58"/>
    <mergeCell ref="DX58:EC58"/>
    <mergeCell ref="ED58:EI58"/>
    <mergeCell ref="EJ58:EO58"/>
    <mergeCell ref="EP58:EV58"/>
    <mergeCell ref="DO79:DW79"/>
    <mergeCell ref="DX79:EC79"/>
    <mergeCell ref="ED79:EI79"/>
    <mergeCell ref="EJ79:EO79"/>
    <mergeCell ref="EP79:EV79"/>
    <mergeCell ref="CK58:CN58"/>
    <mergeCell ref="CO58:CQ58"/>
    <mergeCell ref="CR58:CS58"/>
    <mergeCell ref="CT58:CU58"/>
    <mergeCell ref="CW58:DE58"/>
    <mergeCell ref="CK79:CN79"/>
    <mergeCell ref="CO79:CQ79"/>
    <mergeCell ref="CR79:CS79"/>
    <mergeCell ref="CT79:CU79"/>
    <mergeCell ref="CW79:DE79"/>
    <mergeCell ref="DF79:DN79"/>
    <mergeCell ref="BT79:BV79"/>
    <mergeCell ref="BW79:BX79"/>
    <mergeCell ref="BH58:BI58"/>
    <mergeCell ref="BJ58:BK58"/>
    <mergeCell ref="O58:X58"/>
    <mergeCell ref="Y58:AH58"/>
    <mergeCell ref="AI58:AK58"/>
    <mergeCell ref="AL58:AN58"/>
    <mergeCell ref="AO58:AU58"/>
    <mergeCell ref="AV58:AX58"/>
    <mergeCell ref="DX37:EC37"/>
    <mergeCell ref="ED37:EI37"/>
    <mergeCell ref="EJ37:EO37"/>
    <mergeCell ref="EP37:EV37"/>
    <mergeCell ref="EW37:FC37"/>
    <mergeCell ref="FD37:FJ37"/>
    <mergeCell ref="BH79:BI79"/>
    <mergeCell ref="BJ79:BK79"/>
    <mergeCell ref="BL79:BM79"/>
    <mergeCell ref="BN79:BP79"/>
    <mergeCell ref="BQ79:BS79"/>
    <mergeCell ref="DO37:DW37"/>
    <mergeCell ref="A57:FJ57"/>
    <mergeCell ref="A58:A59"/>
    <mergeCell ref="C58:D58"/>
    <mergeCell ref="E58:N58"/>
    <mergeCell ref="AO79:AU79"/>
    <mergeCell ref="AV79:AX79"/>
    <mergeCell ref="AY79:BA79"/>
    <mergeCell ref="BB79:BC79"/>
    <mergeCell ref="BD79:BE79"/>
    <mergeCell ref="BF79:BG79"/>
    <mergeCell ref="EW58:FC58"/>
    <mergeCell ref="FD58:FJ58"/>
    <mergeCell ref="BD37:BE37"/>
    <mergeCell ref="BF37:BG37"/>
    <mergeCell ref="BH37:BI37"/>
    <mergeCell ref="BJ37:BK37"/>
    <mergeCell ref="BL37:BM37"/>
    <mergeCell ref="BN37:BP37"/>
    <mergeCell ref="AI37:AK37"/>
    <mergeCell ref="AL37:AN37"/>
    <mergeCell ref="AO37:AU37"/>
    <mergeCell ref="AV37:AX37"/>
    <mergeCell ref="AY37:BA37"/>
    <mergeCell ref="BB37:BC37"/>
    <mergeCell ref="CA58:CC58"/>
    <mergeCell ref="CD58:CF58"/>
    <mergeCell ref="CG58:CJ58"/>
    <mergeCell ref="FD17:FJ17"/>
    <mergeCell ref="A36:FJ36"/>
    <mergeCell ref="A37:A38"/>
    <mergeCell ref="C37:D37"/>
    <mergeCell ref="E37:N37"/>
    <mergeCell ref="O37:X37"/>
    <mergeCell ref="Y37:AH37"/>
    <mergeCell ref="BL58:BM58"/>
    <mergeCell ref="BN58:BP58"/>
    <mergeCell ref="BQ58:BS58"/>
    <mergeCell ref="BT58:BV58"/>
    <mergeCell ref="BW58:BX58"/>
    <mergeCell ref="BY58:BZ58"/>
    <mergeCell ref="AY58:BA58"/>
    <mergeCell ref="BB58:BC58"/>
    <mergeCell ref="BD58:BE58"/>
    <mergeCell ref="BF58:BG58"/>
    <mergeCell ref="DF37:DN37"/>
    <mergeCell ref="BW17:BX17"/>
    <mergeCell ref="BY17:BZ17"/>
    <mergeCell ref="CA17:CC17"/>
    <mergeCell ref="CD17:CF17"/>
    <mergeCell ref="CG17:CJ17"/>
    <mergeCell ref="CK17:CN17"/>
    <mergeCell ref="CO17:CQ17"/>
    <mergeCell ref="CR17:CS17"/>
    <mergeCell ref="CT17:CU17"/>
    <mergeCell ref="CG37:CJ37"/>
    <mergeCell ref="CK37:CN37"/>
    <mergeCell ref="CO37:CQ37"/>
    <mergeCell ref="CR37:CS37"/>
    <mergeCell ref="CT37:CU37"/>
    <mergeCell ref="CW37:DE37"/>
    <mergeCell ref="BQ37:BS37"/>
    <mergeCell ref="BT37:BV37"/>
    <mergeCell ref="BW37:BX37"/>
    <mergeCell ref="BY37:BZ37"/>
    <mergeCell ref="CA37:CC37"/>
    <mergeCell ref="CD37:CF37"/>
    <mergeCell ref="EW8:FC8"/>
    <mergeCell ref="FD8:FJ8"/>
    <mergeCell ref="A16:FJ16"/>
    <mergeCell ref="A17:A18"/>
    <mergeCell ref="C17:D17"/>
    <mergeCell ref="E17:N17"/>
    <mergeCell ref="O17:X17"/>
    <mergeCell ref="Y17:AH17"/>
    <mergeCell ref="EP17:EV17"/>
    <mergeCell ref="EW17:FC17"/>
    <mergeCell ref="CO8:CQ8"/>
    <mergeCell ref="CR8:CS8"/>
    <mergeCell ref="CT8:CU8"/>
    <mergeCell ref="CW8:DE8"/>
    <mergeCell ref="DF8:DN8"/>
    <mergeCell ref="DO8:DW8"/>
    <mergeCell ref="DX8:EC8"/>
    <mergeCell ref="ED8:EI8"/>
    <mergeCell ref="CW17:DE17"/>
    <mergeCell ref="DF17:DN17"/>
    <mergeCell ref="DO17:DW17"/>
    <mergeCell ref="DX17:EC17"/>
    <mergeCell ref="ED17:EI17"/>
    <mergeCell ref="EJ17:EO17"/>
    <mergeCell ref="C8:D8"/>
    <mergeCell ref="E8:N8"/>
    <mergeCell ref="O8:X8"/>
    <mergeCell ref="Y8:AH8"/>
    <mergeCell ref="AI8:AK8"/>
    <mergeCell ref="AL8:AN8"/>
    <mergeCell ref="BQ17:BS17"/>
    <mergeCell ref="BT17:BV17"/>
    <mergeCell ref="DX2:EC2"/>
    <mergeCell ref="ED2:EI2"/>
    <mergeCell ref="EJ2:EO2"/>
    <mergeCell ref="EP2:EV2"/>
    <mergeCell ref="BW8:BX8"/>
    <mergeCell ref="BY8:BZ8"/>
    <mergeCell ref="CA8:CC8"/>
    <mergeCell ref="CD8:CF8"/>
    <mergeCell ref="BD17:BE17"/>
    <mergeCell ref="BF17:BG17"/>
    <mergeCell ref="BH17:BI17"/>
    <mergeCell ref="BJ17:BK17"/>
    <mergeCell ref="BL17:BM17"/>
    <mergeCell ref="BN17:BP17"/>
    <mergeCell ref="AI17:AK17"/>
    <mergeCell ref="AL17:AN17"/>
    <mergeCell ref="AO17:AU17"/>
    <mergeCell ref="AV17:AX17"/>
    <mergeCell ref="AY17:BA17"/>
    <mergeCell ref="BB17:BC17"/>
    <mergeCell ref="EJ8:EO8"/>
    <mergeCell ref="EP8:EV8"/>
    <mergeCell ref="AO2:AU2"/>
    <mergeCell ref="AV2:AX2"/>
    <mergeCell ref="AY2:BA2"/>
    <mergeCell ref="BB2:BC2"/>
    <mergeCell ref="BD2:BE2"/>
    <mergeCell ref="BF2:BG2"/>
    <mergeCell ref="CG8:CJ8"/>
    <mergeCell ref="CK8:CN8"/>
    <mergeCell ref="A1:FJ1"/>
    <mergeCell ref="A2:A3"/>
    <mergeCell ref="C2:D2"/>
    <mergeCell ref="E2:N2"/>
    <mergeCell ref="O2:X2"/>
    <mergeCell ref="Y2:AH2"/>
    <mergeCell ref="AI2:AK2"/>
    <mergeCell ref="AL2:AN2"/>
    <mergeCell ref="BH8:BI8"/>
    <mergeCell ref="BJ8:BK8"/>
    <mergeCell ref="BL8:BM8"/>
    <mergeCell ref="BN8:BP8"/>
    <mergeCell ref="BQ8:BS8"/>
    <mergeCell ref="BT8:BV8"/>
    <mergeCell ref="AO8:AU8"/>
    <mergeCell ref="AV8:AX8"/>
    <mergeCell ref="AY8:BA8"/>
    <mergeCell ref="BB8:BC8"/>
    <mergeCell ref="BD8:BE8"/>
    <mergeCell ref="BF8:BG8"/>
    <mergeCell ref="EW2:FC2"/>
    <mergeCell ref="FD2:FJ2"/>
    <mergeCell ref="A7:FJ7"/>
    <mergeCell ref="A8:A9"/>
    <mergeCell ref="CO2:CQ2"/>
    <mergeCell ref="CR2:CS2"/>
    <mergeCell ref="CT2:CU2"/>
    <mergeCell ref="CW2:DE2"/>
    <mergeCell ref="DF2:DN2"/>
    <mergeCell ref="DO2:DW2"/>
    <mergeCell ref="BW2:BX2"/>
    <mergeCell ref="BY2:BZ2"/>
    <mergeCell ref="CA2:CC2"/>
    <mergeCell ref="CD2:CF2"/>
    <mergeCell ref="CG2:CJ2"/>
    <mergeCell ref="CK2:CN2"/>
    <mergeCell ref="BH2:BI2"/>
    <mergeCell ref="BJ2:BK2"/>
    <mergeCell ref="BL2:BM2"/>
    <mergeCell ref="BN2:BP2"/>
    <mergeCell ref="BQ2:BS2"/>
    <mergeCell ref="BT2:BV2"/>
  </mergeCells>
  <pageMargins left="0.7" right="0.7" top="0.75" bottom="0.75" header="0.3" footer="0.3"/>
  <pageSetup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xsi="http://www.w3.org/2001/XMLSchema-instance" xmlns:pc="http://schemas.microsoft.com/office/infopath/2007/PartnerControls" xmlns:p="http://schemas.microsoft.com/office/2006/metadata/properties">
  <documentManagement>
    <SharedWithUsers>
      <xsd:element xmlns:xsd="http://www.w3.org/2001/XMLSchema" name="UserInfo" minOccurs="0" maxOccurs="unbounded">
        <xsd:complexType>
          <xsd:sequence>
            <xsd:element name="DisplayName" type="xsd:string" minOccurs="0"/>
            <xsd:element name="AccountId" type="dms:UserId" minOccurs="0" nillable="true"/>
            <xsd:element name="AccountType" type="xsd:string" minOccurs="0"/>
          </xsd:sequence>
        </xsd:complexType>
      </xsd:element>
    </SharedWithUsers>
    <SharedWithDetails/>
    <TaxCatchAll>
      <xsd:element xmlns:xsd="http://www.w3.org/2001/XMLSchema" name="Value" type="dms:Lookup" maxOccurs="unbounded" minOccurs="0" nillable="true"/>
    </TaxCatchAll>
    <MediaServiceMetadata/>
    <MediaServiceFastMetadata/>
    <MediaServiceAutoTags/>
    <MediaServiceOCR/>
    <MediaServiceGenerationTime/>
    <MediaServiceEventHashCode/>
    <MediaServiceDateTaken/>
    <MediaServiceLocation/>
    <MediaServiceAutoKeyPoints/>
    <MediaServiceKeyPoints/>
    <MediaLengthInSeconds/>
    <lcf76f155ced4ddcb4097134ff3c332f xmlns="529c2f5b-d765-4b38-b441-b27ad8648d94"/>
    <MediaServiceObjectDetectorVersions/>
  </documentManagement>
</p:properties>
</file>

<file path=customXml/item3.xml><?xml version="1.0" encoding="utf-8"?>
<ct:contentTypeSchema xmlns:ct="http://schemas.microsoft.com/office/2006/metadata/contentType" xmlns:ma="http://schemas.microsoft.com/office/2006/metadata/properties/metaAttributes" ct:_="" ma:_="" ma:contentTypeName="dokument" ma:contentTypeID="0x010100DA6DF90BCF8EDF4988E364B77ED59D0C" ma:contentTypeVersion="20" ma:contentTypeDescription="Skapa ett nytt dokument." ma:contentTypeScope="" ma:versionID="1dbae0d0fe81c427f68761dfefa02daf">
  <xsd:schema xmlns:xsd="http://www.w3.org/2001/XMLSchema" xmlns:xs="http://www.w3.org/2001/XMLSchema" xmlns:p="http://schemas.microsoft.com/office/2006/metadata/properties" xmlns:ns2="2872c28b-68a9-4fc5-b87d-7e2e6b02cd0a" xmlns:ns3="4c4dbb00-3733-427c-b889-ed247978b561" targetNamespace="http://schemas.microsoft.com/office/2006/metadata/properties" ma:root="true" ma:fieldsID="46cd0a03e3f561a1d7732216b1668ed7" ns2:_="" ns3:_="">
    <xsd:import namespace="2872c28b-68a9-4fc5-b87d-7e2e6b02cd0a"/>
    <xsd:import namespace="4c4dbb00-3733-427c-b889-ed247978b561"/>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GenerationTime" minOccurs="0"/>
                <xsd:element ref="ns2:MediaServiceEventHashCode" minOccurs="0"/>
                <xsd:element ref="ns2:MediaServiceAutoKeyPoints" minOccurs="0"/>
                <xsd:element ref="ns2:MediaServiceKeyPoints" minOccurs="0"/>
                <xsd:element ref="ns2:MediaServiceOCR" minOccurs="0"/>
                <xsd:element ref="ns2:MediaServiceDateTaken" minOccurs="0"/>
                <xsd:element ref="ns2:MediaServiceLocation" minOccurs="0"/>
                <xsd:element ref="ns3:SharedWithUsers" minOccurs="0"/>
                <xsd:element ref="ns3:SharedWithDetails" minOccurs="0"/>
                <xsd:element ref="ns2:MediaLengthInSeconds" minOccurs="0"/>
                <xsd:element ref="ns2:TIdochDatum" minOccurs="0"/>
                <xsd:element ref="ns2:lcf76f155ced4ddcb4097134ff3c332f" minOccurs="0"/>
                <xsd:element ref="ns3:TaxCatchAll"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872c28b-68a9-4fc5-b87d-7e2e6b02cd0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TIdochDatum" ma:index="21" nillable="true" ma:displayName="TId och Datum" ma:format="DateOnly" ma:internalName="TIdochDatum">
      <xsd:simpleType>
        <xsd:restriction base="dms:DateTime"/>
      </xsd:simpleType>
    </xsd:element>
    <xsd:element name="lcf76f155ced4ddcb4097134ff3c332f" ma:index="23" nillable="true" ma:taxonomy="true" ma:internalName="lcf76f155ced4ddcb4097134ff3c332f" ma:taxonomyFieldName="MediaServiceImageTags" ma:displayName="Bildmarkeringar" ma:readOnly="false" ma:fieldId="{5cf76f15-5ced-4ddc-b409-7134ff3c332f}" ma:taxonomyMulti="true" ma:sspId="5a05698f-6dc7-4579-b014-7b076f52159a"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5"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6" nillable="true" ma:displayName="MediaServiceSearchProperties" ma:hidden="true" ma:internalName="MediaServiceSearchProperties" ma:readOnly="true">
      <xsd:simpleType>
        <xsd:restriction base="dms:Note"/>
      </xsd:simpleType>
    </xsd:element>
    <xsd:element name="MediaServiceBillingMetadata" ma:index="2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c4dbb00-3733-427c-b889-ed247978b561" elementFormDefault="qualified">
    <xsd:import namespace="http://schemas.microsoft.com/office/2006/documentManagement/types"/>
    <xsd:import namespace="http://schemas.microsoft.com/office/infopath/2007/PartnerControls"/>
    <xsd:element name="SharedWithUsers" ma:index="18"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Delat med information" ma:internalName="SharedWithDetails" ma:readOnly="true">
      <xsd:simpleType>
        <xsd:restriction base="dms:Note">
          <xsd:maxLength value="255"/>
        </xsd:restriction>
      </xsd:simpleType>
    </xsd:element>
    <xsd:element name="TaxCatchAll" ma:index="24" nillable="true" ma:displayName="Taxonomy Catch All Column" ma:hidden="true" ma:list="{41d494f2-d6ea-4a23-ab49-473ae5ad3317}" ma:internalName="TaxCatchAll" ma:showField="CatchAllData" ma:web="4c4dbb00-3733-427c-b889-ed247978b56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4c4dbb00-3733-427c-b889-ed247978b561" xsi:nil="true"/>
    <lcf76f155ced4ddcb4097134ff3c332f xmlns="2872c28b-68a9-4fc5-b87d-7e2e6b02cd0a">
      <Terms xmlns="http://schemas.microsoft.com/office/infopath/2007/PartnerControls"/>
    </lcf76f155ced4ddcb4097134ff3c332f>
    <TIdochDatum xmlns="2872c28b-68a9-4fc5-b87d-7e2e6b02cd0a" xsi:nil="true"/>
  </documentManagement>
</p:properties>
</file>

<file path=customXml/itemProps1.xml><?xml version="1.0" encoding="utf-8"?>
<ds:datastoreItem xmlns:ds="http://schemas.openxmlformats.org/officeDocument/2006/customXml" ds:itemID="{1BC4A74F-B0DA-478D-AD13-6EF7EB4EB55C}">
  <ds:schemaRefs>
    <ds:schemaRef ds:uri="http://schemas.microsoft.com/sharepoint/v3/contenttype/forms"/>
  </ds:schemaRefs>
</ds:datastoreItem>
</file>

<file path=customXml/itemProps2.xml><?xml version="1.0" encoding="utf-8"?>
<ds:datastoreItem xmlns:ds="http://schemas.openxmlformats.org/officeDocument/2006/customXml" ds:itemID="{8C5B4BFE-8621-4FC5-A37F-5F6C1FA1A6CD}">
  <ds:schemaRefs>
    <ds:schemaRef ds:uri="http://schemas.microsoft.com/office/infopath/2007/PartnerControls"/>
    <ds:schemaRef ds:uri="http://schemas.microsoft.com/office/2006/metadata/properties"/>
    <ds:schemaRef ds:uri="http://www.w3.org/2001/XMLSchema"/>
    <ds:schemaRef ds:uri="529c2f5b-d765-4b38-b441-b27ad8648d94"/>
  </ds:schemaRefs>
</ds:datastoreItem>
</file>

<file path=customXml/itemProps3.xml><?xml version="1.0" encoding="utf-8"?>
<ds:datastoreItem xmlns:ds="http://schemas.openxmlformats.org/officeDocument/2006/customXml" ds:itemID="{EF373AEA-C214-43DE-859A-6C472D741E0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872c28b-68a9-4fc5-b87d-7e2e6b02cd0a"/>
    <ds:schemaRef ds:uri="4c4dbb00-3733-427c-b889-ed247978b56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8EAD18ED-309C-4D1C-97AE-8B42901E9F44}">
  <ds:schemaRefs>
    <ds:schemaRef ds:uri="http://schemas.microsoft.com/office/2006/metadata/properties"/>
    <ds:schemaRef ds:uri="http://schemas.microsoft.com/office/infopath/2007/PartnerControls"/>
    <ds:schemaRef ds:uri="4c4dbb00-3733-427c-b889-ed247978b561"/>
    <ds:schemaRef ds:uri="2872c28b-68a9-4fc5-b87d-7e2e6b02cd0a"/>
  </ds:schemaRefs>
</ds:datastoreItem>
</file>

<file path=docMetadata/LabelInfo.xml><?xml version="1.0" encoding="utf-8"?>
<clbl:labelList xmlns:clbl="http://schemas.microsoft.com/office/2020/mipLabelMetadata">
  <clbl:label id="{5d3b1a09-b542-4fe0-b34d-fbe9ffe8d124}" enabled="1" method="Standard" siteId="{c2aa68f8-18f3-48ae-81ba-02301d121d9a}"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Kalkylblad</vt:lpstr>
      </vt:variant>
      <vt:variant>
        <vt:i4>4</vt:i4>
      </vt:variant>
    </vt:vector>
  </HeadingPairs>
  <TitlesOfParts>
    <vt:vector size="4" baseType="lpstr">
      <vt:lpstr>Tabellbeskrivning</vt:lpstr>
      <vt:lpstr>Internetpenetrationstudie</vt:lpstr>
      <vt:lpstr>Studie 1 bas samtliga</vt:lpstr>
      <vt:lpstr>Studie 1 bas internetanvändare</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Bjørn Grønli</dc:creator>
  <cp:keywords/>
  <dc:description/>
  <cp:lastModifiedBy>Jenny Andersson</cp:lastModifiedBy>
  <cp:revision/>
  <dcterms:created xsi:type="dcterms:W3CDTF">2017-02-27T12:59:54Z</dcterms:created>
  <dcterms:modified xsi:type="dcterms:W3CDTF">2026-09-29T11:44:16Z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0x010100DA6DF90BCF8EDF4988E364B77ED59D0C</vt:lpwstr>
  </property>
  <property fmtid="{D5CDD505-2E9C-101B-9397-08002B2CF9AE}" pid="3" name="MediaServiceImageTags">
    <vt:lpwstr/>
  </property>
  <property fmtid="{D5CDD505-2E9C-101B-9397-08002B2CF9AE}" pid="4" name="MSIP_Label_5d3b1a09-b542-4fe0-b34d-fbe9ffe8d124_Enabled">
    <vt:lpwstr>true</vt:lpwstr>
  </property>
  <property fmtid="{D5CDD505-2E9C-101B-9397-08002B2CF9AE}" pid="5" name="MSIP_Label_5d3b1a09-b542-4fe0-b34d-fbe9ffe8d124_SetDate">
    <vt:lpwstr>2024-09-09T06:42:25Z</vt:lpwstr>
  </property>
  <property fmtid="{D5CDD505-2E9C-101B-9397-08002B2CF9AE}" pid="6" name="MSIP_Label_5d3b1a09-b542-4fe0-b34d-fbe9ffe8d124_Method">
    <vt:lpwstr>Standard</vt:lpwstr>
  </property>
  <property fmtid="{D5CDD505-2E9C-101B-9397-08002B2CF9AE}" pid="7" name="MSIP_Label_5d3b1a09-b542-4fe0-b34d-fbe9ffe8d124_Name">
    <vt:lpwstr>defa4170-0d19-0005-0004-bc88714345d2</vt:lpwstr>
  </property>
  <property fmtid="{D5CDD505-2E9C-101B-9397-08002B2CF9AE}" pid="8" name="MSIP_Label_5d3b1a09-b542-4fe0-b34d-fbe9ffe8d124_SiteId">
    <vt:lpwstr>c2aa68f8-18f3-48ae-81ba-02301d121d9a</vt:lpwstr>
  </property>
  <property fmtid="{D5CDD505-2E9C-101B-9397-08002B2CF9AE}" pid="9" name="MSIP_Label_5d3b1a09-b542-4fe0-b34d-fbe9ffe8d124_ActionId">
    <vt:lpwstr>3bbdccc5-bafd-439b-92a9-8d0d24f4656e</vt:lpwstr>
  </property>
  <property fmtid="{D5CDD505-2E9C-101B-9397-08002B2CF9AE}" pid="10" name="MSIP_Label_5d3b1a09-b542-4fe0-b34d-fbe9ffe8d124_ContentBits">
    <vt:lpwstr>0</vt:lpwstr>
  </property>
</Properties>
</file>